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704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1059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881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63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176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96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805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225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628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119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630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532C8-CB94-45AE-A3B9-88339C0E45B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B8398-5205-4D1E-ABDF-E017E56852B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084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855913" y="0"/>
            <a:ext cx="6480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5"/>
          <p:cNvSpPr>
            <a:spLocks/>
          </p:cNvSpPr>
          <p:nvPr/>
        </p:nvSpPr>
        <p:spPr bwMode="auto">
          <a:xfrm>
            <a:off x="6140451" y="1562100"/>
            <a:ext cx="1254125" cy="1831975"/>
          </a:xfrm>
          <a:custGeom>
            <a:avLst/>
            <a:gdLst>
              <a:gd name="T0" fmla="*/ 658 w 790"/>
              <a:gd name="T1" fmla="*/ 1078 h 1154"/>
              <a:gd name="T2" fmla="*/ 541 w 790"/>
              <a:gd name="T3" fmla="*/ 1039 h 1154"/>
              <a:gd name="T4" fmla="*/ 551 w 790"/>
              <a:gd name="T5" fmla="*/ 997 h 1154"/>
              <a:gd name="T6" fmla="*/ 515 w 790"/>
              <a:gd name="T7" fmla="*/ 943 h 1154"/>
              <a:gd name="T8" fmla="*/ 467 w 790"/>
              <a:gd name="T9" fmla="*/ 959 h 1154"/>
              <a:gd name="T10" fmla="*/ 404 w 790"/>
              <a:gd name="T11" fmla="*/ 979 h 1154"/>
              <a:gd name="T12" fmla="*/ 330 w 790"/>
              <a:gd name="T13" fmla="*/ 1088 h 1154"/>
              <a:gd name="T14" fmla="*/ 272 w 790"/>
              <a:gd name="T15" fmla="*/ 1090 h 1154"/>
              <a:gd name="T16" fmla="*/ 247 w 790"/>
              <a:gd name="T17" fmla="*/ 1078 h 1154"/>
              <a:gd name="T18" fmla="*/ 193 w 790"/>
              <a:gd name="T19" fmla="*/ 1005 h 1154"/>
              <a:gd name="T20" fmla="*/ 135 w 790"/>
              <a:gd name="T21" fmla="*/ 846 h 1154"/>
              <a:gd name="T22" fmla="*/ 129 w 790"/>
              <a:gd name="T23" fmla="*/ 816 h 1154"/>
              <a:gd name="T24" fmla="*/ 115 w 790"/>
              <a:gd name="T25" fmla="*/ 804 h 1154"/>
              <a:gd name="T26" fmla="*/ 91 w 790"/>
              <a:gd name="T27" fmla="*/ 784 h 1154"/>
              <a:gd name="T28" fmla="*/ 79 w 790"/>
              <a:gd name="T29" fmla="*/ 770 h 1154"/>
              <a:gd name="T30" fmla="*/ 62 w 790"/>
              <a:gd name="T31" fmla="*/ 772 h 1154"/>
              <a:gd name="T32" fmla="*/ 42 w 790"/>
              <a:gd name="T33" fmla="*/ 750 h 1154"/>
              <a:gd name="T34" fmla="*/ 46 w 790"/>
              <a:gd name="T35" fmla="*/ 639 h 1154"/>
              <a:gd name="T36" fmla="*/ 20 w 790"/>
              <a:gd name="T37" fmla="*/ 615 h 1154"/>
              <a:gd name="T38" fmla="*/ 0 w 790"/>
              <a:gd name="T39" fmla="*/ 559 h 1154"/>
              <a:gd name="T40" fmla="*/ 83 w 790"/>
              <a:gd name="T41" fmla="*/ 543 h 1154"/>
              <a:gd name="T42" fmla="*/ 62 w 790"/>
              <a:gd name="T43" fmla="*/ 504 h 1154"/>
              <a:gd name="T44" fmla="*/ 119 w 790"/>
              <a:gd name="T45" fmla="*/ 430 h 1154"/>
              <a:gd name="T46" fmla="*/ 137 w 790"/>
              <a:gd name="T47" fmla="*/ 335 h 1154"/>
              <a:gd name="T48" fmla="*/ 133 w 790"/>
              <a:gd name="T49" fmla="*/ 323 h 1154"/>
              <a:gd name="T50" fmla="*/ 133 w 790"/>
              <a:gd name="T51" fmla="*/ 307 h 1154"/>
              <a:gd name="T52" fmla="*/ 133 w 790"/>
              <a:gd name="T53" fmla="*/ 273 h 1154"/>
              <a:gd name="T54" fmla="*/ 123 w 790"/>
              <a:gd name="T55" fmla="*/ 203 h 1154"/>
              <a:gd name="T56" fmla="*/ 129 w 790"/>
              <a:gd name="T57" fmla="*/ 162 h 1154"/>
              <a:gd name="T58" fmla="*/ 169 w 790"/>
              <a:gd name="T59" fmla="*/ 106 h 1154"/>
              <a:gd name="T60" fmla="*/ 264 w 790"/>
              <a:gd name="T61" fmla="*/ 34 h 1154"/>
              <a:gd name="T62" fmla="*/ 231 w 790"/>
              <a:gd name="T63" fmla="*/ 0 h 1154"/>
              <a:gd name="T64" fmla="*/ 342 w 790"/>
              <a:gd name="T65" fmla="*/ 0 h 1154"/>
              <a:gd name="T66" fmla="*/ 436 w 790"/>
              <a:gd name="T67" fmla="*/ 209 h 1154"/>
              <a:gd name="T68" fmla="*/ 551 w 790"/>
              <a:gd name="T69" fmla="*/ 695 h 1154"/>
              <a:gd name="T70" fmla="*/ 571 w 790"/>
              <a:gd name="T71" fmla="*/ 770 h 1154"/>
              <a:gd name="T72" fmla="*/ 577 w 790"/>
              <a:gd name="T73" fmla="*/ 780 h 1154"/>
              <a:gd name="T74" fmla="*/ 668 w 790"/>
              <a:gd name="T75" fmla="*/ 838 h 1154"/>
              <a:gd name="T76" fmla="*/ 756 w 790"/>
              <a:gd name="T77" fmla="*/ 888 h 1154"/>
              <a:gd name="T78" fmla="*/ 790 w 790"/>
              <a:gd name="T79" fmla="*/ 953 h 1154"/>
              <a:gd name="T80" fmla="*/ 780 w 790"/>
              <a:gd name="T81" fmla="*/ 1053 h 1154"/>
              <a:gd name="T82" fmla="*/ 664 w 790"/>
              <a:gd name="T83" fmla="*/ 1126 h 1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0" h="1154">
                <a:moveTo>
                  <a:pt x="664" y="1126"/>
                </a:moveTo>
                <a:lnTo>
                  <a:pt x="658" y="1078"/>
                </a:lnTo>
                <a:lnTo>
                  <a:pt x="603" y="1076"/>
                </a:lnTo>
                <a:lnTo>
                  <a:pt x="541" y="1039"/>
                </a:lnTo>
                <a:lnTo>
                  <a:pt x="553" y="1001"/>
                </a:lnTo>
                <a:lnTo>
                  <a:pt x="551" y="997"/>
                </a:lnTo>
                <a:lnTo>
                  <a:pt x="523" y="955"/>
                </a:lnTo>
                <a:lnTo>
                  <a:pt x="515" y="943"/>
                </a:lnTo>
                <a:lnTo>
                  <a:pt x="495" y="949"/>
                </a:lnTo>
                <a:lnTo>
                  <a:pt x="467" y="959"/>
                </a:lnTo>
                <a:lnTo>
                  <a:pt x="432" y="971"/>
                </a:lnTo>
                <a:lnTo>
                  <a:pt x="404" y="979"/>
                </a:lnTo>
                <a:lnTo>
                  <a:pt x="378" y="989"/>
                </a:lnTo>
                <a:lnTo>
                  <a:pt x="330" y="1088"/>
                </a:lnTo>
                <a:lnTo>
                  <a:pt x="306" y="1104"/>
                </a:lnTo>
                <a:lnTo>
                  <a:pt x="272" y="1090"/>
                </a:lnTo>
                <a:lnTo>
                  <a:pt x="266" y="1088"/>
                </a:lnTo>
                <a:lnTo>
                  <a:pt x="247" y="1078"/>
                </a:lnTo>
                <a:lnTo>
                  <a:pt x="237" y="1073"/>
                </a:lnTo>
                <a:lnTo>
                  <a:pt x="193" y="1005"/>
                </a:lnTo>
                <a:lnTo>
                  <a:pt x="211" y="860"/>
                </a:lnTo>
                <a:lnTo>
                  <a:pt x="135" y="846"/>
                </a:lnTo>
                <a:lnTo>
                  <a:pt x="135" y="844"/>
                </a:lnTo>
                <a:lnTo>
                  <a:pt x="129" y="816"/>
                </a:lnTo>
                <a:lnTo>
                  <a:pt x="125" y="812"/>
                </a:lnTo>
                <a:lnTo>
                  <a:pt x="115" y="804"/>
                </a:lnTo>
                <a:lnTo>
                  <a:pt x="99" y="794"/>
                </a:lnTo>
                <a:lnTo>
                  <a:pt x="91" y="784"/>
                </a:lnTo>
                <a:lnTo>
                  <a:pt x="89" y="780"/>
                </a:lnTo>
                <a:lnTo>
                  <a:pt x="79" y="770"/>
                </a:lnTo>
                <a:lnTo>
                  <a:pt x="66" y="772"/>
                </a:lnTo>
                <a:lnTo>
                  <a:pt x="62" y="772"/>
                </a:lnTo>
                <a:lnTo>
                  <a:pt x="54" y="766"/>
                </a:lnTo>
                <a:lnTo>
                  <a:pt x="42" y="750"/>
                </a:lnTo>
                <a:lnTo>
                  <a:pt x="22" y="677"/>
                </a:lnTo>
                <a:lnTo>
                  <a:pt x="46" y="639"/>
                </a:lnTo>
                <a:lnTo>
                  <a:pt x="46" y="639"/>
                </a:lnTo>
                <a:lnTo>
                  <a:pt x="20" y="615"/>
                </a:lnTo>
                <a:lnTo>
                  <a:pt x="0" y="593"/>
                </a:lnTo>
                <a:lnTo>
                  <a:pt x="0" y="559"/>
                </a:lnTo>
                <a:lnTo>
                  <a:pt x="6" y="559"/>
                </a:lnTo>
                <a:lnTo>
                  <a:pt x="83" y="543"/>
                </a:lnTo>
                <a:lnTo>
                  <a:pt x="111" y="474"/>
                </a:lnTo>
                <a:lnTo>
                  <a:pt x="62" y="504"/>
                </a:lnTo>
                <a:lnTo>
                  <a:pt x="38" y="484"/>
                </a:lnTo>
                <a:lnTo>
                  <a:pt x="119" y="430"/>
                </a:lnTo>
                <a:lnTo>
                  <a:pt x="105" y="376"/>
                </a:lnTo>
                <a:lnTo>
                  <a:pt x="137" y="335"/>
                </a:lnTo>
                <a:lnTo>
                  <a:pt x="133" y="331"/>
                </a:lnTo>
                <a:lnTo>
                  <a:pt x="133" y="323"/>
                </a:lnTo>
                <a:lnTo>
                  <a:pt x="133" y="313"/>
                </a:lnTo>
                <a:lnTo>
                  <a:pt x="133" y="307"/>
                </a:lnTo>
                <a:lnTo>
                  <a:pt x="135" y="287"/>
                </a:lnTo>
                <a:lnTo>
                  <a:pt x="133" y="273"/>
                </a:lnTo>
                <a:lnTo>
                  <a:pt x="131" y="231"/>
                </a:lnTo>
                <a:lnTo>
                  <a:pt x="123" y="203"/>
                </a:lnTo>
                <a:lnTo>
                  <a:pt x="129" y="193"/>
                </a:lnTo>
                <a:lnTo>
                  <a:pt x="129" y="162"/>
                </a:lnTo>
                <a:lnTo>
                  <a:pt x="163" y="76"/>
                </a:lnTo>
                <a:lnTo>
                  <a:pt x="169" y="106"/>
                </a:lnTo>
                <a:lnTo>
                  <a:pt x="215" y="68"/>
                </a:lnTo>
                <a:lnTo>
                  <a:pt x="264" y="34"/>
                </a:lnTo>
                <a:lnTo>
                  <a:pt x="264" y="32"/>
                </a:lnTo>
                <a:lnTo>
                  <a:pt x="231" y="0"/>
                </a:lnTo>
                <a:lnTo>
                  <a:pt x="235" y="0"/>
                </a:lnTo>
                <a:lnTo>
                  <a:pt x="342" y="0"/>
                </a:lnTo>
                <a:lnTo>
                  <a:pt x="410" y="183"/>
                </a:lnTo>
                <a:lnTo>
                  <a:pt x="436" y="209"/>
                </a:lnTo>
                <a:lnTo>
                  <a:pt x="455" y="436"/>
                </a:lnTo>
                <a:lnTo>
                  <a:pt x="551" y="695"/>
                </a:lnTo>
                <a:lnTo>
                  <a:pt x="539" y="716"/>
                </a:lnTo>
                <a:lnTo>
                  <a:pt x="571" y="770"/>
                </a:lnTo>
                <a:lnTo>
                  <a:pt x="575" y="774"/>
                </a:lnTo>
                <a:lnTo>
                  <a:pt x="577" y="780"/>
                </a:lnTo>
                <a:lnTo>
                  <a:pt x="597" y="770"/>
                </a:lnTo>
                <a:lnTo>
                  <a:pt x="668" y="838"/>
                </a:lnTo>
                <a:lnTo>
                  <a:pt x="716" y="876"/>
                </a:lnTo>
                <a:lnTo>
                  <a:pt x="756" y="888"/>
                </a:lnTo>
                <a:lnTo>
                  <a:pt x="786" y="937"/>
                </a:lnTo>
                <a:lnTo>
                  <a:pt x="790" y="953"/>
                </a:lnTo>
                <a:lnTo>
                  <a:pt x="762" y="977"/>
                </a:lnTo>
                <a:lnTo>
                  <a:pt x="780" y="1053"/>
                </a:lnTo>
                <a:lnTo>
                  <a:pt x="674" y="1154"/>
                </a:lnTo>
                <a:lnTo>
                  <a:pt x="664" y="112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6"/>
          <p:cNvSpPr>
            <a:spLocks/>
          </p:cNvSpPr>
          <p:nvPr/>
        </p:nvSpPr>
        <p:spPr bwMode="auto">
          <a:xfrm>
            <a:off x="4719638" y="1284288"/>
            <a:ext cx="1101725" cy="858838"/>
          </a:xfrm>
          <a:custGeom>
            <a:avLst/>
            <a:gdLst>
              <a:gd name="T0" fmla="*/ 666 w 694"/>
              <a:gd name="T1" fmla="*/ 239 h 541"/>
              <a:gd name="T2" fmla="*/ 616 w 694"/>
              <a:gd name="T3" fmla="*/ 247 h 541"/>
              <a:gd name="T4" fmla="*/ 610 w 694"/>
              <a:gd name="T5" fmla="*/ 249 h 541"/>
              <a:gd name="T6" fmla="*/ 563 w 694"/>
              <a:gd name="T7" fmla="*/ 341 h 541"/>
              <a:gd name="T8" fmla="*/ 525 w 694"/>
              <a:gd name="T9" fmla="*/ 414 h 541"/>
              <a:gd name="T10" fmla="*/ 521 w 694"/>
              <a:gd name="T11" fmla="*/ 422 h 541"/>
              <a:gd name="T12" fmla="*/ 511 w 694"/>
              <a:gd name="T13" fmla="*/ 442 h 541"/>
              <a:gd name="T14" fmla="*/ 489 w 694"/>
              <a:gd name="T15" fmla="*/ 486 h 541"/>
              <a:gd name="T16" fmla="*/ 417 w 694"/>
              <a:gd name="T17" fmla="*/ 516 h 541"/>
              <a:gd name="T18" fmla="*/ 354 w 694"/>
              <a:gd name="T19" fmla="*/ 541 h 541"/>
              <a:gd name="T20" fmla="*/ 288 w 694"/>
              <a:gd name="T21" fmla="*/ 466 h 541"/>
              <a:gd name="T22" fmla="*/ 203 w 694"/>
              <a:gd name="T23" fmla="*/ 414 h 541"/>
              <a:gd name="T24" fmla="*/ 0 w 694"/>
              <a:gd name="T25" fmla="*/ 291 h 541"/>
              <a:gd name="T26" fmla="*/ 38 w 694"/>
              <a:gd name="T27" fmla="*/ 239 h 541"/>
              <a:gd name="T28" fmla="*/ 55 w 694"/>
              <a:gd name="T29" fmla="*/ 211 h 541"/>
              <a:gd name="T30" fmla="*/ 32 w 694"/>
              <a:gd name="T31" fmla="*/ 187 h 541"/>
              <a:gd name="T32" fmla="*/ 93 w 694"/>
              <a:gd name="T33" fmla="*/ 162 h 541"/>
              <a:gd name="T34" fmla="*/ 113 w 694"/>
              <a:gd name="T35" fmla="*/ 154 h 541"/>
              <a:gd name="T36" fmla="*/ 167 w 694"/>
              <a:gd name="T37" fmla="*/ 86 h 541"/>
              <a:gd name="T38" fmla="*/ 189 w 694"/>
              <a:gd name="T39" fmla="*/ 50 h 541"/>
              <a:gd name="T40" fmla="*/ 270 w 694"/>
              <a:gd name="T41" fmla="*/ 26 h 541"/>
              <a:gd name="T42" fmla="*/ 334 w 694"/>
              <a:gd name="T43" fmla="*/ 34 h 541"/>
              <a:gd name="T44" fmla="*/ 342 w 694"/>
              <a:gd name="T45" fmla="*/ 34 h 541"/>
              <a:gd name="T46" fmla="*/ 352 w 694"/>
              <a:gd name="T47" fmla="*/ 62 h 541"/>
              <a:gd name="T48" fmla="*/ 356 w 694"/>
              <a:gd name="T49" fmla="*/ 76 h 541"/>
              <a:gd name="T50" fmla="*/ 358 w 694"/>
              <a:gd name="T51" fmla="*/ 80 h 541"/>
              <a:gd name="T52" fmla="*/ 366 w 694"/>
              <a:gd name="T53" fmla="*/ 100 h 541"/>
              <a:gd name="T54" fmla="*/ 372 w 694"/>
              <a:gd name="T55" fmla="*/ 98 h 541"/>
              <a:gd name="T56" fmla="*/ 384 w 694"/>
              <a:gd name="T57" fmla="*/ 96 h 541"/>
              <a:gd name="T58" fmla="*/ 435 w 694"/>
              <a:gd name="T59" fmla="*/ 56 h 541"/>
              <a:gd name="T60" fmla="*/ 453 w 694"/>
              <a:gd name="T61" fmla="*/ 66 h 541"/>
              <a:gd name="T62" fmla="*/ 604 w 694"/>
              <a:gd name="T63" fmla="*/ 0 h 541"/>
              <a:gd name="T64" fmla="*/ 632 w 694"/>
              <a:gd name="T65" fmla="*/ 112 h 541"/>
              <a:gd name="T66" fmla="*/ 694 w 694"/>
              <a:gd name="T67" fmla="*/ 191 h 541"/>
              <a:gd name="T68" fmla="*/ 666 w 694"/>
              <a:gd name="T69" fmla="*/ 239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94" h="541">
                <a:moveTo>
                  <a:pt x="666" y="239"/>
                </a:moveTo>
                <a:lnTo>
                  <a:pt x="616" y="247"/>
                </a:lnTo>
                <a:lnTo>
                  <a:pt x="610" y="249"/>
                </a:lnTo>
                <a:lnTo>
                  <a:pt x="563" y="341"/>
                </a:lnTo>
                <a:lnTo>
                  <a:pt x="525" y="414"/>
                </a:lnTo>
                <a:lnTo>
                  <a:pt x="521" y="422"/>
                </a:lnTo>
                <a:lnTo>
                  <a:pt x="511" y="442"/>
                </a:lnTo>
                <a:lnTo>
                  <a:pt x="489" y="486"/>
                </a:lnTo>
                <a:lnTo>
                  <a:pt x="417" y="516"/>
                </a:lnTo>
                <a:lnTo>
                  <a:pt x="354" y="541"/>
                </a:lnTo>
                <a:lnTo>
                  <a:pt x="288" y="466"/>
                </a:lnTo>
                <a:lnTo>
                  <a:pt x="203" y="414"/>
                </a:lnTo>
                <a:lnTo>
                  <a:pt x="0" y="291"/>
                </a:lnTo>
                <a:lnTo>
                  <a:pt x="38" y="239"/>
                </a:lnTo>
                <a:lnTo>
                  <a:pt x="55" y="211"/>
                </a:lnTo>
                <a:lnTo>
                  <a:pt x="32" y="187"/>
                </a:lnTo>
                <a:lnTo>
                  <a:pt x="93" y="162"/>
                </a:lnTo>
                <a:lnTo>
                  <a:pt x="113" y="154"/>
                </a:lnTo>
                <a:lnTo>
                  <a:pt x="167" y="86"/>
                </a:lnTo>
                <a:lnTo>
                  <a:pt x="189" y="50"/>
                </a:lnTo>
                <a:lnTo>
                  <a:pt x="270" y="26"/>
                </a:lnTo>
                <a:lnTo>
                  <a:pt x="334" y="34"/>
                </a:lnTo>
                <a:lnTo>
                  <a:pt x="342" y="34"/>
                </a:lnTo>
                <a:lnTo>
                  <a:pt x="352" y="62"/>
                </a:lnTo>
                <a:lnTo>
                  <a:pt x="356" y="76"/>
                </a:lnTo>
                <a:lnTo>
                  <a:pt x="358" y="80"/>
                </a:lnTo>
                <a:lnTo>
                  <a:pt x="366" y="100"/>
                </a:lnTo>
                <a:lnTo>
                  <a:pt x="372" y="98"/>
                </a:lnTo>
                <a:lnTo>
                  <a:pt x="384" y="96"/>
                </a:lnTo>
                <a:lnTo>
                  <a:pt x="435" y="56"/>
                </a:lnTo>
                <a:lnTo>
                  <a:pt x="453" y="66"/>
                </a:lnTo>
                <a:lnTo>
                  <a:pt x="604" y="0"/>
                </a:lnTo>
                <a:lnTo>
                  <a:pt x="632" y="112"/>
                </a:lnTo>
                <a:lnTo>
                  <a:pt x="694" y="191"/>
                </a:lnTo>
                <a:lnTo>
                  <a:pt x="666" y="23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7"/>
          <p:cNvSpPr>
            <a:spLocks/>
          </p:cNvSpPr>
          <p:nvPr/>
        </p:nvSpPr>
        <p:spPr bwMode="auto">
          <a:xfrm>
            <a:off x="6556376" y="3498850"/>
            <a:ext cx="446088" cy="722313"/>
          </a:xfrm>
          <a:custGeom>
            <a:avLst/>
            <a:gdLst>
              <a:gd name="T0" fmla="*/ 275 w 281"/>
              <a:gd name="T1" fmla="*/ 35 h 455"/>
              <a:gd name="T2" fmla="*/ 281 w 281"/>
              <a:gd name="T3" fmla="*/ 131 h 455"/>
              <a:gd name="T4" fmla="*/ 281 w 281"/>
              <a:gd name="T5" fmla="*/ 135 h 455"/>
              <a:gd name="T6" fmla="*/ 279 w 281"/>
              <a:gd name="T7" fmla="*/ 153 h 455"/>
              <a:gd name="T8" fmla="*/ 273 w 281"/>
              <a:gd name="T9" fmla="*/ 163 h 455"/>
              <a:gd name="T10" fmla="*/ 269 w 281"/>
              <a:gd name="T11" fmla="*/ 165 h 455"/>
              <a:gd name="T12" fmla="*/ 267 w 281"/>
              <a:gd name="T13" fmla="*/ 181 h 455"/>
              <a:gd name="T14" fmla="*/ 247 w 281"/>
              <a:gd name="T15" fmla="*/ 195 h 455"/>
              <a:gd name="T16" fmla="*/ 247 w 281"/>
              <a:gd name="T17" fmla="*/ 211 h 455"/>
              <a:gd name="T18" fmla="*/ 245 w 281"/>
              <a:gd name="T19" fmla="*/ 222 h 455"/>
              <a:gd name="T20" fmla="*/ 249 w 281"/>
              <a:gd name="T21" fmla="*/ 234 h 455"/>
              <a:gd name="T22" fmla="*/ 253 w 281"/>
              <a:gd name="T23" fmla="*/ 244 h 455"/>
              <a:gd name="T24" fmla="*/ 259 w 281"/>
              <a:gd name="T25" fmla="*/ 250 h 455"/>
              <a:gd name="T26" fmla="*/ 261 w 281"/>
              <a:gd name="T27" fmla="*/ 264 h 455"/>
              <a:gd name="T28" fmla="*/ 261 w 281"/>
              <a:gd name="T29" fmla="*/ 282 h 455"/>
              <a:gd name="T30" fmla="*/ 261 w 281"/>
              <a:gd name="T31" fmla="*/ 284 h 455"/>
              <a:gd name="T32" fmla="*/ 249 w 281"/>
              <a:gd name="T33" fmla="*/ 334 h 455"/>
              <a:gd name="T34" fmla="*/ 233 w 281"/>
              <a:gd name="T35" fmla="*/ 360 h 455"/>
              <a:gd name="T36" fmla="*/ 229 w 281"/>
              <a:gd name="T37" fmla="*/ 372 h 455"/>
              <a:gd name="T38" fmla="*/ 215 w 281"/>
              <a:gd name="T39" fmla="*/ 433 h 455"/>
              <a:gd name="T40" fmla="*/ 217 w 281"/>
              <a:gd name="T41" fmla="*/ 449 h 455"/>
              <a:gd name="T42" fmla="*/ 217 w 281"/>
              <a:gd name="T43" fmla="*/ 455 h 455"/>
              <a:gd name="T44" fmla="*/ 209 w 281"/>
              <a:gd name="T45" fmla="*/ 443 h 455"/>
              <a:gd name="T46" fmla="*/ 205 w 281"/>
              <a:gd name="T47" fmla="*/ 435 h 455"/>
              <a:gd name="T48" fmla="*/ 195 w 281"/>
              <a:gd name="T49" fmla="*/ 421 h 455"/>
              <a:gd name="T50" fmla="*/ 162 w 281"/>
              <a:gd name="T51" fmla="*/ 411 h 455"/>
              <a:gd name="T52" fmla="*/ 150 w 281"/>
              <a:gd name="T53" fmla="*/ 407 h 455"/>
              <a:gd name="T54" fmla="*/ 142 w 281"/>
              <a:gd name="T55" fmla="*/ 413 h 455"/>
              <a:gd name="T56" fmla="*/ 140 w 281"/>
              <a:gd name="T57" fmla="*/ 413 h 455"/>
              <a:gd name="T58" fmla="*/ 112 w 281"/>
              <a:gd name="T59" fmla="*/ 382 h 455"/>
              <a:gd name="T60" fmla="*/ 26 w 281"/>
              <a:gd name="T61" fmla="*/ 280 h 455"/>
              <a:gd name="T62" fmla="*/ 4 w 281"/>
              <a:gd name="T63" fmla="*/ 197 h 455"/>
              <a:gd name="T64" fmla="*/ 0 w 281"/>
              <a:gd name="T65" fmla="*/ 191 h 455"/>
              <a:gd name="T66" fmla="*/ 62 w 281"/>
              <a:gd name="T67" fmla="*/ 125 h 455"/>
              <a:gd name="T68" fmla="*/ 46 w 281"/>
              <a:gd name="T69" fmla="*/ 47 h 455"/>
              <a:gd name="T70" fmla="*/ 126 w 281"/>
              <a:gd name="T71" fmla="*/ 32 h 455"/>
              <a:gd name="T72" fmla="*/ 193 w 281"/>
              <a:gd name="T73" fmla="*/ 10 h 455"/>
              <a:gd name="T74" fmla="*/ 225 w 281"/>
              <a:gd name="T75" fmla="*/ 0 h 455"/>
              <a:gd name="T76" fmla="*/ 245 w 281"/>
              <a:gd name="T77" fmla="*/ 12 h 455"/>
              <a:gd name="T78" fmla="*/ 275 w 281"/>
              <a:gd name="T79" fmla="*/ 3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455">
                <a:moveTo>
                  <a:pt x="275" y="35"/>
                </a:moveTo>
                <a:lnTo>
                  <a:pt x="281" y="131"/>
                </a:lnTo>
                <a:lnTo>
                  <a:pt x="281" y="135"/>
                </a:lnTo>
                <a:lnTo>
                  <a:pt x="279" y="153"/>
                </a:lnTo>
                <a:lnTo>
                  <a:pt x="273" y="163"/>
                </a:lnTo>
                <a:lnTo>
                  <a:pt x="269" y="165"/>
                </a:lnTo>
                <a:lnTo>
                  <a:pt x="267" y="181"/>
                </a:lnTo>
                <a:lnTo>
                  <a:pt x="247" y="195"/>
                </a:lnTo>
                <a:lnTo>
                  <a:pt x="247" y="211"/>
                </a:lnTo>
                <a:lnTo>
                  <a:pt x="245" y="222"/>
                </a:lnTo>
                <a:lnTo>
                  <a:pt x="249" y="234"/>
                </a:lnTo>
                <a:lnTo>
                  <a:pt x="253" y="244"/>
                </a:lnTo>
                <a:lnTo>
                  <a:pt x="259" y="250"/>
                </a:lnTo>
                <a:lnTo>
                  <a:pt x="261" y="264"/>
                </a:lnTo>
                <a:lnTo>
                  <a:pt x="261" y="282"/>
                </a:lnTo>
                <a:lnTo>
                  <a:pt x="261" y="284"/>
                </a:lnTo>
                <a:lnTo>
                  <a:pt x="249" y="334"/>
                </a:lnTo>
                <a:lnTo>
                  <a:pt x="233" y="360"/>
                </a:lnTo>
                <a:lnTo>
                  <a:pt x="229" y="372"/>
                </a:lnTo>
                <a:lnTo>
                  <a:pt x="215" y="433"/>
                </a:lnTo>
                <a:lnTo>
                  <a:pt x="217" y="449"/>
                </a:lnTo>
                <a:lnTo>
                  <a:pt x="217" y="455"/>
                </a:lnTo>
                <a:lnTo>
                  <a:pt x="209" y="443"/>
                </a:lnTo>
                <a:lnTo>
                  <a:pt x="205" y="435"/>
                </a:lnTo>
                <a:lnTo>
                  <a:pt x="195" y="421"/>
                </a:lnTo>
                <a:lnTo>
                  <a:pt x="162" y="411"/>
                </a:lnTo>
                <a:lnTo>
                  <a:pt x="150" y="407"/>
                </a:lnTo>
                <a:lnTo>
                  <a:pt x="142" y="413"/>
                </a:lnTo>
                <a:lnTo>
                  <a:pt x="140" y="413"/>
                </a:lnTo>
                <a:lnTo>
                  <a:pt x="112" y="382"/>
                </a:lnTo>
                <a:lnTo>
                  <a:pt x="26" y="280"/>
                </a:lnTo>
                <a:lnTo>
                  <a:pt x="4" y="197"/>
                </a:lnTo>
                <a:lnTo>
                  <a:pt x="0" y="191"/>
                </a:lnTo>
                <a:lnTo>
                  <a:pt x="62" y="125"/>
                </a:lnTo>
                <a:lnTo>
                  <a:pt x="46" y="47"/>
                </a:lnTo>
                <a:lnTo>
                  <a:pt x="126" y="32"/>
                </a:lnTo>
                <a:lnTo>
                  <a:pt x="193" y="10"/>
                </a:lnTo>
                <a:lnTo>
                  <a:pt x="225" y="0"/>
                </a:lnTo>
                <a:lnTo>
                  <a:pt x="245" y="12"/>
                </a:lnTo>
                <a:lnTo>
                  <a:pt x="275" y="3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8"/>
          <p:cNvSpPr>
            <a:spLocks/>
          </p:cNvSpPr>
          <p:nvPr/>
        </p:nvSpPr>
        <p:spPr bwMode="auto">
          <a:xfrm>
            <a:off x="3922713" y="12700"/>
            <a:ext cx="1231900" cy="1003300"/>
          </a:xfrm>
          <a:custGeom>
            <a:avLst/>
            <a:gdLst>
              <a:gd name="T0" fmla="*/ 776 w 776"/>
              <a:gd name="T1" fmla="*/ 469 h 632"/>
              <a:gd name="T2" fmla="*/ 697 w 776"/>
              <a:gd name="T3" fmla="*/ 447 h 632"/>
              <a:gd name="T4" fmla="*/ 605 w 776"/>
              <a:gd name="T5" fmla="*/ 595 h 632"/>
              <a:gd name="T6" fmla="*/ 585 w 776"/>
              <a:gd name="T7" fmla="*/ 624 h 632"/>
              <a:gd name="T8" fmla="*/ 581 w 776"/>
              <a:gd name="T9" fmla="*/ 632 h 632"/>
              <a:gd name="T10" fmla="*/ 516 w 776"/>
              <a:gd name="T11" fmla="*/ 620 h 632"/>
              <a:gd name="T12" fmla="*/ 432 w 776"/>
              <a:gd name="T13" fmla="*/ 547 h 632"/>
              <a:gd name="T14" fmla="*/ 360 w 776"/>
              <a:gd name="T15" fmla="*/ 575 h 632"/>
              <a:gd name="T16" fmla="*/ 362 w 776"/>
              <a:gd name="T17" fmla="*/ 519 h 632"/>
              <a:gd name="T18" fmla="*/ 321 w 776"/>
              <a:gd name="T19" fmla="*/ 477 h 632"/>
              <a:gd name="T20" fmla="*/ 305 w 776"/>
              <a:gd name="T21" fmla="*/ 477 h 632"/>
              <a:gd name="T22" fmla="*/ 255 w 776"/>
              <a:gd name="T23" fmla="*/ 471 h 632"/>
              <a:gd name="T24" fmla="*/ 257 w 776"/>
              <a:gd name="T25" fmla="*/ 412 h 632"/>
              <a:gd name="T26" fmla="*/ 0 w 776"/>
              <a:gd name="T27" fmla="*/ 336 h 632"/>
              <a:gd name="T28" fmla="*/ 116 w 776"/>
              <a:gd name="T29" fmla="*/ 189 h 632"/>
              <a:gd name="T30" fmla="*/ 118 w 776"/>
              <a:gd name="T31" fmla="*/ 185 h 632"/>
              <a:gd name="T32" fmla="*/ 177 w 776"/>
              <a:gd name="T33" fmla="*/ 217 h 632"/>
              <a:gd name="T34" fmla="*/ 181 w 776"/>
              <a:gd name="T35" fmla="*/ 151 h 632"/>
              <a:gd name="T36" fmla="*/ 213 w 776"/>
              <a:gd name="T37" fmla="*/ 147 h 632"/>
              <a:gd name="T38" fmla="*/ 241 w 776"/>
              <a:gd name="T39" fmla="*/ 103 h 632"/>
              <a:gd name="T40" fmla="*/ 185 w 776"/>
              <a:gd name="T41" fmla="*/ 60 h 632"/>
              <a:gd name="T42" fmla="*/ 221 w 776"/>
              <a:gd name="T43" fmla="*/ 28 h 632"/>
              <a:gd name="T44" fmla="*/ 275 w 776"/>
              <a:gd name="T45" fmla="*/ 0 h 632"/>
              <a:gd name="T46" fmla="*/ 319 w 776"/>
              <a:gd name="T47" fmla="*/ 83 h 632"/>
              <a:gd name="T48" fmla="*/ 522 w 776"/>
              <a:gd name="T49" fmla="*/ 227 h 632"/>
              <a:gd name="T50" fmla="*/ 522 w 776"/>
              <a:gd name="T51" fmla="*/ 241 h 632"/>
              <a:gd name="T52" fmla="*/ 528 w 776"/>
              <a:gd name="T53" fmla="*/ 282 h 632"/>
              <a:gd name="T54" fmla="*/ 557 w 776"/>
              <a:gd name="T55" fmla="*/ 308 h 632"/>
              <a:gd name="T56" fmla="*/ 609 w 776"/>
              <a:gd name="T57" fmla="*/ 342 h 632"/>
              <a:gd name="T58" fmla="*/ 691 w 776"/>
              <a:gd name="T59" fmla="*/ 392 h 632"/>
              <a:gd name="T60" fmla="*/ 711 w 776"/>
              <a:gd name="T61" fmla="*/ 398 h 632"/>
              <a:gd name="T62" fmla="*/ 756 w 776"/>
              <a:gd name="T63" fmla="*/ 406 h 632"/>
              <a:gd name="T64" fmla="*/ 776 w 776"/>
              <a:gd name="T65" fmla="*/ 469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76" h="632">
                <a:moveTo>
                  <a:pt x="776" y="469"/>
                </a:moveTo>
                <a:lnTo>
                  <a:pt x="697" y="447"/>
                </a:lnTo>
                <a:lnTo>
                  <a:pt x="605" y="595"/>
                </a:lnTo>
                <a:lnTo>
                  <a:pt x="585" y="624"/>
                </a:lnTo>
                <a:lnTo>
                  <a:pt x="581" y="632"/>
                </a:lnTo>
                <a:lnTo>
                  <a:pt x="516" y="620"/>
                </a:lnTo>
                <a:lnTo>
                  <a:pt x="432" y="547"/>
                </a:lnTo>
                <a:lnTo>
                  <a:pt x="360" y="575"/>
                </a:lnTo>
                <a:lnTo>
                  <a:pt x="362" y="519"/>
                </a:lnTo>
                <a:lnTo>
                  <a:pt x="321" y="477"/>
                </a:lnTo>
                <a:lnTo>
                  <a:pt x="305" y="477"/>
                </a:lnTo>
                <a:lnTo>
                  <a:pt x="255" y="471"/>
                </a:lnTo>
                <a:lnTo>
                  <a:pt x="257" y="412"/>
                </a:lnTo>
                <a:lnTo>
                  <a:pt x="0" y="336"/>
                </a:lnTo>
                <a:lnTo>
                  <a:pt x="116" y="189"/>
                </a:lnTo>
                <a:lnTo>
                  <a:pt x="118" y="185"/>
                </a:lnTo>
                <a:lnTo>
                  <a:pt x="177" y="217"/>
                </a:lnTo>
                <a:lnTo>
                  <a:pt x="181" y="151"/>
                </a:lnTo>
                <a:lnTo>
                  <a:pt x="213" y="147"/>
                </a:lnTo>
                <a:lnTo>
                  <a:pt x="241" y="103"/>
                </a:lnTo>
                <a:lnTo>
                  <a:pt x="185" y="60"/>
                </a:lnTo>
                <a:lnTo>
                  <a:pt x="221" y="28"/>
                </a:lnTo>
                <a:lnTo>
                  <a:pt x="275" y="0"/>
                </a:lnTo>
                <a:lnTo>
                  <a:pt x="319" y="83"/>
                </a:lnTo>
                <a:lnTo>
                  <a:pt x="522" y="227"/>
                </a:lnTo>
                <a:lnTo>
                  <a:pt x="522" y="241"/>
                </a:lnTo>
                <a:lnTo>
                  <a:pt x="528" y="282"/>
                </a:lnTo>
                <a:lnTo>
                  <a:pt x="557" y="308"/>
                </a:lnTo>
                <a:lnTo>
                  <a:pt x="609" y="342"/>
                </a:lnTo>
                <a:lnTo>
                  <a:pt x="691" y="392"/>
                </a:lnTo>
                <a:lnTo>
                  <a:pt x="711" y="398"/>
                </a:lnTo>
                <a:lnTo>
                  <a:pt x="756" y="406"/>
                </a:lnTo>
                <a:lnTo>
                  <a:pt x="776" y="46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9"/>
          <p:cNvSpPr>
            <a:spLocks/>
          </p:cNvSpPr>
          <p:nvPr/>
        </p:nvSpPr>
        <p:spPr bwMode="auto">
          <a:xfrm>
            <a:off x="5322888" y="2235200"/>
            <a:ext cx="955675" cy="1423988"/>
          </a:xfrm>
          <a:custGeom>
            <a:avLst/>
            <a:gdLst>
              <a:gd name="T0" fmla="*/ 288 w 602"/>
              <a:gd name="T1" fmla="*/ 147 h 897"/>
              <a:gd name="T2" fmla="*/ 318 w 602"/>
              <a:gd name="T3" fmla="*/ 261 h 897"/>
              <a:gd name="T4" fmla="*/ 316 w 602"/>
              <a:gd name="T5" fmla="*/ 279 h 897"/>
              <a:gd name="T6" fmla="*/ 298 w 602"/>
              <a:gd name="T7" fmla="*/ 392 h 897"/>
              <a:gd name="T8" fmla="*/ 324 w 602"/>
              <a:gd name="T9" fmla="*/ 416 h 897"/>
              <a:gd name="T10" fmla="*/ 354 w 602"/>
              <a:gd name="T11" fmla="*/ 434 h 897"/>
              <a:gd name="T12" fmla="*/ 388 w 602"/>
              <a:gd name="T13" fmla="*/ 464 h 897"/>
              <a:gd name="T14" fmla="*/ 527 w 602"/>
              <a:gd name="T15" fmla="*/ 583 h 897"/>
              <a:gd name="T16" fmla="*/ 602 w 602"/>
              <a:gd name="T17" fmla="*/ 774 h 897"/>
              <a:gd name="T18" fmla="*/ 579 w 602"/>
              <a:gd name="T19" fmla="*/ 804 h 897"/>
              <a:gd name="T20" fmla="*/ 575 w 602"/>
              <a:gd name="T21" fmla="*/ 806 h 897"/>
              <a:gd name="T22" fmla="*/ 521 w 602"/>
              <a:gd name="T23" fmla="*/ 786 h 897"/>
              <a:gd name="T24" fmla="*/ 519 w 602"/>
              <a:gd name="T25" fmla="*/ 788 h 897"/>
              <a:gd name="T26" fmla="*/ 505 w 602"/>
              <a:gd name="T27" fmla="*/ 794 h 897"/>
              <a:gd name="T28" fmla="*/ 505 w 602"/>
              <a:gd name="T29" fmla="*/ 800 h 897"/>
              <a:gd name="T30" fmla="*/ 503 w 602"/>
              <a:gd name="T31" fmla="*/ 808 h 897"/>
              <a:gd name="T32" fmla="*/ 465 w 602"/>
              <a:gd name="T33" fmla="*/ 830 h 897"/>
              <a:gd name="T34" fmla="*/ 477 w 602"/>
              <a:gd name="T35" fmla="*/ 881 h 897"/>
              <a:gd name="T36" fmla="*/ 483 w 602"/>
              <a:gd name="T37" fmla="*/ 897 h 897"/>
              <a:gd name="T38" fmla="*/ 449 w 602"/>
              <a:gd name="T39" fmla="*/ 881 h 897"/>
              <a:gd name="T40" fmla="*/ 413 w 602"/>
              <a:gd name="T41" fmla="*/ 845 h 897"/>
              <a:gd name="T42" fmla="*/ 388 w 602"/>
              <a:gd name="T43" fmla="*/ 802 h 897"/>
              <a:gd name="T44" fmla="*/ 360 w 602"/>
              <a:gd name="T45" fmla="*/ 756 h 897"/>
              <a:gd name="T46" fmla="*/ 324 w 602"/>
              <a:gd name="T47" fmla="*/ 756 h 897"/>
              <a:gd name="T48" fmla="*/ 230 w 602"/>
              <a:gd name="T49" fmla="*/ 698 h 897"/>
              <a:gd name="T50" fmla="*/ 189 w 602"/>
              <a:gd name="T51" fmla="*/ 605 h 897"/>
              <a:gd name="T52" fmla="*/ 173 w 602"/>
              <a:gd name="T53" fmla="*/ 577 h 897"/>
              <a:gd name="T54" fmla="*/ 145 w 602"/>
              <a:gd name="T55" fmla="*/ 529 h 897"/>
              <a:gd name="T56" fmla="*/ 89 w 602"/>
              <a:gd name="T57" fmla="*/ 513 h 897"/>
              <a:gd name="T58" fmla="*/ 47 w 602"/>
              <a:gd name="T59" fmla="*/ 394 h 897"/>
              <a:gd name="T60" fmla="*/ 16 w 602"/>
              <a:gd name="T61" fmla="*/ 281 h 897"/>
              <a:gd name="T62" fmla="*/ 24 w 602"/>
              <a:gd name="T63" fmla="*/ 151 h 897"/>
              <a:gd name="T64" fmla="*/ 0 w 602"/>
              <a:gd name="T65" fmla="*/ 106 h 897"/>
              <a:gd name="T66" fmla="*/ 2 w 602"/>
              <a:gd name="T67" fmla="*/ 96 h 897"/>
              <a:gd name="T68" fmla="*/ 18 w 602"/>
              <a:gd name="T69" fmla="*/ 0 h 897"/>
              <a:gd name="T70" fmla="*/ 39 w 602"/>
              <a:gd name="T71" fmla="*/ 8 h 897"/>
              <a:gd name="T72" fmla="*/ 83 w 602"/>
              <a:gd name="T73" fmla="*/ 26 h 897"/>
              <a:gd name="T74" fmla="*/ 205 w 602"/>
              <a:gd name="T75" fmla="*/ 72 h 897"/>
              <a:gd name="T76" fmla="*/ 288 w 602"/>
              <a:gd name="T77" fmla="*/ 147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2" h="897">
                <a:moveTo>
                  <a:pt x="288" y="147"/>
                </a:moveTo>
                <a:lnTo>
                  <a:pt x="318" y="261"/>
                </a:lnTo>
                <a:lnTo>
                  <a:pt x="316" y="279"/>
                </a:lnTo>
                <a:lnTo>
                  <a:pt x="298" y="392"/>
                </a:lnTo>
                <a:lnTo>
                  <a:pt x="324" y="416"/>
                </a:lnTo>
                <a:lnTo>
                  <a:pt x="354" y="434"/>
                </a:lnTo>
                <a:lnTo>
                  <a:pt x="388" y="464"/>
                </a:lnTo>
                <a:lnTo>
                  <a:pt x="527" y="583"/>
                </a:lnTo>
                <a:lnTo>
                  <a:pt x="602" y="774"/>
                </a:lnTo>
                <a:lnTo>
                  <a:pt x="579" y="804"/>
                </a:lnTo>
                <a:lnTo>
                  <a:pt x="575" y="806"/>
                </a:lnTo>
                <a:lnTo>
                  <a:pt x="521" y="786"/>
                </a:lnTo>
                <a:lnTo>
                  <a:pt x="519" y="788"/>
                </a:lnTo>
                <a:lnTo>
                  <a:pt x="505" y="794"/>
                </a:lnTo>
                <a:lnTo>
                  <a:pt x="505" y="800"/>
                </a:lnTo>
                <a:lnTo>
                  <a:pt x="503" y="808"/>
                </a:lnTo>
                <a:lnTo>
                  <a:pt x="465" y="830"/>
                </a:lnTo>
                <a:lnTo>
                  <a:pt x="477" y="881"/>
                </a:lnTo>
                <a:lnTo>
                  <a:pt x="483" y="897"/>
                </a:lnTo>
                <a:lnTo>
                  <a:pt x="449" y="881"/>
                </a:lnTo>
                <a:lnTo>
                  <a:pt x="413" y="845"/>
                </a:lnTo>
                <a:lnTo>
                  <a:pt x="388" y="802"/>
                </a:lnTo>
                <a:lnTo>
                  <a:pt x="360" y="756"/>
                </a:lnTo>
                <a:lnTo>
                  <a:pt x="324" y="756"/>
                </a:lnTo>
                <a:lnTo>
                  <a:pt x="230" y="698"/>
                </a:lnTo>
                <a:lnTo>
                  <a:pt x="189" y="605"/>
                </a:lnTo>
                <a:lnTo>
                  <a:pt x="173" y="577"/>
                </a:lnTo>
                <a:lnTo>
                  <a:pt x="145" y="529"/>
                </a:lnTo>
                <a:lnTo>
                  <a:pt x="89" y="513"/>
                </a:lnTo>
                <a:lnTo>
                  <a:pt x="47" y="394"/>
                </a:lnTo>
                <a:lnTo>
                  <a:pt x="16" y="281"/>
                </a:lnTo>
                <a:lnTo>
                  <a:pt x="24" y="151"/>
                </a:lnTo>
                <a:lnTo>
                  <a:pt x="0" y="106"/>
                </a:lnTo>
                <a:lnTo>
                  <a:pt x="2" y="96"/>
                </a:lnTo>
                <a:lnTo>
                  <a:pt x="18" y="0"/>
                </a:lnTo>
                <a:lnTo>
                  <a:pt x="39" y="8"/>
                </a:lnTo>
                <a:lnTo>
                  <a:pt x="83" y="26"/>
                </a:lnTo>
                <a:lnTo>
                  <a:pt x="205" y="72"/>
                </a:lnTo>
                <a:lnTo>
                  <a:pt x="288" y="14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0"/>
          <p:cNvSpPr>
            <a:spLocks/>
          </p:cNvSpPr>
          <p:nvPr/>
        </p:nvSpPr>
        <p:spPr bwMode="auto">
          <a:xfrm>
            <a:off x="4845051" y="722313"/>
            <a:ext cx="862013" cy="720725"/>
          </a:xfrm>
          <a:custGeom>
            <a:avLst/>
            <a:gdLst>
              <a:gd name="T0" fmla="*/ 195 w 543"/>
              <a:gd name="T1" fmla="*/ 22 h 454"/>
              <a:gd name="T2" fmla="*/ 259 w 543"/>
              <a:gd name="T3" fmla="*/ 68 h 454"/>
              <a:gd name="T4" fmla="*/ 356 w 543"/>
              <a:gd name="T5" fmla="*/ 136 h 454"/>
              <a:gd name="T6" fmla="*/ 392 w 543"/>
              <a:gd name="T7" fmla="*/ 162 h 454"/>
              <a:gd name="T8" fmla="*/ 482 w 543"/>
              <a:gd name="T9" fmla="*/ 225 h 454"/>
              <a:gd name="T10" fmla="*/ 514 w 543"/>
              <a:gd name="T11" fmla="*/ 263 h 454"/>
              <a:gd name="T12" fmla="*/ 543 w 543"/>
              <a:gd name="T13" fmla="*/ 299 h 454"/>
              <a:gd name="T14" fmla="*/ 531 w 543"/>
              <a:gd name="T15" fmla="*/ 333 h 454"/>
              <a:gd name="T16" fmla="*/ 525 w 543"/>
              <a:gd name="T17" fmla="*/ 354 h 454"/>
              <a:gd name="T18" fmla="*/ 374 w 543"/>
              <a:gd name="T19" fmla="*/ 420 h 454"/>
              <a:gd name="T20" fmla="*/ 356 w 543"/>
              <a:gd name="T21" fmla="*/ 410 h 454"/>
              <a:gd name="T22" fmla="*/ 305 w 543"/>
              <a:gd name="T23" fmla="*/ 450 h 454"/>
              <a:gd name="T24" fmla="*/ 293 w 543"/>
              <a:gd name="T25" fmla="*/ 452 h 454"/>
              <a:gd name="T26" fmla="*/ 287 w 543"/>
              <a:gd name="T27" fmla="*/ 454 h 454"/>
              <a:gd name="T28" fmla="*/ 279 w 543"/>
              <a:gd name="T29" fmla="*/ 434 h 454"/>
              <a:gd name="T30" fmla="*/ 277 w 543"/>
              <a:gd name="T31" fmla="*/ 430 h 454"/>
              <a:gd name="T32" fmla="*/ 273 w 543"/>
              <a:gd name="T33" fmla="*/ 416 h 454"/>
              <a:gd name="T34" fmla="*/ 263 w 543"/>
              <a:gd name="T35" fmla="*/ 388 h 454"/>
              <a:gd name="T36" fmla="*/ 255 w 543"/>
              <a:gd name="T37" fmla="*/ 388 h 454"/>
              <a:gd name="T38" fmla="*/ 191 w 543"/>
              <a:gd name="T39" fmla="*/ 380 h 454"/>
              <a:gd name="T40" fmla="*/ 110 w 543"/>
              <a:gd name="T41" fmla="*/ 404 h 454"/>
              <a:gd name="T42" fmla="*/ 88 w 543"/>
              <a:gd name="T43" fmla="*/ 440 h 454"/>
              <a:gd name="T44" fmla="*/ 66 w 543"/>
              <a:gd name="T45" fmla="*/ 374 h 454"/>
              <a:gd name="T46" fmla="*/ 60 w 543"/>
              <a:gd name="T47" fmla="*/ 362 h 454"/>
              <a:gd name="T48" fmla="*/ 58 w 543"/>
              <a:gd name="T49" fmla="*/ 350 h 454"/>
              <a:gd name="T50" fmla="*/ 38 w 543"/>
              <a:gd name="T51" fmla="*/ 295 h 454"/>
              <a:gd name="T52" fmla="*/ 0 w 543"/>
              <a:gd name="T53" fmla="*/ 185 h 454"/>
              <a:gd name="T54" fmla="*/ 4 w 543"/>
              <a:gd name="T55" fmla="*/ 177 h 454"/>
              <a:gd name="T56" fmla="*/ 24 w 543"/>
              <a:gd name="T57" fmla="*/ 148 h 454"/>
              <a:gd name="T58" fmla="*/ 116 w 543"/>
              <a:gd name="T59" fmla="*/ 0 h 454"/>
              <a:gd name="T60" fmla="*/ 195 w 543"/>
              <a:gd name="T61" fmla="*/ 22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43" h="454">
                <a:moveTo>
                  <a:pt x="195" y="22"/>
                </a:moveTo>
                <a:lnTo>
                  <a:pt x="259" y="68"/>
                </a:lnTo>
                <a:lnTo>
                  <a:pt x="356" y="136"/>
                </a:lnTo>
                <a:lnTo>
                  <a:pt x="392" y="162"/>
                </a:lnTo>
                <a:lnTo>
                  <a:pt x="482" y="225"/>
                </a:lnTo>
                <a:lnTo>
                  <a:pt x="514" y="263"/>
                </a:lnTo>
                <a:lnTo>
                  <a:pt x="543" y="299"/>
                </a:lnTo>
                <a:lnTo>
                  <a:pt x="531" y="333"/>
                </a:lnTo>
                <a:lnTo>
                  <a:pt x="525" y="354"/>
                </a:lnTo>
                <a:lnTo>
                  <a:pt x="374" y="420"/>
                </a:lnTo>
                <a:lnTo>
                  <a:pt x="356" y="410"/>
                </a:lnTo>
                <a:lnTo>
                  <a:pt x="305" y="450"/>
                </a:lnTo>
                <a:lnTo>
                  <a:pt x="293" y="452"/>
                </a:lnTo>
                <a:lnTo>
                  <a:pt x="287" y="454"/>
                </a:lnTo>
                <a:lnTo>
                  <a:pt x="279" y="434"/>
                </a:lnTo>
                <a:lnTo>
                  <a:pt x="277" y="430"/>
                </a:lnTo>
                <a:lnTo>
                  <a:pt x="273" y="416"/>
                </a:lnTo>
                <a:lnTo>
                  <a:pt x="263" y="388"/>
                </a:lnTo>
                <a:lnTo>
                  <a:pt x="255" y="388"/>
                </a:lnTo>
                <a:lnTo>
                  <a:pt x="191" y="380"/>
                </a:lnTo>
                <a:lnTo>
                  <a:pt x="110" y="404"/>
                </a:lnTo>
                <a:lnTo>
                  <a:pt x="88" y="440"/>
                </a:lnTo>
                <a:lnTo>
                  <a:pt x="66" y="374"/>
                </a:lnTo>
                <a:lnTo>
                  <a:pt x="60" y="362"/>
                </a:lnTo>
                <a:lnTo>
                  <a:pt x="58" y="350"/>
                </a:lnTo>
                <a:lnTo>
                  <a:pt x="38" y="295"/>
                </a:lnTo>
                <a:lnTo>
                  <a:pt x="0" y="185"/>
                </a:lnTo>
                <a:lnTo>
                  <a:pt x="4" y="177"/>
                </a:lnTo>
                <a:lnTo>
                  <a:pt x="24" y="148"/>
                </a:lnTo>
                <a:lnTo>
                  <a:pt x="116" y="0"/>
                </a:lnTo>
                <a:lnTo>
                  <a:pt x="195" y="2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1"/>
          <p:cNvSpPr>
            <a:spLocks/>
          </p:cNvSpPr>
          <p:nvPr/>
        </p:nvSpPr>
        <p:spPr bwMode="auto">
          <a:xfrm>
            <a:off x="5448301" y="3952875"/>
            <a:ext cx="1020763" cy="1120775"/>
          </a:xfrm>
          <a:custGeom>
            <a:avLst/>
            <a:gdLst>
              <a:gd name="T0" fmla="*/ 295 w 643"/>
              <a:gd name="T1" fmla="*/ 113 h 706"/>
              <a:gd name="T2" fmla="*/ 309 w 643"/>
              <a:gd name="T3" fmla="*/ 185 h 706"/>
              <a:gd name="T4" fmla="*/ 309 w 643"/>
              <a:gd name="T5" fmla="*/ 187 h 706"/>
              <a:gd name="T6" fmla="*/ 352 w 643"/>
              <a:gd name="T7" fmla="*/ 231 h 706"/>
              <a:gd name="T8" fmla="*/ 376 w 643"/>
              <a:gd name="T9" fmla="*/ 255 h 706"/>
              <a:gd name="T10" fmla="*/ 378 w 643"/>
              <a:gd name="T11" fmla="*/ 257 h 706"/>
              <a:gd name="T12" fmla="*/ 406 w 643"/>
              <a:gd name="T13" fmla="*/ 267 h 706"/>
              <a:gd name="T14" fmla="*/ 448 w 643"/>
              <a:gd name="T15" fmla="*/ 288 h 706"/>
              <a:gd name="T16" fmla="*/ 523 w 643"/>
              <a:gd name="T17" fmla="*/ 406 h 706"/>
              <a:gd name="T18" fmla="*/ 623 w 643"/>
              <a:gd name="T19" fmla="*/ 583 h 706"/>
              <a:gd name="T20" fmla="*/ 643 w 643"/>
              <a:gd name="T21" fmla="*/ 617 h 706"/>
              <a:gd name="T22" fmla="*/ 601 w 643"/>
              <a:gd name="T23" fmla="*/ 637 h 706"/>
              <a:gd name="T24" fmla="*/ 595 w 643"/>
              <a:gd name="T25" fmla="*/ 639 h 706"/>
              <a:gd name="T26" fmla="*/ 583 w 643"/>
              <a:gd name="T27" fmla="*/ 635 h 706"/>
              <a:gd name="T28" fmla="*/ 533 w 643"/>
              <a:gd name="T29" fmla="*/ 617 h 706"/>
              <a:gd name="T30" fmla="*/ 509 w 643"/>
              <a:gd name="T31" fmla="*/ 637 h 706"/>
              <a:gd name="T32" fmla="*/ 414 w 643"/>
              <a:gd name="T33" fmla="*/ 607 h 706"/>
              <a:gd name="T34" fmla="*/ 360 w 643"/>
              <a:gd name="T35" fmla="*/ 621 h 706"/>
              <a:gd name="T36" fmla="*/ 364 w 643"/>
              <a:gd name="T37" fmla="*/ 666 h 706"/>
              <a:gd name="T38" fmla="*/ 370 w 643"/>
              <a:gd name="T39" fmla="*/ 706 h 706"/>
              <a:gd name="T40" fmla="*/ 309 w 643"/>
              <a:gd name="T41" fmla="*/ 706 h 706"/>
              <a:gd name="T42" fmla="*/ 261 w 643"/>
              <a:gd name="T43" fmla="*/ 706 h 706"/>
              <a:gd name="T44" fmla="*/ 229 w 643"/>
              <a:gd name="T45" fmla="*/ 672 h 706"/>
              <a:gd name="T46" fmla="*/ 227 w 643"/>
              <a:gd name="T47" fmla="*/ 666 h 706"/>
              <a:gd name="T48" fmla="*/ 171 w 643"/>
              <a:gd name="T49" fmla="*/ 551 h 706"/>
              <a:gd name="T50" fmla="*/ 122 w 643"/>
              <a:gd name="T51" fmla="*/ 555 h 706"/>
              <a:gd name="T52" fmla="*/ 96 w 643"/>
              <a:gd name="T53" fmla="*/ 555 h 706"/>
              <a:gd name="T54" fmla="*/ 98 w 643"/>
              <a:gd name="T55" fmla="*/ 553 h 706"/>
              <a:gd name="T56" fmla="*/ 145 w 643"/>
              <a:gd name="T57" fmla="*/ 456 h 706"/>
              <a:gd name="T58" fmla="*/ 106 w 643"/>
              <a:gd name="T59" fmla="*/ 414 h 706"/>
              <a:gd name="T60" fmla="*/ 92 w 643"/>
              <a:gd name="T61" fmla="*/ 328 h 706"/>
              <a:gd name="T62" fmla="*/ 88 w 643"/>
              <a:gd name="T63" fmla="*/ 302 h 706"/>
              <a:gd name="T64" fmla="*/ 66 w 643"/>
              <a:gd name="T65" fmla="*/ 181 h 706"/>
              <a:gd name="T66" fmla="*/ 0 w 643"/>
              <a:gd name="T67" fmla="*/ 159 h 706"/>
              <a:gd name="T68" fmla="*/ 18 w 643"/>
              <a:gd name="T69" fmla="*/ 94 h 706"/>
              <a:gd name="T70" fmla="*/ 26 w 643"/>
              <a:gd name="T71" fmla="*/ 72 h 706"/>
              <a:gd name="T72" fmla="*/ 46 w 643"/>
              <a:gd name="T73" fmla="*/ 0 h 706"/>
              <a:gd name="T74" fmla="*/ 94 w 643"/>
              <a:gd name="T75" fmla="*/ 44 h 706"/>
              <a:gd name="T76" fmla="*/ 108 w 643"/>
              <a:gd name="T77" fmla="*/ 54 h 706"/>
              <a:gd name="T78" fmla="*/ 114 w 643"/>
              <a:gd name="T79" fmla="*/ 70 h 706"/>
              <a:gd name="T80" fmla="*/ 116 w 643"/>
              <a:gd name="T81" fmla="*/ 74 h 706"/>
              <a:gd name="T82" fmla="*/ 126 w 643"/>
              <a:gd name="T83" fmla="*/ 94 h 706"/>
              <a:gd name="T84" fmla="*/ 132 w 643"/>
              <a:gd name="T85" fmla="*/ 94 h 706"/>
              <a:gd name="T86" fmla="*/ 233 w 643"/>
              <a:gd name="T87" fmla="*/ 104 h 706"/>
              <a:gd name="T88" fmla="*/ 239 w 643"/>
              <a:gd name="T89" fmla="*/ 113 h 706"/>
              <a:gd name="T90" fmla="*/ 243 w 643"/>
              <a:gd name="T91" fmla="*/ 119 h 706"/>
              <a:gd name="T92" fmla="*/ 245 w 643"/>
              <a:gd name="T93" fmla="*/ 121 h 706"/>
              <a:gd name="T94" fmla="*/ 249 w 643"/>
              <a:gd name="T95" fmla="*/ 125 h 706"/>
              <a:gd name="T96" fmla="*/ 259 w 643"/>
              <a:gd name="T97" fmla="*/ 135 h 706"/>
              <a:gd name="T98" fmla="*/ 295 w 643"/>
              <a:gd name="T99" fmla="*/ 113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3" h="706">
                <a:moveTo>
                  <a:pt x="295" y="113"/>
                </a:moveTo>
                <a:lnTo>
                  <a:pt x="309" y="185"/>
                </a:lnTo>
                <a:lnTo>
                  <a:pt x="309" y="187"/>
                </a:lnTo>
                <a:lnTo>
                  <a:pt x="352" y="231"/>
                </a:lnTo>
                <a:lnTo>
                  <a:pt x="376" y="255"/>
                </a:lnTo>
                <a:lnTo>
                  <a:pt x="378" y="257"/>
                </a:lnTo>
                <a:lnTo>
                  <a:pt x="406" y="267"/>
                </a:lnTo>
                <a:lnTo>
                  <a:pt x="448" y="288"/>
                </a:lnTo>
                <a:lnTo>
                  <a:pt x="523" y="406"/>
                </a:lnTo>
                <a:lnTo>
                  <a:pt x="623" y="583"/>
                </a:lnTo>
                <a:lnTo>
                  <a:pt x="643" y="617"/>
                </a:lnTo>
                <a:lnTo>
                  <a:pt x="601" y="637"/>
                </a:lnTo>
                <a:lnTo>
                  <a:pt x="595" y="639"/>
                </a:lnTo>
                <a:lnTo>
                  <a:pt x="583" y="635"/>
                </a:lnTo>
                <a:lnTo>
                  <a:pt x="533" y="617"/>
                </a:lnTo>
                <a:lnTo>
                  <a:pt x="509" y="637"/>
                </a:lnTo>
                <a:lnTo>
                  <a:pt x="414" y="607"/>
                </a:lnTo>
                <a:lnTo>
                  <a:pt x="360" y="621"/>
                </a:lnTo>
                <a:lnTo>
                  <a:pt x="364" y="666"/>
                </a:lnTo>
                <a:lnTo>
                  <a:pt x="370" y="706"/>
                </a:lnTo>
                <a:lnTo>
                  <a:pt x="309" y="706"/>
                </a:lnTo>
                <a:lnTo>
                  <a:pt x="261" y="706"/>
                </a:lnTo>
                <a:lnTo>
                  <a:pt x="229" y="672"/>
                </a:lnTo>
                <a:lnTo>
                  <a:pt x="227" y="666"/>
                </a:lnTo>
                <a:lnTo>
                  <a:pt x="171" y="551"/>
                </a:lnTo>
                <a:lnTo>
                  <a:pt x="122" y="555"/>
                </a:lnTo>
                <a:lnTo>
                  <a:pt x="96" y="555"/>
                </a:lnTo>
                <a:lnTo>
                  <a:pt x="98" y="553"/>
                </a:lnTo>
                <a:lnTo>
                  <a:pt x="145" y="456"/>
                </a:lnTo>
                <a:lnTo>
                  <a:pt x="106" y="414"/>
                </a:lnTo>
                <a:lnTo>
                  <a:pt x="92" y="328"/>
                </a:lnTo>
                <a:lnTo>
                  <a:pt x="88" y="302"/>
                </a:lnTo>
                <a:lnTo>
                  <a:pt x="66" y="181"/>
                </a:lnTo>
                <a:lnTo>
                  <a:pt x="0" y="159"/>
                </a:lnTo>
                <a:lnTo>
                  <a:pt x="18" y="94"/>
                </a:lnTo>
                <a:lnTo>
                  <a:pt x="26" y="72"/>
                </a:lnTo>
                <a:lnTo>
                  <a:pt x="46" y="0"/>
                </a:lnTo>
                <a:lnTo>
                  <a:pt x="94" y="44"/>
                </a:lnTo>
                <a:lnTo>
                  <a:pt x="108" y="54"/>
                </a:lnTo>
                <a:lnTo>
                  <a:pt x="114" y="70"/>
                </a:lnTo>
                <a:lnTo>
                  <a:pt x="116" y="74"/>
                </a:lnTo>
                <a:lnTo>
                  <a:pt x="126" y="94"/>
                </a:lnTo>
                <a:lnTo>
                  <a:pt x="132" y="94"/>
                </a:lnTo>
                <a:lnTo>
                  <a:pt x="233" y="104"/>
                </a:lnTo>
                <a:lnTo>
                  <a:pt x="239" y="113"/>
                </a:lnTo>
                <a:lnTo>
                  <a:pt x="243" y="119"/>
                </a:lnTo>
                <a:lnTo>
                  <a:pt x="245" y="121"/>
                </a:lnTo>
                <a:lnTo>
                  <a:pt x="249" y="125"/>
                </a:lnTo>
                <a:lnTo>
                  <a:pt x="259" y="135"/>
                </a:lnTo>
                <a:lnTo>
                  <a:pt x="295" y="11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2"/>
          <p:cNvSpPr>
            <a:spLocks/>
          </p:cNvSpPr>
          <p:nvPr/>
        </p:nvSpPr>
        <p:spPr bwMode="auto">
          <a:xfrm>
            <a:off x="5265738" y="3343275"/>
            <a:ext cx="773113" cy="823913"/>
          </a:xfrm>
          <a:custGeom>
            <a:avLst/>
            <a:gdLst>
              <a:gd name="T0" fmla="*/ 485 w 487"/>
              <a:gd name="T1" fmla="*/ 183 h 519"/>
              <a:gd name="T2" fmla="*/ 483 w 487"/>
              <a:gd name="T3" fmla="*/ 197 h 519"/>
              <a:gd name="T4" fmla="*/ 455 w 487"/>
              <a:gd name="T5" fmla="*/ 189 h 519"/>
              <a:gd name="T6" fmla="*/ 485 w 487"/>
              <a:gd name="T7" fmla="*/ 275 h 519"/>
              <a:gd name="T8" fmla="*/ 485 w 487"/>
              <a:gd name="T9" fmla="*/ 305 h 519"/>
              <a:gd name="T10" fmla="*/ 483 w 487"/>
              <a:gd name="T11" fmla="*/ 324 h 519"/>
              <a:gd name="T12" fmla="*/ 487 w 487"/>
              <a:gd name="T13" fmla="*/ 384 h 519"/>
              <a:gd name="T14" fmla="*/ 481 w 487"/>
              <a:gd name="T15" fmla="*/ 482 h 519"/>
              <a:gd name="T16" fmla="*/ 424 w 487"/>
              <a:gd name="T17" fmla="*/ 493 h 519"/>
              <a:gd name="T18" fmla="*/ 410 w 487"/>
              <a:gd name="T19" fmla="*/ 497 h 519"/>
              <a:gd name="T20" fmla="*/ 374 w 487"/>
              <a:gd name="T21" fmla="*/ 519 h 519"/>
              <a:gd name="T22" fmla="*/ 364 w 487"/>
              <a:gd name="T23" fmla="*/ 509 h 519"/>
              <a:gd name="T24" fmla="*/ 360 w 487"/>
              <a:gd name="T25" fmla="*/ 505 h 519"/>
              <a:gd name="T26" fmla="*/ 358 w 487"/>
              <a:gd name="T27" fmla="*/ 503 h 519"/>
              <a:gd name="T28" fmla="*/ 354 w 487"/>
              <a:gd name="T29" fmla="*/ 497 h 519"/>
              <a:gd name="T30" fmla="*/ 348 w 487"/>
              <a:gd name="T31" fmla="*/ 488 h 519"/>
              <a:gd name="T32" fmla="*/ 247 w 487"/>
              <a:gd name="T33" fmla="*/ 478 h 519"/>
              <a:gd name="T34" fmla="*/ 241 w 487"/>
              <a:gd name="T35" fmla="*/ 478 h 519"/>
              <a:gd name="T36" fmla="*/ 231 w 487"/>
              <a:gd name="T37" fmla="*/ 458 h 519"/>
              <a:gd name="T38" fmla="*/ 229 w 487"/>
              <a:gd name="T39" fmla="*/ 454 h 519"/>
              <a:gd name="T40" fmla="*/ 223 w 487"/>
              <a:gd name="T41" fmla="*/ 438 h 519"/>
              <a:gd name="T42" fmla="*/ 209 w 487"/>
              <a:gd name="T43" fmla="*/ 428 h 519"/>
              <a:gd name="T44" fmla="*/ 161 w 487"/>
              <a:gd name="T45" fmla="*/ 384 h 519"/>
              <a:gd name="T46" fmla="*/ 0 w 487"/>
              <a:gd name="T47" fmla="*/ 287 h 519"/>
              <a:gd name="T48" fmla="*/ 8 w 487"/>
              <a:gd name="T49" fmla="*/ 191 h 519"/>
              <a:gd name="T50" fmla="*/ 73 w 487"/>
              <a:gd name="T51" fmla="*/ 169 h 519"/>
              <a:gd name="T52" fmla="*/ 155 w 487"/>
              <a:gd name="T53" fmla="*/ 145 h 519"/>
              <a:gd name="T54" fmla="*/ 161 w 487"/>
              <a:gd name="T55" fmla="*/ 143 h 519"/>
              <a:gd name="T56" fmla="*/ 177 w 487"/>
              <a:gd name="T57" fmla="*/ 137 h 519"/>
              <a:gd name="T58" fmla="*/ 195 w 487"/>
              <a:gd name="T59" fmla="*/ 133 h 519"/>
              <a:gd name="T60" fmla="*/ 282 w 487"/>
              <a:gd name="T61" fmla="*/ 16 h 519"/>
              <a:gd name="T62" fmla="*/ 266 w 487"/>
              <a:gd name="T63" fmla="*/ 0 h 519"/>
              <a:gd name="T64" fmla="*/ 360 w 487"/>
              <a:gd name="T65" fmla="*/ 58 h 519"/>
              <a:gd name="T66" fmla="*/ 396 w 487"/>
              <a:gd name="T67" fmla="*/ 58 h 519"/>
              <a:gd name="T68" fmla="*/ 424 w 487"/>
              <a:gd name="T69" fmla="*/ 104 h 519"/>
              <a:gd name="T70" fmla="*/ 449 w 487"/>
              <a:gd name="T71" fmla="*/ 147 h 519"/>
              <a:gd name="T72" fmla="*/ 485 w 487"/>
              <a:gd name="T73" fmla="*/ 183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7" h="519">
                <a:moveTo>
                  <a:pt x="485" y="183"/>
                </a:moveTo>
                <a:lnTo>
                  <a:pt x="483" y="197"/>
                </a:lnTo>
                <a:lnTo>
                  <a:pt x="455" y="189"/>
                </a:lnTo>
                <a:lnTo>
                  <a:pt x="485" y="275"/>
                </a:lnTo>
                <a:lnTo>
                  <a:pt x="485" y="305"/>
                </a:lnTo>
                <a:lnTo>
                  <a:pt x="483" y="324"/>
                </a:lnTo>
                <a:lnTo>
                  <a:pt x="487" y="384"/>
                </a:lnTo>
                <a:lnTo>
                  <a:pt x="481" y="482"/>
                </a:lnTo>
                <a:lnTo>
                  <a:pt x="424" y="493"/>
                </a:lnTo>
                <a:lnTo>
                  <a:pt x="410" y="497"/>
                </a:lnTo>
                <a:lnTo>
                  <a:pt x="374" y="519"/>
                </a:lnTo>
                <a:lnTo>
                  <a:pt x="364" y="509"/>
                </a:lnTo>
                <a:lnTo>
                  <a:pt x="360" y="505"/>
                </a:lnTo>
                <a:lnTo>
                  <a:pt x="358" y="503"/>
                </a:lnTo>
                <a:lnTo>
                  <a:pt x="354" y="497"/>
                </a:lnTo>
                <a:lnTo>
                  <a:pt x="348" y="488"/>
                </a:lnTo>
                <a:lnTo>
                  <a:pt x="247" y="478"/>
                </a:lnTo>
                <a:lnTo>
                  <a:pt x="241" y="478"/>
                </a:lnTo>
                <a:lnTo>
                  <a:pt x="231" y="458"/>
                </a:lnTo>
                <a:lnTo>
                  <a:pt x="229" y="454"/>
                </a:lnTo>
                <a:lnTo>
                  <a:pt x="223" y="438"/>
                </a:lnTo>
                <a:lnTo>
                  <a:pt x="209" y="428"/>
                </a:lnTo>
                <a:lnTo>
                  <a:pt x="161" y="384"/>
                </a:lnTo>
                <a:lnTo>
                  <a:pt x="0" y="287"/>
                </a:lnTo>
                <a:lnTo>
                  <a:pt x="8" y="191"/>
                </a:lnTo>
                <a:lnTo>
                  <a:pt x="73" y="169"/>
                </a:lnTo>
                <a:lnTo>
                  <a:pt x="155" y="145"/>
                </a:lnTo>
                <a:lnTo>
                  <a:pt x="161" y="143"/>
                </a:lnTo>
                <a:lnTo>
                  <a:pt x="177" y="137"/>
                </a:lnTo>
                <a:lnTo>
                  <a:pt x="195" y="133"/>
                </a:lnTo>
                <a:lnTo>
                  <a:pt x="282" y="16"/>
                </a:lnTo>
                <a:lnTo>
                  <a:pt x="266" y="0"/>
                </a:lnTo>
                <a:lnTo>
                  <a:pt x="360" y="58"/>
                </a:lnTo>
                <a:lnTo>
                  <a:pt x="396" y="58"/>
                </a:lnTo>
                <a:lnTo>
                  <a:pt x="424" y="104"/>
                </a:lnTo>
                <a:lnTo>
                  <a:pt x="449" y="147"/>
                </a:lnTo>
                <a:lnTo>
                  <a:pt x="485" y="18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3"/>
          <p:cNvSpPr>
            <a:spLocks/>
          </p:cNvSpPr>
          <p:nvPr/>
        </p:nvSpPr>
        <p:spPr bwMode="auto">
          <a:xfrm>
            <a:off x="5780088" y="2449513"/>
            <a:ext cx="574675" cy="711200"/>
          </a:xfrm>
          <a:custGeom>
            <a:avLst/>
            <a:gdLst>
              <a:gd name="T0" fmla="*/ 362 w 362"/>
              <a:gd name="T1" fmla="*/ 287 h 448"/>
              <a:gd name="T2" fmla="*/ 360 w 362"/>
              <a:gd name="T3" fmla="*/ 354 h 448"/>
              <a:gd name="T4" fmla="*/ 295 w 362"/>
              <a:gd name="T5" fmla="*/ 402 h 448"/>
              <a:gd name="T6" fmla="*/ 283 w 362"/>
              <a:gd name="T7" fmla="*/ 410 h 448"/>
              <a:gd name="T8" fmla="*/ 279 w 362"/>
              <a:gd name="T9" fmla="*/ 412 h 448"/>
              <a:gd name="T10" fmla="*/ 243 w 362"/>
              <a:gd name="T11" fmla="*/ 444 h 448"/>
              <a:gd name="T12" fmla="*/ 239 w 362"/>
              <a:gd name="T13" fmla="*/ 448 h 448"/>
              <a:gd name="T14" fmla="*/ 100 w 362"/>
              <a:gd name="T15" fmla="*/ 329 h 448"/>
              <a:gd name="T16" fmla="*/ 66 w 362"/>
              <a:gd name="T17" fmla="*/ 299 h 448"/>
              <a:gd name="T18" fmla="*/ 36 w 362"/>
              <a:gd name="T19" fmla="*/ 281 h 448"/>
              <a:gd name="T20" fmla="*/ 10 w 362"/>
              <a:gd name="T21" fmla="*/ 257 h 448"/>
              <a:gd name="T22" fmla="*/ 28 w 362"/>
              <a:gd name="T23" fmla="*/ 144 h 448"/>
              <a:gd name="T24" fmla="*/ 30 w 362"/>
              <a:gd name="T25" fmla="*/ 126 h 448"/>
              <a:gd name="T26" fmla="*/ 0 w 362"/>
              <a:gd name="T27" fmla="*/ 12 h 448"/>
              <a:gd name="T28" fmla="*/ 76 w 362"/>
              <a:gd name="T29" fmla="*/ 8 h 448"/>
              <a:gd name="T30" fmla="*/ 100 w 362"/>
              <a:gd name="T31" fmla="*/ 8 h 448"/>
              <a:gd name="T32" fmla="*/ 163 w 362"/>
              <a:gd name="T33" fmla="*/ 4 h 448"/>
              <a:gd name="T34" fmla="*/ 191 w 362"/>
              <a:gd name="T35" fmla="*/ 2 h 448"/>
              <a:gd name="T36" fmla="*/ 205 w 362"/>
              <a:gd name="T37" fmla="*/ 2 h 448"/>
              <a:gd name="T38" fmla="*/ 227 w 362"/>
              <a:gd name="T39" fmla="*/ 0 h 448"/>
              <a:gd name="T40" fmla="*/ 227 w 362"/>
              <a:gd name="T41" fmla="*/ 34 h 448"/>
              <a:gd name="T42" fmla="*/ 247 w 362"/>
              <a:gd name="T43" fmla="*/ 56 h 448"/>
              <a:gd name="T44" fmla="*/ 273 w 362"/>
              <a:gd name="T45" fmla="*/ 80 h 448"/>
              <a:gd name="T46" fmla="*/ 273 w 362"/>
              <a:gd name="T47" fmla="*/ 80 h 448"/>
              <a:gd name="T48" fmla="*/ 249 w 362"/>
              <a:gd name="T49" fmla="*/ 118 h 448"/>
              <a:gd name="T50" fmla="*/ 269 w 362"/>
              <a:gd name="T51" fmla="*/ 191 h 448"/>
              <a:gd name="T52" fmla="*/ 281 w 362"/>
              <a:gd name="T53" fmla="*/ 207 h 448"/>
              <a:gd name="T54" fmla="*/ 289 w 362"/>
              <a:gd name="T55" fmla="*/ 213 h 448"/>
              <a:gd name="T56" fmla="*/ 293 w 362"/>
              <a:gd name="T57" fmla="*/ 213 h 448"/>
              <a:gd name="T58" fmla="*/ 306 w 362"/>
              <a:gd name="T59" fmla="*/ 211 h 448"/>
              <a:gd name="T60" fmla="*/ 316 w 362"/>
              <a:gd name="T61" fmla="*/ 221 h 448"/>
              <a:gd name="T62" fmla="*/ 318 w 362"/>
              <a:gd name="T63" fmla="*/ 225 h 448"/>
              <a:gd name="T64" fmla="*/ 326 w 362"/>
              <a:gd name="T65" fmla="*/ 235 h 448"/>
              <a:gd name="T66" fmla="*/ 342 w 362"/>
              <a:gd name="T67" fmla="*/ 245 h 448"/>
              <a:gd name="T68" fmla="*/ 352 w 362"/>
              <a:gd name="T69" fmla="*/ 253 h 448"/>
              <a:gd name="T70" fmla="*/ 356 w 362"/>
              <a:gd name="T71" fmla="*/ 257 h 448"/>
              <a:gd name="T72" fmla="*/ 362 w 362"/>
              <a:gd name="T73" fmla="*/ 285 h 448"/>
              <a:gd name="T74" fmla="*/ 362 w 362"/>
              <a:gd name="T75" fmla="*/ 287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2" h="448">
                <a:moveTo>
                  <a:pt x="362" y="287"/>
                </a:moveTo>
                <a:lnTo>
                  <a:pt x="360" y="354"/>
                </a:lnTo>
                <a:lnTo>
                  <a:pt x="295" y="402"/>
                </a:lnTo>
                <a:lnTo>
                  <a:pt x="283" y="410"/>
                </a:lnTo>
                <a:lnTo>
                  <a:pt x="279" y="412"/>
                </a:lnTo>
                <a:lnTo>
                  <a:pt x="243" y="444"/>
                </a:lnTo>
                <a:lnTo>
                  <a:pt x="239" y="448"/>
                </a:lnTo>
                <a:lnTo>
                  <a:pt x="100" y="329"/>
                </a:lnTo>
                <a:lnTo>
                  <a:pt x="66" y="299"/>
                </a:lnTo>
                <a:lnTo>
                  <a:pt x="36" y="281"/>
                </a:lnTo>
                <a:lnTo>
                  <a:pt x="10" y="257"/>
                </a:lnTo>
                <a:lnTo>
                  <a:pt x="28" y="144"/>
                </a:lnTo>
                <a:lnTo>
                  <a:pt x="30" y="126"/>
                </a:lnTo>
                <a:lnTo>
                  <a:pt x="0" y="12"/>
                </a:lnTo>
                <a:lnTo>
                  <a:pt x="76" y="8"/>
                </a:lnTo>
                <a:lnTo>
                  <a:pt x="100" y="8"/>
                </a:lnTo>
                <a:lnTo>
                  <a:pt x="163" y="4"/>
                </a:lnTo>
                <a:lnTo>
                  <a:pt x="191" y="2"/>
                </a:lnTo>
                <a:lnTo>
                  <a:pt x="205" y="2"/>
                </a:lnTo>
                <a:lnTo>
                  <a:pt x="227" y="0"/>
                </a:lnTo>
                <a:lnTo>
                  <a:pt x="227" y="34"/>
                </a:lnTo>
                <a:lnTo>
                  <a:pt x="247" y="56"/>
                </a:lnTo>
                <a:lnTo>
                  <a:pt x="273" y="80"/>
                </a:lnTo>
                <a:lnTo>
                  <a:pt x="273" y="80"/>
                </a:lnTo>
                <a:lnTo>
                  <a:pt x="249" y="118"/>
                </a:lnTo>
                <a:lnTo>
                  <a:pt x="269" y="191"/>
                </a:lnTo>
                <a:lnTo>
                  <a:pt x="281" y="207"/>
                </a:lnTo>
                <a:lnTo>
                  <a:pt x="289" y="213"/>
                </a:lnTo>
                <a:lnTo>
                  <a:pt x="293" y="213"/>
                </a:lnTo>
                <a:lnTo>
                  <a:pt x="306" y="211"/>
                </a:lnTo>
                <a:lnTo>
                  <a:pt x="316" y="221"/>
                </a:lnTo>
                <a:lnTo>
                  <a:pt x="318" y="225"/>
                </a:lnTo>
                <a:lnTo>
                  <a:pt x="326" y="235"/>
                </a:lnTo>
                <a:lnTo>
                  <a:pt x="342" y="245"/>
                </a:lnTo>
                <a:lnTo>
                  <a:pt x="352" y="253"/>
                </a:lnTo>
                <a:lnTo>
                  <a:pt x="356" y="257"/>
                </a:lnTo>
                <a:lnTo>
                  <a:pt x="362" y="285"/>
                </a:lnTo>
                <a:lnTo>
                  <a:pt x="362" y="28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4"/>
          <p:cNvSpPr>
            <a:spLocks/>
          </p:cNvSpPr>
          <p:nvPr/>
        </p:nvSpPr>
        <p:spPr bwMode="auto">
          <a:xfrm>
            <a:off x="5916613" y="3633788"/>
            <a:ext cx="646113" cy="963613"/>
          </a:xfrm>
          <a:custGeom>
            <a:avLst/>
            <a:gdLst>
              <a:gd name="T0" fmla="*/ 109 w 407"/>
              <a:gd name="T1" fmla="*/ 16 h 607"/>
              <a:gd name="T2" fmla="*/ 175 w 407"/>
              <a:gd name="T3" fmla="*/ 58 h 607"/>
              <a:gd name="T4" fmla="*/ 224 w 407"/>
              <a:gd name="T5" fmla="*/ 94 h 607"/>
              <a:gd name="T6" fmla="*/ 236 w 407"/>
              <a:gd name="T7" fmla="*/ 102 h 607"/>
              <a:gd name="T8" fmla="*/ 240 w 407"/>
              <a:gd name="T9" fmla="*/ 108 h 607"/>
              <a:gd name="T10" fmla="*/ 248 w 407"/>
              <a:gd name="T11" fmla="*/ 112 h 607"/>
              <a:gd name="T12" fmla="*/ 246 w 407"/>
              <a:gd name="T13" fmla="*/ 78 h 607"/>
              <a:gd name="T14" fmla="*/ 246 w 407"/>
              <a:gd name="T15" fmla="*/ 76 h 607"/>
              <a:gd name="T16" fmla="*/ 272 w 407"/>
              <a:gd name="T17" fmla="*/ 66 h 607"/>
              <a:gd name="T18" fmla="*/ 272 w 407"/>
              <a:gd name="T19" fmla="*/ 66 h 607"/>
              <a:gd name="T20" fmla="*/ 278 w 407"/>
              <a:gd name="T21" fmla="*/ 68 h 607"/>
              <a:gd name="T22" fmla="*/ 403 w 407"/>
              <a:gd name="T23" fmla="*/ 106 h 607"/>
              <a:gd name="T24" fmla="*/ 407 w 407"/>
              <a:gd name="T25" fmla="*/ 112 h 607"/>
              <a:gd name="T26" fmla="*/ 342 w 407"/>
              <a:gd name="T27" fmla="*/ 165 h 607"/>
              <a:gd name="T28" fmla="*/ 292 w 407"/>
              <a:gd name="T29" fmla="*/ 257 h 607"/>
              <a:gd name="T30" fmla="*/ 286 w 407"/>
              <a:gd name="T31" fmla="*/ 271 h 607"/>
              <a:gd name="T32" fmla="*/ 282 w 407"/>
              <a:gd name="T33" fmla="*/ 277 h 607"/>
              <a:gd name="T34" fmla="*/ 278 w 407"/>
              <a:gd name="T35" fmla="*/ 285 h 607"/>
              <a:gd name="T36" fmla="*/ 292 w 407"/>
              <a:gd name="T37" fmla="*/ 303 h 607"/>
              <a:gd name="T38" fmla="*/ 294 w 407"/>
              <a:gd name="T39" fmla="*/ 310 h 607"/>
              <a:gd name="T40" fmla="*/ 300 w 407"/>
              <a:gd name="T41" fmla="*/ 330 h 607"/>
              <a:gd name="T42" fmla="*/ 318 w 407"/>
              <a:gd name="T43" fmla="*/ 424 h 607"/>
              <a:gd name="T44" fmla="*/ 316 w 407"/>
              <a:gd name="T45" fmla="*/ 458 h 607"/>
              <a:gd name="T46" fmla="*/ 316 w 407"/>
              <a:gd name="T47" fmla="*/ 464 h 607"/>
              <a:gd name="T48" fmla="*/ 304 w 407"/>
              <a:gd name="T49" fmla="*/ 501 h 607"/>
              <a:gd name="T50" fmla="*/ 290 w 407"/>
              <a:gd name="T51" fmla="*/ 547 h 607"/>
              <a:gd name="T52" fmla="*/ 228 w 407"/>
              <a:gd name="T53" fmla="*/ 607 h 607"/>
              <a:gd name="T54" fmla="*/ 153 w 407"/>
              <a:gd name="T55" fmla="*/ 489 h 607"/>
              <a:gd name="T56" fmla="*/ 111 w 407"/>
              <a:gd name="T57" fmla="*/ 468 h 607"/>
              <a:gd name="T58" fmla="*/ 83 w 407"/>
              <a:gd name="T59" fmla="*/ 458 h 607"/>
              <a:gd name="T60" fmla="*/ 81 w 407"/>
              <a:gd name="T61" fmla="*/ 456 h 607"/>
              <a:gd name="T62" fmla="*/ 57 w 407"/>
              <a:gd name="T63" fmla="*/ 432 h 607"/>
              <a:gd name="T64" fmla="*/ 14 w 407"/>
              <a:gd name="T65" fmla="*/ 388 h 607"/>
              <a:gd name="T66" fmla="*/ 14 w 407"/>
              <a:gd name="T67" fmla="*/ 386 h 607"/>
              <a:gd name="T68" fmla="*/ 0 w 407"/>
              <a:gd name="T69" fmla="*/ 314 h 607"/>
              <a:gd name="T70" fmla="*/ 14 w 407"/>
              <a:gd name="T71" fmla="*/ 310 h 607"/>
              <a:gd name="T72" fmla="*/ 71 w 407"/>
              <a:gd name="T73" fmla="*/ 299 h 607"/>
              <a:gd name="T74" fmla="*/ 77 w 407"/>
              <a:gd name="T75" fmla="*/ 201 h 607"/>
              <a:gd name="T76" fmla="*/ 73 w 407"/>
              <a:gd name="T77" fmla="*/ 141 h 607"/>
              <a:gd name="T78" fmla="*/ 75 w 407"/>
              <a:gd name="T79" fmla="*/ 122 h 607"/>
              <a:gd name="T80" fmla="*/ 75 w 407"/>
              <a:gd name="T81" fmla="*/ 92 h 607"/>
              <a:gd name="T82" fmla="*/ 45 w 407"/>
              <a:gd name="T83" fmla="*/ 6 h 607"/>
              <a:gd name="T84" fmla="*/ 73 w 407"/>
              <a:gd name="T85" fmla="*/ 14 h 607"/>
              <a:gd name="T86" fmla="*/ 75 w 407"/>
              <a:gd name="T87" fmla="*/ 0 h 607"/>
              <a:gd name="T88" fmla="*/ 109 w 407"/>
              <a:gd name="T89" fmla="*/ 16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7" h="607">
                <a:moveTo>
                  <a:pt x="109" y="16"/>
                </a:moveTo>
                <a:lnTo>
                  <a:pt x="175" y="58"/>
                </a:lnTo>
                <a:lnTo>
                  <a:pt x="224" y="94"/>
                </a:lnTo>
                <a:lnTo>
                  <a:pt x="236" y="102"/>
                </a:lnTo>
                <a:lnTo>
                  <a:pt x="240" y="108"/>
                </a:lnTo>
                <a:lnTo>
                  <a:pt x="248" y="112"/>
                </a:lnTo>
                <a:lnTo>
                  <a:pt x="246" y="78"/>
                </a:lnTo>
                <a:lnTo>
                  <a:pt x="246" y="76"/>
                </a:lnTo>
                <a:lnTo>
                  <a:pt x="272" y="66"/>
                </a:lnTo>
                <a:lnTo>
                  <a:pt x="272" y="66"/>
                </a:lnTo>
                <a:lnTo>
                  <a:pt x="278" y="68"/>
                </a:lnTo>
                <a:lnTo>
                  <a:pt x="403" y="106"/>
                </a:lnTo>
                <a:lnTo>
                  <a:pt x="407" y="112"/>
                </a:lnTo>
                <a:lnTo>
                  <a:pt x="342" y="165"/>
                </a:lnTo>
                <a:lnTo>
                  <a:pt x="292" y="257"/>
                </a:lnTo>
                <a:lnTo>
                  <a:pt x="286" y="271"/>
                </a:lnTo>
                <a:lnTo>
                  <a:pt x="282" y="277"/>
                </a:lnTo>
                <a:lnTo>
                  <a:pt x="278" y="285"/>
                </a:lnTo>
                <a:lnTo>
                  <a:pt x="292" y="303"/>
                </a:lnTo>
                <a:lnTo>
                  <a:pt x="294" y="310"/>
                </a:lnTo>
                <a:lnTo>
                  <a:pt x="300" y="330"/>
                </a:lnTo>
                <a:lnTo>
                  <a:pt x="318" y="424"/>
                </a:lnTo>
                <a:lnTo>
                  <a:pt x="316" y="458"/>
                </a:lnTo>
                <a:lnTo>
                  <a:pt x="316" y="464"/>
                </a:lnTo>
                <a:lnTo>
                  <a:pt x="304" y="501"/>
                </a:lnTo>
                <a:lnTo>
                  <a:pt x="290" y="547"/>
                </a:lnTo>
                <a:lnTo>
                  <a:pt x="228" y="607"/>
                </a:lnTo>
                <a:lnTo>
                  <a:pt x="153" y="489"/>
                </a:lnTo>
                <a:lnTo>
                  <a:pt x="111" y="468"/>
                </a:lnTo>
                <a:lnTo>
                  <a:pt x="83" y="458"/>
                </a:lnTo>
                <a:lnTo>
                  <a:pt x="81" y="456"/>
                </a:lnTo>
                <a:lnTo>
                  <a:pt x="57" y="432"/>
                </a:lnTo>
                <a:lnTo>
                  <a:pt x="14" y="388"/>
                </a:lnTo>
                <a:lnTo>
                  <a:pt x="14" y="386"/>
                </a:lnTo>
                <a:lnTo>
                  <a:pt x="0" y="314"/>
                </a:lnTo>
                <a:lnTo>
                  <a:pt x="14" y="310"/>
                </a:lnTo>
                <a:lnTo>
                  <a:pt x="71" y="299"/>
                </a:lnTo>
                <a:lnTo>
                  <a:pt x="77" y="201"/>
                </a:lnTo>
                <a:lnTo>
                  <a:pt x="73" y="141"/>
                </a:lnTo>
                <a:lnTo>
                  <a:pt x="75" y="122"/>
                </a:lnTo>
                <a:lnTo>
                  <a:pt x="75" y="92"/>
                </a:lnTo>
                <a:lnTo>
                  <a:pt x="45" y="6"/>
                </a:lnTo>
                <a:lnTo>
                  <a:pt x="73" y="14"/>
                </a:lnTo>
                <a:lnTo>
                  <a:pt x="75" y="0"/>
                </a:lnTo>
                <a:lnTo>
                  <a:pt x="109" y="1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5"/>
          <p:cNvSpPr>
            <a:spLocks/>
          </p:cNvSpPr>
          <p:nvPr/>
        </p:nvSpPr>
        <p:spPr bwMode="auto">
          <a:xfrm>
            <a:off x="2878138" y="1746250"/>
            <a:ext cx="2519363" cy="1325563"/>
          </a:xfrm>
          <a:custGeom>
            <a:avLst/>
            <a:gdLst>
              <a:gd name="T0" fmla="*/ 1514 w 1587"/>
              <a:gd name="T1" fmla="*/ 250 h 835"/>
              <a:gd name="T2" fmla="*/ 1558 w 1587"/>
              <a:gd name="T3" fmla="*/ 308 h 835"/>
              <a:gd name="T4" fmla="*/ 1542 w 1587"/>
              <a:gd name="T5" fmla="*/ 404 h 835"/>
              <a:gd name="T6" fmla="*/ 1540 w 1587"/>
              <a:gd name="T7" fmla="*/ 414 h 835"/>
              <a:gd name="T8" fmla="*/ 1564 w 1587"/>
              <a:gd name="T9" fmla="*/ 459 h 835"/>
              <a:gd name="T10" fmla="*/ 1556 w 1587"/>
              <a:gd name="T11" fmla="*/ 589 h 835"/>
              <a:gd name="T12" fmla="*/ 1587 w 1587"/>
              <a:gd name="T13" fmla="*/ 702 h 835"/>
              <a:gd name="T14" fmla="*/ 1496 w 1587"/>
              <a:gd name="T15" fmla="*/ 758 h 835"/>
              <a:gd name="T16" fmla="*/ 1468 w 1587"/>
              <a:gd name="T17" fmla="*/ 809 h 835"/>
              <a:gd name="T18" fmla="*/ 1466 w 1587"/>
              <a:gd name="T19" fmla="*/ 815 h 835"/>
              <a:gd name="T20" fmla="*/ 1454 w 1587"/>
              <a:gd name="T21" fmla="*/ 835 h 835"/>
              <a:gd name="T22" fmla="*/ 1392 w 1587"/>
              <a:gd name="T23" fmla="*/ 823 h 835"/>
              <a:gd name="T24" fmla="*/ 1349 w 1587"/>
              <a:gd name="T25" fmla="*/ 815 h 835"/>
              <a:gd name="T26" fmla="*/ 1341 w 1587"/>
              <a:gd name="T27" fmla="*/ 779 h 835"/>
              <a:gd name="T28" fmla="*/ 1142 w 1587"/>
              <a:gd name="T29" fmla="*/ 602 h 835"/>
              <a:gd name="T30" fmla="*/ 923 w 1587"/>
              <a:gd name="T31" fmla="*/ 608 h 835"/>
              <a:gd name="T32" fmla="*/ 637 w 1587"/>
              <a:gd name="T33" fmla="*/ 547 h 835"/>
              <a:gd name="T34" fmla="*/ 650 w 1587"/>
              <a:gd name="T35" fmla="*/ 573 h 835"/>
              <a:gd name="T36" fmla="*/ 579 w 1587"/>
              <a:gd name="T37" fmla="*/ 547 h 835"/>
              <a:gd name="T38" fmla="*/ 547 w 1587"/>
              <a:gd name="T39" fmla="*/ 559 h 835"/>
              <a:gd name="T40" fmla="*/ 336 w 1587"/>
              <a:gd name="T41" fmla="*/ 644 h 835"/>
              <a:gd name="T42" fmla="*/ 298 w 1587"/>
              <a:gd name="T43" fmla="*/ 666 h 835"/>
              <a:gd name="T44" fmla="*/ 151 w 1587"/>
              <a:gd name="T45" fmla="*/ 604 h 835"/>
              <a:gd name="T46" fmla="*/ 0 w 1587"/>
              <a:gd name="T47" fmla="*/ 640 h 835"/>
              <a:gd name="T48" fmla="*/ 103 w 1587"/>
              <a:gd name="T49" fmla="*/ 509 h 835"/>
              <a:gd name="T50" fmla="*/ 141 w 1587"/>
              <a:gd name="T51" fmla="*/ 386 h 835"/>
              <a:gd name="T52" fmla="*/ 211 w 1587"/>
              <a:gd name="T53" fmla="*/ 302 h 835"/>
              <a:gd name="T54" fmla="*/ 215 w 1587"/>
              <a:gd name="T55" fmla="*/ 268 h 835"/>
              <a:gd name="T56" fmla="*/ 251 w 1587"/>
              <a:gd name="T57" fmla="*/ 85 h 835"/>
              <a:gd name="T58" fmla="*/ 251 w 1587"/>
              <a:gd name="T59" fmla="*/ 123 h 835"/>
              <a:gd name="T60" fmla="*/ 330 w 1587"/>
              <a:gd name="T61" fmla="*/ 173 h 835"/>
              <a:gd name="T62" fmla="*/ 388 w 1587"/>
              <a:gd name="T63" fmla="*/ 163 h 835"/>
              <a:gd name="T64" fmla="*/ 477 w 1587"/>
              <a:gd name="T65" fmla="*/ 145 h 835"/>
              <a:gd name="T66" fmla="*/ 569 w 1587"/>
              <a:gd name="T67" fmla="*/ 185 h 835"/>
              <a:gd name="T68" fmla="*/ 565 w 1587"/>
              <a:gd name="T69" fmla="*/ 244 h 835"/>
              <a:gd name="T70" fmla="*/ 609 w 1587"/>
              <a:gd name="T71" fmla="*/ 223 h 835"/>
              <a:gd name="T72" fmla="*/ 621 w 1587"/>
              <a:gd name="T73" fmla="*/ 217 h 835"/>
              <a:gd name="T74" fmla="*/ 633 w 1587"/>
              <a:gd name="T75" fmla="*/ 246 h 835"/>
              <a:gd name="T76" fmla="*/ 639 w 1587"/>
              <a:gd name="T77" fmla="*/ 262 h 835"/>
              <a:gd name="T78" fmla="*/ 692 w 1587"/>
              <a:gd name="T79" fmla="*/ 258 h 835"/>
              <a:gd name="T80" fmla="*/ 722 w 1587"/>
              <a:gd name="T81" fmla="*/ 252 h 835"/>
              <a:gd name="T82" fmla="*/ 885 w 1587"/>
              <a:gd name="T83" fmla="*/ 219 h 835"/>
              <a:gd name="T84" fmla="*/ 961 w 1587"/>
              <a:gd name="T85" fmla="*/ 205 h 835"/>
              <a:gd name="T86" fmla="*/ 1044 w 1587"/>
              <a:gd name="T87" fmla="*/ 187 h 835"/>
              <a:gd name="T88" fmla="*/ 1056 w 1587"/>
              <a:gd name="T89" fmla="*/ 143 h 835"/>
              <a:gd name="T90" fmla="*/ 1078 w 1587"/>
              <a:gd name="T91" fmla="*/ 131 h 835"/>
              <a:gd name="T92" fmla="*/ 1096 w 1587"/>
              <a:gd name="T93" fmla="*/ 121 h 835"/>
              <a:gd name="T94" fmla="*/ 1036 w 1587"/>
              <a:gd name="T95" fmla="*/ 58 h 835"/>
              <a:gd name="T96" fmla="*/ 1028 w 1587"/>
              <a:gd name="T97" fmla="*/ 50 h 835"/>
              <a:gd name="T98" fmla="*/ 965 w 1587"/>
              <a:gd name="T99" fmla="*/ 30 h 835"/>
              <a:gd name="T100" fmla="*/ 1160 w 1587"/>
              <a:gd name="T101" fmla="*/ 0 h 835"/>
              <a:gd name="T102" fmla="*/ 1363 w 1587"/>
              <a:gd name="T103" fmla="*/ 123 h 835"/>
              <a:gd name="T104" fmla="*/ 1448 w 1587"/>
              <a:gd name="T105" fmla="*/ 175 h 835"/>
              <a:gd name="T106" fmla="*/ 1514 w 1587"/>
              <a:gd name="T107" fmla="*/ 25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7" h="835">
                <a:moveTo>
                  <a:pt x="1514" y="250"/>
                </a:moveTo>
                <a:lnTo>
                  <a:pt x="1558" y="308"/>
                </a:lnTo>
                <a:lnTo>
                  <a:pt x="1542" y="404"/>
                </a:lnTo>
                <a:lnTo>
                  <a:pt x="1540" y="414"/>
                </a:lnTo>
                <a:lnTo>
                  <a:pt x="1564" y="459"/>
                </a:lnTo>
                <a:lnTo>
                  <a:pt x="1556" y="589"/>
                </a:lnTo>
                <a:lnTo>
                  <a:pt x="1587" y="702"/>
                </a:lnTo>
                <a:lnTo>
                  <a:pt x="1496" y="758"/>
                </a:lnTo>
                <a:lnTo>
                  <a:pt x="1468" y="809"/>
                </a:lnTo>
                <a:lnTo>
                  <a:pt x="1466" y="815"/>
                </a:lnTo>
                <a:lnTo>
                  <a:pt x="1454" y="835"/>
                </a:lnTo>
                <a:lnTo>
                  <a:pt x="1392" y="823"/>
                </a:lnTo>
                <a:lnTo>
                  <a:pt x="1349" y="815"/>
                </a:lnTo>
                <a:lnTo>
                  <a:pt x="1341" y="779"/>
                </a:lnTo>
                <a:lnTo>
                  <a:pt x="1142" y="602"/>
                </a:lnTo>
                <a:lnTo>
                  <a:pt x="923" y="608"/>
                </a:lnTo>
                <a:lnTo>
                  <a:pt x="637" y="547"/>
                </a:lnTo>
                <a:lnTo>
                  <a:pt x="650" y="573"/>
                </a:lnTo>
                <a:lnTo>
                  <a:pt x="579" y="547"/>
                </a:lnTo>
                <a:lnTo>
                  <a:pt x="547" y="559"/>
                </a:lnTo>
                <a:lnTo>
                  <a:pt x="336" y="644"/>
                </a:lnTo>
                <a:lnTo>
                  <a:pt x="298" y="666"/>
                </a:lnTo>
                <a:lnTo>
                  <a:pt x="151" y="604"/>
                </a:lnTo>
                <a:lnTo>
                  <a:pt x="0" y="640"/>
                </a:lnTo>
                <a:lnTo>
                  <a:pt x="103" y="509"/>
                </a:lnTo>
                <a:lnTo>
                  <a:pt x="141" y="386"/>
                </a:lnTo>
                <a:lnTo>
                  <a:pt x="211" y="302"/>
                </a:lnTo>
                <a:lnTo>
                  <a:pt x="215" y="268"/>
                </a:lnTo>
                <a:lnTo>
                  <a:pt x="251" y="85"/>
                </a:lnTo>
                <a:lnTo>
                  <a:pt x="251" y="123"/>
                </a:lnTo>
                <a:lnTo>
                  <a:pt x="330" y="173"/>
                </a:lnTo>
                <a:lnTo>
                  <a:pt x="388" y="163"/>
                </a:lnTo>
                <a:lnTo>
                  <a:pt x="477" y="145"/>
                </a:lnTo>
                <a:lnTo>
                  <a:pt x="569" y="185"/>
                </a:lnTo>
                <a:lnTo>
                  <a:pt x="565" y="244"/>
                </a:lnTo>
                <a:lnTo>
                  <a:pt x="609" y="223"/>
                </a:lnTo>
                <a:lnTo>
                  <a:pt x="621" y="217"/>
                </a:lnTo>
                <a:lnTo>
                  <a:pt x="633" y="246"/>
                </a:lnTo>
                <a:lnTo>
                  <a:pt x="639" y="262"/>
                </a:lnTo>
                <a:lnTo>
                  <a:pt x="692" y="258"/>
                </a:lnTo>
                <a:lnTo>
                  <a:pt x="722" y="252"/>
                </a:lnTo>
                <a:lnTo>
                  <a:pt x="885" y="219"/>
                </a:lnTo>
                <a:lnTo>
                  <a:pt x="961" y="205"/>
                </a:lnTo>
                <a:lnTo>
                  <a:pt x="1044" y="187"/>
                </a:lnTo>
                <a:lnTo>
                  <a:pt x="1056" y="143"/>
                </a:lnTo>
                <a:lnTo>
                  <a:pt x="1078" y="131"/>
                </a:lnTo>
                <a:lnTo>
                  <a:pt x="1096" y="121"/>
                </a:lnTo>
                <a:lnTo>
                  <a:pt x="1036" y="58"/>
                </a:lnTo>
                <a:lnTo>
                  <a:pt x="1028" y="50"/>
                </a:lnTo>
                <a:lnTo>
                  <a:pt x="965" y="30"/>
                </a:lnTo>
                <a:lnTo>
                  <a:pt x="1160" y="0"/>
                </a:lnTo>
                <a:lnTo>
                  <a:pt x="1363" y="123"/>
                </a:lnTo>
                <a:lnTo>
                  <a:pt x="1448" y="175"/>
                </a:lnTo>
                <a:lnTo>
                  <a:pt x="1514" y="25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6"/>
          <p:cNvSpPr>
            <a:spLocks/>
          </p:cNvSpPr>
          <p:nvPr/>
        </p:nvSpPr>
        <p:spPr bwMode="auto">
          <a:xfrm>
            <a:off x="2995613" y="584200"/>
            <a:ext cx="1622425" cy="1577975"/>
          </a:xfrm>
          <a:custGeom>
            <a:avLst/>
            <a:gdLst>
              <a:gd name="T0" fmla="*/ 954 w 1022"/>
              <a:gd name="T1" fmla="*/ 782 h 994"/>
              <a:gd name="T2" fmla="*/ 1022 w 1022"/>
              <a:gd name="T3" fmla="*/ 853 h 994"/>
              <a:gd name="T4" fmla="*/ 982 w 1022"/>
              <a:gd name="T5" fmla="*/ 875 h 994"/>
              <a:gd name="T6" fmla="*/ 887 w 1022"/>
              <a:gd name="T7" fmla="*/ 937 h 994"/>
              <a:gd name="T8" fmla="*/ 648 w 1022"/>
              <a:gd name="T9" fmla="*/ 984 h 994"/>
              <a:gd name="T10" fmla="*/ 565 w 1022"/>
              <a:gd name="T11" fmla="*/ 994 h 994"/>
              <a:gd name="T12" fmla="*/ 547 w 1022"/>
              <a:gd name="T13" fmla="*/ 949 h 994"/>
              <a:gd name="T14" fmla="*/ 491 w 1022"/>
              <a:gd name="T15" fmla="*/ 976 h 994"/>
              <a:gd name="T16" fmla="*/ 403 w 1022"/>
              <a:gd name="T17" fmla="*/ 877 h 994"/>
              <a:gd name="T18" fmla="*/ 256 w 1022"/>
              <a:gd name="T19" fmla="*/ 905 h 994"/>
              <a:gd name="T20" fmla="*/ 177 w 1022"/>
              <a:gd name="T21" fmla="*/ 817 h 994"/>
              <a:gd name="T22" fmla="*/ 234 w 1022"/>
              <a:gd name="T23" fmla="*/ 626 h 994"/>
              <a:gd name="T24" fmla="*/ 159 w 1022"/>
              <a:gd name="T25" fmla="*/ 547 h 994"/>
              <a:gd name="T26" fmla="*/ 171 w 1022"/>
              <a:gd name="T27" fmla="*/ 412 h 994"/>
              <a:gd name="T28" fmla="*/ 97 w 1022"/>
              <a:gd name="T29" fmla="*/ 358 h 994"/>
              <a:gd name="T30" fmla="*/ 0 w 1022"/>
              <a:gd name="T31" fmla="*/ 342 h 994"/>
              <a:gd name="T32" fmla="*/ 127 w 1022"/>
              <a:gd name="T33" fmla="*/ 243 h 994"/>
              <a:gd name="T34" fmla="*/ 175 w 1022"/>
              <a:gd name="T35" fmla="*/ 207 h 994"/>
              <a:gd name="T36" fmla="*/ 278 w 1022"/>
              <a:gd name="T37" fmla="*/ 187 h 994"/>
              <a:gd name="T38" fmla="*/ 316 w 1022"/>
              <a:gd name="T39" fmla="*/ 44 h 994"/>
              <a:gd name="T40" fmla="*/ 441 w 1022"/>
              <a:gd name="T41" fmla="*/ 81 h 994"/>
              <a:gd name="T42" fmla="*/ 475 w 1022"/>
              <a:gd name="T43" fmla="*/ 123 h 994"/>
              <a:gd name="T44" fmla="*/ 525 w 1022"/>
              <a:gd name="T45" fmla="*/ 203 h 994"/>
              <a:gd name="T46" fmla="*/ 618 w 1022"/>
              <a:gd name="T47" fmla="*/ 308 h 994"/>
              <a:gd name="T48" fmla="*/ 660 w 1022"/>
              <a:gd name="T49" fmla="*/ 338 h 994"/>
              <a:gd name="T50" fmla="*/ 738 w 1022"/>
              <a:gd name="T51" fmla="*/ 358 h 994"/>
              <a:gd name="T52" fmla="*/ 781 w 1022"/>
              <a:gd name="T53" fmla="*/ 437 h 994"/>
              <a:gd name="T54" fmla="*/ 805 w 1022"/>
              <a:gd name="T55" fmla="*/ 449 h 994"/>
              <a:gd name="T56" fmla="*/ 865 w 1022"/>
              <a:gd name="T57" fmla="*/ 515 h 994"/>
              <a:gd name="T58" fmla="*/ 859 w 1022"/>
              <a:gd name="T59" fmla="*/ 575 h 994"/>
              <a:gd name="T60" fmla="*/ 843 w 1022"/>
              <a:gd name="T61" fmla="*/ 599 h 994"/>
              <a:gd name="T62" fmla="*/ 839 w 1022"/>
              <a:gd name="T63" fmla="*/ 648 h 994"/>
              <a:gd name="T64" fmla="*/ 801 w 1022"/>
              <a:gd name="T65" fmla="*/ 656 h 994"/>
              <a:gd name="T66" fmla="*/ 813 w 1022"/>
              <a:gd name="T67" fmla="*/ 782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2" h="994">
                <a:moveTo>
                  <a:pt x="891" y="762"/>
                </a:moveTo>
                <a:lnTo>
                  <a:pt x="954" y="782"/>
                </a:lnTo>
                <a:lnTo>
                  <a:pt x="962" y="790"/>
                </a:lnTo>
                <a:lnTo>
                  <a:pt x="1022" y="853"/>
                </a:lnTo>
                <a:lnTo>
                  <a:pt x="1004" y="863"/>
                </a:lnTo>
                <a:lnTo>
                  <a:pt x="982" y="875"/>
                </a:lnTo>
                <a:lnTo>
                  <a:pt x="970" y="919"/>
                </a:lnTo>
                <a:lnTo>
                  <a:pt x="887" y="937"/>
                </a:lnTo>
                <a:lnTo>
                  <a:pt x="811" y="951"/>
                </a:lnTo>
                <a:lnTo>
                  <a:pt x="648" y="984"/>
                </a:lnTo>
                <a:lnTo>
                  <a:pt x="618" y="990"/>
                </a:lnTo>
                <a:lnTo>
                  <a:pt x="565" y="994"/>
                </a:lnTo>
                <a:lnTo>
                  <a:pt x="559" y="978"/>
                </a:lnTo>
                <a:lnTo>
                  <a:pt x="547" y="949"/>
                </a:lnTo>
                <a:lnTo>
                  <a:pt x="535" y="955"/>
                </a:lnTo>
                <a:lnTo>
                  <a:pt x="491" y="976"/>
                </a:lnTo>
                <a:lnTo>
                  <a:pt x="495" y="917"/>
                </a:lnTo>
                <a:lnTo>
                  <a:pt x="403" y="877"/>
                </a:lnTo>
                <a:lnTo>
                  <a:pt x="314" y="895"/>
                </a:lnTo>
                <a:lnTo>
                  <a:pt x="256" y="905"/>
                </a:lnTo>
                <a:lnTo>
                  <a:pt x="177" y="855"/>
                </a:lnTo>
                <a:lnTo>
                  <a:pt x="177" y="817"/>
                </a:lnTo>
                <a:lnTo>
                  <a:pt x="181" y="805"/>
                </a:lnTo>
                <a:lnTo>
                  <a:pt x="234" y="626"/>
                </a:lnTo>
                <a:lnTo>
                  <a:pt x="181" y="569"/>
                </a:lnTo>
                <a:lnTo>
                  <a:pt x="159" y="547"/>
                </a:lnTo>
                <a:lnTo>
                  <a:pt x="159" y="545"/>
                </a:lnTo>
                <a:lnTo>
                  <a:pt x="171" y="412"/>
                </a:lnTo>
                <a:lnTo>
                  <a:pt x="99" y="360"/>
                </a:lnTo>
                <a:lnTo>
                  <a:pt x="97" y="358"/>
                </a:lnTo>
                <a:lnTo>
                  <a:pt x="35" y="348"/>
                </a:lnTo>
                <a:lnTo>
                  <a:pt x="0" y="342"/>
                </a:lnTo>
                <a:lnTo>
                  <a:pt x="31" y="318"/>
                </a:lnTo>
                <a:lnTo>
                  <a:pt x="127" y="243"/>
                </a:lnTo>
                <a:lnTo>
                  <a:pt x="141" y="233"/>
                </a:lnTo>
                <a:lnTo>
                  <a:pt x="175" y="207"/>
                </a:lnTo>
                <a:lnTo>
                  <a:pt x="254" y="225"/>
                </a:lnTo>
                <a:lnTo>
                  <a:pt x="278" y="187"/>
                </a:lnTo>
                <a:lnTo>
                  <a:pt x="264" y="127"/>
                </a:lnTo>
                <a:lnTo>
                  <a:pt x="316" y="44"/>
                </a:lnTo>
                <a:lnTo>
                  <a:pt x="344" y="0"/>
                </a:lnTo>
                <a:lnTo>
                  <a:pt x="441" y="81"/>
                </a:lnTo>
                <a:lnTo>
                  <a:pt x="459" y="60"/>
                </a:lnTo>
                <a:lnTo>
                  <a:pt x="475" y="123"/>
                </a:lnTo>
                <a:lnTo>
                  <a:pt x="539" y="167"/>
                </a:lnTo>
                <a:lnTo>
                  <a:pt x="525" y="203"/>
                </a:lnTo>
                <a:lnTo>
                  <a:pt x="580" y="227"/>
                </a:lnTo>
                <a:lnTo>
                  <a:pt x="618" y="308"/>
                </a:lnTo>
                <a:lnTo>
                  <a:pt x="664" y="310"/>
                </a:lnTo>
                <a:lnTo>
                  <a:pt x="660" y="338"/>
                </a:lnTo>
                <a:lnTo>
                  <a:pt x="712" y="352"/>
                </a:lnTo>
                <a:lnTo>
                  <a:pt x="738" y="358"/>
                </a:lnTo>
                <a:lnTo>
                  <a:pt x="740" y="414"/>
                </a:lnTo>
                <a:lnTo>
                  <a:pt x="781" y="437"/>
                </a:lnTo>
                <a:lnTo>
                  <a:pt x="785" y="437"/>
                </a:lnTo>
                <a:lnTo>
                  <a:pt x="805" y="449"/>
                </a:lnTo>
                <a:lnTo>
                  <a:pt x="843" y="489"/>
                </a:lnTo>
                <a:lnTo>
                  <a:pt x="865" y="515"/>
                </a:lnTo>
                <a:lnTo>
                  <a:pt x="871" y="559"/>
                </a:lnTo>
                <a:lnTo>
                  <a:pt x="859" y="575"/>
                </a:lnTo>
                <a:lnTo>
                  <a:pt x="855" y="579"/>
                </a:lnTo>
                <a:lnTo>
                  <a:pt x="843" y="599"/>
                </a:lnTo>
                <a:lnTo>
                  <a:pt x="829" y="616"/>
                </a:lnTo>
                <a:lnTo>
                  <a:pt x="839" y="648"/>
                </a:lnTo>
                <a:lnTo>
                  <a:pt x="837" y="648"/>
                </a:lnTo>
                <a:lnTo>
                  <a:pt x="801" y="656"/>
                </a:lnTo>
                <a:lnTo>
                  <a:pt x="781" y="726"/>
                </a:lnTo>
                <a:lnTo>
                  <a:pt x="813" y="782"/>
                </a:lnTo>
                <a:lnTo>
                  <a:pt x="891" y="76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7"/>
          <p:cNvSpPr>
            <a:spLocks/>
          </p:cNvSpPr>
          <p:nvPr/>
        </p:nvSpPr>
        <p:spPr bwMode="auto">
          <a:xfrm>
            <a:off x="3541713" y="431800"/>
            <a:ext cx="1443038" cy="1393825"/>
          </a:xfrm>
          <a:custGeom>
            <a:avLst/>
            <a:gdLst>
              <a:gd name="T0" fmla="*/ 240 w 909"/>
              <a:gd name="T1" fmla="*/ 72 h 878"/>
              <a:gd name="T2" fmla="*/ 497 w 909"/>
              <a:gd name="T3" fmla="*/ 148 h 878"/>
              <a:gd name="T4" fmla="*/ 495 w 909"/>
              <a:gd name="T5" fmla="*/ 207 h 878"/>
              <a:gd name="T6" fmla="*/ 545 w 909"/>
              <a:gd name="T7" fmla="*/ 213 h 878"/>
              <a:gd name="T8" fmla="*/ 561 w 909"/>
              <a:gd name="T9" fmla="*/ 213 h 878"/>
              <a:gd name="T10" fmla="*/ 602 w 909"/>
              <a:gd name="T11" fmla="*/ 255 h 878"/>
              <a:gd name="T12" fmla="*/ 600 w 909"/>
              <a:gd name="T13" fmla="*/ 311 h 878"/>
              <a:gd name="T14" fmla="*/ 672 w 909"/>
              <a:gd name="T15" fmla="*/ 283 h 878"/>
              <a:gd name="T16" fmla="*/ 756 w 909"/>
              <a:gd name="T17" fmla="*/ 356 h 878"/>
              <a:gd name="T18" fmla="*/ 821 w 909"/>
              <a:gd name="T19" fmla="*/ 368 h 878"/>
              <a:gd name="T20" fmla="*/ 859 w 909"/>
              <a:gd name="T21" fmla="*/ 478 h 878"/>
              <a:gd name="T22" fmla="*/ 879 w 909"/>
              <a:gd name="T23" fmla="*/ 533 h 878"/>
              <a:gd name="T24" fmla="*/ 881 w 909"/>
              <a:gd name="T25" fmla="*/ 545 h 878"/>
              <a:gd name="T26" fmla="*/ 887 w 909"/>
              <a:gd name="T27" fmla="*/ 557 h 878"/>
              <a:gd name="T28" fmla="*/ 909 w 909"/>
              <a:gd name="T29" fmla="*/ 623 h 878"/>
              <a:gd name="T30" fmla="*/ 855 w 909"/>
              <a:gd name="T31" fmla="*/ 691 h 878"/>
              <a:gd name="T32" fmla="*/ 835 w 909"/>
              <a:gd name="T33" fmla="*/ 699 h 878"/>
              <a:gd name="T34" fmla="*/ 774 w 909"/>
              <a:gd name="T35" fmla="*/ 724 h 878"/>
              <a:gd name="T36" fmla="*/ 797 w 909"/>
              <a:gd name="T37" fmla="*/ 748 h 878"/>
              <a:gd name="T38" fmla="*/ 780 w 909"/>
              <a:gd name="T39" fmla="*/ 776 h 878"/>
              <a:gd name="T40" fmla="*/ 742 w 909"/>
              <a:gd name="T41" fmla="*/ 828 h 878"/>
              <a:gd name="T42" fmla="*/ 547 w 909"/>
              <a:gd name="T43" fmla="*/ 858 h 878"/>
              <a:gd name="T44" fmla="*/ 469 w 909"/>
              <a:gd name="T45" fmla="*/ 878 h 878"/>
              <a:gd name="T46" fmla="*/ 437 w 909"/>
              <a:gd name="T47" fmla="*/ 822 h 878"/>
              <a:gd name="T48" fmla="*/ 457 w 909"/>
              <a:gd name="T49" fmla="*/ 752 h 878"/>
              <a:gd name="T50" fmla="*/ 493 w 909"/>
              <a:gd name="T51" fmla="*/ 744 h 878"/>
              <a:gd name="T52" fmla="*/ 495 w 909"/>
              <a:gd name="T53" fmla="*/ 744 h 878"/>
              <a:gd name="T54" fmla="*/ 485 w 909"/>
              <a:gd name="T55" fmla="*/ 712 h 878"/>
              <a:gd name="T56" fmla="*/ 499 w 909"/>
              <a:gd name="T57" fmla="*/ 695 h 878"/>
              <a:gd name="T58" fmla="*/ 511 w 909"/>
              <a:gd name="T59" fmla="*/ 675 h 878"/>
              <a:gd name="T60" fmla="*/ 515 w 909"/>
              <a:gd name="T61" fmla="*/ 671 h 878"/>
              <a:gd name="T62" fmla="*/ 527 w 909"/>
              <a:gd name="T63" fmla="*/ 655 h 878"/>
              <a:gd name="T64" fmla="*/ 521 w 909"/>
              <a:gd name="T65" fmla="*/ 611 h 878"/>
              <a:gd name="T66" fmla="*/ 499 w 909"/>
              <a:gd name="T67" fmla="*/ 585 h 878"/>
              <a:gd name="T68" fmla="*/ 461 w 909"/>
              <a:gd name="T69" fmla="*/ 545 h 878"/>
              <a:gd name="T70" fmla="*/ 441 w 909"/>
              <a:gd name="T71" fmla="*/ 533 h 878"/>
              <a:gd name="T72" fmla="*/ 437 w 909"/>
              <a:gd name="T73" fmla="*/ 533 h 878"/>
              <a:gd name="T74" fmla="*/ 396 w 909"/>
              <a:gd name="T75" fmla="*/ 510 h 878"/>
              <a:gd name="T76" fmla="*/ 394 w 909"/>
              <a:gd name="T77" fmla="*/ 454 h 878"/>
              <a:gd name="T78" fmla="*/ 368 w 909"/>
              <a:gd name="T79" fmla="*/ 448 h 878"/>
              <a:gd name="T80" fmla="*/ 316 w 909"/>
              <a:gd name="T81" fmla="*/ 434 h 878"/>
              <a:gd name="T82" fmla="*/ 320 w 909"/>
              <a:gd name="T83" fmla="*/ 406 h 878"/>
              <a:gd name="T84" fmla="*/ 274 w 909"/>
              <a:gd name="T85" fmla="*/ 404 h 878"/>
              <a:gd name="T86" fmla="*/ 236 w 909"/>
              <a:gd name="T87" fmla="*/ 323 h 878"/>
              <a:gd name="T88" fmla="*/ 181 w 909"/>
              <a:gd name="T89" fmla="*/ 299 h 878"/>
              <a:gd name="T90" fmla="*/ 195 w 909"/>
              <a:gd name="T91" fmla="*/ 263 h 878"/>
              <a:gd name="T92" fmla="*/ 131 w 909"/>
              <a:gd name="T93" fmla="*/ 219 h 878"/>
              <a:gd name="T94" fmla="*/ 115 w 909"/>
              <a:gd name="T95" fmla="*/ 156 h 878"/>
              <a:gd name="T96" fmla="*/ 97 w 909"/>
              <a:gd name="T97" fmla="*/ 177 h 878"/>
              <a:gd name="T98" fmla="*/ 0 w 909"/>
              <a:gd name="T99" fmla="*/ 96 h 878"/>
              <a:gd name="T100" fmla="*/ 30 w 909"/>
              <a:gd name="T101" fmla="*/ 42 h 878"/>
              <a:gd name="T102" fmla="*/ 103 w 909"/>
              <a:gd name="T103" fmla="*/ 0 h 878"/>
              <a:gd name="T104" fmla="*/ 147 w 909"/>
              <a:gd name="T105" fmla="*/ 56 h 878"/>
              <a:gd name="T106" fmla="*/ 240 w 909"/>
              <a:gd name="T107" fmla="*/ 72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9" h="878">
                <a:moveTo>
                  <a:pt x="240" y="72"/>
                </a:moveTo>
                <a:lnTo>
                  <a:pt x="497" y="148"/>
                </a:lnTo>
                <a:lnTo>
                  <a:pt x="495" y="207"/>
                </a:lnTo>
                <a:lnTo>
                  <a:pt x="545" y="213"/>
                </a:lnTo>
                <a:lnTo>
                  <a:pt x="561" y="213"/>
                </a:lnTo>
                <a:lnTo>
                  <a:pt x="602" y="255"/>
                </a:lnTo>
                <a:lnTo>
                  <a:pt x="600" y="311"/>
                </a:lnTo>
                <a:lnTo>
                  <a:pt x="672" y="283"/>
                </a:lnTo>
                <a:lnTo>
                  <a:pt x="756" y="356"/>
                </a:lnTo>
                <a:lnTo>
                  <a:pt x="821" y="368"/>
                </a:lnTo>
                <a:lnTo>
                  <a:pt x="859" y="478"/>
                </a:lnTo>
                <a:lnTo>
                  <a:pt x="879" y="533"/>
                </a:lnTo>
                <a:lnTo>
                  <a:pt x="881" y="545"/>
                </a:lnTo>
                <a:lnTo>
                  <a:pt x="887" y="557"/>
                </a:lnTo>
                <a:lnTo>
                  <a:pt x="909" y="623"/>
                </a:lnTo>
                <a:lnTo>
                  <a:pt x="855" y="691"/>
                </a:lnTo>
                <a:lnTo>
                  <a:pt x="835" y="699"/>
                </a:lnTo>
                <a:lnTo>
                  <a:pt x="774" y="724"/>
                </a:lnTo>
                <a:lnTo>
                  <a:pt x="797" y="748"/>
                </a:lnTo>
                <a:lnTo>
                  <a:pt x="780" y="776"/>
                </a:lnTo>
                <a:lnTo>
                  <a:pt x="742" y="828"/>
                </a:lnTo>
                <a:lnTo>
                  <a:pt x="547" y="858"/>
                </a:lnTo>
                <a:lnTo>
                  <a:pt x="469" y="878"/>
                </a:lnTo>
                <a:lnTo>
                  <a:pt x="437" y="822"/>
                </a:lnTo>
                <a:lnTo>
                  <a:pt x="457" y="752"/>
                </a:lnTo>
                <a:lnTo>
                  <a:pt x="493" y="744"/>
                </a:lnTo>
                <a:lnTo>
                  <a:pt x="495" y="744"/>
                </a:lnTo>
                <a:lnTo>
                  <a:pt x="485" y="712"/>
                </a:lnTo>
                <a:lnTo>
                  <a:pt x="499" y="695"/>
                </a:lnTo>
                <a:lnTo>
                  <a:pt x="511" y="675"/>
                </a:lnTo>
                <a:lnTo>
                  <a:pt x="515" y="671"/>
                </a:lnTo>
                <a:lnTo>
                  <a:pt x="527" y="655"/>
                </a:lnTo>
                <a:lnTo>
                  <a:pt x="521" y="611"/>
                </a:lnTo>
                <a:lnTo>
                  <a:pt x="499" y="585"/>
                </a:lnTo>
                <a:lnTo>
                  <a:pt x="461" y="545"/>
                </a:lnTo>
                <a:lnTo>
                  <a:pt x="441" y="533"/>
                </a:lnTo>
                <a:lnTo>
                  <a:pt x="437" y="533"/>
                </a:lnTo>
                <a:lnTo>
                  <a:pt x="396" y="510"/>
                </a:lnTo>
                <a:lnTo>
                  <a:pt x="394" y="454"/>
                </a:lnTo>
                <a:lnTo>
                  <a:pt x="368" y="448"/>
                </a:lnTo>
                <a:lnTo>
                  <a:pt x="316" y="434"/>
                </a:lnTo>
                <a:lnTo>
                  <a:pt x="320" y="406"/>
                </a:lnTo>
                <a:lnTo>
                  <a:pt x="274" y="404"/>
                </a:lnTo>
                <a:lnTo>
                  <a:pt x="236" y="323"/>
                </a:lnTo>
                <a:lnTo>
                  <a:pt x="181" y="299"/>
                </a:lnTo>
                <a:lnTo>
                  <a:pt x="195" y="263"/>
                </a:lnTo>
                <a:lnTo>
                  <a:pt x="131" y="219"/>
                </a:lnTo>
                <a:lnTo>
                  <a:pt x="115" y="156"/>
                </a:lnTo>
                <a:lnTo>
                  <a:pt x="97" y="177"/>
                </a:lnTo>
                <a:lnTo>
                  <a:pt x="0" y="96"/>
                </a:lnTo>
                <a:lnTo>
                  <a:pt x="30" y="42"/>
                </a:lnTo>
                <a:lnTo>
                  <a:pt x="103" y="0"/>
                </a:lnTo>
                <a:lnTo>
                  <a:pt x="147" y="56"/>
                </a:lnTo>
                <a:lnTo>
                  <a:pt x="240" y="7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8"/>
          <p:cNvSpPr>
            <a:spLocks/>
          </p:cNvSpPr>
          <p:nvPr/>
        </p:nvSpPr>
        <p:spPr bwMode="auto">
          <a:xfrm>
            <a:off x="5281613" y="1663700"/>
            <a:ext cx="1076325" cy="804863"/>
          </a:xfrm>
          <a:custGeom>
            <a:avLst/>
            <a:gdLst>
              <a:gd name="T0" fmla="*/ 674 w 678"/>
              <a:gd name="T1" fmla="*/ 243 h 507"/>
              <a:gd name="T2" fmla="*/ 674 w 678"/>
              <a:gd name="T3" fmla="*/ 249 h 507"/>
              <a:gd name="T4" fmla="*/ 674 w 678"/>
              <a:gd name="T5" fmla="*/ 259 h 507"/>
              <a:gd name="T6" fmla="*/ 674 w 678"/>
              <a:gd name="T7" fmla="*/ 267 h 507"/>
              <a:gd name="T8" fmla="*/ 678 w 678"/>
              <a:gd name="T9" fmla="*/ 271 h 507"/>
              <a:gd name="T10" fmla="*/ 646 w 678"/>
              <a:gd name="T11" fmla="*/ 312 h 507"/>
              <a:gd name="T12" fmla="*/ 660 w 678"/>
              <a:gd name="T13" fmla="*/ 366 h 507"/>
              <a:gd name="T14" fmla="*/ 579 w 678"/>
              <a:gd name="T15" fmla="*/ 420 h 507"/>
              <a:gd name="T16" fmla="*/ 603 w 678"/>
              <a:gd name="T17" fmla="*/ 440 h 507"/>
              <a:gd name="T18" fmla="*/ 652 w 678"/>
              <a:gd name="T19" fmla="*/ 410 h 507"/>
              <a:gd name="T20" fmla="*/ 624 w 678"/>
              <a:gd name="T21" fmla="*/ 479 h 507"/>
              <a:gd name="T22" fmla="*/ 547 w 678"/>
              <a:gd name="T23" fmla="*/ 495 h 507"/>
              <a:gd name="T24" fmla="*/ 541 w 678"/>
              <a:gd name="T25" fmla="*/ 495 h 507"/>
              <a:gd name="T26" fmla="*/ 519 w 678"/>
              <a:gd name="T27" fmla="*/ 497 h 507"/>
              <a:gd name="T28" fmla="*/ 505 w 678"/>
              <a:gd name="T29" fmla="*/ 497 h 507"/>
              <a:gd name="T30" fmla="*/ 477 w 678"/>
              <a:gd name="T31" fmla="*/ 499 h 507"/>
              <a:gd name="T32" fmla="*/ 414 w 678"/>
              <a:gd name="T33" fmla="*/ 503 h 507"/>
              <a:gd name="T34" fmla="*/ 390 w 678"/>
              <a:gd name="T35" fmla="*/ 503 h 507"/>
              <a:gd name="T36" fmla="*/ 314 w 678"/>
              <a:gd name="T37" fmla="*/ 507 h 507"/>
              <a:gd name="T38" fmla="*/ 231 w 678"/>
              <a:gd name="T39" fmla="*/ 432 h 507"/>
              <a:gd name="T40" fmla="*/ 109 w 678"/>
              <a:gd name="T41" fmla="*/ 386 h 507"/>
              <a:gd name="T42" fmla="*/ 65 w 678"/>
              <a:gd name="T43" fmla="*/ 368 h 507"/>
              <a:gd name="T44" fmla="*/ 44 w 678"/>
              <a:gd name="T45" fmla="*/ 360 h 507"/>
              <a:gd name="T46" fmla="*/ 0 w 678"/>
              <a:gd name="T47" fmla="*/ 302 h 507"/>
              <a:gd name="T48" fmla="*/ 63 w 678"/>
              <a:gd name="T49" fmla="*/ 277 h 507"/>
              <a:gd name="T50" fmla="*/ 135 w 678"/>
              <a:gd name="T51" fmla="*/ 247 h 507"/>
              <a:gd name="T52" fmla="*/ 157 w 678"/>
              <a:gd name="T53" fmla="*/ 203 h 507"/>
              <a:gd name="T54" fmla="*/ 167 w 678"/>
              <a:gd name="T55" fmla="*/ 183 h 507"/>
              <a:gd name="T56" fmla="*/ 171 w 678"/>
              <a:gd name="T57" fmla="*/ 175 h 507"/>
              <a:gd name="T58" fmla="*/ 209 w 678"/>
              <a:gd name="T59" fmla="*/ 102 h 507"/>
              <a:gd name="T60" fmla="*/ 256 w 678"/>
              <a:gd name="T61" fmla="*/ 10 h 507"/>
              <a:gd name="T62" fmla="*/ 262 w 678"/>
              <a:gd name="T63" fmla="*/ 8 h 507"/>
              <a:gd name="T64" fmla="*/ 312 w 678"/>
              <a:gd name="T65" fmla="*/ 0 h 507"/>
              <a:gd name="T66" fmla="*/ 316 w 678"/>
              <a:gd name="T67" fmla="*/ 46 h 507"/>
              <a:gd name="T68" fmla="*/ 372 w 678"/>
              <a:gd name="T69" fmla="*/ 86 h 507"/>
              <a:gd name="T70" fmla="*/ 414 w 678"/>
              <a:gd name="T71" fmla="*/ 88 h 507"/>
              <a:gd name="T72" fmla="*/ 487 w 678"/>
              <a:gd name="T73" fmla="*/ 90 h 507"/>
              <a:gd name="T74" fmla="*/ 485 w 678"/>
              <a:gd name="T75" fmla="*/ 113 h 507"/>
              <a:gd name="T76" fmla="*/ 483 w 678"/>
              <a:gd name="T77" fmla="*/ 147 h 507"/>
              <a:gd name="T78" fmla="*/ 644 w 678"/>
              <a:gd name="T79" fmla="*/ 229 h 507"/>
              <a:gd name="T80" fmla="*/ 674 w 678"/>
              <a:gd name="T81" fmla="*/ 24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8" h="507">
                <a:moveTo>
                  <a:pt x="674" y="243"/>
                </a:moveTo>
                <a:lnTo>
                  <a:pt x="674" y="249"/>
                </a:lnTo>
                <a:lnTo>
                  <a:pt x="674" y="259"/>
                </a:lnTo>
                <a:lnTo>
                  <a:pt x="674" y="267"/>
                </a:lnTo>
                <a:lnTo>
                  <a:pt x="678" y="271"/>
                </a:lnTo>
                <a:lnTo>
                  <a:pt x="646" y="312"/>
                </a:lnTo>
                <a:lnTo>
                  <a:pt x="660" y="366"/>
                </a:lnTo>
                <a:lnTo>
                  <a:pt x="579" y="420"/>
                </a:lnTo>
                <a:lnTo>
                  <a:pt x="603" y="440"/>
                </a:lnTo>
                <a:lnTo>
                  <a:pt x="652" y="410"/>
                </a:lnTo>
                <a:lnTo>
                  <a:pt x="624" y="479"/>
                </a:lnTo>
                <a:lnTo>
                  <a:pt x="547" y="495"/>
                </a:lnTo>
                <a:lnTo>
                  <a:pt x="541" y="495"/>
                </a:lnTo>
                <a:lnTo>
                  <a:pt x="519" y="497"/>
                </a:lnTo>
                <a:lnTo>
                  <a:pt x="505" y="497"/>
                </a:lnTo>
                <a:lnTo>
                  <a:pt x="477" y="499"/>
                </a:lnTo>
                <a:lnTo>
                  <a:pt x="414" y="503"/>
                </a:lnTo>
                <a:lnTo>
                  <a:pt x="390" y="503"/>
                </a:lnTo>
                <a:lnTo>
                  <a:pt x="314" y="507"/>
                </a:lnTo>
                <a:lnTo>
                  <a:pt x="231" y="432"/>
                </a:lnTo>
                <a:lnTo>
                  <a:pt x="109" y="386"/>
                </a:lnTo>
                <a:lnTo>
                  <a:pt x="65" y="368"/>
                </a:lnTo>
                <a:lnTo>
                  <a:pt x="44" y="360"/>
                </a:lnTo>
                <a:lnTo>
                  <a:pt x="0" y="302"/>
                </a:lnTo>
                <a:lnTo>
                  <a:pt x="63" y="277"/>
                </a:lnTo>
                <a:lnTo>
                  <a:pt x="135" y="247"/>
                </a:lnTo>
                <a:lnTo>
                  <a:pt x="157" y="203"/>
                </a:lnTo>
                <a:lnTo>
                  <a:pt x="167" y="183"/>
                </a:lnTo>
                <a:lnTo>
                  <a:pt x="171" y="175"/>
                </a:lnTo>
                <a:lnTo>
                  <a:pt x="209" y="102"/>
                </a:lnTo>
                <a:lnTo>
                  <a:pt x="256" y="10"/>
                </a:lnTo>
                <a:lnTo>
                  <a:pt x="262" y="8"/>
                </a:lnTo>
                <a:lnTo>
                  <a:pt x="312" y="0"/>
                </a:lnTo>
                <a:lnTo>
                  <a:pt x="316" y="46"/>
                </a:lnTo>
                <a:lnTo>
                  <a:pt x="372" y="86"/>
                </a:lnTo>
                <a:lnTo>
                  <a:pt x="414" y="88"/>
                </a:lnTo>
                <a:lnTo>
                  <a:pt x="487" y="90"/>
                </a:lnTo>
                <a:lnTo>
                  <a:pt x="485" y="113"/>
                </a:lnTo>
                <a:lnTo>
                  <a:pt x="483" y="147"/>
                </a:lnTo>
                <a:lnTo>
                  <a:pt x="644" y="229"/>
                </a:lnTo>
                <a:lnTo>
                  <a:pt x="674" y="24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9"/>
          <p:cNvSpPr>
            <a:spLocks/>
          </p:cNvSpPr>
          <p:nvPr/>
        </p:nvSpPr>
        <p:spPr bwMode="auto">
          <a:xfrm>
            <a:off x="6664326" y="3059113"/>
            <a:ext cx="530225" cy="495300"/>
          </a:xfrm>
          <a:custGeom>
            <a:avLst/>
            <a:gdLst>
              <a:gd name="T0" fmla="*/ 334 w 334"/>
              <a:gd name="T1" fmla="*/ 183 h 312"/>
              <a:gd name="T2" fmla="*/ 295 w 334"/>
              <a:gd name="T3" fmla="*/ 183 h 312"/>
              <a:gd name="T4" fmla="*/ 279 w 334"/>
              <a:gd name="T5" fmla="*/ 251 h 312"/>
              <a:gd name="T6" fmla="*/ 243 w 334"/>
              <a:gd name="T7" fmla="*/ 275 h 312"/>
              <a:gd name="T8" fmla="*/ 213 w 334"/>
              <a:gd name="T9" fmla="*/ 307 h 312"/>
              <a:gd name="T10" fmla="*/ 207 w 334"/>
              <a:gd name="T11" fmla="*/ 312 h 312"/>
              <a:gd name="T12" fmla="*/ 177 w 334"/>
              <a:gd name="T13" fmla="*/ 289 h 312"/>
              <a:gd name="T14" fmla="*/ 157 w 334"/>
              <a:gd name="T15" fmla="*/ 277 h 312"/>
              <a:gd name="T16" fmla="*/ 66 w 334"/>
              <a:gd name="T17" fmla="*/ 175 h 312"/>
              <a:gd name="T18" fmla="*/ 0 w 334"/>
              <a:gd name="T19" fmla="*/ 145 h 312"/>
              <a:gd name="T20" fmla="*/ 48 w 334"/>
              <a:gd name="T21" fmla="*/ 46 h 312"/>
              <a:gd name="T22" fmla="*/ 74 w 334"/>
              <a:gd name="T23" fmla="*/ 36 h 312"/>
              <a:gd name="T24" fmla="*/ 102 w 334"/>
              <a:gd name="T25" fmla="*/ 28 h 312"/>
              <a:gd name="T26" fmla="*/ 137 w 334"/>
              <a:gd name="T27" fmla="*/ 16 h 312"/>
              <a:gd name="T28" fmla="*/ 165 w 334"/>
              <a:gd name="T29" fmla="*/ 6 h 312"/>
              <a:gd name="T30" fmla="*/ 185 w 334"/>
              <a:gd name="T31" fmla="*/ 0 h 312"/>
              <a:gd name="T32" fmla="*/ 193 w 334"/>
              <a:gd name="T33" fmla="*/ 12 h 312"/>
              <a:gd name="T34" fmla="*/ 221 w 334"/>
              <a:gd name="T35" fmla="*/ 54 h 312"/>
              <a:gd name="T36" fmla="*/ 223 w 334"/>
              <a:gd name="T37" fmla="*/ 58 h 312"/>
              <a:gd name="T38" fmla="*/ 211 w 334"/>
              <a:gd name="T39" fmla="*/ 96 h 312"/>
              <a:gd name="T40" fmla="*/ 273 w 334"/>
              <a:gd name="T41" fmla="*/ 133 h 312"/>
              <a:gd name="T42" fmla="*/ 328 w 334"/>
              <a:gd name="T43" fmla="*/ 135 h 312"/>
              <a:gd name="T44" fmla="*/ 334 w 334"/>
              <a:gd name="T45" fmla="*/ 18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4" h="312">
                <a:moveTo>
                  <a:pt x="334" y="183"/>
                </a:moveTo>
                <a:lnTo>
                  <a:pt x="295" y="183"/>
                </a:lnTo>
                <a:lnTo>
                  <a:pt x="279" y="251"/>
                </a:lnTo>
                <a:lnTo>
                  <a:pt x="243" y="275"/>
                </a:lnTo>
                <a:lnTo>
                  <a:pt x="213" y="307"/>
                </a:lnTo>
                <a:lnTo>
                  <a:pt x="207" y="312"/>
                </a:lnTo>
                <a:lnTo>
                  <a:pt x="177" y="289"/>
                </a:lnTo>
                <a:lnTo>
                  <a:pt x="157" y="277"/>
                </a:lnTo>
                <a:lnTo>
                  <a:pt x="66" y="175"/>
                </a:lnTo>
                <a:lnTo>
                  <a:pt x="0" y="145"/>
                </a:lnTo>
                <a:lnTo>
                  <a:pt x="48" y="46"/>
                </a:lnTo>
                <a:lnTo>
                  <a:pt x="74" y="36"/>
                </a:lnTo>
                <a:lnTo>
                  <a:pt x="102" y="28"/>
                </a:lnTo>
                <a:lnTo>
                  <a:pt x="137" y="16"/>
                </a:lnTo>
                <a:lnTo>
                  <a:pt x="165" y="6"/>
                </a:lnTo>
                <a:lnTo>
                  <a:pt x="185" y="0"/>
                </a:lnTo>
                <a:lnTo>
                  <a:pt x="193" y="12"/>
                </a:lnTo>
                <a:lnTo>
                  <a:pt x="221" y="54"/>
                </a:lnTo>
                <a:lnTo>
                  <a:pt x="223" y="58"/>
                </a:lnTo>
                <a:lnTo>
                  <a:pt x="211" y="96"/>
                </a:lnTo>
                <a:lnTo>
                  <a:pt x="273" y="133"/>
                </a:lnTo>
                <a:lnTo>
                  <a:pt x="328" y="135"/>
                </a:lnTo>
                <a:lnTo>
                  <a:pt x="334" y="18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20"/>
          <p:cNvSpPr>
            <a:spLocks/>
          </p:cNvSpPr>
          <p:nvPr/>
        </p:nvSpPr>
        <p:spPr bwMode="auto">
          <a:xfrm>
            <a:off x="5019676" y="2860675"/>
            <a:ext cx="693738" cy="785813"/>
          </a:xfrm>
          <a:custGeom>
            <a:avLst/>
            <a:gdLst>
              <a:gd name="T0" fmla="*/ 421 w 437"/>
              <a:gd name="T1" fmla="*/ 304 h 495"/>
              <a:gd name="T2" fmla="*/ 437 w 437"/>
              <a:gd name="T3" fmla="*/ 320 h 495"/>
              <a:gd name="T4" fmla="*/ 350 w 437"/>
              <a:gd name="T5" fmla="*/ 437 h 495"/>
              <a:gd name="T6" fmla="*/ 332 w 437"/>
              <a:gd name="T7" fmla="*/ 441 h 495"/>
              <a:gd name="T8" fmla="*/ 316 w 437"/>
              <a:gd name="T9" fmla="*/ 447 h 495"/>
              <a:gd name="T10" fmla="*/ 310 w 437"/>
              <a:gd name="T11" fmla="*/ 449 h 495"/>
              <a:gd name="T12" fmla="*/ 228 w 437"/>
              <a:gd name="T13" fmla="*/ 473 h 495"/>
              <a:gd name="T14" fmla="*/ 163 w 437"/>
              <a:gd name="T15" fmla="*/ 495 h 495"/>
              <a:gd name="T16" fmla="*/ 163 w 437"/>
              <a:gd name="T17" fmla="*/ 473 h 495"/>
              <a:gd name="T18" fmla="*/ 165 w 437"/>
              <a:gd name="T19" fmla="*/ 434 h 495"/>
              <a:gd name="T20" fmla="*/ 165 w 437"/>
              <a:gd name="T21" fmla="*/ 404 h 495"/>
              <a:gd name="T22" fmla="*/ 141 w 437"/>
              <a:gd name="T23" fmla="*/ 384 h 495"/>
              <a:gd name="T24" fmla="*/ 28 w 437"/>
              <a:gd name="T25" fmla="*/ 290 h 495"/>
              <a:gd name="T26" fmla="*/ 4 w 437"/>
              <a:gd name="T27" fmla="*/ 294 h 495"/>
              <a:gd name="T28" fmla="*/ 14 w 437"/>
              <a:gd name="T29" fmla="*/ 255 h 495"/>
              <a:gd name="T30" fmla="*/ 6 w 437"/>
              <a:gd name="T31" fmla="*/ 179 h 495"/>
              <a:gd name="T32" fmla="*/ 0 w 437"/>
              <a:gd name="T33" fmla="*/ 113 h 495"/>
              <a:gd name="T34" fmla="*/ 43 w 437"/>
              <a:gd name="T35" fmla="*/ 121 h 495"/>
              <a:gd name="T36" fmla="*/ 105 w 437"/>
              <a:gd name="T37" fmla="*/ 133 h 495"/>
              <a:gd name="T38" fmla="*/ 117 w 437"/>
              <a:gd name="T39" fmla="*/ 113 h 495"/>
              <a:gd name="T40" fmla="*/ 119 w 437"/>
              <a:gd name="T41" fmla="*/ 107 h 495"/>
              <a:gd name="T42" fmla="*/ 147 w 437"/>
              <a:gd name="T43" fmla="*/ 56 h 495"/>
              <a:gd name="T44" fmla="*/ 238 w 437"/>
              <a:gd name="T45" fmla="*/ 0 h 495"/>
              <a:gd name="T46" fmla="*/ 280 w 437"/>
              <a:gd name="T47" fmla="*/ 119 h 495"/>
              <a:gd name="T48" fmla="*/ 336 w 437"/>
              <a:gd name="T49" fmla="*/ 135 h 495"/>
              <a:gd name="T50" fmla="*/ 364 w 437"/>
              <a:gd name="T51" fmla="*/ 183 h 495"/>
              <a:gd name="T52" fmla="*/ 380 w 437"/>
              <a:gd name="T53" fmla="*/ 211 h 495"/>
              <a:gd name="T54" fmla="*/ 421 w 437"/>
              <a:gd name="T55" fmla="*/ 30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37" h="495">
                <a:moveTo>
                  <a:pt x="421" y="304"/>
                </a:moveTo>
                <a:lnTo>
                  <a:pt x="437" y="320"/>
                </a:lnTo>
                <a:lnTo>
                  <a:pt x="350" y="437"/>
                </a:lnTo>
                <a:lnTo>
                  <a:pt x="332" y="441"/>
                </a:lnTo>
                <a:lnTo>
                  <a:pt x="316" y="447"/>
                </a:lnTo>
                <a:lnTo>
                  <a:pt x="310" y="449"/>
                </a:lnTo>
                <a:lnTo>
                  <a:pt x="228" y="473"/>
                </a:lnTo>
                <a:lnTo>
                  <a:pt x="163" y="495"/>
                </a:lnTo>
                <a:lnTo>
                  <a:pt x="163" y="473"/>
                </a:lnTo>
                <a:lnTo>
                  <a:pt x="165" y="434"/>
                </a:lnTo>
                <a:lnTo>
                  <a:pt x="165" y="404"/>
                </a:lnTo>
                <a:lnTo>
                  <a:pt x="141" y="384"/>
                </a:lnTo>
                <a:lnTo>
                  <a:pt x="28" y="290"/>
                </a:lnTo>
                <a:lnTo>
                  <a:pt x="4" y="294"/>
                </a:lnTo>
                <a:lnTo>
                  <a:pt x="14" y="255"/>
                </a:lnTo>
                <a:lnTo>
                  <a:pt x="6" y="179"/>
                </a:lnTo>
                <a:lnTo>
                  <a:pt x="0" y="113"/>
                </a:lnTo>
                <a:lnTo>
                  <a:pt x="43" y="121"/>
                </a:lnTo>
                <a:lnTo>
                  <a:pt x="105" y="133"/>
                </a:lnTo>
                <a:lnTo>
                  <a:pt x="117" y="113"/>
                </a:lnTo>
                <a:lnTo>
                  <a:pt x="119" y="107"/>
                </a:lnTo>
                <a:lnTo>
                  <a:pt x="147" y="56"/>
                </a:lnTo>
                <a:lnTo>
                  <a:pt x="238" y="0"/>
                </a:lnTo>
                <a:lnTo>
                  <a:pt x="280" y="119"/>
                </a:lnTo>
                <a:lnTo>
                  <a:pt x="336" y="135"/>
                </a:lnTo>
                <a:lnTo>
                  <a:pt x="364" y="183"/>
                </a:lnTo>
                <a:lnTo>
                  <a:pt x="380" y="211"/>
                </a:lnTo>
                <a:lnTo>
                  <a:pt x="421" y="30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21"/>
          <p:cNvSpPr>
            <a:spLocks/>
          </p:cNvSpPr>
          <p:nvPr/>
        </p:nvSpPr>
        <p:spPr bwMode="auto">
          <a:xfrm>
            <a:off x="6061076" y="2905125"/>
            <a:ext cx="852488" cy="906463"/>
          </a:xfrm>
          <a:custGeom>
            <a:avLst/>
            <a:gdLst>
              <a:gd name="T0" fmla="*/ 380 w 537"/>
              <a:gd name="T1" fmla="*/ 242 h 571"/>
              <a:gd name="T2" fmla="*/ 446 w 537"/>
              <a:gd name="T3" fmla="*/ 272 h 571"/>
              <a:gd name="T4" fmla="*/ 537 w 537"/>
              <a:gd name="T5" fmla="*/ 374 h 571"/>
              <a:gd name="T6" fmla="*/ 505 w 537"/>
              <a:gd name="T7" fmla="*/ 384 h 571"/>
              <a:gd name="T8" fmla="*/ 438 w 537"/>
              <a:gd name="T9" fmla="*/ 406 h 571"/>
              <a:gd name="T10" fmla="*/ 358 w 537"/>
              <a:gd name="T11" fmla="*/ 421 h 571"/>
              <a:gd name="T12" fmla="*/ 374 w 537"/>
              <a:gd name="T13" fmla="*/ 499 h 571"/>
              <a:gd name="T14" fmla="*/ 312 w 537"/>
              <a:gd name="T15" fmla="*/ 565 h 571"/>
              <a:gd name="T16" fmla="*/ 187 w 537"/>
              <a:gd name="T17" fmla="*/ 527 h 571"/>
              <a:gd name="T18" fmla="*/ 181 w 537"/>
              <a:gd name="T19" fmla="*/ 525 h 571"/>
              <a:gd name="T20" fmla="*/ 181 w 537"/>
              <a:gd name="T21" fmla="*/ 525 h 571"/>
              <a:gd name="T22" fmla="*/ 155 w 537"/>
              <a:gd name="T23" fmla="*/ 535 h 571"/>
              <a:gd name="T24" fmla="*/ 155 w 537"/>
              <a:gd name="T25" fmla="*/ 537 h 571"/>
              <a:gd name="T26" fmla="*/ 157 w 537"/>
              <a:gd name="T27" fmla="*/ 571 h 571"/>
              <a:gd name="T28" fmla="*/ 149 w 537"/>
              <a:gd name="T29" fmla="*/ 567 h 571"/>
              <a:gd name="T30" fmla="*/ 145 w 537"/>
              <a:gd name="T31" fmla="*/ 561 h 571"/>
              <a:gd name="T32" fmla="*/ 133 w 537"/>
              <a:gd name="T33" fmla="*/ 553 h 571"/>
              <a:gd name="T34" fmla="*/ 84 w 537"/>
              <a:gd name="T35" fmla="*/ 517 h 571"/>
              <a:gd name="T36" fmla="*/ 18 w 537"/>
              <a:gd name="T37" fmla="*/ 475 h 571"/>
              <a:gd name="T38" fmla="*/ 12 w 537"/>
              <a:gd name="T39" fmla="*/ 459 h 571"/>
              <a:gd name="T40" fmla="*/ 0 w 537"/>
              <a:gd name="T41" fmla="*/ 408 h 571"/>
              <a:gd name="T42" fmla="*/ 38 w 537"/>
              <a:gd name="T43" fmla="*/ 386 h 571"/>
              <a:gd name="T44" fmla="*/ 40 w 537"/>
              <a:gd name="T45" fmla="*/ 378 h 571"/>
              <a:gd name="T46" fmla="*/ 40 w 537"/>
              <a:gd name="T47" fmla="*/ 372 h 571"/>
              <a:gd name="T48" fmla="*/ 54 w 537"/>
              <a:gd name="T49" fmla="*/ 366 h 571"/>
              <a:gd name="T50" fmla="*/ 56 w 537"/>
              <a:gd name="T51" fmla="*/ 364 h 571"/>
              <a:gd name="T52" fmla="*/ 110 w 537"/>
              <a:gd name="T53" fmla="*/ 384 h 571"/>
              <a:gd name="T54" fmla="*/ 114 w 537"/>
              <a:gd name="T55" fmla="*/ 382 h 571"/>
              <a:gd name="T56" fmla="*/ 137 w 537"/>
              <a:gd name="T57" fmla="*/ 352 h 571"/>
              <a:gd name="T58" fmla="*/ 62 w 537"/>
              <a:gd name="T59" fmla="*/ 161 h 571"/>
              <a:gd name="T60" fmla="*/ 66 w 537"/>
              <a:gd name="T61" fmla="*/ 157 h 571"/>
              <a:gd name="T62" fmla="*/ 102 w 537"/>
              <a:gd name="T63" fmla="*/ 125 h 571"/>
              <a:gd name="T64" fmla="*/ 106 w 537"/>
              <a:gd name="T65" fmla="*/ 123 h 571"/>
              <a:gd name="T66" fmla="*/ 118 w 537"/>
              <a:gd name="T67" fmla="*/ 115 h 571"/>
              <a:gd name="T68" fmla="*/ 183 w 537"/>
              <a:gd name="T69" fmla="*/ 67 h 571"/>
              <a:gd name="T70" fmla="*/ 185 w 537"/>
              <a:gd name="T71" fmla="*/ 0 h 571"/>
              <a:gd name="T72" fmla="*/ 261 w 537"/>
              <a:gd name="T73" fmla="*/ 14 h 571"/>
              <a:gd name="T74" fmla="*/ 243 w 537"/>
              <a:gd name="T75" fmla="*/ 159 h 571"/>
              <a:gd name="T76" fmla="*/ 287 w 537"/>
              <a:gd name="T77" fmla="*/ 227 h 571"/>
              <a:gd name="T78" fmla="*/ 297 w 537"/>
              <a:gd name="T79" fmla="*/ 232 h 571"/>
              <a:gd name="T80" fmla="*/ 316 w 537"/>
              <a:gd name="T81" fmla="*/ 242 h 571"/>
              <a:gd name="T82" fmla="*/ 322 w 537"/>
              <a:gd name="T83" fmla="*/ 244 h 571"/>
              <a:gd name="T84" fmla="*/ 356 w 537"/>
              <a:gd name="T85" fmla="*/ 258 h 571"/>
              <a:gd name="T86" fmla="*/ 380 w 537"/>
              <a:gd name="T87" fmla="*/ 24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7" h="571">
                <a:moveTo>
                  <a:pt x="380" y="242"/>
                </a:moveTo>
                <a:lnTo>
                  <a:pt x="446" y="272"/>
                </a:lnTo>
                <a:lnTo>
                  <a:pt x="537" y="374"/>
                </a:lnTo>
                <a:lnTo>
                  <a:pt x="505" y="384"/>
                </a:lnTo>
                <a:lnTo>
                  <a:pt x="438" y="406"/>
                </a:lnTo>
                <a:lnTo>
                  <a:pt x="358" y="421"/>
                </a:lnTo>
                <a:lnTo>
                  <a:pt x="374" y="499"/>
                </a:lnTo>
                <a:lnTo>
                  <a:pt x="312" y="565"/>
                </a:lnTo>
                <a:lnTo>
                  <a:pt x="187" y="527"/>
                </a:lnTo>
                <a:lnTo>
                  <a:pt x="181" y="525"/>
                </a:lnTo>
                <a:lnTo>
                  <a:pt x="181" y="525"/>
                </a:lnTo>
                <a:lnTo>
                  <a:pt x="155" y="535"/>
                </a:lnTo>
                <a:lnTo>
                  <a:pt x="155" y="537"/>
                </a:lnTo>
                <a:lnTo>
                  <a:pt x="157" y="571"/>
                </a:lnTo>
                <a:lnTo>
                  <a:pt x="149" y="567"/>
                </a:lnTo>
                <a:lnTo>
                  <a:pt x="145" y="561"/>
                </a:lnTo>
                <a:lnTo>
                  <a:pt x="133" y="553"/>
                </a:lnTo>
                <a:lnTo>
                  <a:pt x="84" y="517"/>
                </a:lnTo>
                <a:lnTo>
                  <a:pt x="18" y="475"/>
                </a:lnTo>
                <a:lnTo>
                  <a:pt x="12" y="459"/>
                </a:lnTo>
                <a:lnTo>
                  <a:pt x="0" y="408"/>
                </a:lnTo>
                <a:lnTo>
                  <a:pt x="38" y="386"/>
                </a:lnTo>
                <a:lnTo>
                  <a:pt x="40" y="378"/>
                </a:lnTo>
                <a:lnTo>
                  <a:pt x="40" y="372"/>
                </a:lnTo>
                <a:lnTo>
                  <a:pt x="54" y="366"/>
                </a:lnTo>
                <a:lnTo>
                  <a:pt x="56" y="364"/>
                </a:lnTo>
                <a:lnTo>
                  <a:pt x="110" y="384"/>
                </a:lnTo>
                <a:lnTo>
                  <a:pt x="114" y="382"/>
                </a:lnTo>
                <a:lnTo>
                  <a:pt x="137" y="352"/>
                </a:lnTo>
                <a:lnTo>
                  <a:pt x="62" y="161"/>
                </a:lnTo>
                <a:lnTo>
                  <a:pt x="66" y="157"/>
                </a:lnTo>
                <a:lnTo>
                  <a:pt x="102" y="125"/>
                </a:lnTo>
                <a:lnTo>
                  <a:pt x="106" y="123"/>
                </a:lnTo>
                <a:lnTo>
                  <a:pt x="118" y="115"/>
                </a:lnTo>
                <a:lnTo>
                  <a:pt x="183" y="67"/>
                </a:lnTo>
                <a:lnTo>
                  <a:pt x="185" y="0"/>
                </a:lnTo>
                <a:lnTo>
                  <a:pt x="261" y="14"/>
                </a:lnTo>
                <a:lnTo>
                  <a:pt x="243" y="159"/>
                </a:lnTo>
                <a:lnTo>
                  <a:pt x="287" y="227"/>
                </a:lnTo>
                <a:lnTo>
                  <a:pt x="297" y="232"/>
                </a:lnTo>
                <a:lnTo>
                  <a:pt x="316" y="242"/>
                </a:lnTo>
                <a:lnTo>
                  <a:pt x="322" y="244"/>
                </a:lnTo>
                <a:lnTo>
                  <a:pt x="356" y="258"/>
                </a:lnTo>
                <a:lnTo>
                  <a:pt x="380" y="24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22"/>
          <p:cNvSpPr>
            <a:spLocks noEditPoints="1"/>
          </p:cNvSpPr>
          <p:nvPr/>
        </p:nvSpPr>
        <p:spPr bwMode="auto">
          <a:xfrm>
            <a:off x="6897688" y="3703638"/>
            <a:ext cx="414338" cy="1146175"/>
          </a:xfrm>
          <a:custGeom>
            <a:avLst/>
            <a:gdLst>
              <a:gd name="T0" fmla="*/ 245 w 261"/>
              <a:gd name="T1" fmla="*/ 463 h 722"/>
              <a:gd name="T2" fmla="*/ 189 w 261"/>
              <a:gd name="T3" fmla="*/ 422 h 722"/>
              <a:gd name="T4" fmla="*/ 183 w 261"/>
              <a:gd name="T5" fmla="*/ 388 h 722"/>
              <a:gd name="T6" fmla="*/ 189 w 261"/>
              <a:gd name="T7" fmla="*/ 320 h 722"/>
              <a:gd name="T8" fmla="*/ 181 w 261"/>
              <a:gd name="T9" fmla="*/ 257 h 722"/>
              <a:gd name="T10" fmla="*/ 171 w 261"/>
              <a:gd name="T11" fmla="*/ 237 h 722"/>
              <a:gd name="T12" fmla="*/ 157 w 261"/>
              <a:gd name="T13" fmla="*/ 187 h 722"/>
              <a:gd name="T14" fmla="*/ 179 w 261"/>
              <a:gd name="T15" fmla="*/ 97 h 722"/>
              <a:gd name="T16" fmla="*/ 205 w 261"/>
              <a:gd name="T17" fmla="*/ 62 h 722"/>
              <a:gd name="T18" fmla="*/ 175 w 261"/>
              <a:gd name="T19" fmla="*/ 56 h 722"/>
              <a:gd name="T20" fmla="*/ 130 w 261"/>
              <a:gd name="T21" fmla="*/ 42 h 722"/>
              <a:gd name="T22" fmla="*/ 86 w 261"/>
              <a:gd name="T23" fmla="*/ 42 h 722"/>
              <a:gd name="T24" fmla="*/ 64 w 261"/>
              <a:gd name="T25" fmla="*/ 4 h 722"/>
              <a:gd name="T26" fmla="*/ 56 w 261"/>
              <a:gd name="T27" fmla="*/ 34 h 722"/>
              <a:gd name="T28" fmla="*/ 50 w 261"/>
              <a:gd name="T29" fmla="*/ 50 h 722"/>
              <a:gd name="T30" fmla="*/ 30 w 261"/>
              <a:gd name="T31" fmla="*/ 82 h 722"/>
              <a:gd name="T32" fmla="*/ 32 w 261"/>
              <a:gd name="T33" fmla="*/ 105 h 722"/>
              <a:gd name="T34" fmla="*/ 42 w 261"/>
              <a:gd name="T35" fmla="*/ 121 h 722"/>
              <a:gd name="T36" fmla="*/ 44 w 261"/>
              <a:gd name="T37" fmla="*/ 153 h 722"/>
              <a:gd name="T38" fmla="*/ 32 w 261"/>
              <a:gd name="T39" fmla="*/ 205 h 722"/>
              <a:gd name="T40" fmla="*/ 18 w 261"/>
              <a:gd name="T41" fmla="*/ 231 h 722"/>
              <a:gd name="T42" fmla="*/ 0 w 261"/>
              <a:gd name="T43" fmla="*/ 304 h 722"/>
              <a:gd name="T44" fmla="*/ 2 w 261"/>
              <a:gd name="T45" fmla="*/ 326 h 722"/>
              <a:gd name="T46" fmla="*/ 22 w 261"/>
              <a:gd name="T47" fmla="*/ 354 h 722"/>
              <a:gd name="T48" fmla="*/ 90 w 261"/>
              <a:gd name="T49" fmla="*/ 430 h 722"/>
              <a:gd name="T50" fmla="*/ 96 w 261"/>
              <a:gd name="T51" fmla="*/ 497 h 722"/>
              <a:gd name="T52" fmla="*/ 96 w 261"/>
              <a:gd name="T53" fmla="*/ 581 h 722"/>
              <a:gd name="T54" fmla="*/ 76 w 261"/>
              <a:gd name="T55" fmla="*/ 638 h 722"/>
              <a:gd name="T56" fmla="*/ 66 w 261"/>
              <a:gd name="T57" fmla="*/ 700 h 722"/>
              <a:gd name="T58" fmla="*/ 112 w 261"/>
              <a:gd name="T59" fmla="*/ 722 h 722"/>
              <a:gd name="T60" fmla="*/ 221 w 261"/>
              <a:gd name="T61" fmla="*/ 682 h 722"/>
              <a:gd name="T62" fmla="*/ 261 w 261"/>
              <a:gd name="T63" fmla="*/ 553 h 722"/>
              <a:gd name="T64" fmla="*/ 155 w 261"/>
              <a:gd name="T65" fmla="*/ 241 h 722"/>
              <a:gd name="T66" fmla="*/ 108 w 261"/>
              <a:gd name="T67" fmla="*/ 251 h 722"/>
              <a:gd name="T68" fmla="*/ 155 w 261"/>
              <a:gd name="T69" fmla="*/ 241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1" h="722">
                <a:moveTo>
                  <a:pt x="247" y="477"/>
                </a:moveTo>
                <a:lnTo>
                  <a:pt x="245" y="463"/>
                </a:lnTo>
                <a:lnTo>
                  <a:pt x="221" y="442"/>
                </a:lnTo>
                <a:lnTo>
                  <a:pt x="189" y="422"/>
                </a:lnTo>
                <a:lnTo>
                  <a:pt x="189" y="418"/>
                </a:lnTo>
                <a:lnTo>
                  <a:pt x="183" y="388"/>
                </a:lnTo>
                <a:lnTo>
                  <a:pt x="187" y="356"/>
                </a:lnTo>
                <a:lnTo>
                  <a:pt x="189" y="320"/>
                </a:lnTo>
                <a:lnTo>
                  <a:pt x="195" y="265"/>
                </a:lnTo>
                <a:lnTo>
                  <a:pt x="181" y="257"/>
                </a:lnTo>
                <a:lnTo>
                  <a:pt x="173" y="237"/>
                </a:lnTo>
                <a:lnTo>
                  <a:pt x="171" y="237"/>
                </a:lnTo>
                <a:lnTo>
                  <a:pt x="169" y="235"/>
                </a:lnTo>
                <a:lnTo>
                  <a:pt x="157" y="187"/>
                </a:lnTo>
                <a:lnTo>
                  <a:pt x="167" y="135"/>
                </a:lnTo>
                <a:lnTo>
                  <a:pt x="179" y="97"/>
                </a:lnTo>
                <a:lnTo>
                  <a:pt x="195" y="70"/>
                </a:lnTo>
                <a:lnTo>
                  <a:pt x="205" y="62"/>
                </a:lnTo>
                <a:lnTo>
                  <a:pt x="193" y="60"/>
                </a:lnTo>
                <a:lnTo>
                  <a:pt x="175" y="56"/>
                </a:lnTo>
                <a:lnTo>
                  <a:pt x="152" y="48"/>
                </a:lnTo>
                <a:lnTo>
                  <a:pt x="130" y="42"/>
                </a:lnTo>
                <a:lnTo>
                  <a:pt x="108" y="62"/>
                </a:lnTo>
                <a:lnTo>
                  <a:pt x="86" y="42"/>
                </a:lnTo>
                <a:lnTo>
                  <a:pt x="64" y="0"/>
                </a:lnTo>
                <a:lnTo>
                  <a:pt x="64" y="4"/>
                </a:lnTo>
                <a:lnTo>
                  <a:pt x="62" y="22"/>
                </a:lnTo>
                <a:lnTo>
                  <a:pt x="56" y="34"/>
                </a:lnTo>
                <a:lnTo>
                  <a:pt x="52" y="36"/>
                </a:lnTo>
                <a:lnTo>
                  <a:pt x="50" y="50"/>
                </a:lnTo>
                <a:lnTo>
                  <a:pt x="30" y="64"/>
                </a:lnTo>
                <a:lnTo>
                  <a:pt x="30" y="82"/>
                </a:lnTo>
                <a:lnTo>
                  <a:pt x="30" y="91"/>
                </a:lnTo>
                <a:lnTo>
                  <a:pt x="32" y="105"/>
                </a:lnTo>
                <a:lnTo>
                  <a:pt x="38" y="113"/>
                </a:lnTo>
                <a:lnTo>
                  <a:pt x="42" y="121"/>
                </a:lnTo>
                <a:lnTo>
                  <a:pt x="44" y="133"/>
                </a:lnTo>
                <a:lnTo>
                  <a:pt x="44" y="153"/>
                </a:lnTo>
                <a:lnTo>
                  <a:pt x="44" y="155"/>
                </a:lnTo>
                <a:lnTo>
                  <a:pt x="32" y="205"/>
                </a:lnTo>
                <a:lnTo>
                  <a:pt x="32" y="205"/>
                </a:lnTo>
                <a:lnTo>
                  <a:pt x="18" y="231"/>
                </a:lnTo>
                <a:lnTo>
                  <a:pt x="14" y="243"/>
                </a:lnTo>
                <a:lnTo>
                  <a:pt x="0" y="304"/>
                </a:lnTo>
                <a:lnTo>
                  <a:pt x="2" y="320"/>
                </a:lnTo>
                <a:lnTo>
                  <a:pt x="2" y="326"/>
                </a:lnTo>
                <a:lnTo>
                  <a:pt x="16" y="350"/>
                </a:lnTo>
                <a:lnTo>
                  <a:pt x="22" y="354"/>
                </a:lnTo>
                <a:lnTo>
                  <a:pt x="72" y="384"/>
                </a:lnTo>
                <a:lnTo>
                  <a:pt x="90" y="430"/>
                </a:lnTo>
                <a:lnTo>
                  <a:pt x="100" y="453"/>
                </a:lnTo>
                <a:lnTo>
                  <a:pt x="96" y="497"/>
                </a:lnTo>
                <a:lnTo>
                  <a:pt x="96" y="545"/>
                </a:lnTo>
                <a:lnTo>
                  <a:pt x="96" y="581"/>
                </a:lnTo>
                <a:lnTo>
                  <a:pt x="88" y="603"/>
                </a:lnTo>
                <a:lnTo>
                  <a:pt x="76" y="638"/>
                </a:lnTo>
                <a:lnTo>
                  <a:pt x="66" y="698"/>
                </a:lnTo>
                <a:lnTo>
                  <a:pt x="66" y="700"/>
                </a:lnTo>
                <a:lnTo>
                  <a:pt x="68" y="702"/>
                </a:lnTo>
                <a:lnTo>
                  <a:pt x="112" y="722"/>
                </a:lnTo>
                <a:lnTo>
                  <a:pt x="140" y="720"/>
                </a:lnTo>
                <a:lnTo>
                  <a:pt x="221" y="682"/>
                </a:lnTo>
                <a:lnTo>
                  <a:pt x="261" y="625"/>
                </a:lnTo>
                <a:lnTo>
                  <a:pt x="261" y="553"/>
                </a:lnTo>
                <a:lnTo>
                  <a:pt x="247" y="477"/>
                </a:lnTo>
                <a:close/>
                <a:moveTo>
                  <a:pt x="155" y="241"/>
                </a:moveTo>
                <a:lnTo>
                  <a:pt x="110" y="251"/>
                </a:lnTo>
                <a:lnTo>
                  <a:pt x="108" y="251"/>
                </a:lnTo>
                <a:lnTo>
                  <a:pt x="108" y="251"/>
                </a:lnTo>
                <a:lnTo>
                  <a:pt x="155" y="24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23"/>
          <p:cNvSpPr>
            <a:spLocks/>
          </p:cNvSpPr>
          <p:nvPr/>
        </p:nvSpPr>
        <p:spPr bwMode="auto">
          <a:xfrm>
            <a:off x="7337426" y="4489450"/>
            <a:ext cx="334963" cy="517525"/>
          </a:xfrm>
          <a:custGeom>
            <a:avLst/>
            <a:gdLst>
              <a:gd name="T0" fmla="*/ 211 w 211"/>
              <a:gd name="T1" fmla="*/ 114 h 326"/>
              <a:gd name="T2" fmla="*/ 189 w 211"/>
              <a:gd name="T3" fmla="*/ 131 h 326"/>
              <a:gd name="T4" fmla="*/ 203 w 211"/>
              <a:gd name="T5" fmla="*/ 139 h 326"/>
              <a:gd name="T6" fmla="*/ 187 w 211"/>
              <a:gd name="T7" fmla="*/ 159 h 326"/>
              <a:gd name="T8" fmla="*/ 181 w 211"/>
              <a:gd name="T9" fmla="*/ 161 h 326"/>
              <a:gd name="T10" fmla="*/ 139 w 211"/>
              <a:gd name="T11" fmla="*/ 173 h 326"/>
              <a:gd name="T12" fmla="*/ 133 w 211"/>
              <a:gd name="T13" fmla="*/ 197 h 326"/>
              <a:gd name="T14" fmla="*/ 131 w 211"/>
              <a:gd name="T15" fmla="*/ 225 h 326"/>
              <a:gd name="T16" fmla="*/ 127 w 211"/>
              <a:gd name="T17" fmla="*/ 239 h 326"/>
              <a:gd name="T18" fmla="*/ 123 w 211"/>
              <a:gd name="T19" fmla="*/ 287 h 326"/>
              <a:gd name="T20" fmla="*/ 87 w 211"/>
              <a:gd name="T21" fmla="*/ 310 h 326"/>
              <a:gd name="T22" fmla="*/ 71 w 211"/>
              <a:gd name="T23" fmla="*/ 326 h 326"/>
              <a:gd name="T24" fmla="*/ 71 w 211"/>
              <a:gd name="T25" fmla="*/ 326 h 326"/>
              <a:gd name="T26" fmla="*/ 60 w 211"/>
              <a:gd name="T27" fmla="*/ 299 h 326"/>
              <a:gd name="T28" fmla="*/ 58 w 211"/>
              <a:gd name="T29" fmla="*/ 291 h 326"/>
              <a:gd name="T30" fmla="*/ 48 w 211"/>
              <a:gd name="T31" fmla="*/ 293 h 326"/>
              <a:gd name="T32" fmla="*/ 42 w 211"/>
              <a:gd name="T33" fmla="*/ 293 h 326"/>
              <a:gd name="T34" fmla="*/ 40 w 211"/>
              <a:gd name="T35" fmla="*/ 253 h 326"/>
              <a:gd name="T36" fmla="*/ 26 w 211"/>
              <a:gd name="T37" fmla="*/ 233 h 326"/>
              <a:gd name="T38" fmla="*/ 0 w 211"/>
              <a:gd name="T39" fmla="*/ 179 h 326"/>
              <a:gd name="T40" fmla="*/ 10 w 211"/>
              <a:gd name="T41" fmla="*/ 135 h 326"/>
              <a:gd name="T42" fmla="*/ 24 w 211"/>
              <a:gd name="T43" fmla="*/ 102 h 326"/>
              <a:gd name="T44" fmla="*/ 18 w 211"/>
              <a:gd name="T45" fmla="*/ 54 h 326"/>
              <a:gd name="T46" fmla="*/ 34 w 211"/>
              <a:gd name="T47" fmla="*/ 54 h 326"/>
              <a:gd name="T48" fmla="*/ 48 w 211"/>
              <a:gd name="T49" fmla="*/ 28 h 326"/>
              <a:gd name="T50" fmla="*/ 52 w 211"/>
              <a:gd name="T51" fmla="*/ 20 h 326"/>
              <a:gd name="T52" fmla="*/ 54 w 211"/>
              <a:gd name="T53" fmla="*/ 0 h 326"/>
              <a:gd name="T54" fmla="*/ 89 w 211"/>
              <a:gd name="T55" fmla="*/ 26 h 326"/>
              <a:gd name="T56" fmla="*/ 99 w 211"/>
              <a:gd name="T57" fmla="*/ 34 h 326"/>
              <a:gd name="T58" fmla="*/ 105 w 211"/>
              <a:gd name="T59" fmla="*/ 38 h 326"/>
              <a:gd name="T60" fmla="*/ 113 w 211"/>
              <a:gd name="T61" fmla="*/ 46 h 326"/>
              <a:gd name="T62" fmla="*/ 135 w 211"/>
              <a:gd name="T63" fmla="*/ 36 h 326"/>
              <a:gd name="T64" fmla="*/ 145 w 211"/>
              <a:gd name="T65" fmla="*/ 38 h 326"/>
              <a:gd name="T66" fmla="*/ 165 w 211"/>
              <a:gd name="T67" fmla="*/ 44 h 326"/>
              <a:gd name="T68" fmla="*/ 175 w 211"/>
              <a:gd name="T69" fmla="*/ 72 h 326"/>
              <a:gd name="T70" fmla="*/ 195 w 211"/>
              <a:gd name="T71" fmla="*/ 96 h 326"/>
              <a:gd name="T72" fmla="*/ 211 w 211"/>
              <a:gd name="T73" fmla="*/ 11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1" h="326">
                <a:moveTo>
                  <a:pt x="211" y="114"/>
                </a:moveTo>
                <a:lnTo>
                  <a:pt x="189" y="131"/>
                </a:lnTo>
                <a:lnTo>
                  <a:pt x="203" y="139"/>
                </a:lnTo>
                <a:lnTo>
                  <a:pt x="187" y="159"/>
                </a:lnTo>
                <a:lnTo>
                  <a:pt x="181" y="161"/>
                </a:lnTo>
                <a:lnTo>
                  <a:pt x="139" y="173"/>
                </a:lnTo>
                <a:lnTo>
                  <a:pt x="133" y="197"/>
                </a:lnTo>
                <a:lnTo>
                  <a:pt x="131" y="225"/>
                </a:lnTo>
                <a:lnTo>
                  <a:pt x="127" y="239"/>
                </a:lnTo>
                <a:lnTo>
                  <a:pt x="123" y="287"/>
                </a:lnTo>
                <a:lnTo>
                  <a:pt x="87" y="310"/>
                </a:lnTo>
                <a:lnTo>
                  <a:pt x="71" y="326"/>
                </a:lnTo>
                <a:lnTo>
                  <a:pt x="71" y="326"/>
                </a:lnTo>
                <a:lnTo>
                  <a:pt x="60" y="299"/>
                </a:lnTo>
                <a:lnTo>
                  <a:pt x="58" y="291"/>
                </a:lnTo>
                <a:lnTo>
                  <a:pt x="48" y="293"/>
                </a:lnTo>
                <a:lnTo>
                  <a:pt x="42" y="293"/>
                </a:lnTo>
                <a:lnTo>
                  <a:pt x="40" y="253"/>
                </a:lnTo>
                <a:lnTo>
                  <a:pt x="26" y="233"/>
                </a:lnTo>
                <a:lnTo>
                  <a:pt x="0" y="179"/>
                </a:lnTo>
                <a:lnTo>
                  <a:pt x="10" y="135"/>
                </a:lnTo>
                <a:lnTo>
                  <a:pt x="24" y="102"/>
                </a:lnTo>
                <a:lnTo>
                  <a:pt x="18" y="54"/>
                </a:lnTo>
                <a:lnTo>
                  <a:pt x="34" y="54"/>
                </a:lnTo>
                <a:lnTo>
                  <a:pt x="48" y="28"/>
                </a:lnTo>
                <a:lnTo>
                  <a:pt x="52" y="20"/>
                </a:lnTo>
                <a:lnTo>
                  <a:pt x="54" y="0"/>
                </a:lnTo>
                <a:lnTo>
                  <a:pt x="89" y="26"/>
                </a:lnTo>
                <a:lnTo>
                  <a:pt x="99" y="34"/>
                </a:lnTo>
                <a:lnTo>
                  <a:pt x="105" y="38"/>
                </a:lnTo>
                <a:lnTo>
                  <a:pt x="113" y="46"/>
                </a:lnTo>
                <a:lnTo>
                  <a:pt x="135" y="36"/>
                </a:lnTo>
                <a:lnTo>
                  <a:pt x="145" y="38"/>
                </a:lnTo>
                <a:lnTo>
                  <a:pt x="165" y="44"/>
                </a:lnTo>
                <a:lnTo>
                  <a:pt x="175" y="72"/>
                </a:lnTo>
                <a:lnTo>
                  <a:pt x="195" y="96"/>
                </a:lnTo>
                <a:lnTo>
                  <a:pt x="211" y="11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24"/>
          <p:cNvSpPr>
            <a:spLocks/>
          </p:cNvSpPr>
          <p:nvPr/>
        </p:nvSpPr>
        <p:spPr bwMode="auto">
          <a:xfrm>
            <a:off x="7554913" y="1928813"/>
            <a:ext cx="669925" cy="600075"/>
          </a:xfrm>
          <a:custGeom>
            <a:avLst/>
            <a:gdLst>
              <a:gd name="T0" fmla="*/ 374 w 422"/>
              <a:gd name="T1" fmla="*/ 30 h 378"/>
              <a:gd name="T2" fmla="*/ 382 w 422"/>
              <a:gd name="T3" fmla="*/ 90 h 378"/>
              <a:gd name="T4" fmla="*/ 390 w 422"/>
              <a:gd name="T5" fmla="*/ 116 h 378"/>
              <a:gd name="T6" fmla="*/ 422 w 422"/>
              <a:gd name="T7" fmla="*/ 249 h 378"/>
              <a:gd name="T8" fmla="*/ 382 w 422"/>
              <a:gd name="T9" fmla="*/ 328 h 378"/>
              <a:gd name="T10" fmla="*/ 372 w 422"/>
              <a:gd name="T11" fmla="*/ 368 h 378"/>
              <a:gd name="T12" fmla="*/ 370 w 422"/>
              <a:gd name="T13" fmla="*/ 378 h 378"/>
              <a:gd name="T14" fmla="*/ 332 w 422"/>
              <a:gd name="T15" fmla="*/ 348 h 378"/>
              <a:gd name="T16" fmla="*/ 302 w 422"/>
              <a:gd name="T17" fmla="*/ 346 h 378"/>
              <a:gd name="T18" fmla="*/ 229 w 422"/>
              <a:gd name="T19" fmla="*/ 340 h 378"/>
              <a:gd name="T20" fmla="*/ 203 w 422"/>
              <a:gd name="T21" fmla="*/ 279 h 378"/>
              <a:gd name="T22" fmla="*/ 207 w 422"/>
              <a:gd name="T23" fmla="*/ 247 h 378"/>
              <a:gd name="T24" fmla="*/ 133 w 422"/>
              <a:gd name="T25" fmla="*/ 185 h 378"/>
              <a:gd name="T26" fmla="*/ 0 w 422"/>
              <a:gd name="T27" fmla="*/ 163 h 378"/>
              <a:gd name="T28" fmla="*/ 38 w 422"/>
              <a:gd name="T29" fmla="*/ 129 h 378"/>
              <a:gd name="T30" fmla="*/ 26 w 422"/>
              <a:gd name="T31" fmla="*/ 58 h 378"/>
              <a:gd name="T32" fmla="*/ 46 w 422"/>
              <a:gd name="T33" fmla="*/ 14 h 378"/>
              <a:gd name="T34" fmla="*/ 50 w 422"/>
              <a:gd name="T35" fmla="*/ 0 h 378"/>
              <a:gd name="T36" fmla="*/ 88 w 422"/>
              <a:gd name="T37" fmla="*/ 58 h 378"/>
              <a:gd name="T38" fmla="*/ 235 w 422"/>
              <a:gd name="T39" fmla="*/ 110 h 378"/>
              <a:gd name="T40" fmla="*/ 249 w 422"/>
              <a:gd name="T41" fmla="*/ 104 h 378"/>
              <a:gd name="T42" fmla="*/ 261 w 422"/>
              <a:gd name="T43" fmla="*/ 84 h 378"/>
              <a:gd name="T44" fmla="*/ 374 w 422"/>
              <a:gd name="T45" fmla="*/ 3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2" h="378">
                <a:moveTo>
                  <a:pt x="374" y="30"/>
                </a:moveTo>
                <a:lnTo>
                  <a:pt x="382" y="90"/>
                </a:lnTo>
                <a:lnTo>
                  <a:pt x="390" y="116"/>
                </a:lnTo>
                <a:lnTo>
                  <a:pt x="422" y="249"/>
                </a:lnTo>
                <a:lnTo>
                  <a:pt x="382" y="328"/>
                </a:lnTo>
                <a:lnTo>
                  <a:pt x="372" y="368"/>
                </a:lnTo>
                <a:lnTo>
                  <a:pt x="370" y="378"/>
                </a:lnTo>
                <a:lnTo>
                  <a:pt x="332" y="348"/>
                </a:lnTo>
                <a:lnTo>
                  <a:pt x="302" y="346"/>
                </a:lnTo>
                <a:lnTo>
                  <a:pt x="229" y="340"/>
                </a:lnTo>
                <a:lnTo>
                  <a:pt x="203" y="279"/>
                </a:lnTo>
                <a:lnTo>
                  <a:pt x="207" y="247"/>
                </a:lnTo>
                <a:lnTo>
                  <a:pt x="133" y="185"/>
                </a:lnTo>
                <a:lnTo>
                  <a:pt x="0" y="163"/>
                </a:lnTo>
                <a:lnTo>
                  <a:pt x="38" y="129"/>
                </a:lnTo>
                <a:lnTo>
                  <a:pt x="26" y="58"/>
                </a:lnTo>
                <a:lnTo>
                  <a:pt x="46" y="14"/>
                </a:lnTo>
                <a:lnTo>
                  <a:pt x="50" y="0"/>
                </a:lnTo>
                <a:lnTo>
                  <a:pt x="88" y="58"/>
                </a:lnTo>
                <a:lnTo>
                  <a:pt x="235" y="110"/>
                </a:lnTo>
                <a:lnTo>
                  <a:pt x="249" y="104"/>
                </a:lnTo>
                <a:lnTo>
                  <a:pt x="261" y="84"/>
                </a:lnTo>
                <a:lnTo>
                  <a:pt x="374" y="3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25"/>
          <p:cNvSpPr>
            <a:spLocks/>
          </p:cNvSpPr>
          <p:nvPr/>
        </p:nvSpPr>
        <p:spPr bwMode="auto">
          <a:xfrm>
            <a:off x="8369301" y="2490788"/>
            <a:ext cx="796925" cy="1066800"/>
          </a:xfrm>
          <a:custGeom>
            <a:avLst/>
            <a:gdLst>
              <a:gd name="T0" fmla="*/ 496 w 502"/>
              <a:gd name="T1" fmla="*/ 627 h 672"/>
              <a:gd name="T2" fmla="*/ 458 w 502"/>
              <a:gd name="T3" fmla="*/ 659 h 672"/>
              <a:gd name="T4" fmla="*/ 432 w 502"/>
              <a:gd name="T5" fmla="*/ 647 h 672"/>
              <a:gd name="T6" fmla="*/ 352 w 502"/>
              <a:gd name="T7" fmla="*/ 661 h 672"/>
              <a:gd name="T8" fmla="*/ 333 w 502"/>
              <a:gd name="T9" fmla="*/ 649 h 672"/>
              <a:gd name="T10" fmla="*/ 249 w 502"/>
              <a:gd name="T11" fmla="*/ 617 h 672"/>
              <a:gd name="T12" fmla="*/ 217 w 502"/>
              <a:gd name="T13" fmla="*/ 633 h 672"/>
              <a:gd name="T14" fmla="*/ 142 w 502"/>
              <a:gd name="T15" fmla="*/ 672 h 672"/>
              <a:gd name="T16" fmla="*/ 138 w 502"/>
              <a:gd name="T17" fmla="*/ 667 h 672"/>
              <a:gd name="T18" fmla="*/ 128 w 502"/>
              <a:gd name="T19" fmla="*/ 663 h 672"/>
              <a:gd name="T20" fmla="*/ 126 w 502"/>
              <a:gd name="T21" fmla="*/ 661 h 672"/>
              <a:gd name="T22" fmla="*/ 120 w 502"/>
              <a:gd name="T23" fmla="*/ 645 h 672"/>
              <a:gd name="T24" fmla="*/ 116 w 502"/>
              <a:gd name="T25" fmla="*/ 639 h 672"/>
              <a:gd name="T26" fmla="*/ 102 w 502"/>
              <a:gd name="T27" fmla="*/ 633 h 672"/>
              <a:gd name="T28" fmla="*/ 100 w 502"/>
              <a:gd name="T29" fmla="*/ 619 h 672"/>
              <a:gd name="T30" fmla="*/ 68 w 502"/>
              <a:gd name="T31" fmla="*/ 591 h 672"/>
              <a:gd name="T32" fmla="*/ 62 w 502"/>
              <a:gd name="T33" fmla="*/ 587 h 672"/>
              <a:gd name="T34" fmla="*/ 50 w 502"/>
              <a:gd name="T35" fmla="*/ 575 h 672"/>
              <a:gd name="T36" fmla="*/ 44 w 502"/>
              <a:gd name="T37" fmla="*/ 567 h 672"/>
              <a:gd name="T38" fmla="*/ 10 w 502"/>
              <a:gd name="T39" fmla="*/ 531 h 672"/>
              <a:gd name="T40" fmla="*/ 22 w 502"/>
              <a:gd name="T41" fmla="*/ 517 h 672"/>
              <a:gd name="T42" fmla="*/ 40 w 502"/>
              <a:gd name="T43" fmla="*/ 448 h 672"/>
              <a:gd name="T44" fmla="*/ 50 w 502"/>
              <a:gd name="T45" fmla="*/ 412 h 672"/>
              <a:gd name="T46" fmla="*/ 50 w 502"/>
              <a:gd name="T47" fmla="*/ 412 h 672"/>
              <a:gd name="T48" fmla="*/ 48 w 502"/>
              <a:gd name="T49" fmla="*/ 400 h 672"/>
              <a:gd name="T50" fmla="*/ 52 w 502"/>
              <a:gd name="T51" fmla="*/ 374 h 672"/>
              <a:gd name="T52" fmla="*/ 56 w 502"/>
              <a:gd name="T53" fmla="*/ 354 h 672"/>
              <a:gd name="T54" fmla="*/ 54 w 502"/>
              <a:gd name="T55" fmla="*/ 346 h 672"/>
              <a:gd name="T56" fmla="*/ 52 w 502"/>
              <a:gd name="T57" fmla="*/ 334 h 672"/>
              <a:gd name="T58" fmla="*/ 50 w 502"/>
              <a:gd name="T59" fmla="*/ 330 h 672"/>
              <a:gd name="T60" fmla="*/ 32 w 502"/>
              <a:gd name="T61" fmla="*/ 305 h 672"/>
              <a:gd name="T62" fmla="*/ 42 w 502"/>
              <a:gd name="T63" fmla="*/ 295 h 672"/>
              <a:gd name="T64" fmla="*/ 54 w 502"/>
              <a:gd name="T65" fmla="*/ 283 h 672"/>
              <a:gd name="T66" fmla="*/ 16 w 502"/>
              <a:gd name="T67" fmla="*/ 239 h 672"/>
              <a:gd name="T68" fmla="*/ 8 w 502"/>
              <a:gd name="T69" fmla="*/ 207 h 672"/>
              <a:gd name="T70" fmla="*/ 0 w 502"/>
              <a:gd name="T71" fmla="*/ 177 h 672"/>
              <a:gd name="T72" fmla="*/ 38 w 502"/>
              <a:gd name="T73" fmla="*/ 169 h 672"/>
              <a:gd name="T74" fmla="*/ 48 w 502"/>
              <a:gd name="T75" fmla="*/ 159 h 672"/>
              <a:gd name="T76" fmla="*/ 68 w 502"/>
              <a:gd name="T77" fmla="*/ 139 h 672"/>
              <a:gd name="T78" fmla="*/ 68 w 502"/>
              <a:gd name="T79" fmla="*/ 137 h 672"/>
              <a:gd name="T80" fmla="*/ 76 w 502"/>
              <a:gd name="T81" fmla="*/ 133 h 672"/>
              <a:gd name="T82" fmla="*/ 138 w 502"/>
              <a:gd name="T83" fmla="*/ 82 h 672"/>
              <a:gd name="T84" fmla="*/ 161 w 502"/>
              <a:gd name="T85" fmla="*/ 0 h 672"/>
              <a:gd name="T86" fmla="*/ 247 w 502"/>
              <a:gd name="T87" fmla="*/ 112 h 672"/>
              <a:gd name="T88" fmla="*/ 319 w 502"/>
              <a:gd name="T89" fmla="*/ 167 h 672"/>
              <a:gd name="T90" fmla="*/ 311 w 502"/>
              <a:gd name="T91" fmla="*/ 193 h 672"/>
              <a:gd name="T92" fmla="*/ 309 w 502"/>
              <a:gd name="T93" fmla="*/ 203 h 672"/>
              <a:gd name="T94" fmla="*/ 297 w 502"/>
              <a:gd name="T95" fmla="*/ 257 h 672"/>
              <a:gd name="T96" fmla="*/ 291 w 502"/>
              <a:gd name="T97" fmla="*/ 289 h 672"/>
              <a:gd name="T98" fmla="*/ 289 w 502"/>
              <a:gd name="T99" fmla="*/ 303 h 672"/>
              <a:gd name="T100" fmla="*/ 283 w 502"/>
              <a:gd name="T101" fmla="*/ 338 h 672"/>
              <a:gd name="T102" fmla="*/ 291 w 502"/>
              <a:gd name="T103" fmla="*/ 342 h 672"/>
              <a:gd name="T104" fmla="*/ 297 w 502"/>
              <a:gd name="T105" fmla="*/ 342 h 672"/>
              <a:gd name="T106" fmla="*/ 297 w 502"/>
              <a:gd name="T107" fmla="*/ 350 h 672"/>
              <a:gd name="T108" fmla="*/ 303 w 502"/>
              <a:gd name="T109" fmla="*/ 366 h 672"/>
              <a:gd name="T110" fmla="*/ 400 w 502"/>
              <a:gd name="T111" fmla="*/ 468 h 672"/>
              <a:gd name="T112" fmla="*/ 408 w 502"/>
              <a:gd name="T113" fmla="*/ 478 h 672"/>
              <a:gd name="T114" fmla="*/ 446 w 502"/>
              <a:gd name="T115" fmla="*/ 491 h 672"/>
              <a:gd name="T116" fmla="*/ 472 w 502"/>
              <a:gd name="T117" fmla="*/ 581 h 672"/>
              <a:gd name="T118" fmla="*/ 502 w 502"/>
              <a:gd name="T119" fmla="*/ 573 h 672"/>
              <a:gd name="T120" fmla="*/ 496 w 502"/>
              <a:gd name="T121" fmla="*/ 627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672">
                <a:moveTo>
                  <a:pt x="496" y="627"/>
                </a:moveTo>
                <a:lnTo>
                  <a:pt x="458" y="659"/>
                </a:lnTo>
                <a:lnTo>
                  <a:pt x="432" y="647"/>
                </a:lnTo>
                <a:lnTo>
                  <a:pt x="352" y="661"/>
                </a:lnTo>
                <a:lnTo>
                  <a:pt x="333" y="649"/>
                </a:lnTo>
                <a:lnTo>
                  <a:pt x="249" y="617"/>
                </a:lnTo>
                <a:lnTo>
                  <a:pt x="217" y="633"/>
                </a:lnTo>
                <a:lnTo>
                  <a:pt x="142" y="672"/>
                </a:lnTo>
                <a:lnTo>
                  <a:pt x="138" y="667"/>
                </a:lnTo>
                <a:lnTo>
                  <a:pt x="128" y="663"/>
                </a:lnTo>
                <a:lnTo>
                  <a:pt x="126" y="661"/>
                </a:lnTo>
                <a:lnTo>
                  <a:pt x="120" y="645"/>
                </a:lnTo>
                <a:lnTo>
                  <a:pt x="116" y="639"/>
                </a:lnTo>
                <a:lnTo>
                  <a:pt x="102" y="633"/>
                </a:lnTo>
                <a:lnTo>
                  <a:pt x="100" y="619"/>
                </a:lnTo>
                <a:lnTo>
                  <a:pt x="68" y="591"/>
                </a:lnTo>
                <a:lnTo>
                  <a:pt x="62" y="587"/>
                </a:lnTo>
                <a:lnTo>
                  <a:pt x="50" y="575"/>
                </a:lnTo>
                <a:lnTo>
                  <a:pt x="44" y="567"/>
                </a:lnTo>
                <a:lnTo>
                  <a:pt x="10" y="531"/>
                </a:lnTo>
                <a:lnTo>
                  <a:pt x="22" y="517"/>
                </a:lnTo>
                <a:lnTo>
                  <a:pt x="40" y="448"/>
                </a:lnTo>
                <a:lnTo>
                  <a:pt x="50" y="412"/>
                </a:lnTo>
                <a:lnTo>
                  <a:pt x="50" y="412"/>
                </a:lnTo>
                <a:lnTo>
                  <a:pt x="48" y="400"/>
                </a:lnTo>
                <a:lnTo>
                  <a:pt x="52" y="374"/>
                </a:lnTo>
                <a:lnTo>
                  <a:pt x="56" y="354"/>
                </a:lnTo>
                <a:lnTo>
                  <a:pt x="54" y="346"/>
                </a:lnTo>
                <a:lnTo>
                  <a:pt x="52" y="334"/>
                </a:lnTo>
                <a:lnTo>
                  <a:pt x="50" y="330"/>
                </a:lnTo>
                <a:lnTo>
                  <a:pt x="32" y="305"/>
                </a:lnTo>
                <a:lnTo>
                  <a:pt x="42" y="295"/>
                </a:lnTo>
                <a:lnTo>
                  <a:pt x="54" y="283"/>
                </a:lnTo>
                <a:lnTo>
                  <a:pt x="16" y="239"/>
                </a:lnTo>
                <a:lnTo>
                  <a:pt x="8" y="207"/>
                </a:lnTo>
                <a:lnTo>
                  <a:pt x="0" y="177"/>
                </a:lnTo>
                <a:lnTo>
                  <a:pt x="38" y="169"/>
                </a:lnTo>
                <a:lnTo>
                  <a:pt x="48" y="159"/>
                </a:lnTo>
                <a:lnTo>
                  <a:pt x="68" y="139"/>
                </a:lnTo>
                <a:lnTo>
                  <a:pt x="68" y="137"/>
                </a:lnTo>
                <a:lnTo>
                  <a:pt x="76" y="133"/>
                </a:lnTo>
                <a:lnTo>
                  <a:pt x="138" y="82"/>
                </a:lnTo>
                <a:lnTo>
                  <a:pt x="161" y="0"/>
                </a:lnTo>
                <a:lnTo>
                  <a:pt x="247" y="112"/>
                </a:lnTo>
                <a:lnTo>
                  <a:pt x="319" y="167"/>
                </a:lnTo>
                <a:lnTo>
                  <a:pt x="311" y="193"/>
                </a:lnTo>
                <a:lnTo>
                  <a:pt x="309" y="203"/>
                </a:lnTo>
                <a:lnTo>
                  <a:pt x="297" y="257"/>
                </a:lnTo>
                <a:lnTo>
                  <a:pt x="291" y="289"/>
                </a:lnTo>
                <a:lnTo>
                  <a:pt x="289" y="303"/>
                </a:lnTo>
                <a:lnTo>
                  <a:pt x="283" y="338"/>
                </a:lnTo>
                <a:lnTo>
                  <a:pt x="291" y="342"/>
                </a:lnTo>
                <a:lnTo>
                  <a:pt x="297" y="342"/>
                </a:lnTo>
                <a:lnTo>
                  <a:pt x="297" y="350"/>
                </a:lnTo>
                <a:lnTo>
                  <a:pt x="303" y="366"/>
                </a:lnTo>
                <a:lnTo>
                  <a:pt x="400" y="468"/>
                </a:lnTo>
                <a:lnTo>
                  <a:pt x="408" y="478"/>
                </a:lnTo>
                <a:lnTo>
                  <a:pt x="446" y="491"/>
                </a:lnTo>
                <a:lnTo>
                  <a:pt x="472" y="581"/>
                </a:lnTo>
                <a:lnTo>
                  <a:pt x="502" y="573"/>
                </a:lnTo>
                <a:lnTo>
                  <a:pt x="496" y="62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26"/>
          <p:cNvSpPr>
            <a:spLocks/>
          </p:cNvSpPr>
          <p:nvPr/>
        </p:nvSpPr>
        <p:spPr bwMode="auto">
          <a:xfrm>
            <a:off x="7296151" y="4129088"/>
            <a:ext cx="236538" cy="446088"/>
          </a:xfrm>
          <a:custGeom>
            <a:avLst/>
            <a:gdLst>
              <a:gd name="T0" fmla="*/ 131 w 149"/>
              <a:gd name="T1" fmla="*/ 96 h 281"/>
              <a:gd name="T2" fmla="*/ 131 w 149"/>
              <a:gd name="T3" fmla="*/ 102 h 281"/>
              <a:gd name="T4" fmla="*/ 141 w 149"/>
              <a:gd name="T5" fmla="*/ 114 h 281"/>
              <a:gd name="T6" fmla="*/ 149 w 149"/>
              <a:gd name="T7" fmla="*/ 122 h 281"/>
              <a:gd name="T8" fmla="*/ 137 w 149"/>
              <a:gd name="T9" fmla="*/ 140 h 281"/>
              <a:gd name="T10" fmla="*/ 133 w 149"/>
              <a:gd name="T11" fmla="*/ 148 h 281"/>
              <a:gd name="T12" fmla="*/ 111 w 149"/>
              <a:gd name="T13" fmla="*/ 183 h 281"/>
              <a:gd name="T14" fmla="*/ 76 w 149"/>
              <a:gd name="T15" fmla="*/ 195 h 281"/>
              <a:gd name="T16" fmla="*/ 80 w 149"/>
              <a:gd name="T17" fmla="*/ 219 h 281"/>
              <a:gd name="T18" fmla="*/ 80 w 149"/>
              <a:gd name="T19" fmla="*/ 227 h 281"/>
              <a:gd name="T20" fmla="*/ 78 w 149"/>
              <a:gd name="T21" fmla="*/ 247 h 281"/>
              <a:gd name="T22" fmla="*/ 74 w 149"/>
              <a:gd name="T23" fmla="*/ 255 h 281"/>
              <a:gd name="T24" fmla="*/ 60 w 149"/>
              <a:gd name="T25" fmla="*/ 281 h 281"/>
              <a:gd name="T26" fmla="*/ 44 w 149"/>
              <a:gd name="T27" fmla="*/ 281 h 281"/>
              <a:gd name="T28" fmla="*/ 40 w 149"/>
              <a:gd name="T29" fmla="*/ 245 h 281"/>
              <a:gd name="T30" fmla="*/ 32 w 149"/>
              <a:gd name="T31" fmla="*/ 219 h 281"/>
              <a:gd name="T32" fmla="*/ 32 w 149"/>
              <a:gd name="T33" fmla="*/ 181 h 281"/>
              <a:gd name="T34" fmla="*/ 32 w 149"/>
              <a:gd name="T35" fmla="*/ 179 h 281"/>
              <a:gd name="T36" fmla="*/ 32 w 149"/>
              <a:gd name="T37" fmla="*/ 179 h 281"/>
              <a:gd name="T38" fmla="*/ 8 w 149"/>
              <a:gd name="T39" fmla="*/ 122 h 281"/>
              <a:gd name="T40" fmla="*/ 0 w 149"/>
              <a:gd name="T41" fmla="*/ 84 h 281"/>
              <a:gd name="T42" fmla="*/ 0 w 149"/>
              <a:gd name="T43" fmla="*/ 82 h 281"/>
              <a:gd name="T44" fmla="*/ 0 w 149"/>
              <a:gd name="T45" fmla="*/ 70 h 281"/>
              <a:gd name="T46" fmla="*/ 40 w 149"/>
              <a:gd name="T47" fmla="*/ 80 h 281"/>
              <a:gd name="T48" fmla="*/ 50 w 149"/>
              <a:gd name="T49" fmla="*/ 72 h 281"/>
              <a:gd name="T50" fmla="*/ 56 w 149"/>
              <a:gd name="T51" fmla="*/ 24 h 281"/>
              <a:gd name="T52" fmla="*/ 84 w 149"/>
              <a:gd name="T53" fmla="*/ 4 h 281"/>
              <a:gd name="T54" fmla="*/ 99 w 149"/>
              <a:gd name="T55" fmla="*/ 2 h 281"/>
              <a:gd name="T56" fmla="*/ 105 w 149"/>
              <a:gd name="T57" fmla="*/ 0 h 281"/>
              <a:gd name="T58" fmla="*/ 105 w 149"/>
              <a:gd name="T59" fmla="*/ 46 h 281"/>
              <a:gd name="T60" fmla="*/ 105 w 149"/>
              <a:gd name="T61" fmla="*/ 86 h 281"/>
              <a:gd name="T62" fmla="*/ 123 w 149"/>
              <a:gd name="T63" fmla="*/ 100 h 281"/>
              <a:gd name="T64" fmla="*/ 131 w 149"/>
              <a:gd name="T65" fmla="*/ 96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281">
                <a:moveTo>
                  <a:pt x="131" y="96"/>
                </a:moveTo>
                <a:lnTo>
                  <a:pt x="131" y="102"/>
                </a:lnTo>
                <a:lnTo>
                  <a:pt x="141" y="114"/>
                </a:lnTo>
                <a:lnTo>
                  <a:pt x="149" y="122"/>
                </a:lnTo>
                <a:lnTo>
                  <a:pt x="137" y="140"/>
                </a:lnTo>
                <a:lnTo>
                  <a:pt x="133" y="148"/>
                </a:lnTo>
                <a:lnTo>
                  <a:pt x="111" y="183"/>
                </a:lnTo>
                <a:lnTo>
                  <a:pt x="76" y="195"/>
                </a:lnTo>
                <a:lnTo>
                  <a:pt x="80" y="219"/>
                </a:lnTo>
                <a:lnTo>
                  <a:pt x="80" y="227"/>
                </a:lnTo>
                <a:lnTo>
                  <a:pt x="78" y="247"/>
                </a:lnTo>
                <a:lnTo>
                  <a:pt x="74" y="255"/>
                </a:lnTo>
                <a:lnTo>
                  <a:pt x="60" y="281"/>
                </a:lnTo>
                <a:lnTo>
                  <a:pt x="44" y="281"/>
                </a:lnTo>
                <a:lnTo>
                  <a:pt x="40" y="245"/>
                </a:lnTo>
                <a:lnTo>
                  <a:pt x="32" y="219"/>
                </a:lnTo>
                <a:lnTo>
                  <a:pt x="32" y="181"/>
                </a:lnTo>
                <a:lnTo>
                  <a:pt x="32" y="179"/>
                </a:lnTo>
                <a:lnTo>
                  <a:pt x="32" y="179"/>
                </a:lnTo>
                <a:lnTo>
                  <a:pt x="8" y="122"/>
                </a:lnTo>
                <a:lnTo>
                  <a:pt x="0" y="84"/>
                </a:lnTo>
                <a:lnTo>
                  <a:pt x="0" y="82"/>
                </a:lnTo>
                <a:lnTo>
                  <a:pt x="0" y="70"/>
                </a:lnTo>
                <a:lnTo>
                  <a:pt x="40" y="80"/>
                </a:lnTo>
                <a:lnTo>
                  <a:pt x="50" y="72"/>
                </a:lnTo>
                <a:lnTo>
                  <a:pt x="56" y="24"/>
                </a:lnTo>
                <a:lnTo>
                  <a:pt x="84" y="4"/>
                </a:lnTo>
                <a:lnTo>
                  <a:pt x="99" y="2"/>
                </a:lnTo>
                <a:lnTo>
                  <a:pt x="105" y="0"/>
                </a:lnTo>
                <a:lnTo>
                  <a:pt x="105" y="46"/>
                </a:lnTo>
                <a:lnTo>
                  <a:pt x="105" y="86"/>
                </a:lnTo>
                <a:lnTo>
                  <a:pt x="123" y="100"/>
                </a:lnTo>
                <a:lnTo>
                  <a:pt x="131" y="9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27"/>
          <p:cNvSpPr>
            <a:spLocks/>
          </p:cNvSpPr>
          <p:nvPr/>
        </p:nvSpPr>
        <p:spPr bwMode="auto">
          <a:xfrm>
            <a:off x="7823201" y="3924300"/>
            <a:ext cx="436563" cy="511175"/>
          </a:xfrm>
          <a:custGeom>
            <a:avLst/>
            <a:gdLst>
              <a:gd name="T0" fmla="*/ 275 w 275"/>
              <a:gd name="T1" fmla="*/ 187 h 322"/>
              <a:gd name="T2" fmla="*/ 261 w 275"/>
              <a:gd name="T3" fmla="*/ 322 h 322"/>
              <a:gd name="T4" fmla="*/ 243 w 275"/>
              <a:gd name="T5" fmla="*/ 322 h 322"/>
              <a:gd name="T6" fmla="*/ 237 w 275"/>
              <a:gd name="T7" fmla="*/ 320 h 322"/>
              <a:gd name="T8" fmla="*/ 189 w 275"/>
              <a:gd name="T9" fmla="*/ 316 h 322"/>
              <a:gd name="T10" fmla="*/ 171 w 275"/>
              <a:gd name="T11" fmla="*/ 283 h 322"/>
              <a:gd name="T12" fmla="*/ 145 w 275"/>
              <a:gd name="T13" fmla="*/ 301 h 322"/>
              <a:gd name="T14" fmla="*/ 145 w 275"/>
              <a:gd name="T15" fmla="*/ 279 h 322"/>
              <a:gd name="T16" fmla="*/ 114 w 275"/>
              <a:gd name="T17" fmla="*/ 283 h 322"/>
              <a:gd name="T18" fmla="*/ 82 w 275"/>
              <a:gd name="T19" fmla="*/ 297 h 322"/>
              <a:gd name="T20" fmla="*/ 40 w 275"/>
              <a:gd name="T21" fmla="*/ 269 h 322"/>
              <a:gd name="T22" fmla="*/ 40 w 275"/>
              <a:gd name="T23" fmla="*/ 219 h 322"/>
              <a:gd name="T24" fmla="*/ 12 w 275"/>
              <a:gd name="T25" fmla="*/ 161 h 322"/>
              <a:gd name="T26" fmla="*/ 32 w 275"/>
              <a:gd name="T27" fmla="*/ 151 h 322"/>
              <a:gd name="T28" fmla="*/ 40 w 275"/>
              <a:gd name="T29" fmla="*/ 88 h 322"/>
              <a:gd name="T30" fmla="*/ 4 w 275"/>
              <a:gd name="T31" fmla="*/ 32 h 322"/>
              <a:gd name="T32" fmla="*/ 0 w 275"/>
              <a:gd name="T33" fmla="*/ 24 h 322"/>
              <a:gd name="T34" fmla="*/ 84 w 275"/>
              <a:gd name="T35" fmla="*/ 24 h 322"/>
              <a:gd name="T36" fmla="*/ 127 w 275"/>
              <a:gd name="T37" fmla="*/ 36 h 322"/>
              <a:gd name="T38" fmla="*/ 157 w 275"/>
              <a:gd name="T39" fmla="*/ 44 h 322"/>
              <a:gd name="T40" fmla="*/ 157 w 275"/>
              <a:gd name="T41" fmla="*/ 24 h 322"/>
              <a:gd name="T42" fmla="*/ 179 w 275"/>
              <a:gd name="T43" fmla="*/ 26 h 322"/>
              <a:gd name="T44" fmla="*/ 195 w 275"/>
              <a:gd name="T45" fmla="*/ 30 h 322"/>
              <a:gd name="T46" fmla="*/ 199 w 275"/>
              <a:gd name="T47" fmla="*/ 26 h 322"/>
              <a:gd name="T48" fmla="*/ 227 w 275"/>
              <a:gd name="T49" fmla="*/ 0 h 322"/>
              <a:gd name="T50" fmla="*/ 275 w 275"/>
              <a:gd name="T51" fmla="*/ 187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5" h="322">
                <a:moveTo>
                  <a:pt x="275" y="187"/>
                </a:moveTo>
                <a:lnTo>
                  <a:pt x="261" y="322"/>
                </a:lnTo>
                <a:lnTo>
                  <a:pt x="243" y="322"/>
                </a:lnTo>
                <a:lnTo>
                  <a:pt x="237" y="320"/>
                </a:lnTo>
                <a:lnTo>
                  <a:pt x="189" y="316"/>
                </a:lnTo>
                <a:lnTo>
                  <a:pt x="171" y="283"/>
                </a:lnTo>
                <a:lnTo>
                  <a:pt x="145" y="301"/>
                </a:lnTo>
                <a:lnTo>
                  <a:pt x="145" y="279"/>
                </a:lnTo>
                <a:lnTo>
                  <a:pt x="114" y="283"/>
                </a:lnTo>
                <a:lnTo>
                  <a:pt x="82" y="297"/>
                </a:lnTo>
                <a:lnTo>
                  <a:pt x="40" y="269"/>
                </a:lnTo>
                <a:lnTo>
                  <a:pt x="40" y="219"/>
                </a:lnTo>
                <a:lnTo>
                  <a:pt x="12" y="161"/>
                </a:lnTo>
                <a:lnTo>
                  <a:pt x="32" y="151"/>
                </a:lnTo>
                <a:lnTo>
                  <a:pt x="40" y="88"/>
                </a:lnTo>
                <a:lnTo>
                  <a:pt x="4" y="32"/>
                </a:lnTo>
                <a:lnTo>
                  <a:pt x="0" y="24"/>
                </a:lnTo>
                <a:lnTo>
                  <a:pt x="84" y="24"/>
                </a:lnTo>
                <a:lnTo>
                  <a:pt x="127" y="36"/>
                </a:lnTo>
                <a:lnTo>
                  <a:pt x="157" y="44"/>
                </a:lnTo>
                <a:lnTo>
                  <a:pt x="157" y="24"/>
                </a:lnTo>
                <a:lnTo>
                  <a:pt x="179" y="26"/>
                </a:lnTo>
                <a:lnTo>
                  <a:pt x="195" y="30"/>
                </a:lnTo>
                <a:lnTo>
                  <a:pt x="199" y="26"/>
                </a:lnTo>
                <a:lnTo>
                  <a:pt x="227" y="0"/>
                </a:lnTo>
                <a:lnTo>
                  <a:pt x="275" y="18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28"/>
          <p:cNvSpPr>
            <a:spLocks/>
          </p:cNvSpPr>
          <p:nvPr/>
        </p:nvSpPr>
        <p:spPr bwMode="auto">
          <a:xfrm>
            <a:off x="8050213" y="2752725"/>
            <a:ext cx="407988" cy="603250"/>
          </a:xfrm>
          <a:custGeom>
            <a:avLst/>
            <a:gdLst>
              <a:gd name="T0" fmla="*/ 209 w 257"/>
              <a:gd name="T1" fmla="*/ 42 h 380"/>
              <a:gd name="T2" fmla="*/ 217 w 257"/>
              <a:gd name="T3" fmla="*/ 74 h 380"/>
              <a:gd name="T4" fmla="*/ 255 w 257"/>
              <a:gd name="T5" fmla="*/ 118 h 380"/>
              <a:gd name="T6" fmla="*/ 243 w 257"/>
              <a:gd name="T7" fmla="*/ 130 h 380"/>
              <a:gd name="T8" fmla="*/ 233 w 257"/>
              <a:gd name="T9" fmla="*/ 140 h 380"/>
              <a:gd name="T10" fmla="*/ 251 w 257"/>
              <a:gd name="T11" fmla="*/ 165 h 380"/>
              <a:gd name="T12" fmla="*/ 253 w 257"/>
              <a:gd name="T13" fmla="*/ 169 h 380"/>
              <a:gd name="T14" fmla="*/ 255 w 257"/>
              <a:gd name="T15" fmla="*/ 181 h 380"/>
              <a:gd name="T16" fmla="*/ 257 w 257"/>
              <a:gd name="T17" fmla="*/ 189 h 380"/>
              <a:gd name="T18" fmla="*/ 253 w 257"/>
              <a:gd name="T19" fmla="*/ 209 h 380"/>
              <a:gd name="T20" fmla="*/ 249 w 257"/>
              <a:gd name="T21" fmla="*/ 235 h 380"/>
              <a:gd name="T22" fmla="*/ 251 w 257"/>
              <a:gd name="T23" fmla="*/ 247 h 380"/>
              <a:gd name="T24" fmla="*/ 251 w 257"/>
              <a:gd name="T25" fmla="*/ 247 h 380"/>
              <a:gd name="T26" fmla="*/ 241 w 257"/>
              <a:gd name="T27" fmla="*/ 283 h 380"/>
              <a:gd name="T28" fmla="*/ 223 w 257"/>
              <a:gd name="T29" fmla="*/ 352 h 380"/>
              <a:gd name="T30" fmla="*/ 211 w 257"/>
              <a:gd name="T31" fmla="*/ 366 h 380"/>
              <a:gd name="T32" fmla="*/ 179 w 257"/>
              <a:gd name="T33" fmla="*/ 336 h 380"/>
              <a:gd name="T34" fmla="*/ 179 w 257"/>
              <a:gd name="T35" fmla="*/ 334 h 380"/>
              <a:gd name="T36" fmla="*/ 162 w 257"/>
              <a:gd name="T37" fmla="*/ 352 h 380"/>
              <a:gd name="T38" fmla="*/ 152 w 257"/>
              <a:gd name="T39" fmla="*/ 380 h 380"/>
              <a:gd name="T40" fmla="*/ 138 w 257"/>
              <a:gd name="T41" fmla="*/ 368 h 380"/>
              <a:gd name="T42" fmla="*/ 118 w 257"/>
              <a:gd name="T43" fmla="*/ 360 h 380"/>
              <a:gd name="T44" fmla="*/ 82 w 257"/>
              <a:gd name="T45" fmla="*/ 362 h 380"/>
              <a:gd name="T46" fmla="*/ 70 w 257"/>
              <a:gd name="T47" fmla="*/ 362 h 380"/>
              <a:gd name="T48" fmla="*/ 46 w 257"/>
              <a:gd name="T49" fmla="*/ 364 h 380"/>
              <a:gd name="T50" fmla="*/ 32 w 257"/>
              <a:gd name="T51" fmla="*/ 366 h 380"/>
              <a:gd name="T52" fmla="*/ 58 w 257"/>
              <a:gd name="T53" fmla="*/ 267 h 380"/>
              <a:gd name="T54" fmla="*/ 28 w 257"/>
              <a:gd name="T55" fmla="*/ 241 h 380"/>
              <a:gd name="T56" fmla="*/ 24 w 257"/>
              <a:gd name="T57" fmla="*/ 203 h 380"/>
              <a:gd name="T58" fmla="*/ 22 w 257"/>
              <a:gd name="T59" fmla="*/ 144 h 380"/>
              <a:gd name="T60" fmla="*/ 22 w 257"/>
              <a:gd name="T61" fmla="*/ 126 h 380"/>
              <a:gd name="T62" fmla="*/ 20 w 257"/>
              <a:gd name="T63" fmla="*/ 124 h 380"/>
              <a:gd name="T64" fmla="*/ 20 w 257"/>
              <a:gd name="T65" fmla="*/ 124 h 380"/>
              <a:gd name="T66" fmla="*/ 6 w 257"/>
              <a:gd name="T67" fmla="*/ 138 h 380"/>
              <a:gd name="T68" fmla="*/ 0 w 257"/>
              <a:gd name="T69" fmla="*/ 116 h 380"/>
              <a:gd name="T70" fmla="*/ 6 w 257"/>
              <a:gd name="T71" fmla="*/ 100 h 380"/>
              <a:gd name="T72" fmla="*/ 14 w 257"/>
              <a:gd name="T73" fmla="*/ 92 h 380"/>
              <a:gd name="T74" fmla="*/ 16 w 257"/>
              <a:gd name="T75" fmla="*/ 88 h 380"/>
              <a:gd name="T76" fmla="*/ 36 w 257"/>
              <a:gd name="T77" fmla="*/ 68 h 380"/>
              <a:gd name="T78" fmla="*/ 62 w 257"/>
              <a:gd name="T79" fmla="*/ 40 h 380"/>
              <a:gd name="T80" fmla="*/ 84 w 257"/>
              <a:gd name="T81" fmla="*/ 16 h 380"/>
              <a:gd name="T82" fmla="*/ 86 w 257"/>
              <a:gd name="T83" fmla="*/ 16 h 380"/>
              <a:gd name="T84" fmla="*/ 106 w 257"/>
              <a:gd name="T85" fmla="*/ 8 h 380"/>
              <a:gd name="T86" fmla="*/ 120 w 257"/>
              <a:gd name="T87" fmla="*/ 6 h 380"/>
              <a:gd name="T88" fmla="*/ 136 w 257"/>
              <a:gd name="T89" fmla="*/ 0 h 380"/>
              <a:gd name="T90" fmla="*/ 130 w 257"/>
              <a:gd name="T91" fmla="*/ 30 h 380"/>
              <a:gd name="T92" fmla="*/ 150 w 257"/>
              <a:gd name="T93" fmla="*/ 18 h 380"/>
              <a:gd name="T94" fmla="*/ 152 w 257"/>
              <a:gd name="T95" fmla="*/ 16 h 380"/>
              <a:gd name="T96" fmla="*/ 158 w 257"/>
              <a:gd name="T97" fmla="*/ 36 h 380"/>
              <a:gd name="T98" fmla="*/ 160 w 257"/>
              <a:gd name="T99" fmla="*/ 42 h 380"/>
              <a:gd name="T100" fmla="*/ 177 w 257"/>
              <a:gd name="T101" fmla="*/ 60 h 380"/>
              <a:gd name="T102" fmla="*/ 209 w 257"/>
              <a:gd name="T103" fmla="*/ 42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7" h="380">
                <a:moveTo>
                  <a:pt x="209" y="42"/>
                </a:moveTo>
                <a:lnTo>
                  <a:pt x="217" y="74"/>
                </a:lnTo>
                <a:lnTo>
                  <a:pt x="255" y="118"/>
                </a:lnTo>
                <a:lnTo>
                  <a:pt x="243" y="130"/>
                </a:lnTo>
                <a:lnTo>
                  <a:pt x="233" y="140"/>
                </a:lnTo>
                <a:lnTo>
                  <a:pt x="251" y="165"/>
                </a:lnTo>
                <a:lnTo>
                  <a:pt x="253" y="169"/>
                </a:lnTo>
                <a:lnTo>
                  <a:pt x="255" y="181"/>
                </a:lnTo>
                <a:lnTo>
                  <a:pt x="257" y="189"/>
                </a:lnTo>
                <a:lnTo>
                  <a:pt x="253" y="209"/>
                </a:lnTo>
                <a:lnTo>
                  <a:pt x="249" y="235"/>
                </a:lnTo>
                <a:lnTo>
                  <a:pt x="251" y="247"/>
                </a:lnTo>
                <a:lnTo>
                  <a:pt x="251" y="247"/>
                </a:lnTo>
                <a:lnTo>
                  <a:pt x="241" y="283"/>
                </a:lnTo>
                <a:lnTo>
                  <a:pt x="223" y="352"/>
                </a:lnTo>
                <a:lnTo>
                  <a:pt x="211" y="366"/>
                </a:lnTo>
                <a:lnTo>
                  <a:pt x="179" y="336"/>
                </a:lnTo>
                <a:lnTo>
                  <a:pt x="179" y="334"/>
                </a:lnTo>
                <a:lnTo>
                  <a:pt x="162" y="352"/>
                </a:lnTo>
                <a:lnTo>
                  <a:pt x="152" y="380"/>
                </a:lnTo>
                <a:lnTo>
                  <a:pt x="138" y="368"/>
                </a:lnTo>
                <a:lnTo>
                  <a:pt x="118" y="360"/>
                </a:lnTo>
                <a:lnTo>
                  <a:pt x="82" y="362"/>
                </a:lnTo>
                <a:lnTo>
                  <a:pt x="70" y="362"/>
                </a:lnTo>
                <a:lnTo>
                  <a:pt x="46" y="364"/>
                </a:lnTo>
                <a:lnTo>
                  <a:pt x="32" y="366"/>
                </a:lnTo>
                <a:lnTo>
                  <a:pt x="58" y="267"/>
                </a:lnTo>
                <a:lnTo>
                  <a:pt x="28" y="241"/>
                </a:lnTo>
                <a:lnTo>
                  <a:pt x="24" y="203"/>
                </a:lnTo>
                <a:lnTo>
                  <a:pt x="22" y="144"/>
                </a:lnTo>
                <a:lnTo>
                  <a:pt x="22" y="126"/>
                </a:lnTo>
                <a:lnTo>
                  <a:pt x="20" y="124"/>
                </a:lnTo>
                <a:lnTo>
                  <a:pt x="20" y="124"/>
                </a:lnTo>
                <a:lnTo>
                  <a:pt x="6" y="138"/>
                </a:lnTo>
                <a:lnTo>
                  <a:pt x="0" y="116"/>
                </a:lnTo>
                <a:lnTo>
                  <a:pt x="6" y="100"/>
                </a:lnTo>
                <a:lnTo>
                  <a:pt x="14" y="92"/>
                </a:lnTo>
                <a:lnTo>
                  <a:pt x="16" y="88"/>
                </a:lnTo>
                <a:lnTo>
                  <a:pt x="36" y="68"/>
                </a:lnTo>
                <a:lnTo>
                  <a:pt x="62" y="40"/>
                </a:lnTo>
                <a:lnTo>
                  <a:pt x="84" y="16"/>
                </a:lnTo>
                <a:lnTo>
                  <a:pt x="86" y="16"/>
                </a:lnTo>
                <a:lnTo>
                  <a:pt x="106" y="8"/>
                </a:lnTo>
                <a:lnTo>
                  <a:pt x="120" y="6"/>
                </a:lnTo>
                <a:lnTo>
                  <a:pt x="136" y="0"/>
                </a:lnTo>
                <a:lnTo>
                  <a:pt x="130" y="30"/>
                </a:lnTo>
                <a:lnTo>
                  <a:pt x="150" y="18"/>
                </a:lnTo>
                <a:lnTo>
                  <a:pt x="152" y="16"/>
                </a:lnTo>
                <a:lnTo>
                  <a:pt x="158" y="36"/>
                </a:lnTo>
                <a:lnTo>
                  <a:pt x="160" y="42"/>
                </a:lnTo>
                <a:lnTo>
                  <a:pt x="177" y="60"/>
                </a:lnTo>
                <a:lnTo>
                  <a:pt x="209" y="4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29"/>
          <p:cNvSpPr>
            <a:spLocks/>
          </p:cNvSpPr>
          <p:nvPr/>
        </p:nvSpPr>
        <p:spPr bwMode="auto">
          <a:xfrm>
            <a:off x="7794626" y="3608388"/>
            <a:ext cx="187325" cy="354013"/>
          </a:xfrm>
          <a:custGeom>
            <a:avLst/>
            <a:gdLst>
              <a:gd name="T0" fmla="*/ 104 w 118"/>
              <a:gd name="T1" fmla="*/ 36 h 223"/>
              <a:gd name="T2" fmla="*/ 106 w 118"/>
              <a:gd name="T3" fmla="*/ 38 h 223"/>
              <a:gd name="T4" fmla="*/ 118 w 118"/>
              <a:gd name="T5" fmla="*/ 64 h 223"/>
              <a:gd name="T6" fmla="*/ 116 w 118"/>
              <a:gd name="T7" fmla="*/ 70 h 223"/>
              <a:gd name="T8" fmla="*/ 104 w 118"/>
              <a:gd name="T9" fmla="*/ 147 h 223"/>
              <a:gd name="T10" fmla="*/ 96 w 118"/>
              <a:gd name="T11" fmla="*/ 171 h 223"/>
              <a:gd name="T12" fmla="*/ 98 w 118"/>
              <a:gd name="T13" fmla="*/ 187 h 223"/>
              <a:gd name="T14" fmla="*/ 102 w 118"/>
              <a:gd name="T15" fmla="*/ 223 h 223"/>
              <a:gd name="T16" fmla="*/ 18 w 118"/>
              <a:gd name="T17" fmla="*/ 223 h 223"/>
              <a:gd name="T18" fmla="*/ 0 w 118"/>
              <a:gd name="T19" fmla="*/ 132 h 223"/>
              <a:gd name="T20" fmla="*/ 20 w 118"/>
              <a:gd name="T21" fmla="*/ 74 h 223"/>
              <a:gd name="T22" fmla="*/ 28 w 118"/>
              <a:gd name="T23" fmla="*/ 50 h 223"/>
              <a:gd name="T24" fmla="*/ 32 w 118"/>
              <a:gd name="T25" fmla="*/ 36 h 223"/>
              <a:gd name="T26" fmla="*/ 34 w 118"/>
              <a:gd name="T27" fmla="*/ 32 h 223"/>
              <a:gd name="T28" fmla="*/ 44 w 118"/>
              <a:gd name="T29" fmla="*/ 22 h 223"/>
              <a:gd name="T30" fmla="*/ 50 w 118"/>
              <a:gd name="T31" fmla="*/ 16 h 223"/>
              <a:gd name="T32" fmla="*/ 56 w 118"/>
              <a:gd name="T33" fmla="*/ 8 h 223"/>
              <a:gd name="T34" fmla="*/ 64 w 118"/>
              <a:gd name="T35" fmla="*/ 0 h 223"/>
              <a:gd name="T36" fmla="*/ 88 w 118"/>
              <a:gd name="T37" fmla="*/ 20 h 223"/>
              <a:gd name="T38" fmla="*/ 94 w 118"/>
              <a:gd name="T39" fmla="*/ 26 h 223"/>
              <a:gd name="T40" fmla="*/ 104 w 118"/>
              <a:gd name="T41" fmla="*/ 36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8" h="223">
                <a:moveTo>
                  <a:pt x="104" y="36"/>
                </a:moveTo>
                <a:lnTo>
                  <a:pt x="106" y="38"/>
                </a:lnTo>
                <a:lnTo>
                  <a:pt x="118" y="64"/>
                </a:lnTo>
                <a:lnTo>
                  <a:pt x="116" y="70"/>
                </a:lnTo>
                <a:lnTo>
                  <a:pt x="104" y="147"/>
                </a:lnTo>
                <a:lnTo>
                  <a:pt x="96" y="171"/>
                </a:lnTo>
                <a:lnTo>
                  <a:pt x="98" y="187"/>
                </a:lnTo>
                <a:lnTo>
                  <a:pt x="102" y="223"/>
                </a:lnTo>
                <a:lnTo>
                  <a:pt x="18" y="223"/>
                </a:lnTo>
                <a:lnTo>
                  <a:pt x="0" y="132"/>
                </a:lnTo>
                <a:lnTo>
                  <a:pt x="20" y="74"/>
                </a:lnTo>
                <a:lnTo>
                  <a:pt x="28" y="50"/>
                </a:lnTo>
                <a:lnTo>
                  <a:pt x="32" y="36"/>
                </a:lnTo>
                <a:lnTo>
                  <a:pt x="34" y="32"/>
                </a:lnTo>
                <a:lnTo>
                  <a:pt x="44" y="22"/>
                </a:lnTo>
                <a:lnTo>
                  <a:pt x="50" y="16"/>
                </a:lnTo>
                <a:lnTo>
                  <a:pt x="56" y="8"/>
                </a:lnTo>
                <a:lnTo>
                  <a:pt x="64" y="0"/>
                </a:lnTo>
                <a:lnTo>
                  <a:pt x="88" y="20"/>
                </a:lnTo>
                <a:lnTo>
                  <a:pt x="94" y="26"/>
                </a:lnTo>
                <a:lnTo>
                  <a:pt x="104" y="3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30"/>
          <p:cNvSpPr>
            <a:spLocks/>
          </p:cNvSpPr>
          <p:nvPr/>
        </p:nvSpPr>
        <p:spPr bwMode="auto">
          <a:xfrm>
            <a:off x="7947026" y="3624263"/>
            <a:ext cx="236538" cy="369888"/>
          </a:xfrm>
          <a:custGeom>
            <a:avLst/>
            <a:gdLst>
              <a:gd name="T0" fmla="*/ 63 w 149"/>
              <a:gd name="T1" fmla="*/ 34 h 233"/>
              <a:gd name="T2" fmla="*/ 149 w 149"/>
              <a:gd name="T3" fmla="*/ 189 h 233"/>
              <a:gd name="T4" fmla="*/ 121 w 149"/>
              <a:gd name="T5" fmla="*/ 215 h 233"/>
              <a:gd name="T6" fmla="*/ 117 w 149"/>
              <a:gd name="T7" fmla="*/ 219 h 233"/>
              <a:gd name="T8" fmla="*/ 101 w 149"/>
              <a:gd name="T9" fmla="*/ 215 h 233"/>
              <a:gd name="T10" fmla="*/ 79 w 149"/>
              <a:gd name="T11" fmla="*/ 213 h 233"/>
              <a:gd name="T12" fmla="*/ 79 w 149"/>
              <a:gd name="T13" fmla="*/ 233 h 233"/>
              <a:gd name="T14" fmla="*/ 49 w 149"/>
              <a:gd name="T15" fmla="*/ 225 h 233"/>
              <a:gd name="T16" fmla="*/ 6 w 149"/>
              <a:gd name="T17" fmla="*/ 213 h 233"/>
              <a:gd name="T18" fmla="*/ 2 w 149"/>
              <a:gd name="T19" fmla="*/ 177 h 233"/>
              <a:gd name="T20" fmla="*/ 0 w 149"/>
              <a:gd name="T21" fmla="*/ 161 h 233"/>
              <a:gd name="T22" fmla="*/ 8 w 149"/>
              <a:gd name="T23" fmla="*/ 137 h 233"/>
              <a:gd name="T24" fmla="*/ 20 w 149"/>
              <a:gd name="T25" fmla="*/ 60 h 233"/>
              <a:gd name="T26" fmla="*/ 22 w 149"/>
              <a:gd name="T27" fmla="*/ 54 h 233"/>
              <a:gd name="T28" fmla="*/ 10 w 149"/>
              <a:gd name="T29" fmla="*/ 28 h 233"/>
              <a:gd name="T30" fmla="*/ 8 w 149"/>
              <a:gd name="T31" fmla="*/ 26 h 233"/>
              <a:gd name="T32" fmla="*/ 18 w 149"/>
              <a:gd name="T33" fmla="*/ 8 h 233"/>
              <a:gd name="T34" fmla="*/ 22 w 149"/>
              <a:gd name="T35" fmla="*/ 0 h 233"/>
              <a:gd name="T36" fmla="*/ 28 w 149"/>
              <a:gd name="T37" fmla="*/ 4 h 233"/>
              <a:gd name="T38" fmla="*/ 36 w 149"/>
              <a:gd name="T39" fmla="*/ 10 h 233"/>
              <a:gd name="T40" fmla="*/ 36 w 149"/>
              <a:gd name="T41" fmla="*/ 12 h 233"/>
              <a:gd name="T42" fmla="*/ 57 w 149"/>
              <a:gd name="T43" fmla="*/ 28 h 233"/>
              <a:gd name="T44" fmla="*/ 63 w 149"/>
              <a:gd name="T45" fmla="*/ 3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9" h="233">
                <a:moveTo>
                  <a:pt x="63" y="34"/>
                </a:moveTo>
                <a:lnTo>
                  <a:pt x="149" y="189"/>
                </a:lnTo>
                <a:lnTo>
                  <a:pt x="121" y="215"/>
                </a:lnTo>
                <a:lnTo>
                  <a:pt x="117" y="219"/>
                </a:lnTo>
                <a:lnTo>
                  <a:pt x="101" y="215"/>
                </a:lnTo>
                <a:lnTo>
                  <a:pt x="79" y="213"/>
                </a:lnTo>
                <a:lnTo>
                  <a:pt x="79" y="233"/>
                </a:lnTo>
                <a:lnTo>
                  <a:pt x="49" y="225"/>
                </a:lnTo>
                <a:lnTo>
                  <a:pt x="6" y="213"/>
                </a:lnTo>
                <a:lnTo>
                  <a:pt x="2" y="177"/>
                </a:lnTo>
                <a:lnTo>
                  <a:pt x="0" y="161"/>
                </a:lnTo>
                <a:lnTo>
                  <a:pt x="8" y="137"/>
                </a:lnTo>
                <a:lnTo>
                  <a:pt x="20" y="60"/>
                </a:lnTo>
                <a:lnTo>
                  <a:pt x="22" y="54"/>
                </a:lnTo>
                <a:lnTo>
                  <a:pt x="10" y="28"/>
                </a:lnTo>
                <a:lnTo>
                  <a:pt x="8" y="26"/>
                </a:lnTo>
                <a:lnTo>
                  <a:pt x="18" y="8"/>
                </a:lnTo>
                <a:lnTo>
                  <a:pt x="22" y="0"/>
                </a:lnTo>
                <a:lnTo>
                  <a:pt x="28" y="4"/>
                </a:lnTo>
                <a:lnTo>
                  <a:pt x="36" y="10"/>
                </a:lnTo>
                <a:lnTo>
                  <a:pt x="36" y="12"/>
                </a:lnTo>
                <a:lnTo>
                  <a:pt x="57" y="28"/>
                </a:lnTo>
                <a:lnTo>
                  <a:pt x="63" y="3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31"/>
          <p:cNvSpPr>
            <a:spLocks/>
          </p:cNvSpPr>
          <p:nvPr/>
        </p:nvSpPr>
        <p:spPr bwMode="auto">
          <a:xfrm>
            <a:off x="7516813" y="3949700"/>
            <a:ext cx="369888" cy="644525"/>
          </a:xfrm>
          <a:custGeom>
            <a:avLst/>
            <a:gdLst>
              <a:gd name="T0" fmla="*/ 225 w 233"/>
              <a:gd name="T1" fmla="*/ 135 h 406"/>
              <a:gd name="T2" fmla="*/ 233 w 233"/>
              <a:gd name="T3" fmla="*/ 72 h 406"/>
              <a:gd name="T4" fmla="*/ 197 w 233"/>
              <a:gd name="T5" fmla="*/ 16 h 406"/>
              <a:gd name="T6" fmla="*/ 153 w 233"/>
              <a:gd name="T7" fmla="*/ 40 h 406"/>
              <a:gd name="T8" fmla="*/ 112 w 233"/>
              <a:gd name="T9" fmla="*/ 38 h 406"/>
              <a:gd name="T10" fmla="*/ 100 w 233"/>
              <a:gd name="T11" fmla="*/ 38 h 406"/>
              <a:gd name="T12" fmla="*/ 70 w 233"/>
              <a:gd name="T13" fmla="*/ 22 h 406"/>
              <a:gd name="T14" fmla="*/ 70 w 233"/>
              <a:gd name="T15" fmla="*/ 20 h 406"/>
              <a:gd name="T16" fmla="*/ 50 w 233"/>
              <a:gd name="T17" fmla="*/ 8 h 406"/>
              <a:gd name="T18" fmla="*/ 50 w 233"/>
              <a:gd name="T19" fmla="*/ 8 h 406"/>
              <a:gd name="T20" fmla="*/ 36 w 233"/>
              <a:gd name="T21" fmla="*/ 0 h 406"/>
              <a:gd name="T22" fmla="*/ 30 w 233"/>
              <a:gd name="T23" fmla="*/ 16 h 406"/>
              <a:gd name="T24" fmla="*/ 8 w 233"/>
              <a:gd name="T25" fmla="*/ 54 h 406"/>
              <a:gd name="T26" fmla="*/ 2 w 233"/>
              <a:gd name="T27" fmla="*/ 98 h 406"/>
              <a:gd name="T28" fmla="*/ 0 w 233"/>
              <a:gd name="T29" fmla="*/ 129 h 406"/>
              <a:gd name="T30" fmla="*/ 38 w 233"/>
              <a:gd name="T31" fmla="*/ 133 h 406"/>
              <a:gd name="T32" fmla="*/ 42 w 233"/>
              <a:gd name="T33" fmla="*/ 133 h 406"/>
              <a:gd name="T34" fmla="*/ 52 w 233"/>
              <a:gd name="T35" fmla="*/ 137 h 406"/>
              <a:gd name="T36" fmla="*/ 56 w 233"/>
              <a:gd name="T37" fmla="*/ 137 h 406"/>
              <a:gd name="T38" fmla="*/ 66 w 233"/>
              <a:gd name="T39" fmla="*/ 137 h 406"/>
              <a:gd name="T40" fmla="*/ 68 w 233"/>
              <a:gd name="T41" fmla="*/ 139 h 406"/>
              <a:gd name="T42" fmla="*/ 68 w 233"/>
              <a:gd name="T43" fmla="*/ 147 h 406"/>
              <a:gd name="T44" fmla="*/ 68 w 233"/>
              <a:gd name="T45" fmla="*/ 205 h 406"/>
              <a:gd name="T46" fmla="*/ 68 w 233"/>
              <a:gd name="T47" fmla="*/ 215 h 406"/>
              <a:gd name="T48" fmla="*/ 76 w 233"/>
              <a:gd name="T49" fmla="*/ 237 h 406"/>
              <a:gd name="T50" fmla="*/ 82 w 233"/>
              <a:gd name="T51" fmla="*/ 253 h 406"/>
              <a:gd name="T52" fmla="*/ 110 w 233"/>
              <a:gd name="T53" fmla="*/ 251 h 406"/>
              <a:gd name="T54" fmla="*/ 102 w 233"/>
              <a:gd name="T55" fmla="*/ 275 h 406"/>
              <a:gd name="T56" fmla="*/ 100 w 233"/>
              <a:gd name="T57" fmla="*/ 285 h 406"/>
              <a:gd name="T58" fmla="*/ 86 w 233"/>
              <a:gd name="T59" fmla="*/ 289 h 406"/>
              <a:gd name="T60" fmla="*/ 84 w 233"/>
              <a:gd name="T61" fmla="*/ 289 h 406"/>
              <a:gd name="T62" fmla="*/ 82 w 233"/>
              <a:gd name="T63" fmla="*/ 289 h 406"/>
              <a:gd name="T64" fmla="*/ 82 w 233"/>
              <a:gd name="T65" fmla="*/ 292 h 406"/>
              <a:gd name="T66" fmla="*/ 82 w 233"/>
              <a:gd name="T67" fmla="*/ 302 h 406"/>
              <a:gd name="T68" fmla="*/ 94 w 233"/>
              <a:gd name="T69" fmla="*/ 332 h 406"/>
              <a:gd name="T70" fmla="*/ 120 w 233"/>
              <a:gd name="T71" fmla="*/ 406 h 406"/>
              <a:gd name="T72" fmla="*/ 161 w 233"/>
              <a:gd name="T73" fmla="*/ 390 h 406"/>
              <a:gd name="T74" fmla="*/ 169 w 233"/>
              <a:gd name="T75" fmla="*/ 388 h 406"/>
              <a:gd name="T76" fmla="*/ 173 w 233"/>
              <a:gd name="T77" fmla="*/ 380 h 406"/>
              <a:gd name="T78" fmla="*/ 189 w 233"/>
              <a:gd name="T79" fmla="*/ 352 h 406"/>
              <a:gd name="T80" fmla="*/ 197 w 233"/>
              <a:gd name="T81" fmla="*/ 378 h 406"/>
              <a:gd name="T82" fmla="*/ 207 w 233"/>
              <a:gd name="T83" fmla="*/ 354 h 406"/>
              <a:gd name="T84" fmla="*/ 217 w 233"/>
              <a:gd name="T85" fmla="*/ 334 h 406"/>
              <a:gd name="T86" fmla="*/ 209 w 233"/>
              <a:gd name="T87" fmla="*/ 320 h 406"/>
              <a:gd name="T88" fmla="*/ 195 w 233"/>
              <a:gd name="T89" fmla="*/ 298 h 406"/>
              <a:gd name="T90" fmla="*/ 233 w 233"/>
              <a:gd name="T91" fmla="*/ 253 h 406"/>
              <a:gd name="T92" fmla="*/ 233 w 233"/>
              <a:gd name="T93" fmla="*/ 203 h 406"/>
              <a:gd name="T94" fmla="*/ 205 w 233"/>
              <a:gd name="T95" fmla="*/ 145 h 406"/>
              <a:gd name="T96" fmla="*/ 225 w 233"/>
              <a:gd name="T97" fmla="*/ 135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3" h="406">
                <a:moveTo>
                  <a:pt x="225" y="135"/>
                </a:moveTo>
                <a:lnTo>
                  <a:pt x="233" y="72"/>
                </a:lnTo>
                <a:lnTo>
                  <a:pt x="197" y="16"/>
                </a:lnTo>
                <a:lnTo>
                  <a:pt x="153" y="40"/>
                </a:lnTo>
                <a:lnTo>
                  <a:pt x="112" y="38"/>
                </a:lnTo>
                <a:lnTo>
                  <a:pt x="100" y="38"/>
                </a:lnTo>
                <a:lnTo>
                  <a:pt x="70" y="22"/>
                </a:lnTo>
                <a:lnTo>
                  <a:pt x="70" y="20"/>
                </a:lnTo>
                <a:lnTo>
                  <a:pt x="50" y="8"/>
                </a:lnTo>
                <a:lnTo>
                  <a:pt x="50" y="8"/>
                </a:lnTo>
                <a:lnTo>
                  <a:pt x="36" y="0"/>
                </a:lnTo>
                <a:lnTo>
                  <a:pt x="30" y="16"/>
                </a:lnTo>
                <a:lnTo>
                  <a:pt x="8" y="54"/>
                </a:lnTo>
                <a:lnTo>
                  <a:pt x="2" y="98"/>
                </a:lnTo>
                <a:lnTo>
                  <a:pt x="0" y="129"/>
                </a:lnTo>
                <a:lnTo>
                  <a:pt x="38" y="133"/>
                </a:lnTo>
                <a:lnTo>
                  <a:pt x="42" y="133"/>
                </a:lnTo>
                <a:lnTo>
                  <a:pt x="52" y="137"/>
                </a:lnTo>
                <a:lnTo>
                  <a:pt x="56" y="137"/>
                </a:lnTo>
                <a:lnTo>
                  <a:pt x="66" y="137"/>
                </a:lnTo>
                <a:lnTo>
                  <a:pt x="68" y="139"/>
                </a:lnTo>
                <a:lnTo>
                  <a:pt x="68" y="147"/>
                </a:lnTo>
                <a:lnTo>
                  <a:pt x="68" y="205"/>
                </a:lnTo>
                <a:lnTo>
                  <a:pt x="68" y="215"/>
                </a:lnTo>
                <a:lnTo>
                  <a:pt x="76" y="237"/>
                </a:lnTo>
                <a:lnTo>
                  <a:pt x="82" y="253"/>
                </a:lnTo>
                <a:lnTo>
                  <a:pt x="110" y="251"/>
                </a:lnTo>
                <a:lnTo>
                  <a:pt x="102" y="275"/>
                </a:lnTo>
                <a:lnTo>
                  <a:pt x="100" y="285"/>
                </a:lnTo>
                <a:lnTo>
                  <a:pt x="86" y="289"/>
                </a:lnTo>
                <a:lnTo>
                  <a:pt x="84" y="289"/>
                </a:lnTo>
                <a:lnTo>
                  <a:pt x="82" y="289"/>
                </a:lnTo>
                <a:lnTo>
                  <a:pt x="82" y="292"/>
                </a:lnTo>
                <a:lnTo>
                  <a:pt x="82" y="302"/>
                </a:lnTo>
                <a:lnTo>
                  <a:pt x="94" y="332"/>
                </a:lnTo>
                <a:lnTo>
                  <a:pt x="120" y="406"/>
                </a:lnTo>
                <a:lnTo>
                  <a:pt x="161" y="390"/>
                </a:lnTo>
                <a:lnTo>
                  <a:pt x="169" y="388"/>
                </a:lnTo>
                <a:lnTo>
                  <a:pt x="173" y="380"/>
                </a:lnTo>
                <a:lnTo>
                  <a:pt x="189" y="352"/>
                </a:lnTo>
                <a:lnTo>
                  <a:pt x="197" y="378"/>
                </a:lnTo>
                <a:lnTo>
                  <a:pt x="207" y="354"/>
                </a:lnTo>
                <a:lnTo>
                  <a:pt x="217" y="334"/>
                </a:lnTo>
                <a:lnTo>
                  <a:pt x="209" y="320"/>
                </a:lnTo>
                <a:lnTo>
                  <a:pt x="195" y="298"/>
                </a:lnTo>
                <a:lnTo>
                  <a:pt x="233" y="253"/>
                </a:lnTo>
                <a:lnTo>
                  <a:pt x="233" y="203"/>
                </a:lnTo>
                <a:lnTo>
                  <a:pt x="205" y="145"/>
                </a:lnTo>
                <a:lnTo>
                  <a:pt x="225" y="13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32"/>
          <p:cNvSpPr>
            <a:spLocks/>
          </p:cNvSpPr>
          <p:nvPr/>
        </p:nvSpPr>
        <p:spPr bwMode="auto">
          <a:xfrm>
            <a:off x="7510463" y="2917825"/>
            <a:ext cx="430213" cy="639763"/>
          </a:xfrm>
          <a:custGeom>
            <a:avLst/>
            <a:gdLst>
              <a:gd name="T0" fmla="*/ 211 w 271"/>
              <a:gd name="T1" fmla="*/ 121 h 403"/>
              <a:gd name="T2" fmla="*/ 223 w 271"/>
              <a:gd name="T3" fmla="*/ 254 h 403"/>
              <a:gd name="T4" fmla="*/ 259 w 271"/>
              <a:gd name="T5" fmla="*/ 278 h 403"/>
              <a:gd name="T6" fmla="*/ 251 w 271"/>
              <a:gd name="T7" fmla="*/ 310 h 403"/>
              <a:gd name="T8" fmla="*/ 253 w 271"/>
              <a:gd name="T9" fmla="*/ 316 h 403"/>
              <a:gd name="T10" fmla="*/ 253 w 271"/>
              <a:gd name="T11" fmla="*/ 320 h 403"/>
              <a:gd name="T12" fmla="*/ 257 w 271"/>
              <a:gd name="T13" fmla="*/ 336 h 403"/>
              <a:gd name="T14" fmla="*/ 267 w 271"/>
              <a:gd name="T15" fmla="*/ 348 h 403"/>
              <a:gd name="T16" fmla="*/ 271 w 271"/>
              <a:gd name="T17" fmla="*/ 358 h 403"/>
              <a:gd name="T18" fmla="*/ 269 w 271"/>
              <a:gd name="T19" fmla="*/ 376 h 403"/>
              <a:gd name="T20" fmla="*/ 249 w 271"/>
              <a:gd name="T21" fmla="*/ 390 h 403"/>
              <a:gd name="T22" fmla="*/ 249 w 271"/>
              <a:gd name="T23" fmla="*/ 390 h 403"/>
              <a:gd name="T24" fmla="*/ 241 w 271"/>
              <a:gd name="T25" fmla="*/ 400 h 403"/>
              <a:gd name="T26" fmla="*/ 215 w 271"/>
              <a:gd name="T27" fmla="*/ 403 h 403"/>
              <a:gd name="T28" fmla="*/ 209 w 271"/>
              <a:gd name="T29" fmla="*/ 400 h 403"/>
              <a:gd name="T30" fmla="*/ 195 w 271"/>
              <a:gd name="T31" fmla="*/ 392 h 403"/>
              <a:gd name="T32" fmla="*/ 132 w 271"/>
              <a:gd name="T33" fmla="*/ 356 h 403"/>
              <a:gd name="T34" fmla="*/ 122 w 271"/>
              <a:gd name="T35" fmla="*/ 308 h 403"/>
              <a:gd name="T36" fmla="*/ 116 w 271"/>
              <a:gd name="T37" fmla="*/ 278 h 403"/>
              <a:gd name="T38" fmla="*/ 114 w 271"/>
              <a:gd name="T39" fmla="*/ 276 h 403"/>
              <a:gd name="T40" fmla="*/ 110 w 271"/>
              <a:gd name="T41" fmla="*/ 230 h 403"/>
              <a:gd name="T42" fmla="*/ 82 w 271"/>
              <a:gd name="T43" fmla="*/ 195 h 403"/>
              <a:gd name="T44" fmla="*/ 74 w 271"/>
              <a:gd name="T45" fmla="*/ 169 h 403"/>
              <a:gd name="T46" fmla="*/ 76 w 271"/>
              <a:gd name="T47" fmla="*/ 141 h 403"/>
              <a:gd name="T48" fmla="*/ 18 w 271"/>
              <a:gd name="T49" fmla="*/ 111 h 403"/>
              <a:gd name="T50" fmla="*/ 0 w 271"/>
              <a:gd name="T51" fmla="*/ 95 h 403"/>
              <a:gd name="T52" fmla="*/ 10 w 271"/>
              <a:gd name="T53" fmla="*/ 69 h 403"/>
              <a:gd name="T54" fmla="*/ 30 w 271"/>
              <a:gd name="T55" fmla="*/ 61 h 403"/>
              <a:gd name="T56" fmla="*/ 34 w 271"/>
              <a:gd name="T57" fmla="*/ 57 h 403"/>
              <a:gd name="T58" fmla="*/ 40 w 271"/>
              <a:gd name="T59" fmla="*/ 53 h 403"/>
              <a:gd name="T60" fmla="*/ 46 w 271"/>
              <a:gd name="T61" fmla="*/ 55 h 403"/>
              <a:gd name="T62" fmla="*/ 58 w 271"/>
              <a:gd name="T63" fmla="*/ 59 h 403"/>
              <a:gd name="T64" fmla="*/ 82 w 271"/>
              <a:gd name="T65" fmla="*/ 67 h 403"/>
              <a:gd name="T66" fmla="*/ 84 w 271"/>
              <a:gd name="T67" fmla="*/ 61 h 403"/>
              <a:gd name="T68" fmla="*/ 84 w 271"/>
              <a:gd name="T69" fmla="*/ 49 h 403"/>
              <a:gd name="T70" fmla="*/ 94 w 271"/>
              <a:gd name="T71" fmla="*/ 28 h 403"/>
              <a:gd name="T72" fmla="*/ 96 w 271"/>
              <a:gd name="T73" fmla="*/ 2 h 403"/>
              <a:gd name="T74" fmla="*/ 92 w 271"/>
              <a:gd name="T75" fmla="*/ 0 h 403"/>
              <a:gd name="T76" fmla="*/ 171 w 271"/>
              <a:gd name="T77" fmla="*/ 26 h 403"/>
              <a:gd name="T78" fmla="*/ 173 w 271"/>
              <a:gd name="T79" fmla="*/ 53 h 403"/>
              <a:gd name="T80" fmla="*/ 211 w 271"/>
              <a:gd name="T81" fmla="*/ 12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1" h="403">
                <a:moveTo>
                  <a:pt x="211" y="121"/>
                </a:moveTo>
                <a:lnTo>
                  <a:pt x="223" y="254"/>
                </a:lnTo>
                <a:lnTo>
                  <a:pt x="259" y="278"/>
                </a:lnTo>
                <a:lnTo>
                  <a:pt x="251" y="310"/>
                </a:lnTo>
                <a:lnTo>
                  <a:pt x="253" y="316"/>
                </a:lnTo>
                <a:lnTo>
                  <a:pt x="253" y="320"/>
                </a:lnTo>
                <a:lnTo>
                  <a:pt x="257" y="336"/>
                </a:lnTo>
                <a:lnTo>
                  <a:pt x="267" y="348"/>
                </a:lnTo>
                <a:lnTo>
                  <a:pt x="271" y="358"/>
                </a:lnTo>
                <a:lnTo>
                  <a:pt x="269" y="376"/>
                </a:lnTo>
                <a:lnTo>
                  <a:pt x="249" y="390"/>
                </a:lnTo>
                <a:lnTo>
                  <a:pt x="249" y="390"/>
                </a:lnTo>
                <a:lnTo>
                  <a:pt x="241" y="400"/>
                </a:lnTo>
                <a:lnTo>
                  <a:pt x="215" y="403"/>
                </a:lnTo>
                <a:lnTo>
                  <a:pt x="209" y="400"/>
                </a:lnTo>
                <a:lnTo>
                  <a:pt x="195" y="392"/>
                </a:lnTo>
                <a:lnTo>
                  <a:pt x="132" y="356"/>
                </a:lnTo>
                <a:lnTo>
                  <a:pt x="122" y="308"/>
                </a:lnTo>
                <a:lnTo>
                  <a:pt x="116" y="278"/>
                </a:lnTo>
                <a:lnTo>
                  <a:pt x="114" y="276"/>
                </a:lnTo>
                <a:lnTo>
                  <a:pt x="110" y="230"/>
                </a:lnTo>
                <a:lnTo>
                  <a:pt x="82" y="195"/>
                </a:lnTo>
                <a:lnTo>
                  <a:pt x="74" y="169"/>
                </a:lnTo>
                <a:lnTo>
                  <a:pt x="76" y="141"/>
                </a:lnTo>
                <a:lnTo>
                  <a:pt x="18" y="111"/>
                </a:lnTo>
                <a:lnTo>
                  <a:pt x="0" y="95"/>
                </a:lnTo>
                <a:lnTo>
                  <a:pt x="10" y="69"/>
                </a:lnTo>
                <a:lnTo>
                  <a:pt x="30" y="61"/>
                </a:lnTo>
                <a:lnTo>
                  <a:pt x="34" y="57"/>
                </a:lnTo>
                <a:lnTo>
                  <a:pt x="40" y="53"/>
                </a:lnTo>
                <a:lnTo>
                  <a:pt x="46" y="55"/>
                </a:lnTo>
                <a:lnTo>
                  <a:pt x="58" y="59"/>
                </a:lnTo>
                <a:lnTo>
                  <a:pt x="82" y="67"/>
                </a:lnTo>
                <a:lnTo>
                  <a:pt x="84" y="61"/>
                </a:lnTo>
                <a:lnTo>
                  <a:pt x="84" y="49"/>
                </a:lnTo>
                <a:lnTo>
                  <a:pt x="94" y="28"/>
                </a:lnTo>
                <a:lnTo>
                  <a:pt x="96" y="2"/>
                </a:lnTo>
                <a:lnTo>
                  <a:pt x="92" y="0"/>
                </a:lnTo>
                <a:lnTo>
                  <a:pt x="171" y="26"/>
                </a:lnTo>
                <a:lnTo>
                  <a:pt x="173" y="53"/>
                </a:lnTo>
                <a:lnTo>
                  <a:pt x="211" y="12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33"/>
          <p:cNvSpPr>
            <a:spLocks/>
          </p:cNvSpPr>
          <p:nvPr/>
        </p:nvSpPr>
        <p:spPr bwMode="auto">
          <a:xfrm>
            <a:off x="7845426" y="3109913"/>
            <a:ext cx="296863" cy="296863"/>
          </a:xfrm>
          <a:custGeom>
            <a:avLst/>
            <a:gdLst>
              <a:gd name="T0" fmla="*/ 157 w 187"/>
              <a:gd name="T1" fmla="*/ 16 h 187"/>
              <a:gd name="T2" fmla="*/ 187 w 187"/>
              <a:gd name="T3" fmla="*/ 42 h 187"/>
              <a:gd name="T4" fmla="*/ 161 w 187"/>
              <a:gd name="T5" fmla="*/ 141 h 187"/>
              <a:gd name="T6" fmla="*/ 141 w 187"/>
              <a:gd name="T7" fmla="*/ 145 h 187"/>
              <a:gd name="T8" fmla="*/ 133 w 187"/>
              <a:gd name="T9" fmla="*/ 157 h 187"/>
              <a:gd name="T10" fmla="*/ 123 w 187"/>
              <a:gd name="T11" fmla="*/ 187 h 187"/>
              <a:gd name="T12" fmla="*/ 112 w 187"/>
              <a:gd name="T13" fmla="*/ 187 h 187"/>
              <a:gd name="T14" fmla="*/ 102 w 187"/>
              <a:gd name="T15" fmla="*/ 185 h 187"/>
              <a:gd name="T16" fmla="*/ 90 w 187"/>
              <a:gd name="T17" fmla="*/ 181 h 187"/>
              <a:gd name="T18" fmla="*/ 48 w 187"/>
              <a:gd name="T19" fmla="*/ 157 h 187"/>
              <a:gd name="T20" fmla="*/ 12 w 187"/>
              <a:gd name="T21" fmla="*/ 133 h 187"/>
              <a:gd name="T22" fmla="*/ 0 w 187"/>
              <a:gd name="T23" fmla="*/ 0 h 187"/>
              <a:gd name="T24" fmla="*/ 84 w 187"/>
              <a:gd name="T25" fmla="*/ 2 h 187"/>
              <a:gd name="T26" fmla="*/ 80 w 187"/>
              <a:gd name="T27" fmla="*/ 42 h 187"/>
              <a:gd name="T28" fmla="*/ 115 w 187"/>
              <a:gd name="T29" fmla="*/ 40 h 187"/>
              <a:gd name="T30" fmla="*/ 115 w 187"/>
              <a:gd name="T31" fmla="*/ 40 h 187"/>
              <a:gd name="T32" fmla="*/ 157 w 187"/>
              <a:gd name="T33" fmla="*/ 1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7" h="187">
                <a:moveTo>
                  <a:pt x="157" y="16"/>
                </a:moveTo>
                <a:lnTo>
                  <a:pt x="187" y="42"/>
                </a:lnTo>
                <a:lnTo>
                  <a:pt x="161" y="141"/>
                </a:lnTo>
                <a:lnTo>
                  <a:pt x="141" y="145"/>
                </a:lnTo>
                <a:lnTo>
                  <a:pt x="133" y="157"/>
                </a:lnTo>
                <a:lnTo>
                  <a:pt x="123" y="187"/>
                </a:lnTo>
                <a:lnTo>
                  <a:pt x="112" y="187"/>
                </a:lnTo>
                <a:lnTo>
                  <a:pt x="102" y="185"/>
                </a:lnTo>
                <a:lnTo>
                  <a:pt x="90" y="181"/>
                </a:lnTo>
                <a:lnTo>
                  <a:pt x="48" y="157"/>
                </a:lnTo>
                <a:lnTo>
                  <a:pt x="12" y="133"/>
                </a:lnTo>
                <a:lnTo>
                  <a:pt x="0" y="0"/>
                </a:lnTo>
                <a:lnTo>
                  <a:pt x="84" y="2"/>
                </a:lnTo>
                <a:lnTo>
                  <a:pt x="80" y="42"/>
                </a:lnTo>
                <a:lnTo>
                  <a:pt x="115" y="40"/>
                </a:lnTo>
                <a:lnTo>
                  <a:pt x="115" y="40"/>
                </a:lnTo>
                <a:lnTo>
                  <a:pt x="157" y="1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34"/>
          <p:cNvSpPr>
            <a:spLocks/>
          </p:cNvSpPr>
          <p:nvPr/>
        </p:nvSpPr>
        <p:spPr bwMode="auto">
          <a:xfrm>
            <a:off x="7656513" y="2468563"/>
            <a:ext cx="527050" cy="708025"/>
          </a:xfrm>
          <a:custGeom>
            <a:avLst/>
            <a:gdLst>
              <a:gd name="T0" fmla="*/ 306 w 332"/>
              <a:gd name="T1" fmla="*/ 38 h 446"/>
              <a:gd name="T2" fmla="*/ 320 w 332"/>
              <a:gd name="T3" fmla="*/ 116 h 446"/>
              <a:gd name="T4" fmla="*/ 328 w 332"/>
              <a:gd name="T5" fmla="*/ 169 h 446"/>
              <a:gd name="T6" fmla="*/ 332 w 332"/>
              <a:gd name="T7" fmla="*/ 193 h 446"/>
              <a:gd name="T8" fmla="*/ 332 w 332"/>
              <a:gd name="T9" fmla="*/ 195 h 446"/>
              <a:gd name="T10" fmla="*/ 310 w 332"/>
              <a:gd name="T11" fmla="*/ 219 h 446"/>
              <a:gd name="T12" fmla="*/ 284 w 332"/>
              <a:gd name="T13" fmla="*/ 247 h 446"/>
              <a:gd name="T14" fmla="*/ 264 w 332"/>
              <a:gd name="T15" fmla="*/ 267 h 446"/>
              <a:gd name="T16" fmla="*/ 262 w 332"/>
              <a:gd name="T17" fmla="*/ 271 h 446"/>
              <a:gd name="T18" fmla="*/ 254 w 332"/>
              <a:gd name="T19" fmla="*/ 279 h 446"/>
              <a:gd name="T20" fmla="*/ 248 w 332"/>
              <a:gd name="T21" fmla="*/ 295 h 446"/>
              <a:gd name="T22" fmla="*/ 254 w 332"/>
              <a:gd name="T23" fmla="*/ 317 h 446"/>
              <a:gd name="T24" fmla="*/ 268 w 332"/>
              <a:gd name="T25" fmla="*/ 303 h 446"/>
              <a:gd name="T26" fmla="*/ 268 w 332"/>
              <a:gd name="T27" fmla="*/ 303 h 446"/>
              <a:gd name="T28" fmla="*/ 270 w 332"/>
              <a:gd name="T29" fmla="*/ 305 h 446"/>
              <a:gd name="T30" fmla="*/ 270 w 332"/>
              <a:gd name="T31" fmla="*/ 323 h 446"/>
              <a:gd name="T32" fmla="*/ 272 w 332"/>
              <a:gd name="T33" fmla="*/ 382 h 446"/>
              <a:gd name="T34" fmla="*/ 276 w 332"/>
              <a:gd name="T35" fmla="*/ 420 h 446"/>
              <a:gd name="T36" fmla="*/ 234 w 332"/>
              <a:gd name="T37" fmla="*/ 444 h 446"/>
              <a:gd name="T38" fmla="*/ 234 w 332"/>
              <a:gd name="T39" fmla="*/ 444 h 446"/>
              <a:gd name="T40" fmla="*/ 199 w 332"/>
              <a:gd name="T41" fmla="*/ 446 h 446"/>
              <a:gd name="T42" fmla="*/ 203 w 332"/>
              <a:gd name="T43" fmla="*/ 406 h 446"/>
              <a:gd name="T44" fmla="*/ 119 w 332"/>
              <a:gd name="T45" fmla="*/ 404 h 446"/>
              <a:gd name="T46" fmla="*/ 81 w 332"/>
              <a:gd name="T47" fmla="*/ 336 h 446"/>
              <a:gd name="T48" fmla="*/ 79 w 332"/>
              <a:gd name="T49" fmla="*/ 309 h 446"/>
              <a:gd name="T50" fmla="*/ 0 w 332"/>
              <a:gd name="T51" fmla="*/ 283 h 446"/>
              <a:gd name="T52" fmla="*/ 14 w 332"/>
              <a:gd name="T53" fmla="*/ 207 h 446"/>
              <a:gd name="T54" fmla="*/ 59 w 332"/>
              <a:gd name="T55" fmla="*/ 124 h 446"/>
              <a:gd name="T56" fmla="*/ 97 w 332"/>
              <a:gd name="T57" fmla="*/ 56 h 446"/>
              <a:gd name="T58" fmla="*/ 165 w 332"/>
              <a:gd name="T59" fmla="*/ 0 h 446"/>
              <a:gd name="T60" fmla="*/ 238 w 332"/>
              <a:gd name="T61" fmla="*/ 6 h 446"/>
              <a:gd name="T62" fmla="*/ 268 w 332"/>
              <a:gd name="T63" fmla="*/ 8 h 446"/>
              <a:gd name="T64" fmla="*/ 306 w 332"/>
              <a:gd name="T65" fmla="*/ 38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2" h="446">
                <a:moveTo>
                  <a:pt x="306" y="38"/>
                </a:moveTo>
                <a:lnTo>
                  <a:pt x="320" y="116"/>
                </a:lnTo>
                <a:lnTo>
                  <a:pt x="328" y="169"/>
                </a:lnTo>
                <a:lnTo>
                  <a:pt x="332" y="193"/>
                </a:lnTo>
                <a:lnTo>
                  <a:pt x="332" y="195"/>
                </a:lnTo>
                <a:lnTo>
                  <a:pt x="310" y="219"/>
                </a:lnTo>
                <a:lnTo>
                  <a:pt x="284" y="247"/>
                </a:lnTo>
                <a:lnTo>
                  <a:pt x="264" y="267"/>
                </a:lnTo>
                <a:lnTo>
                  <a:pt x="262" y="271"/>
                </a:lnTo>
                <a:lnTo>
                  <a:pt x="254" y="279"/>
                </a:lnTo>
                <a:lnTo>
                  <a:pt x="248" y="295"/>
                </a:lnTo>
                <a:lnTo>
                  <a:pt x="254" y="317"/>
                </a:lnTo>
                <a:lnTo>
                  <a:pt x="268" y="303"/>
                </a:lnTo>
                <a:lnTo>
                  <a:pt x="268" y="303"/>
                </a:lnTo>
                <a:lnTo>
                  <a:pt x="270" y="305"/>
                </a:lnTo>
                <a:lnTo>
                  <a:pt x="270" y="323"/>
                </a:lnTo>
                <a:lnTo>
                  <a:pt x="272" y="382"/>
                </a:lnTo>
                <a:lnTo>
                  <a:pt x="276" y="420"/>
                </a:lnTo>
                <a:lnTo>
                  <a:pt x="234" y="444"/>
                </a:lnTo>
                <a:lnTo>
                  <a:pt x="234" y="444"/>
                </a:lnTo>
                <a:lnTo>
                  <a:pt x="199" y="446"/>
                </a:lnTo>
                <a:lnTo>
                  <a:pt x="203" y="406"/>
                </a:lnTo>
                <a:lnTo>
                  <a:pt x="119" y="404"/>
                </a:lnTo>
                <a:lnTo>
                  <a:pt x="81" y="336"/>
                </a:lnTo>
                <a:lnTo>
                  <a:pt x="79" y="309"/>
                </a:lnTo>
                <a:lnTo>
                  <a:pt x="0" y="283"/>
                </a:lnTo>
                <a:lnTo>
                  <a:pt x="14" y="207"/>
                </a:lnTo>
                <a:lnTo>
                  <a:pt x="59" y="124"/>
                </a:lnTo>
                <a:lnTo>
                  <a:pt x="97" y="56"/>
                </a:lnTo>
                <a:lnTo>
                  <a:pt x="165" y="0"/>
                </a:lnTo>
                <a:lnTo>
                  <a:pt x="238" y="6"/>
                </a:lnTo>
                <a:lnTo>
                  <a:pt x="268" y="8"/>
                </a:lnTo>
                <a:lnTo>
                  <a:pt x="306" y="3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35"/>
          <p:cNvSpPr>
            <a:spLocks/>
          </p:cNvSpPr>
          <p:nvPr/>
        </p:nvSpPr>
        <p:spPr bwMode="auto">
          <a:xfrm>
            <a:off x="7289801" y="3833813"/>
            <a:ext cx="185738" cy="422275"/>
          </a:xfrm>
          <a:custGeom>
            <a:avLst/>
            <a:gdLst>
              <a:gd name="T0" fmla="*/ 109 w 117"/>
              <a:gd name="T1" fmla="*/ 186 h 266"/>
              <a:gd name="T2" fmla="*/ 103 w 117"/>
              <a:gd name="T3" fmla="*/ 188 h 266"/>
              <a:gd name="T4" fmla="*/ 88 w 117"/>
              <a:gd name="T5" fmla="*/ 190 h 266"/>
              <a:gd name="T6" fmla="*/ 60 w 117"/>
              <a:gd name="T7" fmla="*/ 210 h 266"/>
              <a:gd name="T8" fmla="*/ 54 w 117"/>
              <a:gd name="T9" fmla="*/ 258 h 266"/>
              <a:gd name="T10" fmla="*/ 44 w 117"/>
              <a:gd name="T11" fmla="*/ 266 h 266"/>
              <a:gd name="T12" fmla="*/ 4 w 117"/>
              <a:gd name="T13" fmla="*/ 256 h 266"/>
              <a:gd name="T14" fmla="*/ 0 w 117"/>
              <a:gd name="T15" fmla="*/ 238 h 266"/>
              <a:gd name="T16" fmla="*/ 0 w 117"/>
              <a:gd name="T17" fmla="*/ 222 h 266"/>
              <a:gd name="T18" fmla="*/ 10 w 117"/>
              <a:gd name="T19" fmla="*/ 175 h 266"/>
              <a:gd name="T20" fmla="*/ 34 w 117"/>
              <a:gd name="T21" fmla="*/ 113 h 266"/>
              <a:gd name="T22" fmla="*/ 40 w 117"/>
              <a:gd name="T23" fmla="*/ 99 h 266"/>
              <a:gd name="T24" fmla="*/ 54 w 117"/>
              <a:gd name="T25" fmla="*/ 71 h 266"/>
              <a:gd name="T26" fmla="*/ 66 w 117"/>
              <a:gd name="T27" fmla="*/ 39 h 266"/>
              <a:gd name="T28" fmla="*/ 82 w 117"/>
              <a:gd name="T29" fmla="*/ 0 h 266"/>
              <a:gd name="T30" fmla="*/ 101 w 117"/>
              <a:gd name="T31" fmla="*/ 2 h 266"/>
              <a:gd name="T32" fmla="*/ 109 w 117"/>
              <a:gd name="T33" fmla="*/ 23 h 266"/>
              <a:gd name="T34" fmla="*/ 117 w 117"/>
              <a:gd name="T35" fmla="*/ 69 h 266"/>
              <a:gd name="T36" fmla="*/ 115 w 117"/>
              <a:gd name="T37" fmla="*/ 99 h 266"/>
              <a:gd name="T38" fmla="*/ 113 w 117"/>
              <a:gd name="T39" fmla="*/ 113 h 266"/>
              <a:gd name="T40" fmla="*/ 109 w 117"/>
              <a:gd name="T41" fmla="*/ 177 h 266"/>
              <a:gd name="T42" fmla="*/ 109 w 117"/>
              <a:gd name="T43" fmla="*/ 18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" h="266">
                <a:moveTo>
                  <a:pt x="109" y="186"/>
                </a:moveTo>
                <a:lnTo>
                  <a:pt x="103" y="188"/>
                </a:lnTo>
                <a:lnTo>
                  <a:pt x="88" y="190"/>
                </a:lnTo>
                <a:lnTo>
                  <a:pt x="60" y="210"/>
                </a:lnTo>
                <a:lnTo>
                  <a:pt x="54" y="258"/>
                </a:lnTo>
                <a:lnTo>
                  <a:pt x="44" y="266"/>
                </a:lnTo>
                <a:lnTo>
                  <a:pt x="4" y="256"/>
                </a:lnTo>
                <a:lnTo>
                  <a:pt x="0" y="238"/>
                </a:lnTo>
                <a:lnTo>
                  <a:pt x="0" y="222"/>
                </a:lnTo>
                <a:lnTo>
                  <a:pt x="10" y="175"/>
                </a:lnTo>
                <a:lnTo>
                  <a:pt x="34" y="113"/>
                </a:lnTo>
                <a:lnTo>
                  <a:pt x="40" y="99"/>
                </a:lnTo>
                <a:lnTo>
                  <a:pt x="54" y="71"/>
                </a:lnTo>
                <a:lnTo>
                  <a:pt x="66" y="39"/>
                </a:lnTo>
                <a:lnTo>
                  <a:pt x="82" y="0"/>
                </a:lnTo>
                <a:lnTo>
                  <a:pt x="101" y="2"/>
                </a:lnTo>
                <a:lnTo>
                  <a:pt x="109" y="23"/>
                </a:lnTo>
                <a:lnTo>
                  <a:pt x="117" y="69"/>
                </a:lnTo>
                <a:lnTo>
                  <a:pt x="115" y="99"/>
                </a:lnTo>
                <a:lnTo>
                  <a:pt x="113" y="113"/>
                </a:lnTo>
                <a:lnTo>
                  <a:pt x="109" y="177"/>
                </a:lnTo>
                <a:lnTo>
                  <a:pt x="109" y="18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36"/>
          <p:cNvSpPr>
            <a:spLocks/>
          </p:cNvSpPr>
          <p:nvPr/>
        </p:nvSpPr>
        <p:spPr bwMode="auto">
          <a:xfrm>
            <a:off x="6989763" y="3346450"/>
            <a:ext cx="423863" cy="455613"/>
          </a:xfrm>
          <a:custGeom>
            <a:avLst/>
            <a:gdLst>
              <a:gd name="T0" fmla="*/ 137 w 267"/>
              <a:gd name="T1" fmla="*/ 28 h 287"/>
              <a:gd name="T2" fmla="*/ 219 w 267"/>
              <a:gd name="T3" fmla="*/ 96 h 287"/>
              <a:gd name="T4" fmla="*/ 231 w 267"/>
              <a:gd name="T5" fmla="*/ 114 h 287"/>
              <a:gd name="T6" fmla="*/ 265 w 267"/>
              <a:gd name="T7" fmla="*/ 169 h 287"/>
              <a:gd name="T8" fmla="*/ 253 w 267"/>
              <a:gd name="T9" fmla="*/ 211 h 287"/>
              <a:gd name="T10" fmla="*/ 255 w 267"/>
              <a:gd name="T11" fmla="*/ 219 h 287"/>
              <a:gd name="T12" fmla="*/ 255 w 267"/>
              <a:gd name="T13" fmla="*/ 221 h 287"/>
              <a:gd name="T14" fmla="*/ 259 w 267"/>
              <a:gd name="T15" fmla="*/ 231 h 287"/>
              <a:gd name="T16" fmla="*/ 267 w 267"/>
              <a:gd name="T17" fmla="*/ 255 h 287"/>
              <a:gd name="T18" fmla="*/ 241 w 267"/>
              <a:gd name="T19" fmla="*/ 287 h 287"/>
              <a:gd name="T20" fmla="*/ 209 w 267"/>
              <a:gd name="T21" fmla="*/ 271 h 287"/>
              <a:gd name="T22" fmla="*/ 201 w 267"/>
              <a:gd name="T23" fmla="*/ 267 h 287"/>
              <a:gd name="T24" fmla="*/ 161 w 267"/>
              <a:gd name="T25" fmla="*/ 279 h 287"/>
              <a:gd name="T26" fmla="*/ 147 w 267"/>
              <a:gd name="T27" fmla="*/ 287 h 287"/>
              <a:gd name="T28" fmla="*/ 135 w 267"/>
              <a:gd name="T29" fmla="*/ 285 h 287"/>
              <a:gd name="T30" fmla="*/ 117 w 267"/>
              <a:gd name="T31" fmla="*/ 281 h 287"/>
              <a:gd name="T32" fmla="*/ 94 w 267"/>
              <a:gd name="T33" fmla="*/ 273 h 287"/>
              <a:gd name="T34" fmla="*/ 72 w 267"/>
              <a:gd name="T35" fmla="*/ 267 h 287"/>
              <a:gd name="T36" fmla="*/ 50 w 267"/>
              <a:gd name="T37" fmla="*/ 287 h 287"/>
              <a:gd name="T38" fmla="*/ 28 w 267"/>
              <a:gd name="T39" fmla="*/ 267 h 287"/>
              <a:gd name="T40" fmla="*/ 6 w 267"/>
              <a:gd name="T41" fmla="*/ 225 h 287"/>
              <a:gd name="T42" fmla="*/ 0 w 267"/>
              <a:gd name="T43" fmla="*/ 130 h 287"/>
              <a:gd name="T44" fmla="*/ 6 w 267"/>
              <a:gd name="T45" fmla="*/ 124 h 287"/>
              <a:gd name="T46" fmla="*/ 36 w 267"/>
              <a:gd name="T47" fmla="*/ 90 h 287"/>
              <a:gd name="T48" fmla="*/ 72 w 267"/>
              <a:gd name="T49" fmla="*/ 68 h 287"/>
              <a:gd name="T50" fmla="*/ 90 w 267"/>
              <a:gd name="T51" fmla="*/ 0 h 287"/>
              <a:gd name="T52" fmla="*/ 129 w 267"/>
              <a:gd name="T53" fmla="*/ 0 h 287"/>
              <a:gd name="T54" fmla="*/ 137 w 267"/>
              <a:gd name="T55" fmla="*/ 2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7" h="287">
                <a:moveTo>
                  <a:pt x="137" y="28"/>
                </a:moveTo>
                <a:lnTo>
                  <a:pt x="219" y="96"/>
                </a:lnTo>
                <a:lnTo>
                  <a:pt x="231" y="114"/>
                </a:lnTo>
                <a:lnTo>
                  <a:pt x="265" y="169"/>
                </a:lnTo>
                <a:lnTo>
                  <a:pt x="253" y="211"/>
                </a:lnTo>
                <a:lnTo>
                  <a:pt x="255" y="219"/>
                </a:lnTo>
                <a:lnTo>
                  <a:pt x="255" y="221"/>
                </a:lnTo>
                <a:lnTo>
                  <a:pt x="259" y="231"/>
                </a:lnTo>
                <a:lnTo>
                  <a:pt x="267" y="255"/>
                </a:lnTo>
                <a:lnTo>
                  <a:pt x="241" y="287"/>
                </a:lnTo>
                <a:lnTo>
                  <a:pt x="209" y="271"/>
                </a:lnTo>
                <a:lnTo>
                  <a:pt x="201" y="267"/>
                </a:lnTo>
                <a:lnTo>
                  <a:pt x="161" y="279"/>
                </a:lnTo>
                <a:lnTo>
                  <a:pt x="147" y="287"/>
                </a:lnTo>
                <a:lnTo>
                  <a:pt x="135" y="285"/>
                </a:lnTo>
                <a:lnTo>
                  <a:pt x="117" y="281"/>
                </a:lnTo>
                <a:lnTo>
                  <a:pt x="94" y="273"/>
                </a:lnTo>
                <a:lnTo>
                  <a:pt x="72" y="267"/>
                </a:lnTo>
                <a:lnTo>
                  <a:pt x="50" y="287"/>
                </a:lnTo>
                <a:lnTo>
                  <a:pt x="28" y="267"/>
                </a:lnTo>
                <a:lnTo>
                  <a:pt x="6" y="225"/>
                </a:lnTo>
                <a:lnTo>
                  <a:pt x="0" y="130"/>
                </a:lnTo>
                <a:lnTo>
                  <a:pt x="6" y="124"/>
                </a:lnTo>
                <a:lnTo>
                  <a:pt x="36" y="90"/>
                </a:lnTo>
                <a:lnTo>
                  <a:pt x="72" y="68"/>
                </a:lnTo>
                <a:lnTo>
                  <a:pt x="90" y="0"/>
                </a:lnTo>
                <a:lnTo>
                  <a:pt x="129" y="0"/>
                </a:lnTo>
                <a:lnTo>
                  <a:pt x="137" y="2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37"/>
          <p:cNvSpPr>
            <a:spLocks/>
          </p:cNvSpPr>
          <p:nvPr/>
        </p:nvSpPr>
        <p:spPr bwMode="auto">
          <a:xfrm>
            <a:off x="7416801" y="4154488"/>
            <a:ext cx="300038" cy="515938"/>
          </a:xfrm>
          <a:custGeom>
            <a:avLst/>
            <a:gdLst>
              <a:gd name="T0" fmla="*/ 131 w 189"/>
              <a:gd name="T1" fmla="*/ 10 h 325"/>
              <a:gd name="T2" fmla="*/ 131 w 189"/>
              <a:gd name="T3" fmla="*/ 12 h 325"/>
              <a:gd name="T4" fmla="*/ 131 w 189"/>
              <a:gd name="T5" fmla="*/ 14 h 325"/>
              <a:gd name="T6" fmla="*/ 131 w 189"/>
              <a:gd name="T7" fmla="*/ 18 h 325"/>
              <a:gd name="T8" fmla="*/ 131 w 189"/>
              <a:gd name="T9" fmla="*/ 76 h 325"/>
              <a:gd name="T10" fmla="*/ 131 w 189"/>
              <a:gd name="T11" fmla="*/ 86 h 325"/>
              <a:gd name="T12" fmla="*/ 139 w 189"/>
              <a:gd name="T13" fmla="*/ 108 h 325"/>
              <a:gd name="T14" fmla="*/ 145 w 189"/>
              <a:gd name="T15" fmla="*/ 124 h 325"/>
              <a:gd name="T16" fmla="*/ 173 w 189"/>
              <a:gd name="T17" fmla="*/ 122 h 325"/>
              <a:gd name="T18" fmla="*/ 165 w 189"/>
              <a:gd name="T19" fmla="*/ 146 h 325"/>
              <a:gd name="T20" fmla="*/ 163 w 189"/>
              <a:gd name="T21" fmla="*/ 156 h 325"/>
              <a:gd name="T22" fmla="*/ 149 w 189"/>
              <a:gd name="T23" fmla="*/ 160 h 325"/>
              <a:gd name="T24" fmla="*/ 147 w 189"/>
              <a:gd name="T25" fmla="*/ 160 h 325"/>
              <a:gd name="T26" fmla="*/ 145 w 189"/>
              <a:gd name="T27" fmla="*/ 160 h 325"/>
              <a:gd name="T28" fmla="*/ 145 w 189"/>
              <a:gd name="T29" fmla="*/ 163 h 325"/>
              <a:gd name="T30" fmla="*/ 145 w 189"/>
              <a:gd name="T31" fmla="*/ 167 h 325"/>
              <a:gd name="T32" fmla="*/ 145 w 189"/>
              <a:gd name="T33" fmla="*/ 173 h 325"/>
              <a:gd name="T34" fmla="*/ 157 w 189"/>
              <a:gd name="T35" fmla="*/ 203 h 325"/>
              <a:gd name="T36" fmla="*/ 183 w 189"/>
              <a:gd name="T37" fmla="*/ 277 h 325"/>
              <a:gd name="T38" fmla="*/ 183 w 189"/>
              <a:gd name="T39" fmla="*/ 279 h 325"/>
              <a:gd name="T40" fmla="*/ 185 w 189"/>
              <a:gd name="T41" fmla="*/ 287 h 325"/>
              <a:gd name="T42" fmla="*/ 189 w 189"/>
              <a:gd name="T43" fmla="*/ 291 h 325"/>
              <a:gd name="T44" fmla="*/ 167 w 189"/>
              <a:gd name="T45" fmla="*/ 301 h 325"/>
              <a:gd name="T46" fmla="*/ 171 w 189"/>
              <a:gd name="T47" fmla="*/ 307 h 325"/>
              <a:gd name="T48" fmla="*/ 171 w 189"/>
              <a:gd name="T49" fmla="*/ 315 h 325"/>
              <a:gd name="T50" fmla="*/ 169 w 189"/>
              <a:gd name="T51" fmla="*/ 323 h 325"/>
              <a:gd name="T52" fmla="*/ 161 w 189"/>
              <a:gd name="T53" fmla="*/ 325 h 325"/>
              <a:gd name="T54" fmla="*/ 145 w 189"/>
              <a:gd name="T55" fmla="*/ 307 h 325"/>
              <a:gd name="T56" fmla="*/ 125 w 189"/>
              <a:gd name="T57" fmla="*/ 283 h 325"/>
              <a:gd name="T58" fmla="*/ 115 w 189"/>
              <a:gd name="T59" fmla="*/ 255 h 325"/>
              <a:gd name="T60" fmla="*/ 95 w 189"/>
              <a:gd name="T61" fmla="*/ 249 h 325"/>
              <a:gd name="T62" fmla="*/ 85 w 189"/>
              <a:gd name="T63" fmla="*/ 247 h 325"/>
              <a:gd name="T64" fmla="*/ 63 w 189"/>
              <a:gd name="T65" fmla="*/ 257 h 325"/>
              <a:gd name="T66" fmla="*/ 55 w 189"/>
              <a:gd name="T67" fmla="*/ 249 h 325"/>
              <a:gd name="T68" fmla="*/ 49 w 189"/>
              <a:gd name="T69" fmla="*/ 245 h 325"/>
              <a:gd name="T70" fmla="*/ 39 w 189"/>
              <a:gd name="T71" fmla="*/ 237 h 325"/>
              <a:gd name="T72" fmla="*/ 4 w 189"/>
              <a:gd name="T73" fmla="*/ 211 h 325"/>
              <a:gd name="T74" fmla="*/ 4 w 189"/>
              <a:gd name="T75" fmla="*/ 203 h 325"/>
              <a:gd name="T76" fmla="*/ 0 w 189"/>
              <a:gd name="T77" fmla="*/ 179 h 325"/>
              <a:gd name="T78" fmla="*/ 35 w 189"/>
              <a:gd name="T79" fmla="*/ 167 h 325"/>
              <a:gd name="T80" fmla="*/ 57 w 189"/>
              <a:gd name="T81" fmla="*/ 132 h 325"/>
              <a:gd name="T82" fmla="*/ 61 w 189"/>
              <a:gd name="T83" fmla="*/ 124 h 325"/>
              <a:gd name="T84" fmla="*/ 73 w 189"/>
              <a:gd name="T85" fmla="*/ 106 h 325"/>
              <a:gd name="T86" fmla="*/ 65 w 189"/>
              <a:gd name="T87" fmla="*/ 98 h 325"/>
              <a:gd name="T88" fmla="*/ 55 w 189"/>
              <a:gd name="T89" fmla="*/ 86 h 325"/>
              <a:gd name="T90" fmla="*/ 55 w 189"/>
              <a:gd name="T91" fmla="*/ 80 h 325"/>
              <a:gd name="T92" fmla="*/ 57 w 189"/>
              <a:gd name="T93" fmla="*/ 78 h 325"/>
              <a:gd name="T94" fmla="*/ 63 w 189"/>
              <a:gd name="T95" fmla="*/ 74 h 325"/>
              <a:gd name="T96" fmla="*/ 67 w 189"/>
              <a:gd name="T97" fmla="*/ 40 h 325"/>
              <a:gd name="T98" fmla="*/ 69 w 189"/>
              <a:gd name="T99" fmla="*/ 34 h 325"/>
              <a:gd name="T100" fmla="*/ 61 w 189"/>
              <a:gd name="T101" fmla="*/ 8 h 325"/>
              <a:gd name="T102" fmla="*/ 63 w 189"/>
              <a:gd name="T103" fmla="*/ 0 h 325"/>
              <a:gd name="T104" fmla="*/ 101 w 189"/>
              <a:gd name="T105" fmla="*/ 4 h 325"/>
              <a:gd name="T106" fmla="*/ 105 w 189"/>
              <a:gd name="T107" fmla="*/ 4 h 325"/>
              <a:gd name="T108" fmla="*/ 115 w 189"/>
              <a:gd name="T109" fmla="*/ 8 h 325"/>
              <a:gd name="T110" fmla="*/ 119 w 189"/>
              <a:gd name="T111" fmla="*/ 8 h 325"/>
              <a:gd name="T112" fmla="*/ 129 w 189"/>
              <a:gd name="T113" fmla="*/ 8 h 325"/>
              <a:gd name="T114" fmla="*/ 131 w 189"/>
              <a:gd name="T115" fmla="*/ 10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" h="325">
                <a:moveTo>
                  <a:pt x="131" y="10"/>
                </a:moveTo>
                <a:lnTo>
                  <a:pt x="131" y="12"/>
                </a:lnTo>
                <a:lnTo>
                  <a:pt x="131" y="14"/>
                </a:lnTo>
                <a:lnTo>
                  <a:pt x="131" y="18"/>
                </a:lnTo>
                <a:lnTo>
                  <a:pt x="131" y="76"/>
                </a:lnTo>
                <a:lnTo>
                  <a:pt x="131" y="86"/>
                </a:lnTo>
                <a:lnTo>
                  <a:pt x="139" y="108"/>
                </a:lnTo>
                <a:lnTo>
                  <a:pt x="145" y="124"/>
                </a:lnTo>
                <a:lnTo>
                  <a:pt x="173" y="122"/>
                </a:lnTo>
                <a:lnTo>
                  <a:pt x="165" y="146"/>
                </a:lnTo>
                <a:lnTo>
                  <a:pt x="163" y="156"/>
                </a:lnTo>
                <a:lnTo>
                  <a:pt x="149" y="160"/>
                </a:lnTo>
                <a:lnTo>
                  <a:pt x="147" y="160"/>
                </a:lnTo>
                <a:lnTo>
                  <a:pt x="145" y="160"/>
                </a:lnTo>
                <a:lnTo>
                  <a:pt x="145" y="163"/>
                </a:lnTo>
                <a:lnTo>
                  <a:pt x="145" y="167"/>
                </a:lnTo>
                <a:lnTo>
                  <a:pt x="145" y="173"/>
                </a:lnTo>
                <a:lnTo>
                  <a:pt x="157" y="203"/>
                </a:lnTo>
                <a:lnTo>
                  <a:pt x="183" y="277"/>
                </a:lnTo>
                <a:lnTo>
                  <a:pt x="183" y="279"/>
                </a:lnTo>
                <a:lnTo>
                  <a:pt x="185" y="287"/>
                </a:lnTo>
                <a:lnTo>
                  <a:pt x="189" y="291"/>
                </a:lnTo>
                <a:lnTo>
                  <a:pt x="167" y="301"/>
                </a:lnTo>
                <a:lnTo>
                  <a:pt x="171" y="307"/>
                </a:lnTo>
                <a:lnTo>
                  <a:pt x="171" y="315"/>
                </a:lnTo>
                <a:lnTo>
                  <a:pt x="169" y="323"/>
                </a:lnTo>
                <a:lnTo>
                  <a:pt x="161" y="325"/>
                </a:lnTo>
                <a:lnTo>
                  <a:pt x="145" y="307"/>
                </a:lnTo>
                <a:lnTo>
                  <a:pt x="125" y="283"/>
                </a:lnTo>
                <a:lnTo>
                  <a:pt x="115" y="255"/>
                </a:lnTo>
                <a:lnTo>
                  <a:pt x="95" y="249"/>
                </a:lnTo>
                <a:lnTo>
                  <a:pt x="85" y="247"/>
                </a:lnTo>
                <a:lnTo>
                  <a:pt x="63" y="257"/>
                </a:lnTo>
                <a:lnTo>
                  <a:pt x="55" y="249"/>
                </a:lnTo>
                <a:lnTo>
                  <a:pt x="49" y="245"/>
                </a:lnTo>
                <a:lnTo>
                  <a:pt x="39" y="237"/>
                </a:lnTo>
                <a:lnTo>
                  <a:pt x="4" y="211"/>
                </a:lnTo>
                <a:lnTo>
                  <a:pt x="4" y="203"/>
                </a:lnTo>
                <a:lnTo>
                  <a:pt x="0" y="179"/>
                </a:lnTo>
                <a:lnTo>
                  <a:pt x="35" y="167"/>
                </a:lnTo>
                <a:lnTo>
                  <a:pt x="57" y="132"/>
                </a:lnTo>
                <a:lnTo>
                  <a:pt x="61" y="124"/>
                </a:lnTo>
                <a:lnTo>
                  <a:pt x="73" y="106"/>
                </a:lnTo>
                <a:lnTo>
                  <a:pt x="65" y="98"/>
                </a:lnTo>
                <a:lnTo>
                  <a:pt x="55" y="86"/>
                </a:lnTo>
                <a:lnTo>
                  <a:pt x="55" y="80"/>
                </a:lnTo>
                <a:lnTo>
                  <a:pt x="57" y="78"/>
                </a:lnTo>
                <a:lnTo>
                  <a:pt x="63" y="74"/>
                </a:lnTo>
                <a:lnTo>
                  <a:pt x="67" y="40"/>
                </a:lnTo>
                <a:lnTo>
                  <a:pt x="69" y="34"/>
                </a:lnTo>
                <a:lnTo>
                  <a:pt x="61" y="8"/>
                </a:lnTo>
                <a:lnTo>
                  <a:pt x="63" y="0"/>
                </a:lnTo>
                <a:lnTo>
                  <a:pt x="101" y="4"/>
                </a:lnTo>
                <a:lnTo>
                  <a:pt x="105" y="4"/>
                </a:lnTo>
                <a:lnTo>
                  <a:pt x="115" y="8"/>
                </a:lnTo>
                <a:lnTo>
                  <a:pt x="119" y="8"/>
                </a:lnTo>
                <a:lnTo>
                  <a:pt x="129" y="8"/>
                </a:lnTo>
                <a:lnTo>
                  <a:pt x="131" y="1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38"/>
          <p:cNvSpPr>
            <a:spLocks/>
          </p:cNvSpPr>
          <p:nvPr/>
        </p:nvSpPr>
        <p:spPr bwMode="auto">
          <a:xfrm>
            <a:off x="7851776" y="3282950"/>
            <a:ext cx="742950" cy="950913"/>
          </a:xfrm>
          <a:custGeom>
            <a:avLst/>
            <a:gdLst>
              <a:gd name="T0" fmla="*/ 454 w 468"/>
              <a:gd name="T1" fmla="*/ 164 h 599"/>
              <a:gd name="T2" fmla="*/ 446 w 468"/>
              <a:gd name="T3" fmla="*/ 146 h 599"/>
              <a:gd name="T4" fmla="*/ 428 w 468"/>
              <a:gd name="T5" fmla="*/ 134 h 599"/>
              <a:gd name="T6" fmla="*/ 394 w 468"/>
              <a:gd name="T7" fmla="*/ 92 h 599"/>
              <a:gd name="T8" fmla="*/ 376 w 468"/>
              <a:gd name="T9" fmla="*/ 76 h 599"/>
              <a:gd name="T10" fmla="*/ 336 w 468"/>
              <a:gd name="T11" fmla="*/ 32 h 599"/>
              <a:gd name="T12" fmla="*/ 304 w 468"/>
              <a:gd name="T13" fmla="*/ 0 h 599"/>
              <a:gd name="T14" fmla="*/ 277 w 468"/>
              <a:gd name="T15" fmla="*/ 46 h 599"/>
              <a:gd name="T16" fmla="*/ 243 w 468"/>
              <a:gd name="T17" fmla="*/ 26 h 599"/>
              <a:gd name="T18" fmla="*/ 195 w 468"/>
              <a:gd name="T19" fmla="*/ 28 h 599"/>
              <a:gd name="T20" fmla="*/ 157 w 468"/>
              <a:gd name="T21" fmla="*/ 32 h 599"/>
              <a:gd name="T22" fmla="*/ 129 w 468"/>
              <a:gd name="T23" fmla="*/ 48 h 599"/>
              <a:gd name="T24" fmla="*/ 108 w 468"/>
              <a:gd name="T25" fmla="*/ 78 h 599"/>
              <a:gd name="T26" fmla="*/ 86 w 468"/>
              <a:gd name="T27" fmla="*/ 72 h 599"/>
              <a:gd name="T28" fmla="*/ 36 w 468"/>
              <a:gd name="T29" fmla="*/ 80 h 599"/>
              <a:gd name="T30" fmla="*/ 38 w 468"/>
              <a:gd name="T31" fmla="*/ 90 h 599"/>
              <a:gd name="T32" fmla="*/ 52 w 468"/>
              <a:gd name="T33" fmla="*/ 118 h 599"/>
              <a:gd name="T34" fmla="*/ 54 w 468"/>
              <a:gd name="T35" fmla="*/ 146 h 599"/>
              <a:gd name="T36" fmla="*/ 34 w 468"/>
              <a:gd name="T37" fmla="*/ 160 h 599"/>
              <a:gd name="T38" fmla="*/ 0 w 468"/>
              <a:gd name="T39" fmla="*/ 173 h 599"/>
              <a:gd name="T40" fmla="*/ 20 w 468"/>
              <a:gd name="T41" fmla="*/ 213 h 599"/>
              <a:gd name="T42" fmla="*/ 52 w 468"/>
              <a:gd name="T43" fmla="*/ 225 h 599"/>
              <a:gd name="T44" fmla="*/ 68 w 468"/>
              <a:gd name="T45" fmla="*/ 241 h 599"/>
              <a:gd name="T46" fmla="*/ 82 w 468"/>
              <a:gd name="T47" fmla="*/ 215 h 599"/>
              <a:gd name="T48" fmla="*/ 96 w 468"/>
              <a:gd name="T49" fmla="*/ 225 h 599"/>
              <a:gd name="T50" fmla="*/ 117 w 468"/>
              <a:gd name="T51" fmla="*/ 243 h 599"/>
              <a:gd name="T52" fmla="*/ 209 w 468"/>
              <a:gd name="T53" fmla="*/ 404 h 599"/>
              <a:gd name="T54" fmla="*/ 271 w 468"/>
              <a:gd name="T55" fmla="*/ 573 h 599"/>
              <a:gd name="T56" fmla="*/ 293 w 468"/>
              <a:gd name="T57" fmla="*/ 579 h 599"/>
              <a:gd name="T58" fmla="*/ 310 w 468"/>
              <a:gd name="T59" fmla="*/ 587 h 599"/>
              <a:gd name="T60" fmla="*/ 356 w 468"/>
              <a:gd name="T61" fmla="*/ 599 h 599"/>
              <a:gd name="T62" fmla="*/ 312 w 468"/>
              <a:gd name="T63" fmla="*/ 504 h 599"/>
              <a:gd name="T64" fmla="*/ 336 w 468"/>
              <a:gd name="T65" fmla="*/ 438 h 599"/>
              <a:gd name="T66" fmla="*/ 378 w 468"/>
              <a:gd name="T67" fmla="*/ 392 h 599"/>
              <a:gd name="T68" fmla="*/ 356 w 468"/>
              <a:gd name="T69" fmla="*/ 339 h 599"/>
              <a:gd name="T70" fmla="*/ 380 w 468"/>
              <a:gd name="T71" fmla="*/ 279 h 599"/>
              <a:gd name="T72" fmla="*/ 430 w 468"/>
              <a:gd name="T73" fmla="*/ 205 h 599"/>
              <a:gd name="T74" fmla="*/ 464 w 468"/>
              <a:gd name="T75" fmla="*/ 16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8" h="599">
                <a:moveTo>
                  <a:pt x="464" y="168"/>
                </a:moveTo>
                <a:lnTo>
                  <a:pt x="454" y="164"/>
                </a:lnTo>
                <a:lnTo>
                  <a:pt x="452" y="162"/>
                </a:lnTo>
                <a:lnTo>
                  <a:pt x="446" y="146"/>
                </a:lnTo>
                <a:lnTo>
                  <a:pt x="442" y="140"/>
                </a:lnTo>
                <a:lnTo>
                  <a:pt x="428" y="134"/>
                </a:lnTo>
                <a:lnTo>
                  <a:pt x="426" y="120"/>
                </a:lnTo>
                <a:lnTo>
                  <a:pt x="394" y="92"/>
                </a:lnTo>
                <a:lnTo>
                  <a:pt x="388" y="88"/>
                </a:lnTo>
                <a:lnTo>
                  <a:pt x="376" y="76"/>
                </a:lnTo>
                <a:lnTo>
                  <a:pt x="370" y="68"/>
                </a:lnTo>
                <a:lnTo>
                  <a:pt x="336" y="32"/>
                </a:lnTo>
                <a:lnTo>
                  <a:pt x="304" y="2"/>
                </a:lnTo>
                <a:lnTo>
                  <a:pt x="304" y="0"/>
                </a:lnTo>
                <a:lnTo>
                  <a:pt x="287" y="18"/>
                </a:lnTo>
                <a:lnTo>
                  <a:pt x="277" y="46"/>
                </a:lnTo>
                <a:lnTo>
                  <a:pt x="263" y="34"/>
                </a:lnTo>
                <a:lnTo>
                  <a:pt x="243" y="26"/>
                </a:lnTo>
                <a:lnTo>
                  <a:pt x="207" y="28"/>
                </a:lnTo>
                <a:lnTo>
                  <a:pt x="195" y="28"/>
                </a:lnTo>
                <a:lnTo>
                  <a:pt x="171" y="30"/>
                </a:lnTo>
                <a:lnTo>
                  <a:pt x="157" y="32"/>
                </a:lnTo>
                <a:lnTo>
                  <a:pt x="137" y="36"/>
                </a:lnTo>
                <a:lnTo>
                  <a:pt x="129" y="48"/>
                </a:lnTo>
                <a:lnTo>
                  <a:pt x="119" y="78"/>
                </a:lnTo>
                <a:lnTo>
                  <a:pt x="108" y="78"/>
                </a:lnTo>
                <a:lnTo>
                  <a:pt x="98" y="76"/>
                </a:lnTo>
                <a:lnTo>
                  <a:pt x="86" y="72"/>
                </a:lnTo>
                <a:lnTo>
                  <a:pt x="44" y="48"/>
                </a:lnTo>
                <a:lnTo>
                  <a:pt x="36" y="80"/>
                </a:lnTo>
                <a:lnTo>
                  <a:pt x="38" y="86"/>
                </a:lnTo>
                <a:lnTo>
                  <a:pt x="38" y="90"/>
                </a:lnTo>
                <a:lnTo>
                  <a:pt x="42" y="106"/>
                </a:lnTo>
                <a:lnTo>
                  <a:pt x="52" y="118"/>
                </a:lnTo>
                <a:lnTo>
                  <a:pt x="56" y="128"/>
                </a:lnTo>
                <a:lnTo>
                  <a:pt x="54" y="146"/>
                </a:lnTo>
                <a:lnTo>
                  <a:pt x="34" y="160"/>
                </a:lnTo>
                <a:lnTo>
                  <a:pt x="34" y="160"/>
                </a:lnTo>
                <a:lnTo>
                  <a:pt x="26" y="170"/>
                </a:lnTo>
                <a:lnTo>
                  <a:pt x="0" y="173"/>
                </a:lnTo>
                <a:lnTo>
                  <a:pt x="14" y="221"/>
                </a:lnTo>
                <a:lnTo>
                  <a:pt x="20" y="213"/>
                </a:lnTo>
                <a:lnTo>
                  <a:pt x="28" y="205"/>
                </a:lnTo>
                <a:lnTo>
                  <a:pt x="52" y="225"/>
                </a:lnTo>
                <a:lnTo>
                  <a:pt x="58" y="231"/>
                </a:lnTo>
                <a:lnTo>
                  <a:pt x="68" y="241"/>
                </a:lnTo>
                <a:lnTo>
                  <a:pt x="78" y="223"/>
                </a:lnTo>
                <a:lnTo>
                  <a:pt x="82" y="215"/>
                </a:lnTo>
                <a:lnTo>
                  <a:pt x="88" y="219"/>
                </a:lnTo>
                <a:lnTo>
                  <a:pt x="96" y="225"/>
                </a:lnTo>
                <a:lnTo>
                  <a:pt x="96" y="227"/>
                </a:lnTo>
                <a:lnTo>
                  <a:pt x="117" y="243"/>
                </a:lnTo>
                <a:lnTo>
                  <a:pt x="123" y="249"/>
                </a:lnTo>
                <a:lnTo>
                  <a:pt x="209" y="404"/>
                </a:lnTo>
                <a:lnTo>
                  <a:pt x="257" y="591"/>
                </a:lnTo>
                <a:lnTo>
                  <a:pt x="271" y="573"/>
                </a:lnTo>
                <a:lnTo>
                  <a:pt x="275" y="567"/>
                </a:lnTo>
                <a:lnTo>
                  <a:pt x="293" y="579"/>
                </a:lnTo>
                <a:lnTo>
                  <a:pt x="308" y="587"/>
                </a:lnTo>
                <a:lnTo>
                  <a:pt x="310" y="587"/>
                </a:lnTo>
                <a:lnTo>
                  <a:pt x="316" y="589"/>
                </a:lnTo>
                <a:lnTo>
                  <a:pt x="356" y="599"/>
                </a:lnTo>
                <a:lnTo>
                  <a:pt x="328" y="528"/>
                </a:lnTo>
                <a:lnTo>
                  <a:pt x="312" y="504"/>
                </a:lnTo>
                <a:lnTo>
                  <a:pt x="298" y="478"/>
                </a:lnTo>
                <a:lnTo>
                  <a:pt x="336" y="438"/>
                </a:lnTo>
                <a:lnTo>
                  <a:pt x="366" y="426"/>
                </a:lnTo>
                <a:lnTo>
                  <a:pt x="378" y="392"/>
                </a:lnTo>
                <a:lnTo>
                  <a:pt x="348" y="370"/>
                </a:lnTo>
                <a:lnTo>
                  <a:pt x="356" y="339"/>
                </a:lnTo>
                <a:lnTo>
                  <a:pt x="368" y="295"/>
                </a:lnTo>
                <a:lnTo>
                  <a:pt x="380" y="279"/>
                </a:lnTo>
                <a:lnTo>
                  <a:pt x="390" y="241"/>
                </a:lnTo>
                <a:lnTo>
                  <a:pt x="430" y="205"/>
                </a:lnTo>
                <a:lnTo>
                  <a:pt x="468" y="173"/>
                </a:lnTo>
                <a:lnTo>
                  <a:pt x="464" y="16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39"/>
          <p:cNvSpPr>
            <a:spLocks/>
          </p:cNvSpPr>
          <p:nvPr/>
        </p:nvSpPr>
        <p:spPr bwMode="auto">
          <a:xfrm>
            <a:off x="8142288" y="1727200"/>
            <a:ext cx="482600" cy="1120775"/>
          </a:xfrm>
          <a:custGeom>
            <a:avLst/>
            <a:gdLst>
              <a:gd name="T0" fmla="*/ 304 w 304"/>
              <a:gd name="T1" fmla="*/ 481 h 706"/>
              <a:gd name="T2" fmla="*/ 281 w 304"/>
              <a:gd name="T3" fmla="*/ 563 h 706"/>
              <a:gd name="T4" fmla="*/ 219 w 304"/>
              <a:gd name="T5" fmla="*/ 614 h 706"/>
              <a:gd name="T6" fmla="*/ 211 w 304"/>
              <a:gd name="T7" fmla="*/ 618 h 706"/>
              <a:gd name="T8" fmla="*/ 211 w 304"/>
              <a:gd name="T9" fmla="*/ 620 h 706"/>
              <a:gd name="T10" fmla="*/ 191 w 304"/>
              <a:gd name="T11" fmla="*/ 640 h 706"/>
              <a:gd name="T12" fmla="*/ 181 w 304"/>
              <a:gd name="T13" fmla="*/ 650 h 706"/>
              <a:gd name="T14" fmla="*/ 143 w 304"/>
              <a:gd name="T15" fmla="*/ 658 h 706"/>
              <a:gd name="T16" fmla="*/ 151 w 304"/>
              <a:gd name="T17" fmla="*/ 688 h 706"/>
              <a:gd name="T18" fmla="*/ 119 w 304"/>
              <a:gd name="T19" fmla="*/ 706 h 706"/>
              <a:gd name="T20" fmla="*/ 102 w 304"/>
              <a:gd name="T21" fmla="*/ 688 h 706"/>
              <a:gd name="T22" fmla="*/ 100 w 304"/>
              <a:gd name="T23" fmla="*/ 682 h 706"/>
              <a:gd name="T24" fmla="*/ 94 w 304"/>
              <a:gd name="T25" fmla="*/ 662 h 706"/>
              <a:gd name="T26" fmla="*/ 92 w 304"/>
              <a:gd name="T27" fmla="*/ 664 h 706"/>
              <a:gd name="T28" fmla="*/ 72 w 304"/>
              <a:gd name="T29" fmla="*/ 676 h 706"/>
              <a:gd name="T30" fmla="*/ 78 w 304"/>
              <a:gd name="T31" fmla="*/ 646 h 706"/>
              <a:gd name="T32" fmla="*/ 62 w 304"/>
              <a:gd name="T33" fmla="*/ 652 h 706"/>
              <a:gd name="T34" fmla="*/ 48 w 304"/>
              <a:gd name="T35" fmla="*/ 654 h 706"/>
              <a:gd name="T36" fmla="*/ 28 w 304"/>
              <a:gd name="T37" fmla="*/ 662 h 706"/>
              <a:gd name="T38" fmla="*/ 26 w 304"/>
              <a:gd name="T39" fmla="*/ 662 h 706"/>
              <a:gd name="T40" fmla="*/ 26 w 304"/>
              <a:gd name="T41" fmla="*/ 660 h 706"/>
              <a:gd name="T42" fmla="*/ 22 w 304"/>
              <a:gd name="T43" fmla="*/ 636 h 706"/>
              <a:gd name="T44" fmla="*/ 14 w 304"/>
              <a:gd name="T45" fmla="*/ 583 h 706"/>
              <a:gd name="T46" fmla="*/ 0 w 304"/>
              <a:gd name="T47" fmla="*/ 505 h 706"/>
              <a:gd name="T48" fmla="*/ 2 w 304"/>
              <a:gd name="T49" fmla="*/ 495 h 706"/>
              <a:gd name="T50" fmla="*/ 12 w 304"/>
              <a:gd name="T51" fmla="*/ 455 h 706"/>
              <a:gd name="T52" fmla="*/ 52 w 304"/>
              <a:gd name="T53" fmla="*/ 376 h 706"/>
              <a:gd name="T54" fmla="*/ 20 w 304"/>
              <a:gd name="T55" fmla="*/ 243 h 706"/>
              <a:gd name="T56" fmla="*/ 12 w 304"/>
              <a:gd name="T57" fmla="*/ 217 h 706"/>
              <a:gd name="T58" fmla="*/ 4 w 304"/>
              <a:gd name="T59" fmla="*/ 157 h 706"/>
              <a:gd name="T60" fmla="*/ 30 w 304"/>
              <a:gd name="T61" fmla="*/ 153 h 706"/>
              <a:gd name="T62" fmla="*/ 42 w 304"/>
              <a:gd name="T63" fmla="*/ 66 h 706"/>
              <a:gd name="T64" fmla="*/ 66 w 304"/>
              <a:gd name="T65" fmla="*/ 32 h 706"/>
              <a:gd name="T66" fmla="*/ 74 w 304"/>
              <a:gd name="T67" fmla="*/ 22 h 706"/>
              <a:gd name="T68" fmla="*/ 90 w 304"/>
              <a:gd name="T69" fmla="*/ 0 h 706"/>
              <a:gd name="T70" fmla="*/ 139 w 304"/>
              <a:gd name="T71" fmla="*/ 81 h 706"/>
              <a:gd name="T72" fmla="*/ 127 w 304"/>
              <a:gd name="T73" fmla="*/ 191 h 706"/>
              <a:gd name="T74" fmla="*/ 153 w 304"/>
              <a:gd name="T75" fmla="*/ 203 h 706"/>
              <a:gd name="T76" fmla="*/ 155 w 304"/>
              <a:gd name="T77" fmla="*/ 205 h 706"/>
              <a:gd name="T78" fmla="*/ 161 w 304"/>
              <a:gd name="T79" fmla="*/ 209 h 706"/>
              <a:gd name="T80" fmla="*/ 179 w 304"/>
              <a:gd name="T81" fmla="*/ 225 h 706"/>
              <a:gd name="T82" fmla="*/ 187 w 304"/>
              <a:gd name="T83" fmla="*/ 235 h 706"/>
              <a:gd name="T84" fmla="*/ 243 w 304"/>
              <a:gd name="T85" fmla="*/ 282 h 706"/>
              <a:gd name="T86" fmla="*/ 304 w 304"/>
              <a:gd name="T87" fmla="*/ 481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4" h="706">
                <a:moveTo>
                  <a:pt x="304" y="481"/>
                </a:moveTo>
                <a:lnTo>
                  <a:pt x="281" y="563"/>
                </a:lnTo>
                <a:lnTo>
                  <a:pt x="219" y="614"/>
                </a:lnTo>
                <a:lnTo>
                  <a:pt x="211" y="618"/>
                </a:lnTo>
                <a:lnTo>
                  <a:pt x="211" y="620"/>
                </a:lnTo>
                <a:lnTo>
                  <a:pt x="191" y="640"/>
                </a:lnTo>
                <a:lnTo>
                  <a:pt x="181" y="650"/>
                </a:lnTo>
                <a:lnTo>
                  <a:pt x="143" y="658"/>
                </a:lnTo>
                <a:lnTo>
                  <a:pt x="151" y="688"/>
                </a:lnTo>
                <a:lnTo>
                  <a:pt x="119" y="706"/>
                </a:lnTo>
                <a:lnTo>
                  <a:pt x="102" y="688"/>
                </a:lnTo>
                <a:lnTo>
                  <a:pt x="100" y="682"/>
                </a:lnTo>
                <a:lnTo>
                  <a:pt x="94" y="662"/>
                </a:lnTo>
                <a:lnTo>
                  <a:pt x="92" y="664"/>
                </a:lnTo>
                <a:lnTo>
                  <a:pt x="72" y="676"/>
                </a:lnTo>
                <a:lnTo>
                  <a:pt x="78" y="646"/>
                </a:lnTo>
                <a:lnTo>
                  <a:pt x="62" y="652"/>
                </a:lnTo>
                <a:lnTo>
                  <a:pt x="48" y="654"/>
                </a:lnTo>
                <a:lnTo>
                  <a:pt x="28" y="662"/>
                </a:lnTo>
                <a:lnTo>
                  <a:pt x="26" y="662"/>
                </a:lnTo>
                <a:lnTo>
                  <a:pt x="26" y="660"/>
                </a:lnTo>
                <a:lnTo>
                  <a:pt x="22" y="636"/>
                </a:lnTo>
                <a:lnTo>
                  <a:pt x="14" y="583"/>
                </a:lnTo>
                <a:lnTo>
                  <a:pt x="0" y="505"/>
                </a:lnTo>
                <a:lnTo>
                  <a:pt x="2" y="495"/>
                </a:lnTo>
                <a:lnTo>
                  <a:pt x="12" y="455"/>
                </a:lnTo>
                <a:lnTo>
                  <a:pt x="52" y="376"/>
                </a:lnTo>
                <a:lnTo>
                  <a:pt x="20" y="243"/>
                </a:lnTo>
                <a:lnTo>
                  <a:pt x="12" y="217"/>
                </a:lnTo>
                <a:lnTo>
                  <a:pt x="4" y="157"/>
                </a:lnTo>
                <a:lnTo>
                  <a:pt x="30" y="153"/>
                </a:lnTo>
                <a:lnTo>
                  <a:pt x="42" y="66"/>
                </a:lnTo>
                <a:lnTo>
                  <a:pt x="66" y="32"/>
                </a:lnTo>
                <a:lnTo>
                  <a:pt x="74" y="22"/>
                </a:lnTo>
                <a:lnTo>
                  <a:pt x="90" y="0"/>
                </a:lnTo>
                <a:lnTo>
                  <a:pt x="139" y="81"/>
                </a:lnTo>
                <a:lnTo>
                  <a:pt x="127" y="191"/>
                </a:lnTo>
                <a:lnTo>
                  <a:pt x="153" y="203"/>
                </a:lnTo>
                <a:lnTo>
                  <a:pt x="155" y="205"/>
                </a:lnTo>
                <a:lnTo>
                  <a:pt x="161" y="209"/>
                </a:lnTo>
                <a:lnTo>
                  <a:pt x="179" y="225"/>
                </a:lnTo>
                <a:lnTo>
                  <a:pt x="187" y="235"/>
                </a:lnTo>
                <a:lnTo>
                  <a:pt x="243" y="282"/>
                </a:lnTo>
                <a:lnTo>
                  <a:pt x="304" y="48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40"/>
          <p:cNvSpPr>
            <a:spLocks/>
          </p:cNvSpPr>
          <p:nvPr/>
        </p:nvSpPr>
        <p:spPr bwMode="auto">
          <a:xfrm>
            <a:off x="7407276" y="5472113"/>
            <a:ext cx="603250" cy="596900"/>
          </a:xfrm>
          <a:custGeom>
            <a:avLst/>
            <a:gdLst>
              <a:gd name="T0" fmla="*/ 354 w 380"/>
              <a:gd name="T1" fmla="*/ 328 h 376"/>
              <a:gd name="T2" fmla="*/ 316 w 380"/>
              <a:gd name="T3" fmla="*/ 376 h 376"/>
              <a:gd name="T4" fmla="*/ 304 w 380"/>
              <a:gd name="T5" fmla="*/ 362 h 376"/>
              <a:gd name="T6" fmla="*/ 284 w 380"/>
              <a:gd name="T7" fmla="*/ 340 h 376"/>
              <a:gd name="T8" fmla="*/ 274 w 380"/>
              <a:gd name="T9" fmla="*/ 330 h 376"/>
              <a:gd name="T10" fmla="*/ 262 w 380"/>
              <a:gd name="T11" fmla="*/ 282 h 376"/>
              <a:gd name="T12" fmla="*/ 248 w 380"/>
              <a:gd name="T13" fmla="*/ 260 h 376"/>
              <a:gd name="T14" fmla="*/ 214 w 380"/>
              <a:gd name="T15" fmla="*/ 264 h 376"/>
              <a:gd name="T16" fmla="*/ 189 w 380"/>
              <a:gd name="T17" fmla="*/ 320 h 376"/>
              <a:gd name="T18" fmla="*/ 175 w 380"/>
              <a:gd name="T19" fmla="*/ 340 h 376"/>
              <a:gd name="T20" fmla="*/ 155 w 380"/>
              <a:gd name="T21" fmla="*/ 326 h 376"/>
              <a:gd name="T22" fmla="*/ 159 w 380"/>
              <a:gd name="T23" fmla="*/ 292 h 376"/>
              <a:gd name="T24" fmla="*/ 159 w 380"/>
              <a:gd name="T25" fmla="*/ 256 h 376"/>
              <a:gd name="T26" fmla="*/ 157 w 380"/>
              <a:gd name="T27" fmla="*/ 232 h 376"/>
              <a:gd name="T28" fmla="*/ 157 w 380"/>
              <a:gd name="T29" fmla="*/ 229 h 376"/>
              <a:gd name="T30" fmla="*/ 145 w 380"/>
              <a:gd name="T31" fmla="*/ 229 h 376"/>
              <a:gd name="T32" fmla="*/ 135 w 380"/>
              <a:gd name="T33" fmla="*/ 236 h 376"/>
              <a:gd name="T34" fmla="*/ 127 w 380"/>
              <a:gd name="T35" fmla="*/ 248 h 376"/>
              <a:gd name="T36" fmla="*/ 115 w 380"/>
              <a:gd name="T37" fmla="*/ 276 h 376"/>
              <a:gd name="T38" fmla="*/ 89 w 380"/>
              <a:gd name="T39" fmla="*/ 278 h 376"/>
              <a:gd name="T40" fmla="*/ 77 w 380"/>
              <a:gd name="T41" fmla="*/ 266 h 376"/>
              <a:gd name="T42" fmla="*/ 67 w 380"/>
              <a:gd name="T43" fmla="*/ 256 h 376"/>
              <a:gd name="T44" fmla="*/ 65 w 380"/>
              <a:gd name="T45" fmla="*/ 227 h 376"/>
              <a:gd name="T46" fmla="*/ 65 w 380"/>
              <a:gd name="T47" fmla="*/ 223 h 376"/>
              <a:gd name="T48" fmla="*/ 45 w 380"/>
              <a:gd name="T49" fmla="*/ 175 h 376"/>
              <a:gd name="T50" fmla="*/ 0 w 380"/>
              <a:gd name="T51" fmla="*/ 151 h 376"/>
              <a:gd name="T52" fmla="*/ 2 w 380"/>
              <a:gd name="T53" fmla="*/ 97 h 376"/>
              <a:gd name="T54" fmla="*/ 12 w 380"/>
              <a:gd name="T55" fmla="*/ 79 h 376"/>
              <a:gd name="T56" fmla="*/ 27 w 380"/>
              <a:gd name="T57" fmla="*/ 50 h 376"/>
              <a:gd name="T58" fmla="*/ 29 w 380"/>
              <a:gd name="T59" fmla="*/ 46 h 376"/>
              <a:gd name="T60" fmla="*/ 69 w 380"/>
              <a:gd name="T61" fmla="*/ 46 h 376"/>
              <a:gd name="T62" fmla="*/ 75 w 380"/>
              <a:gd name="T63" fmla="*/ 22 h 376"/>
              <a:gd name="T64" fmla="*/ 121 w 380"/>
              <a:gd name="T65" fmla="*/ 48 h 376"/>
              <a:gd name="T66" fmla="*/ 143 w 380"/>
              <a:gd name="T67" fmla="*/ 30 h 376"/>
              <a:gd name="T68" fmla="*/ 155 w 380"/>
              <a:gd name="T69" fmla="*/ 20 h 376"/>
              <a:gd name="T70" fmla="*/ 161 w 380"/>
              <a:gd name="T71" fmla="*/ 14 h 376"/>
              <a:gd name="T72" fmla="*/ 179 w 380"/>
              <a:gd name="T73" fmla="*/ 50 h 376"/>
              <a:gd name="T74" fmla="*/ 179 w 380"/>
              <a:gd name="T75" fmla="*/ 53 h 376"/>
              <a:gd name="T76" fmla="*/ 187 w 380"/>
              <a:gd name="T77" fmla="*/ 67 h 376"/>
              <a:gd name="T78" fmla="*/ 181 w 380"/>
              <a:gd name="T79" fmla="*/ 40 h 376"/>
              <a:gd name="T80" fmla="*/ 179 w 380"/>
              <a:gd name="T81" fmla="*/ 22 h 376"/>
              <a:gd name="T82" fmla="*/ 218 w 380"/>
              <a:gd name="T83" fmla="*/ 0 h 376"/>
              <a:gd name="T84" fmla="*/ 262 w 380"/>
              <a:gd name="T85" fmla="*/ 38 h 376"/>
              <a:gd name="T86" fmla="*/ 264 w 380"/>
              <a:gd name="T87" fmla="*/ 40 h 376"/>
              <a:gd name="T88" fmla="*/ 266 w 380"/>
              <a:gd name="T89" fmla="*/ 42 h 376"/>
              <a:gd name="T90" fmla="*/ 288 w 380"/>
              <a:gd name="T91" fmla="*/ 105 h 376"/>
              <a:gd name="T92" fmla="*/ 292 w 380"/>
              <a:gd name="T93" fmla="*/ 113 h 376"/>
              <a:gd name="T94" fmla="*/ 352 w 380"/>
              <a:gd name="T95" fmla="*/ 101 h 376"/>
              <a:gd name="T96" fmla="*/ 352 w 380"/>
              <a:gd name="T97" fmla="*/ 101 h 376"/>
              <a:gd name="T98" fmla="*/ 362 w 380"/>
              <a:gd name="T99" fmla="*/ 117 h 376"/>
              <a:gd name="T100" fmla="*/ 364 w 380"/>
              <a:gd name="T101" fmla="*/ 121 h 376"/>
              <a:gd name="T102" fmla="*/ 380 w 380"/>
              <a:gd name="T103" fmla="*/ 149 h 376"/>
              <a:gd name="T104" fmla="*/ 378 w 380"/>
              <a:gd name="T105" fmla="*/ 149 h 376"/>
              <a:gd name="T106" fmla="*/ 376 w 380"/>
              <a:gd name="T107" fmla="*/ 151 h 376"/>
              <a:gd name="T108" fmla="*/ 362 w 380"/>
              <a:gd name="T109" fmla="*/ 169 h 376"/>
              <a:gd name="T110" fmla="*/ 356 w 380"/>
              <a:gd name="T111" fmla="*/ 179 h 376"/>
              <a:gd name="T112" fmla="*/ 322 w 380"/>
              <a:gd name="T113" fmla="*/ 219 h 376"/>
              <a:gd name="T114" fmla="*/ 322 w 380"/>
              <a:gd name="T115" fmla="*/ 221 h 376"/>
              <a:gd name="T116" fmla="*/ 344 w 380"/>
              <a:gd name="T117" fmla="*/ 292 h 376"/>
              <a:gd name="T118" fmla="*/ 354 w 380"/>
              <a:gd name="T119" fmla="*/ 32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0" h="376">
                <a:moveTo>
                  <a:pt x="354" y="328"/>
                </a:moveTo>
                <a:lnTo>
                  <a:pt x="316" y="376"/>
                </a:lnTo>
                <a:lnTo>
                  <a:pt x="304" y="362"/>
                </a:lnTo>
                <a:lnTo>
                  <a:pt x="284" y="340"/>
                </a:lnTo>
                <a:lnTo>
                  <a:pt x="274" y="330"/>
                </a:lnTo>
                <a:lnTo>
                  <a:pt x="262" y="282"/>
                </a:lnTo>
                <a:lnTo>
                  <a:pt x="248" y="260"/>
                </a:lnTo>
                <a:lnTo>
                  <a:pt x="214" y="264"/>
                </a:lnTo>
                <a:lnTo>
                  <a:pt x="189" y="320"/>
                </a:lnTo>
                <a:lnTo>
                  <a:pt x="175" y="340"/>
                </a:lnTo>
                <a:lnTo>
                  <a:pt x="155" y="326"/>
                </a:lnTo>
                <a:lnTo>
                  <a:pt x="159" y="292"/>
                </a:lnTo>
                <a:lnTo>
                  <a:pt x="159" y="256"/>
                </a:lnTo>
                <a:lnTo>
                  <a:pt x="157" y="232"/>
                </a:lnTo>
                <a:lnTo>
                  <a:pt x="157" y="229"/>
                </a:lnTo>
                <a:lnTo>
                  <a:pt x="145" y="229"/>
                </a:lnTo>
                <a:lnTo>
                  <a:pt x="135" y="236"/>
                </a:lnTo>
                <a:lnTo>
                  <a:pt x="127" y="248"/>
                </a:lnTo>
                <a:lnTo>
                  <a:pt x="115" y="276"/>
                </a:lnTo>
                <a:lnTo>
                  <a:pt x="89" y="278"/>
                </a:lnTo>
                <a:lnTo>
                  <a:pt x="77" y="266"/>
                </a:lnTo>
                <a:lnTo>
                  <a:pt x="67" y="256"/>
                </a:lnTo>
                <a:lnTo>
                  <a:pt x="65" y="227"/>
                </a:lnTo>
                <a:lnTo>
                  <a:pt x="65" y="223"/>
                </a:lnTo>
                <a:lnTo>
                  <a:pt x="45" y="175"/>
                </a:lnTo>
                <a:lnTo>
                  <a:pt x="0" y="151"/>
                </a:lnTo>
                <a:lnTo>
                  <a:pt x="2" y="97"/>
                </a:lnTo>
                <a:lnTo>
                  <a:pt x="12" y="79"/>
                </a:lnTo>
                <a:lnTo>
                  <a:pt x="27" y="50"/>
                </a:lnTo>
                <a:lnTo>
                  <a:pt x="29" y="46"/>
                </a:lnTo>
                <a:lnTo>
                  <a:pt x="69" y="46"/>
                </a:lnTo>
                <a:lnTo>
                  <a:pt x="75" y="22"/>
                </a:lnTo>
                <a:lnTo>
                  <a:pt x="121" y="48"/>
                </a:lnTo>
                <a:lnTo>
                  <a:pt x="143" y="30"/>
                </a:lnTo>
                <a:lnTo>
                  <a:pt x="155" y="20"/>
                </a:lnTo>
                <a:lnTo>
                  <a:pt x="161" y="14"/>
                </a:lnTo>
                <a:lnTo>
                  <a:pt x="179" y="50"/>
                </a:lnTo>
                <a:lnTo>
                  <a:pt x="179" y="53"/>
                </a:lnTo>
                <a:lnTo>
                  <a:pt x="187" y="67"/>
                </a:lnTo>
                <a:lnTo>
                  <a:pt x="181" y="40"/>
                </a:lnTo>
                <a:lnTo>
                  <a:pt x="179" y="22"/>
                </a:lnTo>
                <a:lnTo>
                  <a:pt x="218" y="0"/>
                </a:lnTo>
                <a:lnTo>
                  <a:pt x="262" y="38"/>
                </a:lnTo>
                <a:lnTo>
                  <a:pt x="264" y="40"/>
                </a:lnTo>
                <a:lnTo>
                  <a:pt x="266" y="42"/>
                </a:lnTo>
                <a:lnTo>
                  <a:pt x="288" y="105"/>
                </a:lnTo>
                <a:lnTo>
                  <a:pt x="292" y="113"/>
                </a:lnTo>
                <a:lnTo>
                  <a:pt x="352" y="101"/>
                </a:lnTo>
                <a:lnTo>
                  <a:pt x="352" y="101"/>
                </a:lnTo>
                <a:lnTo>
                  <a:pt x="362" y="117"/>
                </a:lnTo>
                <a:lnTo>
                  <a:pt x="364" y="121"/>
                </a:lnTo>
                <a:lnTo>
                  <a:pt x="380" y="149"/>
                </a:lnTo>
                <a:lnTo>
                  <a:pt x="378" y="149"/>
                </a:lnTo>
                <a:lnTo>
                  <a:pt x="376" y="151"/>
                </a:lnTo>
                <a:lnTo>
                  <a:pt x="362" y="169"/>
                </a:lnTo>
                <a:lnTo>
                  <a:pt x="356" y="179"/>
                </a:lnTo>
                <a:lnTo>
                  <a:pt x="322" y="219"/>
                </a:lnTo>
                <a:lnTo>
                  <a:pt x="322" y="221"/>
                </a:lnTo>
                <a:lnTo>
                  <a:pt x="344" y="292"/>
                </a:lnTo>
                <a:lnTo>
                  <a:pt x="354" y="32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41"/>
          <p:cNvSpPr>
            <a:spLocks/>
          </p:cNvSpPr>
          <p:nvPr/>
        </p:nvSpPr>
        <p:spPr bwMode="auto">
          <a:xfrm>
            <a:off x="8324851" y="3470275"/>
            <a:ext cx="973138" cy="1246188"/>
          </a:xfrm>
          <a:custGeom>
            <a:avLst/>
            <a:gdLst>
              <a:gd name="T0" fmla="*/ 607 w 613"/>
              <a:gd name="T1" fmla="*/ 602 h 785"/>
              <a:gd name="T2" fmla="*/ 607 w 613"/>
              <a:gd name="T3" fmla="*/ 561 h 785"/>
              <a:gd name="T4" fmla="*/ 605 w 613"/>
              <a:gd name="T5" fmla="*/ 539 h 785"/>
              <a:gd name="T6" fmla="*/ 597 w 613"/>
              <a:gd name="T7" fmla="*/ 517 h 785"/>
              <a:gd name="T8" fmla="*/ 605 w 613"/>
              <a:gd name="T9" fmla="*/ 505 h 785"/>
              <a:gd name="T10" fmla="*/ 607 w 613"/>
              <a:gd name="T11" fmla="*/ 473 h 785"/>
              <a:gd name="T12" fmla="*/ 603 w 613"/>
              <a:gd name="T13" fmla="*/ 443 h 785"/>
              <a:gd name="T14" fmla="*/ 603 w 613"/>
              <a:gd name="T15" fmla="*/ 437 h 785"/>
              <a:gd name="T16" fmla="*/ 585 w 613"/>
              <a:gd name="T17" fmla="*/ 413 h 785"/>
              <a:gd name="T18" fmla="*/ 575 w 613"/>
              <a:gd name="T19" fmla="*/ 396 h 785"/>
              <a:gd name="T20" fmla="*/ 559 w 613"/>
              <a:gd name="T21" fmla="*/ 372 h 785"/>
              <a:gd name="T22" fmla="*/ 546 w 613"/>
              <a:gd name="T23" fmla="*/ 368 h 785"/>
              <a:gd name="T24" fmla="*/ 534 w 613"/>
              <a:gd name="T25" fmla="*/ 358 h 785"/>
              <a:gd name="T26" fmla="*/ 528 w 613"/>
              <a:gd name="T27" fmla="*/ 346 h 785"/>
              <a:gd name="T28" fmla="*/ 510 w 613"/>
              <a:gd name="T29" fmla="*/ 262 h 785"/>
              <a:gd name="T30" fmla="*/ 502 w 613"/>
              <a:gd name="T31" fmla="*/ 199 h 785"/>
              <a:gd name="T32" fmla="*/ 498 w 613"/>
              <a:gd name="T33" fmla="*/ 115 h 785"/>
              <a:gd name="T34" fmla="*/ 524 w 613"/>
              <a:gd name="T35" fmla="*/ 10 h 785"/>
              <a:gd name="T36" fmla="*/ 460 w 613"/>
              <a:gd name="T37" fmla="*/ 30 h 785"/>
              <a:gd name="T38" fmla="*/ 361 w 613"/>
              <a:gd name="T39" fmla="*/ 32 h 785"/>
              <a:gd name="T40" fmla="*/ 245 w 613"/>
              <a:gd name="T41" fmla="*/ 16 h 785"/>
              <a:gd name="T42" fmla="*/ 132 w 613"/>
              <a:gd name="T43" fmla="*/ 87 h 785"/>
              <a:gd name="T44" fmla="*/ 82 w 613"/>
              <a:gd name="T45" fmla="*/ 161 h 785"/>
              <a:gd name="T46" fmla="*/ 58 w 613"/>
              <a:gd name="T47" fmla="*/ 221 h 785"/>
              <a:gd name="T48" fmla="*/ 80 w 613"/>
              <a:gd name="T49" fmla="*/ 274 h 785"/>
              <a:gd name="T50" fmla="*/ 38 w 613"/>
              <a:gd name="T51" fmla="*/ 320 h 785"/>
              <a:gd name="T52" fmla="*/ 14 w 613"/>
              <a:gd name="T53" fmla="*/ 386 h 785"/>
              <a:gd name="T54" fmla="*/ 58 w 613"/>
              <a:gd name="T55" fmla="*/ 481 h 785"/>
              <a:gd name="T56" fmla="*/ 88 w 613"/>
              <a:gd name="T57" fmla="*/ 600 h 785"/>
              <a:gd name="T58" fmla="*/ 172 w 613"/>
              <a:gd name="T59" fmla="*/ 668 h 785"/>
              <a:gd name="T60" fmla="*/ 170 w 613"/>
              <a:gd name="T61" fmla="*/ 730 h 785"/>
              <a:gd name="T62" fmla="*/ 182 w 613"/>
              <a:gd name="T63" fmla="*/ 785 h 785"/>
              <a:gd name="T64" fmla="*/ 231 w 613"/>
              <a:gd name="T65" fmla="*/ 746 h 785"/>
              <a:gd name="T66" fmla="*/ 221 w 613"/>
              <a:gd name="T67" fmla="*/ 706 h 785"/>
              <a:gd name="T68" fmla="*/ 259 w 613"/>
              <a:gd name="T69" fmla="*/ 694 h 785"/>
              <a:gd name="T70" fmla="*/ 311 w 613"/>
              <a:gd name="T71" fmla="*/ 638 h 785"/>
              <a:gd name="T72" fmla="*/ 337 w 613"/>
              <a:gd name="T73" fmla="*/ 648 h 785"/>
              <a:gd name="T74" fmla="*/ 402 w 613"/>
              <a:gd name="T75" fmla="*/ 676 h 785"/>
              <a:gd name="T76" fmla="*/ 396 w 613"/>
              <a:gd name="T77" fmla="*/ 738 h 785"/>
              <a:gd name="T78" fmla="*/ 436 w 613"/>
              <a:gd name="T79" fmla="*/ 718 h 785"/>
              <a:gd name="T80" fmla="*/ 446 w 613"/>
              <a:gd name="T81" fmla="*/ 712 h 785"/>
              <a:gd name="T82" fmla="*/ 460 w 613"/>
              <a:gd name="T83" fmla="*/ 708 h 785"/>
              <a:gd name="T84" fmla="*/ 484 w 613"/>
              <a:gd name="T85" fmla="*/ 706 h 785"/>
              <a:gd name="T86" fmla="*/ 520 w 613"/>
              <a:gd name="T87" fmla="*/ 702 h 785"/>
              <a:gd name="T88" fmla="*/ 526 w 613"/>
              <a:gd name="T89" fmla="*/ 702 h 785"/>
              <a:gd name="T90" fmla="*/ 540 w 613"/>
              <a:gd name="T91" fmla="*/ 676 h 785"/>
              <a:gd name="T92" fmla="*/ 550 w 613"/>
              <a:gd name="T93" fmla="*/ 640 h 785"/>
              <a:gd name="T94" fmla="*/ 599 w 613"/>
              <a:gd name="T95" fmla="*/ 620 h 785"/>
              <a:gd name="T96" fmla="*/ 613 w 613"/>
              <a:gd name="T97" fmla="*/ 61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13" h="785">
                <a:moveTo>
                  <a:pt x="611" y="608"/>
                </a:moveTo>
                <a:lnTo>
                  <a:pt x="607" y="602"/>
                </a:lnTo>
                <a:lnTo>
                  <a:pt x="605" y="585"/>
                </a:lnTo>
                <a:lnTo>
                  <a:pt x="607" y="561"/>
                </a:lnTo>
                <a:lnTo>
                  <a:pt x="603" y="555"/>
                </a:lnTo>
                <a:lnTo>
                  <a:pt x="605" y="539"/>
                </a:lnTo>
                <a:lnTo>
                  <a:pt x="599" y="525"/>
                </a:lnTo>
                <a:lnTo>
                  <a:pt x="597" y="517"/>
                </a:lnTo>
                <a:lnTo>
                  <a:pt x="599" y="511"/>
                </a:lnTo>
                <a:lnTo>
                  <a:pt x="605" y="505"/>
                </a:lnTo>
                <a:lnTo>
                  <a:pt x="607" y="499"/>
                </a:lnTo>
                <a:lnTo>
                  <a:pt x="607" y="473"/>
                </a:lnTo>
                <a:lnTo>
                  <a:pt x="601" y="451"/>
                </a:lnTo>
                <a:lnTo>
                  <a:pt x="603" y="443"/>
                </a:lnTo>
                <a:lnTo>
                  <a:pt x="603" y="443"/>
                </a:lnTo>
                <a:lnTo>
                  <a:pt x="603" y="437"/>
                </a:lnTo>
                <a:lnTo>
                  <a:pt x="589" y="421"/>
                </a:lnTo>
                <a:lnTo>
                  <a:pt x="585" y="413"/>
                </a:lnTo>
                <a:lnTo>
                  <a:pt x="583" y="404"/>
                </a:lnTo>
                <a:lnTo>
                  <a:pt x="575" y="396"/>
                </a:lnTo>
                <a:lnTo>
                  <a:pt x="567" y="380"/>
                </a:lnTo>
                <a:lnTo>
                  <a:pt x="559" y="372"/>
                </a:lnTo>
                <a:lnTo>
                  <a:pt x="555" y="372"/>
                </a:lnTo>
                <a:lnTo>
                  <a:pt x="546" y="368"/>
                </a:lnTo>
                <a:lnTo>
                  <a:pt x="538" y="366"/>
                </a:lnTo>
                <a:lnTo>
                  <a:pt x="534" y="358"/>
                </a:lnTo>
                <a:lnTo>
                  <a:pt x="530" y="354"/>
                </a:lnTo>
                <a:lnTo>
                  <a:pt x="528" y="346"/>
                </a:lnTo>
                <a:lnTo>
                  <a:pt x="518" y="292"/>
                </a:lnTo>
                <a:lnTo>
                  <a:pt x="510" y="262"/>
                </a:lnTo>
                <a:lnTo>
                  <a:pt x="508" y="246"/>
                </a:lnTo>
                <a:lnTo>
                  <a:pt x="502" y="199"/>
                </a:lnTo>
                <a:lnTo>
                  <a:pt x="518" y="181"/>
                </a:lnTo>
                <a:lnTo>
                  <a:pt x="498" y="115"/>
                </a:lnTo>
                <a:lnTo>
                  <a:pt x="542" y="24"/>
                </a:lnTo>
                <a:lnTo>
                  <a:pt x="524" y="10"/>
                </a:lnTo>
                <a:lnTo>
                  <a:pt x="486" y="42"/>
                </a:lnTo>
                <a:lnTo>
                  <a:pt x="460" y="30"/>
                </a:lnTo>
                <a:lnTo>
                  <a:pt x="380" y="44"/>
                </a:lnTo>
                <a:lnTo>
                  <a:pt x="361" y="32"/>
                </a:lnTo>
                <a:lnTo>
                  <a:pt x="277" y="0"/>
                </a:lnTo>
                <a:lnTo>
                  <a:pt x="245" y="16"/>
                </a:lnTo>
                <a:lnTo>
                  <a:pt x="170" y="55"/>
                </a:lnTo>
                <a:lnTo>
                  <a:pt x="132" y="87"/>
                </a:lnTo>
                <a:lnTo>
                  <a:pt x="92" y="123"/>
                </a:lnTo>
                <a:lnTo>
                  <a:pt x="82" y="161"/>
                </a:lnTo>
                <a:lnTo>
                  <a:pt x="70" y="177"/>
                </a:lnTo>
                <a:lnTo>
                  <a:pt x="58" y="221"/>
                </a:lnTo>
                <a:lnTo>
                  <a:pt x="50" y="252"/>
                </a:lnTo>
                <a:lnTo>
                  <a:pt x="80" y="274"/>
                </a:lnTo>
                <a:lnTo>
                  <a:pt x="68" y="308"/>
                </a:lnTo>
                <a:lnTo>
                  <a:pt x="38" y="320"/>
                </a:lnTo>
                <a:lnTo>
                  <a:pt x="0" y="360"/>
                </a:lnTo>
                <a:lnTo>
                  <a:pt x="14" y="386"/>
                </a:lnTo>
                <a:lnTo>
                  <a:pt x="30" y="410"/>
                </a:lnTo>
                <a:lnTo>
                  <a:pt x="58" y="481"/>
                </a:lnTo>
                <a:lnTo>
                  <a:pt x="74" y="587"/>
                </a:lnTo>
                <a:lnTo>
                  <a:pt x="88" y="600"/>
                </a:lnTo>
                <a:lnTo>
                  <a:pt x="102" y="614"/>
                </a:lnTo>
                <a:lnTo>
                  <a:pt x="172" y="668"/>
                </a:lnTo>
                <a:lnTo>
                  <a:pt x="195" y="730"/>
                </a:lnTo>
                <a:lnTo>
                  <a:pt x="170" y="730"/>
                </a:lnTo>
                <a:lnTo>
                  <a:pt x="170" y="775"/>
                </a:lnTo>
                <a:lnTo>
                  <a:pt x="182" y="785"/>
                </a:lnTo>
                <a:lnTo>
                  <a:pt x="207" y="773"/>
                </a:lnTo>
                <a:lnTo>
                  <a:pt x="231" y="746"/>
                </a:lnTo>
                <a:lnTo>
                  <a:pt x="233" y="744"/>
                </a:lnTo>
                <a:lnTo>
                  <a:pt x="221" y="706"/>
                </a:lnTo>
                <a:lnTo>
                  <a:pt x="233" y="702"/>
                </a:lnTo>
                <a:lnTo>
                  <a:pt x="259" y="694"/>
                </a:lnTo>
                <a:lnTo>
                  <a:pt x="277" y="688"/>
                </a:lnTo>
                <a:lnTo>
                  <a:pt x="311" y="638"/>
                </a:lnTo>
                <a:lnTo>
                  <a:pt x="337" y="648"/>
                </a:lnTo>
                <a:lnTo>
                  <a:pt x="337" y="648"/>
                </a:lnTo>
                <a:lnTo>
                  <a:pt x="402" y="674"/>
                </a:lnTo>
                <a:lnTo>
                  <a:pt x="402" y="676"/>
                </a:lnTo>
                <a:lnTo>
                  <a:pt x="394" y="740"/>
                </a:lnTo>
                <a:lnTo>
                  <a:pt x="396" y="738"/>
                </a:lnTo>
                <a:lnTo>
                  <a:pt x="412" y="730"/>
                </a:lnTo>
                <a:lnTo>
                  <a:pt x="436" y="718"/>
                </a:lnTo>
                <a:lnTo>
                  <a:pt x="440" y="716"/>
                </a:lnTo>
                <a:lnTo>
                  <a:pt x="446" y="712"/>
                </a:lnTo>
                <a:lnTo>
                  <a:pt x="452" y="708"/>
                </a:lnTo>
                <a:lnTo>
                  <a:pt x="460" y="708"/>
                </a:lnTo>
                <a:lnTo>
                  <a:pt x="464" y="708"/>
                </a:lnTo>
                <a:lnTo>
                  <a:pt x="484" y="706"/>
                </a:lnTo>
                <a:lnTo>
                  <a:pt x="504" y="704"/>
                </a:lnTo>
                <a:lnTo>
                  <a:pt x="520" y="702"/>
                </a:lnTo>
                <a:lnTo>
                  <a:pt x="526" y="702"/>
                </a:lnTo>
                <a:lnTo>
                  <a:pt x="526" y="702"/>
                </a:lnTo>
                <a:lnTo>
                  <a:pt x="532" y="694"/>
                </a:lnTo>
                <a:lnTo>
                  <a:pt x="540" y="676"/>
                </a:lnTo>
                <a:lnTo>
                  <a:pt x="546" y="658"/>
                </a:lnTo>
                <a:lnTo>
                  <a:pt x="550" y="640"/>
                </a:lnTo>
                <a:lnTo>
                  <a:pt x="561" y="620"/>
                </a:lnTo>
                <a:lnTo>
                  <a:pt x="599" y="620"/>
                </a:lnTo>
                <a:lnTo>
                  <a:pt x="607" y="620"/>
                </a:lnTo>
                <a:lnTo>
                  <a:pt x="613" y="610"/>
                </a:lnTo>
                <a:lnTo>
                  <a:pt x="611" y="60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42"/>
          <p:cNvSpPr>
            <a:spLocks/>
          </p:cNvSpPr>
          <p:nvPr/>
        </p:nvSpPr>
        <p:spPr bwMode="auto">
          <a:xfrm>
            <a:off x="8126413" y="5035550"/>
            <a:ext cx="603250" cy="723900"/>
          </a:xfrm>
          <a:custGeom>
            <a:avLst/>
            <a:gdLst>
              <a:gd name="T0" fmla="*/ 94 w 191"/>
              <a:gd name="T1" fmla="*/ 229 h 229"/>
              <a:gd name="T2" fmla="*/ 94 w 191"/>
              <a:gd name="T3" fmla="*/ 229 h 229"/>
              <a:gd name="T4" fmla="*/ 84 w 191"/>
              <a:gd name="T5" fmla="*/ 216 h 229"/>
              <a:gd name="T6" fmla="*/ 66 w 191"/>
              <a:gd name="T7" fmla="*/ 207 h 229"/>
              <a:gd name="T8" fmla="*/ 66 w 191"/>
              <a:gd name="T9" fmla="*/ 207 h 229"/>
              <a:gd name="T10" fmla="*/ 48 w 191"/>
              <a:gd name="T11" fmla="*/ 145 h 229"/>
              <a:gd name="T12" fmla="*/ 46 w 191"/>
              <a:gd name="T13" fmla="*/ 136 h 229"/>
              <a:gd name="T14" fmla="*/ 37 w 191"/>
              <a:gd name="T15" fmla="*/ 125 h 229"/>
              <a:gd name="T16" fmla="*/ 37 w 191"/>
              <a:gd name="T17" fmla="*/ 125 h 229"/>
              <a:gd name="T18" fmla="*/ 37 w 191"/>
              <a:gd name="T19" fmla="*/ 122 h 229"/>
              <a:gd name="T20" fmla="*/ 36 w 191"/>
              <a:gd name="T21" fmla="*/ 119 h 229"/>
              <a:gd name="T22" fmla="*/ 28 w 191"/>
              <a:gd name="T23" fmla="*/ 84 h 229"/>
              <a:gd name="T24" fmla="*/ 10 w 191"/>
              <a:gd name="T25" fmla="*/ 72 h 229"/>
              <a:gd name="T26" fmla="*/ 7 w 191"/>
              <a:gd name="T27" fmla="*/ 70 h 229"/>
              <a:gd name="T28" fmla="*/ 0 w 191"/>
              <a:gd name="T29" fmla="*/ 66 h 229"/>
              <a:gd name="T30" fmla="*/ 0 w 191"/>
              <a:gd name="T31" fmla="*/ 66 h 229"/>
              <a:gd name="T32" fmla="*/ 0 w 191"/>
              <a:gd name="T33" fmla="*/ 66 h 229"/>
              <a:gd name="T34" fmla="*/ 0 w 191"/>
              <a:gd name="T35" fmla="*/ 66 h 229"/>
              <a:gd name="T36" fmla="*/ 0 w 191"/>
              <a:gd name="T37" fmla="*/ 65 h 229"/>
              <a:gd name="T38" fmla="*/ 23 w 191"/>
              <a:gd name="T39" fmla="*/ 4 h 229"/>
              <a:gd name="T40" fmla="*/ 24 w 191"/>
              <a:gd name="T41" fmla="*/ 4 h 229"/>
              <a:gd name="T42" fmla="*/ 49 w 191"/>
              <a:gd name="T43" fmla="*/ 9 h 229"/>
              <a:gd name="T44" fmla="*/ 49 w 191"/>
              <a:gd name="T45" fmla="*/ 9 h 229"/>
              <a:gd name="T46" fmla="*/ 60 w 191"/>
              <a:gd name="T47" fmla="*/ 27 h 229"/>
              <a:gd name="T48" fmla="*/ 67 w 191"/>
              <a:gd name="T49" fmla="*/ 14 h 229"/>
              <a:gd name="T50" fmla="*/ 73 w 191"/>
              <a:gd name="T51" fmla="*/ 2 h 229"/>
              <a:gd name="T52" fmla="*/ 73 w 191"/>
              <a:gd name="T53" fmla="*/ 1 h 229"/>
              <a:gd name="T54" fmla="*/ 74 w 191"/>
              <a:gd name="T55" fmla="*/ 1 h 229"/>
              <a:gd name="T56" fmla="*/ 83 w 191"/>
              <a:gd name="T57" fmla="*/ 8 h 229"/>
              <a:gd name="T58" fmla="*/ 91 w 191"/>
              <a:gd name="T59" fmla="*/ 15 h 229"/>
              <a:gd name="T60" fmla="*/ 94 w 191"/>
              <a:gd name="T61" fmla="*/ 10 h 229"/>
              <a:gd name="T62" fmla="*/ 99 w 191"/>
              <a:gd name="T63" fmla="*/ 4 h 229"/>
              <a:gd name="T64" fmla="*/ 99 w 191"/>
              <a:gd name="T65" fmla="*/ 3 h 229"/>
              <a:gd name="T66" fmla="*/ 106 w 191"/>
              <a:gd name="T67" fmla="*/ 1 h 229"/>
              <a:gd name="T68" fmla="*/ 109 w 191"/>
              <a:gd name="T69" fmla="*/ 0 h 229"/>
              <a:gd name="T70" fmla="*/ 109 w 191"/>
              <a:gd name="T71" fmla="*/ 0 h 229"/>
              <a:gd name="T72" fmla="*/ 174 w 191"/>
              <a:gd name="T73" fmla="*/ 16 h 229"/>
              <a:gd name="T74" fmla="*/ 175 w 191"/>
              <a:gd name="T75" fmla="*/ 16 h 229"/>
              <a:gd name="T76" fmla="*/ 191 w 191"/>
              <a:gd name="T77" fmla="*/ 89 h 229"/>
              <a:gd name="T78" fmla="*/ 191 w 191"/>
              <a:gd name="T79" fmla="*/ 89 h 229"/>
              <a:gd name="T80" fmla="*/ 174 w 191"/>
              <a:gd name="T81" fmla="*/ 140 h 229"/>
              <a:gd name="T82" fmla="*/ 181 w 191"/>
              <a:gd name="T83" fmla="*/ 154 h 229"/>
              <a:gd name="T84" fmla="*/ 181 w 191"/>
              <a:gd name="T85" fmla="*/ 154 h 229"/>
              <a:gd name="T86" fmla="*/ 185 w 191"/>
              <a:gd name="T87" fmla="*/ 178 h 229"/>
              <a:gd name="T88" fmla="*/ 185 w 191"/>
              <a:gd name="T89" fmla="*/ 178 h 229"/>
              <a:gd name="T90" fmla="*/ 168 w 191"/>
              <a:gd name="T91" fmla="*/ 211 h 229"/>
              <a:gd name="T92" fmla="*/ 168 w 191"/>
              <a:gd name="T93" fmla="*/ 211 h 229"/>
              <a:gd name="T94" fmla="*/ 163 w 191"/>
              <a:gd name="T95" fmla="*/ 215 h 229"/>
              <a:gd name="T96" fmla="*/ 154 w 191"/>
              <a:gd name="T97" fmla="*/ 221 h 229"/>
              <a:gd name="T98" fmla="*/ 153 w 191"/>
              <a:gd name="T99" fmla="*/ 221 h 229"/>
              <a:gd name="T100" fmla="*/ 131 w 191"/>
              <a:gd name="T101" fmla="*/ 211 h 229"/>
              <a:gd name="T102" fmla="*/ 117 w 191"/>
              <a:gd name="T103" fmla="*/ 224 h 229"/>
              <a:gd name="T104" fmla="*/ 117 w 191"/>
              <a:gd name="T105" fmla="*/ 224 h 229"/>
              <a:gd name="T106" fmla="*/ 113 w 191"/>
              <a:gd name="T107" fmla="*/ 225 h 229"/>
              <a:gd name="T108" fmla="*/ 94 w 191"/>
              <a:gd name="T109" fmla="*/ 229 h 229"/>
              <a:gd name="T110" fmla="*/ 94 w 191"/>
              <a:gd name="T111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" h="229">
                <a:moveTo>
                  <a:pt x="94" y="229"/>
                </a:moveTo>
                <a:cubicBezTo>
                  <a:pt x="94" y="229"/>
                  <a:pt x="94" y="229"/>
                  <a:pt x="94" y="229"/>
                </a:cubicBezTo>
                <a:cubicBezTo>
                  <a:pt x="84" y="216"/>
                  <a:pt x="84" y="216"/>
                  <a:pt x="84" y="216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66" y="207"/>
                  <a:pt x="66" y="207"/>
                  <a:pt x="66" y="20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6" y="136"/>
                  <a:pt x="46" y="136"/>
                  <a:pt x="46" y="136"/>
                </a:cubicBezTo>
                <a:cubicBezTo>
                  <a:pt x="37" y="125"/>
                  <a:pt x="37" y="125"/>
                  <a:pt x="37" y="125"/>
                </a:cubicBezTo>
                <a:cubicBezTo>
                  <a:pt x="37" y="125"/>
                  <a:pt x="37" y="125"/>
                  <a:pt x="37" y="125"/>
                </a:cubicBezTo>
                <a:cubicBezTo>
                  <a:pt x="37" y="122"/>
                  <a:pt x="37" y="122"/>
                  <a:pt x="37" y="122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28" y="84"/>
                  <a:pt x="28" y="84"/>
                  <a:pt x="28" y="84"/>
                </a:cubicBezTo>
                <a:cubicBezTo>
                  <a:pt x="10" y="72"/>
                  <a:pt x="10" y="72"/>
                  <a:pt x="10" y="72"/>
                </a:cubicBezTo>
                <a:cubicBezTo>
                  <a:pt x="7" y="70"/>
                  <a:pt x="7" y="70"/>
                  <a:pt x="7" y="7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4"/>
                  <a:pt x="23" y="4"/>
                  <a:pt x="23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9"/>
                  <a:pt x="49" y="9"/>
                  <a:pt x="49" y="9"/>
                </a:cubicBezTo>
                <a:cubicBezTo>
                  <a:pt x="60" y="27"/>
                  <a:pt x="60" y="27"/>
                  <a:pt x="60" y="27"/>
                </a:cubicBezTo>
                <a:cubicBezTo>
                  <a:pt x="67" y="14"/>
                  <a:pt x="67" y="14"/>
                  <a:pt x="67" y="14"/>
                </a:cubicBezTo>
                <a:cubicBezTo>
                  <a:pt x="73" y="2"/>
                  <a:pt x="73" y="2"/>
                  <a:pt x="73" y="2"/>
                </a:cubicBezTo>
                <a:cubicBezTo>
                  <a:pt x="73" y="1"/>
                  <a:pt x="73" y="1"/>
                  <a:pt x="73" y="1"/>
                </a:cubicBezTo>
                <a:cubicBezTo>
                  <a:pt x="73" y="1"/>
                  <a:pt x="74" y="1"/>
                  <a:pt x="74" y="1"/>
                </a:cubicBezTo>
                <a:cubicBezTo>
                  <a:pt x="83" y="8"/>
                  <a:pt x="83" y="8"/>
                  <a:pt x="83" y="8"/>
                </a:cubicBezTo>
                <a:cubicBezTo>
                  <a:pt x="91" y="15"/>
                  <a:pt x="91" y="15"/>
                  <a:pt x="91" y="15"/>
                </a:cubicBezTo>
                <a:cubicBezTo>
                  <a:pt x="94" y="10"/>
                  <a:pt x="94" y="10"/>
                  <a:pt x="94" y="10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4"/>
                  <a:pt x="99" y="4"/>
                  <a:pt x="99" y="3"/>
                </a:cubicBezTo>
                <a:cubicBezTo>
                  <a:pt x="106" y="1"/>
                  <a:pt x="106" y="1"/>
                  <a:pt x="106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74" y="16"/>
                  <a:pt x="174" y="16"/>
                  <a:pt x="174" y="16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91" y="89"/>
                  <a:pt x="191" y="89"/>
                  <a:pt x="191" y="89"/>
                </a:cubicBezTo>
                <a:cubicBezTo>
                  <a:pt x="191" y="89"/>
                  <a:pt x="191" y="89"/>
                  <a:pt x="191" y="89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81" y="154"/>
                  <a:pt x="181" y="154"/>
                  <a:pt x="181" y="154"/>
                </a:cubicBezTo>
                <a:cubicBezTo>
                  <a:pt x="181" y="154"/>
                  <a:pt x="181" y="154"/>
                  <a:pt x="181" y="154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3" y="215"/>
                  <a:pt x="163" y="215"/>
                  <a:pt x="163" y="215"/>
                </a:cubicBezTo>
                <a:cubicBezTo>
                  <a:pt x="154" y="221"/>
                  <a:pt x="154" y="221"/>
                  <a:pt x="154" y="221"/>
                </a:cubicBezTo>
                <a:cubicBezTo>
                  <a:pt x="154" y="221"/>
                  <a:pt x="153" y="221"/>
                  <a:pt x="153" y="221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17" y="224"/>
                  <a:pt x="117" y="224"/>
                  <a:pt x="117" y="224"/>
                </a:cubicBezTo>
                <a:cubicBezTo>
                  <a:pt x="117" y="224"/>
                  <a:pt x="117" y="224"/>
                  <a:pt x="117" y="224"/>
                </a:cubicBezTo>
                <a:cubicBezTo>
                  <a:pt x="113" y="225"/>
                  <a:pt x="113" y="225"/>
                  <a:pt x="113" y="225"/>
                </a:cubicBezTo>
                <a:cubicBezTo>
                  <a:pt x="94" y="229"/>
                  <a:pt x="94" y="229"/>
                  <a:pt x="94" y="229"/>
                </a:cubicBezTo>
                <a:cubicBezTo>
                  <a:pt x="94" y="229"/>
                  <a:pt x="94" y="229"/>
                  <a:pt x="94" y="229"/>
                </a:cubicBez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43"/>
          <p:cNvSpPr>
            <a:spLocks noEditPoints="1"/>
          </p:cNvSpPr>
          <p:nvPr/>
        </p:nvSpPr>
        <p:spPr bwMode="auto">
          <a:xfrm>
            <a:off x="7226301" y="4903788"/>
            <a:ext cx="350838" cy="584200"/>
          </a:xfrm>
          <a:custGeom>
            <a:avLst/>
            <a:gdLst>
              <a:gd name="T0" fmla="*/ 78 w 221"/>
              <a:gd name="T1" fmla="*/ 71 h 368"/>
              <a:gd name="T2" fmla="*/ 90 w 221"/>
              <a:gd name="T3" fmla="*/ 34 h 368"/>
              <a:gd name="T4" fmla="*/ 66 w 221"/>
              <a:gd name="T5" fmla="*/ 0 h 368"/>
              <a:gd name="T6" fmla="*/ 34 w 221"/>
              <a:gd name="T7" fmla="*/ 71 h 368"/>
              <a:gd name="T8" fmla="*/ 0 w 221"/>
              <a:gd name="T9" fmla="*/ 155 h 368"/>
              <a:gd name="T10" fmla="*/ 60 w 221"/>
              <a:gd name="T11" fmla="*/ 143 h 368"/>
              <a:gd name="T12" fmla="*/ 78 w 221"/>
              <a:gd name="T13" fmla="*/ 71 h 368"/>
              <a:gd name="T14" fmla="*/ 177 w 221"/>
              <a:gd name="T15" fmla="*/ 167 h 368"/>
              <a:gd name="T16" fmla="*/ 185 w 221"/>
              <a:gd name="T17" fmla="*/ 83 h 368"/>
              <a:gd name="T18" fmla="*/ 187 w 221"/>
              <a:gd name="T19" fmla="*/ 71 h 368"/>
              <a:gd name="T20" fmla="*/ 191 w 221"/>
              <a:gd name="T21" fmla="*/ 26 h 368"/>
              <a:gd name="T22" fmla="*/ 157 w 221"/>
              <a:gd name="T23" fmla="*/ 49 h 368"/>
              <a:gd name="T24" fmla="*/ 141 w 221"/>
              <a:gd name="T25" fmla="*/ 65 h 368"/>
              <a:gd name="T26" fmla="*/ 139 w 221"/>
              <a:gd name="T27" fmla="*/ 65 h 368"/>
              <a:gd name="T28" fmla="*/ 130 w 221"/>
              <a:gd name="T29" fmla="*/ 38 h 368"/>
              <a:gd name="T30" fmla="*/ 126 w 221"/>
              <a:gd name="T31" fmla="*/ 30 h 368"/>
              <a:gd name="T32" fmla="*/ 118 w 221"/>
              <a:gd name="T33" fmla="*/ 32 h 368"/>
              <a:gd name="T34" fmla="*/ 112 w 221"/>
              <a:gd name="T35" fmla="*/ 32 h 368"/>
              <a:gd name="T36" fmla="*/ 112 w 221"/>
              <a:gd name="T37" fmla="*/ 46 h 368"/>
              <a:gd name="T38" fmla="*/ 114 w 221"/>
              <a:gd name="T39" fmla="*/ 53 h 368"/>
              <a:gd name="T40" fmla="*/ 108 w 221"/>
              <a:gd name="T41" fmla="*/ 71 h 368"/>
              <a:gd name="T42" fmla="*/ 88 w 221"/>
              <a:gd name="T43" fmla="*/ 129 h 368"/>
              <a:gd name="T44" fmla="*/ 84 w 221"/>
              <a:gd name="T45" fmla="*/ 137 h 368"/>
              <a:gd name="T46" fmla="*/ 84 w 221"/>
              <a:gd name="T47" fmla="*/ 139 h 368"/>
              <a:gd name="T48" fmla="*/ 74 w 221"/>
              <a:gd name="T49" fmla="*/ 157 h 368"/>
              <a:gd name="T50" fmla="*/ 68 w 221"/>
              <a:gd name="T51" fmla="*/ 167 h 368"/>
              <a:gd name="T52" fmla="*/ 68 w 221"/>
              <a:gd name="T53" fmla="*/ 169 h 368"/>
              <a:gd name="T54" fmla="*/ 60 w 221"/>
              <a:gd name="T55" fmla="*/ 207 h 368"/>
              <a:gd name="T56" fmla="*/ 56 w 221"/>
              <a:gd name="T57" fmla="*/ 225 h 368"/>
              <a:gd name="T58" fmla="*/ 56 w 221"/>
              <a:gd name="T59" fmla="*/ 304 h 368"/>
              <a:gd name="T60" fmla="*/ 68 w 221"/>
              <a:gd name="T61" fmla="*/ 356 h 368"/>
              <a:gd name="T62" fmla="*/ 68 w 221"/>
              <a:gd name="T63" fmla="*/ 356 h 368"/>
              <a:gd name="T64" fmla="*/ 82 w 221"/>
              <a:gd name="T65" fmla="*/ 368 h 368"/>
              <a:gd name="T66" fmla="*/ 124 w 221"/>
              <a:gd name="T67" fmla="*/ 320 h 368"/>
              <a:gd name="T68" fmla="*/ 128 w 221"/>
              <a:gd name="T69" fmla="*/ 314 h 368"/>
              <a:gd name="T70" fmla="*/ 139 w 221"/>
              <a:gd name="T71" fmla="*/ 330 h 368"/>
              <a:gd name="T72" fmla="*/ 177 w 221"/>
              <a:gd name="T73" fmla="*/ 274 h 368"/>
              <a:gd name="T74" fmla="*/ 193 w 221"/>
              <a:gd name="T75" fmla="*/ 250 h 368"/>
              <a:gd name="T76" fmla="*/ 201 w 221"/>
              <a:gd name="T77" fmla="*/ 238 h 368"/>
              <a:gd name="T78" fmla="*/ 221 w 221"/>
              <a:gd name="T79" fmla="*/ 211 h 368"/>
              <a:gd name="T80" fmla="*/ 177 w 221"/>
              <a:gd name="T81" fmla="*/ 16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1" h="368">
                <a:moveTo>
                  <a:pt x="78" y="71"/>
                </a:moveTo>
                <a:lnTo>
                  <a:pt x="90" y="34"/>
                </a:lnTo>
                <a:lnTo>
                  <a:pt x="66" y="0"/>
                </a:lnTo>
                <a:lnTo>
                  <a:pt x="34" y="71"/>
                </a:lnTo>
                <a:lnTo>
                  <a:pt x="0" y="155"/>
                </a:lnTo>
                <a:lnTo>
                  <a:pt x="60" y="143"/>
                </a:lnTo>
                <a:lnTo>
                  <a:pt x="78" y="71"/>
                </a:lnTo>
                <a:close/>
                <a:moveTo>
                  <a:pt x="177" y="167"/>
                </a:moveTo>
                <a:lnTo>
                  <a:pt x="185" y="83"/>
                </a:lnTo>
                <a:lnTo>
                  <a:pt x="187" y="71"/>
                </a:lnTo>
                <a:lnTo>
                  <a:pt x="191" y="26"/>
                </a:lnTo>
                <a:lnTo>
                  <a:pt x="157" y="49"/>
                </a:lnTo>
                <a:lnTo>
                  <a:pt x="141" y="65"/>
                </a:lnTo>
                <a:lnTo>
                  <a:pt x="139" y="65"/>
                </a:lnTo>
                <a:lnTo>
                  <a:pt x="130" y="38"/>
                </a:lnTo>
                <a:lnTo>
                  <a:pt x="126" y="30"/>
                </a:lnTo>
                <a:lnTo>
                  <a:pt x="118" y="32"/>
                </a:lnTo>
                <a:lnTo>
                  <a:pt x="112" y="32"/>
                </a:lnTo>
                <a:lnTo>
                  <a:pt x="112" y="46"/>
                </a:lnTo>
                <a:lnTo>
                  <a:pt x="114" y="53"/>
                </a:lnTo>
                <a:lnTo>
                  <a:pt x="108" y="71"/>
                </a:lnTo>
                <a:lnTo>
                  <a:pt x="88" y="129"/>
                </a:lnTo>
                <a:lnTo>
                  <a:pt x="84" y="137"/>
                </a:lnTo>
                <a:lnTo>
                  <a:pt x="84" y="139"/>
                </a:lnTo>
                <a:lnTo>
                  <a:pt x="74" y="157"/>
                </a:lnTo>
                <a:lnTo>
                  <a:pt x="68" y="167"/>
                </a:lnTo>
                <a:lnTo>
                  <a:pt x="68" y="169"/>
                </a:lnTo>
                <a:lnTo>
                  <a:pt x="60" y="207"/>
                </a:lnTo>
                <a:lnTo>
                  <a:pt x="56" y="225"/>
                </a:lnTo>
                <a:lnTo>
                  <a:pt x="56" y="304"/>
                </a:lnTo>
                <a:lnTo>
                  <a:pt x="68" y="356"/>
                </a:lnTo>
                <a:lnTo>
                  <a:pt x="68" y="356"/>
                </a:lnTo>
                <a:lnTo>
                  <a:pt x="82" y="368"/>
                </a:lnTo>
                <a:lnTo>
                  <a:pt x="124" y="320"/>
                </a:lnTo>
                <a:lnTo>
                  <a:pt x="128" y="314"/>
                </a:lnTo>
                <a:lnTo>
                  <a:pt x="139" y="330"/>
                </a:lnTo>
                <a:lnTo>
                  <a:pt x="177" y="274"/>
                </a:lnTo>
                <a:lnTo>
                  <a:pt x="193" y="250"/>
                </a:lnTo>
                <a:lnTo>
                  <a:pt x="201" y="238"/>
                </a:lnTo>
                <a:lnTo>
                  <a:pt x="221" y="211"/>
                </a:lnTo>
                <a:lnTo>
                  <a:pt x="177" y="16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44"/>
          <p:cNvSpPr>
            <a:spLocks/>
          </p:cNvSpPr>
          <p:nvPr/>
        </p:nvSpPr>
        <p:spPr bwMode="auto">
          <a:xfrm>
            <a:off x="7507288" y="4830763"/>
            <a:ext cx="546100" cy="441325"/>
          </a:xfrm>
          <a:custGeom>
            <a:avLst/>
            <a:gdLst>
              <a:gd name="T0" fmla="*/ 217 w 344"/>
              <a:gd name="T1" fmla="*/ 0 h 278"/>
              <a:gd name="T2" fmla="*/ 207 w 344"/>
              <a:gd name="T3" fmla="*/ 32 h 278"/>
              <a:gd name="T4" fmla="*/ 207 w 344"/>
              <a:gd name="T5" fmla="*/ 38 h 278"/>
              <a:gd name="T6" fmla="*/ 203 w 344"/>
              <a:gd name="T7" fmla="*/ 66 h 278"/>
              <a:gd name="T8" fmla="*/ 279 w 344"/>
              <a:gd name="T9" fmla="*/ 72 h 278"/>
              <a:gd name="T10" fmla="*/ 283 w 344"/>
              <a:gd name="T11" fmla="*/ 88 h 278"/>
              <a:gd name="T12" fmla="*/ 283 w 344"/>
              <a:gd name="T13" fmla="*/ 99 h 278"/>
              <a:gd name="T14" fmla="*/ 293 w 344"/>
              <a:gd name="T15" fmla="*/ 117 h 278"/>
              <a:gd name="T16" fmla="*/ 338 w 344"/>
              <a:gd name="T17" fmla="*/ 221 h 278"/>
              <a:gd name="T18" fmla="*/ 342 w 344"/>
              <a:gd name="T19" fmla="*/ 233 h 278"/>
              <a:gd name="T20" fmla="*/ 344 w 344"/>
              <a:gd name="T21" fmla="*/ 241 h 278"/>
              <a:gd name="T22" fmla="*/ 289 w 344"/>
              <a:gd name="T23" fmla="*/ 278 h 278"/>
              <a:gd name="T24" fmla="*/ 189 w 344"/>
              <a:gd name="T25" fmla="*/ 269 h 278"/>
              <a:gd name="T26" fmla="*/ 104 w 344"/>
              <a:gd name="T27" fmla="*/ 233 h 278"/>
              <a:gd name="T28" fmla="*/ 92 w 344"/>
              <a:gd name="T29" fmla="*/ 273 h 278"/>
              <a:gd name="T30" fmla="*/ 44 w 344"/>
              <a:gd name="T31" fmla="*/ 257 h 278"/>
              <a:gd name="T32" fmla="*/ 0 w 344"/>
              <a:gd name="T33" fmla="*/ 213 h 278"/>
              <a:gd name="T34" fmla="*/ 8 w 344"/>
              <a:gd name="T35" fmla="*/ 129 h 278"/>
              <a:gd name="T36" fmla="*/ 10 w 344"/>
              <a:gd name="T37" fmla="*/ 117 h 278"/>
              <a:gd name="T38" fmla="*/ 14 w 344"/>
              <a:gd name="T39" fmla="*/ 72 h 278"/>
              <a:gd name="T40" fmla="*/ 18 w 344"/>
              <a:gd name="T41" fmla="*/ 24 h 278"/>
              <a:gd name="T42" fmla="*/ 36 w 344"/>
              <a:gd name="T43" fmla="*/ 40 h 278"/>
              <a:gd name="T44" fmla="*/ 64 w 344"/>
              <a:gd name="T45" fmla="*/ 0 h 278"/>
              <a:gd name="T46" fmla="*/ 82 w 344"/>
              <a:gd name="T47" fmla="*/ 6 h 278"/>
              <a:gd name="T48" fmla="*/ 88 w 344"/>
              <a:gd name="T49" fmla="*/ 8 h 278"/>
              <a:gd name="T50" fmla="*/ 118 w 344"/>
              <a:gd name="T51" fmla="*/ 12 h 278"/>
              <a:gd name="T52" fmla="*/ 132 w 344"/>
              <a:gd name="T53" fmla="*/ 8 h 278"/>
              <a:gd name="T54" fmla="*/ 217 w 344"/>
              <a:gd name="T55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4" h="278">
                <a:moveTo>
                  <a:pt x="217" y="0"/>
                </a:moveTo>
                <a:lnTo>
                  <a:pt x="207" y="32"/>
                </a:lnTo>
                <a:lnTo>
                  <a:pt x="207" y="38"/>
                </a:lnTo>
                <a:lnTo>
                  <a:pt x="203" y="66"/>
                </a:lnTo>
                <a:lnTo>
                  <a:pt x="279" y="72"/>
                </a:lnTo>
                <a:lnTo>
                  <a:pt x="283" y="88"/>
                </a:lnTo>
                <a:lnTo>
                  <a:pt x="283" y="99"/>
                </a:lnTo>
                <a:lnTo>
                  <a:pt x="293" y="117"/>
                </a:lnTo>
                <a:lnTo>
                  <a:pt x="338" y="221"/>
                </a:lnTo>
                <a:lnTo>
                  <a:pt x="342" y="233"/>
                </a:lnTo>
                <a:lnTo>
                  <a:pt x="344" y="241"/>
                </a:lnTo>
                <a:lnTo>
                  <a:pt x="289" y="278"/>
                </a:lnTo>
                <a:lnTo>
                  <a:pt x="189" y="269"/>
                </a:lnTo>
                <a:lnTo>
                  <a:pt x="104" y="233"/>
                </a:lnTo>
                <a:lnTo>
                  <a:pt x="92" y="273"/>
                </a:lnTo>
                <a:lnTo>
                  <a:pt x="44" y="257"/>
                </a:lnTo>
                <a:lnTo>
                  <a:pt x="0" y="213"/>
                </a:lnTo>
                <a:lnTo>
                  <a:pt x="8" y="129"/>
                </a:lnTo>
                <a:lnTo>
                  <a:pt x="10" y="117"/>
                </a:lnTo>
                <a:lnTo>
                  <a:pt x="14" y="72"/>
                </a:lnTo>
                <a:lnTo>
                  <a:pt x="18" y="24"/>
                </a:lnTo>
                <a:lnTo>
                  <a:pt x="36" y="40"/>
                </a:lnTo>
                <a:lnTo>
                  <a:pt x="64" y="0"/>
                </a:lnTo>
                <a:lnTo>
                  <a:pt x="82" y="6"/>
                </a:lnTo>
                <a:lnTo>
                  <a:pt x="88" y="8"/>
                </a:lnTo>
                <a:lnTo>
                  <a:pt x="118" y="12"/>
                </a:lnTo>
                <a:lnTo>
                  <a:pt x="132" y="8"/>
                </a:lnTo>
                <a:lnTo>
                  <a:pt x="217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45"/>
          <p:cNvSpPr>
            <a:spLocks/>
          </p:cNvSpPr>
          <p:nvPr/>
        </p:nvSpPr>
        <p:spPr bwMode="auto">
          <a:xfrm>
            <a:off x="7950201" y="4821238"/>
            <a:ext cx="268288" cy="457200"/>
          </a:xfrm>
          <a:custGeom>
            <a:avLst/>
            <a:gdLst>
              <a:gd name="T0" fmla="*/ 123 w 169"/>
              <a:gd name="T1" fmla="*/ 18 h 288"/>
              <a:gd name="T2" fmla="*/ 169 w 169"/>
              <a:gd name="T3" fmla="*/ 103 h 288"/>
              <a:gd name="T4" fmla="*/ 163 w 169"/>
              <a:gd name="T5" fmla="*/ 123 h 288"/>
              <a:gd name="T6" fmla="*/ 159 w 169"/>
              <a:gd name="T7" fmla="*/ 143 h 288"/>
              <a:gd name="T8" fmla="*/ 113 w 169"/>
              <a:gd name="T9" fmla="*/ 265 h 288"/>
              <a:gd name="T10" fmla="*/ 111 w 169"/>
              <a:gd name="T11" fmla="*/ 267 h 288"/>
              <a:gd name="T12" fmla="*/ 97 w 169"/>
              <a:gd name="T13" fmla="*/ 277 h 288"/>
              <a:gd name="T14" fmla="*/ 81 w 169"/>
              <a:gd name="T15" fmla="*/ 288 h 288"/>
              <a:gd name="T16" fmla="*/ 65 w 169"/>
              <a:gd name="T17" fmla="*/ 247 h 288"/>
              <a:gd name="T18" fmla="*/ 63 w 169"/>
              <a:gd name="T19" fmla="*/ 239 h 288"/>
              <a:gd name="T20" fmla="*/ 59 w 169"/>
              <a:gd name="T21" fmla="*/ 227 h 288"/>
              <a:gd name="T22" fmla="*/ 14 w 169"/>
              <a:gd name="T23" fmla="*/ 123 h 288"/>
              <a:gd name="T24" fmla="*/ 4 w 169"/>
              <a:gd name="T25" fmla="*/ 105 h 288"/>
              <a:gd name="T26" fmla="*/ 4 w 169"/>
              <a:gd name="T27" fmla="*/ 94 h 288"/>
              <a:gd name="T28" fmla="*/ 0 w 169"/>
              <a:gd name="T29" fmla="*/ 78 h 288"/>
              <a:gd name="T30" fmla="*/ 6 w 169"/>
              <a:gd name="T31" fmla="*/ 72 h 288"/>
              <a:gd name="T32" fmla="*/ 46 w 169"/>
              <a:gd name="T33" fmla="*/ 32 h 288"/>
              <a:gd name="T34" fmla="*/ 77 w 169"/>
              <a:gd name="T35" fmla="*/ 0 h 288"/>
              <a:gd name="T36" fmla="*/ 79 w 169"/>
              <a:gd name="T37" fmla="*/ 0 h 288"/>
              <a:gd name="T38" fmla="*/ 123 w 169"/>
              <a:gd name="T39" fmla="*/ 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9" h="288">
                <a:moveTo>
                  <a:pt x="123" y="18"/>
                </a:moveTo>
                <a:lnTo>
                  <a:pt x="169" y="103"/>
                </a:lnTo>
                <a:lnTo>
                  <a:pt x="163" y="123"/>
                </a:lnTo>
                <a:lnTo>
                  <a:pt x="159" y="143"/>
                </a:lnTo>
                <a:lnTo>
                  <a:pt x="113" y="265"/>
                </a:lnTo>
                <a:lnTo>
                  <a:pt x="111" y="267"/>
                </a:lnTo>
                <a:lnTo>
                  <a:pt x="97" y="277"/>
                </a:lnTo>
                <a:lnTo>
                  <a:pt x="81" y="288"/>
                </a:lnTo>
                <a:lnTo>
                  <a:pt x="65" y="247"/>
                </a:lnTo>
                <a:lnTo>
                  <a:pt x="63" y="239"/>
                </a:lnTo>
                <a:lnTo>
                  <a:pt x="59" y="227"/>
                </a:lnTo>
                <a:lnTo>
                  <a:pt x="14" y="123"/>
                </a:lnTo>
                <a:lnTo>
                  <a:pt x="4" y="105"/>
                </a:lnTo>
                <a:lnTo>
                  <a:pt x="4" y="94"/>
                </a:lnTo>
                <a:lnTo>
                  <a:pt x="0" y="78"/>
                </a:lnTo>
                <a:lnTo>
                  <a:pt x="6" y="72"/>
                </a:lnTo>
                <a:lnTo>
                  <a:pt x="46" y="32"/>
                </a:lnTo>
                <a:lnTo>
                  <a:pt x="77" y="0"/>
                </a:lnTo>
                <a:lnTo>
                  <a:pt x="79" y="0"/>
                </a:lnTo>
                <a:lnTo>
                  <a:pt x="123" y="1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46"/>
          <p:cNvSpPr>
            <a:spLocks/>
          </p:cNvSpPr>
          <p:nvPr/>
        </p:nvSpPr>
        <p:spPr bwMode="auto">
          <a:xfrm>
            <a:off x="8610601" y="4483100"/>
            <a:ext cx="450850" cy="1123950"/>
          </a:xfrm>
          <a:custGeom>
            <a:avLst/>
            <a:gdLst>
              <a:gd name="T0" fmla="*/ 157 w 284"/>
              <a:gd name="T1" fmla="*/ 10 h 708"/>
              <a:gd name="T2" fmla="*/ 222 w 284"/>
              <a:gd name="T3" fmla="*/ 36 h 708"/>
              <a:gd name="T4" fmla="*/ 222 w 284"/>
              <a:gd name="T5" fmla="*/ 38 h 708"/>
              <a:gd name="T6" fmla="*/ 214 w 284"/>
              <a:gd name="T7" fmla="*/ 102 h 708"/>
              <a:gd name="T8" fmla="*/ 212 w 284"/>
              <a:gd name="T9" fmla="*/ 106 h 708"/>
              <a:gd name="T10" fmla="*/ 204 w 284"/>
              <a:gd name="T11" fmla="*/ 116 h 708"/>
              <a:gd name="T12" fmla="*/ 194 w 284"/>
              <a:gd name="T13" fmla="*/ 130 h 708"/>
              <a:gd name="T14" fmla="*/ 190 w 284"/>
              <a:gd name="T15" fmla="*/ 145 h 708"/>
              <a:gd name="T16" fmla="*/ 187 w 284"/>
              <a:gd name="T17" fmla="*/ 165 h 708"/>
              <a:gd name="T18" fmla="*/ 190 w 284"/>
              <a:gd name="T19" fmla="*/ 193 h 708"/>
              <a:gd name="T20" fmla="*/ 194 w 284"/>
              <a:gd name="T21" fmla="*/ 213 h 708"/>
              <a:gd name="T22" fmla="*/ 204 w 284"/>
              <a:gd name="T23" fmla="*/ 259 h 708"/>
              <a:gd name="T24" fmla="*/ 214 w 284"/>
              <a:gd name="T25" fmla="*/ 311 h 708"/>
              <a:gd name="T26" fmla="*/ 224 w 284"/>
              <a:gd name="T27" fmla="*/ 336 h 708"/>
              <a:gd name="T28" fmla="*/ 228 w 284"/>
              <a:gd name="T29" fmla="*/ 348 h 708"/>
              <a:gd name="T30" fmla="*/ 234 w 284"/>
              <a:gd name="T31" fmla="*/ 372 h 708"/>
              <a:gd name="T32" fmla="*/ 238 w 284"/>
              <a:gd name="T33" fmla="*/ 410 h 708"/>
              <a:gd name="T34" fmla="*/ 236 w 284"/>
              <a:gd name="T35" fmla="*/ 466 h 708"/>
              <a:gd name="T36" fmla="*/ 248 w 284"/>
              <a:gd name="T37" fmla="*/ 492 h 708"/>
              <a:gd name="T38" fmla="*/ 250 w 284"/>
              <a:gd name="T39" fmla="*/ 523 h 708"/>
              <a:gd name="T40" fmla="*/ 250 w 284"/>
              <a:gd name="T41" fmla="*/ 543 h 708"/>
              <a:gd name="T42" fmla="*/ 260 w 284"/>
              <a:gd name="T43" fmla="*/ 567 h 708"/>
              <a:gd name="T44" fmla="*/ 258 w 284"/>
              <a:gd name="T45" fmla="*/ 573 h 708"/>
              <a:gd name="T46" fmla="*/ 274 w 284"/>
              <a:gd name="T47" fmla="*/ 605 h 708"/>
              <a:gd name="T48" fmla="*/ 282 w 284"/>
              <a:gd name="T49" fmla="*/ 623 h 708"/>
              <a:gd name="T50" fmla="*/ 282 w 284"/>
              <a:gd name="T51" fmla="*/ 645 h 708"/>
              <a:gd name="T52" fmla="*/ 284 w 284"/>
              <a:gd name="T53" fmla="*/ 684 h 708"/>
              <a:gd name="T54" fmla="*/ 282 w 284"/>
              <a:gd name="T55" fmla="*/ 696 h 708"/>
              <a:gd name="T56" fmla="*/ 282 w 284"/>
              <a:gd name="T57" fmla="*/ 708 h 708"/>
              <a:gd name="T58" fmla="*/ 224 w 284"/>
              <a:gd name="T59" fmla="*/ 641 h 708"/>
              <a:gd name="T60" fmla="*/ 187 w 284"/>
              <a:gd name="T61" fmla="*/ 639 h 708"/>
              <a:gd name="T62" fmla="*/ 169 w 284"/>
              <a:gd name="T63" fmla="*/ 637 h 708"/>
              <a:gd name="T64" fmla="*/ 167 w 284"/>
              <a:gd name="T65" fmla="*/ 637 h 708"/>
              <a:gd name="T66" fmla="*/ 147 w 284"/>
              <a:gd name="T67" fmla="*/ 633 h 708"/>
              <a:gd name="T68" fmla="*/ 119 w 284"/>
              <a:gd name="T69" fmla="*/ 627 h 708"/>
              <a:gd name="T70" fmla="*/ 97 w 284"/>
              <a:gd name="T71" fmla="*/ 667 h 708"/>
              <a:gd name="T72" fmla="*/ 85 w 284"/>
              <a:gd name="T73" fmla="*/ 667 h 708"/>
              <a:gd name="T74" fmla="*/ 69 w 284"/>
              <a:gd name="T75" fmla="*/ 665 h 708"/>
              <a:gd name="T76" fmla="*/ 55 w 284"/>
              <a:gd name="T77" fmla="*/ 655 h 708"/>
              <a:gd name="T78" fmla="*/ 41 w 284"/>
              <a:gd name="T79" fmla="*/ 627 h 708"/>
              <a:gd name="T80" fmla="*/ 73 w 284"/>
              <a:gd name="T81" fmla="*/ 525 h 708"/>
              <a:gd name="T82" fmla="*/ 41 w 284"/>
              <a:gd name="T83" fmla="*/ 380 h 708"/>
              <a:gd name="T84" fmla="*/ 31 w 284"/>
              <a:gd name="T85" fmla="*/ 336 h 708"/>
              <a:gd name="T86" fmla="*/ 27 w 284"/>
              <a:gd name="T87" fmla="*/ 324 h 708"/>
              <a:gd name="T88" fmla="*/ 37 w 284"/>
              <a:gd name="T89" fmla="*/ 251 h 708"/>
              <a:gd name="T90" fmla="*/ 41 w 284"/>
              <a:gd name="T91" fmla="*/ 211 h 708"/>
              <a:gd name="T92" fmla="*/ 0 w 284"/>
              <a:gd name="T93" fmla="*/ 147 h 708"/>
              <a:gd name="T94" fmla="*/ 27 w 284"/>
              <a:gd name="T95" fmla="*/ 135 h 708"/>
              <a:gd name="T96" fmla="*/ 51 w 284"/>
              <a:gd name="T97" fmla="*/ 106 h 708"/>
              <a:gd name="T98" fmla="*/ 51 w 284"/>
              <a:gd name="T99" fmla="*/ 106 h 708"/>
              <a:gd name="T100" fmla="*/ 41 w 284"/>
              <a:gd name="T101" fmla="*/ 66 h 708"/>
              <a:gd name="T102" fmla="*/ 53 w 284"/>
              <a:gd name="T103" fmla="*/ 62 h 708"/>
              <a:gd name="T104" fmla="*/ 79 w 284"/>
              <a:gd name="T105" fmla="*/ 54 h 708"/>
              <a:gd name="T106" fmla="*/ 97 w 284"/>
              <a:gd name="T107" fmla="*/ 48 h 708"/>
              <a:gd name="T108" fmla="*/ 131 w 284"/>
              <a:gd name="T109" fmla="*/ 0 h 708"/>
              <a:gd name="T110" fmla="*/ 157 w 284"/>
              <a:gd name="T111" fmla="*/ 10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4" h="708">
                <a:moveTo>
                  <a:pt x="157" y="10"/>
                </a:moveTo>
                <a:lnTo>
                  <a:pt x="222" y="36"/>
                </a:lnTo>
                <a:lnTo>
                  <a:pt x="222" y="38"/>
                </a:lnTo>
                <a:lnTo>
                  <a:pt x="214" y="102"/>
                </a:lnTo>
                <a:lnTo>
                  <a:pt x="212" y="106"/>
                </a:lnTo>
                <a:lnTo>
                  <a:pt x="204" y="116"/>
                </a:lnTo>
                <a:lnTo>
                  <a:pt x="194" y="130"/>
                </a:lnTo>
                <a:lnTo>
                  <a:pt x="190" y="145"/>
                </a:lnTo>
                <a:lnTo>
                  <a:pt x="187" y="165"/>
                </a:lnTo>
                <a:lnTo>
                  <a:pt x="190" y="193"/>
                </a:lnTo>
                <a:lnTo>
                  <a:pt x="194" y="213"/>
                </a:lnTo>
                <a:lnTo>
                  <a:pt x="204" y="259"/>
                </a:lnTo>
                <a:lnTo>
                  <a:pt x="214" y="311"/>
                </a:lnTo>
                <a:lnTo>
                  <a:pt x="224" y="336"/>
                </a:lnTo>
                <a:lnTo>
                  <a:pt x="228" y="348"/>
                </a:lnTo>
                <a:lnTo>
                  <a:pt x="234" y="372"/>
                </a:lnTo>
                <a:lnTo>
                  <a:pt x="238" y="410"/>
                </a:lnTo>
                <a:lnTo>
                  <a:pt x="236" y="466"/>
                </a:lnTo>
                <a:lnTo>
                  <a:pt x="248" y="492"/>
                </a:lnTo>
                <a:lnTo>
                  <a:pt x="250" y="523"/>
                </a:lnTo>
                <a:lnTo>
                  <a:pt x="250" y="543"/>
                </a:lnTo>
                <a:lnTo>
                  <a:pt x="260" y="567"/>
                </a:lnTo>
                <a:lnTo>
                  <a:pt x="258" y="573"/>
                </a:lnTo>
                <a:lnTo>
                  <a:pt x="274" y="605"/>
                </a:lnTo>
                <a:lnTo>
                  <a:pt x="282" y="623"/>
                </a:lnTo>
                <a:lnTo>
                  <a:pt x="282" y="645"/>
                </a:lnTo>
                <a:lnTo>
                  <a:pt x="284" y="684"/>
                </a:lnTo>
                <a:lnTo>
                  <a:pt x="282" y="696"/>
                </a:lnTo>
                <a:lnTo>
                  <a:pt x="282" y="708"/>
                </a:lnTo>
                <a:lnTo>
                  <a:pt x="224" y="641"/>
                </a:lnTo>
                <a:lnTo>
                  <a:pt x="187" y="639"/>
                </a:lnTo>
                <a:lnTo>
                  <a:pt x="169" y="637"/>
                </a:lnTo>
                <a:lnTo>
                  <a:pt x="167" y="637"/>
                </a:lnTo>
                <a:lnTo>
                  <a:pt x="147" y="633"/>
                </a:lnTo>
                <a:lnTo>
                  <a:pt x="119" y="627"/>
                </a:lnTo>
                <a:lnTo>
                  <a:pt x="97" y="667"/>
                </a:lnTo>
                <a:lnTo>
                  <a:pt x="85" y="667"/>
                </a:lnTo>
                <a:lnTo>
                  <a:pt x="69" y="665"/>
                </a:lnTo>
                <a:lnTo>
                  <a:pt x="55" y="655"/>
                </a:lnTo>
                <a:lnTo>
                  <a:pt x="41" y="627"/>
                </a:lnTo>
                <a:lnTo>
                  <a:pt x="73" y="525"/>
                </a:lnTo>
                <a:lnTo>
                  <a:pt x="41" y="380"/>
                </a:lnTo>
                <a:lnTo>
                  <a:pt x="31" y="336"/>
                </a:lnTo>
                <a:lnTo>
                  <a:pt x="27" y="324"/>
                </a:lnTo>
                <a:lnTo>
                  <a:pt x="37" y="251"/>
                </a:lnTo>
                <a:lnTo>
                  <a:pt x="41" y="211"/>
                </a:lnTo>
                <a:lnTo>
                  <a:pt x="0" y="147"/>
                </a:lnTo>
                <a:lnTo>
                  <a:pt x="27" y="135"/>
                </a:lnTo>
                <a:lnTo>
                  <a:pt x="51" y="106"/>
                </a:lnTo>
                <a:lnTo>
                  <a:pt x="51" y="106"/>
                </a:lnTo>
                <a:lnTo>
                  <a:pt x="41" y="66"/>
                </a:lnTo>
                <a:lnTo>
                  <a:pt x="53" y="62"/>
                </a:lnTo>
                <a:lnTo>
                  <a:pt x="79" y="54"/>
                </a:lnTo>
                <a:lnTo>
                  <a:pt x="97" y="48"/>
                </a:lnTo>
                <a:lnTo>
                  <a:pt x="131" y="0"/>
                </a:lnTo>
                <a:lnTo>
                  <a:pt x="157" y="1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47"/>
          <p:cNvSpPr>
            <a:spLocks/>
          </p:cNvSpPr>
          <p:nvPr/>
        </p:nvSpPr>
        <p:spPr bwMode="auto">
          <a:xfrm>
            <a:off x="7446963" y="5200650"/>
            <a:ext cx="360363" cy="377825"/>
          </a:xfrm>
          <a:custGeom>
            <a:avLst/>
            <a:gdLst>
              <a:gd name="T0" fmla="*/ 227 w 227"/>
              <a:gd name="T1" fmla="*/ 36 h 238"/>
              <a:gd name="T2" fmla="*/ 221 w 227"/>
              <a:gd name="T3" fmla="*/ 85 h 238"/>
              <a:gd name="T4" fmla="*/ 213 w 227"/>
              <a:gd name="T5" fmla="*/ 107 h 238"/>
              <a:gd name="T6" fmla="*/ 201 w 227"/>
              <a:gd name="T7" fmla="*/ 137 h 238"/>
              <a:gd name="T8" fmla="*/ 199 w 227"/>
              <a:gd name="T9" fmla="*/ 141 h 238"/>
              <a:gd name="T10" fmla="*/ 201 w 227"/>
              <a:gd name="T11" fmla="*/ 145 h 238"/>
              <a:gd name="T12" fmla="*/ 201 w 227"/>
              <a:gd name="T13" fmla="*/ 149 h 238"/>
              <a:gd name="T14" fmla="*/ 197 w 227"/>
              <a:gd name="T15" fmla="*/ 159 h 238"/>
              <a:gd name="T16" fmla="*/ 195 w 227"/>
              <a:gd name="T17" fmla="*/ 161 h 238"/>
              <a:gd name="T18" fmla="*/ 193 w 227"/>
              <a:gd name="T19" fmla="*/ 171 h 238"/>
              <a:gd name="T20" fmla="*/ 154 w 227"/>
              <a:gd name="T21" fmla="*/ 193 h 238"/>
              <a:gd name="T22" fmla="*/ 156 w 227"/>
              <a:gd name="T23" fmla="*/ 211 h 238"/>
              <a:gd name="T24" fmla="*/ 162 w 227"/>
              <a:gd name="T25" fmla="*/ 238 h 238"/>
              <a:gd name="T26" fmla="*/ 154 w 227"/>
              <a:gd name="T27" fmla="*/ 224 h 238"/>
              <a:gd name="T28" fmla="*/ 154 w 227"/>
              <a:gd name="T29" fmla="*/ 221 h 238"/>
              <a:gd name="T30" fmla="*/ 136 w 227"/>
              <a:gd name="T31" fmla="*/ 185 h 238"/>
              <a:gd name="T32" fmla="*/ 130 w 227"/>
              <a:gd name="T33" fmla="*/ 191 h 238"/>
              <a:gd name="T34" fmla="*/ 118 w 227"/>
              <a:gd name="T35" fmla="*/ 201 h 238"/>
              <a:gd name="T36" fmla="*/ 96 w 227"/>
              <a:gd name="T37" fmla="*/ 219 h 238"/>
              <a:gd name="T38" fmla="*/ 50 w 227"/>
              <a:gd name="T39" fmla="*/ 193 h 238"/>
              <a:gd name="T40" fmla="*/ 44 w 227"/>
              <a:gd name="T41" fmla="*/ 217 h 238"/>
              <a:gd name="T42" fmla="*/ 4 w 227"/>
              <a:gd name="T43" fmla="*/ 217 h 238"/>
              <a:gd name="T44" fmla="*/ 12 w 227"/>
              <a:gd name="T45" fmla="*/ 203 h 238"/>
              <a:gd name="T46" fmla="*/ 46 w 227"/>
              <a:gd name="T47" fmla="*/ 163 h 238"/>
              <a:gd name="T48" fmla="*/ 24 w 227"/>
              <a:gd name="T49" fmla="*/ 161 h 238"/>
              <a:gd name="T50" fmla="*/ 10 w 227"/>
              <a:gd name="T51" fmla="*/ 159 h 238"/>
              <a:gd name="T52" fmla="*/ 0 w 227"/>
              <a:gd name="T53" fmla="*/ 143 h 238"/>
              <a:gd name="T54" fmla="*/ 38 w 227"/>
              <a:gd name="T55" fmla="*/ 87 h 238"/>
              <a:gd name="T56" fmla="*/ 54 w 227"/>
              <a:gd name="T57" fmla="*/ 63 h 238"/>
              <a:gd name="T58" fmla="*/ 62 w 227"/>
              <a:gd name="T59" fmla="*/ 51 h 238"/>
              <a:gd name="T60" fmla="*/ 82 w 227"/>
              <a:gd name="T61" fmla="*/ 24 h 238"/>
              <a:gd name="T62" fmla="*/ 130 w 227"/>
              <a:gd name="T63" fmla="*/ 40 h 238"/>
              <a:gd name="T64" fmla="*/ 142 w 227"/>
              <a:gd name="T65" fmla="*/ 0 h 238"/>
              <a:gd name="T66" fmla="*/ 227 w 227"/>
              <a:gd name="T67" fmla="*/ 3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7" h="238">
                <a:moveTo>
                  <a:pt x="227" y="36"/>
                </a:moveTo>
                <a:lnTo>
                  <a:pt x="221" y="85"/>
                </a:lnTo>
                <a:lnTo>
                  <a:pt x="213" y="107"/>
                </a:lnTo>
                <a:lnTo>
                  <a:pt x="201" y="137"/>
                </a:lnTo>
                <a:lnTo>
                  <a:pt x="199" y="141"/>
                </a:lnTo>
                <a:lnTo>
                  <a:pt x="201" y="145"/>
                </a:lnTo>
                <a:lnTo>
                  <a:pt x="201" y="149"/>
                </a:lnTo>
                <a:lnTo>
                  <a:pt x="197" y="159"/>
                </a:lnTo>
                <a:lnTo>
                  <a:pt x="195" y="161"/>
                </a:lnTo>
                <a:lnTo>
                  <a:pt x="193" y="171"/>
                </a:lnTo>
                <a:lnTo>
                  <a:pt x="154" y="193"/>
                </a:lnTo>
                <a:lnTo>
                  <a:pt x="156" y="211"/>
                </a:lnTo>
                <a:lnTo>
                  <a:pt x="162" y="238"/>
                </a:lnTo>
                <a:lnTo>
                  <a:pt x="154" y="224"/>
                </a:lnTo>
                <a:lnTo>
                  <a:pt x="154" y="221"/>
                </a:lnTo>
                <a:lnTo>
                  <a:pt x="136" y="185"/>
                </a:lnTo>
                <a:lnTo>
                  <a:pt x="130" y="191"/>
                </a:lnTo>
                <a:lnTo>
                  <a:pt x="118" y="201"/>
                </a:lnTo>
                <a:lnTo>
                  <a:pt x="96" y="219"/>
                </a:lnTo>
                <a:lnTo>
                  <a:pt x="50" y="193"/>
                </a:lnTo>
                <a:lnTo>
                  <a:pt x="44" y="217"/>
                </a:lnTo>
                <a:lnTo>
                  <a:pt x="4" y="217"/>
                </a:lnTo>
                <a:lnTo>
                  <a:pt x="12" y="203"/>
                </a:lnTo>
                <a:lnTo>
                  <a:pt x="46" y="163"/>
                </a:lnTo>
                <a:lnTo>
                  <a:pt x="24" y="161"/>
                </a:lnTo>
                <a:lnTo>
                  <a:pt x="10" y="159"/>
                </a:lnTo>
                <a:lnTo>
                  <a:pt x="0" y="143"/>
                </a:lnTo>
                <a:lnTo>
                  <a:pt x="38" y="87"/>
                </a:lnTo>
                <a:lnTo>
                  <a:pt x="54" y="63"/>
                </a:lnTo>
                <a:lnTo>
                  <a:pt x="62" y="51"/>
                </a:lnTo>
                <a:lnTo>
                  <a:pt x="82" y="24"/>
                </a:lnTo>
                <a:lnTo>
                  <a:pt x="130" y="40"/>
                </a:lnTo>
                <a:lnTo>
                  <a:pt x="142" y="0"/>
                </a:lnTo>
                <a:lnTo>
                  <a:pt x="227" y="3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48"/>
          <p:cNvSpPr>
            <a:spLocks/>
          </p:cNvSpPr>
          <p:nvPr/>
        </p:nvSpPr>
        <p:spPr bwMode="auto">
          <a:xfrm>
            <a:off x="8101013" y="5689600"/>
            <a:ext cx="752475" cy="1130300"/>
          </a:xfrm>
          <a:custGeom>
            <a:avLst/>
            <a:gdLst>
              <a:gd name="T0" fmla="*/ 372 w 474"/>
              <a:gd name="T1" fmla="*/ 111 h 712"/>
              <a:gd name="T2" fmla="*/ 400 w 474"/>
              <a:gd name="T3" fmla="*/ 225 h 712"/>
              <a:gd name="T4" fmla="*/ 408 w 474"/>
              <a:gd name="T5" fmla="*/ 247 h 712"/>
              <a:gd name="T6" fmla="*/ 438 w 474"/>
              <a:gd name="T7" fmla="*/ 388 h 712"/>
              <a:gd name="T8" fmla="*/ 468 w 474"/>
              <a:gd name="T9" fmla="*/ 465 h 712"/>
              <a:gd name="T10" fmla="*/ 456 w 474"/>
              <a:gd name="T11" fmla="*/ 495 h 712"/>
              <a:gd name="T12" fmla="*/ 450 w 474"/>
              <a:gd name="T13" fmla="*/ 509 h 712"/>
              <a:gd name="T14" fmla="*/ 444 w 474"/>
              <a:gd name="T15" fmla="*/ 511 h 712"/>
              <a:gd name="T16" fmla="*/ 452 w 474"/>
              <a:gd name="T17" fmla="*/ 521 h 712"/>
              <a:gd name="T18" fmla="*/ 450 w 474"/>
              <a:gd name="T19" fmla="*/ 535 h 712"/>
              <a:gd name="T20" fmla="*/ 448 w 474"/>
              <a:gd name="T21" fmla="*/ 573 h 712"/>
              <a:gd name="T22" fmla="*/ 430 w 474"/>
              <a:gd name="T23" fmla="*/ 601 h 712"/>
              <a:gd name="T24" fmla="*/ 428 w 474"/>
              <a:gd name="T25" fmla="*/ 613 h 712"/>
              <a:gd name="T26" fmla="*/ 420 w 474"/>
              <a:gd name="T27" fmla="*/ 613 h 712"/>
              <a:gd name="T28" fmla="*/ 414 w 474"/>
              <a:gd name="T29" fmla="*/ 619 h 712"/>
              <a:gd name="T30" fmla="*/ 406 w 474"/>
              <a:gd name="T31" fmla="*/ 664 h 712"/>
              <a:gd name="T32" fmla="*/ 386 w 474"/>
              <a:gd name="T33" fmla="*/ 660 h 712"/>
              <a:gd name="T34" fmla="*/ 382 w 474"/>
              <a:gd name="T35" fmla="*/ 664 h 712"/>
              <a:gd name="T36" fmla="*/ 374 w 474"/>
              <a:gd name="T37" fmla="*/ 670 h 712"/>
              <a:gd name="T38" fmla="*/ 362 w 474"/>
              <a:gd name="T39" fmla="*/ 678 h 712"/>
              <a:gd name="T40" fmla="*/ 350 w 474"/>
              <a:gd name="T41" fmla="*/ 688 h 712"/>
              <a:gd name="T42" fmla="*/ 344 w 474"/>
              <a:gd name="T43" fmla="*/ 688 h 712"/>
              <a:gd name="T44" fmla="*/ 334 w 474"/>
              <a:gd name="T45" fmla="*/ 676 h 712"/>
              <a:gd name="T46" fmla="*/ 324 w 474"/>
              <a:gd name="T47" fmla="*/ 690 h 712"/>
              <a:gd name="T48" fmla="*/ 313 w 474"/>
              <a:gd name="T49" fmla="*/ 672 h 712"/>
              <a:gd name="T50" fmla="*/ 299 w 474"/>
              <a:gd name="T51" fmla="*/ 694 h 712"/>
              <a:gd name="T52" fmla="*/ 295 w 474"/>
              <a:gd name="T53" fmla="*/ 712 h 712"/>
              <a:gd name="T54" fmla="*/ 293 w 474"/>
              <a:gd name="T55" fmla="*/ 712 h 712"/>
              <a:gd name="T56" fmla="*/ 291 w 474"/>
              <a:gd name="T57" fmla="*/ 710 h 712"/>
              <a:gd name="T58" fmla="*/ 277 w 474"/>
              <a:gd name="T59" fmla="*/ 708 h 712"/>
              <a:gd name="T60" fmla="*/ 261 w 474"/>
              <a:gd name="T61" fmla="*/ 688 h 712"/>
              <a:gd name="T62" fmla="*/ 253 w 474"/>
              <a:gd name="T63" fmla="*/ 688 h 712"/>
              <a:gd name="T64" fmla="*/ 243 w 474"/>
              <a:gd name="T65" fmla="*/ 682 h 712"/>
              <a:gd name="T66" fmla="*/ 219 w 474"/>
              <a:gd name="T67" fmla="*/ 688 h 712"/>
              <a:gd name="T68" fmla="*/ 221 w 474"/>
              <a:gd name="T69" fmla="*/ 636 h 712"/>
              <a:gd name="T70" fmla="*/ 229 w 474"/>
              <a:gd name="T71" fmla="*/ 591 h 712"/>
              <a:gd name="T72" fmla="*/ 227 w 474"/>
              <a:gd name="T73" fmla="*/ 569 h 712"/>
              <a:gd name="T74" fmla="*/ 227 w 474"/>
              <a:gd name="T75" fmla="*/ 517 h 712"/>
              <a:gd name="T76" fmla="*/ 227 w 474"/>
              <a:gd name="T77" fmla="*/ 507 h 712"/>
              <a:gd name="T78" fmla="*/ 231 w 474"/>
              <a:gd name="T79" fmla="*/ 503 h 712"/>
              <a:gd name="T80" fmla="*/ 233 w 474"/>
              <a:gd name="T81" fmla="*/ 503 h 712"/>
              <a:gd name="T82" fmla="*/ 237 w 474"/>
              <a:gd name="T83" fmla="*/ 511 h 712"/>
              <a:gd name="T84" fmla="*/ 253 w 474"/>
              <a:gd name="T85" fmla="*/ 505 h 712"/>
              <a:gd name="T86" fmla="*/ 249 w 474"/>
              <a:gd name="T87" fmla="*/ 487 h 712"/>
              <a:gd name="T88" fmla="*/ 211 w 474"/>
              <a:gd name="T89" fmla="*/ 400 h 712"/>
              <a:gd name="T90" fmla="*/ 203 w 474"/>
              <a:gd name="T91" fmla="*/ 382 h 712"/>
              <a:gd name="T92" fmla="*/ 173 w 474"/>
              <a:gd name="T93" fmla="*/ 292 h 712"/>
              <a:gd name="T94" fmla="*/ 171 w 474"/>
              <a:gd name="T95" fmla="*/ 261 h 712"/>
              <a:gd name="T96" fmla="*/ 98 w 474"/>
              <a:gd name="T97" fmla="*/ 269 h 712"/>
              <a:gd name="T98" fmla="*/ 46 w 474"/>
              <a:gd name="T99" fmla="*/ 286 h 712"/>
              <a:gd name="T100" fmla="*/ 42 w 474"/>
              <a:gd name="T101" fmla="*/ 288 h 712"/>
              <a:gd name="T102" fmla="*/ 24 w 474"/>
              <a:gd name="T103" fmla="*/ 302 h 712"/>
              <a:gd name="T104" fmla="*/ 0 w 474"/>
              <a:gd name="T105" fmla="*/ 296 h 712"/>
              <a:gd name="T106" fmla="*/ 34 w 474"/>
              <a:gd name="T107" fmla="*/ 213 h 712"/>
              <a:gd name="T108" fmla="*/ 38 w 474"/>
              <a:gd name="T109" fmla="*/ 201 h 712"/>
              <a:gd name="T110" fmla="*/ 46 w 474"/>
              <a:gd name="T111" fmla="*/ 155 h 712"/>
              <a:gd name="T112" fmla="*/ 147 w 474"/>
              <a:gd name="T113" fmla="*/ 0 h 712"/>
              <a:gd name="T114" fmla="*/ 203 w 474"/>
              <a:gd name="T115" fmla="*/ 42 h 712"/>
              <a:gd name="T116" fmla="*/ 249 w 474"/>
              <a:gd name="T117" fmla="*/ 32 h 712"/>
              <a:gd name="T118" fmla="*/ 321 w 474"/>
              <a:gd name="T119" fmla="*/ 28 h 712"/>
              <a:gd name="T120" fmla="*/ 350 w 474"/>
              <a:gd name="T121" fmla="*/ 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4" h="712">
                <a:moveTo>
                  <a:pt x="350" y="8"/>
                </a:moveTo>
                <a:lnTo>
                  <a:pt x="372" y="111"/>
                </a:lnTo>
                <a:lnTo>
                  <a:pt x="372" y="135"/>
                </a:lnTo>
                <a:lnTo>
                  <a:pt x="400" y="225"/>
                </a:lnTo>
                <a:lnTo>
                  <a:pt x="402" y="229"/>
                </a:lnTo>
                <a:lnTo>
                  <a:pt x="408" y="247"/>
                </a:lnTo>
                <a:lnTo>
                  <a:pt x="446" y="308"/>
                </a:lnTo>
                <a:lnTo>
                  <a:pt x="438" y="388"/>
                </a:lnTo>
                <a:lnTo>
                  <a:pt x="474" y="432"/>
                </a:lnTo>
                <a:lnTo>
                  <a:pt x="468" y="465"/>
                </a:lnTo>
                <a:lnTo>
                  <a:pt x="466" y="473"/>
                </a:lnTo>
                <a:lnTo>
                  <a:pt x="456" y="495"/>
                </a:lnTo>
                <a:lnTo>
                  <a:pt x="454" y="505"/>
                </a:lnTo>
                <a:lnTo>
                  <a:pt x="450" y="509"/>
                </a:lnTo>
                <a:lnTo>
                  <a:pt x="446" y="511"/>
                </a:lnTo>
                <a:lnTo>
                  <a:pt x="444" y="511"/>
                </a:lnTo>
                <a:lnTo>
                  <a:pt x="446" y="517"/>
                </a:lnTo>
                <a:lnTo>
                  <a:pt x="452" y="521"/>
                </a:lnTo>
                <a:lnTo>
                  <a:pt x="454" y="535"/>
                </a:lnTo>
                <a:lnTo>
                  <a:pt x="450" y="535"/>
                </a:lnTo>
                <a:lnTo>
                  <a:pt x="446" y="543"/>
                </a:lnTo>
                <a:lnTo>
                  <a:pt x="448" y="573"/>
                </a:lnTo>
                <a:lnTo>
                  <a:pt x="438" y="585"/>
                </a:lnTo>
                <a:lnTo>
                  <a:pt x="430" y="601"/>
                </a:lnTo>
                <a:lnTo>
                  <a:pt x="432" y="613"/>
                </a:lnTo>
                <a:lnTo>
                  <a:pt x="428" y="613"/>
                </a:lnTo>
                <a:lnTo>
                  <a:pt x="422" y="613"/>
                </a:lnTo>
                <a:lnTo>
                  <a:pt x="420" y="613"/>
                </a:lnTo>
                <a:lnTo>
                  <a:pt x="420" y="613"/>
                </a:lnTo>
                <a:lnTo>
                  <a:pt x="414" y="619"/>
                </a:lnTo>
                <a:lnTo>
                  <a:pt x="414" y="625"/>
                </a:lnTo>
                <a:lnTo>
                  <a:pt x="406" y="664"/>
                </a:lnTo>
                <a:lnTo>
                  <a:pt x="388" y="658"/>
                </a:lnTo>
                <a:lnTo>
                  <a:pt x="386" y="660"/>
                </a:lnTo>
                <a:lnTo>
                  <a:pt x="384" y="662"/>
                </a:lnTo>
                <a:lnTo>
                  <a:pt x="382" y="664"/>
                </a:lnTo>
                <a:lnTo>
                  <a:pt x="378" y="666"/>
                </a:lnTo>
                <a:lnTo>
                  <a:pt x="374" y="670"/>
                </a:lnTo>
                <a:lnTo>
                  <a:pt x="370" y="672"/>
                </a:lnTo>
                <a:lnTo>
                  <a:pt x="362" y="678"/>
                </a:lnTo>
                <a:lnTo>
                  <a:pt x="360" y="680"/>
                </a:lnTo>
                <a:lnTo>
                  <a:pt x="350" y="688"/>
                </a:lnTo>
                <a:lnTo>
                  <a:pt x="346" y="690"/>
                </a:lnTo>
                <a:lnTo>
                  <a:pt x="344" y="688"/>
                </a:lnTo>
                <a:lnTo>
                  <a:pt x="342" y="682"/>
                </a:lnTo>
                <a:lnTo>
                  <a:pt x="334" y="676"/>
                </a:lnTo>
                <a:lnTo>
                  <a:pt x="328" y="694"/>
                </a:lnTo>
                <a:lnTo>
                  <a:pt x="324" y="690"/>
                </a:lnTo>
                <a:lnTo>
                  <a:pt x="317" y="674"/>
                </a:lnTo>
                <a:lnTo>
                  <a:pt x="313" y="672"/>
                </a:lnTo>
                <a:lnTo>
                  <a:pt x="303" y="682"/>
                </a:lnTo>
                <a:lnTo>
                  <a:pt x="299" y="694"/>
                </a:lnTo>
                <a:lnTo>
                  <a:pt x="297" y="706"/>
                </a:lnTo>
                <a:lnTo>
                  <a:pt x="295" y="712"/>
                </a:lnTo>
                <a:lnTo>
                  <a:pt x="295" y="712"/>
                </a:lnTo>
                <a:lnTo>
                  <a:pt x="293" y="712"/>
                </a:lnTo>
                <a:lnTo>
                  <a:pt x="293" y="710"/>
                </a:lnTo>
                <a:lnTo>
                  <a:pt x="291" y="710"/>
                </a:lnTo>
                <a:lnTo>
                  <a:pt x="285" y="712"/>
                </a:lnTo>
                <a:lnTo>
                  <a:pt x="277" y="708"/>
                </a:lnTo>
                <a:lnTo>
                  <a:pt x="273" y="700"/>
                </a:lnTo>
                <a:lnTo>
                  <a:pt x="261" y="688"/>
                </a:lnTo>
                <a:lnTo>
                  <a:pt x="259" y="688"/>
                </a:lnTo>
                <a:lnTo>
                  <a:pt x="253" y="688"/>
                </a:lnTo>
                <a:lnTo>
                  <a:pt x="249" y="684"/>
                </a:lnTo>
                <a:lnTo>
                  <a:pt x="243" y="682"/>
                </a:lnTo>
                <a:lnTo>
                  <a:pt x="223" y="686"/>
                </a:lnTo>
                <a:lnTo>
                  <a:pt x="219" y="688"/>
                </a:lnTo>
                <a:lnTo>
                  <a:pt x="219" y="684"/>
                </a:lnTo>
                <a:lnTo>
                  <a:pt x="221" y="636"/>
                </a:lnTo>
                <a:lnTo>
                  <a:pt x="229" y="605"/>
                </a:lnTo>
                <a:lnTo>
                  <a:pt x="229" y="591"/>
                </a:lnTo>
                <a:lnTo>
                  <a:pt x="229" y="585"/>
                </a:lnTo>
                <a:lnTo>
                  <a:pt x="227" y="569"/>
                </a:lnTo>
                <a:lnTo>
                  <a:pt x="233" y="531"/>
                </a:lnTo>
                <a:lnTo>
                  <a:pt x="227" y="517"/>
                </a:lnTo>
                <a:lnTo>
                  <a:pt x="225" y="509"/>
                </a:lnTo>
                <a:lnTo>
                  <a:pt x="227" y="507"/>
                </a:lnTo>
                <a:lnTo>
                  <a:pt x="229" y="505"/>
                </a:lnTo>
                <a:lnTo>
                  <a:pt x="231" y="503"/>
                </a:lnTo>
                <a:lnTo>
                  <a:pt x="231" y="503"/>
                </a:lnTo>
                <a:lnTo>
                  <a:pt x="233" y="503"/>
                </a:lnTo>
                <a:lnTo>
                  <a:pt x="233" y="501"/>
                </a:lnTo>
                <a:lnTo>
                  <a:pt x="237" y="511"/>
                </a:lnTo>
                <a:lnTo>
                  <a:pt x="245" y="515"/>
                </a:lnTo>
                <a:lnTo>
                  <a:pt x="253" y="505"/>
                </a:lnTo>
                <a:lnTo>
                  <a:pt x="249" y="489"/>
                </a:lnTo>
                <a:lnTo>
                  <a:pt x="249" y="487"/>
                </a:lnTo>
                <a:lnTo>
                  <a:pt x="233" y="446"/>
                </a:lnTo>
                <a:lnTo>
                  <a:pt x="211" y="400"/>
                </a:lnTo>
                <a:lnTo>
                  <a:pt x="205" y="388"/>
                </a:lnTo>
                <a:lnTo>
                  <a:pt x="203" y="382"/>
                </a:lnTo>
                <a:lnTo>
                  <a:pt x="191" y="344"/>
                </a:lnTo>
                <a:lnTo>
                  <a:pt x="173" y="292"/>
                </a:lnTo>
                <a:lnTo>
                  <a:pt x="173" y="276"/>
                </a:lnTo>
                <a:lnTo>
                  <a:pt x="171" y="261"/>
                </a:lnTo>
                <a:lnTo>
                  <a:pt x="132" y="253"/>
                </a:lnTo>
                <a:lnTo>
                  <a:pt x="98" y="269"/>
                </a:lnTo>
                <a:lnTo>
                  <a:pt x="80" y="276"/>
                </a:lnTo>
                <a:lnTo>
                  <a:pt x="46" y="286"/>
                </a:lnTo>
                <a:lnTo>
                  <a:pt x="44" y="286"/>
                </a:lnTo>
                <a:lnTo>
                  <a:pt x="42" y="288"/>
                </a:lnTo>
                <a:lnTo>
                  <a:pt x="32" y="298"/>
                </a:lnTo>
                <a:lnTo>
                  <a:pt x="24" y="302"/>
                </a:lnTo>
                <a:lnTo>
                  <a:pt x="12" y="304"/>
                </a:lnTo>
                <a:lnTo>
                  <a:pt x="0" y="296"/>
                </a:lnTo>
                <a:lnTo>
                  <a:pt x="2" y="251"/>
                </a:lnTo>
                <a:lnTo>
                  <a:pt x="34" y="213"/>
                </a:lnTo>
                <a:lnTo>
                  <a:pt x="36" y="203"/>
                </a:lnTo>
                <a:lnTo>
                  <a:pt x="38" y="201"/>
                </a:lnTo>
                <a:lnTo>
                  <a:pt x="44" y="165"/>
                </a:lnTo>
                <a:lnTo>
                  <a:pt x="46" y="155"/>
                </a:lnTo>
                <a:lnTo>
                  <a:pt x="48" y="151"/>
                </a:lnTo>
                <a:lnTo>
                  <a:pt x="147" y="0"/>
                </a:lnTo>
                <a:lnTo>
                  <a:pt x="183" y="18"/>
                </a:lnTo>
                <a:lnTo>
                  <a:pt x="203" y="42"/>
                </a:lnTo>
                <a:lnTo>
                  <a:pt x="241" y="34"/>
                </a:lnTo>
                <a:lnTo>
                  <a:pt x="249" y="32"/>
                </a:lnTo>
                <a:lnTo>
                  <a:pt x="277" y="8"/>
                </a:lnTo>
                <a:lnTo>
                  <a:pt x="321" y="28"/>
                </a:lnTo>
                <a:lnTo>
                  <a:pt x="340" y="14"/>
                </a:lnTo>
                <a:lnTo>
                  <a:pt x="350" y="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49"/>
          <p:cNvSpPr>
            <a:spLocks noEditPoints="1"/>
          </p:cNvSpPr>
          <p:nvPr/>
        </p:nvSpPr>
        <p:spPr bwMode="auto">
          <a:xfrm>
            <a:off x="7545388" y="6037263"/>
            <a:ext cx="385763" cy="325438"/>
          </a:xfrm>
          <a:custGeom>
            <a:avLst/>
            <a:gdLst>
              <a:gd name="T0" fmla="*/ 185 w 243"/>
              <a:gd name="T1" fmla="*/ 75 h 205"/>
              <a:gd name="T2" fmla="*/ 193 w 243"/>
              <a:gd name="T3" fmla="*/ 105 h 205"/>
              <a:gd name="T4" fmla="*/ 213 w 243"/>
              <a:gd name="T5" fmla="*/ 105 h 205"/>
              <a:gd name="T6" fmla="*/ 221 w 243"/>
              <a:gd name="T7" fmla="*/ 83 h 205"/>
              <a:gd name="T8" fmla="*/ 221 w 243"/>
              <a:gd name="T9" fmla="*/ 83 h 205"/>
              <a:gd name="T10" fmla="*/ 225 w 243"/>
              <a:gd name="T11" fmla="*/ 85 h 205"/>
              <a:gd name="T12" fmla="*/ 233 w 243"/>
              <a:gd name="T13" fmla="*/ 91 h 205"/>
              <a:gd name="T14" fmla="*/ 243 w 243"/>
              <a:gd name="T15" fmla="*/ 99 h 205"/>
              <a:gd name="T16" fmla="*/ 237 w 243"/>
              <a:gd name="T17" fmla="*/ 109 h 205"/>
              <a:gd name="T18" fmla="*/ 205 w 243"/>
              <a:gd name="T19" fmla="*/ 151 h 205"/>
              <a:gd name="T20" fmla="*/ 197 w 243"/>
              <a:gd name="T21" fmla="*/ 173 h 205"/>
              <a:gd name="T22" fmla="*/ 173 w 243"/>
              <a:gd name="T23" fmla="*/ 205 h 205"/>
              <a:gd name="T24" fmla="*/ 171 w 243"/>
              <a:gd name="T25" fmla="*/ 203 h 205"/>
              <a:gd name="T26" fmla="*/ 149 w 243"/>
              <a:gd name="T27" fmla="*/ 199 h 205"/>
              <a:gd name="T28" fmla="*/ 147 w 243"/>
              <a:gd name="T29" fmla="*/ 199 h 205"/>
              <a:gd name="T30" fmla="*/ 145 w 243"/>
              <a:gd name="T31" fmla="*/ 197 h 205"/>
              <a:gd name="T32" fmla="*/ 141 w 243"/>
              <a:gd name="T33" fmla="*/ 183 h 205"/>
              <a:gd name="T34" fmla="*/ 141 w 243"/>
              <a:gd name="T35" fmla="*/ 181 h 205"/>
              <a:gd name="T36" fmla="*/ 139 w 243"/>
              <a:gd name="T37" fmla="*/ 175 h 205"/>
              <a:gd name="T38" fmla="*/ 137 w 243"/>
              <a:gd name="T39" fmla="*/ 171 h 205"/>
              <a:gd name="T40" fmla="*/ 137 w 243"/>
              <a:gd name="T41" fmla="*/ 139 h 205"/>
              <a:gd name="T42" fmla="*/ 137 w 243"/>
              <a:gd name="T43" fmla="*/ 133 h 205"/>
              <a:gd name="T44" fmla="*/ 135 w 243"/>
              <a:gd name="T45" fmla="*/ 91 h 205"/>
              <a:gd name="T46" fmla="*/ 177 w 243"/>
              <a:gd name="T47" fmla="*/ 69 h 205"/>
              <a:gd name="T48" fmla="*/ 183 w 243"/>
              <a:gd name="T49" fmla="*/ 65 h 205"/>
              <a:gd name="T50" fmla="*/ 185 w 243"/>
              <a:gd name="T51" fmla="*/ 75 h 205"/>
              <a:gd name="T52" fmla="*/ 110 w 243"/>
              <a:gd name="T53" fmla="*/ 153 h 205"/>
              <a:gd name="T54" fmla="*/ 110 w 243"/>
              <a:gd name="T55" fmla="*/ 169 h 205"/>
              <a:gd name="T56" fmla="*/ 104 w 243"/>
              <a:gd name="T57" fmla="*/ 165 h 205"/>
              <a:gd name="T58" fmla="*/ 100 w 243"/>
              <a:gd name="T59" fmla="*/ 163 h 205"/>
              <a:gd name="T60" fmla="*/ 6 w 243"/>
              <a:gd name="T61" fmla="*/ 95 h 205"/>
              <a:gd name="T62" fmla="*/ 0 w 243"/>
              <a:gd name="T63" fmla="*/ 40 h 205"/>
              <a:gd name="T64" fmla="*/ 0 w 243"/>
              <a:gd name="T65" fmla="*/ 36 h 205"/>
              <a:gd name="T66" fmla="*/ 2 w 243"/>
              <a:gd name="T67" fmla="*/ 34 h 205"/>
              <a:gd name="T68" fmla="*/ 26 w 243"/>
              <a:gd name="T69" fmla="*/ 0 h 205"/>
              <a:gd name="T70" fmla="*/ 32 w 243"/>
              <a:gd name="T71" fmla="*/ 4 h 205"/>
              <a:gd name="T72" fmla="*/ 98 w 243"/>
              <a:gd name="T73" fmla="*/ 48 h 205"/>
              <a:gd name="T74" fmla="*/ 106 w 243"/>
              <a:gd name="T75" fmla="*/ 83 h 205"/>
              <a:gd name="T76" fmla="*/ 110 w 243"/>
              <a:gd name="T77" fmla="*/ 15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3" h="205">
                <a:moveTo>
                  <a:pt x="185" y="75"/>
                </a:moveTo>
                <a:lnTo>
                  <a:pt x="193" y="105"/>
                </a:lnTo>
                <a:lnTo>
                  <a:pt x="213" y="105"/>
                </a:lnTo>
                <a:lnTo>
                  <a:pt x="221" y="83"/>
                </a:lnTo>
                <a:lnTo>
                  <a:pt x="221" y="83"/>
                </a:lnTo>
                <a:lnTo>
                  <a:pt x="225" y="85"/>
                </a:lnTo>
                <a:lnTo>
                  <a:pt x="233" y="91"/>
                </a:lnTo>
                <a:lnTo>
                  <a:pt x="243" y="99"/>
                </a:lnTo>
                <a:lnTo>
                  <a:pt x="237" y="109"/>
                </a:lnTo>
                <a:lnTo>
                  <a:pt x="205" y="151"/>
                </a:lnTo>
                <a:lnTo>
                  <a:pt x="197" y="173"/>
                </a:lnTo>
                <a:lnTo>
                  <a:pt x="173" y="205"/>
                </a:lnTo>
                <a:lnTo>
                  <a:pt x="171" y="203"/>
                </a:lnTo>
                <a:lnTo>
                  <a:pt x="149" y="199"/>
                </a:lnTo>
                <a:lnTo>
                  <a:pt x="147" y="199"/>
                </a:lnTo>
                <a:lnTo>
                  <a:pt x="145" y="197"/>
                </a:lnTo>
                <a:lnTo>
                  <a:pt x="141" y="183"/>
                </a:lnTo>
                <a:lnTo>
                  <a:pt x="141" y="181"/>
                </a:lnTo>
                <a:lnTo>
                  <a:pt x="139" y="175"/>
                </a:lnTo>
                <a:lnTo>
                  <a:pt x="137" y="171"/>
                </a:lnTo>
                <a:lnTo>
                  <a:pt x="137" y="139"/>
                </a:lnTo>
                <a:lnTo>
                  <a:pt x="137" y="133"/>
                </a:lnTo>
                <a:lnTo>
                  <a:pt x="135" y="91"/>
                </a:lnTo>
                <a:lnTo>
                  <a:pt x="177" y="69"/>
                </a:lnTo>
                <a:lnTo>
                  <a:pt x="183" y="65"/>
                </a:lnTo>
                <a:lnTo>
                  <a:pt x="185" y="75"/>
                </a:lnTo>
                <a:close/>
                <a:moveTo>
                  <a:pt x="110" y="153"/>
                </a:moveTo>
                <a:lnTo>
                  <a:pt x="110" y="169"/>
                </a:lnTo>
                <a:lnTo>
                  <a:pt x="104" y="165"/>
                </a:lnTo>
                <a:lnTo>
                  <a:pt x="100" y="163"/>
                </a:lnTo>
                <a:lnTo>
                  <a:pt x="6" y="95"/>
                </a:lnTo>
                <a:lnTo>
                  <a:pt x="0" y="40"/>
                </a:lnTo>
                <a:lnTo>
                  <a:pt x="0" y="36"/>
                </a:lnTo>
                <a:lnTo>
                  <a:pt x="2" y="34"/>
                </a:lnTo>
                <a:lnTo>
                  <a:pt x="26" y="0"/>
                </a:lnTo>
                <a:lnTo>
                  <a:pt x="32" y="4"/>
                </a:lnTo>
                <a:lnTo>
                  <a:pt x="98" y="48"/>
                </a:lnTo>
                <a:lnTo>
                  <a:pt x="106" y="83"/>
                </a:lnTo>
                <a:lnTo>
                  <a:pt x="110" y="15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50"/>
          <p:cNvSpPr>
            <a:spLocks/>
          </p:cNvSpPr>
          <p:nvPr/>
        </p:nvSpPr>
        <p:spPr bwMode="auto">
          <a:xfrm>
            <a:off x="7753351" y="5213350"/>
            <a:ext cx="581025" cy="874713"/>
          </a:xfrm>
          <a:custGeom>
            <a:avLst/>
            <a:gdLst>
              <a:gd name="T0" fmla="*/ 235 w 366"/>
              <a:gd name="T1" fmla="*/ 20 h 551"/>
              <a:gd name="T2" fmla="*/ 235 w 366"/>
              <a:gd name="T3" fmla="*/ 20 h 551"/>
              <a:gd name="T4" fmla="*/ 251 w 366"/>
              <a:gd name="T5" fmla="*/ 28 h 551"/>
              <a:gd name="T6" fmla="*/ 257 w 366"/>
              <a:gd name="T7" fmla="*/ 30 h 551"/>
              <a:gd name="T8" fmla="*/ 291 w 366"/>
              <a:gd name="T9" fmla="*/ 55 h 551"/>
              <a:gd name="T10" fmla="*/ 307 w 366"/>
              <a:gd name="T11" fmla="*/ 125 h 551"/>
              <a:gd name="T12" fmla="*/ 309 w 366"/>
              <a:gd name="T13" fmla="*/ 131 h 551"/>
              <a:gd name="T14" fmla="*/ 311 w 366"/>
              <a:gd name="T15" fmla="*/ 135 h 551"/>
              <a:gd name="T16" fmla="*/ 329 w 366"/>
              <a:gd name="T17" fmla="*/ 159 h 551"/>
              <a:gd name="T18" fmla="*/ 331 w 366"/>
              <a:gd name="T19" fmla="*/ 177 h 551"/>
              <a:gd name="T20" fmla="*/ 366 w 366"/>
              <a:gd name="T21" fmla="*/ 300 h 551"/>
              <a:gd name="T22" fmla="*/ 267 w 366"/>
              <a:gd name="T23" fmla="*/ 451 h 551"/>
              <a:gd name="T24" fmla="*/ 265 w 366"/>
              <a:gd name="T25" fmla="*/ 455 h 551"/>
              <a:gd name="T26" fmla="*/ 263 w 366"/>
              <a:gd name="T27" fmla="*/ 465 h 551"/>
              <a:gd name="T28" fmla="*/ 257 w 366"/>
              <a:gd name="T29" fmla="*/ 501 h 551"/>
              <a:gd name="T30" fmla="*/ 255 w 366"/>
              <a:gd name="T31" fmla="*/ 503 h 551"/>
              <a:gd name="T32" fmla="*/ 253 w 366"/>
              <a:gd name="T33" fmla="*/ 513 h 551"/>
              <a:gd name="T34" fmla="*/ 221 w 366"/>
              <a:gd name="T35" fmla="*/ 551 h 551"/>
              <a:gd name="T36" fmla="*/ 189 w 366"/>
              <a:gd name="T37" fmla="*/ 527 h 551"/>
              <a:gd name="T38" fmla="*/ 199 w 366"/>
              <a:gd name="T39" fmla="*/ 469 h 551"/>
              <a:gd name="T40" fmla="*/ 205 w 366"/>
              <a:gd name="T41" fmla="*/ 447 h 551"/>
              <a:gd name="T42" fmla="*/ 213 w 366"/>
              <a:gd name="T43" fmla="*/ 417 h 551"/>
              <a:gd name="T44" fmla="*/ 215 w 366"/>
              <a:gd name="T45" fmla="*/ 411 h 551"/>
              <a:gd name="T46" fmla="*/ 211 w 366"/>
              <a:gd name="T47" fmla="*/ 411 h 551"/>
              <a:gd name="T48" fmla="*/ 177 w 366"/>
              <a:gd name="T49" fmla="*/ 411 h 551"/>
              <a:gd name="T50" fmla="*/ 181 w 366"/>
              <a:gd name="T51" fmla="*/ 461 h 551"/>
              <a:gd name="T52" fmla="*/ 166 w 366"/>
              <a:gd name="T53" fmla="*/ 471 h 551"/>
              <a:gd name="T54" fmla="*/ 140 w 366"/>
              <a:gd name="T55" fmla="*/ 485 h 551"/>
              <a:gd name="T56" fmla="*/ 136 w 366"/>
              <a:gd name="T57" fmla="*/ 491 h 551"/>
              <a:gd name="T58" fmla="*/ 126 w 366"/>
              <a:gd name="T59" fmla="*/ 455 h 551"/>
              <a:gd name="T60" fmla="*/ 104 w 366"/>
              <a:gd name="T61" fmla="*/ 384 h 551"/>
              <a:gd name="T62" fmla="*/ 104 w 366"/>
              <a:gd name="T63" fmla="*/ 382 h 551"/>
              <a:gd name="T64" fmla="*/ 138 w 366"/>
              <a:gd name="T65" fmla="*/ 342 h 551"/>
              <a:gd name="T66" fmla="*/ 144 w 366"/>
              <a:gd name="T67" fmla="*/ 332 h 551"/>
              <a:gd name="T68" fmla="*/ 158 w 366"/>
              <a:gd name="T69" fmla="*/ 314 h 551"/>
              <a:gd name="T70" fmla="*/ 160 w 366"/>
              <a:gd name="T71" fmla="*/ 312 h 551"/>
              <a:gd name="T72" fmla="*/ 162 w 366"/>
              <a:gd name="T73" fmla="*/ 312 h 551"/>
              <a:gd name="T74" fmla="*/ 146 w 366"/>
              <a:gd name="T75" fmla="*/ 284 h 551"/>
              <a:gd name="T76" fmla="*/ 144 w 366"/>
              <a:gd name="T77" fmla="*/ 280 h 551"/>
              <a:gd name="T78" fmla="*/ 134 w 366"/>
              <a:gd name="T79" fmla="*/ 264 h 551"/>
              <a:gd name="T80" fmla="*/ 134 w 366"/>
              <a:gd name="T81" fmla="*/ 264 h 551"/>
              <a:gd name="T82" fmla="*/ 74 w 366"/>
              <a:gd name="T83" fmla="*/ 276 h 551"/>
              <a:gd name="T84" fmla="*/ 70 w 366"/>
              <a:gd name="T85" fmla="*/ 268 h 551"/>
              <a:gd name="T86" fmla="*/ 48 w 366"/>
              <a:gd name="T87" fmla="*/ 205 h 551"/>
              <a:gd name="T88" fmla="*/ 46 w 366"/>
              <a:gd name="T89" fmla="*/ 203 h 551"/>
              <a:gd name="T90" fmla="*/ 44 w 366"/>
              <a:gd name="T91" fmla="*/ 201 h 551"/>
              <a:gd name="T92" fmla="*/ 0 w 366"/>
              <a:gd name="T93" fmla="*/ 163 h 551"/>
              <a:gd name="T94" fmla="*/ 2 w 366"/>
              <a:gd name="T95" fmla="*/ 153 h 551"/>
              <a:gd name="T96" fmla="*/ 4 w 366"/>
              <a:gd name="T97" fmla="*/ 151 h 551"/>
              <a:gd name="T98" fmla="*/ 8 w 366"/>
              <a:gd name="T99" fmla="*/ 141 h 551"/>
              <a:gd name="T100" fmla="*/ 8 w 366"/>
              <a:gd name="T101" fmla="*/ 137 h 551"/>
              <a:gd name="T102" fmla="*/ 6 w 366"/>
              <a:gd name="T103" fmla="*/ 133 h 551"/>
              <a:gd name="T104" fmla="*/ 8 w 366"/>
              <a:gd name="T105" fmla="*/ 129 h 551"/>
              <a:gd name="T106" fmla="*/ 20 w 366"/>
              <a:gd name="T107" fmla="*/ 99 h 551"/>
              <a:gd name="T108" fmla="*/ 28 w 366"/>
              <a:gd name="T109" fmla="*/ 77 h 551"/>
              <a:gd name="T110" fmla="*/ 34 w 366"/>
              <a:gd name="T111" fmla="*/ 28 h 551"/>
              <a:gd name="T112" fmla="*/ 134 w 366"/>
              <a:gd name="T113" fmla="*/ 37 h 551"/>
              <a:gd name="T114" fmla="*/ 189 w 366"/>
              <a:gd name="T115" fmla="*/ 0 h 551"/>
              <a:gd name="T116" fmla="*/ 205 w 366"/>
              <a:gd name="T117" fmla="*/ 41 h 551"/>
              <a:gd name="T118" fmla="*/ 221 w 366"/>
              <a:gd name="T119" fmla="*/ 30 h 551"/>
              <a:gd name="T120" fmla="*/ 235 w 366"/>
              <a:gd name="T121" fmla="*/ 2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6" h="551">
                <a:moveTo>
                  <a:pt x="235" y="20"/>
                </a:moveTo>
                <a:lnTo>
                  <a:pt x="235" y="20"/>
                </a:lnTo>
                <a:lnTo>
                  <a:pt x="251" y="28"/>
                </a:lnTo>
                <a:lnTo>
                  <a:pt x="257" y="30"/>
                </a:lnTo>
                <a:lnTo>
                  <a:pt x="291" y="55"/>
                </a:lnTo>
                <a:lnTo>
                  <a:pt x="307" y="125"/>
                </a:lnTo>
                <a:lnTo>
                  <a:pt x="309" y="131"/>
                </a:lnTo>
                <a:lnTo>
                  <a:pt x="311" y="135"/>
                </a:lnTo>
                <a:lnTo>
                  <a:pt x="329" y="159"/>
                </a:lnTo>
                <a:lnTo>
                  <a:pt x="331" y="177"/>
                </a:lnTo>
                <a:lnTo>
                  <a:pt x="366" y="300"/>
                </a:lnTo>
                <a:lnTo>
                  <a:pt x="267" y="451"/>
                </a:lnTo>
                <a:lnTo>
                  <a:pt x="265" y="455"/>
                </a:lnTo>
                <a:lnTo>
                  <a:pt x="263" y="465"/>
                </a:lnTo>
                <a:lnTo>
                  <a:pt x="257" y="501"/>
                </a:lnTo>
                <a:lnTo>
                  <a:pt x="255" y="503"/>
                </a:lnTo>
                <a:lnTo>
                  <a:pt x="253" y="513"/>
                </a:lnTo>
                <a:lnTo>
                  <a:pt x="221" y="551"/>
                </a:lnTo>
                <a:lnTo>
                  <a:pt x="189" y="527"/>
                </a:lnTo>
                <a:lnTo>
                  <a:pt x="199" y="469"/>
                </a:lnTo>
                <a:lnTo>
                  <a:pt x="205" y="447"/>
                </a:lnTo>
                <a:lnTo>
                  <a:pt x="213" y="417"/>
                </a:lnTo>
                <a:lnTo>
                  <a:pt x="215" y="411"/>
                </a:lnTo>
                <a:lnTo>
                  <a:pt x="211" y="411"/>
                </a:lnTo>
                <a:lnTo>
                  <a:pt x="177" y="411"/>
                </a:lnTo>
                <a:lnTo>
                  <a:pt x="181" y="461"/>
                </a:lnTo>
                <a:lnTo>
                  <a:pt x="166" y="471"/>
                </a:lnTo>
                <a:lnTo>
                  <a:pt x="140" y="485"/>
                </a:lnTo>
                <a:lnTo>
                  <a:pt x="136" y="491"/>
                </a:lnTo>
                <a:lnTo>
                  <a:pt x="126" y="455"/>
                </a:lnTo>
                <a:lnTo>
                  <a:pt x="104" y="384"/>
                </a:lnTo>
                <a:lnTo>
                  <a:pt x="104" y="382"/>
                </a:lnTo>
                <a:lnTo>
                  <a:pt x="138" y="342"/>
                </a:lnTo>
                <a:lnTo>
                  <a:pt x="144" y="332"/>
                </a:lnTo>
                <a:lnTo>
                  <a:pt x="158" y="314"/>
                </a:lnTo>
                <a:lnTo>
                  <a:pt x="160" y="312"/>
                </a:lnTo>
                <a:lnTo>
                  <a:pt x="162" y="312"/>
                </a:lnTo>
                <a:lnTo>
                  <a:pt x="146" y="284"/>
                </a:lnTo>
                <a:lnTo>
                  <a:pt x="144" y="280"/>
                </a:lnTo>
                <a:lnTo>
                  <a:pt x="134" y="264"/>
                </a:lnTo>
                <a:lnTo>
                  <a:pt x="134" y="264"/>
                </a:lnTo>
                <a:lnTo>
                  <a:pt x="74" y="276"/>
                </a:lnTo>
                <a:lnTo>
                  <a:pt x="70" y="268"/>
                </a:lnTo>
                <a:lnTo>
                  <a:pt x="48" y="205"/>
                </a:lnTo>
                <a:lnTo>
                  <a:pt x="46" y="203"/>
                </a:lnTo>
                <a:lnTo>
                  <a:pt x="44" y="201"/>
                </a:lnTo>
                <a:lnTo>
                  <a:pt x="0" y="163"/>
                </a:lnTo>
                <a:lnTo>
                  <a:pt x="2" y="153"/>
                </a:lnTo>
                <a:lnTo>
                  <a:pt x="4" y="151"/>
                </a:lnTo>
                <a:lnTo>
                  <a:pt x="8" y="141"/>
                </a:lnTo>
                <a:lnTo>
                  <a:pt x="8" y="137"/>
                </a:lnTo>
                <a:lnTo>
                  <a:pt x="6" y="133"/>
                </a:lnTo>
                <a:lnTo>
                  <a:pt x="8" y="129"/>
                </a:lnTo>
                <a:lnTo>
                  <a:pt x="20" y="99"/>
                </a:lnTo>
                <a:lnTo>
                  <a:pt x="28" y="77"/>
                </a:lnTo>
                <a:lnTo>
                  <a:pt x="34" y="28"/>
                </a:lnTo>
                <a:lnTo>
                  <a:pt x="134" y="37"/>
                </a:lnTo>
                <a:lnTo>
                  <a:pt x="189" y="0"/>
                </a:lnTo>
                <a:lnTo>
                  <a:pt x="205" y="41"/>
                </a:lnTo>
                <a:lnTo>
                  <a:pt x="221" y="30"/>
                </a:lnTo>
                <a:lnTo>
                  <a:pt x="235" y="2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51"/>
          <p:cNvSpPr>
            <a:spLocks/>
          </p:cNvSpPr>
          <p:nvPr/>
        </p:nvSpPr>
        <p:spPr bwMode="auto">
          <a:xfrm>
            <a:off x="8656638" y="5478463"/>
            <a:ext cx="407988" cy="896938"/>
          </a:xfrm>
          <a:custGeom>
            <a:avLst/>
            <a:gdLst>
              <a:gd name="T0" fmla="*/ 253 w 257"/>
              <a:gd name="T1" fmla="*/ 81 h 565"/>
              <a:gd name="T2" fmla="*/ 255 w 257"/>
              <a:gd name="T3" fmla="*/ 143 h 565"/>
              <a:gd name="T4" fmla="*/ 257 w 257"/>
              <a:gd name="T5" fmla="*/ 185 h 565"/>
              <a:gd name="T6" fmla="*/ 255 w 257"/>
              <a:gd name="T7" fmla="*/ 191 h 565"/>
              <a:gd name="T8" fmla="*/ 253 w 257"/>
              <a:gd name="T9" fmla="*/ 193 h 565"/>
              <a:gd name="T10" fmla="*/ 239 w 257"/>
              <a:gd name="T11" fmla="*/ 205 h 565"/>
              <a:gd name="T12" fmla="*/ 231 w 257"/>
              <a:gd name="T13" fmla="*/ 211 h 565"/>
              <a:gd name="T14" fmla="*/ 227 w 257"/>
              <a:gd name="T15" fmla="*/ 217 h 565"/>
              <a:gd name="T16" fmla="*/ 209 w 257"/>
              <a:gd name="T17" fmla="*/ 246 h 565"/>
              <a:gd name="T18" fmla="*/ 207 w 257"/>
              <a:gd name="T19" fmla="*/ 258 h 565"/>
              <a:gd name="T20" fmla="*/ 209 w 257"/>
              <a:gd name="T21" fmla="*/ 270 h 565"/>
              <a:gd name="T22" fmla="*/ 205 w 257"/>
              <a:gd name="T23" fmla="*/ 274 h 565"/>
              <a:gd name="T24" fmla="*/ 205 w 257"/>
              <a:gd name="T25" fmla="*/ 284 h 565"/>
              <a:gd name="T26" fmla="*/ 199 w 257"/>
              <a:gd name="T27" fmla="*/ 302 h 565"/>
              <a:gd name="T28" fmla="*/ 197 w 257"/>
              <a:gd name="T29" fmla="*/ 316 h 565"/>
              <a:gd name="T30" fmla="*/ 199 w 257"/>
              <a:gd name="T31" fmla="*/ 322 h 565"/>
              <a:gd name="T32" fmla="*/ 199 w 257"/>
              <a:gd name="T33" fmla="*/ 330 h 565"/>
              <a:gd name="T34" fmla="*/ 199 w 257"/>
              <a:gd name="T35" fmla="*/ 334 h 565"/>
              <a:gd name="T36" fmla="*/ 197 w 257"/>
              <a:gd name="T37" fmla="*/ 336 h 565"/>
              <a:gd name="T38" fmla="*/ 199 w 257"/>
              <a:gd name="T39" fmla="*/ 342 h 565"/>
              <a:gd name="T40" fmla="*/ 197 w 257"/>
              <a:gd name="T41" fmla="*/ 362 h 565"/>
              <a:gd name="T42" fmla="*/ 197 w 257"/>
              <a:gd name="T43" fmla="*/ 372 h 565"/>
              <a:gd name="T44" fmla="*/ 197 w 257"/>
              <a:gd name="T45" fmla="*/ 380 h 565"/>
              <a:gd name="T46" fmla="*/ 189 w 257"/>
              <a:gd name="T47" fmla="*/ 396 h 565"/>
              <a:gd name="T48" fmla="*/ 185 w 257"/>
              <a:gd name="T49" fmla="*/ 406 h 565"/>
              <a:gd name="T50" fmla="*/ 183 w 257"/>
              <a:gd name="T51" fmla="*/ 413 h 565"/>
              <a:gd name="T52" fmla="*/ 181 w 257"/>
              <a:gd name="T53" fmla="*/ 417 h 565"/>
              <a:gd name="T54" fmla="*/ 185 w 257"/>
              <a:gd name="T55" fmla="*/ 419 h 565"/>
              <a:gd name="T56" fmla="*/ 191 w 257"/>
              <a:gd name="T57" fmla="*/ 429 h 565"/>
              <a:gd name="T58" fmla="*/ 195 w 257"/>
              <a:gd name="T59" fmla="*/ 443 h 565"/>
              <a:gd name="T60" fmla="*/ 191 w 257"/>
              <a:gd name="T61" fmla="*/ 465 h 565"/>
              <a:gd name="T62" fmla="*/ 191 w 257"/>
              <a:gd name="T63" fmla="*/ 469 h 565"/>
              <a:gd name="T64" fmla="*/ 167 w 257"/>
              <a:gd name="T65" fmla="*/ 499 h 565"/>
              <a:gd name="T66" fmla="*/ 163 w 257"/>
              <a:gd name="T67" fmla="*/ 503 h 565"/>
              <a:gd name="T68" fmla="*/ 152 w 257"/>
              <a:gd name="T69" fmla="*/ 533 h 565"/>
              <a:gd name="T70" fmla="*/ 134 w 257"/>
              <a:gd name="T71" fmla="*/ 557 h 565"/>
              <a:gd name="T72" fmla="*/ 124 w 257"/>
              <a:gd name="T73" fmla="*/ 565 h 565"/>
              <a:gd name="T74" fmla="*/ 88 w 257"/>
              <a:gd name="T75" fmla="*/ 521 h 565"/>
              <a:gd name="T76" fmla="*/ 96 w 257"/>
              <a:gd name="T77" fmla="*/ 441 h 565"/>
              <a:gd name="T78" fmla="*/ 58 w 257"/>
              <a:gd name="T79" fmla="*/ 380 h 565"/>
              <a:gd name="T80" fmla="*/ 52 w 257"/>
              <a:gd name="T81" fmla="*/ 362 h 565"/>
              <a:gd name="T82" fmla="*/ 50 w 257"/>
              <a:gd name="T83" fmla="*/ 358 h 565"/>
              <a:gd name="T84" fmla="*/ 22 w 257"/>
              <a:gd name="T85" fmla="*/ 268 h 565"/>
              <a:gd name="T86" fmla="*/ 22 w 257"/>
              <a:gd name="T87" fmla="*/ 244 h 565"/>
              <a:gd name="T88" fmla="*/ 0 w 257"/>
              <a:gd name="T89" fmla="*/ 141 h 565"/>
              <a:gd name="T90" fmla="*/ 34 w 257"/>
              <a:gd name="T91" fmla="*/ 75 h 565"/>
              <a:gd name="T92" fmla="*/ 26 w 257"/>
              <a:gd name="T93" fmla="*/ 28 h 565"/>
              <a:gd name="T94" fmla="*/ 40 w 257"/>
              <a:gd name="T95" fmla="*/ 38 h 565"/>
              <a:gd name="T96" fmla="*/ 56 w 257"/>
              <a:gd name="T97" fmla="*/ 40 h 565"/>
              <a:gd name="T98" fmla="*/ 68 w 257"/>
              <a:gd name="T99" fmla="*/ 40 h 565"/>
              <a:gd name="T100" fmla="*/ 90 w 257"/>
              <a:gd name="T101" fmla="*/ 0 h 565"/>
              <a:gd name="T102" fmla="*/ 118 w 257"/>
              <a:gd name="T103" fmla="*/ 6 h 565"/>
              <a:gd name="T104" fmla="*/ 138 w 257"/>
              <a:gd name="T105" fmla="*/ 10 h 565"/>
              <a:gd name="T106" fmla="*/ 140 w 257"/>
              <a:gd name="T107" fmla="*/ 10 h 565"/>
              <a:gd name="T108" fmla="*/ 158 w 257"/>
              <a:gd name="T109" fmla="*/ 12 h 565"/>
              <a:gd name="T110" fmla="*/ 195 w 257"/>
              <a:gd name="T111" fmla="*/ 14 h 565"/>
              <a:gd name="T112" fmla="*/ 253 w 257"/>
              <a:gd name="T113" fmla="*/ 8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7" h="565">
                <a:moveTo>
                  <a:pt x="253" y="81"/>
                </a:moveTo>
                <a:lnTo>
                  <a:pt x="255" y="143"/>
                </a:lnTo>
                <a:lnTo>
                  <a:pt x="257" y="185"/>
                </a:lnTo>
                <a:lnTo>
                  <a:pt x="255" y="191"/>
                </a:lnTo>
                <a:lnTo>
                  <a:pt x="253" y="193"/>
                </a:lnTo>
                <a:lnTo>
                  <a:pt x="239" y="205"/>
                </a:lnTo>
                <a:lnTo>
                  <a:pt x="231" y="211"/>
                </a:lnTo>
                <a:lnTo>
                  <a:pt x="227" y="217"/>
                </a:lnTo>
                <a:lnTo>
                  <a:pt x="209" y="246"/>
                </a:lnTo>
                <a:lnTo>
                  <a:pt x="207" y="258"/>
                </a:lnTo>
                <a:lnTo>
                  <a:pt x="209" y="270"/>
                </a:lnTo>
                <a:lnTo>
                  <a:pt x="205" y="274"/>
                </a:lnTo>
                <a:lnTo>
                  <a:pt x="205" y="284"/>
                </a:lnTo>
                <a:lnTo>
                  <a:pt x="199" y="302"/>
                </a:lnTo>
                <a:lnTo>
                  <a:pt x="197" y="316"/>
                </a:lnTo>
                <a:lnTo>
                  <a:pt x="199" y="322"/>
                </a:lnTo>
                <a:lnTo>
                  <a:pt x="199" y="330"/>
                </a:lnTo>
                <a:lnTo>
                  <a:pt x="199" y="334"/>
                </a:lnTo>
                <a:lnTo>
                  <a:pt x="197" y="336"/>
                </a:lnTo>
                <a:lnTo>
                  <a:pt x="199" y="342"/>
                </a:lnTo>
                <a:lnTo>
                  <a:pt x="197" y="362"/>
                </a:lnTo>
                <a:lnTo>
                  <a:pt x="197" y="372"/>
                </a:lnTo>
                <a:lnTo>
                  <a:pt x="197" y="380"/>
                </a:lnTo>
                <a:lnTo>
                  <a:pt x="189" y="396"/>
                </a:lnTo>
                <a:lnTo>
                  <a:pt x="185" y="406"/>
                </a:lnTo>
                <a:lnTo>
                  <a:pt x="183" y="413"/>
                </a:lnTo>
                <a:lnTo>
                  <a:pt x="181" y="417"/>
                </a:lnTo>
                <a:lnTo>
                  <a:pt x="185" y="419"/>
                </a:lnTo>
                <a:lnTo>
                  <a:pt x="191" y="429"/>
                </a:lnTo>
                <a:lnTo>
                  <a:pt x="195" y="443"/>
                </a:lnTo>
                <a:lnTo>
                  <a:pt x="191" y="465"/>
                </a:lnTo>
                <a:lnTo>
                  <a:pt x="191" y="469"/>
                </a:lnTo>
                <a:lnTo>
                  <a:pt x="167" y="499"/>
                </a:lnTo>
                <a:lnTo>
                  <a:pt x="163" y="503"/>
                </a:lnTo>
                <a:lnTo>
                  <a:pt x="152" y="533"/>
                </a:lnTo>
                <a:lnTo>
                  <a:pt x="134" y="557"/>
                </a:lnTo>
                <a:lnTo>
                  <a:pt x="124" y="565"/>
                </a:lnTo>
                <a:lnTo>
                  <a:pt x="88" y="521"/>
                </a:lnTo>
                <a:lnTo>
                  <a:pt x="96" y="441"/>
                </a:lnTo>
                <a:lnTo>
                  <a:pt x="58" y="380"/>
                </a:lnTo>
                <a:lnTo>
                  <a:pt x="52" y="362"/>
                </a:lnTo>
                <a:lnTo>
                  <a:pt x="50" y="358"/>
                </a:lnTo>
                <a:lnTo>
                  <a:pt x="22" y="268"/>
                </a:lnTo>
                <a:lnTo>
                  <a:pt x="22" y="244"/>
                </a:lnTo>
                <a:lnTo>
                  <a:pt x="0" y="141"/>
                </a:lnTo>
                <a:lnTo>
                  <a:pt x="34" y="75"/>
                </a:lnTo>
                <a:lnTo>
                  <a:pt x="26" y="28"/>
                </a:lnTo>
                <a:lnTo>
                  <a:pt x="40" y="38"/>
                </a:lnTo>
                <a:lnTo>
                  <a:pt x="56" y="40"/>
                </a:lnTo>
                <a:lnTo>
                  <a:pt x="68" y="40"/>
                </a:lnTo>
                <a:lnTo>
                  <a:pt x="90" y="0"/>
                </a:lnTo>
                <a:lnTo>
                  <a:pt x="118" y="6"/>
                </a:lnTo>
                <a:lnTo>
                  <a:pt x="138" y="10"/>
                </a:lnTo>
                <a:lnTo>
                  <a:pt x="140" y="10"/>
                </a:lnTo>
                <a:lnTo>
                  <a:pt x="158" y="12"/>
                </a:lnTo>
                <a:lnTo>
                  <a:pt x="195" y="14"/>
                </a:lnTo>
                <a:lnTo>
                  <a:pt x="253" y="8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52"/>
          <p:cNvSpPr>
            <a:spLocks/>
          </p:cNvSpPr>
          <p:nvPr/>
        </p:nvSpPr>
        <p:spPr bwMode="auto">
          <a:xfrm>
            <a:off x="8126413" y="5035550"/>
            <a:ext cx="600075" cy="720725"/>
          </a:xfrm>
          <a:custGeom>
            <a:avLst/>
            <a:gdLst>
              <a:gd name="T0" fmla="*/ 346 w 378"/>
              <a:gd name="T1" fmla="*/ 32 h 454"/>
              <a:gd name="T2" fmla="*/ 378 w 378"/>
              <a:gd name="T3" fmla="*/ 177 h 454"/>
              <a:gd name="T4" fmla="*/ 346 w 378"/>
              <a:gd name="T5" fmla="*/ 279 h 454"/>
              <a:gd name="T6" fmla="*/ 360 w 378"/>
              <a:gd name="T7" fmla="*/ 307 h 454"/>
              <a:gd name="T8" fmla="*/ 368 w 378"/>
              <a:gd name="T9" fmla="*/ 354 h 454"/>
              <a:gd name="T10" fmla="*/ 334 w 378"/>
              <a:gd name="T11" fmla="*/ 420 h 454"/>
              <a:gd name="T12" fmla="*/ 324 w 378"/>
              <a:gd name="T13" fmla="*/ 426 h 454"/>
              <a:gd name="T14" fmla="*/ 305 w 378"/>
              <a:gd name="T15" fmla="*/ 440 h 454"/>
              <a:gd name="T16" fmla="*/ 261 w 378"/>
              <a:gd name="T17" fmla="*/ 420 h 454"/>
              <a:gd name="T18" fmla="*/ 233 w 378"/>
              <a:gd name="T19" fmla="*/ 444 h 454"/>
              <a:gd name="T20" fmla="*/ 225 w 378"/>
              <a:gd name="T21" fmla="*/ 446 h 454"/>
              <a:gd name="T22" fmla="*/ 187 w 378"/>
              <a:gd name="T23" fmla="*/ 454 h 454"/>
              <a:gd name="T24" fmla="*/ 167 w 378"/>
              <a:gd name="T25" fmla="*/ 430 h 454"/>
              <a:gd name="T26" fmla="*/ 131 w 378"/>
              <a:gd name="T27" fmla="*/ 412 h 454"/>
              <a:gd name="T28" fmla="*/ 96 w 378"/>
              <a:gd name="T29" fmla="*/ 289 h 454"/>
              <a:gd name="T30" fmla="*/ 94 w 378"/>
              <a:gd name="T31" fmla="*/ 271 h 454"/>
              <a:gd name="T32" fmla="*/ 76 w 378"/>
              <a:gd name="T33" fmla="*/ 247 h 454"/>
              <a:gd name="T34" fmla="*/ 74 w 378"/>
              <a:gd name="T35" fmla="*/ 243 h 454"/>
              <a:gd name="T36" fmla="*/ 72 w 378"/>
              <a:gd name="T37" fmla="*/ 237 h 454"/>
              <a:gd name="T38" fmla="*/ 56 w 378"/>
              <a:gd name="T39" fmla="*/ 167 h 454"/>
              <a:gd name="T40" fmla="*/ 22 w 378"/>
              <a:gd name="T41" fmla="*/ 142 h 454"/>
              <a:gd name="T42" fmla="*/ 16 w 378"/>
              <a:gd name="T43" fmla="*/ 140 h 454"/>
              <a:gd name="T44" fmla="*/ 0 w 378"/>
              <a:gd name="T45" fmla="*/ 132 h 454"/>
              <a:gd name="T46" fmla="*/ 0 w 378"/>
              <a:gd name="T47" fmla="*/ 132 h 454"/>
              <a:gd name="T48" fmla="*/ 2 w 378"/>
              <a:gd name="T49" fmla="*/ 130 h 454"/>
              <a:gd name="T50" fmla="*/ 48 w 378"/>
              <a:gd name="T51" fmla="*/ 8 h 454"/>
              <a:gd name="T52" fmla="*/ 98 w 378"/>
              <a:gd name="T53" fmla="*/ 18 h 454"/>
              <a:gd name="T54" fmla="*/ 120 w 378"/>
              <a:gd name="T55" fmla="*/ 56 h 454"/>
              <a:gd name="T56" fmla="*/ 133 w 378"/>
              <a:gd name="T57" fmla="*/ 28 h 454"/>
              <a:gd name="T58" fmla="*/ 145 w 378"/>
              <a:gd name="T59" fmla="*/ 4 h 454"/>
              <a:gd name="T60" fmla="*/ 165 w 378"/>
              <a:gd name="T61" fmla="*/ 16 h 454"/>
              <a:gd name="T62" fmla="*/ 181 w 378"/>
              <a:gd name="T63" fmla="*/ 30 h 454"/>
              <a:gd name="T64" fmla="*/ 189 w 378"/>
              <a:gd name="T65" fmla="*/ 20 h 454"/>
              <a:gd name="T66" fmla="*/ 199 w 378"/>
              <a:gd name="T67" fmla="*/ 8 h 454"/>
              <a:gd name="T68" fmla="*/ 211 w 378"/>
              <a:gd name="T69" fmla="*/ 2 h 454"/>
              <a:gd name="T70" fmla="*/ 217 w 378"/>
              <a:gd name="T71" fmla="*/ 0 h 454"/>
              <a:gd name="T72" fmla="*/ 346 w 378"/>
              <a:gd name="T73" fmla="*/ 32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8" h="454">
                <a:moveTo>
                  <a:pt x="346" y="32"/>
                </a:moveTo>
                <a:lnTo>
                  <a:pt x="378" y="177"/>
                </a:lnTo>
                <a:lnTo>
                  <a:pt x="346" y="279"/>
                </a:lnTo>
                <a:lnTo>
                  <a:pt x="360" y="307"/>
                </a:lnTo>
                <a:lnTo>
                  <a:pt x="368" y="354"/>
                </a:lnTo>
                <a:lnTo>
                  <a:pt x="334" y="420"/>
                </a:lnTo>
                <a:lnTo>
                  <a:pt x="324" y="426"/>
                </a:lnTo>
                <a:lnTo>
                  <a:pt x="305" y="440"/>
                </a:lnTo>
                <a:lnTo>
                  <a:pt x="261" y="420"/>
                </a:lnTo>
                <a:lnTo>
                  <a:pt x="233" y="444"/>
                </a:lnTo>
                <a:lnTo>
                  <a:pt x="225" y="446"/>
                </a:lnTo>
                <a:lnTo>
                  <a:pt x="187" y="454"/>
                </a:lnTo>
                <a:lnTo>
                  <a:pt x="167" y="430"/>
                </a:lnTo>
                <a:lnTo>
                  <a:pt x="131" y="412"/>
                </a:lnTo>
                <a:lnTo>
                  <a:pt x="96" y="289"/>
                </a:lnTo>
                <a:lnTo>
                  <a:pt x="94" y="271"/>
                </a:lnTo>
                <a:lnTo>
                  <a:pt x="76" y="247"/>
                </a:lnTo>
                <a:lnTo>
                  <a:pt x="74" y="243"/>
                </a:lnTo>
                <a:lnTo>
                  <a:pt x="72" y="237"/>
                </a:lnTo>
                <a:lnTo>
                  <a:pt x="56" y="167"/>
                </a:lnTo>
                <a:lnTo>
                  <a:pt x="22" y="142"/>
                </a:lnTo>
                <a:lnTo>
                  <a:pt x="16" y="140"/>
                </a:lnTo>
                <a:lnTo>
                  <a:pt x="0" y="132"/>
                </a:lnTo>
                <a:lnTo>
                  <a:pt x="0" y="132"/>
                </a:lnTo>
                <a:lnTo>
                  <a:pt x="2" y="130"/>
                </a:lnTo>
                <a:lnTo>
                  <a:pt x="48" y="8"/>
                </a:lnTo>
                <a:lnTo>
                  <a:pt x="98" y="18"/>
                </a:lnTo>
                <a:lnTo>
                  <a:pt x="120" y="56"/>
                </a:lnTo>
                <a:lnTo>
                  <a:pt x="133" y="28"/>
                </a:lnTo>
                <a:lnTo>
                  <a:pt x="145" y="4"/>
                </a:lnTo>
                <a:lnTo>
                  <a:pt x="165" y="16"/>
                </a:lnTo>
                <a:lnTo>
                  <a:pt x="181" y="30"/>
                </a:lnTo>
                <a:lnTo>
                  <a:pt x="189" y="20"/>
                </a:lnTo>
                <a:lnTo>
                  <a:pt x="199" y="8"/>
                </a:lnTo>
                <a:lnTo>
                  <a:pt x="211" y="2"/>
                </a:lnTo>
                <a:lnTo>
                  <a:pt x="217" y="0"/>
                </a:lnTo>
                <a:lnTo>
                  <a:pt x="346" y="3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53"/>
          <p:cNvSpPr>
            <a:spLocks/>
          </p:cNvSpPr>
          <p:nvPr/>
        </p:nvSpPr>
        <p:spPr bwMode="auto">
          <a:xfrm>
            <a:off x="7535863" y="4179888"/>
            <a:ext cx="1139825" cy="944563"/>
          </a:xfrm>
          <a:custGeom>
            <a:avLst/>
            <a:gdLst>
              <a:gd name="T0" fmla="*/ 704 w 718"/>
              <a:gd name="T1" fmla="*/ 515 h 595"/>
              <a:gd name="T2" fmla="*/ 718 w 718"/>
              <a:gd name="T3" fmla="*/ 402 h 595"/>
              <a:gd name="T4" fmla="*/ 665 w 718"/>
              <a:gd name="T5" fmla="*/ 328 h 595"/>
              <a:gd name="T6" fmla="*/ 667 w 718"/>
              <a:gd name="T7" fmla="*/ 281 h 595"/>
              <a:gd name="T8" fmla="*/ 669 w 718"/>
              <a:gd name="T9" fmla="*/ 221 h 595"/>
              <a:gd name="T10" fmla="*/ 585 w 718"/>
              <a:gd name="T11" fmla="*/ 151 h 595"/>
              <a:gd name="T12" fmla="*/ 553 w 718"/>
              <a:gd name="T13" fmla="*/ 34 h 595"/>
              <a:gd name="T14" fmla="*/ 509 w 718"/>
              <a:gd name="T15" fmla="*/ 22 h 595"/>
              <a:gd name="T16" fmla="*/ 492 w 718"/>
              <a:gd name="T17" fmla="*/ 14 h 595"/>
              <a:gd name="T18" fmla="*/ 468 w 718"/>
              <a:gd name="T19" fmla="*/ 6 h 595"/>
              <a:gd name="T20" fmla="*/ 442 w 718"/>
              <a:gd name="T21" fmla="*/ 161 h 595"/>
              <a:gd name="T22" fmla="*/ 418 w 718"/>
              <a:gd name="T23" fmla="*/ 159 h 595"/>
              <a:gd name="T24" fmla="*/ 352 w 718"/>
              <a:gd name="T25" fmla="*/ 120 h 595"/>
              <a:gd name="T26" fmla="*/ 324 w 718"/>
              <a:gd name="T27" fmla="*/ 116 h 595"/>
              <a:gd name="T28" fmla="*/ 263 w 718"/>
              <a:gd name="T29" fmla="*/ 134 h 595"/>
              <a:gd name="T30" fmla="*/ 183 w 718"/>
              <a:gd name="T31" fmla="*/ 151 h 595"/>
              <a:gd name="T32" fmla="*/ 203 w 718"/>
              <a:gd name="T33" fmla="*/ 187 h 595"/>
              <a:gd name="T34" fmla="*/ 183 w 718"/>
              <a:gd name="T35" fmla="*/ 233 h 595"/>
              <a:gd name="T36" fmla="*/ 161 w 718"/>
              <a:gd name="T37" fmla="*/ 235 h 595"/>
              <a:gd name="T38" fmla="*/ 147 w 718"/>
              <a:gd name="T39" fmla="*/ 245 h 595"/>
              <a:gd name="T40" fmla="*/ 106 w 718"/>
              <a:gd name="T41" fmla="*/ 263 h 595"/>
              <a:gd name="T42" fmla="*/ 114 w 718"/>
              <a:gd name="T43" fmla="*/ 275 h 595"/>
              <a:gd name="T44" fmla="*/ 94 w 718"/>
              <a:gd name="T45" fmla="*/ 291 h 595"/>
              <a:gd name="T46" fmla="*/ 92 w 718"/>
              <a:gd name="T47" fmla="*/ 305 h 595"/>
              <a:gd name="T48" fmla="*/ 64 w 718"/>
              <a:gd name="T49" fmla="*/ 326 h 595"/>
              <a:gd name="T50" fmla="*/ 60 w 718"/>
              <a:gd name="T51" fmla="*/ 354 h 595"/>
              <a:gd name="T52" fmla="*/ 12 w 718"/>
              <a:gd name="T53" fmla="*/ 368 h 595"/>
              <a:gd name="T54" fmla="*/ 6 w 718"/>
              <a:gd name="T55" fmla="*/ 420 h 595"/>
              <a:gd name="T56" fmla="*/ 18 w 718"/>
              <a:gd name="T57" fmla="*/ 450 h 595"/>
              <a:gd name="T58" fmla="*/ 64 w 718"/>
              <a:gd name="T59" fmla="*/ 416 h 595"/>
              <a:gd name="T60" fmla="*/ 100 w 718"/>
              <a:gd name="T61" fmla="*/ 422 h 595"/>
              <a:gd name="T62" fmla="*/ 199 w 718"/>
              <a:gd name="T63" fmla="*/ 410 h 595"/>
              <a:gd name="T64" fmla="*/ 189 w 718"/>
              <a:gd name="T65" fmla="*/ 448 h 595"/>
              <a:gd name="T66" fmla="*/ 261 w 718"/>
              <a:gd name="T67" fmla="*/ 482 h 595"/>
              <a:gd name="T68" fmla="*/ 307 w 718"/>
              <a:gd name="T69" fmla="*/ 436 h 595"/>
              <a:gd name="T70" fmla="*/ 340 w 718"/>
              <a:gd name="T71" fmla="*/ 404 h 595"/>
              <a:gd name="T72" fmla="*/ 430 w 718"/>
              <a:gd name="T73" fmla="*/ 507 h 595"/>
              <a:gd name="T74" fmla="*/ 420 w 718"/>
              <a:gd name="T75" fmla="*/ 547 h 595"/>
              <a:gd name="T76" fmla="*/ 492 w 718"/>
              <a:gd name="T77" fmla="*/ 595 h 595"/>
              <a:gd name="T78" fmla="*/ 517 w 718"/>
              <a:gd name="T79" fmla="*/ 543 h 595"/>
              <a:gd name="T80" fmla="*/ 553 w 718"/>
              <a:gd name="T81" fmla="*/ 569 h 595"/>
              <a:gd name="T82" fmla="*/ 571 w 718"/>
              <a:gd name="T83" fmla="*/ 547 h 595"/>
              <a:gd name="T84" fmla="*/ 589 w 718"/>
              <a:gd name="T85" fmla="*/ 539 h 595"/>
              <a:gd name="T86" fmla="*/ 708 w 718"/>
              <a:gd name="T87" fmla="*/ 527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18" h="595">
                <a:moveTo>
                  <a:pt x="708" y="527"/>
                </a:moveTo>
                <a:lnTo>
                  <a:pt x="704" y="515"/>
                </a:lnTo>
                <a:lnTo>
                  <a:pt x="714" y="442"/>
                </a:lnTo>
                <a:lnTo>
                  <a:pt x="718" y="402"/>
                </a:lnTo>
                <a:lnTo>
                  <a:pt x="677" y="338"/>
                </a:lnTo>
                <a:lnTo>
                  <a:pt x="665" y="328"/>
                </a:lnTo>
                <a:lnTo>
                  <a:pt x="667" y="283"/>
                </a:lnTo>
                <a:lnTo>
                  <a:pt x="667" y="281"/>
                </a:lnTo>
                <a:lnTo>
                  <a:pt x="690" y="281"/>
                </a:lnTo>
                <a:lnTo>
                  <a:pt x="669" y="221"/>
                </a:lnTo>
                <a:lnTo>
                  <a:pt x="599" y="165"/>
                </a:lnTo>
                <a:lnTo>
                  <a:pt x="585" y="151"/>
                </a:lnTo>
                <a:lnTo>
                  <a:pt x="571" y="140"/>
                </a:lnTo>
                <a:lnTo>
                  <a:pt x="553" y="34"/>
                </a:lnTo>
                <a:lnTo>
                  <a:pt x="515" y="22"/>
                </a:lnTo>
                <a:lnTo>
                  <a:pt x="509" y="22"/>
                </a:lnTo>
                <a:lnTo>
                  <a:pt x="507" y="20"/>
                </a:lnTo>
                <a:lnTo>
                  <a:pt x="492" y="14"/>
                </a:lnTo>
                <a:lnTo>
                  <a:pt x="474" y="0"/>
                </a:lnTo>
                <a:lnTo>
                  <a:pt x="468" y="6"/>
                </a:lnTo>
                <a:lnTo>
                  <a:pt x="456" y="24"/>
                </a:lnTo>
                <a:lnTo>
                  <a:pt x="442" y="161"/>
                </a:lnTo>
                <a:lnTo>
                  <a:pt x="424" y="159"/>
                </a:lnTo>
                <a:lnTo>
                  <a:pt x="418" y="159"/>
                </a:lnTo>
                <a:lnTo>
                  <a:pt x="370" y="153"/>
                </a:lnTo>
                <a:lnTo>
                  <a:pt x="352" y="120"/>
                </a:lnTo>
                <a:lnTo>
                  <a:pt x="326" y="138"/>
                </a:lnTo>
                <a:lnTo>
                  <a:pt x="324" y="116"/>
                </a:lnTo>
                <a:lnTo>
                  <a:pt x="295" y="122"/>
                </a:lnTo>
                <a:lnTo>
                  <a:pt x="263" y="134"/>
                </a:lnTo>
                <a:lnTo>
                  <a:pt x="219" y="106"/>
                </a:lnTo>
                <a:lnTo>
                  <a:pt x="183" y="151"/>
                </a:lnTo>
                <a:lnTo>
                  <a:pt x="195" y="175"/>
                </a:lnTo>
                <a:lnTo>
                  <a:pt x="203" y="187"/>
                </a:lnTo>
                <a:lnTo>
                  <a:pt x="195" y="209"/>
                </a:lnTo>
                <a:lnTo>
                  <a:pt x="183" y="233"/>
                </a:lnTo>
                <a:lnTo>
                  <a:pt x="177" y="207"/>
                </a:lnTo>
                <a:lnTo>
                  <a:pt x="161" y="235"/>
                </a:lnTo>
                <a:lnTo>
                  <a:pt x="157" y="241"/>
                </a:lnTo>
                <a:lnTo>
                  <a:pt x="147" y="245"/>
                </a:lnTo>
                <a:lnTo>
                  <a:pt x="108" y="259"/>
                </a:lnTo>
                <a:lnTo>
                  <a:pt x="106" y="263"/>
                </a:lnTo>
                <a:lnTo>
                  <a:pt x="110" y="269"/>
                </a:lnTo>
                <a:lnTo>
                  <a:pt x="114" y="275"/>
                </a:lnTo>
                <a:lnTo>
                  <a:pt x="92" y="285"/>
                </a:lnTo>
                <a:lnTo>
                  <a:pt x="94" y="291"/>
                </a:lnTo>
                <a:lnTo>
                  <a:pt x="96" y="299"/>
                </a:lnTo>
                <a:lnTo>
                  <a:pt x="92" y="305"/>
                </a:lnTo>
                <a:lnTo>
                  <a:pt x="84" y="307"/>
                </a:lnTo>
                <a:lnTo>
                  <a:pt x="64" y="326"/>
                </a:lnTo>
                <a:lnTo>
                  <a:pt x="78" y="334"/>
                </a:lnTo>
                <a:lnTo>
                  <a:pt x="60" y="354"/>
                </a:lnTo>
                <a:lnTo>
                  <a:pt x="54" y="354"/>
                </a:lnTo>
                <a:lnTo>
                  <a:pt x="12" y="368"/>
                </a:lnTo>
                <a:lnTo>
                  <a:pt x="6" y="392"/>
                </a:lnTo>
                <a:lnTo>
                  <a:pt x="6" y="420"/>
                </a:lnTo>
                <a:lnTo>
                  <a:pt x="0" y="434"/>
                </a:lnTo>
                <a:lnTo>
                  <a:pt x="18" y="450"/>
                </a:lnTo>
                <a:lnTo>
                  <a:pt x="46" y="410"/>
                </a:lnTo>
                <a:lnTo>
                  <a:pt x="64" y="416"/>
                </a:lnTo>
                <a:lnTo>
                  <a:pt x="70" y="418"/>
                </a:lnTo>
                <a:lnTo>
                  <a:pt x="100" y="422"/>
                </a:lnTo>
                <a:lnTo>
                  <a:pt x="114" y="418"/>
                </a:lnTo>
                <a:lnTo>
                  <a:pt x="199" y="410"/>
                </a:lnTo>
                <a:lnTo>
                  <a:pt x="189" y="442"/>
                </a:lnTo>
                <a:lnTo>
                  <a:pt x="189" y="448"/>
                </a:lnTo>
                <a:lnTo>
                  <a:pt x="185" y="476"/>
                </a:lnTo>
                <a:lnTo>
                  <a:pt x="261" y="482"/>
                </a:lnTo>
                <a:lnTo>
                  <a:pt x="267" y="476"/>
                </a:lnTo>
                <a:lnTo>
                  <a:pt x="307" y="436"/>
                </a:lnTo>
                <a:lnTo>
                  <a:pt x="338" y="404"/>
                </a:lnTo>
                <a:lnTo>
                  <a:pt x="340" y="404"/>
                </a:lnTo>
                <a:lnTo>
                  <a:pt x="384" y="422"/>
                </a:lnTo>
                <a:lnTo>
                  <a:pt x="430" y="507"/>
                </a:lnTo>
                <a:lnTo>
                  <a:pt x="424" y="527"/>
                </a:lnTo>
                <a:lnTo>
                  <a:pt x="420" y="547"/>
                </a:lnTo>
                <a:lnTo>
                  <a:pt x="470" y="557"/>
                </a:lnTo>
                <a:lnTo>
                  <a:pt x="492" y="595"/>
                </a:lnTo>
                <a:lnTo>
                  <a:pt x="505" y="567"/>
                </a:lnTo>
                <a:lnTo>
                  <a:pt x="517" y="543"/>
                </a:lnTo>
                <a:lnTo>
                  <a:pt x="537" y="555"/>
                </a:lnTo>
                <a:lnTo>
                  <a:pt x="553" y="569"/>
                </a:lnTo>
                <a:lnTo>
                  <a:pt x="561" y="559"/>
                </a:lnTo>
                <a:lnTo>
                  <a:pt x="571" y="547"/>
                </a:lnTo>
                <a:lnTo>
                  <a:pt x="583" y="541"/>
                </a:lnTo>
                <a:lnTo>
                  <a:pt x="589" y="539"/>
                </a:lnTo>
                <a:lnTo>
                  <a:pt x="718" y="571"/>
                </a:lnTo>
                <a:lnTo>
                  <a:pt x="708" y="52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54"/>
          <p:cNvSpPr>
            <a:spLocks/>
          </p:cNvSpPr>
          <p:nvPr/>
        </p:nvSpPr>
        <p:spPr bwMode="auto">
          <a:xfrm>
            <a:off x="6853238" y="2238375"/>
            <a:ext cx="512763" cy="730250"/>
          </a:xfrm>
          <a:custGeom>
            <a:avLst/>
            <a:gdLst>
              <a:gd name="T0" fmla="*/ 231 w 323"/>
              <a:gd name="T1" fmla="*/ 173 h 460"/>
              <a:gd name="T2" fmla="*/ 235 w 323"/>
              <a:gd name="T3" fmla="*/ 207 h 460"/>
              <a:gd name="T4" fmla="*/ 239 w 323"/>
              <a:gd name="T5" fmla="*/ 225 h 460"/>
              <a:gd name="T6" fmla="*/ 273 w 323"/>
              <a:gd name="T7" fmla="*/ 231 h 460"/>
              <a:gd name="T8" fmla="*/ 287 w 323"/>
              <a:gd name="T9" fmla="*/ 235 h 460"/>
              <a:gd name="T10" fmla="*/ 287 w 323"/>
              <a:gd name="T11" fmla="*/ 243 h 460"/>
              <a:gd name="T12" fmla="*/ 287 w 323"/>
              <a:gd name="T13" fmla="*/ 249 h 460"/>
              <a:gd name="T14" fmla="*/ 299 w 323"/>
              <a:gd name="T15" fmla="*/ 368 h 460"/>
              <a:gd name="T16" fmla="*/ 323 w 323"/>
              <a:gd name="T17" fmla="*/ 398 h 460"/>
              <a:gd name="T18" fmla="*/ 307 w 323"/>
              <a:gd name="T19" fmla="*/ 460 h 460"/>
              <a:gd name="T20" fmla="*/ 265 w 323"/>
              <a:gd name="T21" fmla="*/ 446 h 460"/>
              <a:gd name="T22" fmla="*/ 217 w 323"/>
              <a:gd name="T23" fmla="*/ 410 h 460"/>
              <a:gd name="T24" fmla="*/ 144 w 323"/>
              <a:gd name="T25" fmla="*/ 340 h 460"/>
              <a:gd name="T26" fmla="*/ 126 w 323"/>
              <a:gd name="T27" fmla="*/ 350 h 460"/>
              <a:gd name="T28" fmla="*/ 122 w 323"/>
              <a:gd name="T29" fmla="*/ 344 h 460"/>
              <a:gd name="T30" fmla="*/ 120 w 323"/>
              <a:gd name="T31" fmla="*/ 338 h 460"/>
              <a:gd name="T32" fmla="*/ 86 w 323"/>
              <a:gd name="T33" fmla="*/ 285 h 460"/>
              <a:gd name="T34" fmla="*/ 98 w 323"/>
              <a:gd name="T35" fmla="*/ 263 h 460"/>
              <a:gd name="T36" fmla="*/ 0 w 323"/>
              <a:gd name="T37" fmla="*/ 0 h 460"/>
              <a:gd name="T38" fmla="*/ 6 w 323"/>
              <a:gd name="T39" fmla="*/ 16 h 460"/>
              <a:gd name="T40" fmla="*/ 60 w 323"/>
              <a:gd name="T41" fmla="*/ 18 h 460"/>
              <a:gd name="T42" fmla="*/ 128 w 323"/>
              <a:gd name="T43" fmla="*/ 74 h 460"/>
              <a:gd name="T44" fmla="*/ 146 w 323"/>
              <a:gd name="T45" fmla="*/ 68 h 460"/>
              <a:gd name="T46" fmla="*/ 176 w 323"/>
              <a:gd name="T47" fmla="*/ 60 h 460"/>
              <a:gd name="T48" fmla="*/ 148 w 323"/>
              <a:gd name="T49" fmla="*/ 159 h 460"/>
              <a:gd name="T50" fmla="*/ 174 w 323"/>
              <a:gd name="T51" fmla="*/ 163 h 460"/>
              <a:gd name="T52" fmla="*/ 231 w 323"/>
              <a:gd name="T53" fmla="*/ 17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3" h="460">
                <a:moveTo>
                  <a:pt x="231" y="173"/>
                </a:moveTo>
                <a:lnTo>
                  <a:pt x="235" y="207"/>
                </a:lnTo>
                <a:lnTo>
                  <a:pt x="239" y="225"/>
                </a:lnTo>
                <a:lnTo>
                  <a:pt x="273" y="231"/>
                </a:lnTo>
                <a:lnTo>
                  <a:pt x="287" y="235"/>
                </a:lnTo>
                <a:lnTo>
                  <a:pt x="287" y="243"/>
                </a:lnTo>
                <a:lnTo>
                  <a:pt x="287" y="249"/>
                </a:lnTo>
                <a:lnTo>
                  <a:pt x="299" y="368"/>
                </a:lnTo>
                <a:lnTo>
                  <a:pt x="323" y="398"/>
                </a:lnTo>
                <a:lnTo>
                  <a:pt x="307" y="460"/>
                </a:lnTo>
                <a:lnTo>
                  <a:pt x="265" y="446"/>
                </a:lnTo>
                <a:lnTo>
                  <a:pt x="217" y="410"/>
                </a:lnTo>
                <a:lnTo>
                  <a:pt x="144" y="340"/>
                </a:lnTo>
                <a:lnTo>
                  <a:pt x="126" y="350"/>
                </a:lnTo>
                <a:lnTo>
                  <a:pt x="122" y="344"/>
                </a:lnTo>
                <a:lnTo>
                  <a:pt x="120" y="338"/>
                </a:lnTo>
                <a:lnTo>
                  <a:pt x="86" y="285"/>
                </a:lnTo>
                <a:lnTo>
                  <a:pt x="98" y="263"/>
                </a:lnTo>
                <a:lnTo>
                  <a:pt x="0" y="0"/>
                </a:lnTo>
                <a:lnTo>
                  <a:pt x="6" y="16"/>
                </a:lnTo>
                <a:lnTo>
                  <a:pt x="60" y="18"/>
                </a:lnTo>
                <a:lnTo>
                  <a:pt x="128" y="74"/>
                </a:lnTo>
                <a:lnTo>
                  <a:pt x="146" y="68"/>
                </a:lnTo>
                <a:lnTo>
                  <a:pt x="176" y="60"/>
                </a:lnTo>
                <a:lnTo>
                  <a:pt x="148" y="159"/>
                </a:lnTo>
                <a:lnTo>
                  <a:pt x="174" y="163"/>
                </a:lnTo>
                <a:lnTo>
                  <a:pt x="231" y="17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55"/>
          <p:cNvSpPr>
            <a:spLocks/>
          </p:cNvSpPr>
          <p:nvPr/>
        </p:nvSpPr>
        <p:spPr bwMode="auto">
          <a:xfrm>
            <a:off x="7219951" y="2471738"/>
            <a:ext cx="590550" cy="600075"/>
          </a:xfrm>
          <a:custGeom>
            <a:avLst/>
            <a:gdLst>
              <a:gd name="T0" fmla="*/ 372 w 372"/>
              <a:gd name="T1" fmla="*/ 56 h 378"/>
              <a:gd name="T2" fmla="*/ 334 w 372"/>
              <a:gd name="T3" fmla="*/ 124 h 378"/>
              <a:gd name="T4" fmla="*/ 287 w 372"/>
              <a:gd name="T5" fmla="*/ 207 h 378"/>
              <a:gd name="T6" fmla="*/ 277 w 372"/>
              <a:gd name="T7" fmla="*/ 283 h 378"/>
              <a:gd name="T8" fmla="*/ 277 w 372"/>
              <a:gd name="T9" fmla="*/ 285 h 378"/>
              <a:gd name="T10" fmla="*/ 277 w 372"/>
              <a:gd name="T11" fmla="*/ 311 h 378"/>
              <a:gd name="T12" fmla="*/ 267 w 372"/>
              <a:gd name="T13" fmla="*/ 332 h 378"/>
              <a:gd name="T14" fmla="*/ 265 w 372"/>
              <a:gd name="T15" fmla="*/ 344 h 378"/>
              <a:gd name="T16" fmla="*/ 265 w 372"/>
              <a:gd name="T17" fmla="*/ 352 h 378"/>
              <a:gd name="T18" fmla="*/ 241 w 372"/>
              <a:gd name="T19" fmla="*/ 342 h 378"/>
              <a:gd name="T20" fmla="*/ 229 w 372"/>
              <a:gd name="T21" fmla="*/ 338 h 378"/>
              <a:gd name="T22" fmla="*/ 223 w 372"/>
              <a:gd name="T23" fmla="*/ 336 h 378"/>
              <a:gd name="T24" fmla="*/ 217 w 372"/>
              <a:gd name="T25" fmla="*/ 342 h 378"/>
              <a:gd name="T26" fmla="*/ 213 w 372"/>
              <a:gd name="T27" fmla="*/ 344 h 378"/>
              <a:gd name="T28" fmla="*/ 193 w 372"/>
              <a:gd name="T29" fmla="*/ 352 h 378"/>
              <a:gd name="T30" fmla="*/ 183 w 372"/>
              <a:gd name="T31" fmla="*/ 378 h 378"/>
              <a:gd name="T32" fmla="*/ 110 w 372"/>
              <a:gd name="T33" fmla="*/ 376 h 378"/>
              <a:gd name="T34" fmla="*/ 104 w 372"/>
              <a:gd name="T35" fmla="*/ 362 h 378"/>
              <a:gd name="T36" fmla="*/ 76 w 372"/>
              <a:gd name="T37" fmla="*/ 313 h 378"/>
              <a:gd name="T38" fmla="*/ 92 w 372"/>
              <a:gd name="T39" fmla="*/ 251 h 378"/>
              <a:gd name="T40" fmla="*/ 68 w 372"/>
              <a:gd name="T41" fmla="*/ 221 h 378"/>
              <a:gd name="T42" fmla="*/ 56 w 372"/>
              <a:gd name="T43" fmla="*/ 102 h 378"/>
              <a:gd name="T44" fmla="*/ 56 w 372"/>
              <a:gd name="T45" fmla="*/ 96 h 378"/>
              <a:gd name="T46" fmla="*/ 56 w 372"/>
              <a:gd name="T47" fmla="*/ 88 h 378"/>
              <a:gd name="T48" fmla="*/ 42 w 372"/>
              <a:gd name="T49" fmla="*/ 84 h 378"/>
              <a:gd name="T50" fmla="*/ 8 w 372"/>
              <a:gd name="T51" fmla="*/ 78 h 378"/>
              <a:gd name="T52" fmla="*/ 4 w 372"/>
              <a:gd name="T53" fmla="*/ 60 h 378"/>
              <a:gd name="T54" fmla="*/ 0 w 372"/>
              <a:gd name="T55" fmla="*/ 26 h 378"/>
              <a:gd name="T56" fmla="*/ 42 w 372"/>
              <a:gd name="T57" fmla="*/ 18 h 378"/>
              <a:gd name="T58" fmla="*/ 84 w 372"/>
              <a:gd name="T59" fmla="*/ 12 h 378"/>
              <a:gd name="T60" fmla="*/ 110 w 372"/>
              <a:gd name="T61" fmla="*/ 26 h 378"/>
              <a:gd name="T62" fmla="*/ 116 w 372"/>
              <a:gd name="T63" fmla="*/ 32 h 378"/>
              <a:gd name="T64" fmla="*/ 139 w 372"/>
              <a:gd name="T65" fmla="*/ 26 h 378"/>
              <a:gd name="T66" fmla="*/ 183 w 372"/>
              <a:gd name="T67" fmla="*/ 14 h 378"/>
              <a:gd name="T68" fmla="*/ 239 w 372"/>
              <a:gd name="T69" fmla="*/ 0 h 378"/>
              <a:gd name="T70" fmla="*/ 281 w 372"/>
              <a:gd name="T71" fmla="*/ 48 h 378"/>
              <a:gd name="T72" fmla="*/ 372 w 372"/>
              <a:gd name="T73" fmla="*/ 5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2" h="378">
                <a:moveTo>
                  <a:pt x="372" y="56"/>
                </a:moveTo>
                <a:lnTo>
                  <a:pt x="334" y="124"/>
                </a:lnTo>
                <a:lnTo>
                  <a:pt x="287" y="207"/>
                </a:lnTo>
                <a:lnTo>
                  <a:pt x="277" y="283"/>
                </a:lnTo>
                <a:lnTo>
                  <a:pt x="277" y="285"/>
                </a:lnTo>
                <a:lnTo>
                  <a:pt x="277" y="311"/>
                </a:lnTo>
                <a:lnTo>
                  <a:pt x="267" y="332"/>
                </a:lnTo>
                <a:lnTo>
                  <a:pt x="265" y="344"/>
                </a:lnTo>
                <a:lnTo>
                  <a:pt x="265" y="352"/>
                </a:lnTo>
                <a:lnTo>
                  <a:pt x="241" y="342"/>
                </a:lnTo>
                <a:lnTo>
                  <a:pt x="229" y="338"/>
                </a:lnTo>
                <a:lnTo>
                  <a:pt x="223" y="336"/>
                </a:lnTo>
                <a:lnTo>
                  <a:pt x="217" y="342"/>
                </a:lnTo>
                <a:lnTo>
                  <a:pt x="213" y="344"/>
                </a:lnTo>
                <a:lnTo>
                  <a:pt x="193" y="352"/>
                </a:lnTo>
                <a:lnTo>
                  <a:pt x="183" y="378"/>
                </a:lnTo>
                <a:lnTo>
                  <a:pt x="110" y="376"/>
                </a:lnTo>
                <a:lnTo>
                  <a:pt x="104" y="362"/>
                </a:lnTo>
                <a:lnTo>
                  <a:pt x="76" y="313"/>
                </a:lnTo>
                <a:lnTo>
                  <a:pt x="92" y="251"/>
                </a:lnTo>
                <a:lnTo>
                  <a:pt x="68" y="221"/>
                </a:lnTo>
                <a:lnTo>
                  <a:pt x="56" y="102"/>
                </a:lnTo>
                <a:lnTo>
                  <a:pt x="56" y="96"/>
                </a:lnTo>
                <a:lnTo>
                  <a:pt x="56" y="88"/>
                </a:lnTo>
                <a:lnTo>
                  <a:pt x="42" y="84"/>
                </a:lnTo>
                <a:lnTo>
                  <a:pt x="8" y="78"/>
                </a:lnTo>
                <a:lnTo>
                  <a:pt x="4" y="60"/>
                </a:lnTo>
                <a:lnTo>
                  <a:pt x="0" y="26"/>
                </a:lnTo>
                <a:lnTo>
                  <a:pt x="42" y="18"/>
                </a:lnTo>
                <a:lnTo>
                  <a:pt x="84" y="12"/>
                </a:lnTo>
                <a:lnTo>
                  <a:pt x="110" y="26"/>
                </a:lnTo>
                <a:lnTo>
                  <a:pt x="116" y="32"/>
                </a:lnTo>
                <a:lnTo>
                  <a:pt x="139" y="26"/>
                </a:lnTo>
                <a:lnTo>
                  <a:pt x="183" y="14"/>
                </a:lnTo>
                <a:lnTo>
                  <a:pt x="239" y="0"/>
                </a:lnTo>
                <a:lnTo>
                  <a:pt x="281" y="48"/>
                </a:lnTo>
                <a:lnTo>
                  <a:pt x="372" y="5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56"/>
          <p:cNvSpPr>
            <a:spLocks/>
          </p:cNvSpPr>
          <p:nvPr/>
        </p:nvSpPr>
        <p:spPr bwMode="auto">
          <a:xfrm>
            <a:off x="6357938" y="3811588"/>
            <a:ext cx="660400" cy="977900"/>
          </a:xfrm>
          <a:custGeom>
            <a:avLst/>
            <a:gdLst>
              <a:gd name="T0" fmla="*/ 416 w 416"/>
              <a:gd name="T1" fmla="*/ 459 h 616"/>
              <a:gd name="T2" fmla="*/ 402 w 416"/>
              <a:gd name="T3" fmla="*/ 395 h 616"/>
              <a:gd name="T4" fmla="*/ 386 w 416"/>
              <a:gd name="T5" fmla="*/ 352 h 616"/>
              <a:gd name="T6" fmla="*/ 362 w 416"/>
              <a:gd name="T7" fmla="*/ 334 h 616"/>
              <a:gd name="T8" fmla="*/ 336 w 416"/>
              <a:gd name="T9" fmla="*/ 330 h 616"/>
              <a:gd name="T10" fmla="*/ 334 w 416"/>
              <a:gd name="T11" fmla="*/ 326 h 616"/>
              <a:gd name="T12" fmla="*/ 334 w 416"/>
              <a:gd name="T13" fmla="*/ 326 h 616"/>
              <a:gd name="T14" fmla="*/ 267 w 416"/>
              <a:gd name="T15" fmla="*/ 262 h 616"/>
              <a:gd name="T16" fmla="*/ 243 w 416"/>
              <a:gd name="T17" fmla="*/ 238 h 616"/>
              <a:gd name="T18" fmla="*/ 235 w 416"/>
              <a:gd name="T19" fmla="*/ 230 h 616"/>
              <a:gd name="T20" fmla="*/ 265 w 416"/>
              <a:gd name="T21" fmla="*/ 216 h 616"/>
              <a:gd name="T22" fmla="*/ 237 w 416"/>
              <a:gd name="T23" fmla="*/ 185 h 616"/>
              <a:gd name="T24" fmla="*/ 151 w 416"/>
              <a:gd name="T25" fmla="*/ 83 h 616"/>
              <a:gd name="T26" fmla="*/ 129 w 416"/>
              <a:gd name="T27" fmla="*/ 0 h 616"/>
              <a:gd name="T28" fmla="*/ 64 w 416"/>
              <a:gd name="T29" fmla="*/ 53 h 616"/>
              <a:gd name="T30" fmla="*/ 14 w 416"/>
              <a:gd name="T31" fmla="*/ 145 h 616"/>
              <a:gd name="T32" fmla="*/ 8 w 416"/>
              <a:gd name="T33" fmla="*/ 159 h 616"/>
              <a:gd name="T34" fmla="*/ 4 w 416"/>
              <a:gd name="T35" fmla="*/ 165 h 616"/>
              <a:gd name="T36" fmla="*/ 0 w 416"/>
              <a:gd name="T37" fmla="*/ 173 h 616"/>
              <a:gd name="T38" fmla="*/ 14 w 416"/>
              <a:gd name="T39" fmla="*/ 191 h 616"/>
              <a:gd name="T40" fmla="*/ 16 w 416"/>
              <a:gd name="T41" fmla="*/ 198 h 616"/>
              <a:gd name="T42" fmla="*/ 22 w 416"/>
              <a:gd name="T43" fmla="*/ 218 h 616"/>
              <a:gd name="T44" fmla="*/ 40 w 416"/>
              <a:gd name="T45" fmla="*/ 312 h 616"/>
              <a:gd name="T46" fmla="*/ 38 w 416"/>
              <a:gd name="T47" fmla="*/ 346 h 616"/>
              <a:gd name="T48" fmla="*/ 38 w 416"/>
              <a:gd name="T49" fmla="*/ 352 h 616"/>
              <a:gd name="T50" fmla="*/ 44 w 416"/>
              <a:gd name="T51" fmla="*/ 352 h 616"/>
              <a:gd name="T52" fmla="*/ 72 w 416"/>
              <a:gd name="T53" fmla="*/ 397 h 616"/>
              <a:gd name="T54" fmla="*/ 118 w 416"/>
              <a:gd name="T55" fmla="*/ 399 h 616"/>
              <a:gd name="T56" fmla="*/ 147 w 416"/>
              <a:gd name="T57" fmla="*/ 348 h 616"/>
              <a:gd name="T58" fmla="*/ 187 w 416"/>
              <a:gd name="T59" fmla="*/ 354 h 616"/>
              <a:gd name="T60" fmla="*/ 227 w 416"/>
              <a:gd name="T61" fmla="*/ 362 h 616"/>
              <a:gd name="T62" fmla="*/ 245 w 416"/>
              <a:gd name="T63" fmla="*/ 364 h 616"/>
              <a:gd name="T64" fmla="*/ 249 w 416"/>
              <a:gd name="T65" fmla="*/ 364 h 616"/>
              <a:gd name="T66" fmla="*/ 281 w 416"/>
              <a:gd name="T67" fmla="*/ 352 h 616"/>
              <a:gd name="T68" fmla="*/ 283 w 416"/>
              <a:gd name="T69" fmla="*/ 354 h 616"/>
              <a:gd name="T70" fmla="*/ 297 w 416"/>
              <a:gd name="T71" fmla="*/ 358 h 616"/>
              <a:gd name="T72" fmla="*/ 318 w 416"/>
              <a:gd name="T73" fmla="*/ 364 h 616"/>
              <a:gd name="T74" fmla="*/ 318 w 416"/>
              <a:gd name="T75" fmla="*/ 364 h 616"/>
              <a:gd name="T76" fmla="*/ 346 w 416"/>
              <a:gd name="T77" fmla="*/ 437 h 616"/>
              <a:gd name="T78" fmla="*/ 338 w 416"/>
              <a:gd name="T79" fmla="*/ 487 h 616"/>
              <a:gd name="T80" fmla="*/ 356 w 416"/>
              <a:gd name="T81" fmla="*/ 586 h 616"/>
              <a:gd name="T82" fmla="*/ 366 w 416"/>
              <a:gd name="T83" fmla="*/ 598 h 616"/>
              <a:gd name="T84" fmla="*/ 380 w 416"/>
              <a:gd name="T85" fmla="*/ 616 h 616"/>
              <a:gd name="T86" fmla="*/ 390 w 416"/>
              <a:gd name="T87" fmla="*/ 604 h 616"/>
              <a:gd name="T88" fmla="*/ 388 w 416"/>
              <a:gd name="T89" fmla="*/ 558 h 616"/>
              <a:gd name="T90" fmla="*/ 416 w 416"/>
              <a:gd name="T91" fmla="*/ 459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16" h="616">
                <a:moveTo>
                  <a:pt x="416" y="459"/>
                </a:moveTo>
                <a:lnTo>
                  <a:pt x="402" y="395"/>
                </a:lnTo>
                <a:lnTo>
                  <a:pt x="386" y="352"/>
                </a:lnTo>
                <a:lnTo>
                  <a:pt x="362" y="334"/>
                </a:lnTo>
                <a:lnTo>
                  <a:pt x="336" y="330"/>
                </a:lnTo>
                <a:lnTo>
                  <a:pt x="334" y="326"/>
                </a:lnTo>
                <a:lnTo>
                  <a:pt x="334" y="326"/>
                </a:lnTo>
                <a:lnTo>
                  <a:pt x="267" y="262"/>
                </a:lnTo>
                <a:lnTo>
                  <a:pt x="243" y="238"/>
                </a:lnTo>
                <a:lnTo>
                  <a:pt x="235" y="230"/>
                </a:lnTo>
                <a:lnTo>
                  <a:pt x="265" y="216"/>
                </a:lnTo>
                <a:lnTo>
                  <a:pt x="237" y="185"/>
                </a:lnTo>
                <a:lnTo>
                  <a:pt x="151" y="83"/>
                </a:lnTo>
                <a:lnTo>
                  <a:pt x="129" y="0"/>
                </a:lnTo>
                <a:lnTo>
                  <a:pt x="64" y="53"/>
                </a:lnTo>
                <a:lnTo>
                  <a:pt x="14" y="145"/>
                </a:lnTo>
                <a:lnTo>
                  <a:pt x="8" y="159"/>
                </a:lnTo>
                <a:lnTo>
                  <a:pt x="4" y="165"/>
                </a:lnTo>
                <a:lnTo>
                  <a:pt x="0" y="173"/>
                </a:lnTo>
                <a:lnTo>
                  <a:pt x="14" y="191"/>
                </a:lnTo>
                <a:lnTo>
                  <a:pt x="16" y="198"/>
                </a:lnTo>
                <a:lnTo>
                  <a:pt x="22" y="218"/>
                </a:lnTo>
                <a:lnTo>
                  <a:pt x="40" y="312"/>
                </a:lnTo>
                <a:lnTo>
                  <a:pt x="38" y="346"/>
                </a:lnTo>
                <a:lnTo>
                  <a:pt x="38" y="352"/>
                </a:lnTo>
                <a:lnTo>
                  <a:pt x="44" y="352"/>
                </a:lnTo>
                <a:lnTo>
                  <a:pt x="72" y="397"/>
                </a:lnTo>
                <a:lnTo>
                  <a:pt x="118" y="399"/>
                </a:lnTo>
                <a:lnTo>
                  <a:pt x="147" y="348"/>
                </a:lnTo>
                <a:lnTo>
                  <a:pt x="187" y="354"/>
                </a:lnTo>
                <a:lnTo>
                  <a:pt x="227" y="362"/>
                </a:lnTo>
                <a:lnTo>
                  <a:pt x="245" y="364"/>
                </a:lnTo>
                <a:lnTo>
                  <a:pt x="249" y="364"/>
                </a:lnTo>
                <a:lnTo>
                  <a:pt x="281" y="352"/>
                </a:lnTo>
                <a:lnTo>
                  <a:pt x="283" y="354"/>
                </a:lnTo>
                <a:lnTo>
                  <a:pt x="297" y="358"/>
                </a:lnTo>
                <a:lnTo>
                  <a:pt x="318" y="364"/>
                </a:lnTo>
                <a:lnTo>
                  <a:pt x="318" y="364"/>
                </a:lnTo>
                <a:lnTo>
                  <a:pt x="346" y="437"/>
                </a:lnTo>
                <a:lnTo>
                  <a:pt x="338" y="487"/>
                </a:lnTo>
                <a:lnTo>
                  <a:pt x="356" y="586"/>
                </a:lnTo>
                <a:lnTo>
                  <a:pt x="366" y="598"/>
                </a:lnTo>
                <a:lnTo>
                  <a:pt x="380" y="616"/>
                </a:lnTo>
                <a:lnTo>
                  <a:pt x="390" y="604"/>
                </a:lnTo>
                <a:lnTo>
                  <a:pt x="388" y="558"/>
                </a:lnTo>
                <a:lnTo>
                  <a:pt x="416" y="45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57"/>
          <p:cNvSpPr>
            <a:spLocks/>
          </p:cNvSpPr>
          <p:nvPr/>
        </p:nvSpPr>
        <p:spPr bwMode="auto">
          <a:xfrm>
            <a:off x="7226301" y="4903788"/>
            <a:ext cx="139700" cy="242888"/>
          </a:xfrm>
          <a:custGeom>
            <a:avLst/>
            <a:gdLst>
              <a:gd name="T0" fmla="*/ 66 w 88"/>
              <a:gd name="T1" fmla="*/ 0 h 153"/>
              <a:gd name="T2" fmla="*/ 36 w 88"/>
              <a:gd name="T3" fmla="*/ 71 h 153"/>
              <a:gd name="T4" fmla="*/ 0 w 88"/>
              <a:gd name="T5" fmla="*/ 153 h 153"/>
              <a:gd name="T6" fmla="*/ 58 w 88"/>
              <a:gd name="T7" fmla="*/ 143 h 153"/>
              <a:gd name="T8" fmla="*/ 78 w 88"/>
              <a:gd name="T9" fmla="*/ 71 h 153"/>
              <a:gd name="T10" fmla="*/ 88 w 88"/>
              <a:gd name="T11" fmla="*/ 34 h 153"/>
              <a:gd name="T12" fmla="*/ 66 w 88"/>
              <a:gd name="T13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53">
                <a:moveTo>
                  <a:pt x="66" y="0"/>
                </a:moveTo>
                <a:lnTo>
                  <a:pt x="36" y="71"/>
                </a:lnTo>
                <a:lnTo>
                  <a:pt x="0" y="153"/>
                </a:lnTo>
                <a:lnTo>
                  <a:pt x="58" y="143"/>
                </a:lnTo>
                <a:lnTo>
                  <a:pt x="78" y="71"/>
                </a:lnTo>
                <a:lnTo>
                  <a:pt x="88" y="34"/>
                </a:lnTo>
                <a:lnTo>
                  <a:pt x="66" y="0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58"/>
          <p:cNvSpPr>
            <a:spLocks/>
          </p:cNvSpPr>
          <p:nvPr/>
        </p:nvSpPr>
        <p:spPr bwMode="auto">
          <a:xfrm>
            <a:off x="7545388" y="6034088"/>
            <a:ext cx="174625" cy="271463"/>
          </a:xfrm>
          <a:custGeom>
            <a:avLst/>
            <a:gdLst>
              <a:gd name="T0" fmla="*/ 55 w 55"/>
              <a:gd name="T1" fmla="*/ 86 h 86"/>
              <a:gd name="T2" fmla="*/ 55 w 55"/>
              <a:gd name="T3" fmla="*/ 86 h 86"/>
              <a:gd name="T4" fmla="*/ 52 w 55"/>
              <a:gd name="T5" fmla="*/ 84 h 86"/>
              <a:gd name="T6" fmla="*/ 50 w 55"/>
              <a:gd name="T7" fmla="*/ 83 h 86"/>
              <a:gd name="T8" fmla="*/ 3 w 55"/>
              <a:gd name="T9" fmla="*/ 49 h 86"/>
              <a:gd name="T10" fmla="*/ 3 w 55"/>
              <a:gd name="T11" fmla="*/ 49 h 86"/>
              <a:gd name="T12" fmla="*/ 0 w 55"/>
              <a:gd name="T13" fmla="*/ 19 h 86"/>
              <a:gd name="T14" fmla="*/ 0 w 55"/>
              <a:gd name="T15" fmla="*/ 19 h 86"/>
              <a:gd name="T16" fmla="*/ 1 w 55"/>
              <a:gd name="T17" fmla="*/ 17 h 86"/>
              <a:gd name="T18" fmla="*/ 13 w 55"/>
              <a:gd name="T19" fmla="*/ 0 h 86"/>
              <a:gd name="T20" fmla="*/ 13 w 55"/>
              <a:gd name="T21" fmla="*/ 0 h 86"/>
              <a:gd name="T22" fmla="*/ 13 w 55"/>
              <a:gd name="T23" fmla="*/ 0 h 86"/>
              <a:gd name="T24" fmla="*/ 16 w 55"/>
              <a:gd name="T25" fmla="*/ 2 h 86"/>
              <a:gd name="T26" fmla="*/ 49 w 55"/>
              <a:gd name="T27" fmla="*/ 25 h 86"/>
              <a:gd name="T28" fmla="*/ 49 w 55"/>
              <a:gd name="T29" fmla="*/ 25 h 86"/>
              <a:gd name="T30" fmla="*/ 54 w 55"/>
              <a:gd name="T31" fmla="*/ 43 h 86"/>
              <a:gd name="T32" fmla="*/ 55 w 55"/>
              <a:gd name="T33" fmla="*/ 86 h 86"/>
              <a:gd name="T34" fmla="*/ 55 w 55"/>
              <a:gd name="T35" fmla="*/ 86 h 86"/>
              <a:gd name="T36" fmla="*/ 55 w 55"/>
              <a:gd name="T37" fmla="*/ 86 h 86"/>
              <a:gd name="T38" fmla="*/ 55 w 55"/>
              <a:gd name="T3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5" h="86">
                <a:moveTo>
                  <a:pt x="55" y="86"/>
                </a:moveTo>
                <a:cubicBezTo>
                  <a:pt x="55" y="86"/>
                  <a:pt x="55" y="86"/>
                  <a:pt x="55" y="86"/>
                </a:cubicBezTo>
                <a:cubicBezTo>
                  <a:pt x="52" y="84"/>
                  <a:pt x="52" y="84"/>
                  <a:pt x="52" y="84"/>
                </a:cubicBezTo>
                <a:cubicBezTo>
                  <a:pt x="50" y="83"/>
                  <a:pt x="50" y="83"/>
                  <a:pt x="50" y="83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6" y="2"/>
                  <a:pt x="16" y="2"/>
                  <a:pt x="16" y="2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54" y="43"/>
                  <a:pt x="54" y="43"/>
                  <a:pt x="54" y="43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5" y="86"/>
                  <a:pt x="55" y="86"/>
                  <a:pt x="55" y="8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59"/>
          <p:cNvSpPr>
            <a:spLocks/>
          </p:cNvSpPr>
          <p:nvPr/>
        </p:nvSpPr>
        <p:spPr bwMode="auto">
          <a:xfrm>
            <a:off x="7759701" y="6140450"/>
            <a:ext cx="174625" cy="222250"/>
          </a:xfrm>
          <a:custGeom>
            <a:avLst/>
            <a:gdLst>
              <a:gd name="T0" fmla="*/ 19 w 55"/>
              <a:gd name="T1" fmla="*/ 70 h 70"/>
              <a:gd name="T2" fmla="*/ 19 w 55"/>
              <a:gd name="T3" fmla="*/ 70 h 70"/>
              <a:gd name="T4" fmla="*/ 17 w 55"/>
              <a:gd name="T5" fmla="*/ 70 h 70"/>
              <a:gd name="T6" fmla="*/ 6 w 55"/>
              <a:gd name="T7" fmla="*/ 67 h 70"/>
              <a:gd name="T8" fmla="*/ 6 w 55"/>
              <a:gd name="T9" fmla="*/ 67 h 70"/>
              <a:gd name="T10" fmla="*/ 5 w 55"/>
              <a:gd name="T11" fmla="*/ 66 h 70"/>
              <a:gd name="T12" fmla="*/ 3 w 55"/>
              <a:gd name="T13" fmla="*/ 59 h 70"/>
              <a:gd name="T14" fmla="*/ 2 w 55"/>
              <a:gd name="T15" fmla="*/ 58 h 70"/>
              <a:gd name="T16" fmla="*/ 1 w 55"/>
              <a:gd name="T17" fmla="*/ 55 h 70"/>
              <a:gd name="T18" fmla="*/ 1 w 55"/>
              <a:gd name="T19" fmla="*/ 53 h 70"/>
              <a:gd name="T20" fmla="*/ 1 w 55"/>
              <a:gd name="T21" fmla="*/ 53 h 70"/>
              <a:gd name="T22" fmla="*/ 0 w 55"/>
              <a:gd name="T23" fmla="*/ 37 h 70"/>
              <a:gd name="T24" fmla="*/ 0 w 55"/>
              <a:gd name="T25" fmla="*/ 34 h 70"/>
              <a:gd name="T26" fmla="*/ 0 w 55"/>
              <a:gd name="T27" fmla="*/ 13 h 70"/>
              <a:gd name="T28" fmla="*/ 0 w 55"/>
              <a:gd name="T29" fmla="*/ 12 h 70"/>
              <a:gd name="T30" fmla="*/ 21 w 55"/>
              <a:gd name="T31" fmla="*/ 2 h 70"/>
              <a:gd name="T32" fmla="*/ 24 w 55"/>
              <a:gd name="T33" fmla="*/ 0 h 70"/>
              <a:gd name="T34" fmla="*/ 24 w 55"/>
              <a:gd name="T35" fmla="*/ 0 h 70"/>
              <a:gd name="T36" fmla="*/ 24 w 55"/>
              <a:gd name="T37" fmla="*/ 0 h 70"/>
              <a:gd name="T38" fmla="*/ 26 w 55"/>
              <a:gd name="T39" fmla="*/ 5 h 70"/>
              <a:gd name="T40" fmla="*/ 29 w 55"/>
              <a:gd name="T41" fmla="*/ 20 h 70"/>
              <a:gd name="T42" fmla="*/ 39 w 55"/>
              <a:gd name="T43" fmla="*/ 19 h 70"/>
              <a:gd name="T44" fmla="*/ 42 w 55"/>
              <a:gd name="T45" fmla="*/ 9 h 70"/>
              <a:gd name="T46" fmla="*/ 43 w 55"/>
              <a:gd name="T47" fmla="*/ 9 h 70"/>
              <a:gd name="T48" fmla="*/ 43 w 55"/>
              <a:gd name="T49" fmla="*/ 8 h 70"/>
              <a:gd name="T50" fmla="*/ 43 w 55"/>
              <a:gd name="T51" fmla="*/ 9 h 70"/>
              <a:gd name="T52" fmla="*/ 45 w 55"/>
              <a:gd name="T53" fmla="*/ 10 h 70"/>
              <a:gd name="T54" fmla="*/ 49 w 55"/>
              <a:gd name="T55" fmla="*/ 13 h 70"/>
              <a:gd name="T56" fmla="*/ 55 w 55"/>
              <a:gd name="T57" fmla="*/ 17 h 70"/>
              <a:gd name="T58" fmla="*/ 55 w 55"/>
              <a:gd name="T59" fmla="*/ 17 h 70"/>
              <a:gd name="T60" fmla="*/ 51 w 55"/>
              <a:gd name="T61" fmla="*/ 22 h 70"/>
              <a:gd name="T62" fmla="*/ 35 w 55"/>
              <a:gd name="T63" fmla="*/ 43 h 70"/>
              <a:gd name="T64" fmla="*/ 31 w 55"/>
              <a:gd name="T65" fmla="*/ 54 h 70"/>
              <a:gd name="T66" fmla="*/ 20 w 55"/>
              <a:gd name="T67" fmla="*/ 70 h 70"/>
              <a:gd name="T68" fmla="*/ 19 w 55"/>
              <a:gd name="T69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" h="70">
                <a:moveTo>
                  <a:pt x="19" y="70"/>
                </a:moveTo>
                <a:cubicBezTo>
                  <a:pt x="19" y="70"/>
                  <a:pt x="19" y="70"/>
                  <a:pt x="19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53"/>
                  <a:pt x="1" y="53"/>
                  <a:pt x="1" y="53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21" y="2"/>
                  <a:pt x="21" y="2"/>
                  <a:pt x="21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20"/>
                  <a:pt x="29" y="20"/>
                  <a:pt x="29" y="20"/>
                </a:cubicBezTo>
                <a:cubicBezTo>
                  <a:pt x="39" y="19"/>
                  <a:pt x="39" y="19"/>
                  <a:pt x="39" y="19"/>
                </a:cubicBezTo>
                <a:cubicBezTo>
                  <a:pt x="42" y="9"/>
                  <a:pt x="42" y="9"/>
                  <a:pt x="4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8"/>
                  <a:pt x="43" y="8"/>
                </a:cubicBezTo>
                <a:cubicBezTo>
                  <a:pt x="43" y="8"/>
                  <a:pt x="43" y="8"/>
                  <a:pt x="43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9" y="13"/>
                  <a:pt x="49" y="13"/>
                  <a:pt x="49" y="13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1" y="22"/>
                  <a:pt x="51" y="22"/>
                  <a:pt x="51" y="22"/>
                </a:cubicBezTo>
                <a:cubicBezTo>
                  <a:pt x="35" y="43"/>
                  <a:pt x="35" y="43"/>
                  <a:pt x="35" y="43"/>
                </a:cubicBezTo>
                <a:cubicBezTo>
                  <a:pt x="31" y="54"/>
                  <a:pt x="31" y="54"/>
                  <a:pt x="31" y="54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19" y="70"/>
                  <a:pt x="19" y="70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60"/>
          <p:cNvSpPr>
            <a:spLocks/>
          </p:cNvSpPr>
          <p:nvPr/>
        </p:nvSpPr>
        <p:spPr bwMode="auto">
          <a:xfrm>
            <a:off x="6727826" y="3751263"/>
            <a:ext cx="688975" cy="1098550"/>
          </a:xfrm>
          <a:custGeom>
            <a:avLst/>
            <a:gdLst>
              <a:gd name="T0" fmla="*/ 217 w 218"/>
              <a:gd name="T1" fmla="*/ 0 h 348"/>
              <a:gd name="T2" fmla="*/ 188 w 218"/>
              <a:gd name="T3" fmla="*/ 8 h 348"/>
              <a:gd name="T4" fmla="*/ 184 w 218"/>
              <a:gd name="T5" fmla="*/ 6 h 348"/>
              <a:gd name="T6" fmla="*/ 163 w 218"/>
              <a:gd name="T7" fmla="*/ 11 h 348"/>
              <a:gd name="T8" fmla="*/ 156 w 218"/>
              <a:gd name="T9" fmla="*/ 16 h 348"/>
              <a:gd name="T10" fmla="*/ 151 w 218"/>
              <a:gd name="T11" fmla="*/ 20 h 348"/>
              <a:gd name="T12" fmla="*/ 137 w 218"/>
              <a:gd name="T13" fmla="*/ 53 h 348"/>
              <a:gd name="T14" fmla="*/ 132 w 218"/>
              <a:gd name="T15" fmla="*/ 79 h 348"/>
              <a:gd name="T16" fmla="*/ 139 w 218"/>
              <a:gd name="T17" fmla="*/ 104 h 348"/>
              <a:gd name="T18" fmla="*/ 140 w 218"/>
              <a:gd name="T19" fmla="*/ 105 h 348"/>
              <a:gd name="T20" fmla="*/ 145 w 218"/>
              <a:gd name="T21" fmla="*/ 115 h 348"/>
              <a:gd name="T22" fmla="*/ 148 w 218"/>
              <a:gd name="T23" fmla="*/ 146 h 348"/>
              <a:gd name="T24" fmla="*/ 146 w 218"/>
              <a:gd name="T25" fmla="*/ 180 h 348"/>
              <a:gd name="T26" fmla="*/ 148 w 218"/>
              <a:gd name="T27" fmla="*/ 195 h 348"/>
              <a:gd name="T28" fmla="*/ 149 w 218"/>
              <a:gd name="T29" fmla="*/ 195 h 348"/>
              <a:gd name="T30" fmla="*/ 165 w 218"/>
              <a:gd name="T31" fmla="*/ 207 h 348"/>
              <a:gd name="T32" fmla="*/ 178 w 218"/>
              <a:gd name="T33" fmla="*/ 218 h 348"/>
              <a:gd name="T34" fmla="*/ 185 w 218"/>
              <a:gd name="T35" fmla="*/ 263 h 348"/>
              <a:gd name="T36" fmla="*/ 185 w 218"/>
              <a:gd name="T37" fmla="*/ 299 h 348"/>
              <a:gd name="T38" fmla="*/ 165 w 218"/>
              <a:gd name="T39" fmla="*/ 328 h 348"/>
              <a:gd name="T40" fmla="*/ 124 w 218"/>
              <a:gd name="T41" fmla="*/ 347 h 348"/>
              <a:gd name="T42" fmla="*/ 110 w 218"/>
              <a:gd name="T43" fmla="*/ 348 h 348"/>
              <a:gd name="T44" fmla="*/ 86 w 218"/>
              <a:gd name="T45" fmla="*/ 338 h 348"/>
              <a:gd name="T46" fmla="*/ 86 w 218"/>
              <a:gd name="T47" fmla="*/ 337 h 348"/>
              <a:gd name="T48" fmla="*/ 91 w 218"/>
              <a:gd name="T49" fmla="*/ 306 h 348"/>
              <a:gd name="T50" fmla="*/ 101 w 218"/>
              <a:gd name="T51" fmla="*/ 277 h 348"/>
              <a:gd name="T52" fmla="*/ 102 w 218"/>
              <a:gd name="T53" fmla="*/ 235 h 348"/>
              <a:gd name="T54" fmla="*/ 99 w 218"/>
              <a:gd name="T55" fmla="*/ 201 h 348"/>
              <a:gd name="T56" fmla="*/ 91 w 218"/>
              <a:gd name="T57" fmla="*/ 177 h 348"/>
              <a:gd name="T58" fmla="*/ 65 w 218"/>
              <a:gd name="T59" fmla="*/ 162 h 348"/>
              <a:gd name="T60" fmla="*/ 55 w 218"/>
              <a:gd name="T61" fmla="*/ 149 h 348"/>
              <a:gd name="T62" fmla="*/ 54 w 218"/>
              <a:gd name="T63" fmla="*/ 147 h 348"/>
              <a:gd name="T64" fmla="*/ 49 w 218"/>
              <a:gd name="T65" fmla="*/ 139 h 348"/>
              <a:gd name="T66" fmla="*/ 44 w 218"/>
              <a:gd name="T67" fmla="*/ 131 h 348"/>
              <a:gd name="T68" fmla="*/ 22 w 218"/>
              <a:gd name="T69" fmla="*/ 125 h 348"/>
              <a:gd name="T70" fmla="*/ 21 w 218"/>
              <a:gd name="T71" fmla="*/ 125 h 348"/>
              <a:gd name="T72" fmla="*/ 16 w 218"/>
              <a:gd name="T73" fmla="*/ 127 h 348"/>
              <a:gd name="T74" fmla="*/ 1 w 218"/>
              <a:gd name="T75" fmla="*/ 134 h 348"/>
              <a:gd name="T76" fmla="*/ 0 w 218"/>
              <a:gd name="T77" fmla="*/ 135 h 348"/>
              <a:gd name="T78" fmla="*/ 50 w 218"/>
              <a:gd name="T79" fmla="*/ 184 h 348"/>
              <a:gd name="T80" fmla="*/ 52 w 218"/>
              <a:gd name="T81" fmla="*/ 185 h 348"/>
              <a:gd name="T82" fmla="*/ 76 w 218"/>
              <a:gd name="T83" fmla="*/ 196 h 348"/>
              <a:gd name="T84" fmla="*/ 92 w 218"/>
              <a:gd name="T85" fmla="*/ 250 h 348"/>
              <a:gd name="T86" fmla="*/ 79 w 218"/>
              <a:gd name="T87" fmla="*/ 323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8" h="348">
                <a:moveTo>
                  <a:pt x="218" y="0"/>
                </a:moveTo>
                <a:cubicBezTo>
                  <a:pt x="217" y="0"/>
                  <a:pt x="217" y="0"/>
                  <a:pt x="217" y="0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188" y="8"/>
                  <a:pt x="188" y="8"/>
                  <a:pt x="188" y="8"/>
                </a:cubicBezTo>
                <a:cubicBezTo>
                  <a:pt x="184" y="6"/>
                  <a:pt x="184" y="6"/>
                  <a:pt x="184" y="6"/>
                </a:cubicBezTo>
                <a:cubicBezTo>
                  <a:pt x="184" y="6"/>
                  <a:pt x="184" y="6"/>
                  <a:pt x="184" y="6"/>
                </a:cubicBezTo>
                <a:cubicBezTo>
                  <a:pt x="184" y="6"/>
                  <a:pt x="163" y="11"/>
                  <a:pt x="163" y="11"/>
                </a:cubicBezTo>
                <a:cubicBezTo>
                  <a:pt x="163" y="11"/>
                  <a:pt x="163" y="11"/>
                  <a:pt x="163" y="11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51" y="19"/>
                  <a:pt x="151" y="19"/>
                  <a:pt x="151" y="19"/>
                </a:cubicBezTo>
                <a:cubicBezTo>
                  <a:pt x="151" y="19"/>
                  <a:pt x="151" y="20"/>
                  <a:pt x="151" y="20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32" y="79"/>
                  <a:pt x="132" y="79"/>
                  <a:pt x="132" y="79"/>
                </a:cubicBezTo>
                <a:cubicBezTo>
                  <a:pt x="132" y="79"/>
                  <a:pt x="132" y="79"/>
                  <a:pt x="132" y="79"/>
                </a:cubicBezTo>
                <a:cubicBezTo>
                  <a:pt x="139" y="103"/>
                  <a:pt x="139" y="103"/>
                  <a:pt x="139" y="103"/>
                </a:cubicBezTo>
                <a:cubicBezTo>
                  <a:pt x="139" y="103"/>
                  <a:pt x="139" y="103"/>
                  <a:pt x="139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5"/>
                  <a:pt x="140" y="105"/>
                </a:cubicBezTo>
                <a:cubicBezTo>
                  <a:pt x="141" y="107"/>
                  <a:pt x="145" y="114"/>
                  <a:pt x="145" y="114"/>
                </a:cubicBezTo>
                <a:cubicBezTo>
                  <a:pt x="145" y="114"/>
                  <a:pt x="145" y="114"/>
                  <a:pt x="145" y="115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8" y="146"/>
                  <a:pt x="148" y="146"/>
                  <a:pt x="148" y="146"/>
                </a:cubicBezTo>
                <a:cubicBezTo>
                  <a:pt x="147" y="164"/>
                  <a:pt x="147" y="164"/>
                  <a:pt x="147" y="164"/>
                </a:cubicBezTo>
                <a:cubicBezTo>
                  <a:pt x="146" y="180"/>
                  <a:pt x="146" y="180"/>
                  <a:pt x="146" y="180"/>
                </a:cubicBezTo>
                <a:cubicBezTo>
                  <a:pt x="146" y="180"/>
                  <a:pt x="146" y="180"/>
                  <a:pt x="146" y="180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9" y="195"/>
                  <a:pt x="149" y="195"/>
                  <a:pt x="149" y="195"/>
                </a:cubicBezTo>
                <a:cubicBezTo>
                  <a:pt x="149" y="195"/>
                  <a:pt x="149" y="195"/>
                  <a:pt x="149" y="195"/>
                </a:cubicBezTo>
                <a:cubicBezTo>
                  <a:pt x="150" y="196"/>
                  <a:pt x="150" y="196"/>
                  <a:pt x="150" y="196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78" y="217"/>
                  <a:pt x="178" y="217"/>
                  <a:pt x="178" y="217"/>
                </a:cubicBezTo>
                <a:cubicBezTo>
                  <a:pt x="178" y="217"/>
                  <a:pt x="178" y="217"/>
                  <a:pt x="178" y="218"/>
                </a:cubicBezTo>
                <a:cubicBezTo>
                  <a:pt x="179" y="224"/>
                  <a:pt x="179" y="224"/>
                  <a:pt x="179" y="224"/>
                </a:cubicBezTo>
                <a:cubicBezTo>
                  <a:pt x="185" y="263"/>
                  <a:pt x="185" y="263"/>
                  <a:pt x="185" y="263"/>
                </a:cubicBezTo>
                <a:cubicBezTo>
                  <a:pt x="185" y="299"/>
                  <a:pt x="185" y="299"/>
                  <a:pt x="185" y="299"/>
                </a:cubicBezTo>
                <a:cubicBezTo>
                  <a:pt x="185" y="299"/>
                  <a:pt x="185" y="299"/>
                  <a:pt x="185" y="299"/>
                </a:cubicBezTo>
                <a:cubicBezTo>
                  <a:pt x="165" y="328"/>
                  <a:pt x="165" y="328"/>
                  <a:pt x="165" y="328"/>
                </a:cubicBezTo>
                <a:cubicBezTo>
                  <a:pt x="165" y="328"/>
                  <a:pt x="165" y="328"/>
                  <a:pt x="165" y="328"/>
                </a:cubicBezTo>
                <a:cubicBezTo>
                  <a:pt x="124" y="347"/>
                  <a:pt x="124" y="347"/>
                  <a:pt x="124" y="347"/>
                </a:cubicBezTo>
                <a:cubicBezTo>
                  <a:pt x="124" y="347"/>
                  <a:pt x="124" y="347"/>
                  <a:pt x="124" y="347"/>
                </a:cubicBezTo>
                <a:cubicBezTo>
                  <a:pt x="110" y="348"/>
                  <a:pt x="110" y="348"/>
                  <a:pt x="110" y="348"/>
                </a:cubicBezTo>
                <a:cubicBezTo>
                  <a:pt x="110" y="348"/>
                  <a:pt x="110" y="348"/>
                  <a:pt x="110" y="348"/>
                </a:cubicBezTo>
                <a:cubicBezTo>
                  <a:pt x="88" y="339"/>
                  <a:pt x="88" y="339"/>
                  <a:pt x="88" y="339"/>
                </a:cubicBezTo>
                <a:cubicBezTo>
                  <a:pt x="86" y="338"/>
                  <a:pt x="86" y="338"/>
                  <a:pt x="86" y="338"/>
                </a:cubicBezTo>
                <a:cubicBezTo>
                  <a:pt x="86" y="338"/>
                  <a:pt x="86" y="338"/>
                  <a:pt x="86" y="338"/>
                </a:cubicBezTo>
                <a:cubicBezTo>
                  <a:pt x="86" y="338"/>
                  <a:pt x="86" y="337"/>
                  <a:pt x="86" y="337"/>
                </a:cubicBezTo>
                <a:cubicBezTo>
                  <a:pt x="87" y="336"/>
                  <a:pt x="87" y="336"/>
                  <a:pt x="87" y="336"/>
                </a:cubicBezTo>
                <a:cubicBezTo>
                  <a:pt x="91" y="306"/>
                  <a:pt x="91" y="306"/>
                  <a:pt x="91" y="306"/>
                </a:cubicBezTo>
                <a:cubicBezTo>
                  <a:pt x="97" y="287"/>
                  <a:pt x="97" y="287"/>
                  <a:pt x="97" y="287"/>
                </a:cubicBezTo>
                <a:cubicBezTo>
                  <a:pt x="101" y="277"/>
                  <a:pt x="101" y="277"/>
                  <a:pt x="101" y="277"/>
                </a:cubicBezTo>
                <a:cubicBezTo>
                  <a:pt x="102" y="259"/>
                  <a:pt x="102" y="259"/>
                  <a:pt x="102" y="259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4" y="213"/>
                  <a:pt x="104" y="213"/>
                  <a:pt x="104" y="213"/>
                </a:cubicBezTo>
                <a:cubicBezTo>
                  <a:pt x="99" y="201"/>
                  <a:pt x="99" y="201"/>
                  <a:pt x="99" y="201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91" y="177"/>
                  <a:pt x="91" y="177"/>
                  <a:pt x="91" y="177"/>
                </a:cubicBezTo>
                <a:cubicBezTo>
                  <a:pt x="91" y="177"/>
                  <a:pt x="91" y="177"/>
                  <a:pt x="90" y="177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2" y="161"/>
                  <a:pt x="62" y="161"/>
                  <a:pt x="62" y="161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54" y="147"/>
                  <a:pt x="54" y="147"/>
                  <a:pt x="54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5" y="131"/>
                  <a:pt x="45" y="131"/>
                  <a:pt x="44" y="131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2" y="125"/>
                  <a:pt x="22" y="125"/>
                  <a:pt x="22" y="125"/>
                </a:cubicBezTo>
                <a:cubicBezTo>
                  <a:pt x="21" y="125"/>
                  <a:pt x="21" y="125"/>
                  <a:pt x="21" y="125"/>
                </a:cubicBezTo>
                <a:cubicBezTo>
                  <a:pt x="21" y="125"/>
                  <a:pt x="21" y="125"/>
                  <a:pt x="21" y="125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1" y="134"/>
                  <a:pt x="1" y="134"/>
                  <a:pt x="1" y="134"/>
                </a:cubicBezTo>
                <a:cubicBezTo>
                  <a:pt x="0" y="134"/>
                  <a:pt x="0" y="134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17" y="152"/>
                  <a:pt x="17" y="152"/>
                  <a:pt x="17" y="152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65" y="187"/>
                  <a:pt x="65" y="187"/>
                  <a:pt x="65" y="187"/>
                </a:cubicBezTo>
                <a:cubicBezTo>
                  <a:pt x="76" y="196"/>
                  <a:pt x="76" y="196"/>
                  <a:pt x="76" y="19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92" y="250"/>
                  <a:pt x="92" y="250"/>
                  <a:pt x="92" y="250"/>
                </a:cubicBezTo>
                <a:cubicBezTo>
                  <a:pt x="78" y="300"/>
                  <a:pt x="78" y="300"/>
                  <a:pt x="78" y="300"/>
                </a:cubicBezTo>
                <a:cubicBezTo>
                  <a:pt x="78" y="300"/>
                  <a:pt x="79" y="323"/>
                  <a:pt x="79" y="323"/>
                </a:cubicBezTo>
                <a:cubicBezTo>
                  <a:pt x="74" y="329"/>
                  <a:pt x="74" y="329"/>
                  <a:pt x="74" y="32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61"/>
          <p:cNvSpPr>
            <a:spLocks/>
          </p:cNvSpPr>
          <p:nvPr/>
        </p:nvSpPr>
        <p:spPr bwMode="auto">
          <a:xfrm>
            <a:off x="7289801" y="3836988"/>
            <a:ext cx="814388" cy="2247900"/>
          </a:xfrm>
          <a:custGeom>
            <a:avLst/>
            <a:gdLst>
              <a:gd name="T0" fmla="*/ 248 w 258"/>
              <a:gd name="T1" fmla="*/ 672 h 712"/>
              <a:gd name="T2" fmla="*/ 255 w 258"/>
              <a:gd name="T3" fmla="*/ 642 h 712"/>
              <a:gd name="T4" fmla="*/ 236 w 258"/>
              <a:gd name="T5" fmla="*/ 642 h 712"/>
              <a:gd name="T6" fmla="*/ 230 w 258"/>
              <a:gd name="T7" fmla="*/ 672 h 712"/>
              <a:gd name="T8" fmla="*/ 215 w 258"/>
              <a:gd name="T9" fmla="*/ 683 h 712"/>
              <a:gd name="T10" fmla="*/ 176 w 258"/>
              <a:gd name="T11" fmla="*/ 684 h 712"/>
              <a:gd name="T12" fmla="*/ 162 w 258"/>
              <a:gd name="T13" fmla="*/ 649 h 712"/>
              <a:gd name="T14" fmla="*/ 131 w 258"/>
              <a:gd name="T15" fmla="*/ 679 h 712"/>
              <a:gd name="T16" fmla="*/ 118 w 258"/>
              <a:gd name="T17" fmla="*/ 665 h 712"/>
              <a:gd name="T18" fmla="*/ 116 w 258"/>
              <a:gd name="T19" fmla="*/ 632 h 712"/>
              <a:gd name="T20" fmla="*/ 105 w 258"/>
              <a:gd name="T21" fmla="*/ 636 h 712"/>
              <a:gd name="T22" fmla="*/ 82 w 258"/>
              <a:gd name="T23" fmla="*/ 658 h 712"/>
              <a:gd name="T24" fmla="*/ 70 w 258"/>
              <a:gd name="T25" fmla="*/ 632 h 712"/>
              <a:gd name="T26" fmla="*/ 60 w 258"/>
              <a:gd name="T27" fmla="*/ 606 h 712"/>
              <a:gd name="T28" fmla="*/ 38 w 258"/>
              <a:gd name="T29" fmla="*/ 567 h 712"/>
              <a:gd name="T30" fmla="*/ 52 w 258"/>
              <a:gd name="T31" fmla="*/ 541 h 712"/>
              <a:gd name="T32" fmla="*/ 73 w 258"/>
              <a:gd name="T33" fmla="*/ 515 h 712"/>
              <a:gd name="T34" fmla="*/ 62 w 258"/>
              <a:gd name="T35" fmla="*/ 513 h 712"/>
              <a:gd name="T36" fmla="*/ 50 w 258"/>
              <a:gd name="T37" fmla="*/ 504 h 712"/>
              <a:gd name="T38" fmla="*/ 44 w 258"/>
              <a:gd name="T39" fmla="*/ 496 h 712"/>
              <a:gd name="T40" fmla="*/ 14 w 258"/>
              <a:gd name="T41" fmla="*/ 517 h 712"/>
              <a:gd name="T42" fmla="*/ 8 w 258"/>
              <a:gd name="T43" fmla="*/ 451 h 712"/>
              <a:gd name="T44" fmla="*/ 17 w 258"/>
              <a:gd name="T45" fmla="*/ 417 h 712"/>
              <a:gd name="T46" fmla="*/ 23 w 258"/>
              <a:gd name="T47" fmla="*/ 408 h 712"/>
              <a:gd name="T48" fmla="*/ 37 w 258"/>
              <a:gd name="T49" fmla="*/ 365 h 712"/>
              <a:gd name="T50" fmla="*/ 37 w 258"/>
              <a:gd name="T51" fmla="*/ 352 h 712"/>
              <a:gd name="T52" fmla="*/ 28 w 258"/>
              <a:gd name="T53" fmla="*/ 324 h 712"/>
              <a:gd name="T54" fmla="*/ 28 w 258"/>
              <a:gd name="T55" fmla="*/ 258 h 712"/>
              <a:gd name="T56" fmla="*/ 25 w 258"/>
              <a:gd name="T57" fmla="*/ 234 h 712"/>
              <a:gd name="T58" fmla="*/ 18 w 258"/>
              <a:gd name="T59" fmla="*/ 183 h 712"/>
              <a:gd name="T60" fmla="*/ 7 w 258"/>
              <a:gd name="T61" fmla="*/ 154 h 712"/>
              <a:gd name="T62" fmla="*/ 2 w 258"/>
              <a:gd name="T63" fmla="*/ 128 h 712"/>
              <a:gd name="T64" fmla="*/ 0 w 258"/>
              <a:gd name="T65" fmla="*/ 111 h 712"/>
              <a:gd name="T66" fmla="*/ 21 w 258"/>
              <a:gd name="T67" fmla="*/ 49 h 712"/>
              <a:gd name="T68" fmla="*/ 41 w 258"/>
              <a:gd name="T69" fmla="*/ 0 h 712"/>
              <a:gd name="T70" fmla="*/ 59 w 258"/>
              <a:gd name="T71" fmla="*/ 34 h 712"/>
              <a:gd name="T72" fmla="*/ 54 w 258"/>
              <a:gd name="T73" fmla="*/ 88 h 712"/>
              <a:gd name="T74" fmla="*/ 54 w 258"/>
              <a:gd name="T75" fmla="*/ 116 h 712"/>
              <a:gd name="T76" fmla="*/ 63 w 258"/>
              <a:gd name="T77" fmla="*/ 143 h 712"/>
              <a:gd name="T78" fmla="*/ 68 w 258"/>
              <a:gd name="T79" fmla="*/ 141 h 712"/>
              <a:gd name="T80" fmla="*/ 72 w 258"/>
              <a:gd name="T81" fmla="*/ 138 h 712"/>
              <a:gd name="T82" fmla="*/ 75 w 258"/>
              <a:gd name="T83" fmla="*/ 118 h 712"/>
              <a:gd name="T84" fmla="*/ 72 w 258"/>
              <a:gd name="T85" fmla="*/ 101 h 712"/>
              <a:gd name="T86" fmla="*/ 87 w 258"/>
              <a:gd name="T87" fmla="*/ 44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8" h="712">
                <a:moveTo>
                  <a:pt x="258" y="712"/>
                </a:moveTo>
                <a:cubicBezTo>
                  <a:pt x="242" y="701"/>
                  <a:pt x="242" y="701"/>
                  <a:pt x="242" y="701"/>
                </a:cubicBezTo>
                <a:cubicBezTo>
                  <a:pt x="248" y="672"/>
                  <a:pt x="248" y="672"/>
                  <a:pt x="248" y="672"/>
                </a:cubicBezTo>
                <a:cubicBezTo>
                  <a:pt x="254" y="646"/>
                  <a:pt x="254" y="646"/>
                  <a:pt x="254" y="646"/>
                </a:cubicBezTo>
                <a:cubicBezTo>
                  <a:pt x="255" y="643"/>
                  <a:pt x="255" y="643"/>
                  <a:pt x="255" y="643"/>
                </a:cubicBezTo>
                <a:cubicBezTo>
                  <a:pt x="255" y="643"/>
                  <a:pt x="255" y="642"/>
                  <a:pt x="255" y="642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36" y="642"/>
                  <a:pt x="236" y="642"/>
                  <a:pt x="236" y="642"/>
                </a:cubicBezTo>
                <a:cubicBezTo>
                  <a:pt x="236" y="642"/>
                  <a:pt x="236" y="642"/>
                  <a:pt x="236" y="642"/>
                </a:cubicBezTo>
                <a:cubicBezTo>
                  <a:pt x="236" y="642"/>
                  <a:pt x="236" y="643"/>
                  <a:pt x="236" y="643"/>
                </a:cubicBezTo>
                <a:cubicBezTo>
                  <a:pt x="237" y="668"/>
                  <a:pt x="237" y="668"/>
                  <a:pt x="237" y="668"/>
                </a:cubicBezTo>
                <a:cubicBezTo>
                  <a:pt x="230" y="672"/>
                  <a:pt x="230" y="672"/>
                  <a:pt x="230" y="672"/>
                </a:cubicBezTo>
                <a:cubicBezTo>
                  <a:pt x="217" y="680"/>
                  <a:pt x="217" y="680"/>
                  <a:pt x="217" y="680"/>
                </a:cubicBezTo>
                <a:cubicBezTo>
                  <a:pt x="217" y="680"/>
                  <a:pt x="215" y="682"/>
                  <a:pt x="215" y="682"/>
                </a:cubicBezTo>
                <a:cubicBezTo>
                  <a:pt x="215" y="683"/>
                  <a:pt x="215" y="683"/>
                  <a:pt x="215" y="683"/>
                </a:cubicBezTo>
                <a:cubicBezTo>
                  <a:pt x="196" y="707"/>
                  <a:pt x="196" y="707"/>
                  <a:pt x="196" y="707"/>
                </a:cubicBezTo>
                <a:cubicBezTo>
                  <a:pt x="190" y="700"/>
                  <a:pt x="190" y="700"/>
                  <a:pt x="190" y="700"/>
                </a:cubicBezTo>
                <a:cubicBezTo>
                  <a:pt x="176" y="684"/>
                  <a:pt x="176" y="684"/>
                  <a:pt x="176" y="684"/>
                </a:cubicBezTo>
                <a:cubicBezTo>
                  <a:pt x="170" y="660"/>
                  <a:pt x="170" y="660"/>
                  <a:pt x="170" y="660"/>
                </a:cubicBezTo>
                <a:cubicBezTo>
                  <a:pt x="169" y="660"/>
                  <a:pt x="163" y="649"/>
                  <a:pt x="163" y="649"/>
                </a:cubicBezTo>
                <a:cubicBezTo>
                  <a:pt x="163" y="649"/>
                  <a:pt x="162" y="649"/>
                  <a:pt x="162" y="649"/>
                </a:cubicBezTo>
                <a:cubicBezTo>
                  <a:pt x="145" y="650"/>
                  <a:pt x="145" y="650"/>
                  <a:pt x="145" y="650"/>
                </a:cubicBezTo>
                <a:cubicBezTo>
                  <a:pt x="145" y="650"/>
                  <a:pt x="145" y="650"/>
                  <a:pt x="145" y="651"/>
                </a:cubicBezTo>
                <a:cubicBezTo>
                  <a:pt x="131" y="679"/>
                  <a:pt x="131" y="679"/>
                  <a:pt x="131" y="679"/>
                </a:cubicBezTo>
                <a:cubicBezTo>
                  <a:pt x="125" y="689"/>
                  <a:pt x="125" y="689"/>
                  <a:pt x="125" y="689"/>
                </a:cubicBezTo>
                <a:cubicBezTo>
                  <a:pt x="115" y="682"/>
                  <a:pt x="115" y="682"/>
                  <a:pt x="115" y="682"/>
                </a:cubicBezTo>
                <a:cubicBezTo>
                  <a:pt x="118" y="665"/>
                  <a:pt x="118" y="665"/>
                  <a:pt x="118" y="665"/>
                </a:cubicBezTo>
                <a:cubicBezTo>
                  <a:pt x="116" y="634"/>
                  <a:pt x="116" y="634"/>
                  <a:pt x="116" y="634"/>
                </a:cubicBezTo>
                <a:cubicBezTo>
                  <a:pt x="116" y="633"/>
                  <a:pt x="116" y="633"/>
                  <a:pt x="116" y="633"/>
                </a:cubicBezTo>
                <a:cubicBezTo>
                  <a:pt x="116" y="633"/>
                  <a:pt x="116" y="632"/>
                  <a:pt x="116" y="632"/>
                </a:cubicBezTo>
                <a:cubicBezTo>
                  <a:pt x="110" y="632"/>
                  <a:pt x="110" y="632"/>
                  <a:pt x="110" y="632"/>
                </a:cubicBezTo>
                <a:cubicBezTo>
                  <a:pt x="110" y="632"/>
                  <a:pt x="109" y="632"/>
                  <a:pt x="109" y="632"/>
                </a:cubicBezTo>
                <a:cubicBezTo>
                  <a:pt x="105" y="636"/>
                  <a:pt x="105" y="636"/>
                  <a:pt x="105" y="636"/>
                </a:cubicBezTo>
                <a:cubicBezTo>
                  <a:pt x="105" y="636"/>
                  <a:pt x="100" y="643"/>
                  <a:pt x="100" y="643"/>
                </a:cubicBezTo>
                <a:cubicBezTo>
                  <a:pt x="95" y="657"/>
                  <a:pt x="95" y="657"/>
                  <a:pt x="95" y="657"/>
                </a:cubicBezTo>
                <a:cubicBezTo>
                  <a:pt x="82" y="658"/>
                  <a:pt x="82" y="658"/>
                  <a:pt x="82" y="658"/>
                </a:cubicBezTo>
                <a:cubicBezTo>
                  <a:pt x="76" y="652"/>
                  <a:pt x="76" y="652"/>
                  <a:pt x="76" y="652"/>
                </a:cubicBezTo>
                <a:cubicBezTo>
                  <a:pt x="71" y="647"/>
                  <a:pt x="71" y="647"/>
                  <a:pt x="71" y="647"/>
                </a:cubicBezTo>
                <a:cubicBezTo>
                  <a:pt x="70" y="632"/>
                  <a:pt x="70" y="632"/>
                  <a:pt x="70" y="632"/>
                </a:cubicBezTo>
                <a:cubicBezTo>
                  <a:pt x="70" y="630"/>
                  <a:pt x="70" y="630"/>
                  <a:pt x="70" y="630"/>
                </a:cubicBezTo>
                <a:cubicBezTo>
                  <a:pt x="70" y="630"/>
                  <a:pt x="70" y="630"/>
                  <a:pt x="70" y="630"/>
                </a:cubicBezTo>
                <a:cubicBezTo>
                  <a:pt x="60" y="606"/>
                  <a:pt x="60" y="606"/>
                  <a:pt x="60" y="606"/>
                </a:cubicBezTo>
                <a:cubicBezTo>
                  <a:pt x="60" y="606"/>
                  <a:pt x="60" y="606"/>
                  <a:pt x="60" y="606"/>
                </a:cubicBezTo>
                <a:cubicBezTo>
                  <a:pt x="37" y="594"/>
                  <a:pt x="37" y="594"/>
                  <a:pt x="37" y="594"/>
                </a:cubicBezTo>
                <a:cubicBezTo>
                  <a:pt x="38" y="567"/>
                  <a:pt x="38" y="567"/>
                  <a:pt x="38" y="567"/>
                </a:cubicBezTo>
                <a:cubicBezTo>
                  <a:pt x="43" y="558"/>
                  <a:pt x="43" y="558"/>
                  <a:pt x="43" y="558"/>
                </a:cubicBezTo>
                <a:cubicBezTo>
                  <a:pt x="51" y="543"/>
                  <a:pt x="51" y="543"/>
                  <a:pt x="51" y="543"/>
                </a:cubicBezTo>
                <a:cubicBezTo>
                  <a:pt x="52" y="541"/>
                  <a:pt x="52" y="541"/>
                  <a:pt x="52" y="541"/>
                </a:cubicBezTo>
                <a:cubicBezTo>
                  <a:pt x="52" y="540"/>
                  <a:pt x="52" y="540"/>
                  <a:pt x="52" y="540"/>
                </a:cubicBezTo>
                <a:cubicBezTo>
                  <a:pt x="56" y="534"/>
                  <a:pt x="56" y="534"/>
                  <a:pt x="56" y="534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73" y="514"/>
                  <a:pt x="73" y="514"/>
                  <a:pt x="73" y="514"/>
                </a:cubicBezTo>
                <a:cubicBezTo>
                  <a:pt x="73" y="514"/>
                  <a:pt x="73" y="514"/>
                  <a:pt x="73" y="514"/>
                </a:cubicBezTo>
                <a:cubicBezTo>
                  <a:pt x="62" y="513"/>
                  <a:pt x="62" y="513"/>
                  <a:pt x="62" y="513"/>
                </a:cubicBezTo>
                <a:cubicBezTo>
                  <a:pt x="55" y="511"/>
                  <a:pt x="55" y="511"/>
                  <a:pt x="55" y="511"/>
                </a:cubicBezTo>
                <a:cubicBezTo>
                  <a:pt x="50" y="504"/>
                  <a:pt x="50" y="504"/>
                  <a:pt x="50" y="504"/>
                </a:cubicBezTo>
                <a:cubicBezTo>
                  <a:pt x="50" y="504"/>
                  <a:pt x="50" y="504"/>
                  <a:pt x="50" y="504"/>
                </a:cubicBezTo>
                <a:cubicBezTo>
                  <a:pt x="44" y="496"/>
                  <a:pt x="44" y="496"/>
                  <a:pt x="44" y="496"/>
                </a:cubicBezTo>
                <a:cubicBezTo>
                  <a:pt x="44" y="496"/>
                  <a:pt x="44" y="496"/>
                  <a:pt x="44" y="496"/>
                </a:cubicBezTo>
                <a:cubicBezTo>
                  <a:pt x="44" y="496"/>
                  <a:pt x="44" y="496"/>
                  <a:pt x="44" y="496"/>
                </a:cubicBezTo>
                <a:cubicBezTo>
                  <a:pt x="42" y="498"/>
                  <a:pt x="42" y="498"/>
                  <a:pt x="42" y="498"/>
                </a:cubicBezTo>
                <a:cubicBezTo>
                  <a:pt x="21" y="523"/>
                  <a:pt x="21" y="523"/>
                  <a:pt x="21" y="523"/>
                </a:cubicBezTo>
                <a:cubicBezTo>
                  <a:pt x="14" y="517"/>
                  <a:pt x="14" y="517"/>
                  <a:pt x="14" y="517"/>
                </a:cubicBezTo>
                <a:cubicBezTo>
                  <a:pt x="14" y="517"/>
                  <a:pt x="14" y="517"/>
                  <a:pt x="14" y="517"/>
                </a:cubicBezTo>
                <a:cubicBezTo>
                  <a:pt x="8" y="491"/>
                  <a:pt x="8" y="491"/>
                  <a:pt x="8" y="491"/>
                </a:cubicBezTo>
                <a:cubicBezTo>
                  <a:pt x="8" y="451"/>
                  <a:pt x="8" y="451"/>
                  <a:pt x="8" y="451"/>
                </a:cubicBezTo>
                <a:cubicBezTo>
                  <a:pt x="14" y="423"/>
                  <a:pt x="14" y="423"/>
                  <a:pt x="14" y="423"/>
                </a:cubicBezTo>
                <a:cubicBezTo>
                  <a:pt x="14" y="422"/>
                  <a:pt x="14" y="422"/>
                  <a:pt x="14" y="422"/>
                </a:cubicBezTo>
                <a:cubicBezTo>
                  <a:pt x="17" y="417"/>
                  <a:pt x="17" y="417"/>
                  <a:pt x="17" y="417"/>
                </a:cubicBezTo>
                <a:cubicBezTo>
                  <a:pt x="22" y="408"/>
                  <a:pt x="22" y="408"/>
                  <a:pt x="22" y="408"/>
                </a:cubicBezTo>
                <a:cubicBezTo>
                  <a:pt x="23" y="408"/>
                  <a:pt x="23" y="408"/>
                  <a:pt x="23" y="408"/>
                </a:cubicBezTo>
                <a:cubicBezTo>
                  <a:pt x="23" y="408"/>
                  <a:pt x="23" y="408"/>
                  <a:pt x="23" y="408"/>
                </a:cubicBezTo>
                <a:cubicBezTo>
                  <a:pt x="24" y="403"/>
                  <a:pt x="24" y="403"/>
                  <a:pt x="24" y="403"/>
                </a:cubicBezTo>
                <a:cubicBezTo>
                  <a:pt x="34" y="374"/>
                  <a:pt x="34" y="374"/>
                  <a:pt x="34" y="374"/>
                </a:cubicBezTo>
                <a:cubicBezTo>
                  <a:pt x="37" y="365"/>
                  <a:pt x="37" y="365"/>
                  <a:pt x="37" y="365"/>
                </a:cubicBezTo>
                <a:cubicBezTo>
                  <a:pt x="37" y="365"/>
                  <a:pt x="37" y="365"/>
                  <a:pt x="37" y="365"/>
                </a:cubicBezTo>
                <a:cubicBezTo>
                  <a:pt x="37" y="353"/>
                  <a:pt x="37" y="353"/>
                  <a:pt x="37" y="353"/>
                </a:cubicBezTo>
                <a:cubicBezTo>
                  <a:pt x="37" y="353"/>
                  <a:pt x="37" y="353"/>
                  <a:pt x="37" y="352"/>
                </a:cubicBezTo>
                <a:cubicBezTo>
                  <a:pt x="36" y="348"/>
                  <a:pt x="35" y="334"/>
                  <a:pt x="35" y="334"/>
                </a:cubicBezTo>
                <a:cubicBezTo>
                  <a:pt x="35" y="334"/>
                  <a:pt x="35" y="334"/>
                  <a:pt x="35" y="334"/>
                </a:cubicBezTo>
                <a:cubicBezTo>
                  <a:pt x="28" y="324"/>
                  <a:pt x="28" y="324"/>
                  <a:pt x="28" y="324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20" y="276"/>
                  <a:pt x="20" y="276"/>
                  <a:pt x="20" y="276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25" y="235"/>
                  <a:pt x="25" y="235"/>
                  <a:pt x="25" y="235"/>
                </a:cubicBezTo>
                <a:cubicBezTo>
                  <a:pt x="25" y="234"/>
                  <a:pt x="25" y="234"/>
                  <a:pt x="25" y="234"/>
                </a:cubicBezTo>
                <a:cubicBezTo>
                  <a:pt x="22" y="216"/>
                  <a:pt x="22" y="216"/>
                  <a:pt x="22" y="216"/>
                </a:cubicBezTo>
                <a:cubicBezTo>
                  <a:pt x="18" y="203"/>
                  <a:pt x="18" y="203"/>
                  <a:pt x="18" y="203"/>
                </a:cubicBezTo>
                <a:cubicBezTo>
                  <a:pt x="18" y="183"/>
                  <a:pt x="18" y="183"/>
                  <a:pt x="18" y="183"/>
                </a:cubicBezTo>
                <a:cubicBezTo>
                  <a:pt x="18" y="183"/>
                  <a:pt x="18" y="183"/>
                  <a:pt x="18" y="183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7" y="154"/>
                  <a:pt x="7" y="154"/>
                  <a:pt x="7" y="154"/>
                </a:cubicBezTo>
                <a:cubicBezTo>
                  <a:pt x="3" y="135"/>
                  <a:pt x="3" y="135"/>
                  <a:pt x="3" y="135"/>
                </a:cubicBezTo>
                <a:cubicBezTo>
                  <a:pt x="3" y="134"/>
                  <a:pt x="2" y="134"/>
                  <a:pt x="2" y="134"/>
                </a:cubicBezTo>
                <a:cubicBezTo>
                  <a:pt x="2" y="128"/>
                  <a:pt x="2" y="128"/>
                  <a:pt x="2" y="128"/>
                </a:cubicBezTo>
                <a:cubicBezTo>
                  <a:pt x="2" y="127"/>
                  <a:pt x="2" y="127"/>
                  <a:pt x="2" y="127"/>
                </a:cubicBezTo>
                <a:cubicBezTo>
                  <a:pt x="1" y="119"/>
                  <a:pt x="1" y="119"/>
                  <a:pt x="1" y="119"/>
                </a:cubicBezTo>
                <a:cubicBezTo>
                  <a:pt x="0" y="111"/>
                  <a:pt x="0" y="111"/>
                  <a:pt x="0" y="111"/>
                </a:cubicBezTo>
                <a:cubicBezTo>
                  <a:pt x="5" y="87"/>
                  <a:pt x="5" y="87"/>
                  <a:pt x="5" y="87"/>
                </a:cubicBezTo>
                <a:cubicBezTo>
                  <a:pt x="17" y="56"/>
                  <a:pt x="17" y="56"/>
                  <a:pt x="17" y="56"/>
                </a:cubicBezTo>
                <a:cubicBezTo>
                  <a:pt x="21" y="49"/>
                  <a:pt x="21" y="49"/>
                  <a:pt x="21" y="49"/>
                </a:cubicBezTo>
                <a:cubicBezTo>
                  <a:pt x="28" y="35"/>
                  <a:pt x="28" y="35"/>
                  <a:pt x="28" y="35"/>
                </a:cubicBezTo>
                <a:cubicBezTo>
                  <a:pt x="33" y="20"/>
                  <a:pt x="33" y="20"/>
                  <a:pt x="33" y="20"/>
                </a:cubicBezTo>
                <a:cubicBezTo>
                  <a:pt x="41" y="0"/>
                  <a:pt x="41" y="0"/>
                  <a:pt x="41" y="0"/>
                </a:cubicBezTo>
                <a:cubicBezTo>
                  <a:pt x="51" y="1"/>
                  <a:pt x="51" y="1"/>
                  <a:pt x="51" y="1"/>
                </a:cubicBezTo>
                <a:cubicBezTo>
                  <a:pt x="54" y="11"/>
                  <a:pt x="54" y="11"/>
                  <a:pt x="54" y="11"/>
                </a:cubicBezTo>
                <a:cubicBezTo>
                  <a:pt x="59" y="34"/>
                  <a:pt x="59" y="34"/>
                  <a:pt x="59" y="34"/>
                </a:cubicBezTo>
                <a:cubicBezTo>
                  <a:pt x="57" y="49"/>
                  <a:pt x="57" y="49"/>
                  <a:pt x="57" y="49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93"/>
                  <a:pt x="54" y="93"/>
                  <a:pt x="54" y="93"/>
                </a:cubicBezTo>
                <a:cubicBezTo>
                  <a:pt x="54" y="94"/>
                  <a:pt x="54" y="94"/>
                  <a:pt x="54" y="94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5" y="136"/>
                  <a:pt x="55" y="136"/>
                  <a:pt x="55" y="136"/>
                </a:cubicBezTo>
                <a:cubicBezTo>
                  <a:pt x="55" y="136"/>
                  <a:pt x="55" y="136"/>
                  <a:pt x="55" y="136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3" y="143"/>
                  <a:pt x="64" y="143"/>
                  <a:pt x="64" y="143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9" y="140"/>
                  <a:pt x="69" y="140"/>
                  <a:pt x="69" y="140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85"/>
                  <a:pt x="73" y="85"/>
                  <a:pt x="73" y="85"/>
                </a:cubicBezTo>
                <a:cubicBezTo>
                  <a:pt x="77" y="63"/>
                  <a:pt x="77" y="63"/>
                  <a:pt x="77" y="63"/>
                </a:cubicBezTo>
                <a:cubicBezTo>
                  <a:pt x="87" y="44"/>
                  <a:pt x="87" y="44"/>
                  <a:pt x="87" y="44"/>
                </a:cubicBezTo>
                <a:cubicBezTo>
                  <a:pt x="90" y="37"/>
                  <a:pt x="90" y="37"/>
                  <a:pt x="90" y="3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62"/>
          <p:cNvSpPr>
            <a:spLocks noEditPoints="1"/>
          </p:cNvSpPr>
          <p:nvPr/>
        </p:nvSpPr>
        <p:spPr bwMode="auto">
          <a:xfrm>
            <a:off x="6137276" y="2049463"/>
            <a:ext cx="1054100" cy="1303338"/>
          </a:xfrm>
          <a:custGeom>
            <a:avLst/>
            <a:gdLst>
              <a:gd name="T0" fmla="*/ 1 w 334"/>
              <a:gd name="T1" fmla="*/ 127 h 413"/>
              <a:gd name="T2" fmla="*/ 42 w 334"/>
              <a:gd name="T3" fmla="*/ 119 h 413"/>
              <a:gd name="T4" fmla="*/ 32 w 334"/>
              <a:gd name="T5" fmla="*/ 100 h 413"/>
              <a:gd name="T6" fmla="*/ 20 w 334"/>
              <a:gd name="T7" fmla="*/ 89 h 413"/>
              <a:gd name="T8" fmla="*/ 20 w 334"/>
              <a:gd name="T9" fmla="*/ 88 h 413"/>
              <a:gd name="T10" fmla="*/ 54 w 334"/>
              <a:gd name="T11" fmla="*/ 35 h 413"/>
              <a:gd name="T12" fmla="*/ 69 w 334"/>
              <a:gd name="T13" fmla="*/ 14 h 413"/>
              <a:gd name="T14" fmla="*/ 67 w 334"/>
              <a:gd name="T15" fmla="*/ 12 h 413"/>
              <a:gd name="T16" fmla="*/ 68 w 334"/>
              <a:gd name="T17" fmla="*/ 271 h 413"/>
              <a:gd name="T18" fmla="*/ 66 w 334"/>
              <a:gd name="T19" fmla="*/ 256 h 413"/>
              <a:gd name="T20" fmla="*/ 59 w 334"/>
              <a:gd name="T21" fmla="*/ 250 h 413"/>
              <a:gd name="T22" fmla="*/ 47 w 334"/>
              <a:gd name="T23" fmla="*/ 240 h 413"/>
              <a:gd name="T24" fmla="*/ 41 w 334"/>
              <a:gd name="T25" fmla="*/ 234 h 413"/>
              <a:gd name="T26" fmla="*/ 32 w 334"/>
              <a:gd name="T27" fmla="*/ 234 h 413"/>
              <a:gd name="T28" fmla="*/ 28 w 334"/>
              <a:gd name="T29" fmla="*/ 232 h 413"/>
              <a:gd name="T30" fmla="*/ 22 w 334"/>
              <a:gd name="T31" fmla="*/ 223 h 413"/>
              <a:gd name="T32" fmla="*/ 12 w 334"/>
              <a:gd name="T33" fmla="*/ 186 h 413"/>
              <a:gd name="T34" fmla="*/ 23 w 334"/>
              <a:gd name="T35" fmla="*/ 166 h 413"/>
              <a:gd name="T36" fmla="*/ 1 w 334"/>
              <a:gd name="T37" fmla="*/ 145 h 413"/>
              <a:gd name="T38" fmla="*/ 0 w 334"/>
              <a:gd name="T39" fmla="*/ 127 h 413"/>
              <a:gd name="T40" fmla="*/ 155 w 334"/>
              <a:gd name="T41" fmla="*/ 401 h 413"/>
              <a:gd name="T42" fmla="*/ 135 w 334"/>
              <a:gd name="T43" fmla="*/ 393 h 413"/>
              <a:gd name="T44" fmla="*/ 119 w 334"/>
              <a:gd name="T45" fmla="*/ 386 h 413"/>
              <a:gd name="T46" fmla="*/ 97 w 334"/>
              <a:gd name="T47" fmla="*/ 351 h 413"/>
              <a:gd name="T48" fmla="*/ 106 w 334"/>
              <a:gd name="T49" fmla="*/ 278 h 413"/>
              <a:gd name="T50" fmla="*/ 68 w 334"/>
              <a:gd name="T51" fmla="*/ 271 h 413"/>
              <a:gd name="T52" fmla="*/ 331 w 334"/>
              <a:gd name="T53" fmla="*/ 389 h 413"/>
              <a:gd name="T54" fmla="*/ 304 w 334"/>
              <a:gd name="T55" fmla="*/ 388 h 413"/>
              <a:gd name="T56" fmla="*/ 273 w 334"/>
              <a:gd name="T57" fmla="*/ 368 h 413"/>
              <a:gd name="T58" fmla="*/ 277 w 334"/>
              <a:gd name="T59" fmla="*/ 347 h 413"/>
              <a:gd name="T60" fmla="*/ 260 w 334"/>
              <a:gd name="T61" fmla="*/ 320 h 413"/>
              <a:gd name="T62" fmla="*/ 218 w 334"/>
              <a:gd name="T63" fmla="*/ 334 h 413"/>
              <a:gd name="T64" fmla="*/ 192 w 334"/>
              <a:gd name="T65" fmla="*/ 343 h 413"/>
              <a:gd name="T66" fmla="*/ 167 w 334"/>
              <a:gd name="T67" fmla="*/ 394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34" h="413">
                <a:moveTo>
                  <a:pt x="0" y="127"/>
                </a:moveTo>
                <a:cubicBezTo>
                  <a:pt x="0" y="127"/>
                  <a:pt x="1" y="127"/>
                  <a:pt x="1" y="127"/>
                </a:cubicBezTo>
                <a:cubicBezTo>
                  <a:pt x="4" y="126"/>
                  <a:pt x="4" y="126"/>
                  <a:pt x="4" y="126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5" y="85"/>
                  <a:pt x="55" y="85"/>
                  <a:pt x="55" y="85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100"/>
                  <a:pt x="32" y="100"/>
                  <a:pt x="32" y="9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88"/>
                  <a:pt x="20" y="88"/>
                  <a:pt x="20" y="88"/>
                </a:cubicBezTo>
                <a:cubicBezTo>
                  <a:pt x="60" y="62"/>
                  <a:pt x="60" y="62"/>
                  <a:pt x="60" y="62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69" y="14"/>
                  <a:pt x="69" y="14"/>
                  <a:pt x="69" y="14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2"/>
                  <a:pt x="67" y="12"/>
                  <a:pt x="67" y="12"/>
                </a:cubicBezTo>
                <a:cubicBezTo>
                  <a:pt x="67" y="0"/>
                  <a:pt x="67" y="0"/>
                  <a:pt x="67" y="0"/>
                </a:cubicBezTo>
                <a:moveTo>
                  <a:pt x="68" y="271"/>
                </a:moveTo>
                <a:cubicBezTo>
                  <a:pt x="68" y="270"/>
                  <a:pt x="68" y="270"/>
                  <a:pt x="68" y="270"/>
                </a:cubicBezTo>
                <a:cubicBezTo>
                  <a:pt x="66" y="256"/>
                  <a:pt x="66" y="256"/>
                  <a:pt x="66" y="256"/>
                </a:cubicBezTo>
                <a:cubicBezTo>
                  <a:pt x="64" y="254"/>
                  <a:pt x="64" y="254"/>
                  <a:pt x="64" y="254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51" y="245"/>
                  <a:pt x="51" y="245"/>
                  <a:pt x="51" y="245"/>
                </a:cubicBezTo>
                <a:cubicBezTo>
                  <a:pt x="47" y="240"/>
                  <a:pt x="47" y="240"/>
                  <a:pt x="47" y="240"/>
                </a:cubicBezTo>
                <a:cubicBezTo>
                  <a:pt x="46" y="239"/>
                  <a:pt x="46" y="239"/>
                  <a:pt x="46" y="239"/>
                </a:cubicBezTo>
                <a:cubicBezTo>
                  <a:pt x="41" y="234"/>
                  <a:pt x="41" y="234"/>
                  <a:pt x="41" y="234"/>
                </a:cubicBezTo>
                <a:cubicBezTo>
                  <a:pt x="34" y="234"/>
                  <a:pt x="34" y="234"/>
                  <a:pt x="34" y="234"/>
                </a:cubicBezTo>
                <a:cubicBezTo>
                  <a:pt x="32" y="234"/>
                  <a:pt x="32" y="234"/>
                  <a:pt x="32" y="234"/>
                </a:cubicBezTo>
                <a:cubicBezTo>
                  <a:pt x="32" y="234"/>
                  <a:pt x="32" y="234"/>
                  <a:pt x="32" y="234"/>
                </a:cubicBezTo>
                <a:cubicBezTo>
                  <a:pt x="28" y="232"/>
                  <a:pt x="28" y="232"/>
                  <a:pt x="28" y="232"/>
                </a:cubicBezTo>
                <a:cubicBezTo>
                  <a:pt x="28" y="232"/>
                  <a:pt x="28" y="232"/>
                  <a:pt x="28" y="232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22" y="223"/>
                  <a:pt x="22" y="223"/>
                  <a:pt x="22" y="223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5"/>
                  <a:pt x="12" y="185"/>
                </a:cubicBezTo>
                <a:cubicBezTo>
                  <a:pt x="23" y="166"/>
                  <a:pt x="23" y="166"/>
                  <a:pt x="23" y="166"/>
                </a:cubicBezTo>
                <a:cubicBezTo>
                  <a:pt x="11" y="155"/>
                  <a:pt x="11" y="155"/>
                  <a:pt x="11" y="155"/>
                </a:cubicBezTo>
                <a:cubicBezTo>
                  <a:pt x="1" y="145"/>
                  <a:pt x="1" y="145"/>
                  <a:pt x="1" y="145"/>
                </a:cubicBezTo>
                <a:cubicBezTo>
                  <a:pt x="0" y="145"/>
                  <a:pt x="0" y="144"/>
                  <a:pt x="0" y="144"/>
                </a:cubicBezTo>
                <a:cubicBezTo>
                  <a:pt x="0" y="127"/>
                  <a:pt x="0" y="127"/>
                  <a:pt x="0" y="127"/>
                </a:cubicBezTo>
                <a:moveTo>
                  <a:pt x="167" y="394"/>
                </a:moveTo>
                <a:cubicBezTo>
                  <a:pt x="155" y="401"/>
                  <a:pt x="155" y="401"/>
                  <a:pt x="155" y="401"/>
                </a:cubicBezTo>
                <a:cubicBezTo>
                  <a:pt x="155" y="402"/>
                  <a:pt x="154" y="402"/>
                  <a:pt x="154" y="401"/>
                </a:cubicBezTo>
                <a:cubicBezTo>
                  <a:pt x="135" y="393"/>
                  <a:pt x="135" y="393"/>
                  <a:pt x="135" y="393"/>
                </a:cubicBezTo>
                <a:cubicBezTo>
                  <a:pt x="124" y="389"/>
                  <a:pt x="124" y="389"/>
                  <a:pt x="124" y="389"/>
                </a:cubicBezTo>
                <a:cubicBezTo>
                  <a:pt x="119" y="386"/>
                  <a:pt x="119" y="386"/>
                  <a:pt x="119" y="386"/>
                </a:cubicBezTo>
                <a:cubicBezTo>
                  <a:pt x="119" y="386"/>
                  <a:pt x="119" y="386"/>
                  <a:pt x="119" y="386"/>
                </a:cubicBezTo>
                <a:cubicBezTo>
                  <a:pt x="97" y="351"/>
                  <a:pt x="97" y="351"/>
                  <a:pt x="97" y="351"/>
                </a:cubicBezTo>
                <a:cubicBezTo>
                  <a:pt x="97" y="351"/>
                  <a:pt x="97" y="351"/>
                  <a:pt x="97" y="351"/>
                </a:cubicBezTo>
                <a:cubicBezTo>
                  <a:pt x="106" y="278"/>
                  <a:pt x="106" y="278"/>
                  <a:pt x="106" y="278"/>
                </a:cubicBezTo>
                <a:cubicBezTo>
                  <a:pt x="69" y="272"/>
                  <a:pt x="69" y="272"/>
                  <a:pt x="69" y="272"/>
                </a:cubicBezTo>
                <a:cubicBezTo>
                  <a:pt x="68" y="272"/>
                  <a:pt x="68" y="272"/>
                  <a:pt x="68" y="271"/>
                </a:cubicBezTo>
                <a:moveTo>
                  <a:pt x="334" y="413"/>
                </a:moveTo>
                <a:cubicBezTo>
                  <a:pt x="331" y="389"/>
                  <a:pt x="331" y="389"/>
                  <a:pt x="331" y="389"/>
                </a:cubicBezTo>
                <a:cubicBezTo>
                  <a:pt x="304" y="388"/>
                  <a:pt x="304" y="388"/>
                  <a:pt x="304" y="388"/>
                </a:cubicBezTo>
                <a:cubicBezTo>
                  <a:pt x="304" y="388"/>
                  <a:pt x="304" y="388"/>
                  <a:pt x="304" y="388"/>
                </a:cubicBezTo>
                <a:cubicBezTo>
                  <a:pt x="273" y="369"/>
                  <a:pt x="273" y="369"/>
                  <a:pt x="273" y="369"/>
                </a:cubicBezTo>
                <a:cubicBezTo>
                  <a:pt x="273" y="369"/>
                  <a:pt x="272" y="368"/>
                  <a:pt x="273" y="368"/>
                </a:cubicBezTo>
                <a:cubicBezTo>
                  <a:pt x="279" y="349"/>
                  <a:pt x="279" y="349"/>
                  <a:pt x="279" y="349"/>
                </a:cubicBezTo>
                <a:cubicBezTo>
                  <a:pt x="277" y="347"/>
                  <a:pt x="277" y="347"/>
                  <a:pt x="277" y="347"/>
                </a:cubicBezTo>
                <a:cubicBezTo>
                  <a:pt x="264" y="327"/>
                  <a:pt x="264" y="327"/>
                  <a:pt x="264" y="327"/>
                </a:cubicBezTo>
                <a:cubicBezTo>
                  <a:pt x="260" y="320"/>
                  <a:pt x="260" y="320"/>
                  <a:pt x="260" y="320"/>
                </a:cubicBezTo>
                <a:cubicBezTo>
                  <a:pt x="250" y="324"/>
                  <a:pt x="250" y="324"/>
                  <a:pt x="250" y="324"/>
                </a:cubicBezTo>
                <a:cubicBezTo>
                  <a:pt x="218" y="334"/>
                  <a:pt x="218" y="334"/>
                  <a:pt x="218" y="334"/>
                </a:cubicBezTo>
                <a:cubicBezTo>
                  <a:pt x="205" y="338"/>
                  <a:pt x="205" y="338"/>
                  <a:pt x="205" y="338"/>
                </a:cubicBezTo>
                <a:cubicBezTo>
                  <a:pt x="192" y="343"/>
                  <a:pt x="192" y="343"/>
                  <a:pt x="192" y="343"/>
                </a:cubicBezTo>
                <a:cubicBezTo>
                  <a:pt x="168" y="394"/>
                  <a:pt x="168" y="394"/>
                  <a:pt x="168" y="394"/>
                </a:cubicBezTo>
                <a:cubicBezTo>
                  <a:pt x="168" y="394"/>
                  <a:pt x="168" y="394"/>
                  <a:pt x="167" y="3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63"/>
          <p:cNvSpPr>
            <a:spLocks noEditPoints="1"/>
          </p:cNvSpPr>
          <p:nvPr/>
        </p:nvSpPr>
        <p:spPr bwMode="auto">
          <a:xfrm>
            <a:off x="4719638" y="1284288"/>
            <a:ext cx="1060450" cy="858838"/>
          </a:xfrm>
          <a:custGeom>
            <a:avLst/>
            <a:gdLst>
              <a:gd name="T0" fmla="*/ 84 w 336"/>
              <a:gd name="T1" fmla="*/ 43 h 272"/>
              <a:gd name="T2" fmla="*/ 95 w 336"/>
              <a:gd name="T3" fmla="*/ 24 h 272"/>
              <a:gd name="T4" fmla="*/ 95 w 336"/>
              <a:gd name="T5" fmla="*/ 24 h 272"/>
              <a:gd name="T6" fmla="*/ 136 w 336"/>
              <a:gd name="T7" fmla="*/ 12 h 272"/>
              <a:gd name="T8" fmla="*/ 136 w 336"/>
              <a:gd name="T9" fmla="*/ 12 h 272"/>
              <a:gd name="T10" fmla="*/ 168 w 336"/>
              <a:gd name="T11" fmla="*/ 16 h 272"/>
              <a:gd name="T12" fmla="*/ 172 w 336"/>
              <a:gd name="T13" fmla="*/ 17 h 272"/>
              <a:gd name="T14" fmla="*/ 173 w 336"/>
              <a:gd name="T15" fmla="*/ 17 h 272"/>
              <a:gd name="T16" fmla="*/ 177 w 336"/>
              <a:gd name="T17" fmla="*/ 30 h 272"/>
              <a:gd name="T18" fmla="*/ 180 w 336"/>
              <a:gd name="T19" fmla="*/ 38 h 272"/>
              <a:gd name="T20" fmla="*/ 181 w 336"/>
              <a:gd name="T21" fmla="*/ 40 h 272"/>
              <a:gd name="T22" fmla="*/ 184 w 336"/>
              <a:gd name="T23" fmla="*/ 49 h 272"/>
              <a:gd name="T24" fmla="*/ 187 w 336"/>
              <a:gd name="T25" fmla="*/ 49 h 272"/>
              <a:gd name="T26" fmla="*/ 193 w 336"/>
              <a:gd name="T27" fmla="*/ 48 h 272"/>
              <a:gd name="T28" fmla="*/ 218 w 336"/>
              <a:gd name="T29" fmla="*/ 27 h 272"/>
              <a:gd name="T30" fmla="*/ 219 w 336"/>
              <a:gd name="T31" fmla="*/ 27 h 272"/>
              <a:gd name="T32" fmla="*/ 228 w 336"/>
              <a:gd name="T33" fmla="*/ 33 h 272"/>
              <a:gd name="T34" fmla="*/ 304 w 336"/>
              <a:gd name="T35" fmla="*/ 0 h 272"/>
              <a:gd name="T36" fmla="*/ 0 w 336"/>
              <a:gd name="T37" fmla="*/ 145 h 272"/>
              <a:gd name="T38" fmla="*/ 18 w 336"/>
              <a:gd name="T39" fmla="*/ 120 h 272"/>
              <a:gd name="T40" fmla="*/ 28 w 336"/>
              <a:gd name="T41" fmla="*/ 106 h 272"/>
              <a:gd name="T42" fmla="*/ 15 w 336"/>
              <a:gd name="T43" fmla="*/ 94 h 272"/>
              <a:gd name="T44" fmla="*/ 15 w 336"/>
              <a:gd name="T45" fmla="*/ 93 h 272"/>
              <a:gd name="T46" fmla="*/ 16 w 336"/>
              <a:gd name="T47" fmla="*/ 93 h 272"/>
              <a:gd name="T48" fmla="*/ 47 w 336"/>
              <a:gd name="T49" fmla="*/ 80 h 272"/>
              <a:gd name="T50" fmla="*/ 57 w 336"/>
              <a:gd name="T51" fmla="*/ 76 h 272"/>
              <a:gd name="T52" fmla="*/ 84 w 336"/>
              <a:gd name="T53" fmla="*/ 43 h 272"/>
              <a:gd name="T54" fmla="*/ 177 w 336"/>
              <a:gd name="T55" fmla="*/ 272 h 272"/>
              <a:gd name="T56" fmla="*/ 144 w 336"/>
              <a:gd name="T57" fmla="*/ 235 h 272"/>
              <a:gd name="T58" fmla="*/ 102 w 336"/>
              <a:gd name="T59" fmla="*/ 209 h 272"/>
              <a:gd name="T60" fmla="*/ 0 w 336"/>
              <a:gd name="T61" fmla="*/ 146 h 272"/>
              <a:gd name="T62" fmla="*/ 0 w 336"/>
              <a:gd name="T63" fmla="*/ 146 h 272"/>
              <a:gd name="T64" fmla="*/ 0 w 336"/>
              <a:gd name="T65" fmla="*/ 145 h 272"/>
              <a:gd name="T66" fmla="*/ 336 w 336"/>
              <a:gd name="T67" fmla="*/ 121 h 272"/>
              <a:gd name="T68" fmla="*/ 336 w 336"/>
              <a:gd name="T69" fmla="*/ 121 h 272"/>
              <a:gd name="T70" fmla="*/ 310 w 336"/>
              <a:gd name="T71" fmla="*/ 125 h 272"/>
              <a:gd name="T72" fmla="*/ 308 w 336"/>
              <a:gd name="T73" fmla="*/ 126 h 272"/>
              <a:gd name="T74" fmla="*/ 264 w 336"/>
              <a:gd name="T75" fmla="*/ 208 h 272"/>
              <a:gd name="T76" fmla="*/ 263 w 336"/>
              <a:gd name="T77" fmla="*/ 212 h 272"/>
              <a:gd name="T78" fmla="*/ 246 w 336"/>
              <a:gd name="T79" fmla="*/ 244 h 272"/>
              <a:gd name="T80" fmla="*/ 246 w 336"/>
              <a:gd name="T81" fmla="*/ 244 h 272"/>
              <a:gd name="T82" fmla="*/ 210 w 336"/>
              <a:gd name="T83" fmla="*/ 259 h 272"/>
              <a:gd name="T84" fmla="*/ 178 w 336"/>
              <a:gd name="T85" fmla="*/ 272 h 272"/>
              <a:gd name="T86" fmla="*/ 178 w 336"/>
              <a:gd name="T87" fmla="*/ 272 h 272"/>
              <a:gd name="T88" fmla="*/ 177 w 336"/>
              <a:gd name="T8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6" h="272">
                <a:moveTo>
                  <a:pt x="84" y="43"/>
                </a:moveTo>
                <a:cubicBezTo>
                  <a:pt x="95" y="24"/>
                  <a:pt x="95" y="24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2" y="17"/>
                  <a:pt x="172" y="17"/>
                  <a:pt x="172" y="17"/>
                </a:cubicBezTo>
                <a:cubicBezTo>
                  <a:pt x="172" y="17"/>
                  <a:pt x="173" y="17"/>
                  <a:pt x="173" y="17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1" y="40"/>
                  <a:pt x="181" y="40"/>
                  <a:pt x="181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218" y="27"/>
                  <a:pt x="218" y="27"/>
                  <a:pt x="218" y="27"/>
                </a:cubicBezTo>
                <a:cubicBezTo>
                  <a:pt x="218" y="27"/>
                  <a:pt x="219" y="27"/>
                  <a:pt x="219" y="27"/>
                </a:cubicBezTo>
                <a:cubicBezTo>
                  <a:pt x="228" y="33"/>
                  <a:pt x="228" y="33"/>
                  <a:pt x="228" y="33"/>
                </a:cubicBezTo>
                <a:cubicBezTo>
                  <a:pt x="304" y="0"/>
                  <a:pt x="304" y="0"/>
                  <a:pt x="304" y="0"/>
                </a:cubicBezTo>
                <a:moveTo>
                  <a:pt x="0" y="145"/>
                </a:moveTo>
                <a:cubicBezTo>
                  <a:pt x="18" y="120"/>
                  <a:pt x="18" y="120"/>
                  <a:pt x="18" y="120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15" y="94"/>
                  <a:pt x="15" y="94"/>
                  <a:pt x="15" y="94"/>
                </a:cubicBezTo>
                <a:cubicBezTo>
                  <a:pt x="15" y="94"/>
                  <a:pt x="15" y="94"/>
                  <a:pt x="15" y="93"/>
                </a:cubicBezTo>
                <a:cubicBezTo>
                  <a:pt x="15" y="93"/>
                  <a:pt x="15" y="93"/>
                  <a:pt x="16" y="93"/>
                </a:cubicBezTo>
                <a:cubicBezTo>
                  <a:pt x="47" y="80"/>
                  <a:pt x="47" y="80"/>
                  <a:pt x="47" y="80"/>
                </a:cubicBezTo>
                <a:cubicBezTo>
                  <a:pt x="57" y="76"/>
                  <a:pt x="57" y="76"/>
                  <a:pt x="57" y="76"/>
                </a:cubicBezTo>
                <a:cubicBezTo>
                  <a:pt x="84" y="43"/>
                  <a:pt x="84" y="43"/>
                  <a:pt x="84" y="43"/>
                </a:cubicBezTo>
                <a:moveTo>
                  <a:pt x="177" y="272"/>
                </a:moveTo>
                <a:cubicBezTo>
                  <a:pt x="144" y="235"/>
                  <a:pt x="144" y="235"/>
                  <a:pt x="144" y="235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5"/>
                  <a:pt x="0" y="145"/>
                </a:cubicBezTo>
                <a:moveTo>
                  <a:pt x="336" y="121"/>
                </a:moveTo>
                <a:cubicBezTo>
                  <a:pt x="336" y="121"/>
                  <a:pt x="336" y="121"/>
                  <a:pt x="336" y="121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08" y="126"/>
                  <a:pt x="308" y="126"/>
                  <a:pt x="308" y="126"/>
                </a:cubicBezTo>
                <a:cubicBezTo>
                  <a:pt x="264" y="208"/>
                  <a:pt x="264" y="208"/>
                  <a:pt x="264" y="208"/>
                </a:cubicBezTo>
                <a:cubicBezTo>
                  <a:pt x="263" y="212"/>
                  <a:pt x="263" y="212"/>
                  <a:pt x="263" y="212"/>
                </a:cubicBezTo>
                <a:cubicBezTo>
                  <a:pt x="246" y="244"/>
                  <a:pt x="246" y="244"/>
                  <a:pt x="246" y="244"/>
                </a:cubicBezTo>
                <a:cubicBezTo>
                  <a:pt x="246" y="244"/>
                  <a:pt x="246" y="244"/>
                  <a:pt x="246" y="244"/>
                </a:cubicBezTo>
                <a:cubicBezTo>
                  <a:pt x="210" y="259"/>
                  <a:pt x="210" y="259"/>
                  <a:pt x="210" y="259"/>
                </a:cubicBezTo>
                <a:cubicBezTo>
                  <a:pt x="178" y="272"/>
                  <a:pt x="178" y="272"/>
                  <a:pt x="178" y="272"/>
                </a:cubicBezTo>
                <a:cubicBezTo>
                  <a:pt x="178" y="272"/>
                  <a:pt x="178" y="272"/>
                  <a:pt x="178" y="272"/>
                </a:cubicBezTo>
                <a:cubicBezTo>
                  <a:pt x="178" y="272"/>
                  <a:pt x="178" y="272"/>
                  <a:pt x="177" y="27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64"/>
          <p:cNvSpPr>
            <a:spLocks noEditPoints="1"/>
          </p:cNvSpPr>
          <p:nvPr/>
        </p:nvSpPr>
        <p:spPr bwMode="auto">
          <a:xfrm>
            <a:off x="6553201" y="3495675"/>
            <a:ext cx="442913" cy="655638"/>
          </a:xfrm>
          <a:custGeom>
            <a:avLst/>
            <a:gdLst>
              <a:gd name="T0" fmla="*/ 114 w 140"/>
              <a:gd name="T1" fmla="*/ 0 h 208"/>
              <a:gd name="T2" fmla="*/ 114 w 140"/>
              <a:gd name="T3" fmla="*/ 0 h 208"/>
              <a:gd name="T4" fmla="*/ 124 w 140"/>
              <a:gd name="T5" fmla="*/ 7 h 208"/>
              <a:gd name="T6" fmla="*/ 140 w 140"/>
              <a:gd name="T7" fmla="*/ 18 h 208"/>
              <a:gd name="T8" fmla="*/ 0 w 140"/>
              <a:gd name="T9" fmla="*/ 97 h 208"/>
              <a:gd name="T10" fmla="*/ 32 w 140"/>
              <a:gd name="T11" fmla="*/ 64 h 208"/>
              <a:gd name="T12" fmla="*/ 24 w 140"/>
              <a:gd name="T13" fmla="*/ 26 h 208"/>
              <a:gd name="T14" fmla="*/ 24 w 140"/>
              <a:gd name="T15" fmla="*/ 25 h 208"/>
              <a:gd name="T16" fmla="*/ 24 w 140"/>
              <a:gd name="T17" fmla="*/ 25 h 208"/>
              <a:gd name="T18" fmla="*/ 64 w 140"/>
              <a:gd name="T19" fmla="*/ 17 h 208"/>
              <a:gd name="T20" fmla="*/ 98 w 140"/>
              <a:gd name="T21" fmla="*/ 5 h 208"/>
              <a:gd name="T22" fmla="*/ 114 w 140"/>
              <a:gd name="T23" fmla="*/ 0 h 208"/>
              <a:gd name="T24" fmla="*/ 3 w 140"/>
              <a:gd name="T25" fmla="*/ 100 h 208"/>
              <a:gd name="T26" fmla="*/ 0 w 140"/>
              <a:gd name="T27" fmla="*/ 97 h 208"/>
              <a:gd name="T28" fmla="*/ 0 w 140"/>
              <a:gd name="T29" fmla="*/ 97 h 208"/>
              <a:gd name="T30" fmla="*/ 72 w 140"/>
              <a:gd name="T31" fmla="*/ 208 h 208"/>
              <a:gd name="T32" fmla="*/ 57 w 140"/>
              <a:gd name="T33" fmla="*/ 192 h 208"/>
              <a:gd name="T34" fmla="*/ 14 w 140"/>
              <a:gd name="T35" fmla="*/ 141 h 208"/>
              <a:gd name="T36" fmla="*/ 14 w 140"/>
              <a:gd name="T37" fmla="*/ 141 h 208"/>
              <a:gd name="T38" fmla="*/ 3 w 140"/>
              <a:gd name="T39" fmla="*/ 1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208">
                <a:moveTo>
                  <a:pt x="114" y="0"/>
                </a:moveTo>
                <a:cubicBezTo>
                  <a:pt x="114" y="0"/>
                  <a:pt x="114" y="0"/>
                  <a:pt x="114" y="0"/>
                </a:cubicBezTo>
                <a:cubicBezTo>
                  <a:pt x="124" y="7"/>
                  <a:pt x="124" y="7"/>
                  <a:pt x="124" y="7"/>
                </a:cubicBezTo>
                <a:cubicBezTo>
                  <a:pt x="140" y="18"/>
                  <a:pt x="140" y="18"/>
                  <a:pt x="140" y="18"/>
                </a:cubicBezTo>
                <a:moveTo>
                  <a:pt x="0" y="97"/>
                </a:moveTo>
                <a:cubicBezTo>
                  <a:pt x="32" y="64"/>
                  <a:pt x="32" y="64"/>
                  <a:pt x="32" y="64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98" y="5"/>
                  <a:pt x="98" y="5"/>
                  <a:pt x="98" y="5"/>
                </a:cubicBezTo>
                <a:cubicBezTo>
                  <a:pt x="114" y="0"/>
                  <a:pt x="114" y="0"/>
                  <a:pt x="114" y="0"/>
                </a:cubicBezTo>
                <a:moveTo>
                  <a:pt x="3" y="100"/>
                </a:move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97"/>
                  <a:pt x="0" y="97"/>
                </a:cubicBezTo>
                <a:moveTo>
                  <a:pt x="72" y="208"/>
                </a:moveTo>
                <a:cubicBezTo>
                  <a:pt x="57" y="192"/>
                  <a:pt x="57" y="192"/>
                  <a:pt x="57" y="192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3" y="141"/>
                  <a:pt x="3" y="100"/>
                  <a:pt x="3" y="10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65"/>
          <p:cNvSpPr>
            <a:spLocks noEditPoints="1"/>
          </p:cNvSpPr>
          <p:nvPr/>
        </p:nvSpPr>
        <p:spPr bwMode="auto">
          <a:xfrm>
            <a:off x="3919538" y="546100"/>
            <a:ext cx="1235075" cy="473075"/>
          </a:xfrm>
          <a:custGeom>
            <a:avLst/>
            <a:gdLst>
              <a:gd name="T0" fmla="*/ 293 w 391"/>
              <a:gd name="T1" fmla="*/ 150 h 150"/>
              <a:gd name="T2" fmla="*/ 260 w 391"/>
              <a:gd name="T3" fmla="*/ 144 h 150"/>
              <a:gd name="T4" fmla="*/ 260 w 391"/>
              <a:gd name="T5" fmla="*/ 143 h 150"/>
              <a:gd name="T6" fmla="*/ 218 w 391"/>
              <a:gd name="T7" fmla="*/ 106 h 150"/>
              <a:gd name="T8" fmla="*/ 182 w 391"/>
              <a:gd name="T9" fmla="*/ 121 h 150"/>
              <a:gd name="T10" fmla="*/ 181 w 391"/>
              <a:gd name="T11" fmla="*/ 121 h 150"/>
              <a:gd name="T12" fmla="*/ 181 w 391"/>
              <a:gd name="T13" fmla="*/ 120 h 150"/>
              <a:gd name="T14" fmla="*/ 183 w 391"/>
              <a:gd name="T15" fmla="*/ 92 h 150"/>
              <a:gd name="T16" fmla="*/ 161 w 391"/>
              <a:gd name="T17" fmla="*/ 72 h 150"/>
              <a:gd name="T18" fmla="*/ 154 w 391"/>
              <a:gd name="T19" fmla="*/ 72 h 150"/>
              <a:gd name="T20" fmla="*/ 129 w 391"/>
              <a:gd name="T21" fmla="*/ 69 h 150"/>
              <a:gd name="T22" fmla="*/ 128 w 391"/>
              <a:gd name="T23" fmla="*/ 68 h 150"/>
              <a:gd name="T24" fmla="*/ 129 w 391"/>
              <a:gd name="T25" fmla="*/ 39 h 150"/>
              <a:gd name="T26" fmla="*/ 1 w 391"/>
              <a:gd name="T27" fmla="*/ 1 h 150"/>
              <a:gd name="T28" fmla="*/ 0 w 391"/>
              <a:gd name="T29" fmla="*/ 1 h 150"/>
              <a:gd name="T30" fmla="*/ 0 w 391"/>
              <a:gd name="T31" fmla="*/ 0 h 150"/>
              <a:gd name="T32" fmla="*/ 391 w 391"/>
              <a:gd name="T33" fmla="*/ 67 h 150"/>
              <a:gd name="T34" fmla="*/ 351 w 391"/>
              <a:gd name="T35" fmla="*/ 57 h 150"/>
              <a:gd name="T36" fmla="*/ 305 w 391"/>
              <a:gd name="T37" fmla="*/ 130 h 150"/>
              <a:gd name="T38" fmla="*/ 296 w 391"/>
              <a:gd name="T39" fmla="*/ 146 h 150"/>
              <a:gd name="T40" fmla="*/ 293 w 391"/>
              <a:gd name="T41" fmla="*/ 150 h 150"/>
              <a:gd name="T42" fmla="*/ 293 w 391"/>
              <a:gd name="T43" fmla="*/ 150 h 150"/>
              <a:gd name="T44" fmla="*/ 293 w 391"/>
              <a:gd name="T45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1" h="150">
                <a:moveTo>
                  <a:pt x="293" y="150"/>
                </a:moveTo>
                <a:cubicBezTo>
                  <a:pt x="260" y="144"/>
                  <a:pt x="260" y="144"/>
                  <a:pt x="260" y="144"/>
                </a:cubicBezTo>
                <a:cubicBezTo>
                  <a:pt x="260" y="144"/>
                  <a:pt x="260" y="144"/>
                  <a:pt x="260" y="143"/>
                </a:cubicBezTo>
                <a:cubicBezTo>
                  <a:pt x="218" y="106"/>
                  <a:pt x="218" y="106"/>
                  <a:pt x="218" y="106"/>
                </a:cubicBezTo>
                <a:cubicBezTo>
                  <a:pt x="182" y="121"/>
                  <a:pt x="182" y="121"/>
                  <a:pt x="182" y="121"/>
                </a:cubicBezTo>
                <a:cubicBezTo>
                  <a:pt x="182" y="121"/>
                  <a:pt x="182" y="121"/>
                  <a:pt x="181" y="121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9" y="69"/>
                  <a:pt x="128" y="68"/>
                  <a:pt x="128" y="68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moveTo>
                  <a:pt x="391" y="67"/>
                </a:moveTo>
                <a:cubicBezTo>
                  <a:pt x="351" y="57"/>
                  <a:pt x="351" y="57"/>
                  <a:pt x="351" y="57"/>
                </a:cubicBezTo>
                <a:cubicBezTo>
                  <a:pt x="305" y="130"/>
                  <a:pt x="305" y="130"/>
                  <a:pt x="305" y="130"/>
                </a:cubicBezTo>
                <a:cubicBezTo>
                  <a:pt x="296" y="146"/>
                  <a:pt x="296" y="146"/>
                  <a:pt x="296" y="146"/>
                </a:cubicBezTo>
                <a:cubicBezTo>
                  <a:pt x="293" y="150"/>
                  <a:pt x="293" y="150"/>
                  <a:pt x="293" y="150"/>
                </a:cubicBezTo>
                <a:cubicBezTo>
                  <a:pt x="293" y="150"/>
                  <a:pt x="293" y="150"/>
                  <a:pt x="293" y="150"/>
                </a:cubicBezTo>
                <a:cubicBezTo>
                  <a:pt x="293" y="150"/>
                  <a:pt x="293" y="150"/>
                  <a:pt x="293" y="15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66"/>
          <p:cNvSpPr>
            <a:spLocks noEditPoints="1"/>
          </p:cNvSpPr>
          <p:nvPr/>
        </p:nvSpPr>
        <p:spPr bwMode="auto">
          <a:xfrm>
            <a:off x="5319713" y="2235200"/>
            <a:ext cx="962025" cy="1427163"/>
          </a:xfrm>
          <a:custGeom>
            <a:avLst/>
            <a:gdLst>
              <a:gd name="T0" fmla="*/ 147 w 305"/>
              <a:gd name="T1" fmla="*/ 74 h 452"/>
              <a:gd name="T2" fmla="*/ 162 w 305"/>
              <a:gd name="T3" fmla="*/ 131 h 452"/>
              <a:gd name="T4" fmla="*/ 151 w 305"/>
              <a:gd name="T5" fmla="*/ 197 h 452"/>
              <a:gd name="T6" fmla="*/ 179 w 305"/>
              <a:gd name="T7" fmla="*/ 218 h 452"/>
              <a:gd name="T8" fmla="*/ 266 w 305"/>
              <a:gd name="T9" fmla="*/ 293 h 452"/>
              <a:gd name="T10" fmla="*/ 21 w 305"/>
              <a:gd name="T11" fmla="*/ 4 h 452"/>
              <a:gd name="T12" fmla="*/ 104 w 305"/>
              <a:gd name="T13" fmla="*/ 35 h 452"/>
              <a:gd name="T14" fmla="*/ 146 w 305"/>
              <a:gd name="T15" fmla="*/ 74 h 452"/>
              <a:gd name="T16" fmla="*/ 9 w 305"/>
              <a:gd name="T17" fmla="*/ 142 h 452"/>
              <a:gd name="T18" fmla="*/ 12 w 305"/>
              <a:gd name="T19" fmla="*/ 76 h 452"/>
              <a:gd name="T20" fmla="*/ 0 w 305"/>
              <a:gd name="T21" fmla="*/ 53 h 452"/>
              <a:gd name="T22" fmla="*/ 10 w 305"/>
              <a:gd name="T23" fmla="*/ 0 h 452"/>
              <a:gd name="T24" fmla="*/ 10 w 305"/>
              <a:gd name="T25" fmla="*/ 0 h 452"/>
              <a:gd name="T26" fmla="*/ 117 w 305"/>
              <a:gd name="T27" fmla="*/ 351 h 452"/>
              <a:gd name="T28" fmla="*/ 87 w 305"/>
              <a:gd name="T29" fmla="*/ 291 h 452"/>
              <a:gd name="T30" fmla="*/ 46 w 305"/>
              <a:gd name="T31" fmla="*/ 258 h 452"/>
              <a:gd name="T32" fmla="*/ 24 w 305"/>
              <a:gd name="T33" fmla="*/ 198 h 452"/>
              <a:gd name="T34" fmla="*/ 209 w 305"/>
              <a:gd name="T35" fmla="*/ 425 h 452"/>
              <a:gd name="T36" fmla="*/ 195 w 305"/>
              <a:gd name="T37" fmla="*/ 404 h 452"/>
              <a:gd name="T38" fmla="*/ 164 w 305"/>
              <a:gd name="T39" fmla="*/ 380 h 452"/>
              <a:gd name="T40" fmla="*/ 117 w 305"/>
              <a:gd name="T41" fmla="*/ 351 h 452"/>
              <a:gd name="T42" fmla="*/ 244 w 305"/>
              <a:gd name="T43" fmla="*/ 452 h 452"/>
              <a:gd name="T44" fmla="*/ 244 w 305"/>
              <a:gd name="T45" fmla="*/ 452 h 452"/>
              <a:gd name="T46" fmla="*/ 227 w 305"/>
              <a:gd name="T47" fmla="*/ 443 h 452"/>
              <a:gd name="T48" fmla="*/ 305 w 305"/>
              <a:gd name="T49" fmla="*/ 389 h 452"/>
              <a:gd name="T50" fmla="*/ 292 w 305"/>
              <a:gd name="T51" fmla="*/ 404 h 452"/>
              <a:gd name="T52" fmla="*/ 290 w 305"/>
              <a:gd name="T53" fmla="*/ 405 h 452"/>
              <a:gd name="T54" fmla="*/ 262 w 305"/>
              <a:gd name="T55" fmla="*/ 396 h 452"/>
              <a:gd name="T56" fmla="*/ 255 w 305"/>
              <a:gd name="T57" fmla="*/ 402 h 452"/>
              <a:gd name="T58" fmla="*/ 255 w 305"/>
              <a:gd name="T59" fmla="*/ 406 h 452"/>
              <a:gd name="T60" fmla="*/ 242 w 305"/>
              <a:gd name="T61" fmla="*/ 443 h 452"/>
              <a:gd name="T62" fmla="*/ 266 w 305"/>
              <a:gd name="T63" fmla="*/ 29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5" h="452">
                <a:moveTo>
                  <a:pt x="146" y="74"/>
                </a:moveTo>
                <a:cubicBezTo>
                  <a:pt x="146" y="74"/>
                  <a:pt x="147" y="74"/>
                  <a:pt x="147" y="74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1" y="197"/>
                  <a:pt x="151" y="197"/>
                  <a:pt x="151" y="197"/>
                </a:cubicBezTo>
                <a:cubicBezTo>
                  <a:pt x="165" y="209"/>
                  <a:pt x="165" y="209"/>
                  <a:pt x="165" y="209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6" y="232"/>
                  <a:pt x="196" y="232"/>
                  <a:pt x="196" y="232"/>
                </a:cubicBezTo>
                <a:cubicBezTo>
                  <a:pt x="266" y="293"/>
                  <a:pt x="266" y="293"/>
                  <a:pt x="266" y="293"/>
                </a:cubicBezTo>
                <a:moveTo>
                  <a:pt x="10" y="0"/>
                </a:moveTo>
                <a:cubicBezTo>
                  <a:pt x="21" y="4"/>
                  <a:pt x="21" y="4"/>
                  <a:pt x="21" y="4"/>
                </a:cubicBezTo>
                <a:cubicBezTo>
                  <a:pt x="44" y="13"/>
                  <a:pt x="44" y="13"/>
                  <a:pt x="44" y="13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104" y="35"/>
                  <a:pt x="105" y="36"/>
                  <a:pt x="105" y="36"/>
                </a:cubicBezTo>
                <a:cubicBezTo>
                  <a:pt x="146" y="74"/>
                  <a:pt x="146" y="74"/>
                  <a:pt x="146" y="74"/>
                </a:cubicBezTo>
                <a:moveTo>
                  <a:pt x="24" y="198"/>
                </a:moveTo>
                <a:cubicBezTo>
                  <a:pt x="9" y="142"/>
                  <a:pt x="9" y="142"/>
                  <a:pt x="9" y="142"/>
                </a:cubicBezTo>
                <a:cubicBezTo>
                  <a:pt x="9" y="142"/>
                  <a:pt x="9" y="141"/>
                  <a:pt x="9" y="141"/>
                </a:cubicBezTo>
                <a:cubicBezTo>
                  <a:pt x="12" y="76"/>
                  <a:pt x="12" y="76"/>
                  <a:pt x="12" y="7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1" y="48"/>
                  <a:pt x="1" y="48"/>
                  <a:pt x="1" y="48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7" y="351"/>
                </a:moveTo>
                <a:cubicBezTo>
                  <a:pt x="117" y="351"/>
                  <a:pt x="117" y="351"/>
                  <a:pt x="117" y="351"/>
                </a:cubicBezTo>
                <a:cubicBezTo>
                  <a:pt x="96" y="304"/>
                  <a:pt x="96" y="304"/>
                  <a:pt x="96" y="304"/>
                </a:cubicBezTo>
                <a:cubicBezTo>
                  <a:pt x="87" y="291"/>
                  <a:pt x="87" y="291"/>
                  <a:pt x="87" y="291"/>
                </a:cubicBezTo>
                <a:cubicBezTo>
                  <a:pt x="73" y="266"/>
                  <a:pt x="73" y="266"/>
                  <a:pt x="73" y="266"/>
                </a:cubicBezTo>
                <a:cubicBezTo>
                  <a:pt x="46" y="258"/>
                  <a:pt x="46" y="258"/>
                  <a:pt x="46" y="258"/>
                </a:cubicBezTo>
                <a:cubicBezTo>
                  <a:pt x="46" y="258"/>
                  <a:pt x="46" y="258"/>
                  <a:pt x="46" y="258"/>
                </a:cubicBezTo>
                <a:cubicBezTo>
                  <a:pt x="24" y="198"/>
                  <a:pt x="24" y="198"/>
                  <a:pt x="24" y="198"/>
                </a:cubicBezTo>
                <a:moveTo>
                  <a:pt x="227" y="443"/>
                </a:moveTo>
                <a:cubicBezTo>
                  <a:pt x="209" y="425"/>
                  <a:pt x="209" y="425"/>
                  <a:pt x="209" y="425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195" y="404"/>
                  <a:pt x="195" y="404"/>
                  <a:pt x="195" y="404"/>
                </a:cubicBezTo>
                <a:cubicBezTo>
                  <a:pt x="182" y="381"/>
                  <a:pt x="182" y="381"/>
                  <a:pt x="182" y="381"/>
                </a:cubicBezTo>
                <a:cubicBezTo>
                  <a:pt x="164" y="380"/>
                  <a:pt x="164" y="380"/>
                  <a:pt x="164" y="380"/>
                </a:cubicBezTo>
                <a:cubicBezTo>
                  <a:pt x="164" y="380"/>
                  <a:pt x="164" y="380"/>
                  <a:pt x="163" y="380"/>
                </a:cubicBezTo>
                <a:cubicBezTo>
                  <a:pt x="117" y="351"/>
                  <a:pt x="117" y="351"/>
                  <a:pt x="117" y="351"/>
                </a:cubicBezTo>
                <a:moveTo>
                  <a:pt x="245" y="451"/>
                </a:moveTo>
                <a:cubicBezTo>
                  <a:pt x="245" y="451"/>
                  <a:pt x="245" y="452"/>
                  <a:pt x="244" y="452"/>
                </a:cubicBezTo>
                <a:cubicBezTo>
                  <a:pt x="244" y="452"/>
                  <a:pt x="244" y="452"/>
                  <a:pt x="244" y="452"/>
                </a:cubicBezTo>
                <a:cubicBezTo>
                  <a:pt x="244" y="452"/>
                  <a:pt x="244" y="452"/>
                  <a:pt x="244" y="452"/>
                </a:cubicBezTo>
                <a:cubicBezTo>
                  <a:pt x="227" y="443"/>
                  <a:pt x="227" y="443"/>
                  <a:pt x="227" y="443"/>
                </a:cubicBezTo>
                <a:cubicBezTo>
                  <a:pt x="227" y="443"/>
                  <a:pt x="227" y="443"/>
                  <a:pt x="227" y="443"/>
                </a:cubicBezTo>
                <a:moveTo>
                  <a:pt x="266" y="293"/>
                </a:moveTo>
                <a:cubicBezTo>
                  <a:pt x="305" y="389"/>
                  <a:pt x="305" y="389"/>
                  <a:pt x="305" y="389"/>
                </a:cubicBezTo>
                <a:cubicBezTo>
                  <a:pt x="305" y="389"/>
                  <a:pt x="305" y="390"/>
                  <a:pt x="305" y="390"/>
                </a:cubicBezTo>
                <a:cubicBezTo>
                  <a:pt x="292" y="404"/>
                  <a:pt x="292" y="404"/>
                  <a:pt x="292" y="404"/>
                </a:cubicBezTo>
                <a:cubicBezTo>
                  <a:pt x="291" y="405"/>
                  <a:pt x="291" y="405"/>
                  <a:pt x="291" y="405"/>
                </a:cubicBezTo>
                <a:cubicBezTo>
                  <a:pt x="291" y="406"/>
                  <a:pt x="290" y="406"/>
                  <a:pt x="290" y="405"/>
                </a:cubicBezTo>
                <a:cubicBezTo>
                  <a:pt x="264" y="395"/>
                  <a:pt x="264" y="395"/>
                  <a:pt x="264" y="395"/>
                </a:cubicBezTo>
                <a:cubicBezTo>
                  <a:pt x="262" y="396"/>
                  <a:pt x="262" y="396"/>
                  <a:pt x="262" y="396"/>
                </a:cubicBezTo>
                <a:cubicBezTo>
                  <a:pt x="256" y="400"/>
                  <a:pt x="256" y="400"/>
                  <a:pt x="256" y="400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5" y="406"/>
                  <a:pt x="255" y="406"/>
                  <a:pt x="255" y="406"/>
                </a:cubicBezTo>
                <a:cubicBezTo>
                  <a:pt x="255" y="406"/>
                  <a:pt x="255" y="406"/>
                  <a:pt x="255" y="406"/>
                </a:cubicBezTo>
                <a:cubicBezTo>
                  <a:pt x="236" y="417"/>
                  <a:pt x="236" y="417"/>
                  <a:pt x="236" y="417"/>
                </a:cubicBezTo>
                <a:cubicBezTo>
                  <a:pt x="242" y="443"/>
                  <a:pt x="242" y="443"/>
                  <a:pt x="242" y="443"/>
                </a:cubicBezTo>
                <a:cubicBezTo>
                  <a:pt x="245" y="451"/>
                  <a:pt x="245" y="451"/>
                  <a:pt x="245" y="451"/>
                </a:cubicBezTo>
                <a:moveTo>
                  <a:pt x="266" y="293"/>
                </a:moveTo>
                <a:cubicBezTo>
                  <a:pt x="266" y="293"/>
                  <a:pt x="266" y="293"/>
                  <a:pt x="266" y="29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67"/>
          <p:cNvSpPr>
            <a:spLocks/>
          </p:cNvSpPr>
          <p:nvPr/>
        </p:nvSpPr>
        <p:spPr bwMode="auto">
          <a:xfrm>
            <a:off x="4841876" y="1016000"/>
            <a:ext cx="142875" cy="407988"/>
          </a:xfrm>
          <a:custGeom>
            <a:avLst/>
            <a:gdLst>
              <a:gd name="T0" fmla="*/ 45 w 45"/>
              <a:gd name="T1" fmla="*/ 129 h 129"/>
              <a:gd name="T2" fmla="*/ 44 w 45"/>
              <a:gd name="T3" fmla="*/ 128 h 129"/>
              <a:gd name="T4" fmla="*/ 33 w 45"/>
              <a:gd name="T5" fmla="*/ 95 h 129"/>
              <a:gd name="T6" fmla="*/ 31 w 45"/>
              <a:gd name="T7" fmla="*/ 89 h 129"/>
              <a:gd name="T8" fmla="*/ 29 w 45"/>
              <a:gd name="T9" fmla="*/ 83 h 129"/>
              <a:gd name="T10" fmla="*/ 19 w 45"/>
              <a:gd name="T11" fmla="*/ 56 h 129"/>
              <a:gd name="T12" fmla="*/ 0 w 45"/>
              <a:gd name="T13" fmla="*/ 1 h 129"/>
              <a:gd name="T14" fmla="*/ 0 w 45"/>
              <a:gd name="T15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29">
                <a:moveTo>
                  <a:pt x="45" y="129"/>
                </a:moveTo>
                <a:cubicBezTo>
                  <a:pt x="45" y="129"/>
                  <a:pt x="45" y="128"/>
                  <a:pt x="44" y="128"/>
                </a:cubicBezTo>
                <a:cubicBezTo>
                  <a:pt x="33" y="95"/>
                  <a:pt x="33" y="95"/>
                  <a:pt x="33" y="95"/>
                </a:cubicBezTo>
                <a:cubicBezTo>
                  <a:pt x="31" y="89"/>
                  <a:pt x="31" y="89"/>
                  <a:pt x="31" y="89"/>
                </a:cubicBezTo>
                <a:cubicBezTo>
                  <a:pt x="29" y="83"/>
                  <a:pt x="29" y="83"/>
                  <a:pt x="29" y="83"/>
                </a:cubicBezTo>
                <a:cubicBezTo>
                  <a:pt x="19" y="56"/>
                  <a:pt x="19" y="56"/>
                  <a:pt x="19" y="5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68"/>
          <p:cNvSpPr>
            <a:spLocks/>
          </p:cNvSpPr>
          <p:nvPr/>
        </p:nvSpPr>
        <p:spPr bwMode="auto">
          <a:xfrm>
            <a:off x="5521326" y="3952875"/>
            <a:ext cx="395288" cy="211138"/>
          </a:xfrm>
          <a:custGeom>
            <a:avLst/>
            <a:gdLst>
              <a:gd name="T0" fmla="*/ 0 w 125"/>
              <a:gd name="T1" fmla="*/ 0 h 67"/>
              <a:gd name="T2" fmla="*/ 24 w 125"/>
              <a:gd name="T3" fmla="*/ 22 h 67"/>
              <a:gd name="T4" fmla="*/ 31 w 125"/>
              <a:gd name="T5" fmla="*/ 27 h 67"/>
              <a:gd name="T6" fmla="*/ 32 w 125"/>
              <a:gd name="T7" fmla="*/ 27 h 67"/>
              <a:gd name="T8" fmla="*/ 34 w 125"/>
              <a:gd name="T9" fmla="*/ 34 h 67"/>
              <a:gd name="T10" fmla="*/ 36 w 125"/>
              <a:gd name="T11" fmla="*/ 37 h 67"/>
              <a:gd name="T12" fmla="*/ 41 w 125"/>
              <a:gd name="T13" fmla="*/ 46 h 67"/>
              <a:gd name="T14" fmla="*/ 43 w 125"/>
              <a:gd name="T15" fmla="*/ 47 h 67"/>
              <a:gd name="T16" fmla="*/ 94 w 125"/>
              <a:gd name="T17" fmla="*/ 51 h 67"/>
              <a:gd name="T18" fmla="*/ 95 w 125"/>
              <a:gd name="T19" fmla="*/ 51 h 67"/>
              <a:gd name="T20" fmla="*/ 97 w 125"/>
              <a:gd name="T21" fmla="*/ 57 h 67"/>
              <a:gd name="T22" fmla="*/ 100 w 125"/>
              <a:gd name="T23" fmla="*/ 60 h 67"/>
              <a:gd name="T24" fmla="*/ 102 w 125"/>
              <a:gd name="T25" fmla="*/ 63 h 67"/>
              <a:gd name="T26" fmla="*/ 107 w 125"/>
              <a:gd name="T27" fmla="*/ 67 h 67"/>
              <a:gd name="T28" fmla="*/ 125 w 125"/>
              <a:gd name="T29" fmla="*/ 56 h 67"/>
              <a:gd name="T30" fmla="*/ 125 w 125"/>
              <a:gd name="T31" fmla="*/ 5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5" h="67">
                <a:moveTo>
                  <a:pt x="0" y="0"/>
                </a:moveTo>
                <a:cubicBezTo>
                  <a:pt x="24" y="22"/>
                  <a:pt x="24" y="22"/>
                  <a:pt x="24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7"/>
                  <a:pt x="32" y="27"/>
                </a:cubicBezTo>
                <a:cubicBezTo>
                  <a:pt x="34" y="34"/>
                  <a:pt x="34" y="34"/>
                  <a:pt x="34" y="34"/>
                </a:cubicBezTo>
                <a:cubicBezTo>
                  <a:pt x="36" y="37"/>
                  <a:pt x="36" y="37"/>
                  <a:pt x="36" y="37"/>
                </a:cubicBezTo>
                <a:cubicBezTo>
                  <a:pt x="41" y="46"/>
                  <a:pt x="41" y="46"/>
                  <a:pt x="41" y="46"/>
                </a:cubicBezTo>
                <a:cubicBezTo>
                  <a:pt x="43" y="47"/>
                  <a:pt x="43" y="47"/>
                  <a:pt x="43" y="47"/>
                </a:cubicBezTo>
                <a:cubicBezTo>
                  <a:pt x="94" y="51"/>
                  <a:pt x="94" y="51"/>
                  <a:pt x="94" y="51"/>
                </a:cubicBezTo>
                <a:cubicBezTo>
                  <a:pt x="94" y="51"/>
                  <a:pt x="94" y="51"/>
                  <a:pt x="95" y="51"/>
                </a:cubicBezTo>
                <a:cubicBezTo>
                  <a:pt x="97" y="57"/>
                  <a:pt x="97" y="57"/>
                  <a:pt x="97" y="57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5" y="56"/>
                  <a:pt x="125" y="5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69"/>
          <p:cNvSpPr>
            <a:spLocks/>
          </p:cNvSpPr>
          <p:nvPr/>
        </p:nvSpPr>
        <p:spPr bwMode="auto">
          <a:xfrm>
            <a:off x="5278438" y="3340100"/>
            <a:ext cx="434975" cy="303213"/>
          </a:xfrm>
          <a:custGeom>
            <a:avLst/>
            <a:gdLst>
              <a:gd name="T0" fmla="*/ 0 w 138"/>
              <a:gd name="T1" fmla="*/ 96 h 96"/>
              <a:gd name="T2" fmla="*/ 33 w 138"/>
              <a:gd name="T3" fmla="*/ 86 h 96"/>
              <a:gd name="T4" fmla="*/ 74 w 138"/>
              <a:gd name="T5" fmla="*/ 73 h 96"/>
              <a:gd name="T6" fmla="*/ 76 w 138"/>
              <a:gd name="T7" fmla="*/ 73 h 96"/>
              <a:gd name="T8" fmla="*/ 84 w 138"/>
              <a:gd name="T9" fmla="*/ 70 h 96"/>
              <a:gd name="T10" fmla="*/ 94 w 138"/>
              <a:gd name="T11" fmla="*/ 68 h 96"/>
              <a:gd name="T12" fmla="*/ 138 w 138"/>
              <a:gd name="T13" fmla="*/ 9 h 96"/>
              <a:gd name="T14" fmla="*/ 130 w 138"/>
              <a:gd name="T15" fmla="*/ 1 h 96"/>
              <a:gd name="T16" fmla="*/ 130 w 138"/>
              <a:gd name="T17" fmla="*/ 0 h 96"/>
              <a:gd name="T18" fmla="*/ 131 w 138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96">
                <a:moveTo>
                  <a:pt x="0" y="96"/>
                </a:moveTo>
                <a:cubicBezTo>
                  <a:pt x="33" y="86"/>
                  <a:pt x="33" y="86"/>
                  <a:pt x="33" y="86"/>
                </a:cubicBezTo>
                <a:cubicBezTo>
                  <a:pt x="74" y="73"/>
                  <a:pt x="74" y="73"/>
                  <a:pt x="74" y="73"/>
                </a:cubicBezTo>
                <a:cubicBezTo>
                  <a:pt x="76" y="73"/>
                  <a:pt x="76" y="73"/>
                  <a:pt x="76" y="73"/>
                </a:cubicBezTo>
                <a:cubicBezTo>
                  <a:pt x="84" y="70"/>
                  <a:pt x="84" y="70"/>
                  <a:pt x="84" y="70"/>
                </a:cubicBezTo>
                <a:cubicBezTo>
                  <a:pt x="94" y="68"/>
                  <a:pt x="94" y="68"/>
                  <a:pt x="94" y="68"/>
                </a:cubicBezTo>
                <a:cubicBezTo>
                  <a:pt x="138" y="9"/>
                  <a:pt x="138" y="9"/>
                  <a:pt x="138" y="9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0"/>
                  <a:pt x="130" y="0"/>
                </a:cubicBezTo>
                <a:cubicBezTo>
                  <a:pt x="130" y="0"/>
                  <a:pt x="130" y="0"/>
                  <a:pt x="131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70"/>
          <p:cNvSpPr>
            <a:spLocks/>
          </p:cNvSpPr>
          <p:nvPr/>
        </p:nvSpPr>
        <p:spPr bwMode="auto">
          <a:xfrm>
            <a:off x="5776913" y="2449513"/>
            <a:ext cx="363538" cy="22225"/>
          </a:xfrm>
          <a:custGeom>
            <a:avLst/>
            <a:gdLst>
              <a:gd name="T0" fmla="*/ 0 w 115"/>
              <a:gd name="T1" fmla="*/ 7 h 7"/>
              <a:gd name="T2" fmla="*/ 1 w 115"/>
              <a:gd name="T3" fmla="*/ 6 h 7"/>
              <a:gd name="T4" fmla="*/ 1 w 115"/>
              <a:gd name="T5" fmla="*/ 6 h 7"/>
              <a:gd name="T6" fmla="*/ 39 w 115"/>
              <a:gd name="T7" fmla="*/ 4 h 7"/>
              <a:gd name="T8" fmla="*/ 51 w 115"/>
              <a:gd name="T9" fmla="*/ 3 h 7"/>
              <a:gd name="T10" fmla="*/ 83 w 115"/>
              <a:gd name="T11" fmla="*/ 1 h 7"/>
              <a:gd name="T12" fmla="*/ 97 w 115"/>
              <a:gd name="T13" fmla="*/ 1 h 7"/>
              <a:gd name="T14" fmla="*/ 103 w 115"/>
              <a:gd name="T15" fmla="*/ 0 h 7"/>
              <a:gd name="T16" fmla="*/ 115 w 115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7">
                <a:moveTo>
                  <a:pt x="0" y="7"/>
                </a:move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39" y="4"/>
                  <a:pt x="39" y="4"/>
                  <a:pt x="39" y="4"/>
                </a:cubicBezTo>
                <a:cubicBezTo>
                  <a:pt x="51" y="3"/>
                  <a:pt x="51" y="3"/>
                  <a:pt x="51" y="3"/>
                </a:cubicBezTo>
                <a:cubicBezTo>
                  <a:pt x="83" y="1"/>
                  <a:pt x="83" y="1"/>
                  <a:pt x="83" y="1"/>
                </a:cubicBezTo>
                <a:cubicBezTo>
                  <a:pt x="97" y="1"/>
                  <a:pt x="97" y="1"/>
                  <a:pt x="97" y="1"/>
                </a:cubicBezTo>
                <a:cubicBezTo>
                  <a:pt x="103" y="0"/>
                  <a:pt x="103" y="0"/>
                  <a:pt x="103" y="0"/>
                </a:cubicBezTo>
                <a:cubicBezTo>
                  <a:pt x="115" y="0"/>
                  <a:pt x="115" y="0"/>
                  <a:pt x="11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71"/>
          <p:cNvSpPr>
            <a:spLocks noEditPoints="1"/>
          </p:cNvSpPr>
          <p:nvPr/>
        </p:nvSpPr>
        <p:spPr bwMode="auto">
          <a:xfrm>
            <a:off x="5913438" y="3630613"/>
            <a:ext cx="649288" cy="966788"/>
          </a:xfrm>
          <a:custGeom>
            <a:avLst/>
            <a:gdLst>
              <a:gd name="T0" fmla="*/ 206 w 206"/>
              <a:gd name="T1" fmla="*/ 58 h 306"/>
              <a:gd name="T2" fmla="*/ 174 w 206"/>
              <a:gd name="T3" fmla="*/ 84 h 306"/>
              <a:gd name="T4" fmla="*/ 149 w 206"/>
              <a:gd name="T5" fmla="*/ 131 h 306"/>
              <a:gd name="T6" fmla="*/ 145 w 206"/>
              <a:gd name="T7" fmla="*/ 137 h 306"/>
              <a:gd name="T8" fmla="*/ 144 w 206"/>
              <a:gd name="T9" fmla="*/ 140 h 306"/>
              <a:gd name="T10" fmla="*/ 142 w 206"/>
              <a:gd name="T11" fmla="*/ 144 h 306"/>
              <a:gd name="T12" fmla="*/ 148 w 206"/>
              <a:gd name="T13" fmla="*/ 153 h 306"/>
              <a:gd name="T14" fmla="*/ 148 w 206"/>
              <a:gd name="T15" fmla="*/ 153 h 306"/>
              <a:gd name="T16" fmla="*/ 149 w 206"/>
              <a:gd name="T17" fmla="*/ 156 h 306"/>
              <a:gd name="T18" fmla="*/ 152 w 206"/>
              <a:gd name="T19" fmla="*/ 167 h 306"/>
              <a:gd name="T20" fmla="*/ 161 w 206"/>
              <a:gd name="T21" fmla="*/ 214 h 306"/>
              <a:gd name="T22" fmla="*/ 161 w 206"/>
              <a:gd name="T23" fmla="*/ 214 h 306"/>
              <a:gd name="T24" fmla="*/ 160 w 206"/>
              <a:gd name="T25" fmla="*/ 231 h 306"/>
              <a:gd name="T26" fmla="*/ 56 w 206"/>
              <a:gd name="T27" fmla="*/ 9 h 306"/>
              <a:gd name="T28" fmla="*/ 89 w 206"/>
              <a:gd name="T29" fmla="*/ 30 h 306"/>
              <a:gd name="T30" fmla="*/ 115 w 206"/>
              <a:gd name="T31" fmla="*/ 47 h 306"/>
              <a:gd name="T32" fmla="*/ 120 w 206"/>
              <a:gd name="T33" fmla="*/ 51 h 306"/>
              <a:gd name="T34" fmla="*/ 123 w 206"/>
              <a:gd name="T35" fmla="*/ 54 h 306"/>
              <a:gd name="T36" fmla="*/ 126 w 206"/>
              <a:gd name="T37" fmla="*/ 56 h 306"/>
              <a:gd name="T38" fmla="*/ 125 w 206"/>
              <a:gd name="T39" fmla="*/ 39 h 306"/>
              <a:gd name="T40" fmla="*/ 125 w 206"/>
              <a:gd name="T41" fmla="*/ 39 h 306"/>
              <a:gd name="T42" fmla="*/ 138 w 206"/>
              <a:gd name="T43" fmla="*/ 33 h 306"/>
              <a:gd name="T44" fmla="*/ 138 w 206"/>
              <a:gd name="T45" fmla="*/ 33 h 306"/>
              <a:gd name="T46" fmla="*/ 138 w 206"/>
              <a:gd name="T47" fmla="*/ 33 h 306"/>
              <a:gd name="T48" fmla="*/ 141 w 206"/>
              <a:gd name="T49" fmla="*/ 34 h 306"/>
              <a:gd name="T50" fmla="*/ 204 w 206"/>
              <a:gd name="T51" fmla="*/ 54 h 306"/>
              <a:gd name="T52" fmla="*/ 1 w 206"/>
              <a:gd name="T53" fmla="*/ 158 h 306"/>
              <a:gd name="T54" fmla="*/ 8 w 206"/>
              <a:gd name="T55" fmla="*/ 157 h 306"/>
              <a:gd name="T56" fmla="*/ 37 w 206"/>
              <a:gd name="T57" fmla="*/ 151 h 306"/>
              <a:gd name="T58" fmla="*/ 39 w 206"/>
              <a:gd name="T59" fmla="*/ 102 h 306"/>
              <a:gd name="T60" fmla="*/ 37 w 206"/>
              <a:gd name="T61" fmla="*/ 72 h 306"/>
              <a:gd name="T62" fmla="*/ 38 w 206"/>
              <a:gd name="T63" fmla="*/ 62 h 306"/>
              <a:gd name="T64" fmla="*/ 39 w 206"/>
              <a:gd name="T65" fmla="*/ 47 h 306"/>
              <a:gd name="T66" fmla="*/ 24 w 206"/>
              <a:gd name="T67" fmla="*/ 4 h 306"/>
              <a:gd name="T68" fmla="*/ 24 w 206"/>
              <a:gd name="T69" fmla="*/ 4 h 306"/>
              <a:gd name="T70" fmla="*/ 25 w 206"/>
              <a:gd name="T71" fmla="*/ 4 h 306"/>
              <a:gd name="T72" fmla="*/ 38 w 206"/>
              <a:gd name="T73" fmla="*/ 7 h 306"/>
              <a:gd name="T74" fmla="*/ 39 w 206"/>
              <a:gd name="T75" fmla="*/ 1 h 306"/>
              <a:gd name="T76" fmla="*/ 39 w 206"/>
              <a:gd name="T77" fmla="*/ 0 h 306"/>
              <a:gd name="T78" fmla="*/ 115 w 206"/>
              <a:gd name="T79" fmla="*/ 306 h 306"/>
              <a:gd name="T80" fmla="*/ 78 w 206"/>
              <a:gd name="T81" fmla="*/ 248 h 306"/>
              <a:gd name="T82" fmla="*/ 57 w 206"/>
              <a:gd name="T83" fmla="*/ 237 h 306"/>
              <a:gd name="T84" fmla="*/ 43 w 206"/>
              <a:gd name="T85" fmla="*/ 231 h 306"/>
              <a:gd name="T86" fmla="*/ 41 w 206"/>
              <a:gd name="T87" fmla="*/ 230 h 306"/>
              <a:gd name="T88" fmla="*/ 41 w 206"/>
              <a:gd name="T89" fmla="*/ 230 h 306"/>
              <a:gd name="T90" fmla="*/ 30 w 206"/>
              <a:gd name="T91" fmla="*/ 218 h 306"/>
              <a:gd name="T92" fmla="*/ 7 w 206"/>
              <a:gd name="T93" fmla="*/ 196 h 306"/>
              <a:gd name="T94" fmla="*/ 7 w 206"/>
              <a:gd name="T95" fmla="*/ 196 h 306"/>
              <a:gd name="T96" fmla="*/ 7 w 206"/>
              <a:gd name="T97" fmla="*/ 195 h 306"/>
              <a:gd name="T98" fmla="*/ 0 w 206"/>
              <a:gd name="T99" fmla="*/ 159 h 306"/>
              <a:gd name="T100" fmla="*/ 1 w 206"/>
              <a:gd name="T101" fmla="*/ 158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6" h="306">
                <a:moveTo>
                  <a:pt x="206" y="58"/>
                </a:moveTo>
                <a:cubicBezTo>
                  <a:pt x="174" y="84"/>
                  <a:pt x="174" y="84"/>
                  <a:pt x="174" y="84"/>
                </a:cubicBezTo>
                <a:cubicBezTo>
                  <a:pt x="149" y="131"/>
                  <a:pt x="149" y="131"/>
                  <a:pt x="149" y="131"/>
                </a:cubicBezTo>
                <a:cubicBezTo>
                  <a:pt x="145" y="137"/>
                  <a:pt x="145" y="137"/>
                  <a:pt x="145" y="137"/>
                </a:cubicBezTo>
                <a:cubicBezTo>
                  <a:pt x="144" y="140"/>
                  <a:pt x="144" y="140"/>
                  <a:pt x="144" y="140"/>
                </a:cubicBezTo>
                <a:cubicBezTo>
                  <a:pt x="142" y="144"/>
                  <a:pt x="142" y="144"/>
                  <a:pt x="142" y="144"/>
                </a:cubicBezTo>
                <a:cubicBezTo>
                  <a:pt x="148" y="153"/>
                  <a:pt x="148" y="153"/>
                  <a:pt x="148" y="153"/>
                </a:cubicBezTo>
                <a:cubicBezTo>
                  <a:pt x="148" y="153"/>
                  <a:pt x="148" y="153"/>
                  <a:pt x="148" y="153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0" y="231"/>
                  <a:pt x="160" y="231"/>
                  <a:pt x="160" y="231"/>
                </a:cubicBezTo>
                <a:moveTo>
                  <a:pt x="56" y="9"/>
                </a:moveTo>
                <a:cubicBezTo>
                  <a:pt x="89" y="30"/>
                  <a:pt x="89" y="30"/>
                  <a:pt x="89" y="30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6" y="56"/>
                  <a:pt x="126" y="56"/>
                  <a:pt x="126" y="56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204" y="54"/>
                  <a:pt x="204" y="54"/>
                  <a:pt x="204" y="54"/>
                </a:cubicBezTo>
                <a:moveTo>
                  <a:pt x="1" y="158"/>
                </a:moveTo>
                <a:cubicBezTo>
                  <a:pt x="8" y="157"/>
                  <a:pt x="8" y="157"/>
                  <a:pt x="8" y="157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62"/>
                  <a:pt x="38" y="62"/>
                  <a:pt x="38" y="62"/>
                </a:cubicBezTo>
                <a:cubicBezTo>
                  <a:pt x="39" y="47"/>
                  <a:pt x="39" y="47"/>
                  <a:pt x="39" y="47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5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0"/>
                  <a:pt x="39" y="0"/>
                </a:cubicBezTo>
                <a:moveTo>
                  <a:pt x="115" y="306"/>
                </a:moveTo>
                <a:cubicBezTo>
                  <a:pt x="78" y="248"/>
                  <a:pt x="78" y="248"/>
                  <a:pt x="78" y="248"/>
                </a:cubicBezTo>
                <a:cubicBezTo>
                  <a:pt x="57" y="237"/>
                  <a:pt x="57" y="237"/>
                  <a:pt x="57" y="237"/>
                </a:cubicBezTo>
                <a:cubicBezTo>
                  <a:pt x="43" y="231"/>
                  <a:pt x="43" y="231"/>
                  <a:pt x="43" y="231"/>
                </a:cubicBezTo>
                <a:cubicBezTo>
                  <a:pt x="41" y="230"/>
                  <a:pt x="41" y="230"/>
                  <a:pt x="41" y="230"/>
                </a:cubicBezTo>
                <a:cubicBezTo>
                  <a:pt x="41" y="230"/>
                  <a:pt x="41" y="230"/>
                  <a:pt x="41" y="230"/>
                </a:cubicBezTo>
                <a:cubicBezTo>
                  <a:pt x="30" y="218"/>
                  <a:pt x="30" y="218"/>
                  <a:pt x="30" y="218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6"/>
                  <a:pt x="7" y="196"/>
                  <a:pt x="7" y="196"/>
                </a:cubicBezTo>
                <a:cubicBezTo>
                  <a:pt x="7" y="195"/>
                  <a:pt x="7" y="195"/>
                  <a:pt x="7" y="195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59"/>
                  <a:pt x="1" y="158"/>
                  <a:pt x="1" y="15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72"/>
          <p:cNvSpPr>
            <a:spLocks noEditPoints="1"/>
          </p:cNvSpPr>
          <p:nvPr/>
        </p:nvSpPr>
        <p:spPr bwMode="auto">
          <a:xfrm>
            <a:off x="3276601" y="1743075"/>
            <a:ext cx="1446213" cy="415925"/>
          </a:xfrm>
          <a:custGeom>
            <a:avLst/>
            <a:gdLst>
              <a:gd name="T0" fmla="*/ 0 w 458"/>
              <a:gd name="T1" fmla="*/ 63 h 132"/>
              <a:gd name="T2" fmla="*/ 40 w 458"/>
              <a:gd name="T3" fmla="*/ 87 h 132"/>
              <a:gd name="T4" fmla="*/ 69 w 458"/>
              <a:gd name="T5" fmla="*/ 82 h 132"/>
              <a:gd name="T6" fmla="*/ 114 w 458"/>
              <a:gd name="T7" fmla="*/ 73 h 132"/>
              <a:gd name="T8" fmla="*/ 114 w 458"/>
              <a:gd name="T9" fmla="*/ 73 h 132"/>
              <a:gd name="T10" fmla="*/ 160 w 458"/>
              <a:gd name="T11" fmla="*/ 94 h 132"/>
              <a:gd name="T12" fmla="*/ 161 w 458"/>
              <a:gd name="T13" fmla="*/ 94 h 132"/>
              <a:gd name="T14" fmla="*/ 159 w 458"/>
              <a:gd name="T15" fmla="*/ 123 h 132"/>
              <a:gd name="T16" fmla="*/ 179 w 458"/>
              <a:gd name="T17" fmla="*/ 112 h 132"/>
              <a:gd name="T18" fmla="*/ 186 w 458"/>
              <a:gd name="T19" fmla="*/ 110 h 132"/>
              <a:gd name="T20" fmla="*/ 186 w 458"/>
              <a:gd name="T21" fmla="*/ 110 h 132"/>
              <a:gd name="T22" fmla="*/ 186 w 458"/>
              <a:gd name="T23" fmla="*/ 110 h 132"/>
              <a:gd name="T24" fmla="*/ 192 w 458"/>
              <a:gd name="T25" fmla="*/ 125 h 132"/>
              <a:gd name="T26" fmla="*/ 195 w 458"/>
              <a:gd name="T27" fmla="*/ 132 h 132"/>
              <a:gd name="T28" fmla="*/ 222 w 458"/>
              <a:gd name="T29" fmla="*/ 131 h 132"/>
              <a:gd name="T30" fmla="*/ 237 w 458"/>
              <a:gd name="T31" fmla="*/ 127 h 132"/>
              <a:gd name="T32" fmla="*/ 319 w 458"/>
              <a:gd name="T33" fmla="*/ 111 h 132"/>
              <a:gd name="T34" fmla="*/ 356 w 458"/>
              <a:gd name="T35" fmla="*/ 103 h 132"/>
              <a:gd name="T36" fmla="*/ 398 w 458"/>
              <a:gd name="T37" fmla="*/ 95 h 132"/>
              <a:gd name="T38" fmla="*/ 405 w 458"/>
              <a:gd name="T39" fmla="*/ 73 h 132"/>
              <a:gd name="T40" fmla="*/ 405 w 458"/>
              <a:gd name="T41" fmla="*/ 73 h 132"/>
              <a:gd name="T42" fmla="*/ 416 w 458"/>
              <a:gd name="T43" fmla="*/ 67 h 132"/>
              <a:gd name="T44" fmla="*/ 424 w 458"/>
              <a:gd name="T45" fmla="*/ 62 h 132"/>
              <a:gd name="T46" fmla="*/ 394 w 458"/>
              <a:gd name="T47" fmla="*/ 30 h 132"/>
              <a:gd name="T48" fmla="*/ 391 w 458"/>
              <a:gd name="T49" fmla="*/ 27 h 132"/>
              <a:gd name="T50" fmla="*/ 359 w 458"/>
              <a:gd name="T51" fmla="*/ 16 h 132"/>
              <a:gd name="T52" fmla="*/ 359 w 458"/>
              <a:gd name="T53" fmla="*/ 15 h 132"/>
              <a:gd name="T54" fmla="*/ 359 w 458"/>
              <a:gd name="T55" fmla="*/ 15 h 132"/>
              <a:gd name="T56" fmla="*/ 359 w 458"/>
              <a:gd name="T57" fmla="*/ 15 h 132"/>
              <a:gd name="T58" fmla="*/ 457 w 458"/>
              <a:gd name="T59" fmla="*/ 0 h 132"/>
              <a:gd name="T60" fmla="*/ 458 w 458"/>
              <a:gd name="T6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8" h="132">
                <a:moveTo>
                  <a:pt x="0" y="63"/>
                </a:moveTo>
                <a:cubicBezTo>
                  <a:pt x="40" y="87"/>
                  <a:pt x="40" y="87"/>
                  <a:pt x="40" y="87"/>
                </a:cubicBezTo>
                <a:cubicBezTo>
                  <a:pt x="69" y="82"/>
                  <a:pt x="69" y="82"/>
                  <a:pt x="69" y="82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60" y="94"/>
                  <a:pt x="160" y="94"/>
                  <a:pt x="160" y="94"/>
                </a:cubicBezTo>
                <a:cubicBezTo>
                  <a:pt x="161" y="94"/>
                  <a:pt x="161" y="94"/>
                  <a:pt x="161" y="94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79" y="112"/>
                  <a:pt x="179" y="112"/>
                  <a:pt x="179" y="112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86" y="109"/>
                  <a:pt x="186" y="109"/>
                  <a:pt x="186" y="110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95" y="132"/>
                  <a:pt x="195" y="132"/>
                  <a:pt x="195" y="132"/>
                </a:cubicBezTo>
                <a:cubicBezTo>
                  <a:pt x="222" y="131"/>
                  <a:pt x="222" y="131"/>
                  <a:pt x="222" y="131"/>
                </a:cubicBezTo>
                <a:cubicBezTo>
                  <a:pt x="237" y="127"/>
                  <a:pt x="237" y="127"/>
                  <a:pt x="237" y="127"/>
                </a:cubicBezTo>
                <a:cubicBezTo>
                  <a:pt x="319" y="111"/>
                  <a:pt x="319" y="111"/>
                  <a:pt x="319" y="111"/>
                </a:cubicBezTo>
                <a:cubicBezTo>
                  <a:pt x="356" y="103"/>
                  <a:pt x="356" y="103"/>
                  <a:pt x="356" y="103"/>
                </a:cubicBezTo>
                <a:cubicBezTo>
                  <a:pt x="398" y="95"/>
                  <a:pt x="398" y="95"/>
                  <a:pt x="398" y="95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416" y="67"/>
                  <a:pt x="416" y="67"/>
                  <a:pt x="416" y="67"/>
                </a:cubicBezTo>
                <a:cubicBezTo>
                  <a:pt x="424" y="62"/>
                  <a:pt x="424" y="62"/>
                  <a:pt x="424" y="62"/>
                </a:cubicBezTo>
                <a:cubicBezTo>
                  <a:pt x="394" y="30"/>
                  <a:pt x="394" y="30"/>
                  <a:pt x="394" y="30"/>
                </a:cubicBezTo>
                <a:cubicBezTo>
                  <a:pt x="391" y="27"/>
                  <a:pt x="391" y="27"/>
                  <a:pt x="391" y="27"/>
                </a:cubicBezTo>
                <a:cubicBezTo>
                  <a:pt x="359" y="16"/>
                  <a:pt x="359" y="16"/>
                  <a:pt x="359" y="16"/>
                </a:cubicBezTo>
                <a:cubicBezTo>
                  <a:pt x="359" y="16"/>
                  <a:pt x="359" y="16"/>
                  <a:pt x="359" y="15"/>
                </a:cubicBezTo>
                <a:moveTo>
                  <a:pt x="359" y="15"/>
                </a:moveTo>
                <a:cubicBezTo>
                  <a:pt x="359" y="15"/>
                  <a:pt x="359" y="15"/>
                  <a:pt x="359" y="15"/>
                </a:cubicBezTo>
                <a:cubicBezTo>
                  <a:pt x="457" y="0"/>
                  <a:pt x="457" y="0"/>
                  <a:pt x="457" y="0"/>
                </a:cubicBezTo>
                <a:cubicBezTo>
                  <a:pt x="457" y="0"/>
                  <a:pt x="458" y="0"/>
                  <a:pt x="458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73"/>
          <p:cNvSpPr>
            <a:spLocks/>
          </p:cNvSpPr>
          <p:nvPr/>
        </p:nvSpPr>
        <p:spPr bwMode="auto">
          <a:xfrm>
            <a:off x="3541713" y="581025"/>
            <a:ext cx="868363" cy="1241425"/>
          </a:xfrm>
          <a:custGeom>
            <a:avLst/>
            <a:gdLst>
              <a:gd name="T0" fmla="*/ 0 w 275"/>
              <a:gd name="T1" fmla="*/ 0 h 393"/>
              <a:gd name="T2" fmla="*/ 0 w 275"/>
              <a:gd name="T3" fmla="*/ 0 h 393"/>
              <a:gd name="T4" fmla="*/ 48 w 275"/>
              <a:gd name="T5" fmla="*/ 41 h 393"/>
              <a:gd name="T6" fmla="*/ 57 w 275"/>
              <a:gd name="T7" fmla="*/ 31 h 393"/>
              <a:gd name="T8" fmla="*/ 58 w 275"/>
              <a:gd name="T9" fmla="*/ 31 h 393"/>
              <a:gd name="T10" fmla="*/ 58 w 275"/>
              <a:gd name="T11" fmla="*/ 31 h 393"/>
              <a:gd name="T12" fmla="*/ 67 w 275"/>
              <a:gd name="T13" fmla="*/ 63 h 393"/>
              <a:gd name="T14" fmla="*/ 99 w 275"/>
              <a:gd name="T15" fmla="*/ 85 h 393"/>
              <a:gd name="T16" fmla="*/ 99 w 275"/>
              <a:gd name="T17" fmla="*/ 85 h 393"/>
              <a:gd name="T18" fmla="*/ 92 w 275"/>
              <a:gd name="T19" fmla="*/ 103 h 393"/>
              <a:gd name="T20" fmla="*/ 119 w 275"/>
              <a:gd name="T21" fmla="*/ 114 h 393"/>
              <a:gd name="T22" fmla="*/ 120 w 275"/>
              <a:gd name="T23" fmla="*/ 115 h 393"/>
              <a:gd name="T24" fmla="*/ 139 w 275"/>
              <a:gd name="T25" fmla="*/ 156 h 393"/>
              <a:gd name="T26" fmla="*/ 161 w 275"/>
              <a:gd name="T27" fmla="*/ 156 h 393"/>
              <a:gd name="T28" fmla="*/ 161 w 275"/>
              <a:gd name="T29" fmla="*/ 156 h 393"/>
              <a:gd name="T30" fmla="*/ 161 w 275"/>
              <a:gd name="T31" fmla="*/ 157 h 393"/>
              <a:gd name="T32" fmla="*/ 159 w 275"/>
              <a:gd name="T33" fmla="*/ 171 h 393"/>
              <a:gd name="T34" fmla="*/ 186 w 275"/>
              <a:gd name="T35" fmla="*/ 177 h 393"/>
              <a:gd name="T36" fmla="*/ 198 w 275"/>
              <a:gd name="T37" fmla="*/ 180 h 393"/>
              <a:gd name="T38" fmla="*/ 199 w 275"/>
              <a:gd name="T39" fmla="*/ 181 h 393"/>
              <a:gd name="T40" fmla="*/ 199 w 275"/>
              <a:gd name="T41" fmla="*/ 208 h 393"/>
              <a:gd name="T42" fmla="*/ 221 w 275"/>
              <a:gd name="T43" fmla="*/ 220 h 393"/>
              <a:gd name="T44" fmla="*/ 222 w 275"/>
              <a:gd name="T45" fmla="*/ 221 h 393"/>
              <a:gd name="T46" fmla="*/ 232 w 275"/>
              <a:gd name="T47" fmla="*/ 227 h 393"/>
              <a:gd name="T48" fmla="*/ 232 w 275"/>
              <a:gd name="T49" fmla="*/ 227 h 393"/>
              <a:gd name="T50" fmla="*/ 251 w 275"/>
              <a:gd name="T51" fmla="*/ 247 h 393"/>
              <a:gd name="T52" fmla="*/ 263 w 275"/>
              <a:gd name="T53" fmla="*/ 259 h 393"/>
              <a:gd name="T54" fmla="*/ 263 w 275"/>
              <a:gd name="T55" fmla="*/ 260 h 393"/>
              <a:gd name="T56" fmla="*/ 265 w 275"/>
              <a:gd name="T57" fmla="*/ 282 h 393"/>
              <a:gd name="T58" fmla="*/ 265 w 275"/>
              <a:gd name="T59" fmla="*/ 282 h 393"/>
              <a:gd name="T60" fmla="*/ 260 w 275"/>
              <a:gd name="T61" fmla="*/ 290 h 393"/>
              <a:gd name="T62" fmla="*/ 258 w 275"/>
              <a:gd name="T63" fmla="*/ 293 h 393"/>
              <a:gd name="T64" fmla="*/ 245 w 275"/>
              <a:gd name="T65" fmla="*/ 311 h 393"/>
              <a:gd name="T66" fmla="*/ 250 w 275"/>
              <a:gd name="T67" fmla="*/ 327 h 393"/>
              <a:gd name="T68" fmla="*/ 249 w 275"/>
              <a:gd name="T69" fmla="*/ 327 h 393"/>
              <a:gd name="T70" fmla="*/ 249 w 275"/>
              <a:gd name="T71" fmla="*/ 327 h 393"/>
              <a:gd name="T72" fmla="*/ 248 w 275"/>
              <a:gd name="T73" fmla="*/ 327 h 393"/>
              <a:gd name="T74" fmla="*/ 230 w 275"/>
              <a:gd name="T75" fmla="*/ 331 h 393"/>
              <a:gd name="T76" fmla="*/ 221 w 275"/>
              <a:gd name="T77" fmla="*/ 366 h 393"/>
              <a:gd name="T78" fmla="*/ 236 w 275"/>
              <a:gd name="T79" fmla="*/ 393 h 393"/>
              <a:gd name="T80" fmla="*/ 275 w 275"/>
              <a:gd name="T81" fmla="*/ 38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5" h="39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8" y="41"/>
                  <a:pt x="48" y="41"/>
                  <a:pt x="48" y="4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67" y="63"/>
                  <a:pt x="67" y="63"/>
                  <a:pt x="67" y="63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119" y="114"/>
                  <a:pt x="119" y="114"/>
                  <a:pt x="119" y="114"/>
                </a:cubicBezTo>
                <a:cubicBezTo>
                  <a:pt x="119" y="114"/>
                  <a:pt x="119" y="114"/>
                  <a:pt x="120" y="115"/>
                </a:cubicBezTo>
                <a:cubicBezTo>
                  <a:pt x="139" y="156"/>
                  <a:pt x="139" y="156"/>
                  <a:pt x="139" y="156"/>
                </a:cubicBezTo>
                <a:cubicBezTo>
                  <a:pt x="161" y="156"/>
                  <a:pt x="161" y="156"/>
                  <a:pt x="161" y="156"/>
                </a:cubicBezTo>
                <a:cubicBezTo>
                  <a:pt x="161" y="156"/>
                  <a:pt x="161" y="156"/>
                  <a:pt x="161" y="156"/>
                </a:cubicBezTo>
                <a:cubicBezTo>
                  <a:pt x="161" y="156"/>
                  <a:pt x="161" y="157"/>
                  <a:pt x="161" y="157"/>
                </a:cubicBezTo>
                <a:cubicBezTo>
                  <a:pt x="159" y="171"/>
                  <a:pt x="159" y="171"/>
                  <a:pt x="159" y="171"/>
                </a:cubicBezTo>
                <a:cubicBezTo>
                  <a:pt x="186" y="177"/>
                  <a:pt x="186" y="177"/>
                  <a:pt x="186" y="177"/>
                </a:cubicBezTo>
                <a:cubicBezTo>
                  <a:pt x="198" y="180"/>
                  <a:pt x="198" y="180"/>
                  <a:pt x="198" y="180"/>
                </a:cubicBezTo>
                <a:cubicBezTo>
                  <a:pt x="198" y="180"/>
                  <a:pt x="199" y="180"/>
                  <a:pt x="199" y="181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21" y="220"/>
                  <a:pt x="221" y="220"/>
                  <a:pt x="221" y="220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32" y="227"/>
                  <a:pt x="232" y="227"/>
                  <a:pt x="232" y="227"/>
                </a:cubicBezTo>
                <a:cubicBezTo>
                  <a:pt x="232" y="227"/>
                  <a:pt x="232" y="227"/>
                  <a:pt x="232" y="227"/>
                </a:cubicBezTo>
                <a:cubicBezTo>
                  <a:pt x="251" y="247"/>
                  <a:pt x="251" y="247"/>
                  <a:pt x="251" y="247"/>
                </a:cubicBezTo>
                <a:cubicBezTo>
                  <a:pt x="263" y="259"/>
                  <a:pt x="263" y="259"/>
                  <a:pt x="263" y="259"/>
                </a:cubicBezTo>
                <a:cubicBezTo>
                  <a:pt x="263" y="260"/>
                  <a:pt x="263" y="260"/>
                  <a:pt x="263" y="260"/>
                </a:cubicBezTo>
                <a:cubicBezTo>
                  <a:pt x="265" y="282"/>
                  <a:pt x="265" y="282"/>
                  <a:pt x="265" y="282"/>
                </a:cubicBezTo>
                <a:cubicBezTo>
                  <a:pt x="265" y="282"/>
                  <a:pt x="265" y="282"/>
                  <a:pt x="265" y="282"/>
                </a:cubicBezTo>
                <a:cubicBezTo>
                  <a:pt x="260" y="290"/>
                  <a:pt x="260" y="290"/>
                  <a:pt x="260" y="290"/>
                </a:cubicBezTo>
                <a:cubicBezTo>
                  <a:pt x="258" y="293"/>
                  <a:pt x="258" y="293"/>
                  <a:pt x="258" y="293"/>
                </a:cubicBezTo>
                <a:cubicBezTo>
                  <a:pt x="245" y="311"/>
                  <a:pt x="245" y="311"/>
                  <a:pt x="245" y="311"/>
                </a:cubicBezTo>
                <a:cubicBezTo>
                  <a:pt x="250" y="327"/>
                  <a:pt x="250" y="327"/>
                  <a:pt x="250" y="327"/>
                </a:cubicBezTo>
                <a:cubicBezTo>
                  <a:pt x="250" y="327"/>
                  <a:pt x="250" y="327"/>
                  <a:pt x="249" y="327"/>
                </a:cubicBezTo>
                <a:cubicBezTo>
                  <a:pt x="249" y="327"/>
                  <a:pt x="249" y="327"/>
                  <a:pt x="249" y="327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30" y="331"/>
                  <a:pt x="230" y="331"/>
                  <a:pt x="230" y="331"/>
                </a:cubicBezTo>
                <a:cubicBezTo>
                  <a:pt x="221" y="366"/>
                  <a:pt x="221" y="366"/>
                  <a:pt x="221" y="366"/>
                </a:cubicBezTo>
                <a:cubicBezTo>
                  <a:pt x="236" y="393"/>
                  <a:pt x="236" y="393"/>
                  <a:pt x="236" y="393"/>
                </a:cubicBezTo>
                <a:cubicBezTo>
                  <a:pt x="275" y="383"/>
                  <a:pt x="275" y="383"/>
                  <a:pt x="275" y="38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74"/>
          <p:cNvSpPr>
            <a:spLocks/>
          </p:cNvSpPr>
          <p:nvPr/>
        </p:nvSpPr>
        <p:spPr bwMode="auto">
          <a:xfrm>
            <a:off x="5278438" y="2143125"/>
            <a:ext cx="73025" cy="95250"/>
          </a:xfrm>
          <a:custGeom>
            <a:avLst/>
            <a:gdLst>
              <a:gd name="T0" fmla="*/ 23 w 23"/>
              <a:gd name="T1" fmla="*/ 30 h 30"/>
              <a:gd name="T2" fmla="*/ 23 w 23"/>
              <a:gd name="T3" fmla="*/ 30 h 30"/>
              <a:gd name="T4" fmla="*/ 0 w 23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0">
                <a:moveTo>
                  <a:pt x="23" y="30"/>
                </a:moveTo>
                <a:cubicBezTo>
                  <a:pt x="23" y="30"/>
                  <a:pt x="23" y="30"/>
                  <a:pt x="23" y="3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75"/>
          <p:cNvSpPr>
            <a:spLocks/>
          </p:cNvSpPr>
          <p:nvPr/>
        </p:nvSpPr>
        <p:spPr bwMode="auto">
          <a:xfrm>
            <a:off x="5019676" y="2857500"/>
            <a:ext cx="377825" cy="214313"/>
          </a:xfrm>
          <a:custGeom>
            <a:avLst/>
            <a:gdLst>
              <a:gd name="T0" fmla="*/ 0 w 120"/>
              <a:gd name="T1" fmla="*/ 57 h 68"/>
              <a:gd name="T2" fmla="*/ 22 w 120"/>
              <a:gd name="T3" fmla="*/ 61 h 68"/>
              <a:gd name="T4" fmla="*/ 53 w 120"/>
              <a:gd name="T5" fmla="*/ 68 h 68"/>
              <a:gd name="T6" fmla="*/ 58 w 120"/>
              <a:gd name="T7" fmla="*/ 58 h 68"/>
              <a:gd name="T8" fmla="*/ 59 w 120"/>
              <a:gd name="T9" fmla="*/ 55 h 68"/>
              <a:gd name="T10" fmla="*/ 74 w 120"/>
              <a:gd name="T11" fmla="*/ 29 h 68"/>
              <a:gd name="T12" fmla="*/ 74 w 120"/>
              <a:gd name="T13" fmla="*/ 29 h 68"/>
              <a:gd name="T14" fmla="*/ 119 w 120"/>
              <a:gd name="T15" fmla="*/ 0 h 68"/>
              <a:gd name="T16" fmla="*/ 120 w 120"/>
              <a:gd name="T17" fmla="*/ 0 h 68"/>
              <a:gd name="T18" fmla="*/ 120 w 120"/>
              <a:gd name="T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0" h="68">
                <a:moveTo>
                  <a:pt x="0" y="57"/>
                </a:moveTo>
                <a:cubicBezTo>
                  <a:pt x="22" y="61"/>
                  <a:pt x="22" y="61"/>
                  <a:pt x="22" y="61"/>
                </a:cubicBezTo>
                <a:cubicBezTo>
                  <a:pt x="53" y="68"/>
                  <a:pt x="53" y="68"/>
                  <a:pt x="53" y="68"/>
                </a:cubicBezTo>
                <a:cubicBezTo>
                  <a:pt x="58" y="58"/>
                  <a:pt x="58" y="58"/>
                  <a:pt x="58" y="58"/>
                </a:cubicBezTo>
                <a:cubicBezTo>
                  <a:pt x="59" y="55"/>
                  <a:pt x="59" y="55"/>
                  <a:pt x="59" y="55"/>
                </a:cubicBezTo>
                <a:cubicBezTo>
                  <a:pt x="74" y="29"/>
                  <a:pt x="74" y="29"/>
                  <a:pt x="74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120" y="0"/>
                  <a:pt x="120" y="0"/>
                </a:cubicBezTo>
                <a:cubicBezTo>
                  <a:pt x="120" y="0"/>
                  <a:pt x="120" y="0"/>
                  <a:pt x="12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76"/>
          <p:cNvSpPr>
            <a:spLocks noEditPoints="1"/>
          </p:cNvSpPr>
          <p:nvPr/>
        </p:nvSpPr>
        <p:spPr bwMode="auto">
          <a:xfrm>
            <a:off x="6159501" y="2908300"/>
            <a:ext cx="750888" cy="590550"/>
          </a:xfrm>
          <a:custGeom>
            <a:avLst/>
            <a:gdLst>
              <a:gd name="T0" fmla="*/ 62 w 238"/>
              <a:gd name="T1" fmla="*/ 0 h 187"/>
              <a:gd name="T2" fmla="*/ 62 w 238"/>
              <a:gd name="T3" fmla="*/ 33 h 187"/>
              <a:gd name="T4" fmla="*/ 61 w 238"/>
              <a:gd name="T5" fmla="*/ 33 h 187"/>
              <a:gd name="T6" fmla="*/ 28 w 238"/>
              <a:gd name="T7" fmla="*/ 57 h 187"/>
              <a:gd name="T8" fmla="*/ 22 w 238"/>
              <a:gd name="T9" fmla="*/ 61 h 187"/>
              <a:gd name="T10" fmla="*/ 20 w 238"/>
              <a:gd name="T11" fmla="*/ 63 h 187"/>
              <a:gd name="T12" fmla="*/ 2 w 238"/>
              <a:gd name="T13" fmla="*/ 78 h 187"/>
              <a:gd name="T14" fmla="*/ 0 w 238"/>
              <a:gd name="T15" fmla="*/ 80 h 187"/>
              <a:gd name="T16" fmla="*/ 238 w 238"/>
              <a:gd name="T17" fmla="*/ 187 h 187"/>
              <a:gd name="T18" fmla="*/ 193 w 238"/>
              <a:gd name="T19" fmla="*/ 136 h 187"/>
              <a:gd name="T20" fmla="*/ 160 w 238"/>
              <a:gd name="T21" fmla="*/ 12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8" h="187">
                <a:moveTo>
                  <a:pt x="62" y="0"/>
                </a:move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1" y="33"/>
                </a:cubicBezTo>
                <a:cubicBezTo>
                  <a:pt x="28" y="57"/>
                  <a:pt x="28" y="57"/>
                  <a:pt x="28" y="57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3"/>
                  <a:pt x="20" y="63"/>
                  <a:pt x="20" y="63"/>
                </a:cubicBezTo>
                <a:cubicBezTo>
                  <a:pt x="2" y="78"/>
                  <a:pt x="2" y="78"/>
                  <a:pt x="2" y="78"/>
                </a:cubicBezTo>
                <a:cubicBezTo>
                  <a:pt x="0" y="80"/>
                  <a:pt x="0" y="80"/>
                  <a:pt x="0" y="80"/>
                </a:cubicBezTo>
                <a:moveTo>
                  <a:pt x="238" y="187"/>
                </a:moveTo>
                <a:cubicBezTo>
                  <a:pt x="193" y="136"/>
                  <a:pt x="193" y="136"/>
                  <a:pt x="193" y="136"/>
                </a:cubicBezTo>
                <a:cubicBezTo>
                  <a:pt x="160" y="122"/>
                  <a:pt x="160" y="122"/>
                  <a:pt x="160" y="12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77"/>
          <p:cNvSpPr>
            <a:spLocks noEditPoints="1"/>
          </p:cNvSpPr>
          <p:nvPr/>
        </p:nvSpPr>
        <p:spPr bwMode="auto">
          <a:xfrm>
            <a:off x="6894513" y="3349625"/>
            <a:ext cx="315913" cy="871538"/>
          </a:xfrm>
          <a:custGeom>
            <a:avLst/>
            <a:gdLst>
              <a:gd name="T0" fmla="*/ 94 w 100"/>
              <a:gd name="T1" fmla="*/ 0 h 276"/>
              <a:gd name="T2" fmla="*/ 96 w 100"/>
              <a:gd name="T3" fmla="*/ 0 h 276"/>
              <a:gd name="T4" fmla="*/ 100 w 100"/>
              <a:gd name="T5" fmla="*/ 13 h 276"/>
              <a:gd name="T6" fmla="*/ 31 w 100"/>
              <a:gd name="T7" fmla="*/ 64 h 276"/>
              <a:gd name="T8" fmla="*/ 33 w 100"/>
              <a:gd name="T9" fmla="*/ 62 h 276"/>
              <a:gd name="T10" fmla="*/ 48 w 100"/>
              <a:gd name="T11" fmla="*/ 45 h 276"/>
              <a:gd name="T12" fmla="*/ 48 w 100"/>
              <a:gd name="T13" fmla="*/ 45 h 276"/>
              <a:gd name="T14" fmla="*/ 66 w 100"/>
              <a:gd name="T15" fmla="*/ 34 h 276"/>
              <a:gd name="T16" fmla="*/ 75 w 100"/>
              <a:gd name="T17" fmla="*/ 0 h 276"/>
              <a:gd name="T18" fmla="*/ 75 w 100"/>
              <a:gd name="T19" fmla="*/ 0 h 276"/>
              <a:gd name="T20" fmla="*/ 94 w 100"/>
              <a:gd name="T21" fmla="*/ 0 h 276"/>
              <a:gd name="T22" fmla="*/ 34 w 100"/>
              <a:gd name="T23" fmla="*/ 113 h 276"/>
              <a:gd name="T24" fmla="*/ 31 w 100"/>
              <a:gd name="T25" fmla="*/ 65 h 276"/>
              <a:gd name="T26" fmla="*/ 31 w 100"/>
              <a:gd name="T27" fmla="*/ 64 h 276"/>
              <a:gd name="T28" fmla="*/ 1 w 100"/>
              <a:gd name="T29" fmla="*/ 276 h 276"/>
              <a:gd name="T30" fmla="*/ 1 w 100"/>
              <a:gd name="T31" fmla="*/ 273 h 276"/>
              <a:gd name="T32" fmla="*/ 0 w 100"/>
              <a:gd name="T33" fmla="*/ 265 h 276"/>
              <a:gd name="T34" fmla="*/ 0 w 100"/>
              <a:gd name="T35" fmla="*/ 264 h 276"/>
              <a:gd name="T36" fmla="*/ 8 w 100"/>
              <a:gd name="T37" fmla="*/ 234 h 276"/>
              <a:gd name="T38" fmla="*/ 9 w 100"/>
              <a:gd name="T39" fmla="*/ 228 h 276"/>
              <a:gd name="T40" fmla="*/ 9 w 100"/>
              <a:gd name="T41" fmla="*/ 228 h 276"/>
              <a:gd name="T42" fmla="*/ 17 w 100"/>
              <a:gd name="T43" fmla="*/ 214 h 276"/>
              <a:gd name="T44" fmla="*/ 24 w 100"/>
              <a:gd name="T45" fmla="*/ 190 h 276"/>
              <a:gd name="T46" fmla="*/ 24 w 100"/>
              <a:gd name="T47" fmla="*/ 189 h 276"/>
              <a:gd name="T48" fmla="*/ 23 w 100"/>
              <a:gd name="T49" fmla="*/ 180 h 276"/>
              <a:gd name="T50" fmla="*/ 23 w 100"/>
              <a:gd name="T51" fmla="*/ 173 h 276"/>
              <a:gd name="T52" fmla="*/ 20 w 100"/>
              <a:gd name="T53" fmla="*/ 170 h 276"/>
              <a:gd name="T54" fmla="*/ 20 w 100"/>
              <a:gd name="T55" fmla="*/ 170 h 276"/>
              <a:gd name="T56" fmla="*/ 18 w 100"/>
              <a:gd name="T57" fmla="*/ 165 h 276"/>
              <a:gd name="T58" fmla="*/ 16 w 100"/>
              <a:gd name="T59" fmla="*/ 159 h 276"/>
              <a:gd name="T60" fmla="*/ 16 w 100"/>
              <a:gd name="T61" fmla="*/ 158 h 276"/>
              <a:gd name="T62" fmla="*/ 16 w 100"/>
              <a:gd name="T63" fmla="*/ 153 h 276"/>
              <a:gd name="T64" fmla="*/ 16 w 100"/>
              <a:gd name="T65" fmla="*/ 145 h 276"/>
              <a:gd name="T66" fmla="*/ 17 w 100"/>
              <a:gd name="T67" fmla="*/ 144 h 276"/>
              <a:gd name="T68" fmla="*/ 27 w 100"/>
              <a:gd name="T69" fmla="*/ 138 h 276"/>
              <a:gd name="T70" fmla="*/ 27 w 100"/>
              <a:gd name="T71" fmla="*/ 130 h 276"/>
              <a:gd name="T72" fmla="*/ 28 w 100"/>
              <a:gd name="T73" fmla="*/ 130 h 276"/>
              <a:gd name="T74" fmla="*/ 29 w 100"/>
              <a:gd name="T75" fmla="*/ 129 h 276"/>
              <a:gd name="T76" fmla="*/ 33 w 100"/>
              <a:gd name="T77" fmla="*/ 123 h 276"/>
              <a:gd name="T78" fmla="*/ 33 w 100"/>
              <a:gd name="T79" fmla="*/ 115 h 276"/>
              <a:gd name="T80" fmla="*/ 34 w 100"/>
              <a:gd name="T81" fmla="*/ 11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0" h="276">
                <a:moveTo>
                  <a:pt x="94" y="0"/>
                </a:moveTo>
                <a:cubicBezTo>
                  <a:pt x="96" y="0"/>
                  <a:pt x="96" y="0"/>
                  <a:pt x="96" y="0"/>
                </a:cubicBezTo>
                <a:cubicBezTo>
                  <a:pt x="100" y="13"/>
                  <a:pt x="100" y="13"/>
                  <a:pt x="100" y="13"/>
                </a:cubicBezTo>
                <a:moveTo>
                  <a:pt x="31" y="64"/>
                </a:moveTo>
                <a:cubicBezTo>
                  <a:pt x="33" y="62"/>
                  <a:pt x="33" y="62"/>
                  <a:pt x="33" y="62"/>
                </a:cubicBezTo>
                <a:cubicBezTo>
                  <a:pt x="48" y="45"/>
                  <a:pt x="48" y="45"/>
                  <a:pt x="48" y="45"/>
                </a:cubicBezTo>
                <a:cubicBezTo>
                  <a:pt x="48" y="45"/>
                  <a:pt x="48" y="45"/>
                  <a:pt x="48" y="45"/>
                </a:cubicBezTo>
                <a:cubicBezTo>
                  <a:pt x="66" y="34"/>
                  <a:pt x="66" y="34"/>
                  <a:pt x="66" y="34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94" y="0"/>
                  <a:pt x="94" y="0"/>
                  <a:pt x="94" y="0"/>
                </a:cubicBezTo>
                <a:moveTo>
                  <a:pt x="34" y="113"/>
                </a:moveTo>
                <a:cubicBezTo>
                  <a:pt x="31" y="65"/>
                  <a:pt x="31" y="65"/>
                  <a:pt x="31" y="65"/>
                </a:cubicBezTo>
                <a:cubicBezTo>
                  <a:pt x="31" y="64"/>
                  <a:pt x="31" y="64"/>
                  <a:pt x="31" y="64"/>
                </a:cubicBezTo>
                <a:moveTo>
                  <a:pt x="1" y="276"/>
                </a:moveTo>
                <a:cubicBezTo>
                  <a:pt x="1" y="273"/>
                  <a:pt x="1" y="273"/>
                  <a:pt x="1" y="273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64"/>
                  <a:pt x="0" y="264"/>
                  <a:pt x="0" y="264"/>
                </a:cubicBezTo>
                <a:cubicBezTo>
                  <a:pt x="8" y="234"/>
                  <a:pt x="8" y="234"/>
                  <a:pt x="8" y="234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17" y="215"/>
                  <a:pt x="17" y="214"/>
                </a:cubicBezTo>
                <a:cubicBezTo>
                  <a:pt x="17" y="213"/>
                  <a:pt x="24" y="190"/>
                  <a:pt x="24" y="190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3" y="180"/>
                  <a:pt x="23" y="180"/>
                  <a:pt x="23" y="180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18" y="165"/>
                  <a:pt x="18" y="165"/>
                  <a:pt x="18" y="165"/>
                </a:cubicBezTo>
                <a:cubicBezTo>
                  <a:pt x="16" y="159"/>
                  <a:pt x="16" y="159"/>
                  <a:pt x="16" y="159"/>
                </a:cubicBezTo>
                <a:cubicBezTo>
                  <a:pt x="16" y="159"/>
                  <a:pt x="16" y="159"/>
                  <a:pt x="16" y="158"/>
                </a:cubicBezTo>
                <a:cubicBezTo>
                  <a:pt x="16" y="153"/>
                  <a:pt x="16" y="153"/>
                  <a:pt x="16" y="15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45"/>
                  <a:pt x="17" y="144"/>
                  <a:pt x="17" y="144"/>
                </a:cubicBezTo>
                <a:cubicBezTo>
                  <a:pt x="27" y="138"/>
                  <a:pt x="27" y="138"/>
                  <a:pt x="27" y="138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27" y="130"/>
                  <a:pt x="27" y="130"/>
                  <a:pt x="28" y="130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33" y="123"/>
                  <a:pt x="33" y="123"/>
                  <a:pt x="33" y="123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3"/>
                  <a:pt x="34" y="113"/>
                  <a:pt x="34" y="11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78"/>
          <p:cNvSpPr>
            <a:spLocks/>
          </p:cNvSpPr>
          <p:nvPr/>
        </p:nvSpPr>
        <p:spPr bwMode="auto">
          <a:xfrm>
            <a:off x="7753351" y="5472113"/>
            <a:ext cx="257175" cy="517525"/>
          </a:xfrm>
          <a:custGeom>
            <a:avLst/>
            <a:gdLst>
              <a:gd name="T0" fmla="*/ 0 w 81"/>
              <a:gd name="T1" fmla="*/ 0 h 164"/>
              <a:gd name="T2" fmla="*/ 22 w 81"/>
              <a:gd name="T3" fmla="*/ 19 h 164"/>
              <a:gd name="T4" fmla="*/ 24 w 81"/>
              <a:gd name="T5" fmla="*/ 20 h 164"/>
              <a:gd name="T6" fmla="*/ 24 w 81"/>
              <a:gd name="T7" fmla="*/ 20 h 164"/>
              <a:gd name="T8" fmla="*/ 24 w 81"/>
              <a:gd name="T9" fmla="*/ 21 h 164"/>
              <a:gd name="T10" fmla="*/ 37 w 81"/>
              <a:gd name="T11" fmla="*/ 57 h 164"/>
              <a:gd name="T12" fmla="*/ 67 w 81"/>
              <a:gd name="T13" fmla="*/ 50 h 164"/>
              <a:gd name="T14" fmla="*/ 67 w 81"/>
              <a:gd name="T15" fmla="*/ 50 h 164"/>
              <a:gd name="T16" fmla="*/ 67 w 81"/>
              <a:gd name="T17" fmla="*/ 51 h 164"/>
              <a:gd name="T18" fmla="*/ 67 w 81"/>
              <a:gd name="T19" fmla="*/ 51 h 164"/>
              <a:gd name="T20" fmla="*/ 72 w 81"/>
              <a:gd name="T21" fmla="*/ 59 h 164"/>
              <a:gd name="T22" fmla="*/ 73 w 81"/>
              <a:gd name="T23" fmla="*/ 61 h 164"/>
              <a:gd name="T24" fmla="*/ 81 w 81"/>
              <a:gd name="T25" fmla="*/ 74 h 164"/>
              <a:gd name="T26" fmla="*/ 81 w 81"/>
              <a:gd name="T27" fmla="*/ 75 h 164"/>
              <a:gd name="T28" fmla="*/ 81 w 81"/>
              <a:gd name="T29" fmla="*/ 75 h 164"/>
              <a:gd name="T30" fmla="*/ 80 w 81"/>
              <a:gd name="T31" fmla="*/ 76 h 164"/>
              <a:gd name="T32" fmla="*/ 69 w 81"/>
              <a:gd name="T33" fmla="*/ 90 h 164"/>
              <a:gd name="T34" fmla="*/ 53 w 81"/>
              <a:gd name="T35" fmla="*/ 110 h 164"/>
              <a:gd name="T36" fmla="*/ 52 w 81"/>
              <a:gd name="T37" fmla="*/ 111 h 164"/>
              <a:gd name="T38" fmla="*/ 63 w 81"/>
              <a:gd name="T39" fmla="*/ 147 h 164"/>
              <a:gd name="T40" fmla="*/ 68 w 81"/>
              <a:gd name="T41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" h="164">
                <a:moveTo>
                  <a:pt x="0" y="0"/>
                </a:moveTo>
                <a:cubicBezTo>
                  <a:pt x="22" y="19"/>
                  <a:pt x="22" y="19"/>
                  <a:pt x="22" y="19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37" y="57"/>
                  <a:pt x="37" y="57"/>
                  <a:pt x="37" y="57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51"/>
                  <a:pt x="67" y="51"/>
                  <a:pt x="67" y="51"/>
                </a:cubicBezTo>
                <a:cubicBezTo>
                  <a:pt x="67" y="51"/>
                  <a:pt x="67" y="51"/>
                  <a:pt x="67" y="51"/>
                </a:cubicBezTo>
                <a:cubicBezTo>
                  <a:pt x="72" y="59"/>
                  <a:pt x="72" y="59"/>
                  <a:pt x="72" y="59"/>
                </a:cubicBezTo>
                <a:cubicBezTo>
                  <a:pt x="73" y="61"/>
                  <a:pt x="73" y="61"/>
                  <a:pt x="73" y="61"/>
                </a:cubicBezTo>
                <a:cubicBezTo>
                  <a:pt x="81" y="74"/>
                  <a:pt x="81" y="74"/>
                  <a:pt x="81" y="74"/>
                </a:cubicBezTo>
                <a:cubicBezTo>
                  <a:pt x="81" y="75"/>
                  <a:pt x="81" y="75"/>
                  <a:pt x="81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80" y="76"/>
                  <a:pt x="80" y="76"/>
                  <a:pt x="80" y="76"/>
                </a:cubicBezTo>
                <a:cubicBezTo>
                  <a:pt x="69" y="90"/>
                  <a:pt x="69" y="90"/>
                  <a:pt x="69" y="9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8" y="164"/>
                  <a:pt x="68" y="164"/>
                  <a:pt x="68" y="16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79"/>
          <p:cNvSpPr>
            <a:spLocks/>
          </p:cNvSpPr>
          <p:nvPr/>
        </p:nvSpPr>
        <p:spPr bwMode="auto">
          <a:xfrm>
            <a:off x="7753351" y="5257800"/>
            <a:ext cx="53975" cy="214313"/>
          </a:xfrm>
          <a:custGeom>
            <a:avLst/>
            <a:gdLst>
              <a:gd name="T0" fmla="*/ 17 w 17"/>
              <a:gd name="T1" fmla="*/ 0 h 68"/>
              <a:gd name="T2" fmla="*/ 14 w 17"/>
              <a:gd name="T3" fmla="*/ 25 h 68"/>
              <a:gd name="T4" fmla="*/ 14 w 17"/>
              <a:gd name="T5" fmla="*/ 25 h 68"/>
              <a:gd name="T6" fmla="*/ 4 w 17"/>
              <a:gd name="T7" fmla="*/ 51 h 68"/>
              <a:gd name="T8" fmla="*/ 3 w 17"/>
              <a:gd name="T9" fmla="*/ 53 h 68"/>
              <a:gd name="T10" fmla="*/ 4 w 17"/>
              <a:gd name="T11" fmla="*/ 55 h 68"/>
              <a:gd name="T12" fmla="*/ 4 w 17"/>
              <a:gd name="T13" fmla="*/ 55 h 68"/>
              <a:gd name="T14" fmla="*/ 4 w 17"/>
              <a:gd name="T15" fmla="*/ 57 h 68"/>
              <a:gd name="T16" fmla="*/ 4 w 17"/>
              <a:gd name="T17" fmla="*/ 57 h 68"/>
              <a:gd name="T18" fmla="*/ 2 w 17"/>
              <a:gd name="T19" fmla="*/ 64 h 68"/>
              <a:gd name="T20" fmla="*/ 0 w 17"/>
              <a:gd name="T2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68">
                <a:moveTo>
                  <a:pt x="17" y="0"/>
                </a:move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4" y="51"/>
                  <a:pt x="4" y="51"/>
                  <a:pt x="4" y="51"/>
                </a:cubicBezTo>
                <a:cubicBezTo>
                  <a:pt x="3" y="53"/>
                  <a:pt x="3" y="53"/>
                  <a:pt x="3" y="53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7"/>
                  <a:pt x="4" y="57"/>
                  <a:pt x="4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68"/>
                  <a:pt x="0" y="68"/>
                  <a:pt x="0" y="6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80"/>
          <p:cNvSpPr>
            <a:spLocks/>
          </p:cNvSpPr>
          <p:nvPr/>
        </p:nvSpPr>
        <p:spPr bwMode="auto">
          <a:xfrm>
            <a:off x="8053388" y="5213350"/>
            <a:ext cx="73025" cy="65088"/>
          </a:xfrm>
          <a:custGeom>
            <a:avLst/>
            <a:gdLst>
              <a:gd name="T0" fmla="*/ 23 w 23"/>
              <a:gd name="T1" fmla="*/ 10 h 21"/>
              <a:gd name="T2" fmla="*/ 23 w 23"/>
              <a:gd name="T3" fmla="*/ 10 h 21"/>
              <a:gd name="T4" fmla="*/ 16 w 23"/>
              <a:gd name="T5" fmla="*/ 15 h 21"/>
              <a:gd name="T6" fmla="*/ 8 w 23"/>
              <a:gd name="T7" fmla="*/ 21 h 21"/>
              <a:gd name="T8" fmla="*/ 7 w 23"/>
              <a:gd name="T9" fmla="*/ 21 h 21"/>
              <a:gd name="T10" fmla="*/ 7 w 23"/>
              <a:gd name="T11" fmla="*/ 21 h 21"/>
              <a:gd name="T12" fmla="*/ 0 w 23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1">
                <a:moveTo>
                  <a:pt x="23" y="10"/>
                </a:moveTo>
                <a:cubicBezTo>
                  <a:pt x="23" y="10"/>
                  <a:pt x="23" y="10"/>
                  <a:pt x="23" y="10"/>
                </a:cubicBezTo>
                <a:cubicBezTo>
                  <a:pt x="16" y="15"/>
                  <a:pt x="16" y="15"/>
                  <a:pt x="16" y="15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81"/>
          <p:cNvSpPr>
            <a:spLocks/>
          </p:cNvSpPr>
          <p:nvPr/>
        </p:nvSpPr>
        <p:spPr bwMode="auto">
          <a:xfrm>
            <a:off x="8126413" y="5245100"/>
            <a:ext cx="207963" cy="444500"/>
          </a:xfrm>
          <a:custGeom>
            <a:avLst/>
            <a:gdLst>
              <a:gd name="T0" fmla="*/ 66 w 66"/>
              <a:gd name="T1" fmla="*/ 141 h 141"/>
              <a:gd name="T2" fmla="*/ 48 w 66"/>
              <a:gd name="T3" fmla="*/ 79 h 141"/>
              <a:gd name="T4" fmla="*/ 46 w 66"/>
              <a:gd name="T5" fmla="*/ 70 h 141"/>
              <a:gd name="T6" fmla="*/ 37 w 66"/>
              <a:gd name="T7" fmla="*/ 59 h 141"/>
              <a:gd name="T8" fmla="*/ 37 w 66"/>
              <a:gd name="T9" fmla="*/ 59 h 141"/>
              <a:gd name="T10" fmla="*/ 37 w 66"/>
              <a:gd name="T11" fmla="*/ 56 h 141"/>
              <a:gd name="T12" fmla="*/ 36 w 66"/>
              <a:gd name="T13" fmla="*/ 53 h 141"/>
              <a:gd name="T14" fmla="*/ 28 w 66"/>
              <a:gd name="T15" fmla="*/ 18 h 141"/>
              <a:gd name="T16" fmla="*/ 10 w 66"/>
              <a:gd name="T17" fmla="*/ 6 h 141"/>
              <a:gd name="T18" fmla="*/ 7 w 66"/>
              <a:gd name="T19" fmla="*/ 4 h 141"/>
              <a:gd name="T20" fmla="*/ 0 w 66"/>
              <a:gd name="T2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41">
                <a:moveTo>
                  <a:pt x="66" y="141"/>
                </a:moveTo>
                <a:cubicBezTo>
                  <a:pt x="48" y="79"/>
                  <a:pt x="48" y="79"/>
                  <a:pt x="48" y="79"/>
                </a:cubicBezTo>
                <a:cubicBezTo>
                  <a:pt x="46" y="70"/>
                  <a:pt x="46" y="70"/>
                  <a:pt x="46" y="70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6"/>
                  <a:pt x="37" y="56"/>
                  <a:pt x="37" y="56"/>
                </a:cubicBezTo>
                <a:cubicBezTo>
                  <a:pt x="36" y="53"/>
                  <a:pt x="36" y="53"/>
                  <a:pt x="36" y="53"/>
                </a:cubicBezTo>
                <a:cubicBezTo>
                  <a:pt x="28" y="18"/>
                  <a:pt x="28" y="18"/>
                  <a:pt x="28" y="18"/>
                </a:cubicBezTo>
                <a:cubicBezTo>
                  <a:pt x="10" y="6"/>
                  <a:pt x="10" y="6"/>
                  <a:pt x="10" y="6"/>
                </a:cubicBezTo>
                <a:cubicBezTo>
                  <a:pt x="7" y="4"/>
                  <a:pt x="7" y="4"/>
                  <a:pt x="7" y="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82"/>
          <p:cNvSpPr>
            <a:spLocks/>
          </p:cNvSpPr>
          <p:nvPr/>
        </p:nvSpPr>
        <p:spPr bwMode="auto">
          <a:xfrm>
            <a:off x="8104188" y="5689600"/>
            <a:ext cx="230188" cy="395288"/>
          </a:xfrm>
          <a:custGeom>
            <a:avLst/>
            <a:gdLst>
              <a:gd name="T0" fmla="*/ 0 w 145"/>
              <a:gd name="T1" fmla="*/ 249 h 249"/>
              <a:gd name="T2" fmla="*/ 32 w 145"/>
              <a:gd name="T3" fmla="*/ 213 h 249"/>
              <a:gd name="T4" fmla="*/ 34 w 145"/>
              <a:gd name="T5" fmla="*/ 203 h 249"/>
              <a:gd name="T6" fmla="*/ 34 w 145"/>
              <a:gd name="T7" fmla="*/ 201 h 249"/>
              <a:gd name="T8" fmla="*/ 42 w 145"/>
              <a:gd name="T9" fmla="*/ 165 h 249"/>
              <a:gd name="T10" fmla="*/ 44 w 145"/>
              <a:gd name="T11" fmla="*/ 155 h 249"/>
              <a:gd name="T12" fmla="*/ 46 w 145"/>
              <a:gd name="T13" fmla="*/ 151 h 249"/>
              <a:gd name="T14" fmla="*/ 145 w 145"/>
              <a:gd name="T15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249">
                <a:moveTo>
                  <a:pt x="0" y="249"/>
                </a:moveTo>
                <a:lnTo>
                  <a:pt x="32" y="213"/>
                </a:lnTo>
                <a:lnTo>
                  <a:pt x="34" y="203"/>
                </a:lnTo>
                <a:lnTo>
                  <a:pt x="34" y="201"/>
                </a:lnTo>
                <a:lnTo>
                  <a:pt x="42" y="165"/>
                </a:lnTo>
                <a:lnTo>
                  <a:pt x="44" y="155"/>
                </a:lnTo>
                <a:lnTo>
                  <a:pt x="46" y="151"/>
                </a:lnTo>
                <a:lnTo>
                  <a:pt x="145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Line 83"/>
          <p:cNvSpPr>
            <a:spLocks noChangeShapeType="1"/>
          </p:cNvSpPr>
          <p:nvPr/>
        </p:nvSpPr>
        <p:spPr bwMode="auto">
          <a:xfrm flipH="1">
            <a:off x="8129588" y="5048250"/>
            <a:ext cx="73025" cy="193675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84"/>
          <p:cNvSpPr>
            <a:spLocks/>
          </p:cNvSpPr>
          <p:nvPr/>
        </p:nvSpPr>
        <p:spPr bwMode="auto">
          <a:xfrm>
            <a:off x="8202613" y="5035550"/>
            <a:ext cx="473075" cy="88900"/>
          </a:xfrm>
          <a:custGeom>
            <a:avLst/>
            <a:gdLst>
              <a:gd name="T0" fmla="*/ 150 w 150"/>
              <a:gd name="T1" fmla="*/ 17 h 28"/>
              <a:gd name="T2" fmla="*/ 85 w 150"/>
              <a:gd name="T3" fmla="*/ 0 h 28"/>
              <a:gd name="T4" fmla="*/ 82 w 150"/>
              <a:gd name="T5" fmla="*/ 2 h 28"/>
              <a:gd name="T6" fmla="*/ 76 w 150"/>
              <a:gd name="T7" fmla="*/ 4 h 28"/>
              <a:gd name="T8" fmla="*/ 71 w 150"/>
              <a:gd name="T9" fmla="*/ 11 h 28"/>
              <a:gd name="T10" fmla="*/ 67 w 150"/>
              <a:gd name="T11" fmla="*/ 16 h 28"/>
              <a:gd name="T12" fmla="*/ 67 w 150"/>
              <a:gd name="T13" fmla="*/ 16 h 28"/>
              <a:gd name="T14" fmla="*/ 67 w 150"/>
              <a:gd name="T15" fmla="*/ 16 h 28"/>
              <a:gd name="T16" fmla="*/ 59 w 150"/>
              <a:gd name="T17" fmla="*/ 8 h 28"/>
              <a:gd name="T18" fmla="*/ 50 w 150"/>
              <a:gd name="T19" fmla="*/ 2 h 28"/>
              <a:gd name="T20" fmla="*/ 43 w 150"/>
              <a:gd name="T21" fmla="*/ 14 h 28"/>
              <a:gd name="T22" fmla="*/ 37 w 150"/>
              <a:gd name="T23" fmla="*/ 28 h 28"/>
              <a:gd name="T24" fmla="*/ 36 w 150"/>
              <a:gd name="T25" fmla="*/ 28 h 28"/>
              <a:gd name="T26" fmla="*/ 36 w 150"/>
              <a:gd name="T27" fmla="*/ 28 h 28"/>
              <a:gd name="T28" fmla="*/ 25 w 150"/>
              <a:gd name="T29" fmla="*/ 9 h 28"/>
              <a:gd name="T30" fmla="*/ 0 w 150"/>
              <a:gd name="T31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0" h="28">
                <a:moveTo>
                  <a:pt x="150" y="17"/>
                </a:moveTo>
                <a:cubicBezTo>
                  <a:pt x="85" y="0"/>
                  <a:pt x="85" y="0"/>
                  <a:pt x="85" y="0"/>
                </a:cubicBezTo>
                <a:cubicBezTo>
                  <a:pt x="82" y="2"/>
                  <a:pt x="82" y="2"/>
                  <a:pt x="82" y="2"/>
                </a:cubicBezTo>
                <a:cubicBezTo>
                  <a:pt x="76" y="4"/>
                  <a:pt x="76" y="4"/>
                  <a:pt x="76" y="4"/>
                </a:cubicBezTo>
                <a:cubicBezTo>
                  <a:pt x="71" y="11"/>
                  <a:pt x="71" y="11"/>
                  <a:pt x="71" y="1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59" y="8"/>
                  <a:pt x="59" y="8"/>
                  <a:pt x="59" y="8"/>
                </a:cubicBezTo>
                <a:cubicBezTo>
                  <a:pt x="50" y="2"/>
                  <a:pt x="50" y="2"/>
                  <a:pt x="50" y="2"/>
                </a:cubicBezTo>
                <a:cubicBezTo>
                  <a:pt x="43" y="14"/>
                  <a:pt x="43" y="14"/>
                  <a:pt x="43" y="14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8"/>
                  <a:pt x="36" y="28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25" y="9"/>
                  <a:pt x="25" y="9"/>
                  <a:pt x="25" y="9"/>
                </a:cubicBezTo>
                <a:cubicBezTo>
                  <a:pt x="0" y="4"/>
                  <a:pt x="0" y="4"/>
                  <a:pt x="0" y="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85"/>
          <p:cNvSpPr>
            <a:spLocks/>
          </p:cNvSpPr>
          <p:nvPr/>
        </p:nvSpPr>
        <p:spPr bwMode="auto">
          <a:xfrm>
            <a:off x="8675688" y="5089525"/>
            <a:ext cx="50800" cy="436563"/>
          </a:xfrm>
          <a:custGeom>
            <a:avLst/>
            <a:gdLst>
              <a:gd name="T0" fmla="*/ 7 w 16"/>
              <a:gd name="T1" fmla="*/ 138 h 138"/>
              <a:gd name="T2" fmla="*/ 0 w 16"/>
              <a:gd name="T3" fmla="*/ 123 h 138"/>
              <a:gd name="T4" fmla="*/ 0 w 16"/>
              <a:gd name="T5" fmla="*/ 123 h 138"/>
              <a:gd name="T6" fmla="*/ 16 w 16"/>
              <a:gd name="T7" fmla="*/ 72 h 138"/>
              <a:gd name="T8" fmla="*/ 0 w 16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38">
                <a:moveTo>
                  <a:pt x="7" y="138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86"/>
          <p:cNvSpPr>
            <a:spLocks/>
          </p:cNvSpPr>
          <p:nvPr/>
        </p:nvSpPr>
        <p:spPr bwMode="auto">
          <a:xfrm>
            <a:off x="8334376" y="5686425"/>
            <a:ext cx="322263" cy="69850"/>
          </a:xfrm>
          <a:custGeom>
            <a:avLst/>
            <a:gdLst>
              <a:gd name="T0" fmla="*/ 0 w 102"/>
              <a:gd name="T1" fmla="*/ 0 h 22"/>
              <a:gd name="T2" fmla="*/ 18 w 102"/>
              <a:gd name="T3" fmla="*/ 10 h 22"/>
              <a:gd name="T4" fmla="*/ 18 w 102"/>
              <a:gd name="T5" fmla="*/ 10 h 22"/>
              <a:gd name="T6" fmla="*/ 29 w 102"/>
              <a:gd name="T7" fmla="*/ 22 h 22"/>
              <a:gd name="T8" fmla="*/ 47 w 102"/>
              <a:gd name="T9" fmla="*/ 18 h 22"/>
              <a:gd name="T10" fmla="*/ 51 w 102"/>
              <a:gd name="T11" fmla="*/ 17 h 22"/>
              <a:gd name="T12" fmla="*/ 65 w 102"/>
              <a:gd name="T13" fmla="*/ 5 h 22"/>
              <a:gd name="T14" fmla="*/ 65 w 102"/>
              <a:gd name="T15" fmla="*/ 5 h 22"/>
              <a:gd name="T16" fmla="*/ 87 w 102"/>
              <a:gd name="T17" fmla="*/ 14 h 22"/>
              <a:gd name="T18" fmla="*/ 97 w 102"/>
              <a:gd name="T19" fmla="*/ 8 h 22"/>
              <a:gd name="T20" fmla="*/ 102 w 102"/>
              <a:gd name="T21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22">
                <a:moveTo>
                  <a:pt x="0" y="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29" y="22"/>
                  <a:pt x="29" y="22"/>
                  <a:pt x="29" y="22"/>
                </a:cubicBezTo>
                <a:cubicBezTo>
                  <a:pt x="47" y="18"/>
                  <a:pt x="47" y="18"/>
                  <a:pt x="47" y="18"/>
                </a:cubicBezTo>
                <a:cubicBezTo>
                  <a:pt x="51" y="17"/>
                  <a:pt x="51" y="17"/>
                  <a:pt x="51" y="17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87" y="14"/>
                  <a:pt x="87" y="14"/>
                  <a:pt x="87" y="14"/>
                </a:cubicBezTo>
                <a:cubicBezTo>
                  <a:pt x="97" y="8"/>
                  <a:pt x="97" y="8"/>
                  <a:pt x="97" y="8"/>
                </a:cubicBezTo>
                <a:cubicBezTo>
                  <a:pt x="102" y="5"/>
                  <a:pt x="102" y="5"/>
                  <a:pt x="102" y="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87"/>
          <p:cNvSpPr>
            <a:spLocks/>
          </p:cNvSpPr>
          <p:nvPr/>
        </p:nvSpPr>
        <p:spPr bwMode="auto">
          <a:xfrm>
            <a:off x="7453313" y="5468938"/>
            <a:ext cx="300038" cy="100013"/>
          </a:xfrm>
          <a:custGeom>
            <a:avLst/>
            <a:gdLst>
              <a:gd name="T0" fmla="*/ 0 w 95"/>
              <a:gd name="T1" fmla="*/ 23 h 32"/>
              <a:gd name="T2" fmla="*/ 19 w 95"/>
              <a:gd name="T3" fmla="*/ 24 h 32"/>
              <a:gd name="T4" fmla="*/ 23 w 95"/>
              <a:gd name="T5" fmla="*/ 12 h 32"/>
              <a:gd name="T6" fmla="*/ 23 w 95"/>
              <a:gd name="T7" fmla="*/ 11 h 32"/>
              <a:gd name="T8" fmla="*/ 24 w 95"/>
              <a:gd name="T9" fmla="*/ 11 h 32"/>
              <a:gd name="T10" fmla="*/ 46 w 95"/>
              <a:gd name="T11" fmla="*/ 25 h 32"/>
              <a:gd name="T12" fmla="*/ 57 w 95"/>
              <a:gd name="T13" fmla="*/ 16 h 32"/>
              <a:gd name="T14" fmla="*/ 63 w 95"/>
              <a:gd name="T15" fmla="*/ 11 h 32"/>
              <a:gd name="T16" fmla="*/ 66 w 95"/>
              <a:gd name="T17" fmla="*/ 8 h 32"/>
              <a:gd name="T18" fmla="*/ 66 w 95"/>
              <a:gd name="T19" fmla="*/ 8 h 32"/>
              <a:gd name="T20" fmla="*/ 67 w 95"/>
              <a:gd name="T21" fmla="*/ 8 h 32"/>
              <a:gd name="T22" fmla="*/ 75 w 95"/>
              <a:gd name="T23" fmla="*/ 26 h 32"/>
              <a:gd name="T24" fmla="*/ 76 w 95"/>
              <a:gd name="T25" fmla="*/ 28 h 32"/>
              <a:gd name="T26" fmla="*/ 78 w 95"/>
              <a:gd name="T27" fmla="*/ 32 h 32"/>
              <a:gd name="T28" fmla="*/ 76 w 95"/>
              <a:gd name="T29" fmla="*/ 21 h 32"/>
              <a:gd name="T30" fmla="*/ 74 w 95"/>
              <a:gd name="T31" fmla="*/ 12 h 32"/>
              <a:gd name="T32" fmla="*/ 75 w 95"/>
              <a:gd name="T33" fmla="*/ 12 h 32"/>
              <a:gd name="T34" fmla="*/ 95 w 95"/>
              <a:gd name="T35" fmla="*/ 0 h 32"/>
              <a:gd name="T36" fmla="*/ 95 w 95"/>
              <a:gd name="T3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5" h="32">
                <a:moveTo>
                  <a:pt x="0" y="23"/>
                </a:moveTo>
                <a:cubicBezTo>
                  <a:pt x="19" y="24"/>
                  <a:pt x="19" y="24"/>
                  <a:pt x="19" y="24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4" y="11"/>
                  <a:pt x="24" y="11"/>
                </a:cubicBezTo>
                <a:cubicBezTo>
                  <a:pt x="46" y="25"/>
                  <a:pt x="46" y="25"/>
                  <a:pt x="46" y="25"/>
                </a:cubicBezTo>
                <a:cubicBezTo>
                  <a:pt x="57" y="16"/>
                  <a:pt x="57" y="16"/>
                  <a:pt x="57" y="16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7" y="8"/>
                  <a:pt x="67" y="8"/>
                </a:cubicBezTo>
                <a:cubicBezTo>
                  <a:pt x="75" y="26"/>
                  <a:pt x="75" y="26"/>
                  <a:pt x="75" y="26"/>
                </a:cubicBezTo>
                <a:cubicBezTo>
                  <a:pt x="76" y="28"/>
                  <a:pt x="76" y="28"/>
                  <a:pt x="76" y="28"/>
                </a:cubicBezTo>
                <a:cubicBezTo>
                  <a:pt x="78" y="32"/>
                  <a:pt x="78" y="32"/>
                  <a:pt x="78" y="32"/>
                </a:cubicBezTo>
                <a:cubicBezTo>
                  <a:pt x="76" y="21"/>
                  <a:pt x="76" y="21"/>
                  <a:pt x="76" y="21"/>
                </a:cubicBezTo>
                <a:cubicBezTo>
                  <a:pt x="74" y="12"/>
                  <a:pt x="74" y="12"/>
                  <a:pt x="74" y="12"/>
                </a:cubicBezTo>
                <a:cubicBezTo>
                  <a:pt x="74" y="12"/>
                  <a:pt x="74" y="12"/>
                  <a:pt x="75" y="12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88"/>
          <p:cNvSpPr>
            <a:spLocks/>
          </p:cNvSpPr>
          <p:nvPr/>
        </p:nvSpPr>
        <p:spPr bwMode="auto">
          <a:xfrm>
            <a:off x="8613776" y="4483100"/>
            <a:ext cx="349250" cy="233363"/>
          </a:xfrm>
          <a:custGeom>
            <a:avLst/>
            <a:gdLst>
              <a:gd name="T0" fmla="*/ 107 w 111"/>
              <a:gd name="T1" fmla="*/ 51 h 74"/>
              <a:gd name="T2" fmla="*/ 111 w 111"/>
              <a:gd name="T3" fmla="*/ 19 h 74"/>
              <a:gd name="T4" fmla="*/ 111 w 111"/>
              <a:gd name="T5" fmla="*/ 18 h 74"/>
              <a:gd name="T6" fmla="*/ 111 w 111"/>
              <a:gd name="T7" fmla="*/ 17 h 74"/>
              <a:gd name="T8" fmla="*/ 78 w 111"/>
              <a:gd name="T9" fmla="*/ 5 h 74"/>
              <a:gd name="T10" fmla="*/ 77 w 111"/>
              <a:gd name="T11" fmla="*/ 5 h 74"/>
              <a:gd name="T12" fmla="*/ 65 w 111"/>
              <a:gd name="T13" fmla="*/ 0 h 74"/>
              <a:gd name="T14" fmla="*/ 48 w 111"/>
              <a:gd name="T15" fmla="*/ 25 h 74"/>
              <a:gd name="T16" fmla="*/ 48 w 111"/>
              <a:gd name="T17" fmla="*/ 25 h 74"/>
              <a:gd name="T18" fmla="*/ 39 w 111"/>
              <a:gd name="T19" fmla="*/ 28 h 74"/>
              <a:gd name="T20" fmla="*/ 26 w 111"/>
              <a:gd name="T21" fmla="*/ 32 h 74"/>
              <a:gd name="T22" fmla="*/ 20 w 111"/>
              <a:gd name="T23" fmla="*/ 33 h 74"/>
              <a:gd name="T24" fmla="*/ 26 w 111"/>
              <a:gd name="T25" fmla="*/ 53 h 74"/>
              <a:gd name="T26" fmla="*/ 26 w 111"/>
              <a:gd name="T27" fmla="*/ 53 h 74"/>
              <a:gd name="T28" fmla="*/ 25 w 111"/>
              <a:gd name="T29" fmla="*/ 53 h 74"/>
              <a:gd name="T30" fmla="*/ 13 w 111"/>
              <a:gd name="T31" fmla="*/ 68 h 74"/>
              <a:gd name="T32" fmla="*/ 13 w 111"/>
              <a:gd name="T33" fmla="*/ 68 h 74"/>
              <a:gd name="T34" fmla="*/ 0 w 111"/>
              <a:gd name="T35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74">
                <a:moveTo>
                  <a:pt x="107" y="51"/>
                </a:moveTo>
                <a:cubicBezTo>
                  <a:pt x="111" y="19"/>
                  <a:pt x="111" y="19"/>
                  <a:pt x="111" y="19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1" y="17"/>
                  <a:pt x="111" y="17"/>
                  <a:pt x="111" y="17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65" y="0"/>
                  <a:pt x="65" y="0"/>
                  <a:pt x="65" y="0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39" y="28"/>
                  <a:pt x="39" y="28"/>
                  <a:pt x="39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0" y="33"/>
                  <a:pt x="20" y="33"/>
                  <a:pt x="20" y="3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3" y="68"/>
                  <a:pt x="13" y="68"/>
                  <a:pt x="13" y="68"/>
                </a:cubicBezTo>
                <a:cubicBezTo>
                  <a:pt x="13" y="68"/>
                  <a:pt x="13" y="68"/>
                  <a:pt x="13" y="68"/>
                </a:cubicBezTo>
                <a:cubicBezTo>
                  <a:pt x="0" y="74"/>
                  <a:pt x="0" y="74"/>
                  <a:pt x="0" y="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89"/>
          <p:cNvSpPr>
            <a:spLocks noEditPoints="1"/>
          </p:cNvSpPr>
          <p:nvPr/>
        </p:nvSpPr>
        <p:spPr bwMode="auto">
          <a:xfrm>
            <a:off x="7950201" y="4716463"/>
            <a:ext cx="728663" cy="373063"/>
          </a:xfrm>
          <a:custGeom>
            <a:avLst/>
            <a:gdLst>
              <a:gd name="T0" fmla="*/ 80 w 231"/>
              <a:gd name="T1" fmla="*/ 105 h 118"/>
              <a:gd name="T2" fmla="*/ 79 w 231"/>
              <a:gd name="T3" fmla="*/ 105 h 118"/>
              <a:gd name="T4" fmla="*/ 79 w 231"/>
              <a:gd name="T5" fmla="*/ 105 h 118"/>
              <a:gd name="T6" fmla="*/ 82 w 231"/>
              <a:gd name="T7" fmla="*/ 95 h 118"/>
              <a:gd name="T8" fmla="*/ 85 w 231"/>
              <a:gd name="T9" fmla="*/ 85 h 118"/>
              <a:gd name="T10" fmla="*/ 62 w 231"/>
              <a:gd name="T11" fmla="*/ 42 h 118"/>
              <a:gd name="T12" fmla="*/ 40 w 231"/>
              <a:gd name="T13" fmla="*/ 33 h 118"/>
              <a:gd name="T14" fmla="*/ 39 w 231"/>
              <a:gd name="T15" fmla="*/ 33 h 118"/>
              <a:gd name="T16" fmla="*/ 22 w 231"/>
              <a:gd name="T17" fmla="*/ 49 h 118"/>
              <a:gd name="T18" fmla="*/ 3 w 231"/>
              <a:gd name="T19" fmla="*/ 68 h 118"/>
              <a:gd name="T20" fmla="*/ 0 w 231"/>
              <a:gd name="T21" fmla="*/ 71 h 118"/>
              <a:gd name="T22" fmla="*/ 210 w 231"/>
              <a:gd name="T23" fmla="*/ 0 h 118"/>
              <a:gd name="T24" fmla="*/ 230 w 231"/>
              <a:gd name="T25" fmla="*/ 32 h 118"/>
              <a:gd name="T26" fmla="*/ 230 w 231"/>
              <a:gd name="T27" fmla="*/ 32 h 118"/>
              <a:gd name="T28" fmla="*/ 228 w 231"/>
              <a:gd name="T29" fmla="*/ 52 h 118"/>
              <a:gd name="T30" fmla="*/ 223 w 231"/>
              <a:gd name="T31" fmla="*/ 89 h 118"/>
              <a:gd name="T32" fmla="*/ 225 w 231"/>
              <a:gd name="T33" fmla="*/ 95 h 118"/>
              <a:gd name="T34" fmla="*/ 231 w 231"/>
              <a:gd name="T35" fmla="*/ 117 h 118"/>
              <a:gd name="T36" fmla="*/ 231 w 231"/>
              <a:gd name="T37" fmla="*/ 117 h 118"/>
              <a:gd name="T38" fmla="*/ 230 w 231"/>
              <a:gd name="T3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1" h="118">
                <a:moveTo>
                  <a:pt x="80" y="105"/>
                </a:moveTo>
                <a:cubicBezTo>
                  <a:pt x="80" y="105"/>
                  <a:pt x="80" y="105"/>
                  <a:pt x="79" y="105"/>
                </a:cubicBezTo>
                <a:cubicBezTo>
                  <a:pt x="79" y="105"/>
                  <a:pt x="79" y="105"/>
                  <a:pt x="79" y="105"/>
                </a:cubicBezTo>
                <a:cubicBezTo>
                  <a:pt x="82" y="95"/>
                  <a:pt x="82" y="95"/>
                  <a:pt x="82" y="9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63" y="45"/>
                  <a:pt x="62" y="42"/>
                </a:cubicBezTo>
                <a:cubicBezTo>
                  <a:pt x="61" y="42"/>
                  <a:pt x="40" y="33"/>
                  <a:pt x="40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2" y="49"/>
                  <a:pt x="22" y="49"/>
                  <a:pt x="22" y="49"/>
                </a:cubicBezTo>
                <a:cubicBezTo>
                  <a:pt x="3" y="68"/>
                  <a:pt x="3" y="68"/>
                  <a:pt x="3" y="68"/>
                </a:cubicBezTo>
                <a:cubicBezTo>
                  <a:pt x="0" y="71"/>
                  <a:pt x="0" y="71"/>
                  <a:pt x="0" y="71"/>
                </a:cubicBezTo>
                <a:moveTo>
                  <a:pt x="210" y="0"/>
                </a:moveTo>
                <a:cubicBezTo>
                  <a:pt x="230" y="32"/>
                  <a:pt x="230" y="32"/>
                  <a:pt x="230" y="32"/>
                </a:cubicBezTo>
                <a:cubicBezTo>
                  <a:pt x="230" y="32"/>
                  <a:pt x="230" y="32"/>
                  <a:pt x="230" y="32"/>
                </a:cubicBezTo>
                <a:cubicBezTo>
                  <a:pt x="228" y="52"/>
                  <a:pt x="228" y="52"/>
                  <a:pt x="228" y="52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1" y="118"/>
                  <a:pt x="231" y="118"/>
                  <a:pt x="230" y="11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90"/>
          <p:cNvSpPr>
            <a:spLocks/>
          </p:cNvSpPr>
          <p:nvPr/>
        </p:nvSpPr>
        <p:spPr bwMode="auto">
          <a:xfrm>
            <a:off x="7507288" y="4945063"/>
            <a:ext cx="69850" cy="293688"/>
          </a:xfrm>
          <a:custGeom>
            <a:avLst/>
            <a:gdLst>
              <a:gd name="T0" fmla="*/ 7 w 22"/>
              <a:gd name="T1" fmla="*/ 0 h 93"/>
              <a:gd name="T2" fmla="*/ 5 w 22"/>
              <a:gd name="T3" fmla="*/ 23 h 93"/>
              <a:gd name="T4" fmla="*/ 0 w 22"/>
              <a:gd name="T5" fmla="*/ 70 h 93"/>
              <a:gd name="T6" fmla="*/ 1 w 22"/>
              <a:gd name="T7" fmla="*/ 71 h 93"/>
              <a:gd name="T8" fmla="*/ 22 w 22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93">
                <a:moveTo>
                  <a:pt x="7" y="0"/>
                </a:move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0" y="66"/>
                  <a:pt x="0" y="70"/>
                </a:cubicBezTo>
                <a:cubicBezTo>
                  <a:pt x="0" y="70"/>
                  <a:pt x="1" y="71"/>
                  <a:pt x="1" y="71"/>
                </a:cubicBezTo>
                <a:cubicBezTo>
                  <a:pt x="22" y="93"/>
                  <a:pt x="22" y="93"/>
                  <a:pt x="22" y="9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91"/>
          <p:cNvSpPr>
            <a:spLocks noEditPoints="1"/>
          </p:cNvSpPr>
          <p:nvPr/>
        </p:nvSpPr>
        <p:spPr bwMode="auto">
          <a:xfrm>
            <a:off x="7539038" y="4830763"/>
            <a:ext cx="514350" cy="441325"/>
          </a:xfrm>
          <a:custGeom>
            <a:avLst/>
            <a:gdLst>
              <a:gd name="T0" fmla="*/ 0 w 163"/>
              <a:gd name="T1" fmla="*/ 13 h 140"/>
              <a:gd name="T2" fmla="*/ 8 w 163"/>
              <a:gd name="T3" fmla="*/ 20 h 140"/>
              <a:gd name="T4" fmla="*/ 8 w 163"/>
              <a:gd name="T5" fmla="*/ 20 h 140"/>
              <a:gd name="T6" fmla="*/ 8 w 163"/>
              <a:gd name="T7" fmla="*/ 20 h 140"/>
              <a:gd name="T8" fmla="*/ 22 w 163"/>
              <a:gd name="T9" fmla="*/ 0 h 140"/>
              <a:gd name="T10" fmla="*/ 31 w 163"/>
              <a:gd name="T11" fmla="*/ 3 h 140"/>
              <a:gd name="T12" fmla="*/ 34 w 163"/>
              <a:gd name="T13" fmla="*/ 4 h 140"/>
              <a:gd name="T14" fmla="*/ 49 w 163"/>
              <a:gd name="T15" fmla="*/ 6 h 140"/>
              <a:gd name="T16" fmla="*/ 56 w 163"/>
              <a:gd name="T17" fmla="*/ 4 h 140"/>
              <a:gd name="T18" fmla="*/ 99 w 163"/>
              <a:gd name="T19" fmla="*/ 1 h 140"/>
              <a:gd name="T20" fmla="*/ 99 w 163"/>
              <a:gd name="T21" fmla="*/ 0 h 140"/>
              <a:gd name="T22" fmla="*/ 94 w 163"/>
              <a:gd name="T23" fmla="*/ 16 h 140"/>
              <a:gd name="T24" fmla="*/ 94 w 163"/>
              <a:gd name="T25" fmla="*/ 19 h 140"/>
              <a:gd name="T26" fmla="*/ 93 w 163"/>
              <a:gd name="T27" fmla="*/ 33 h 140"/>
              <a:gd name="T28" fmla="*/ 130 w 163"/>
              <a:gd name="T29" fmla="*/ 35 h 140"/>
              <a:gd name="T30" fmla="*/ 163 w 163"/>
              <a:gd name="T31" fmla="*/ 121 h 140"/>
              <a:gd name="T32" fmla="*/ 162 w 163"/>
              <a:gd name="T33" fmla="*/ 117 h 140"/>
              <a:gd name="T34" fmla="*/ 159 w 163"/>
              <a:gd name="T35" fmla="*/ 111 h 140"/>
              <a:gd name="T36" fmla="*/ 136 w 163"/>
              <a:gd name="T37" fmla="*/ 59 h 140"/>
              <a:gd name="T38" fmla="*/ 132 w 163"/>
              <a:gd name="T39" fmla="*/ 50 h 140"/>
              <a:gd name="T40" fmla="*/ 132 w 163"/>
              <a:gd name="T41" fmla="*/ 50 h 140"/>
              <a:gd name="T42" fmla="*/ 132 w 163"/>
              <a:gd name="T43" fmla="*/ 44 h 140"/>
              <a:gd name="T44" fmla="*/ 130 w 163"/>
              <a:gd name="T45" fmla="*/ 36 h 140"/>
              <a:gd name="T46" fmla="*/ 85 w 163"/>
              <a:gd name="T47" fmla="*/ 134 h 140"/>
              <a:gd name="T48" fmla="*/ 135 w 163"/>
              <a:gd name="T49" fmla="*/ 140 h 140"/>
              <a:gd name="T50" fmla="*/ 163 w 163"/>
              <a:gd name="T51" fmla="*/ 121 h 140"/>
              <a:gd name="T52" fmla="*/ 12 w 163"/>
              <a:gd name="T53" fmla="*/ 129 h 140"/>
              <a:gd name="T54" fmla="*/ 36 w 163"/>
              <a:gd name="T55" fmla="*/ 137 h 140"/>
              <a:gd name="T56" fmla="*/ 41 w 163"/>
              <a:gd name="T57" fmla="*/ 117 h 140"/>
              <a:gd name="T58" fmla="*/ 42 w 163"/>
              <a:gd name="T59" fmla="*/ 117 h 140"/>
              <a:gd name="T60" fmla="*/ 42 w 163"/>
              <a:gd name="T61" fmla="*/ 117 h 140"/>
              <a:gd name="T62" fmla="*/ 85 w 163"/>
              <a:gd name="T63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" h="140">
                <a:moveTo>
                  <a:pt x="0" y="13"/>
                </a:move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22" y="0"/>
                  <a:pt x="22" y="0"/>
                  <a:pt x="22" y="0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4" y="4"/>
                  <a:pt x="34" y="4"/>
                </a:cubicBezTo>
                <a:cubicBezTo>
                  <a:pt x="34" y="4"/>
                  <a:pt x="49" y="6"/>
                  <a:pt x="49" y="6"/>
                </a:cubicBezTo>
                <a:cubicBezTo>
                  <a:pt x="56" y="4"/>
                  <a:pt x="56" y="4"/>
                  <a:pt x="56" y="4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1"/>
                  <a:pt x="99" y="0"/>
                  <a:pt x="99" y="0"/>
                </a:cubicBezTo>
                <a:cubicBezTo>
                  <a:pt x="99" y="2"/>
                  <a:pt x="94" y="16"/>
                  <a:pt x="94" y="16"/>
                </a:cubicBezTo>
                <a:cubicBezTo>
                  <a:pt x="94" y="19"/>
                  <a:pt x="94" y="19"/>
                  <a:pt x="94" y="19"/>
                </a:cubicBezTo>
                <a:cubicBezTo>
                  <a:pt x="93" y="33"/>
                  <a:pt x="93" y="33"/>
                  <a:pt x="93" y="33"/>
                </a:cubicBezTo>
                <a:cubicBezTo>
                  <a:pt x="130" y="35"/>
                  <a:pt x="130" y="35"/>
                  <a:pt x="130" y="35"/>
                </a:cubicBezTo>
                <a:moveTo>
                  <a:pt x="163" y="121"/>
                </a:moveTo>
                <a:cubicBezTo>
                  <a:pt x="162" y="117"/>
                  <a:pt x="162" y="117"/>
                  <a:pt x="162" y="117"/>
                </a:cubicBezTo>
                <a:cubicBezTo>
                  <a:pt x="159" y="111"/>
                  <a:pt x="159" y="111"/>
                  <a:pt x="159" y="111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32" y="50"/>
                  <a:pt x="132" y="50"/>
                  <a:pt x="132" y="50"/>
                </a:cubicBezTo>
                <a:cubicBezTo>
                  <a:pt x="132" y="50"/>
                  <a:pt x="132" y="50"/>
                  <a:pt x="132" y="50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0" y="36"/>
                  <a:pt x="130" y="36"/>
                  <a:pt x="130" y="36"/>
                </a:cubicBezTo>
                <a:moveTo>
                  <a:pt x="85" y="134"/>
                </a:moveTo>
                <a:cubicBezTo>
                  <a:pt x="135" y="140"/>
                  <a:pt x="135" y="140"/>
                  <a:pt x="135" y="140"/>
                </a:cubicBezTo>
                <a:cubicBezTo>
                  <a:pt x="163" y="121"/>
                  <a:pt x="163" y="121"/>
                  <a:pt x="163" y="121"/>
                </a:cubicBezTo>
                <a:moveTo>
                  <a:pt x="12" y="129"/>
                </a:moveTo>
                <a:cubicBezTo>
                  <a:pt x="36" y="137"/>
                  <a:pt x="36" y="137"/>
                  <a:pt x="36" y="13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41" y="117"/>
                  <a:pt x="42" y="117"/>
                  <a:pt x="42" y="117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85" y="134"/>
                  <a:pt x="85" y="134"/>
                  <a:pt x="85" y="13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92"/>
          <p:cNvSpPr>
            <a:spLocks/>
          </p:cNvSpPr>
          <p:nvPr/>
        </p:nvSpPr>
        <p:spPr bwMode="auto">
          <a:xfrm>
            <a:off x="8697913" y="5478463"/>
            <a:ext cx="360363" cy="125413"/>
          </a:xfrm>
          <a:custGeom>
            <a:avLst/>
            <a:gdLst>
              <a:gd name="T0" fmla="*/ 0 w 114"/>
              <a:gd name="T1" fmla="*/ 14 h 40"/>
              <a:gd name="T2" fmla="*/ 7 w 114"/>
              <a:gd name="T3" fmla="*/ 19 h 40"/>
              <a:gd name="T4" fmla="*/ 15 w 114"/>
              <a:gd name="T5" fmla="*/ 19 h 40"/>
              <a:gd name="T6" fmla="*/ 20 w 114"/>
              <a:gd name="T7" fmla="*/ 20 h 40"/>
              <a:gd name="T8" fmla="*/ 31 w 114"/>
              <a:gd name="T9" fmla="*/ 0 h 40"/>
              <a:gd name="T10" fmla="*/ 32 w 114"/>
              <a:gd name="T11" fmla="*/ 0 h 40"/>
              <a:gd name="T12" fmla="*/ 32 w 114"/>
              <a:gd name="T13" fmla="*/ 0 h 40"/>
              <a:gd name="T14" fmla="*/ 46 w 114"/>
              <a:gd name="T15" fmla="*/ 2 h 40"/>
              <a:gd name="T16" fmla="*/ 58 w 114"/>
              <a:gd name="T17" fmla="*/ 5 h 40"/>
              <a:gd name="T18" fmla="*/ 66 w 114"/>
              <a:gd name="T19" fmla="*/ 5 h 40"/>
              <a:gd name="T20" fmla="*/ 85 w 114"/>
              <a:gd name="T21" fmla="*/ 7 h 40"/>
              <a:gd name="T22" fmla="*/ 86 w 114"/>
              <a:gd name="T23" fmla="*/ 7 h 40"/>
              <a:gd name="T24" fmla="*/ 114 w 114"/>
              <a:gd name="T2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40">
                <a:moveTo>
                  <a:pt x="0" y="14"/>
                </a:moveTo>
                <a:cubicBezTo>
                  <a:pt x="7" y="19"/>
                  <a:pt x="7" y="19"/>
                  <a:pt x="7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6" y="2"/>
                  <a:pt x="46" y="2"/>
                  <a:pt x="46" y="2"/>
                </a:cubicBezTo>
                <a:cubicBezTo>
                  <a:pt x="58" y="5"/>
                  <a:pt x="58" y="5"/>
                  <a:pt x="58" y="5"/>
                </a:cubicBezTo>
                <a:cubicBezTo>
                  <a:pt x="66" y="5"/>
                  <a:pt x="66" y="5"/>
                  <a:pt x="66" y="5"/>
                </a:cubicBez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6" y="7"/>
                  <a:pt x="86" y="7"/>
                </a:cubicBezTo>
                <a:cubicBezTo>
                  <a:pt x="114" y="40"/>
                  <a:pt x="114" y="40"/>
                  <a:pt x="114" y="4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93"/>
          <p:cNvSpPr>
            <a:spLocks/>
          </p:cNvSpPr>
          <p:nvPr/>
        </p:nvSpPr>
        <p:spPr bwMode="auto">
          <a:xfrm>
            <a:off x="7443788" y="5238750"/>
            <a:ext cx="133350" cy="192088"/>
          </a:xfrm>
          <a:custGeom>
            <a:avLst/>
            <a:gdLst>
              <a:gd name="T0" fmla="*/ 0 w 42"/>
              <a:gd name="T1" fmla="*/ 61 h 61"/>
              <a:gd name="T2" fmla="*/ 0 w 42"/>
              <a:gd name="T3" fmla="*/ 60 h 61"/>
              <a:gd name="T4" fmla="*/ 28 w 42"/>
              <a:gd name="T5" fmla="*/ 20 h 61"/>
              <a:gd name="T6" fmla="*/ 32 w 42"/>
              <a:gd name="T7" fmla="*/ 14 h 61"/>
              <a:gd name="T8" fmla="*/ 42 w 42"/>
              <a:gd name="T9" fmla="*/ 0 h 61"/>
              <a:gd name="T10" fmla="*/ 42 w 42"/>
              <a:gd name="T1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61">
                <a:moveTo>
                  <a:pt x="0" y="61"/>
                </a:moveTo>
                <a:cubicBezTo>
                  <a:pt x="0" y="61"/>
                  <a:pt x="0" y="60"/>
                  <a:pt x="0" y="60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14"/>
                  <a:pt x="32" y="14"/>
                  <a:pt x="32" y="14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94"/>
          <p:cNvSpPr>
            <a:spLocks noEditPoints="1"/>
          </p:cNvSpPr>
          <p:nvPr/>
        </p:nvSpPr>
        <p:spPr bwMode="auto">
          <a:xfrm>
            <a:off x="8656638" y="5526088"/>
            <a:ext cx="196850" cy="849313"/>
          </a:xfrm>
          <a:custGeom>
            <a:avLst/>
            <a:gdLst>
              <a:gd name="T0" fmla="*/ 0 w 62"/>
              <a:gd name="T1" fmla="*/ 56 h 269"/>
              <a:gd name="T2" fmla="*/ 11 w 62"/>
              <a:gd name="T3" fmla="*/ 108 h 269"/>
              <a:gd name="T4" fmla="*/ 11 w 62"/>
              <a:gd name="T5" fmla="*/ 120 h 269"/>
              <a:gd name="T6" fmla="*/ 26 w 62"/>
              <a:gd name="T7" fmla="*/ 165 h 269"/>
              <a:gd name="T8" fmla="*/ 26 w 62"/>
              <a:gd name="T9" fmla="*/ 167 h 269"/>
              <a:gd name="T10" fmla="*/ 29 w 62"/>
              <a:gd name="T11" fmla="*/ 175 h 269"/>
              <a:gd name="T12" fmla="*/ 49 w 62"/>
              <a:gd name="T13" fmla="*/ 207 h 269"/>
              <a:gd name="T14" fmla="*/ 49 w 62"/>
              <a:gd name="T15" fmla="*/ 207 h 269"/>
              <a:gd name="T16" fmla="*/ 44 w 62"/>
              <a:gd name="T17" fmla="*/ 247 h 269"/>
              <a:gd name="T18" fmla="*/ 62 w 62"/>
              <a:gd name="T19" fmla="*/ 269 h 269"/>
              <a:gd name="T20" fmla="*/ 13 w 62"/>
              <a:gd name="T21" fmla="*/ 0 h 269"/>
              <a:gd name="T22" fmla="*/ 17 w 62"/>
              <a:gd name="T23" fmla="*/ 23 h 269"/>
              <a:gd name="T24" fmla="*/ 17 w 62"/>
              <a:gd name="T25" fmla="*/ 23 h 269"/>
              <a:gd name="T26" fmla="*/ 0 w 62"/>
              <a:gd name="T27" fmla="*/ 56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" h="269">
                <a:moveTo>
                  <a:pt x="0" y="56"/>
                </a:moveTo>
                <a:cubicBezTo>
                  <a:pt x="11" y="108"/>
                  <a:pt x="11" y="108"/>
                  <a:pt x="11" y="108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26" y="165"/>
                  <a:pt x="26" y="165"/>
                  <a:pt x="26" y="165"/>
                </a:cubicBezTo>
                <a:cubicBezTo>
                  <a:pt x="26" y="167"/>
                  <a:pt x="26" y="167"/>
                  <a:pt x="26" y="167"/>
                </a:cubicBezTo>
                <a:cubicBezTo>
                  <a:pt x="29" y="175"/>
                  <a:pt x="29" y="175"/>
                  <a:pt x="29" y="175"/>
                </a:cubicBezTo>
                <a:cubicBezTo>
                  <a:pt x="49" y="207"/>
                  <a:pt x="49" y="207"/>
                  <a:pt x="49" y="207"/>
                </a:cubicBezTo>
                <a:cubicBezTo>
                  <a:pt x="49" y="207"/>
                  <a:pt x="49" y="207"/>
                  <a:pt x="49" y="20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62" y="269"/>
                  <a:pt x="62" y="269"/>
                  <a:pt x="62" y="269"/>
                </a:cubicBezTo>
                <a:moveTo>
                  <a:pt x="13" y="0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0" y="56"/>
                  <a:pt x="0" y="56"/>
                  <a:pt x="0" y="5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95"/>
          <p:cNvSpPr>
            <a:spLocks/>
          </p:cNvSpPr>
          <p:nvPr/>
        </p:nvSpPr>
        <p:spPr bwMode="auto">
          <a:xfrm>
            <a:off x="7002463" y="3706813"/>
            <a:ext cx="217488" cy="98425"/>
          </a:xfrm>
          <a:custGeom>
            <a:avLst/>
            <a:gdLst>
              <a:gd name="T0" fmla="*/ 69 w 69"/>
              <a:gd name="T1" fmla="*/ 30 h 31"/>
              <a:gd name="T2" fmla="*/ 64 w 69"/>
              <a:gd name="T3" fmla="*/ 29 h 31"/>
              <a:gd name="T4" fmla="*/ 55 w 69"/>
              <a:gd name="T5" fmla="*/ 27 h 31"/>
              <a:gd name="T6" fmla="*/ 43 w 69"/>
              <a:gd name="T7" fmla="*/ 23 h 31"/>
              <a:gd name="T8" fmla="*/ 32 w 69"/>
              <a:gd name="T9" fmla="*/ 20 h 31"/>
              <a:gd name="T10" fmla="*/ 22 w 69"/>
              <a:gd name="T11" fmla="*/ 31 h 31"/>
              <a:gd name="T12" fmla="*/ 21 w 69"/>
              <a:gd name="T13" fmla="*/ 31 h 31"/>
              <a:gd name="T14" fmla="*/ 10 w 69"/>
              <a:gd name="T15" fmla="*/ 21 h 31"/>
              <a:gd name="T16" fmla="*/ 10 w 69"/>
              <a:gd name="T17" fmla="*/ 21 h 31"/>
              <a:gd name="T18" fmla="*/ 0 w 69"/>
              <a:gd name="T1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" h="31">
                <a:moveTo>
                  <a:pt x="69" y="30"/>
                </a:moveTo>
                <a:cubicBezTo>
                  <a:pt x="64" y="29"/>
                  <a:pt x="64" y="29"/>
                  <a:pt x="64" y="29"/>
                </a:cubicBezTo>
                <a:cubicBezTo>
                  <a:pt x="55" y="27"/>
                  <a:pt x="55" y="27"/>
                  <a:pt x="55" y="27"/>
                </a:cubicBezTo>
                <a:cubicBezTo>
                  <a:pt x="43" y="23"/>
                  <a:pt x="43" y="23"/>
                  <a:pt x="43" y="23"/>
                </a:cubicBezTo>
                <a:cubicBezTo>
                  <a:pt x="32" y="20"/>
                  <a:pt x="32" y="20"/>
                  <a:pt x="32" y="20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96"/>
          <p:cNvSpPr>
            <a:spLocks/>
          </p:cNvSpPr>
          <p:nvPr/>
        </p:nvSpPr>
        <p:spPr bwMode="auto">
          <a:xfrm>
            <a:off x="7851776" y="3362325"/>
            <a:ext cx="92075" cy="195263"/>
          </a:xfrm>
          <a:custGeom>
            <a:avLst/>
            <a:gdLst>
              <a:gd name="T0" fmla="*/ 22 w 29"/>
              <a:gd name="T1" fmla="*/ 0 h 62"/>
              <a:gd name="T2" fmla="*/ 18 w 29"/>
              <a:gd name="T3" fmla="*/ 15 h 62"/>
              <a:gd name="T4" fmla="*/ 19 w 29"/>
              <a:gd name="T5" fmla="*/ 18 h 62"/>
              <a:gd name="T6" fmla="*/ 20 w 29"/>
              <a:gd name="T7" fmla="*/ 20 h 62"/>
              <a:gd name="T8" fmla="*/ 21 w 29"/>
              <a:gd name="T9" fmla="*/ 28 h 62"/>
              <a:gd name="T10" fmla="*/ 26 w 29"/>
              <a:gd name="T11" fmla="*/ 34 h 62"/>
              <a:gd name="T12" fmla="*/ 28 w 29"/>
              <a:gd name="T13" fmla="*/ 39 h 62"/>
              <a:gd name="T14" fmla="*/ 29 w 29"/>
              <a:gd name="T15" fmla="*/ 39 h 62"/>
              <a:gd name="T16" fmla="*/ 27 w 29"/>
              <a:gd name="T17" fmla="*/ 48 h 62"/>
              <a:gd name="T18" fmla="*/ 27 w 29"/>
              <a:gd name="T19" fmla="*/ 48 h 62"/>
              <a:gd name="T20" fmla="*/ 17 w 29"/>
              <a:gd name="T21" fmla="*/ 55 h 62"/>
              <a:gd name="T22" fmla="*/ 17 w 29"/>
              <a:gd name="T23" fmla="*/ 55 h 62"/>
              <a:gd name="T24" fmla="*/ 14 w 29"/>
              <a:gd name="T25" fmla="*/ 60 h 62"/>
              <a:gd name="T26" fmla="*/ 13 w 29"/>
              <a:gd name="T27" fmla="*/ 61 h 62"/>
              <a:gd name="T28" fmla="*/ 0 w 29"/>
              <a:gd name="T2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62">
                <a:moveTo>
                  <a:pt x="22" y="0"/>
                </a:moveTo>
                <a:cubicBezTo>
                  <a:pt x="18" y="15"/>
                  <a:pt x="18" y="15"/>
                  <a:pt x="18" y="15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8"/>
                  <a:pt x="21" y="28"/>
                  <a:pt x="21" y="28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1"/>
                  <a:pt x="13" y="61"/>
                  <a:pt x="13" y="61"/>
                </a:cubicBezTo>
                <a:cubicBezTo>
                  <a:pt x="0" y="62"/>
                  <a:pt x="0" y="62"/>
                  <a:pt x="0" y="6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97"/>
          <p:cNvSpPr>
            <a:spLocks noEditPoints="1"/>
          </p:cNvSpPr>
          <p:nvPr/>
        </p:nvSpPr>
        <p:spPr bwMode="auto">
          <a:xfrm>
            <a:off x="8328026" y="3470275"/>
            <a:ext cx="828675" cy="763588"/>
          </a:xfrm>
          <a:custGeom>
            <a:avLst/>
            <a:gdLst>
              <a:gd name="T0" fmla="*/ 85 w 262"/>
              <a:gd name="T1" fmla="*/ 28 h 242"/>
              <a:gd name="T2" fmla="*/ 65 w 262"/>
              <a:gd name="T3" fmla="*/ 45 h 242"/>
              <a:gd name="T4" fmla="*/ 46 w 262"/>
              <a:gd name="T5" fmla="*/ 62 h 242"/>
              <a:gd name="T6" fmla="*/ 40 w 262"/>
              <a:gd name="T7" fmla="*/ 81 h 242"/>
              <a:gd name="T8" fmla="*/ 40 w 262"/>
              <a:gd name="T9" fmla="*/ 81 h 242"/>
              <a:gd name="T10" fmla="*/ 34 w 262"/>
              <a:gd name="T11" fmla="*/ 90 h 242"/>
              <a:gd name="T12" fmla="*/ 29 w 262"/>
              <a:gd name="T13" fmla="*/ 111 h 242"/>
              <a:gd name="T14" fmla="*/ 24 w 262"/>
              <a:gd name="T15" fmla="*/ 127 h 242"/>
              <a:gd name="T16" fmla="*/ 39 w 262"/>
              <a:gd name="T17" fmla="*/ 138 h 242"/>
              <a:gd name="T18" fmla="*/ 39 w 262"/>
              <a:gd name="T19" fmla="*/ 139 h 242"/>
              <a:gd name="T20" fmla="*/ 34 w 262"/>
              <a:gd name="T21" fmla="*/ 155 h 242"/>
              <a:gd name="T22" fmla="*/ 33 w 262"/>
              <a:gd name="T23" fmla="*/ 156 h 242"/>
              <a:gd name="T24" fmla="*/ 19 w 262"/>
              <a:gd name="T25" fmla="*/ 161 h 242"/>
              <a:gd name="T26" fmla="*/ 0 w 262"/>
              <a:gd name="T27" fmla="*/ 181 h 242"/>
              <a:gd name="T28" fmla="*/ 6 w 262"/>
              <a:gd name="T29" fmla="*/ 194 h 242"/>
              <a:gd name="T30" fmla="*/ 15 w 262"/>
              <a:gd name="T31" fmla="*/ 206 h 242"/>
              <a:gd name="T32" fmla="*/ 28 w 262"/>
              <a:gd name="T33" fmla="*/ 242 h 242"/>
              <a:gd name="T34" fmla="*/ 262 w 262"/>
              <a:gd name="T35" fmla="*/ 5 h 242"/>
              <a:gd name="T36" fmla="*/ 243 w 262"/>
              <a:gd name="T37" fmla="*/ 22 h 242"/>
              <a:gd name="T38" fmla="*/ 242 w 262"/>
              <a:gd name="T39" fmla="*/ 22 h 242"/>
              <a:gd name="T40" fmla="*/ 230 w 262"/>
              <a:gd name="T41" fmla="*/ 15 h 242"/>
              <a:gd name="T42" fmla="*/ 190 w 262"/>
              <a:gd name="T43" fmla="*/ 22 h 242"/>
              <a:gd name="T44" fmla="*/ 189 w 262"/>
              <a:gd name="T45" fmla="*/ 22 h 242"/>
              <a:gd name="T46" fmla="*/ 180 w 262"/>
              <a:gd name="T47" fmla="*/ 16 h 242"/>
              <a:gd name="T48" fmla="*/ 138 w 262"/>
              <a:gd name="T49" fmla="*/ 0 h 242"/>
              <a:gd name="T50" fmla="*/ 122 w 262"/>
              <a:gd name="T51" fmla="*/ 8 h 242"/>
              <a:gd name="T52" fmla="*/ 85 w 262"/>
              <a:gd name="T53" fmla="*/ 2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62" h="242">
                <a:moveTo>
                  <a:pt x="85" y="28"/>
                </a:moveTo>
                <a:cubicBezTo>
                  <a:pt x="65" y="45"/>
                  <a:pt x="65" y="45"/>
                  <a:pt x="65" y="45"/>
                </a:cubicBezTo>
                <a:cubicBezTo>
                  <a:pt x="46" y="62"/>
                  <a:pt x="46" y="62"/>
                  <a:pt x="46" y="62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34" y="90"/>
                  <a:pt x="34" y="90"/>
                  <a:pt x="34" y="90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39" y="138"/>
                  <a:pt x="40" y="138"/>
                  <a:pt x="39" y="139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5"/>
                  <a:pt x="33" y="155"/>
                  <a:pt x="33" y="156"/>
                </a:cubicBezTo>
                <a:cubicBezTo>
                  <a:pt x="19" y="161"/>
                  <a:pt x="19" y="161"/>
                  <a:pt x="19" y="161"/>
                </a:cubicBezTo>
                <a:cubicBezTo>
                  <a:pt x="0" y="181"/>
                  <a:pt x="0" y="181"/>
                  <a:pt x="0" y="181"/>
                </a:cubicBezTo>
                <a:cubicBezTo>
                  <a:pt x="6" y="194"/>
                  <a:pt x="6" y="194"/>
                  <a:pt x="6" y="194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28" y="242"/>
                  <a:pt x="28" y="242"/>
                  <a:pt x="28" y="242"/>
                </a:cubicBezTo>
                <a:moveTo>
                  <a:pt x="262" y="5"/>
                </a:moveTo>
                <a:cubicBezTo>
                  <a:pt x="243" y="22"/>
                  <a:pt x="243" y="22"/>
                  <a:pt x="243" y="22"/>
                </a:cubicBezTo>
                <a:cubicBezTo>
                  <a:pt x="243" y="22"/>
                  <a:pt x="243" y="22"/>
                  <a:pt x="242" y="22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190" y="22"/>
                  <a:pt x="190" y="22"/>
                  <a:pt x="190" y="22"/>
                </a:cubicBezTo>
                <a:cubicBezTo>
                  <a:pt x="189" y="22"/>
                  <a:pt x="189" y="22"/>
                  <a:pt x="189" y="22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38" y="0"/>
                  <a:pt x="138" y="0"/>
                  <a:pt x="138" y="0"/>
                </a:cubicBezTo>
                <a:cubicBezTo>
                  <a:pt x="122" y="8"/>
                  <a:pt x="122" y="8"/>
                  <a:pt x="122" y="8"/>
                </a:cubicBezTo>
                <a:cubicBezTo>
                  <a:pt x="85" y="28"/>
                  <a:pt x="85" y="28"/>
                  <a:pt x="85" y="2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98"/>
          <p:cNvSpPr>
            <a:spLocks noEditPoints="1"/>
          </p:cNvSpPr>
          <p:nvPr/>
        </p:nvSpPr>
        <p:spPr bwMode="auto">
          <a:xfrm>
            <a:off x="7369176" y="4492625"/>
            <a:ext cx="300038" cy="174625"/>
          </a:xfrm>
          <a:custGeom>
            <a:avLst/>
            <a:gdLst>
              <a:gd name="T0" fmla="*/ 17 w 95"/>
              <a:gd name="T1" fmla="*/ 0 h 55"/>
              <a:gd name="T2" fmla="*/ 16 w 95"/>
              <a:gd name="T3" fmla="*/ 10 h 55"/>
              <a:gd name="T4" fmla="*/ 16 w 95"/>
              <a:gd name="T5" fmla="*/ 10 h 55"/>
              <a:gd name="T6" fmla="*/ 14 w 95"/>
              <a:gd name="T7" fmla="*/ 13 h 55"/>
              <a:gd name="T8" fmla="*/ 7 w 95"/>
              <a:gd name="T9" fmla="*/ 26 h 55"/>
              <a:gd name="T10" fmla="*/ 7 w 95"/>
              <a:gd name="T11" fmla="*/ 26 h 55"/>
              <a:gd name="T12" fmla="*/ 0 w 95"/>
              <a:gd name="T13" fmla="*/ 27 h 55"/>
              <a:gd name="T14" fmla="*/ 95 w 95"/>
              <a:gd name="T15" fmla="*/ 55 h 55"/>
              <a:gd name="T16" fmla="*/ 77 w 95"/>
              <a:gd name="T17" fmla="*/ 36 h 55"/>
              <a:gd name="T18" fmla="*/ 77 w 95"/>
              <a:gd name="T19" fmla="*/ 36 h 55"/>
              <a:gd name="T20" fmla="*/ 73 w 95"/>
              <a:gd name="T21" fmla="*/ 21 h 55"/>
              <a:gd name="T22" fmla="*/ 58 w 95"/>
              <a:gd name="T23" fmla="*/ 18 h 55"/>
              <a:gd name="T24" fmla="*/ 48 w 95"/>
              <a:gd name="T25" fmla="*/ 22 h 55"/>
              <a:gd name="T26" fmla="*/ 47 w 95"/>
              <a:gd name="T27" fmla="*/ 22 h 55"/>
              <a:gd name="T28" fmla="*/ 42 w 95"/>
              <a:gd name="T29" fmla="*/ 18 h 55"/>
              <a:gd name="T30" fmla="*/ 40 w 95"/>
              <a:gd name="T31" fmla="*/ 16 h 55"/>
              <a:gd name="T32" fmla="*/ 35 w 95"/>
              <a:gd name="T33" fmla="*/ 12 h 55"/>
              <a:gd name="T34" fmla="*/ 17 w 95"/>
              <a:gd name="T3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5" h="55">
                <a:moveTo>
                  <a:pt x="17" y="0"/>
                </a:move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4" y="13"/>
                  <a:pt x="14" y="13"/>
                  <a:pt x="14" y="13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0" y="27"/>
                  <a:pt x="0" y="27"/>
                  <a:pt x="0" y="27"/>
                </a:cubicBezTo>
                <a:moveTo>
                  <a:pt x="95" y="55"/>
                </a:moveTo>
                <a:cubicBezTo>
                  <a:pt x="77" y="36"/>
                  <a:pt x="77" y="36"/>
                  <a:pt x="77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3" y="21"/>
                  <a:pt x="73" y="21"/>
                  <a:pt x="73" y="21"/>
                </a:cubicBezTo>
                <a:cubicBezTo>
                  <a:pt x="58" y="18"/>
                  <a:pt x="58" y="18"/>
                  <a:pt x="58" y="18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7" y="22"/>
                  <a:pt x="47" y="22"/>
                </a:cubicBezTo>
                <a:cubicBezTo>
                  <a:pt x="42" y="18"/>
                  <a:pt x="42" y="18"/>
                  <a:pt x="42" y="18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2"/>
                  <a:pt x="35" y="12"/>
                  <a:pt x="35" y="12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99"/>
          <p:cNvSpPr>
            <a:spLocks noEditPoints="1"/>
          </p:cNvSpPr>
          <p:nvPr/>
        </p:nvSpPr>
        <p:spPr bwMode="auto">
          <a:xfrm>
            <a:off x="7918451" y="1979613"/>
            <a:ext cx="303213" cy="549275"/>
          </a:xfrm>
          <a:custGeom>
            <a:avLst/>
            <a:gdLst>
              <a:gd name="T0" fmla="*/ 71 w 96"/>
              <a:gd name="T1" fmla="*/ 174 h 174"/>
              <a:gd name="T2" fmla="*/ 72 w 96"/>
              <a:gd name="T3" fmla="*/ 169 h 174"/>
              <a:gd name="T4" fmla="*/ 77 w 96"/>
              <a:gd name="T5" fmla="*/ 149 h 174"/>
              <a:gd name="T6" fmla="*/ 96 w 96"/>
              <a:gd name="T7" fmla="*/ 109 h 174"/>
              <a:gd name="T8" fmla="*/ 81 w 96"/>
              <a:gd name="T9" fmla="*/ 42 h 174"/>
              <a:gd name="T10" fmla="*/ 77 w 96"/>
              <a:gd name="T11" fmla="*/ 29 h 174"/>
              <a:gd name="T12" fmla="*/ 73 w 96"/>
              <a:gd name="T13" fmla="*/ 0 h 174"/>
              <a:gd name="T14" fmla="*/ 0 w 96"/>
              <a:gd name="T15" fmla="*/ 154 h 174"/>
              <a:gd name="T16" fmla="*/ 52 w 96"/>
              <a:gd name="T17" fmla="*/ 158 h 174"/>
              <a:gd name="T18" fmla="*/ 52 w 96"/>
              <a:gd name="T19" fmla="*/ 158 h 174"/>
              <a:gd name="T20" fmla="*/ 71 w 96"/>
              <a:gd name="T2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174">
                <a:moveTo>
                  <a:pt x="71" y="174"/>
                </a:moveTo>
                <a:cubicBezTo>
                  <a:pt x="72" y="169"/>
                  <a:pt x="72" y="169"/>
                  <a:pt x="72" y="169"/>
                </a:cubicBezTo>
                <a:cubicBezTo>
                  <a:pt x="77" y="149"/>
                  <a:pt x="77" y="149"/>
                  <a:pt x="77" y="14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81" y="42"/>
                  <a:pt x="81" y="42"/>
                  <a:pt x="81" y="42"/>
                </a:cubicBezTo>
                <a:cubicBezTo>
                  <a:pt x="77" y="29"/>
                  <a:pt x="77" y="29"/>
                  <a:pt x="77" y="29"/>
                </a:cubicBezTo>
                <a:cubicBezTo>
                  <a:pt x="73" y="0"/>
                  <a:pt x="73" y="0"/>
                  <a:pt x="73" y="0"/>
                </a:cubicBezTo>
                <a:moveTo>
                  <a:pt x="0" y="154"/>
                </a:moveTo>
                <a:cubicBezTo>
                  <a:pt x="52" y="158"/>
                  <a:pt x="52" y="158"/>
                  <a:pt x="52" y="158"/>
                </a:cubicBezTo>
                <a:cubicBezTo>
                  <a:pt x="52" y="158"/>
                  <a:pt x="52" y="158"/>
                  <a:pt x="52" y="158"/>
                </a:cubicBezTo>
                <a:cubicBezTo>
                  <a:pt x="71" y="174"/>
                  <a:pt x="71" y="174"/>
                  <a:pt x="71" y="1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00"/>
          <p:cNvSpPr>
            <a:spLocks noEditPoints="1"/>
          </p:cNvSpPr>
          <p:nvPr/>
        </p:nvSpPr>
        <p:spPr bwMode="auto">
          <a:xfrm>
            <a:off x="8369301" y="2493963"/>
            <a:ext cx="258763" cy="1063625"/>
          </a:xfrm>
          <a:custGeom>
            <a:avLst/>
            <a:gdLst>
              <a:gd name="T0" fmla="*/ 5 w 82"/>
              <a:gd name="T1" fmla="*/ 266 h 337"/>
              <a:gd name="T2" fmla="*/ 22 w 82"/>
              <a:gd name="T3" fmla="*/ 284 h 337"/>
              <a:gd name="T4" fmla="*/ 25 w 82"/>
              <a:gd name="T5" fmla="*/ 287 h 337"/>
              <a:gd name="T6" fmla="*/ 34 w 82"/>
              <a:gd name="T7" fmla="*/ 296 h 337"/>
              <a:gd name="T8" fmla="*/ 50 w 82"/>
              <a:gd name="T9" fmla="*/ 309 h 337"/>
              <a:gd name="T10" fmla="*/ 50 w 82"/>
              <a:gd name="T11" fmla="*/ 310 h 337"/>
              <a:gd name="T12" fmla="*/ 51 w 82"/>
              <a:gd name="T13" fmla="*/ 317 h 337"/>
              <a:gd name="T14" fmla="*/ 58 w 82"/>
              <a:gd name="T15" fmla="*/ 319 h 337"/>
              <a:gd name="T16" fmla="*/ 58 w 82"/>
              <a:gd name="T17" fmla="*/ 320 h 337"/>
              <a:gd name="T18" fmla="*/ 60 w 82"/>
              <a:gd name="T19" fmla="*/ 323 h 337"/>
              <a:gd name="T20" fmla="*/ 63 w 82"/>
              <a:gd name="T21" fmla="*/ 331 h 337"/>
              <a:gd name="T22" fmla="*/ 69 w 82"/>
              <a:gd name="T23" fmla="*/ 334 h 337"/>
              <a:gd name="T24" fmla="*/ 69 w 82"/>
              <a:gd name="T25" fmla="*/ 334 h 337"/>
              <a:gd name="T26" fmla="*/ 71 w 82"/>
              <a:gd name="T27" fmla="*/ 337 h 337"/>
              <a:gd name="T28" fmla="*/ 4 w 82"/>
              <a:gd name="T29" fmla="*/ 103 h 337"/>
              <a:gd name="T30" fmla="*/ 9 w 82"/>
              <a:gd name="T31" fmla="*/ 119 h 337"/>
              <a:gd name="T32" fmla="*/ 27 w 82"/>
              <a:gd name="T33" fmla="*/ 141 h 337"/>
              <a:gd name="T34" fmla="*/ 27 w 82"/>
              <a:gd name="T35" fmla="*/ 142 h 337"/>
              <a:gd name="T36" fmla="*/ 21 w 82"/>
              <a:gd name="T37" fmla="*/ 147 h 337"/>
              <a:gd name="T38" fmla="*/ 16 w 82"/>
              <a:gd name="T39" fmla="*/ 152 h 337"/>
              <a:gd name="T40" fmla="*/ 25 w 82"/>
              <a:gd name="T41" fmla="*/ 165 h 337"/>
              <a:gd name="T42" fmla="*/ 27 w 82"/>
              <a:gd name="T43" fmla="*/ 167 h 337"/>
              <a:gd name="T44" fmla="*/ 27 w 82"/>
              <a:gd name="T45" fmla="*/ 167 h 337"/>
              <a:gd name="T46" fmla="*/ 28 w 82"/>
              <a:gd name="T47" fmla="*/ 173 h 337"/>
              <a:gd name="T48" fmla="*/ 28 w 82"/>
              <a:gd name="T49" fmla="*/ 177 h 337"/>
              <a:gd name="T50" fmla="*/ 28 w 82"/>
              <a:gd name="T51" fmla="*/ 177 h 337"/>
              <a:gd name="T52" fmla="*/ 27 w 82"/>
              <a:gd name="T53" fmla="*/ 187 h 337"/>
              <a:gd name="T54" fmla="*/ 24 w 82"/>
              <a:gd name="T55" fmla="*/ 200 h 337"/>
              <a:gd name="T56" fmla="*/ 25 w 82"/>
              <a:gd name="T57" fmla="*/ 206 h 337"/>
              <a:gd name="T58" fmla="*/ 25 w 82"/>
              <a:gd name="T59" fmla="*/ 206 h 337"/>
              <a:gd name="T60" fmla="*/ 12 w 82"/>
              <a:gd name="T61" fmla="*/ 259 h 337"/>
              <a:gd name="T62" fmla="*/ 12 w 82"/>
              <a:gd name="T63" fmla="*/ 259 h 337"/>
              <a:gd name="T64" fmla="*/ 5 w 82"/>
              <a:gd name="T65" fmla="*/ 266 h 337"/>
              <a:gd name="T66" fmla="*/ 82 w 82"/>
              <a:gd name="T67" fmla="*/ 0 h 337"/>
              <a:gd name="T68" fmla="*/ 70 w 82"/>
              <a:gd name="T69" fmla="*/ 40 h 337"/>
              <a:gd name="T70" fmla="*/ 69 w 82"/>
              <a:gd name="T71" fmla="*/ 40 h 337"/>
              <a:gd name="T72" fmla="*/ 38 w 82"/>
              <a:gd name="T73" fmla="*/ 66 h 337"/>
              <a:gd name="T74" fmla="*/ 34 w 82"/>
              <a:gd name="T75" fmla="*/ 69 h 337"/>
              <a:gd name="T76" fmla="*/ 34 w 82"/>
              <a:gd name="T77" fmla="*/ 69 h 337"/>
              <a:gd name="T78" fmla="*/ 25 w 82"/>
              <a:gd name="T79" fmla="*/ 79 h 337"/>
              <a:gd name="T80" fmla="*/ 19 w 82"/>
              <a:gd name="T81" fmla="*/ 84 h 337"/>
              <a:gd name="T82" fmla="*/ 19 w 82"/>
              <a:gd name="T83" fmla="*/ 85 h 337"/>
              <a:gd name="T84" fmla="*/ 0 w 82"/>
              <a:gd name="T85" fmla="*/ 88 h 337"/>
              <a:gd name="T86" fmla="*/ 4 w 82"/>
              <a:gd name="T87" fmla="*/ 103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337">
                <a:moveTo>
                  <a:pt x="5" y="266"/>
                </a:moveTo>
                <a:cubicBezTo>
                  <a:pt x="22" y="284"/>
                  <a:pt x="22" y="284"/>
                  <a:pt x="22" y="284"/>
                </a:cubicBezTo>
                <a:cubicBezTo>
                  <a:pt x="25" y="287"/>
                  <a:pt x="25" y="287"/>
                  <a:pt x="25" y="287"/>
                </a:cubicBezTo>
                <a:cubicBezTo>
                  <a:pt x="34" y="296"/>
                  <a:pt x="34" y="296"/>
                  <a:pt x="34" y="296"/>
                </a:cubicBezTo>
                <a:cubicBezTo>
                  <a:pt x="50" y="309"/>
                  <a:pt x="50" y="309"/>
                  <a:pt x="50" y="309"/>
                </a:cubicBezTo>
                <a:cubicBezTo>
                  <a:pt x="50" y="309"/>
                  <a:pt x="50" y="310"/>
                  <a:pt x="50" y="310"/>
                </a:cubicBezTo>
                <a:cubicBezTo>
                  <a:pt x="51" y="317"/>
                  <a:pt x="51" y="317"/>
                  <a:pt x="51" y="317"/>
                </a:cubicBezTo>
                <a:cubicBezTo>
                  <a:pt x="58" y="319"/>
                  <a:pt x="58" y="319"/>
                  <a:pt x="58" y="319"/>
                </a:cubicBezTo>
                <a:cubicBezTo>
                  <a:pt x="58" y="319"/>
                  <a:pt x="58" y="319"/>
                  <a:pt x="58" y="320"/>
                </a:cubicBezTo>
                <a:cubicBezTo>
                  <a:pt x="60" y="323"/>
                  <a:pt x="60" y="323"/>
                  <a:pt x="60" y="323"/>
                </a:cubicBezTo>
                <a:cubicBezTo>
                  <a:pt x="63" y="331"/>
                  <a:pt x="63" y="331"/>
                  <a:pt x="63" y="331"/>
                </a:cubicBezTo>
                <a:cubicBezTo>
                  <a:pt x="69" y="334"/>
                  <a:pt x="69" y="334"/>
                  <a:pt x="69" y="334"/>
                </a:cubicBezTo>
                <a:cubicBezTo>
                  <a:pt x="69" y="334"/>
                  <a:pt x="69" y="334"/>
                  <a:pt x="69" y="334"/>
                </a:cubicBezTo>
                <a:cubicBezTo>
                  <a:pt x="71" y="337"/>
                  <a:pt x="71" y="337"/>
                  <a:pt x="71" y="337"/>
                </a:cubicBezTo>
                <a:moveTo>
                  <a:pt x="4" y="103"/>
                </a:moveTo>
                <a:cubicBezTo>
                  <a:pt x="9" y="119"/>
                  <a:pt x="9" y="119"/>
                  <a:pt x="9" y="119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7" y="141"/>
                  <a:pt x="27" y="142"/>
                  <a:pt x="27" y="142"/>
                </a:cubicBezTo>
                <a:cubicBezTo>
                  <a:pt x="21" y="147"/>
                  <a:pt x="21" y="147"/>
                  <a:pt x="21" y="147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5" y="165"/>
                  <a:pt x="25" y="165"/>
                  <a:pt x="25" y="165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8" y="173"/>
                  <a:pt x="28" y="173"/>
                  <a:pt x="28" y="173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8" y="177"/>
                  <a:pt x="28" y="177"/>
                  <a:pt x="28" y="177"/>
                </a:cubicBezTo>
                <a:cubicBezTo>
                  <a:pt x="27" y="187"/>
                  <a:pt x="27" y="187"/>
                  <a:pt x="27" y="187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25" y="206"/>
                  <a:pt x="25" y="206"/>
                  <a:pt x="25" y="206"/>
                </a:cubicBezTo>
                <a:cubicBezTo>
                  <a:pt x="25" y="206"/>
                  <a:pt x="25" y="206"/>
                  <a:pt x="25" y="206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12" y="259"/>
                  <a:pt x="12" y="259"/>
                  <a:pt x="12" y="259"/>
                </a:cubicBezTo>
                <a:cubicBezTo>
                  <a:pt x="5" y="266"/>
                  <a:pt x="5" y="266"/>
                  <a:pt x="5" y="266"/>
                </a:cubicBezTo>
                <a:moveTo>
                  <a:pt x="82" y="0"/>
                </a:move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69" y="40"/>
                  <a:pt x="69" y="40"/>
                </a:cubicBezTo>
                <a:cubicBezTo>
                  <a:pt x="38" y="66"/>
                  <a:pt x="38" y="66"/>
                  <a:pt x="38" y="66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9"/>
                  <a:pt x="34" y="69"/>
                  <a:pt x="34" y="69"/>
                </a:cubicBezTo>
                <a:cubicBezTo>
                  <a:pt x="25" y="79"/>
                  <a:pt x="25" y="79"/>
                  <a:pt x="25" y="79"/>
                </a:cubicBezTo>
                <a:cubicBezTo>
                  <a:pt x="19" y="84"/>
                  <a:pt x="19" y="84"/>
                  <a:pt x="19" y="84"/>
                </a:cubicBezTo>
                <a:cubicBezTo>
                  <a:pt x="19" y="84"/>
                  <a:pt x="19" y="85"/>
                  <a:pt x="19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4" y="103"/>
                  <a:pt x="4" y="103"/>
                  <a:pt x="4" y="10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01"/>
          <p:cNvSpPr>
            <a:spLocks noEditPoints="1"/>
          </p:cNvSpPr>
          <p:nvPr/>
        </p:nvSpPr>
        <p:spPr bwMode="auto">
          <a:xfrm>
            <a:off x="7292976" y="4129088"/>
            <a:ext cx="239713" cy="360363"/>
          </a:xfrm>
          <a:custGeom>
            <a:avLst/>
            <a:gdLst>
              <a:gd name="T0" fmla="*/ 0 w 76"/>
              <a:gd name="T1" fmla="*/ 34 h 114"/>
              <a:gd name="T2" fmla="*/ 1 w 76"/>
              <a:gd name="T3" fmla="*/ 34 h 114"/>
              <a:gd name="T4" fmla="*/ 21 w 76"/>
              <a:gd name="T5" fmla="*/ 40 h 114"/>
              <a:gd name="T6" fmla="*/ 25 w 76"/>
              <a:gd name="T7" fmla="*/ 36 h 114"/>
              <a:gd name="T8" fmla="*/ 28 w 76"/>
              <a:gd name="T9" fmla="*/ 12 h 114"/>
              <a:gd name="T10" fmla="*/ 29 w 76"/>
              <a:gd name="T11" fmla="*/ 12 h 114"/>
              <a:gd name="T12" fmla="*/ 43 w 76"/>
              <a:gd name="T13" fmla="*/ 1 h 114"/>
              <a:gd name="T14" fmla="*/ 43 w 76"/>
              <a:gd name="T15" fmla="*/ 1 h 114"/>
              <a:gd name="T16" fmla="*/ 51 w 76"/>
              <a:gd name="T17" fmla="*/ 0 h 114"/>
              <a:gd name="T18" fmla="*/ 54 w 76"/>
              <a:gd name="T19" fmla="*/ 0 h 114"/>
              <a:gd name="T20" fmla="*/ 54 w 76"/>
              <a:gd name="T21" fmla="*/ 0 h 114"/>
              <a:gd name="T22" fmla="*/ 54 w 76"/>
              <a:gd name="T23" fmla="*/ 0 h 114"/>
              <a:gd name="T24" fmla="*/ 67 w 76"/>
              <a:gd name="T25" fmla="*/ 48 h 114"/>
              <a:gd name="T26" fmla="*/ 67 w 76"/>
              <a:gd name="T27" fmla="*/ 51 h 114"/>
              <a:gd name="T28" fmla="*/ 72 w 76"/>
              <a:gd name="T29" fmla="*/ 57 h 114"/>
              <a:gd name="T30" fmla="*/ 76 w 76"/>
              <a:gd name="T31" fmla="*/ 61 h 114"/>
              <a:gd name="T32" fmla="*/ 76 w 76"/>
              <a:gd name="T33" fmla="*/ 61 h 114"/>
              <a:gd name="T34" fmla="*/ 68 w 76"/>
              <a:gd name="T35" fmla="*/ 74 h 114"/>
              <a:gd name="T36" fmla="*/ 57 w 76"/>
              <a:gd name="T37" fmla="*/ 92 h 114"/>
              <a:gd name="T38" fmla="*/ 57 w 76"/>
              <a:gd name="T39" fmla="*/ 93 h 114"/>
              <a:gd name="T40" fmla="*/ 39 w 76"/>
              <a:gd name="T41" fmla="*/ 98 h 114"/>
              <a:gd name="T42" fmla="*/ 41 w 76"/>
              <a:gd name="T43" fmla="*/ 110 h 114"/>
              <a:gd name="T44" fmla="*/ 41 w 76"/>
              <a:gd name="T45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" h="114">
                <a:moveTo>
                  <a:pt x="0" y="34"/>
                </a:moveTo>
                <a:cubicBezTo>
                  <a:pt x="0" y="34"/>
                  <a:pt x="1" y="34"/>
                  <a:pt x="1" y="34"/>
                </a:cubicBezTo>
                <a:cubicBezTo>
                  <a:pt x="21" y="40"/>
                  <a:pt x="21" y="40"/>
                  <a:pt x="21" y="40"/>
                </a:cubicBezTo>
                <a:cubicBezTo>
                  <a:pt x="25" y="36"/>
                  <a:pt x="25" y="36"/>
                  <a:pt x="25" y="36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2"/>
                  <a:pt x="28" y="12"/>
                  <a:pt x="29" y="12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moveTo>
                  <a:pt x="67" y="48"/>
                </a:moveTo>
                <a:cubicBezTo>
                  <a:pt x="67" y="51"/>
                  <a:pt x="67" y="51"/>
                  <a:pt x="67" y="51"/>
                </a:cubicBezTo>
                <a:cubicBezTo>
                  <a:pt x="72" y="57"/>
                  <a:pt x="72" y="57"/>
                  <a:pt x="72" y="57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68" y="74"/>
                  <a:pt x="68" y="74"/>
                  <a:pt x="68" y="74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3"/>
                </a:cubicBezTo>
                <a:cubicBezTo>
                  <a:pt x="39" y="98"/>
                  <a:pt x="39" y="98"/>
                  <a:pt x="39" y="9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41" y="114"/>
                  <a:pt x="41" y="114"/>
                  <a:pt x="41" y="11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02"/>
          <p:cNvSpPr>
            <a:spLocks noEditPoints="1"/>
          </p:cNvSpPr>
          <p:nvPr/>
        </p:nvSpPr>
        <p:spPr bwMode="auto">
          <a:xfrm>
            <a:off x="7829551" y="3927475"/>
            <a:ext cx="430213" cy="423863"/>
          </a:xfrm>
          <a:custGeom>
            <a:avLst/>
            <a:gdLst>
              <a:gd name="T0" fmla="*/ 0 w 136"/>
              <a:gd name="T1" fmla="*/ 15 h 134"/>
              <a:gd name="T2" fmla="*/ 19 w 136"/>
              <a:gd name="T3" fmla="*/ 43 h 134"/>
              <a:gd name="T4" fmla="*/ 19 w 136"/>
              <a:gd name="T5" fmla="*/ 43 h 134"/>
              <a:gd name="T6" fmla="*/ 15 w 136"/>
              <a:gd name="T7" fmla="*/ 75 h 134"/>
              <a:gd name="T8" fmla="*/ 15 w 136"/>
              <a:gd name="T9" fmla="*/ 76 h 134"/>
              <a:gd name="T10" fmla="*/ 4 w 136"/>
              <a:gd name="T11" fmla="*/ 80 h 134"/>
              <a:gd name="T12" fmla="*/ 18 w 136"/>
              <a:gd name="T13" fmla="*/ 108 h 134"/>
              <a:gd name="T14" fmla="*/ 18 w 136"/>
              <a:gd name="T15" fmla="*/ 109 h 134"/>
              <a:gd name="T16" fmla="*/ 18 w 136"/>
              <a:gd name="T17" fmla="*/ 134 h 134"/>
              <a:gd name="T18" fmla="*/ 111 w 136"/>
              <a:gd name="T19" fmla="*/ 0 h 134"/>
              <a:gd name="T20" fmla="*/ 99 w 136"/>
              <a:gd name="T21" fmla="*/ 12 h 134"/>
              <a:gd name="T22" fmla="*/ 96 w 136"/>
              <a:gd name="T23" fmla="*/ 15 h 134"/>
              <a:gd name="T24" fmla="*/ 96 w 136"/>
              <a:gd name="T25" fmla="*/ 15 h 134"/>
              <a:gd name="T26" fmla="*/ 87 w 136"/>
              <a:gd name="T27" fmla="*/ 13 h 134"/>
              <a:gd name="T28" fmla="*/ 77 w 136"/>
              <a:gd name="T29" fmla="*/ 11 h 134"/>
              <a:gd name="T30" fmla="*/ 77 w 136"/>
              <a:gd name="T31" fmla="*/ 21 h 134"/>
              <a:gd name="T32" fmla="*/ 77 w 136"/>
              <a:gd name="T33" fmla="*/ 22 h 134"/>
              <a:gd name="T34" fmla="*/ 77 w 136"/>
              <a:gd name="T35" fmla="*/ 22 h 134"/>
              <a:gd name="T36" fmla="*/ 61 w 136"/>
              <a:gd name="T37" fmla="*/ 17 h 134"/>
              <a:gd name="T38" fmla="*/ 40 w 136"/>
              <a:gd name="T39" fmla="*/ 12 h 134"/>
              <a:gd name="T40" fmla="*/ 136 w 136"/>
              <a:gd name="T41" fmla="*/ 93 h 134"/>
              <a:gd name="T42" fmla="*/ 111 w 136"/>
              <a:gd name="T4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34">
                <a:moveTo>
                  <a:pt x="0" y="15"/>
                </a:moveTo>
                <a:cubicBezTo>
                  <a:pt x="19" y="43"/>
                  <a:pt x="19" y="43"/>
                  <a:pt x="19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18" y="108"/>
                  <a:pt x="18" y="109"/>
                  <a:pt x="18" y="109"/>
                </a:cubicBezTo>
                <a:cubicBezTo>
                  <a:pt x="18" y="134"/>
                  <a:pt x="18" y="134"/>
                  <a:pt x="18" y="134"/>
                </a:cubicBezTo>
                <a:moveTo>
                  <a:pt x="111" y="0"/>
                </a:moveTo>
                <a:cubicBezTo>
                  <a:pt x="99" y="12"/>
                  <a:pt x="99" y="12"/>
                  <a:pt x="99" y="12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87" y="13"/>
                  <a:pt x="87" y="13"/>
                  <a:pt x="87" y="13"/>
                </a:cubicBezTo>
                <a:cubicBezTo>
                  <a:pt x="77" y="11"/>
                  <a:pt x="77" y="11"/>
                  <a:pt x="77" y="1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7" y="22"/>
                  <a:pt x="7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40" y="12"/>
                  <a:pt x="40" y="12"/>
                  <a:pt x="40" y="12"/>
                </a:cubicBezTo>
                <a:moveTo>
                  <a:pt x="136" y="93"/>
                </a:moveTo>
                <a:cubicBezTo>
                  <a:pt x="111" y="0"/>
                  <a:pt x="111" y="0"/>
                  <a:pt x="111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03"/>
          <p:cNvSpPr>
            <a:spLocks noEditPoints="1"/>
          </p:cNvSpPr>
          <p:nvPr/>
        </p:nvSpPr>
        <p:spPr bwMode="auto">
          <a:xfrm>
            <a:off x="8047038" y="2752725"/>
            <a:ext cx="334963" cy="382588"/>
          </a:xfrm>
          <a:custGeom>
            <a:avLst/>
            <a:gdLst>
              <a:gd name="T0" fmla="*/ 43 w 106"/>
              <a:gd name="T1" fmla="*/ 7 h 121"/>
              <a:gd name="T2" fmla="*/ 44 w 106"/>
              <a:gd name="T3" fmla="*/ 7 h 121"/>
              <a:gd name="T4" fmla="*/ 54 w 106"/>
              <a:gd name="T5" fmla="*/ 4 h 121"/>
              <a:gd name="T6" fmla="*/ 61 w 106"/>
              <a:gd name="T7" fmla="*/ 2 h 121"/>
              <a:gd name="T8" fmla="*/ 69 w 106"/>
              <a:gd name="T9" fmla="*/ 0 h 121"/>
              <a:gd name="T10" fmla="*/ 70 w 106"/>
              <a:gd name="T11" fmla="*/ 0 h 121"/>
              <a:gd name="T12" fmla="*/ 70 w 106"/>
              <a:gd name="T13" fmla="*/ 0 h 121"/>
              <a:gd name="T14" fmla="*/ 67 w 106"/>
              <a:gd name="T15" fmla="*/ 14 h 121"/>
              <a:gd name="T16" fmla="*/ 77 w 106"/>
              <a:gd name="T17" fmla="*/ 8 h 121"/>
              <a:gd name="T18" fmla="*/ 77 w 106"/>
              <a:gd name="T19" fmla="*/ 8 h 121"/>
              <a:gd name="T20" fmla="*/ 77 w 106"/>
              <a:gd name="T21" fmla="*/ 8 h 121"/>
              <a:gd name="T22" fmla="*/ 81 w 106"/>
              <a:gd name="T23" fmla="*/ 18 h 121"/>
              <a:gd name="T24" fmla="*/ 82 w 106"/>
              <a:gd name="T25" fmla="*/ 21 h 121"/>
              <a:gd name="T26" fmla="*/ 90 w 106"/>
              <a:gd name="T27" fmla="*/ 29 h 121"/>
              <a:gd name="T28" fmla="*/ 106 w 106"/>
              <a:gd name="T29" fmla="*/ 21 h 121"/>
              <a:gd name="T30" fmla="*/ 106 w 106"/>
              <a:gd name="T31" fmla="*/ 21 h 121"/>
              <a:gd name="T32" fmla="*/ 106 w 106"/>
              <a:gd name="T33" fmla="*/ 21 h 121"/>
              <a:gd name="T34" fmla="*/ 14 w 106"/>
              <a:gd name="T35" fmla="*/ 121 h 121"/>
              <a:gd name="T36" fmla="*/ 13 w 106"/>
              <a:gd name="T37" fmla="*/ 102 h 121"/>
              <a:gd name="T38" fmla="*/ 12 w 106"/>
              <a:gd name="T39" fmla="*/ 72 h 121"/>
              <a:gd name="T40" fmla="*/ 11 w 106"/>
              <a:gd name="T41" fmla="*/ 63 h 121"/>
              <a:gd name="T42" fmla="*/ 11 w 106"/>
              <a:gd name="T43" fmla="*/ 63 h 121"/>
              <a:gd name="T44" fmla="*/ 5 w 106"/>
              <a:gd name="T45" fmla="*/ 69 h 121"/>
              <a:gd name="T46" fmla="*/ 4 w 106"/>
              <a:gd name="T47" fmla="*/ 69 h 121"/>
              <a:gd name="T48" fmla="*/ 4 w 106"/>
              <a:gd name="T49" fmla="*/ 69 h 121"/>
              <a:gd name="T50" fmla="*/ 0 w 106"/>
              <a:gd name="T51" fmla="*/ 58 h 121"/>
              <a:gd name="T52" fmla="*/ 0 w 106"/>
              <a:gd name="T53" fmla="*/ 58 h 121"/>
              <a:gd name="T54" fmla="*/ 4 w 106"/>
              <a:gd name="T55" fmla="*/ 50 h 121"/>
              <a:gd name="T56" fmla="*/ 4 w 106"/>
              <a:gd name="T57" fmla="*/ 50 h 121"/>
              <a:gd name="T58" fmla="*/ 7 w 106"/>
              <a:gd name="T59" fmla="*/ 46 h 121"/>
              <a:gd name="T60" fmla="*/ 9 w 106"/>
              <a:gd name="T61" fmla="*/ 44 h 121"/>
              <a:gd name="T62" fmla="*/ 19 w 106"/>
              <a:gd name="T63" fmla="*/ 34 h 121"/>
              <a:gd name="T64" fmla="*/ 32 w 106"/>
              <a:gd name="T65" fmla="*/ 19 h 121"/>
              <a:gd name="T66" fmla="*/ 43 w 106"/>
              <a:gd name="T67" fmla="*/ 7 h 121"/>
              <a:gd name="T68" fmla="*/ 43 w 106"/>
              <a:gd name="T69" fmla="*/ 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121">
                <a:moveTo>
                  <a:pt x="43" y="7"/>
                </a:moveTo>
                <a:cubicBezTo>
                  <a:pt x="44" y="7"/>
                  <a:pt x="44" y="7"/>
                  <a:pt x="44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1" y="2"/>
                  <a:pt x="61" y="2"/>
                  <a:pt x="61" y="2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7" y="14"/>
                  <a:pt x="67" y="14"/>
                  <a:pt x="67" y="14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8"/>
                  <a:pt x="77" y="8"/>
                  <a:pt x="77" y="8"/>
                </a:cubicBezTo>
                <a:cubicBezTo>
                  <a:pt x="81" y="18"/>
                  <a:pt x="81" y="18"/>
                  <a:pt x="81" y="18"/>
                </a:cubicBezTo>
                <a:cubicBezTo>
                  <a:pt x="82" y="21"/>
                  <a:pt x="82" y="21"/>
                  <a:pt x="82" y="21"/>
                </a:cubicBezTo>
                <a:cubicBezTo>
                  <a:pt x="90" y="29"/>
                  <a:pt x="90" y="29"/>
                  <a:pt x="90" y="29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1"/>
                  <a:pt x="106" y="21"/>
                  <a:pt x="106" y="21"/>
                </a:cubicBezTo>
                <a:moveTo>
                  <a:pt x="14" y="121"/>
                </a:moveTo>
                <a:cubicBezTo>
                  <a:pt x="13" y="102"/>
                  <a:pt x="13" y="102"/>
                  <a:pt x="13" y="102"/>
                </a:cubicBezTo>
                <a:cubicBezTo>
                  <a:pt x="12" y="72"/>
                  <a:pt x="12" y="72"/>
                  <a:pt x="12" y="72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5" y="69"/>
                  <a:pt x="5" y="69"/>
                  <a:pt x="5" y="69"/>
                </a:cubicBezTo>
                <a:cubicBezTo>
                  <a:pt x="5" y="69"/>
                  <a:pt x="4" y="69"/>
                  <a:pt x="4" y="69"/>
                </a:cubicBezTo>
                <a:cubicBezTo>
                  <a:pt x="4" y="69"/>
                  <a:pt x="4" y="69"/>
                  <a:pt x="4" y="69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44"/>
                  <a:pt x="9" y="44"/>
                  <a:pt x="9" y="44"/>
                </a:cubicBezTo>
                <a:cubicBezTo>
                  <a:pt x="19" y="34"/>
                  <a:pt x="19" y="34"/>
                  <a:pt x="19" y="34"/>
                </a:cubicBezTo>
                <a:cubicBezTo>
                  <a:pt x="32" y="19"/>
                  <a:pt x="32" y="19"/>
                  <a:pt x="32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04"/>
          <p:cNvSpPr>
            <a:spLocks noEditPoints="1"/>
          </p:cNvSpPr>
          <p:nvPr/>
        </p:nvSpPr>
        <p:spPr bwMode="auto">
          <a:xfrm>
            <a:off x="7826376" y="3665538"/>
            <a:ext cx="152400" cy="296863"/>
          </a:xfrm>
          <a:custGeom>
            <a:avLst/>
            <a:gdLst>
              <a:gd name="T0" fmla="*/ 41 w 48"/>
              <a:gd name="T1" fmla="*/ 94 h 94"/>
              <a:gd name="T2" fmla="*/ 38 w 48"/>
              <a:gd name="T3" fmla="*/ 77 h 94"/>
              <a:gd name="T4" fmla="*/ 38 w 48"/>
              <a:gd name="T5" fmla="*/ 68 h 94"/>
              <a:gd name="T6" fmla="*/ 38 w 48"/>
              <a:gd name="T7" fmla="*/ 67 h 94"/>
              <a:gd name="T8" fmla="*/ 42 w 48"/>
              <a:gd name="T9" fmla="*/ 56 h 94"/>
              <a:gd name="T10" fmla="*/ 48 w 48"/>
              <a:gd name="T11" fmla="*/ 17 h 94"/>
              <a:gd name="T12" fmla="*/ 48 w 48"/>
              <a:gd name="T13" fmla="*/ 14 h 94"/>
              <a:gd name="T14" fmla="*/ 43 w 48"/>
              <a:gd name="T15" fmla="*/ 1 h 94"/>
              <a:gd name="T16" fmla="*/ 42 w 48"/>
              <a:gd name="T17" fmla="*/ 0 h 94"/>
              <a:gd name="T18" fmla="*/ 0 w 48"/>
              <a:gd name="T19" fmla="*/ 93 h 94"/>
              <a:gd name="T20" fmla="*/ 41 w 48"/>
              <a:gd name="T2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94">
                <a:moveTo>
                  <a:pt x="41" y="94"/>
                </a:moveTo>
                <a:cubicBezTo>
                  <a:pt x="38" y="77"/>
                  <a:pt x="38" y="77"/>
                  <a:pt x="38" y="77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7"/>
                  <a:pt x="38" y="67"/>
                </a:cubicBezTo>
                <a:cubicBezTo>
                  <a:pt x="42" y="56"/>
                  <a:pt x="42" y="56"/>
                  <a:pt x="42" y="56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4"/>
                  <a:pt x="48" y="14"/>
                  <a:pt x="48" y="14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moveTo>
                  <a:pt x="0" y="93"/>
                </a:moveTo>
                <a:cubicBezTo>
                  <a:pt x="41" y="94"/>
                  <a:pt x="41" y="94"/>
                  <a:pt x="41" y="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05"/>
          <p:cNvSpPr>
            <a:spLocks/>
          </p:cNvSpPr>
          <p:nvPr/>
        </p:nvSpPr>
        <p:spPr bwMode="auto">
          <a:xfrm>
            <a:off x="7874001" y="3608388"/>
            <a:ext cx="309563" cy="315913"/>
          </a:xfrm>
          <a:custGeom>
            <a:avLst/>
            <a:gdLst>
              <a:gd name="T0" fmla="*/ 98 w 98"/>
              <a:gd name="T1" fmla="*/ 100 h 100"/>
              <a:gd name="T2" fmla="*/ 98 w 98"/>
              <a:gd name="T3" fmla="*/ 100 h 100"/>
              <a:gd name="T4" fmla="*/ 56 w 98"/>
              <a:gd name="T5" fmla="*/ 22 h 100"/>
              <a:gd name="T6" fmla="*/ 55 w 98"/>
              <a:gd name="T7" fmla="*/ 22 h 100"/>
              <a:gd name="T8" fmla="*/ 52 w 98"/>
              <a:gd name="T9" fmla="*/ 19 h 100"/>
              <a:gd name="T10" fmla="*/ 41 w 98"/>
              <a:gd name="T11" fmla="*/ 10 h 100"/>
              <a:gd name="T12" fmla="*/ 41 w 98"/>
              <a:gd name="T13" fmla="*/ 10 h 100"/>
              <a:gd name="T14" fmla="*/ 37 w 98"/>
              <a:gd name="T15" fmla="*/ 6 h 100"/>
              <a:gd name="T16" fmla="*/ 34 w 98"/>
              <a:gd name="T17" fmla="*/ 4 h 100"/>
              <a:gd name="T18" fmla="*/ 34 w 98"/>
              <a:gd name="T19" fmla="*/ 4 h 100"/>
              <a:gd name="T20" fmla="*/ 33 w 98"/>
              <a:gd name="T21" fmla="*/ 4 h 100"/>
              <a:gd name="T22" fmla="*/ 32 w 98"/>
              <a:gd name="T23" fmla="*/ 8 h 100"/>
              <a:gd name="T24" fmla="*/ 27 w 98"/>
              <a:gd name="T25" fmla="*/ 17 h 100"/>
              <a:gd name="T26" fmla="*/ 19 w 98"/>
              <a:gd name="T27" fmla="*/ 10 h 100"/>
              <a:gd name="T28" fmla="*/ 8 w 98"/>
              <a:gd name="T29" fmla="*/ 0 h 100"/>
              <a:gd name="T30" fmla="*/ 7 w 98"/>
              <a:gd name="T31" fmla="*/ 0 h 100"/>
              <a:gd name="T32" fmla="*/ 3 w 98"/>
              <a:gd name="T33" fmla="*/ 4 h 100"/>
              <a:gd name="T34" fmla="*/ 0 w 98"/>
              <a:gd name="T35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100">
                <a:moveTo>
                  <a:pt x="98" y="100"/>
                </a:moveTo>
                <a:cubicBezTo>
                  <a:pt x="98" y="100"/>
                  <a:pt x="98" y="100"/>
                  <a:pt x="98" y="100"/>
                </a:cubicBezTo>
                <a:cubicBezTo>
                  <a:pt x="98" y="100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7" y="6"/>
                  <a:pt x="37" y="6"/>
                  <a:pt x="37" y="6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3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27" y="17"/>
                  <a:pt x="27" y="17"/>
                  <a:pt x="27" y="17"/>
                </a:cubicBezTo>
                <a:cubicBezTo>
                  <a:pt x="19" y="10"/>
                  <a:pt x="19" y="10"/>
                  <a:pt x="19" y="1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3" y="4"/>
                  <a:pt x="3" y="4"/>
                  <a:pt x="3" y="4"/>
                </a:cubicBezTo>
                <a:cubicBezTo>
                  <a:pt x="0" y="7"/>
                  <a:pt x="0" y="7"/>
                  <a:pt x="0" y="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06"/>
          <p:cNvSpPr>
            <a:spLocks/>
          </p:cNvSpPr>
          <p:nvPr/>
        </p:nvSpPr>
        <p:spPr bwMode="auto">
          <a:xfrm>
            <a:off x="7516813" y="4154488"/>
            <a:ext cx="190500" cy="436563"/>
          </a:xfrm>
          <a:custGeom>
            <a:avLst/>
            <a:gdLst>
              <a:gd name="T0" fmla="*/ 60 w 60"/>
              <a:gd name="T1" fmla="*/ 138 h 138"/>
              <a:gd name="T2" fmla="*/ 47 w 60"/>
              <a:gd name="T3" fmla="*/ 102 h 138"/>
              <a:gd name="T4" fmla="*/ 41 w 60"/>
              <a:gd name="T5" fmla="*/ 87 h 138"/>
              <a:gd name="T6" fmla="*/ 41 w 60"/>
              <a:gd name="T7" fmla="*/ 82 h 138"/>
              <a:gd name="T8" fmla="*/ 42 w 60"/>
              <a:gd name="T9" fmla="*/ 80 h 138"/>
              <a:gd name="T10" fmla="*/ 42 w 60"/>
              <a:gd name="T11" fmla="*/ 80 h 138"/>
              <a:gd name="T12" fmla="*/ 43 w 60"/>
              <a:gd name="T13" fmla="*/ 80 h 138"/>
              <a:gd name="T14" fmla="*/ 50 w 60"/>
              <a:gd name="T15" fmla="*/ 78 h 138"/>
              <a:gd name="T16" fmla="*/ 50 w 60"/>
              <a:gd name="T17" fmla="*/ 78 h 138"/>
              <a:gd name="T18" fmla="*/ 55 w 60"/>
              <a:gd name="T19" fmla="*/ 61 h 138"/>
              <a:gd name="T20" fmla="*/ 55 w 60"/>
              <a:gd name="T21" fmla="*/ 61 h 138"/>
              <a:gd name="T22" fmla="*/ 55 w 60"/>
              <a:gd name="T23" fmla="*/ 60 h 138"/>
              <a:gd name="T24" fmla="*/ 41 w 60"/>
              <a:gd name="T25" fmla="*/ 61 h 138"/>
              <a:gd name="T26" fmla="*/ 38 w 60"/>
              <a:gd name="T27" fmla="*/ 54 h 138"/>
              <a:gd name="T28" fmla="*/ 34 w 60"/>
              <a:gd name="T29" fmla="*/ 43 h 138"/>
              <a:gd name="T30" fmla="*/ 34 w 60"/>
              <a:gd name="T31" fmla="*/ 38 h 138"/>
              <a:gd name="T32" fmla="*/ 35 w 60"/>
              <a:gd name="T33" fmla="*/ 9 h 138"/>
              <a:gd name="T34" fmla="*/ 35 w 60"/>
              <a:gd name="T35" fmla="*/ 5 h 138"/>
              <a:gd name="T36" fmla="*/ 35 w 60"/>
              <a:gd name="T37" fmla="*/ 4 h 138"/>
              <a:gd name="T38" fmla="*/ 34 w 60"/>
              <a:gd name="T39" fmla="*/ 4 h 138"/>
              <a:gd name="T40" fmla="*/ 33 w 60"/>
              <a:gd name="T41" fmla="*/ 4 h 138"/>
              <a:gd name="T42" fmla="*/ 28 w 60"/>
              <a:gd name="T43" fmla="*/ 3 h 138"/>
              <a:gd name="T44" fmla="*/ 27 w 60"/>
              <a:gd name="T45" fmla="*/ 3 h 138"/>
              <a:gd name="T46" fmla="*/ 21 w 60"/>
              <a:gd name="T47" fmla="*/ 2 h 138"/>
              <a:gd name="T48" fmla="*/ 19 w 60"/>
              <a:gd name="T49" fmla="*/ 2 h 138"/>
              <a:gd name="T50" fmla="*/ 0 w 60"/>
              <a:gd name="T51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" h="138">
                <a:moveTo>
                  <a:pt x="60" y="138"/>
                </a:moveTo>
                <a:cubicBezTo>
                  <a:pt x="47" y="102"/>
                  <a:pt x="47" y="102"/>
                  <a:pt x="47" y="102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2"/>
                  <a:pt x="41" y="82"/>
                  <a:pt x="41" y="82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80"/>
                  <a:pt x="43" y="80"/>
                  <a:pt x="43" y="80"/>
                </a:cubicBezTo>
                <a:cubicBezTo>
                  <a:pt x="50" y="78"/>
                  <a:pt x="50" y="78"/>
                  <a:pt x="50" y="78"/>
                </a:cubicBezTo>
                <a:cubicBezTo>
                  <a:pt x="50" y="78"/>
                  <a:pt x="50" y="78"/>
                  <a:pt x="50" y="78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0"/>
                  <a:pt x="55" y="60"/>
                  <a:pt x="55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38" y="54"/>
                  <a:pt x="38" y="54"/>
                  <a:pt x="38" y="54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38"/>
                  <a:pt x="34" y="38"/>
                  <a:pt x="34" y="38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28" y="3"/>
                  <a:pt x="28" y="3"/>
                  <a:pt x="28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1" y="2"/>
                  <a:pt x="21" y="2"/>
                  <a:pt x="21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07"/>
          <p:cNvSpPr>
            <a:spLocks/>
          </p:cNvSpPr>
          <p:nvPr/>
        </p:nvSpPr>
        <p:spPr bwMode="auto">
          <a:xfrm>
            <a:off x="7662863" y="2921000"/>
            <a:ext cx="182563" cy="188913"/>
          </a:xfrm>
          <a:custGeom>
            <a:avLst/>
            <a:gdLst>
              <a:gd name="T0" fmla="*/ 58 w 58"/>
              <a:gd name="T1" fmla="*/ 60 h 60"/>
              <a:gd name="T2" fmla="*/ 38 w 58"/>
              <a:gd name="T3" fmla="*/ 26 h 60"/>
              <a:gd name="T4" fmla="*/ 38 w 58"/>
              <a:gd name="T5" fmla="*/ 26 h 60"/>
              <a:gd name="T6" fmla="*/ 38 w 58"/>
              <a:gd name="T7" fmla="*/ 13 h 60"/>
              <a:gd name="T8" fmla="*/ 0 w 58"/>
              <a:gd name="T9" fmla="*/ 0 h 60"/>
              <a:gd name="T10" fmla="*/ 0 w 58"/>
              <a:gd name="T1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60">
                <a:moveTo>
                  <a:pt x="58" y="60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13"/>
                  <a:pt x="38" y="13"/>
                  <a:pt x="38" y="1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08"/>
          <p:cNvSpPr>
            <a:spLocks noEditPoints="1"/>
          </p:cNvSpPr>
          <p:nvPr/>
        </p:nvSpPr>
        <p:spPr bwMode="auto">
          <a:xfrm>
            <a:off x="7845426" y="3109913"/>
            <a:ext cx="296863" cy="296863"/>
          </a:xfrm>
          <a:custGeom>
            <a:avLst/>
            <a:gdLst>
              <a:gd name="T0" fmla="*/ 24 w 94"/>
              <a:gd name="T1" fmla="*/ 79 h 94"/>
              <a:gd name="T2" fmla="*/ 6 w 94"/>
              <a:gd name="T3" fmla="*/ 67 h 94"/>
              <a:gd name="T4" fmla="*/ 6 w 94"/>
              <a:gd name="T5" fmla="*/ 67 h 94"/>
              <a:gd name="T6" fmla="*/ 0 w 94"/>
              <a:gd name="T7" fmla="*/ 0 h 94"/>
              <a:gd name="T8" fmla="*/ 81 w 94"/>
              <a:gd name="T9" fmla="*/ 71 h 94"/>
              <a:gd name="T10" fmla="*/ 81 w 94"/>
              <a:gd name="T11" fmla="*/ 72 h 94"/>
              <a:gd name="T12" fmla="*/ 71 w 94"/>
              <a:gd name="T13" fmla="*/ 73 h 94"/>
              <a:gd name="T14" fmla="*/ 68 w 94"/>
              <a:gd name="T15" fmla="*/ 80 h 94"/>
              <a:gd name="T16" fmla="*/ 62 w 94"/>
              <a:gd name="T17" fmla="*/ 94 h 94"/>
              <a:gd name="T18" fmla="*/ 62 w 94"/>
              <a:gd name="T19" fmla="*/ 94 h 94"/>
              <a:gd name="T20" fmla="*/ 56 w 94"/>
              <a:gd name="T21" fmla="*/ 94 h 94"/>
              <a:gd name="T22" fmla="*/ 51 w 94"/>
              <a:gd name="T23" fmla="*/ 94 h 94"/>
              <a:gd name="T24" fmla="*/ 50 w 94"/>
              <a:gd name="T25" fmla="*/ 94 h 94"/>
              <a:gd name="T26" fmla="*/ 45 w 94"/>
              <a:gd name="T27" fmla="*/ 91 h 94"/>
              <a:gd name="T28" fmla="*/ 24 w 94"/>
              <a:gd name="T29" fmla="*/ 79 h 94"/>
              <a:gd name="T30" fmla="*/ 79 w 94"/>
              <a:gd name="T31" fmla="*/ 8 h 94"/>
              <a:gd name="T32" fmla="*/ 79 w 94"/>
              <a:gd name="T33" fmla="*/ 8 h 94"/>
              <a:gd name="T34" fmla="*/ 94 w 94"/>
              <a:gd name="T35" fmla="*/ 21 h 94"/>
              <a:gd name="T36" fmla="*/ 94 w 94"/>
              <a:gd name="T37" fmla="*/ 22 h 94"/>
              <a:gd name="T38" fmla="*/ 81 w 94"/>
              <a:gd name="T39" fmla="*/ 71 h 94"/>
              <a:gd name="T40" fmla="*/ 0 w 94"/>
              <a:gd name="T41" fmla="*/ 0 h 94"/>
              <a:gd name="T42" fmla="*/ 0 w 94"/>
              <a:gd name="T43" fmla="*/ 0 h 94"/>
              <a:gd name="T44" fmla="*/ 0 w 94"/>
              <a:gd name="T45" fmla="*/ 0 h 94"/>
              <a:gd name="T46" fmla="*/ 42 w 94"/>
              <a:gd name="T47" fmla="*/ 1 h 94"/>
              <a:gd name="T48" fmla="*/ 42 w 94"/>
              <a:gd name="T49" fmla="*/ 1 h 94"/>
              <a:gd name="T50" fmla="*/ 42 w 94"/>
              <a:gd name="T51" fmla="*/ 1 h 94"/>
              <a:gd name="T52" fmla="*/ 41 w 94"/>
              <a:gd name="T53" fmla="*/ 21 h 94"/>
              <a:gd name="T54" fmla="*/ 58 w 94"/>
              <a:gd name="T55" fmla="*/ 20 h 94"/>
              <a:gd name="T56" fmla="*/ 79 w 94"/>
              <a:gd name="T57" fmla="*/ 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4" h="94">
                <a:moveTo>
                  <a:pt x="24" y="79"/>
                </a:move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0"/>
                  <a:pt x="0" y="0"/>
                  <a:pt x="0" y="0"/>
                </a:cubicBezTo>
                <a:moveTo>
                  <a:pt x="81" y="71"/>
                </a:moveTo>
                <a:cubicBezTo>
                  <a:pt x="81" y="71"/>
                  <a:pt x="81" y="72"/>
                  <a:pt x="81" y="72"/>
                </a:cubicBezTo>
                <a:cubicBezTo>
                  <a:pt x="71" y="73"/>
                  <a:pt x="71" y="73"/>
                  <a:pt x="71" y="73"/>
                </a:cubicBezTo>
                <a:cubicBezTo>
                  <a:pt x="68" y="80"/>
                  <a:pt x="68" y="80"/>
                  <a:pt x="68" y="80"/>
                </a:cubicBezTo>
                <a:cubicBezTo>
                  <a:pt x="62" y="94"/>
                  <a:pt x="62" y="94"/>
                  <a:pt x="62" y="94"/>
                </a:cubicBezTo>
                <a:cubicBezTo>
                  <a:pt x="62" y="94"/>
                  <a:pt x="62" y="94"/>
                  <a:pt x="62" y="94"/>
                </a:cubicBezTo>
                <a:cubicBezTo>
                  <a:pt x="56" y="94"/>
                  <a:pt x="56" y="94"/>
                  <a:pt x="56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4"/>
                  <a:pt x="50" y="94"/>
                  <a:pt x="50" y="94"/>
                </a:cubicBezTo>
                <a:cubicBezTo>
                  <a:pt x="45" y="91"/>
                  <a:pt x="45" y="91"/>
                  <a:pt x="45" y="91"/>
                </a:cubicBezTo>
                <a:cubicBezTo>
                  <a:pt x="24" y="79"/>
                  <a:pt x="24" y="79"/>
                  <a:pt x="24" y="79"/>
                </a:cubicBezTo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2"/>
                </a:cubicBezTo>
                <a:cubicBezTo>
                  <a:pt x="81" y="71"/>
                  <a:pt x="81" y="71"/>
                  <a:pt x="81" y="7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1" y="21"/>
                  <a:pt x="41" y="21"/>
                  <a:pt x="41" y="21"/>
                </a:cubicBezTo>
                <a:cubicBezTo>
                  <a:pt x="58" y="20"/>
                  <a:pt x="58" y="20"/>
                  <a:pt x="58" y="20"/>
                </a:cubicBezTo>
                <a:cubicBezTo>
                  <a:pt x="79" y="8"/>
                  <a:pt x="79" y="8"/>
                  <a:pt x="79" y="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09"/>
          <p:cNvSpPr>
            <a:spLocks/>
          </p:cNvSpPr>
          <p:nvPr/>
        </p:nvSpPr>
        <p:spPr bwMode="auto">
          <a:xfrm>
            <a:off x="8142288" y="2532063"/>
            <a:ext cx="41275" cy="242888"/>
          </a:xfrm>
          <a:custGeom>
            <a:avLst/>
            <a:gdLst>
              <a:gd name="T0" fmla="*/ 26 w 26"/>
              <a:gd name="T1" fmla="*/ 153 h 153"/>
              <a:gd name="T2" fmla="*/ 22 w 26"/>
              <a:gd name="T3" fmla="*/ 129 h 153"/>
              <a:gd name="T4" fmla="*/ 12 w 26"/>
              <a:gd name="T5" fmla="*/ 76 h 153"/>
              <a:gd name="T6" fmla="*/ 0 w 26"/>
              <a:gd name="T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53">
                <a:moveTo>
                  <a:pt x="26" y="153"/>
                </a:moveTo>
                <a:lnTo>
                  <a:pt x="22" y="129"/>
                </a:lnTo>
                <a:lnTo>
                  <a:pt x="12" y="76"/>
                </a:lnTo>
                <a:lnTo>
                  <a:pt x="0" y="0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10"/>
          <p:cNvSpPr>
            <a:spLocks/>
          </p:cNvSpPr>
          <p:nvPr/>
        </p:nvSpPr>
        <p:spPr bwMode="auto">
          <a:xfrm>
            <a:off x="8101013" y="3282950"/>
            <a:ext cx="284163" cy="73025"/>
          </a:xfrm>
          <a:custGeom>
            <a:avLst/>
            <a:gdLst>
              <a:gd name="T0" fmla="*/ 0 w 90"/>
              <a:gd name="T1" fmla="*/ 16 h 23"/>
              <a:gd name="T2" fmla="*/ 7 w 90"/>
              <a:gd name="T3" fmla="*/ 14 h 23"/>
              <a:gd name="T4" fmla="*/ 19 w 90"/>
              <a:gd name="T5" fmla="*/ 14 h 23"/>
              <a:gd name="T6" fmla="*/ 25 w 90"/>
              <a:gd name="T7" fmla="*/ 13 h 23"/>
              <a:gd name="T8" fmla="*/ 43 w 90"/>
              <a:gd name="T9" fmla="*/ 12 h 23"/>
              <a:gd name="T10" fmla="*/ 43 w 90"/>
              <a:gd name="T11" fmla="*/ 12 h 23"/>
              <a:gd name="T12" fmla="*/ 53 w 90"/>
              <a:gd name="T13" fmla="*/ 16 h 23"/>
              <a:gd name="T14" fmla="*/ 53 w 90"/>
              <a:gd name="T15" fmla="*/ 16 h 23"/>
              <a:gd name="T16" fmla="*/ 60 w 90"/>
              <a:gd name="T17" fmla="*/ 23 h 23"/>
              <a:gd name="T18" fmla="*/ 65 w 90"/>
              <a:gd name="T19" fmla="*/ 9 h 23"/>
              <a:gd name="T20" fmla="*/ 65 w 90"/>
              <a:gd name="T21" fmla="*/ 8 h 23"/>
              <a:gd name="T22" fmla="*/ 73 w 90"/>
              <a:gd name="T23" fmla="*/ 0 h 23"/>
              <a:gd name="T24" fmla="*/ 74 w 90"/>
              <a:gd name="T25" fmla="*/ 0 h 23"/>
              <a:gd name="T26" fmla="*/ 74 w 90"/>
              <a:gd name="T27" fmla="*/ 0 h 23"/>
              <a:gd name="T28" fmla="*/ 90 w 90"/>
              <a:gd name="T29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23">
                <a:moveTo>
                  <a:pt x="0" y="16"/>
                </a:moveTo>
                <a:cubicBezTo>
                  <a:pt x="7" y="14"/>
                  <a:pt x="7" y="14"/>
                  <a:pt x="7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25" y="13"/>
                  <a:pt x="25" y="13"/>
                  <a:pt x="25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5" y="9"/>
                  <a:pt x="65" y="9"/>
                  <a:pt x="65" y="9"/>
                </a:cubicBezTo>
                <a:cubicBezTo>
                  <a:pt x="65" y="9"/>
                  <a:pt x="65" y="9"/>
                  <a:pt x="65" y="8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4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90" y="16"/>
                  <a:pt x="90" y="16"/>
                  <a:pt x="90" y="1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11"/>
          <p:cNvSpPr>
            <a:spLocks/>
          </p:cNvSpPr>
          <p:nvPr/>
        </p:nvSpPr>
        <p:spPr bwMode="auto">
          <a:xfrm>
            <a:off x="7404101" y="4945063"/>
            <a:ext cx="125413" cy="61913"/>
          </a:xfrm>
          <a:custGeom>
            <a:avLst/>
            <a:gdLst>
              <a:gd name="T0" fmla="*/ 40 w 40"/>
              <a:gd name="T1" fmla="*/ 0 h 20"/>
              <a:gd name="T2" fmla="*/ 23 w 40"/>
              <a:gd name="T3" fmla="*/ 12 h 20"/>
              <a:gd name="T4" fmla="*/ 15 w 40"/>
              <a:gd name="T5" fmla="*/ 20 h 20"/>
              <a:gd name="T6" fmla="*/ 14 w 40"/>
              <a:gd name="T7" fmla="*/ 20 h 20"/>
              <a:gd name="T8" fmla="*/ 14 w 40"/>
              <a:gd name="T9" fmla="*/ 20 h 20"/>
              <a:gd name="T10" fmla="*/ 14 w 40"/>
              <a:gd name="T11" fmla="*/ 20 h 20"/>
              <a:gd name="T12" fmla="*/ 9 w 40"/>
              <a:gd name="T13" fmla="*/ 6 h 20"/>
              <a:gd name="T14" fmla="*/ 7 w 40"/>
              <a:gd name="T15" fmla="*/ 3 h 20"/>
              <a:gd name="T16" fmla="*/ 3 w 40"/>
              <a:gd name="T17" fmla="*/ 3 h 20"/>
              <a:gd name="T18" fmla="*/ 0 w 40"/>
              <a:gd name="T19" fmla="*/ 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20">
                <a:moveTo>
                  <a:pt x="40" y="0"/>
                </a:moveTo>
                <a:cubicBezTo>
                  <a:pt x="23" y="12"/>
                  <a:pt x="23" y="12"/>
                  <a:pt x="23" y="12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9" y="6"/>
                  <a:pt x="9" y="6"/>
                  <a:pt x="9" y="6"/>
                </a:cubicBezTo>
                <a:cubicBezTo>
                  <a:pt x="7" y="3"/>
                  <a:pt x="7" y="3"/>
                  <a:pt x="7" y="3"/>
                </a:cubicBezTo>
                <a:cubicBezTo>
                  <a:pt x="3" y="3"/>
                  <a:pt x="3" y="3"/>
                  <a:pt x="3" y="3"/>
                </a:cubicBezTo>
                <a:cubicBezTo>
                  <a:pt x="0" y="3"/>
                  <a:pt x="0" y="3"/>
                  <a:pt x="0" y="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12"/>
          <p:cNvSpPr>
            <a:spLocks/>
          </p:cNvSpPr>
          <p:nvPr/>
        </p:nvSpPr>
        <p:spPr bwMode="auto">
          <a:xfrm>
            <a:off x="7529513" y="4872038"/>
            <a:ext cx="9525" cy="73025"/>
          </a:xfrm>
          <a:custGeom>
            <a:avLst/>
            <a:gdLst>
              <a:gd name="T0" fmla="*/ 6 w 6"/>
              <a:gd name="T1" fmla="*/ 0 h 46"/>
              <a:gd name="T2" fmla="*/ 2 w 6"/>
              <a:gd name="T3" fmla="*/ 46 h 46"/>
              <a:gd name="T4" fmla="*/ 0 w 6"/>
              <a:gd name="T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6">
                <a:moveTo>
                  <a:pt x="6" y="0"/>
                </a:moveTo>
                <a:lnTo>
                  <a:pt x="2" y="46"/>
                </a:lnTo>
                <a:lnTo>
                  <a:pt x="0" y="46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13"/>
          <p:cNvSpPr>
            <a:spLocks/>
          </p:cNvSpPr>
          <p:nvPr/>
        </p:nvSpPr>
        <p:spPr bwMode="auto">
          <a:xfrm>
            <a:off x="7539038" y="4670425"/>
            <a:ext cx="130175" cy="201613"/>
          </a:xfrm>
          <a:custGeom>
            <a:avLst/>
            <a:gdLst>
              <a:gd name="T0" fmla="*/ 41 w 41"/>
              <a:gd name="T1" fmla="*/ 0 h 64"/>
              <a:gd name="T2" fmla="*/ 31 w 41"/>
              <a:gd name="T3" fmla="*/ 9 h 64"/>
              <a:gd name="T4" fmla="*/ 38 w 41"/>
              <a:gd name="T5" fmla="*/ 13 h 64"/>
              <a:gd name="T6" fmla="*/ 38 w 41"/>
              <a:gd name="T7" fmla="*/ 13 h 64"/>
              <a:gd name="T8" fmla="*/ 38 w 41"/>
              <a:gd name="T9" fmla="*/ 13 h 64"/>
              <a:gd name="T10" fmla="*/ 29 w 41"/>
              <a:gd name="T11" fmla="*/ 23 h 64"/>
              <a:gd name="T12" fmla="*/ 29 w 41"/>
              <a:gd name="T13" fmla="*/ 23 h 64"/>
              <a:gd name="T14" fmla="*/ 27 w 41"/>
              <a:gd name="T15" fmla="*/ 24 h 64"/>
              <a:gd name="T16" fmla="*/ 6 w 41"/>
              <a:gd name="T17" fmla="*/ 30 h 64"/>
              <a:gd name="T18" fmla="*/ 3 w 41"/>
              <a:gd name="T19" fmla="*/ 42 h 64"/>
              <a:gd name="T20" fmla="*/ 2 w 41"/>
              <a:gd name="T21" fmla="*/ 56 h 64"/>
              <a:gd name="T22" fmla="*/ 0 w 41"/>
              <a:gd name="T23" fmla="*/ 63 h 64"/>
              <a:gd name="T24" fmla="*/ 0 w 41"/>
              <a:gd name="T2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" h="64">
                <a:moveTo>
                  <a:pt x="41" y="0"/>
                </a:moveTo>
                <a:cubicBezTo>
                  <a:pt x="31" y="9"/>
                  <a:pt x="31" y="9"/>
                  <a:pt x="31" y="9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4"/>
                  <a:pt x="27" y="24"/>
                  <a:pt x="27" y="24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42"/>
                  <a:pt x="3" y="42"/>
                  <a:pt x="3" y="42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0" y="64"/>
                  <a:pt x="0" y="6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14"/>
          <p:cNvSpPr>
            <a:spLocks/>
          </p:cNvSpPr>
          <p:nvPr/>
        </p:nvSpPr>
        <p:spPr bwMode="auto">
          <a:xfrm>
            <a:off x="7669213" y="4594225"/>
            <a:ext cx="47625" cy="76200"/>
          </a:xfrm>
          <a:custGeom>
            <a:avLst/>
            <a:gdLst>
              <a:gd name="T0" fmla="*/ 12 w 15"/>
              <a:gd name="T1" fmla="*/ 0 h 24"/>
              <a:gd name="T2" fmla="*/ 12 w 15"/>
              <a:gd name="T3" fmla="*/ 1 h 24"/>
              <a:gd name="T4" fmla="*/ 13 w 15"/>
              <a:gd name="T5" fmla="*/ 4 h 24"/>
              <a:gd name="T6" fmla="*/ 15 w 15"/>
              <a:gd name="T7" fmla="*/ 6 h 24"/>
              <a:gd name="T8" fmla="*/ 15 w 15"/>
              <a:gd name="T9" fmla="*/ 7 h 24"/>
              <a:gd name="T10" fmla="*/ 15 w 15"/>
              <a:gd name="T11" fmla="*/ 7 h 24"/>
              <a:gd name="T12" fmla="*/ 4 w 15"/>
              <a:gd name="T13" fmla="*/ 12 h 24"/>
              <a:gd name="T14" fmla="*/ 5 w 15"/>
              <a:gd name="T15" fmla="*/ 15 h 24"/>
              <a:gd name="T16" fmla="*/ 6 w 15"/>
              <a:gd name="T17" fmla="*/ 19 h 24"/>
              <a:gd name="T18" fmla="*/ 6 w 15"/>
              <a:gd name="T19" fmla="*/ 19 h 24"/>
              <a:gd name="T20" fmla="*/ 5 w 15"/>
              <a:gd name="T21" fmla="*/ 23 h 24"/>
              <a:gd name="T22" fmla="*/ 4 w 15"/>
              <a:gd name="T23" fmla="*/ 23 h 24"/>
              <a:gd name="T24" fmla="*/ 0 w 15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24">
                <a:moveTo>
                  <a:pt x="12" y="0"/>
                </a:moveTo>
                <a:cubicBezTo>
                  <a:pt x="12" y="1"/>
                  <a:pt x="12" y="1"/>
                  <a:pt x="12" y="1"/>
                </a:cubicBezTo>
                <a:cubicBezTo>
                  <a:pt x="13" y="4"/>
                  <a:pt x="13" y="4"/>
                  <a:pt x="13" y="4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15"/>
          <p:cNvSpPr>
            <a:spLocks/>
          </p:cNvSpPr>
          <p:nvPr/>
        </p:nvSpPr>
        <p:spPr bwMode="auto">
          <a:xfrm>
            <a:off x="7707313" y="4351338"/>
            <a:ext cx="176213" cy="242888"/>
          </a:xfrm>
          <a:custGeom>
            <a:avLst/>
            <a:gdLst>
              <a:gd name="T0" fmla="*/ 56 w 56"/>
              <a:gd name="T1" fmla="*/ 0 h 77"/>
              <a:gd name="T2" fmla="*/ 38 w 56"/>
              <a:gd name="T3" fmla="*/ 22 h 77"/>
              <a:gd name="T4" fmla="*/ 45 w 56"/>
              <a:gd name="T5" fmla="*/ 33 h 77"/>
              <a:gd name="T6" fmla="*/ 48 w 56"/>
              <a:gd name="T7" fmla="*/ 40 h 77"/>
              <a:gd name="T8" fmla="*/ 48 w 56"/>
              <a:gd name="T9" fmla="*/ 40 h 77"/>
              <a:gd name="T10" fmla="*/ 44 w 56"/>
              <a:gd name="T11" fmla="*/ 51 h 77"/>
              <a:gd name="T12" fmla="*/ 39 w 56"/>
              <a:gd name="T13" fmla="*/ 63 h 77"/>
              <a:gd name="T14" fmla="*/ 38 w 56"/>
              <a:gd name="T15" fmla="*/ 64 h 77"/>
              <a:gd name="T16" fmla="*/ 38 w 56"/>
              <a:gd name="T17" fmla="*/ 63 h 77"/>
              <a:gd name="T18" fmla="*/ 34 w 56"/>
              <a:gd name="T19" fmla="*/ 51 h 77"/>
              <a:gd name="T20" fmla="*/ 27 w 56"/>
              <a:gd name="T21" fmla="*/ 64 h 77"/>
              <a:gd name="T22" fmla="*/ 25 w 56"/>
              <a:gd name="T23" fmla="*/ 67 h 77"/>
              <a:gd name="T24" fmla="*/ 25 w 56"/>
              <a:gd name="T25" fmla="*/ 67 h 77"/>
              <a:gd name="T26" fmla="*/ 21 w 56"/>
              <a:gd name="T27" fmla="*/ 69 h 77"/>
              <a:gd name="T28" fmla="*/ 0 w 56"/>
              <a:gd name="T2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77">
                <a:moveTo>
                  <a:pt x="56" y="0"/>
                </a:moveTo>
                <a:cubicBezTo>
                  <a:pt x="38" y="22"/>
                  <a:pt x="38" y="22"/>
                  <a:pt x="38" y="22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4" y="51"/>
                  <a:pt x="44" y="51"/>
                  <a:pt x="44" y="51"/>
                </a:cubicBezTo>
                <a:cubicBezTo>
                  <a:pt x="39" y="63"/>
                  <a:pt x="39" y="63"/>
                  <a:pt x="39" y="63"/>
                </a:cubicBezTo>
                <a:cubicBezTo>
                  <a:pt x="39" y="63"/>
                  <a:pt x="39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4" y="51"/>
                  <a:pt x="34" y="51"/>
                  <a:pt x="34" y="51"/>
                </a:cubicBezTo>
                <a:cubicBezTo>
                  <a:pt x="27" y="64"/>
                  <a:pt x="27" y="64"/>
                  <a:pt x="27" y="64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21" y="69"/>
                  <a:pt x="21" y="69"/>
                  <a:pt x="21" y="69"/>
                </a:cubicBezTo>
                <a:cubicBezTo>
                  <a:pt x="0" y="77"/>
                  <a:pt x="0" y="77"/>
                  <a:pt x="0" y="7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16"/>
          <p:cNvSpPr>
            <a:spLocks/>
          </p:cNvSpPr>
          <p:nvPr/>
        </p:nvSpPr>
        <p:spPr bwMode="auto">
          <a:xfrm>
            <a:off x="7883526" y="4217988"/>
            <a:ext cx="376238" cy="217488"/>
          </a:xfrm>
          <a:custGeom>
            <a:avLst/>
            <a:gdLst>
              <a:gd name="T0" fmla="*/ 119 w 119"/>
              <a:gd name="T1" fmla="*/ 0 h 69"/>
              <a:gd name="T2" fmla="*/ 112 w 119"/>
              <a:gd name="T3" fmla="*/ 69 h 69"/>
              <a:gd name="T4" fmla="*/ 112 w 119"/>
              <a:gd name="T5" fmla="*/ 69 h 69"/>
              <a:gd name="T6" fmla="*/ 103 w 119"/>
              <a:gd name="T7" fmla="*/ 68 h 69"/>
              <a:gd name="T8" fmla="*/ 100 w 119"/>
              <a:gd name="T9" fmla="*/ 68 h 69"/>
              <a:gd name="T10" fmla="*/ 76 w 119"/>
              <a:gd name="T11" fmla="*/ 65 h 69"/>
              <a:gd name="T12" fmla="*/ 75 w 119"/>
              <a:gd name="T13" fmla="*/ 65 h 69"/>
              <a:gd name="T14" fmla="*/ 67 w 119"/>
              <a:gd name="T15" fmla="*/ 48 h 69"/>
              <a:gd name="T16" fmla="*/ 54 w 119"/>
              <a:gd name="T17" fmla="*/ 58 h 69"/>
              <a:gd name="T18" fmla="*/ 54 w 119"/>
              <a:gd name="T19" fmla="*/ 58 h 69"/>
              <a:gd name="T20" fmla="*/ 53 w 119"/>
              <a:gd name="T21" fmla="*/ 57 h 69"/>
              <a:gd name="T22" fmla="*/ 53 w 119"/>
              <a:gd name="T23" fmla="*/ 47 h 69"/>
              <a:gd name="T24" fmla="*/ 38 w 119"/>
              <a:gd name="T25" fmla="*/ 49 h 69"/>
              <a:gd name="T26" fmla="*/ 36 w 119"/>
              <a:gd name="T27" fmla="*/ 50 h 69"/>
              <a:gd name="T28" fmla="*/ 22 w 119"/>
              <a:gd name="T29" fmla="*/ 56 h 69"/>
              <a:gd name="T30" fmla="*/ 22 w 119"/>
              <a:gd name="T31" fmla="*/ 56 h 69"/>
              <a:gd name="T32" fmla="*/ 0 w 119"/>
              <a:gd name="T33" fmla="*/ 42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9" h="69">
                <a:moveTo>
                  <a:pt x="119" y="0"/>
                </a:move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76" y="65"/>
                  <a:pt x="76" y="65"/>
                  <a:pt x="76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67" y="48"/>
                  <a:pt x="67" y="48"/>
                  <a:pt x="67" y="4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47"/>
                  <a:pt x="53" y="47"/>
                  <a:pt x="53" y="47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6" y="50"/>
                  <a:pt x="36" y="50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0" y="42"/>
                  <a:pt x="0" y="42"/>
                  <a:pt x="0" y="4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17"/>
          <p:cNvSpPr>
            <a:spLocks/>
          </p:cNvSpPr>
          <p:nvPr/>
        </p:nvSpPr>
        <p:spPr bwMode="auto">
          <a:xfrm>
            <a:off x="8259763" y="4183063"/>
            <a:ext cx="153988" cy="50800"/>
          </a:xfrm>
          <a:custGeom>
            <a:avLst/>
            <a:gdLst>
              <a:gd name="T0" fmla="*/ 49 w 49"/>
              <a:gd name="T1" fmla="*/ 16 h 16"/>
              <a:gd name="T2" fmla="*/ 30 w 49"/>
              <a:gd name="T3" fmla="*/ 11 h 16"/>
              <a:gd name="T4" fmla="*/ 27 w 49"/>
              <a:gd name="T5" fmla="*/ 10 h 16"/>
              <a:gd name="T6" fmla="*/ 26 w 49"/>
              <a:gd name="T7" fmla="*/ 10 h 16"/>
              <a:gd name="T8" fmla="*/ 18 w 49"/>
              <a:gd name="T9" fmla="*/ 6 h 16"/>
              <a:gd name="T10" fmla="*/ 18 w 49"/>
              <a:gd name="T11" fmla="*/ 6 h 16"/>
              <a:gd name="T12" fmla="*/ 9 w 49"/>
              <a:gd name="T13" fmla="*/ 0 h 16"/>
              <a:gd name="T14" fmla="*/ 7 w 49"/>
              <a:gd name="T15" fmla="*/ 3 h 16"/>
              <a:gd name="T16" fmla="*/ 0 w 49"/>
              <a:gd name="T17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16">
                <a:moveTo>
                  <a:pt x="49" y="16"/>
                </a:moveTo>
                <a:cubicBezTo>
                  <a:pt x="30" y="11"/>
                  <a:pt x="30" y="11"/>
                  <a:pt x="30" y="11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9" y="0"/>
                  <a:pt x="9" y="0"/>
                  <a:pt x="9" y="0"/>
                </a:cubicBezTo>
                <a:cubicBezTo>
                  <a:pt x="7" y="3"/>
                  <a:pt x="7" y="3"/>
                  <a:pt x="7" y="3"/>
                </a:cubicBezTo>
                <a:cubicBezTo>
                  <a:pt x="0" y="11"/>
                  <a:pt x="0" y="11"/>
                  <a:pt x="0" y="1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18"/>
          <p:cNvSpPr>
            <a:spLocks/>
          </p:cNvSpPr>
          <p:nvPr/>
        </p:nvSpPr>
        <p:spPr bwMode="auto">
          <a:xfrm>
            <a:off x="8413751" y="4233863"/>
            <a:ext cx="217488" cy="482600"/>
          </a:xfrm>
          <a:custGeom>
            <a:avLst/>
            <a:gdLst>
              <a:gd name="T0" fmla="*/ 63 w 69"/>
              <a:gd name="T1" fmla="*/ 153 h 153"/>
              <a:gd name="T2" fmla="*/ 56 w 69"/>
              <a:gd name="T3" fmla="*/ 147 h 153"/>
              <a:gd name="T4" fmla="*/ 56 w 69"/>
              <a:gd name="T5" fmla="*/ 124 h 153"/>
              <a:gd name="T6" fmla="*/ 57 w 69"/>
              <a:gd name="T7" fmla="*/ 124 h 153"/>
              <a:gd name="T8" fmla="*/ 69 w 69"/>
              <a:gd name="T9" fmla="*/ 124 h 153"/>
              <a:gd name="T10" fmla="*/ 58 w 69"/>
              <a:gd name="T11" fmla="*/ 94 h 153"/>
              <a:gd name="T12" fmla="*/ 23 w 69"/>
              <a:gd name="T13" fmla="*/ 66 h 153"/>
              <a:gd name="T14" fmla="*/ 16 w 69"/>
              <a:gd name="T15" fmla="*/ 60 h 153"/>
              <a:gd name="T16" fmla="*/ 9 w 69"/>
              <a:gd name="T17" fmla="*/ 53 h 153"/>
              <a:gd name="T18" fmla="*/ 9 w 69"/>
              <a:gd name="T19" fmla="*/ 53 h 153"/>
              <a:gd name="T20" fmla="*/ 0 w 69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" h="153">
                <a:moveTo>
                  <a:pt x="63" y="153"/>
                </a:moveTo>
                <a:cubicBezTo>
                  <a:pt x="56" y="147"/>
                  <a:pt x="56" y="147"/>
                  <a:pt x="56" y="147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124"/>
                  <a:pt x="57" y="124"/>
                  <a:pt x="57" y="124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58" y="94"/>
                  <a:pt x="58" y="94"/>
                  <a:pt x="58" y="94"/>
                </a:cubicBezTo>
                <a:cubicBezTo>
                  <a:pt x="23" y="66"/>
                  <a:pt x="23" y="66"/>
                  <a:pt x="23" y="66"/>
                </a:cubicBezTo>
                <a:cubicBezTo>
                  <a:pt x="16" y="60"/>
                  <a:pt x="16" y="60"/>
                  <a:pt x="16" y="60"/>
                </a:cubicBezTo>
                <a:cubicBezTo>
                  <a:pt x="9" y="53"/>
                  <a:pt x="9" y="53"/>
                  <a:pt x="9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19"/>
          <p:cNvSpPr>
            <a:spLocks/>
          </p:cNvSpPr>
          <p:nvPr/>
        </p:nvSpPr>
        <p:spPr bwMode="auto">
          <a:xfrm>
            <a:off x="6862763" y="2263775"/>
            <a:ext cx="531813" cy="801688"/>
          </a:xfrm>
          <a:custGeom>
            <a:avLst/>
            <a:gdLst>
              <a:gd name="T0" fmla="*/ 168 w 168"/>
              <a:gd name="T1" fmla="*/ 254 h 254"/>
              <a:gd name="T2" fmla="*/ 165 w 168"/>
              <a:gd name="T3" fmla="*/ 249 h 254"/>
              <a:gd name="T4" fmla="*/ 151 w 168"/>
              <a:gd name="T5" fmla="*/ 225 h 254"/>
              <a:gd name="T6" fmla="*/ 131 w 168"/>
              <a:gd name="T7" fmla="*/ 218 h 254"/>
              <a:gd name="T8" fmla="*/ 130 w 168"/>
              <a:gd name="T9" fmla="*/ 218 h 254"/>
              <a:gd name="T10" fmla="*/ 106 w 168"/>
              <a:gd name="T11" fmla="*/ 199 h 254"/>
              <a:gd name="T12" fmla="*/ 70 w 168"/>
              <a:gd name="T13" fmla="*/ 166 h 254"/>
              <a:gd name="T14" fmla="*/ 62 w 168"/>
              <a:gd name="T15" fmla="*/ 171 h 254"/>
              <a:gd name="T16" fmla="*/ 61 w 168"/>
              <a:gd name="T17" fmla="*/ 171 h 254"/>
              <a:gd name="T18" fmla="*/ 61 w 168"/>
              <a:gd name="T19" fmla="*/ 170 h 254"/>
              <a:gd name="T20" fmla="*/ 59 w 168"/>
              <a:gd name="T21" fmla="*/ 167 h 254"/>
              <a:gd name="T22" fmla="*/ 58 w 168"/>
              <a:gd name="T23" fmla="*/ 165 h 254"/>
              <a:gd name="T24" fmla="*/ 41 w 168"/>
              <a:gd name="T25" fmla="*/ 138 h 254"/>
              <a:gd name="T26" fmla="*/ 41 w 168"/>
              <a:gd name="T27" fmla="*/ 137 h 254"/>
              <a:gd name="T28" fmla="*/ 47 w 168"/>
              <a:gd name="T29" fmla="*/ 127 h 254"/>
              <a:gd name="T30" fmla="*/ 0 w 168"/>
              <a:gd name="T31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8" h="254">
                <a:moveTo>
                  <a:pt x="168" y="254"/>
                </a:moveTo>
                <a:cubicBezTo>
                  <a:pt x="167" y="252"/>
                  <a:pt x="165" y="249"/>
                  <a:pt x="165" y="249"/>
                </a:cubicBezTo>
                <a:cubicBezTo>
                  <a:pt x="151" y="225"/>
                  <a:pt x="151" y="225"/>
                  <a:pt x="151" y="225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0" y="218"/>
                  <a:pt x="130" y="218"/>
                  <a:pt x="130" y="218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2" y="171"/>
                  <a:pt x="62" y="171"/>
                  <a:pt x="62" y="171"/>
                </a:cubicBezTo>
                <a:cubicBezTo>
                  <a:pt x="62" y="171"/>
                  <a:pt x="61" y="171"/>
                  <a:pt x="61" y="171"/>
                </a:cubicBezTo>
                <a:cubicBezTo>
                  <a:pt x="61" y="171"/>
                  <a:pt x="61" y="171"/>
                  <a:pt x="61" y="170"/>
                </a:cubicBezTo>
                <a:cubicBezTo>
                  <a:pt x="59" y="167"/>
                  <a:pt x="59" y="167"/>
                  <a:pt x="59" y="167"/>
                </a:cubicBezTo>
                <a:cubicBezTo>
                  <a:pt x="58" y="165"/>
                  <a:pt x="58" y="165"/>
                  <a:pt x="58" y="165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1" y="138"/>
                  <a:pt x="41" y="137"/>
                  <a:pt x="41" y="13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20"/>
          <p:cNvSpPr>
            <a:spLocks/>
          </p:cNvSpPr>
          <p:nvPr/>
        </p:nvSpPr>
        <p:spPr bwMode="auto">
          <a:xfrm>
            <a:off x="7507288" y="2921000"/>
            <a:ext cx="155575" cy="147638"/>
          </a:xfrm>
          <a:custGeom>
            <a:avLst/>
            <a:gdLst>
              <a:gd name="T0" fmla="*/ 49 w 49"/>
              <a:gd name="T1" fmla="*/ 0 h 47"/>
              <a:gd name="T2" fmla="*/ 48 w 49"/>
              <a:gd name="T3" fmla="*/ 13 h 47"/>
              <a:gd name="T4" fmla="*/ 48 w 49"/>
              <a:gd name="T5" fmla="*/ 13 h 47"/>
              <a:gd name="T6" fmla="*/ 43 w 49"/>
              <a:gd name="T7" fmla="*/ 24 h 47"/>
              <a:gd name="T8" fmla="*/ 43 w 49"/>
              <a:gd name="T9" fmla="*/ 30 h 47"/>
              <a:gd name="T10" fmla="*/ 43 w 49"/>
              <a:gd name="T11" fmla="*/ 34 h 47"/>
              <a:gd name="T12" fmla="*/ 43 w 49"/>
              <a:gd name="T13" fmla="*/ 34 h 47"/>
              <a:gd name="T14" fmla="*/ 42 w 49"/>
              <a:gd name="T15" fmla="*/ 34 h 47"/>
              <a:gd name="T16" fmla="*/ 30 w 49"/>
              <a:gd name="T17" fmla="*/ 29 h 47"/>
              <a:gd name="T18" fmla="*/ 24 w 49"/>
              <a:gd name="T19" fmla="*/ 27 h 47"/>
              <a:gd name="T20" fmla="*/ 21 w 49"/>
              <a:gd name="T21" fmla="*/ 26 h 47"/>
              <a:gd name="T22" fmla="*/ 19 w 49"/>
              <a:gd name="T23" fmla="*/ 29 h 47"/>
              <a:gd name="T24" fmla="*/ 16 w 49"/>
              <a:gd name="T25" fmla="*/ 30 h 47"/>
              <a:gd name="T26" fmla="*/ 6 w 49"/>
              <a:gd name="T27" fmla="*/ 34 h 47"/>
              <a:gd name="T28" fmla="*/ 1 w 49"/>
              <a:gd name="T29" fmla="*/ 47 h 47"/>
              <a:gd name="T30" fmla="*/ 0 w 49"/>
              <a:gd name="T31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" h="47">
                <a:moveTo>
                  <a:pt x="49" y="0"/>
                </a:move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2" y="34"/>
                  <a:pt x="42" y="34"/>
                </a:cubicBezTo>
                <a:cubicBezTo>
                  <a:pt x="30" y="29"/>
                  <a:pt x="30" y="29"/>
                  <a:pt x="30" y="29"/>
                </a:cubicBezTo>
                <a:cubicBezTo>
                  <a:pt x="24" y="27"/>
                  <a:pt x="24" y="27"/>
                  <a:pt x="24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9"/>
                  <a:pt x="19" y="29"/>
                  <a:pt x="19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7"/>
                  <a:pt x="0" y="47"/>
                  <a:pt x="0" y="4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21"/>
          <p:cNvSpPr>
            <a:spLocks/>
          </p:cNvSpPr>
          <p:nvPr/>
        </p:nvSpPr>
        <p:spPr bwMode="auto">
          <a:xfrm>
            <a:off x="7659688" y="2563813"/>
            <a:ext cx="150813" cy="357188"/>
          </a:xfrm>
          <a:custGeom>
            <a:avLst/>
            <a:gdLst>
              <a:gd name="T0" fmla="*/ 95 w 95"/>
              <a:gd name="T1" fmla="*/ 0 h 225"/>
              <a:gd name="T2" fmla="*/ 57 w 95"/>
              <a:gd name="T3" fmla="*/ 66 h 225"/>
              <a:gd name="T4" fmla="*/ 12 w 95"/>
              <a:gd name="T5" fmla="*/ 147 h 225"/>
              <a:gd name="T6" fmla="*/ 0 w 95"/>
              <a:gd name="T7" fmla="*/ 223 h 225"/>
              <a:gd name="T8" fmla="*/ 2 w 95"/>
              <a:gd name="T9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225">
                <a:moveTo>
                  <a:pt x="95" y="0"/>
                </a:moveTo>
                <a:lnTo>
                  <a:pt x="57" y="66"/>
                </a:lnTo>
                <a:lnTo>
                  <a:pt x="12" y="147"/>
                </a:lnTo>
                <a:lnTo>
                  <a:pt x="0" y="223"/>
                </a:lnTo>
                <a:lnTo>
                  <a:pt x="2" y="225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22"/>
          <p:cNvSpPr>
            <a:spLocks/>
          </p:cNvSpPr>
          <p:nvPr/>
        </p:nvSpPr>
        <p:spPr bwMode="auto">
          <a:xfrm>
            <a:off x="7219951" y="2509838"/>
            <a:ext cx="149225" cy="458788"/>
          </a:xfrm>
          <a:custGeom>
            <a:avLst/>
            <a:gdLst>
              <a:gd name="T0" fmla="*/ 0 w 47"/>
              <a:gd name="T1" fmla="*/ 0 h 145"/>
              <a:gd name="T2" fmla="*/ 1 w 47"/>
              <a:gd name="T3" fmla="*/ 1 h 145"/>
              <a:gd name="T4" fmla="*/ 3 w 47"/>
              <a:gd name="T5" fmla="*/ 18 h 145"/>
              <a:gd name="T6" fmla="*/ 4 w 47"/>
              <a:gd name="T7" fmla="*/ 26 h 145"/>
              <a:gd name="T8" fmla="*/ 21 w 47"/>
              <a:gd name="T9" fmla="*/ 29 h 145"/>
              <a:gd name="T10" fmla="*/ 28 w 47"/>
              <a:gd name="T11" fmla="*/ 31 h 145"/>
              <a:gd name="T12" fmla="*/ 28 w 47"/>
              <a:gd name="T13" fmla="*/ 32 h 145"/>
              <a:gd name="T14" fmla="*/ 28 w 47"/>
              <a:gd name="T15" fmla="*/ 36 h 145"/>
              <a:gd name="T16" fmla="*/ 29 w 47"/>
              <a:gd name="T17" fmla="*/ 38 h 145"/>
              <a:gd name="T18" fmla="*/ 35 w 47"/>
              <a:gd name="T19" fmla="*/ 98 h 145"/>
              <a:gd name="T20" fmla="*/ 47 w 47"/>
              <a:gd name="T21" fmla="*/ 114 h 145"/>
              <a:gd name="T22" fmla="*/ 47 w 47"/>
              <a:gd name="T23" fmla="*/ 114 h 145"/>
              <a:gd name="T24" fmla="*/ 38 w 47"/>
              <a:gd name="T25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145">
                <a:moveTo>
                  <a:pt x="0" y="0"/>
                </a:moveTo>
                <a:cubicBezTo>
                  <a:pt x="0" y="0"/>
                  <a:pt x="1" y="0"/>
                  <a:pt x="1" y="1"/>
                </a:cubicBezTo>
                <a:cubicBezTo>
                  <a:pt x="3" y="18"/>
                  <a:pt x="3" y="18"/>
                  <a:pt x="3" y="18"/>
                </a:cubicBezTo>
                <a:cubicBezTo>
                  <a:pt x="4" y="26"/>
                  <a:pt x="4" y="26"/>
                  <a:pt x="4" y="26"/>
                </a:cubicBezTo>
                <a:cubicBezTo>
                  <a:pt x="21" y="29"/>
                  <a:pt x="21" y="29"/>
                  <a:pt x="21" y="29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2"/>
                </a:cubicBezTo>
                <a:cubicBezTo>
                  <a:pt x="28" y="36"/>
                  <a:pt x="28" y="36"/>
                  <a:pt x="28" y="36"/>
                </a:cubicBezTo>
                <a:cubicBezTo>
                  <a:pt x="29" y="38"/>
                  <a:pt x="29" y="38"/>
                  <a:pt x="29" y="38"/>
                </a:cubicBezTo>
                <a:cubicBezTo>
                  <a:pt x="35" y="98"/>
                  <a:pt x="35" y="98"/>
                  <a:pt x="35" y="98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38" y="145"/>
                  <a:pt x="38" y="145"/>
                  <a:pt x="38" y="14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23"/>
          <p:cNvSpPr>
            <a:spLocks/>
          </p:cNvSpPr>
          <p:nvPr/>
        </p:nvSpPr>
        <p:spPr bwMode="auto">
          <a:xfrm>
            <a:off x="7207251" y="3065463"/>
            <a:ext cx="666750" cy="947738"/>
          </a:xfrm>
          <a:custGeom>
            <a:avLst/>
            <a:gdLst>
              <a:gd name="T0" fmla="*/ 65 w 211"/>
              <a:gd name="T1" fmla="*/ 217 h 300"/>
              <a:gd name="T2" fmla="*/ 61 w 211"/>
              <a:gd name="T3" fmla="*/ 205 h 300"/>
              <a:gd name="T4" fmla="*/ 59 w 211"/>
              <a:gd name="T5" fmla="*/ 200 h 300"/>
              <a:gd name="T6" fmla="*/ 58 w 211"/>
              <a:gd name="T7" fmla="*/ 199 h 300"/>
              <a:gd name="T8" fmla="*/ 57 w 211"/>
              <a:gd name="T9" fmla="*/ 195 h 300"/>
              <a:gd name="T10" fmla="*/ 57 w 211"/>
              <a:gd name="T11" fmla="*/ 195 h 300"/>
              <a:gd name="T12" fmla="*/ 63 w 211"/>
              <a:gd name="T13" fmla="*/ 174 h 300"/>
              <a:gd name="T14" fmla="*/ 47 w 211"/>
              <a:gd name="T15" fmla="*/ 146 h 300"/>
              <a:gd name="T16" fmla="*/ 41 w 211"/>
              <a:gd name="T17" fmla="*/ 137 h 300"/>
              <a:gd name="T18" fmla="*/ 0 w 211"/>
              <a:gd name="T19" fmla="*/ 103 h 300"/>
              <a:gd name="T20" fmla="*/ 1 w 211"/>
              <a:gd name="T21" fmla="*/ 103 h 300"/>
              <a:gd name="T22" fmla="*/ 54 w 211"/>
              <a:gd name="T23" fmla="*/ 51 h 300"/>
              <a:gd name="T24" fmla="*/ 54 w 211"/>
              <a:gd name="T25" fmla="*/ 50 h 300"/>
              <a:gd name="T26" fmla="*/ 45 w 211"/>
              <a:gd name="T27" fmla="*/ 13 h 300"/>
              <a:gd name="T28" fmla="*/ 59 w 211"/>
              <a:gd name="T29" fmla="*/ 0 h 300"/>
              <a:gd name="T30" fmla="*/ 95 w 211"/>
              <a:gd name="T31" fmla="*/ 1 h 300"/>
              <a:gd name="T32" fmla="*/ 97 w 211"/>
              <a:gd name="T33" fmla="*/ 1 h 300"/>
              <a:gd name="T34" fmla="*/ 105 w 211"/>
              <a:gd name="T35" fmla="*/ 9 h 300"/>
              <a:gd name="T36" fmla="*/ 134 w 211"/>
              <a:gd name="T37" fmla="*/ 24 h 300"/>
              <a:gd name="T38" fmla="*/ 135 w 211"/>
              <a:gd name="T39" fmla="*/ 24 h 300"/>
              <a:gd name="T40" fmla="*/ 133 w 211"/>
              <a:gd name="T41" fmla="*/ 38 h 300"/>
              <a:gd name="T42" fmla="*/ 137 w 211"/>
              <a:gd name="T43" fmla="*/ 50 h 300"/>
              <a:gd name="T44" fmla="*/ 151 w 211"/>
              <a:gd name="T45" fmla="*/ 69 h 300"/>
              <a:gd name="T46" fmla="*/ 151 w 211"/>
              <a:gd name="T47" fmla="*/ 69 h 300"/>
              <a:gd name="T48" fmla="*/ 154 w 211"/>
              <a:gd name="T49" fmla="*/ 91 h 300"/>
              <a:gd name="T50" fmla="*/ 154 w 211"/>
              <a:gd name="T51" fmla="*/ 92 h 300"/>
              <a:gd name="T52" fmla="*/ 158 w 211"/>
              <a:gd name="T53" fmla="*/ 108 h 300"/>
              <a:gd name="T54" fmla="*/ 163 w 211"/>
              <a:gd name="T55" fmla="*/ 132 h 300"/>
              <a:gd name="T56" fmla="*/ 201 w 211"/>
              <a:gd name="T57" fmla="*/ 154 h 300"/>
              <a:gd name="T58" fmla="*/ 204 w 211"/>
              <a:gd name="T59" fmla="*/ 156 h 300"/>
              <a:gd name="T60" fmla="*/ 204 w 211"/>
              <a:gd name="T61" fmla="*/ 156 h 300"/>
              <a:gd name="T62" fmla="*/ 211 w 211"/>
              <a:gd name="T63" fmla="*/ 179 h 300"/>
              <a:gd name="T64" fmla="*/ 211 w 211"/>
              <a:gd name="T65" fmla="*/ 180 h 300"/>
              <a:gd name="T66" fmla="*/ 208 w 211"/>
              <a:gd name="T67" fmla="*/ 183 h 300"/>
              <a:gd name="T68" fmla="*/ 203 w 211"/>
              <a:gd name="T69" fmla="*/ 189 h 300"/>
              <a:gd name="T70" fmla="*/ 203 w 211"/>
              <a:gd name="T71" fmla="*/ 190 h 300"/>
              <a:gd name="T72" fmla="*/ 201 w 211"/>
              <a:gd name="T73" fmla="*/ 197 h 300"/>
              <a:gd name="T74" fmla="*/ 187 w 211"/>
              <a:gd name="T75" fmla="*/ 238 h 300"/>
              <a:gd name="T76" fmla="*/ 196 w 211"/>
              <a:gd name="T77" fmla="*/ 283 h 300"/>
              <a:gd name="T78" fmla="*/ 196 w 211"/>
              <a:gd name="T79" fmla="*/ 284 h 300"/>
              <a:gd name="T80" fmla="*/ 197 w 211"/>
              <a:gd name="T81" fmla="*/ 288 h 300"/>
              <a:gd name="T82" fmla="*/ 197 w 211"/>
              <a:gd name="T83" fmla="*/ 288 h 300"/>
              <a:gd name="T84" fmla="*/ 175 w 211"/>
              <a:gd name="T85" fmla="*/ 300 h 300"/>
              <a:gd name="T86" fmla="*/ 175 w 211"/>
              <a:gd name="T87" fmla="*/ 300 h 300"/>
              <a:gd name="T88" fmla="*/ 153 w 211"/>
              <a:gd name="T89" fmla="*/ 299 h 300"/>
              <a:gd name="T90" fmla="*/ 148 w 211"/>
              <a:gd name="T91" fmla="*/ 299 h 300"/>
              <a:gd name="T92" fmla="*/ 148 w 211"/>
              <a:gd name="T93" fmla="*/ 299 h 300"/>
              <a:gd name="T94" fmla="*/ 133 w 211"/>
              <a:gd name="T95" fmla="*/ 291 h 300"/>
              <a:gd name="T96" fmla="*/ 132 w 211"/>
              <a:gd name="T97" fmla="*/ 290 h 300"/>
              <a:gd name="T98" fmla="*/ 123 w 211"/>
              <a:gd name="T99" fmla="*/ 285 h 300"/>
              <a:gd name="T100" fmla="*/ 123 w 211"/>
              <a:gd name="T101" fmla="*/ 285 h 300"/>
              <a:gd name="T102" fmla="*/ 123 w 211"/>
              <a:gd name="T103" fmla="*/ 285 h 300"/>
              <a:gd name="T104" fmla="*/ 116 w 211"/>
              <a:gd name="T105" fmla="*/ 281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1" h="300">
                <a:moveTo>
                  <a:pt x="65" y="217"/>
                </a:moveTo>
                <a:cubicBezTo>
                  <a:pt x="61" y="205"/>
                  <a:pt x="61" y="205"/>
                  <a:pt x="61" y="205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63" y="174"/>
                  <a:pt x="63" y="174"/>
                  <a:pt x="63" y="174"/>
                </a:cubicBezTo>
                <a:cubicBezTo>
                  <a:pt x="47" y="146"/>
                  <a:pt x="47" y="146"/>
                  <a:pt x="47" y="146"/>
                </a:cubicBezTo>
                <a:cubicBezTo>
                  <a:pt x="41" y="137"/>
                  <a:pt x="41" y="137"/>
                  <a:pt x="41" y="137"/>
                </a:cubicBezTo>
                <a:cubicBezTo>
                  <a:pt x="0" y="103"/>
                  <a:pt x="0" y="103"/>
                  <a:pt x="0" y="103"/>
                </a:cubicBezTo>
                <a:cubicBezTo>
                  <a:pt x="1" y="103"/>
                  <a:pt x="1" y="103"/>
                  <a:pt x="1" y="103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0"/>
                  <a:pt x="54" y="50"/>
                  <a:pt x="54" y="50"/>
                </a:cubicBezTo>
                <a:cubicBezTo>
                  <a:pt x="45" y="13"/>
                  <a:pt x="45" y="13"/>
                  <a:pt x="45" y="13"/>
                </a:cubicBezTo>
                <a:cubicBezTo>
                  <a:pt x="59" y="0"/>
                  <a:pt x="59" y="0"/>
                  <a:pt x="59" y="0"/>
                </a:cubicBezTo>
                <a:cubicBezTo>
                  <a:pt x="95" y="1"/>
                  <a:pt x="95" y="1"/>
                  <a:pt x="95" y="1"/>
                </a:cubicBezTo>
                <a:cubicBezTo>
                  <a:pt x="95" y="1"/>
                  <a:pt x="96" y="1"/>
                  <a:pt x="97" y="1"/>
                </a:cubicBezTo>
                <a:cubicBezTo>
                  <a:pt x="99" y="3"/>
                  <a:pt x="105" y="9"/>
                  <a:pt x="105" y="9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34" y="24"/>
                  <a:pt x="135" y="24"/>
                  <a:pt x="135" y="24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1" y="69"/>
                  <a:pt x="151" y="69"/>
                  <a:pt x="151" y="69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201" y="154"/>
                  <a:pt x="201" y="154"/>
                  <a:pt x="201" y="154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04" y="156"/>
                  <a:pt x="204" y="156"/>
                  <a:pt x="204" y="156"/>
                </a:cubicBezTo>
                <a:cubicBezTo>
                  <a:pt x="211" y="179"/>
                  <a:pt x="211" y="179"/>
                  <a:pt x="211" y="179"/>
                </a:cubicBezTo>
                <a:cubicBezTo>
                  <a:pt x="211" y="180"/>
                  <a:pt x="211" y="180"/>
                  <a:pt x="211" y="180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03" y="189"/>
                  <a:pt x="203" y="189"/>
                  <a:pt x="203" y="189"/>
                </a:cubicBezTo>
                <a:cubicBezTo>
                  <a:pt x="203" y="190"/>
                  <a:pt x="203" y="190"/>
                  <a:pt x="203" y="190"/>
                </a:cubicBezTo>
                <a:cubicBezTo>
                  <a:pt x="201" y="197"/>
                  <a:pt x="201" y="197"/>
                  <a:pt x="201" y="197"/>
                </a:cubicBezTo>
                <a:cubicBezTo>
                  <a:pt x="187" y="238"/>
                  <a:pt x="187" y="238"/>
                  <a:pt x="187" y="238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196" y="284"/>
                  <a:pt x="196" y="284"/>
                  <a:pt x="196" y="284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75" y="300"/>
                  <a:pt x="175" y="300"/>
                  <a:pt x="175" y="300"/>
                </a:cubicBezTo>
                <a:cubicBezTo>
                  <a:pt x="175" y="300"/>
                  <a:pt x="175" y="300"/>
                  <a:pt x="175" y="300"/>
                </a:cubicBezTo>
                <a:cubicBezTo>
                  <a:pt x="153" y="299"/>
                  <a:pt x="153" y="299"/>
                  <a:pt x="153" y="299"/>
                </a:cubicBezTo>
                <a:cubicBezTo>
                  <a:pt x="148" y="299"/>
                  <a:pt x="148" y="299"/>
                  <a:pt x="148" y="299"/>
                </a:cubicBezTo>
                <a:cubicBezTo>
                  <a:pt x="148" y="299"/>
                  <a:pt x="148" y="299"/>
                  <a:pt x="148" y="299"/>
                </a:cubicBezTo>
                <a:cubicBezTo>
                  <a:pt x="148" y="299"/>
                  <a:pt x="133" y="291"/>
                  <a:pt x="133" y="291"/>
                </a:cubicBezTo>
                <a:cubicBezTo>
                  <a:pt x="132" y="290"/>
                  <a:pt x="132" y="290"/>
                  <a:pt x="132" y="290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16" y="281"/>
                  <a:pt x="116" y="281"/>
                  <a:pt x="116" y="281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24"/>
          <p:cNvSpPr>
            <a:spLocks/>
          </p:cNvSpPr>
          <p:nvPr/>
        </p:nvSpPr>
        <p:spPr bwMode="auto">
          <a:xfrm>
            <a:off x="2884488" y="15875"/>
            <a:ext cx="6300788" cy="5057775"/>
          </a:xfrm>
          <a:custGeom>
            <a:avLst/>
            <a:gdLst>
              <a:gd name="T0" fmla="*/ 1274 w 1995"/>
              <a:gd name="T1" fmla="*/ 1422 h 1602"/>
              <a:gd name="T2" fmla="*/ 1241 w 1995"/>
              <a:gd name="T3" fmla="*/ 1378 h 1602"/>
              <a:gd name="T4" fmla="*/ 1194 w 1995"/>
              <a:gd name="T5" fmla="*/ 1380 h 1602"/>
              <a:gd name="T6" fmla="*/ 1123 w 1995"/>
              <a:gd name="T7" fmla="*/ 1379 h 1602"/>
              <a:gd name="T8" fmla="*/ 1075 w 1995"/>
              <a:gd name="T9" fmla="*/ 1450 h 1602"/>
              <a:gd name="T10" fmla="*/ 1111 w 1995"/>
              <a:gd name="T11" fmla="*/ 1567 h 1602"/>
              <a:gd name="T12" fmla="*/ 1020 w 1995"/>
              <a:gd name="T13" fmla="*/ 1551 h 1602"/>
              <a:gd name="T14" fmla="*/ 998 w 1995"/>
              <a:gd name="T15" fmla="*/ 1602 h 1602"/>
              <a:gd name="T16" fmla="*/ 898 w 1995"/>
              <a:gd name="T17" fmla="*/ 1524 h 1602"/>
              <a:gd name="T18" fmla="*/ 859 w 1995"/>
              <a:gd name="T19" fmla="*/ 1412 h 1602"/>
              <a:gd name="T20" fmla="*/ 825 w 1995"/>
              <a:gd name="T21" fmla="*/ 1283 h 1602"/>
              <a:gd name="T22" fmla="*/ 758 w 1995"/>
              <a:gd name="T23" fmla="*/ 1150 h 1602"/>
              <a:gd name="T24" fmla="*/ 690 w 1995"/>
              <a:gd name="T25" fmla="*/ 1048 h 1602"/>
              <a:gd name="T26" fmla="*/ 678 w 1995"/>
              <a:gd name="T27" fmla="*/ 991 h 1602"/>
              <a:gd name="T28" fmla="*/ 672 w 1995"/>
              <a:gd name="T29" fmla="*/ 939 h 1602"/>
              <a:gd name="T30" fmla="*/ 318 w 1995"/>
              <a:gd name="T31" fmla="*/ 823 h 1602"/>
              <a:gd name="T32" fmla="*/ 288 w 1995"/>
              <a:gd name="T33" fmla="*/ 822 h 1602"/>
              <a:gd name="T34" fmla="*/ 74 w 1995"/>
              <a:gd name="T35" fmla="*/ 851 h 1602"/>
              <a:gd name="T36" fmla="*/ 104 w 1995"/>
              <a:gd name="T37" fmla="*/ 700 h 1602"/>
              <a:gd name="T38" fmla="*/ 153 w 1995"/>
              <a:gd name="T39" fmla="*/ 495 h 1602"/>
              <a:gd name="T40" fmla="*/ 121 w 1995"/>
              <a:gd name="T41" fmla="*/ 387 h 1602"/>
              <a:gd name="T42" fmla="*/ 37 w 1995"/>
              <a:gd name="T43" fmla="*/ 352 h 1602"/>
              <a:gd name="T44" fmla="*/ 162 w 1995"/>
              <a:gd name="T45" fmla="*/ 294 h 1602"/>
              <a:gd name="T46" fmla="*/ 195 w 1995"/>
              <a:gd name="T47" fmla="*/ 202 h 1602"/>
              <a:gd name="T48" fmla="*/ 282 w 1995"/>
              <a:gd name="T49" fmla="*/ 160 h 1602"/>
              <a:gd name="T50" fmla="*/ 388 w 1995"/>
              <a:gd name="T51" fmla="*/ 93 h 1602"/>
              <a:gd name="T52" fmla="*/ 436 w 1995"/>
              <a:gd name="T53" fmla="*/ 73 h 1602"/>
              <a:gd name="T54" fmla="*/ 441 w 1995"/>
              <a:gd name="T55" fmla="*/ 13 h 1602"/>
              <a:gd name="T56" fmla="*/ 591 w 1995"/>
              <a:gd name="T57" fmla="*/ 120 h 1602"/>
              <a:gd name="T58" fmla="*/ 676 w 1995"/>
              <a:gd name="T59" fmla="*/ 197 h 1602"/>
              <a:gd name="T60" fmla="*/ 719 w 1995"/>
              <a:gd name="T61" fmla="*/ 235 h 1602"/>
              <a:gd name="T62" fmla="*/ 893 w 1995"/>
              <a:gd name="T63" fmla="*/ 374 h 1602"/>
              <a:gd name="T64" fmla="*/ 899 w 1995"/>
              <a:gd name="T65" fmla="*/ 458 h 1602"/>
              <a:gd name="T66" fmla="*/ 917 w 1995"/>
              <a:gd name="T67" fmla="*/ 545 h 1602"/>
              <a:gd name="T68" fmla="*/ 1003 w 1995"/>
              <a:gd name="T69" fmla="*/ 568 h 1602"/>
              <a:gd name="T70" fmla="*/ 1097 w 1995"/>
              <a:gd name="T71" fmla="*/ 645 h 1602"/>
              <a:gd name="T72" fmla="*/ 1097 w 1995"/>
              <a:gd name="T73" fmla="*/ 606 h 1602"/>
              <a:gd name="T74" fmla="*/ 1113 w 1995"/>
              <a:gd name="T75" fmla="*/ 530 h 1602"/>
              <a:gd name="T76" fmla="*/ 1164 w 1995"/>
              <a:gd name="T77" fmla="*/ 507 h 1602"/>
              <a:gd name="T78" fmla="*/ 1203 w 1995"/>
              <a:gd name="T79" fmla="*/ 490 h 1602"/>
              <a:gd name="T80" fmla="*/ 1261 w 1995"/>
              <a:gd name="T81" fmla="*/ 711 h 1602"/>
              <a:gd name="T82" fmla="*/ 1345 w 1995"/>
              <a:gd name="T83" fmla="*/ 734 h 1602"/>
              <a:gd name="T84" fmla="*/ 1373 w 1995"/>
              <a:gd name="T85" fmla="*/ 790 h 1602"/>
              <a:gd name="T86" fmla="*/ 1431 w 1995"/>
              <a:gd name="T87" fmla="*/ 794 h 1602"/>
              <a:gd name="T88" fmla="*/ 1513 w 1995"/>
              <a:gd name="T89" fmla="*/ 803 h 1602"/>
              <a:gd name="T90" fmla="*/ 1594 w 1995"/>
              <a:gd name="T91" fmla="*/ 777 h 1602"/>
              <a:gd name="T92" fmla="*/ 1546 w 1995"/>
              <a:gd name="T93" fmla="*/ 698 h 1602"/>
              <a:gd name="T94" fmla="*/ 1492 w 1995"/>
              <a:gd name="T95" fmla="*/ 635 h 1602"/>
              <a:gd name="T96" fmla="*/ 1597 w 1995"/>
              <a:gd name="T97" fmla="*/ 662 h 1602"/>
              <a:gd name="T98" fmla="*/ 1667 w 1995"/>
              <a:gd name="T99" fmla="*/ 622 h 1602"/>
              <a:gd name="T100" fmla="*/ 1698 w 1995"/>
              <a:gd name="T101" fmla="*/ 558 h 1602"/>
              <a:gd name="T102" fmla="*/ 1729 w 1995"/>
              <a:gd name="T103" fmla="*/ 638 h 1602"/>
              <a:gd name="T104" fmla="*/ 1787 w 1995"/>
              <a:gd name="T105" fmla="*/ 684 h 1602"/>
              <a:gd name="T106" fmla="*/ 1893 w 1995"/>
              <a:gd name="T107" fmla="*/ 881 h 1602"/>
              <a:gd name="T108" fmla="*/ 1878 w 1995"/>
              <a:gd name="T109" fmla="*/ 954 h 1602"/>
              <a:gd name="T110" fmla="*/ 1888 w 1995"/>
              <a:gd name="T111" fmla="*/ 968 h 1602"/>
              <a:gd name="T112" fmla="*/ 1960 w 1995"/>
              <a:gd name="T113" fmla="*/ 1031 h 1602"/>
              <a:gd name="T114" fmla="*/ 1986 w 1995"/>
              <a:gd name="T115" fmla="*/ 1099 h 1602"/>
              <a:gd name="T116" fmla="*/ 1975 w 1995"/>
              <a:gd name="T117" fmla="*/ 1194 h 1602"/>
              <a:gd name="T118" fmla="*/ 1987 w 1995"/>
              <a:gd name="T119" fmla="*/ 1269 h 1602"/>
              <a:gd name="T120" fmla="*/ 1993 w 1995"/>
              <a:gd name="T121" fmla="*/ 1278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95" h="1602">
                <a:moveTo>
                  <a:pt x="1291" y="1512"/>
                </a:moveTo>
                <a:cubicBezTo>
                  <a:pt x="1284" y="1503"/>
                  <a:pt x="1284" y="1503"/>
                  <a:pt x="1284" y="1503"/>
                </a:cubicBezTo>
                <a:cubicBezTo>
                  <a:pt x="1279" y="1497"/>
                  <a:pt x="1279" y="1497"/>
                  <a:pt x="1279" y="1497"/>
                </a:cubicBezTo>
                <a:cubicBezTo>
                  <a:pt x="1270" y="1447"/>
                  <a:pt x="1270" y="1447"/>
                  <a:pt x="1270" y="1447"/>
                </a:cubicBezTo>
                <a:cubicBezTo>
                  <a:pt x="1274" y="1422"/>
                  <a:pt x="1274" y="1422"/>
                  <a:pt x="1274" y="1422"/>
                </a:cubicBezTo>
                <a:cubicBezTo>
                  <a:pt x="1274" y="1422"/>
                  <a:pt x="1274" y="1422"/>
                  <a:pt x="1274" y="1422"/>
                </a:cubicBezTo>
                <a:cubicBezTo>
                  <a:pt x="1261" y="1385"/>
                  <a:pt x="1261" y="1385"/>
                  <a:pt x="1261" y="1385"/>
                </a:cubicBezTo>
                <a:cubicBezTo>
                  <a:pt x="1261" y="1385"/>
                  <a:pt x="1261" y="1385"/>
                  <a:pt x="1260" y="1385"/>
                </a:cubicBezTo>
                <a:cubicBezTo>
                  <a:pt x="1242" y="1379"/>
                  <a:pt x="1242" y="1379"/>
                  <a:pt x="1242" y="1379"/>
                </a:cubicBezTo>
                <a:cubicBezTo>
                  <a:pt x="1241" y="1378"/>
                  <a:pt x="1241" y="1378"/>
                  <a:pt x="1241" y="1378"/>
                </a:cubicBezTo>
                <a:cubicBezTo>
                  <a:pt x="1241" y="1378"/>
                  <a:pt x="1241" y="1378"/>
                  <a:pt x="1240" y="1378"/>
                </a:cubicBezTo>
                <a:cubicBezTo>
                  <a:pt x="1225" y="1384"/>
                  <a:pt x="1225" y="1384"/>
                  <a:pt x="1225" y="1384"/>
                </a:cubicBezTo>
                <a:cubicBezTo>
                  <a:pt x="1224" y="1384"/>
                  <a:pt x="1224" y="1384"/>
                  <a:pt x="1224" y="1384"/>
                </a:cubicBezTo>
                <a:cubicBezTo>
                  <a:pt x="1214" y="1383"/>
                  <a:pt x="1214" y="1383"/>
                  <a:pt x="1214" y="1383"/>
                </a:cubicBezTo>
                <a:cubicBezTo>
                  <a:pt x="1194" y="1380"/>
                  <a:pt x="1194" y="1380"/>
                  <a:pt x="1194" y="1380"/>
                </a:cubicBezTo>
                <a:cubicBezTo>
                  <a:pt x="1174" y="1376"/>
                  <a:pt x="1174" y="1376"/>
                  <a:pt x="1174" y="1376"/>
                </a:cubicBezTo>
                <a:cubicBezTo>
                  <a:pt x="1173" y="1376"/>
                  <a:pt x="1173" y="1376"/>
                  <a:pt x="1173" y="1376"/>
                </a:cubicBezTo>
                <a:cubicBezTo>
                  <a:pt x="1158" y="1402"/>
                  <a:pt x="1158" y="1402"/>
                  <a:pt x="1158" y="1402"/>
                </a:cubicBezTo>
                <a:cubicBezTo>
                  <a:pt x="1136" y="1401"/>
                  <a:pt x="1136" y="1401"/>
                  <a:pt x="1136" y="1401"/>
                </a:cubicBezTo>
                <a:cubicBezTo>
                  <a:pt x="1123" y="1379"/>
                  <a:pt x="1123" y="1379"/>
                  <a:pt x="1123" y="1379"/>
                </a:cubicBezTo>
                <a:cubicBezTo>
                  <a:pt x="1122" y="1378"/>
                  <a:pt x="1122" y="1378"/>
                  <a:pt x="1122" y="1378"/>
                </a:cubicBezTo>
                <a:cubicBezTo>
                  <a:pt x="1119" y="1378"/>
                  <a:pt x="1119" y="1378"/>
                  <a:pt x="1119" y="1378"/>
                </a:cubicBezTo>
                <a:cubicBezTo>
                  <a:pt x="1118" y="1379"/>
                  <a:pt x="1118" y="1379"/>
                  <a:pt x="1118" y="1379"/>
                </a:cubicBezTo>
                <a:cubicBezTo>
                  <a:pt x="1106" y="1420"/>
                  <a:pt x="1106" y="1420"/>
                  <a:pt x="1106" y="1420"/>
                </a:cubicBezTo>
                <a:cubicBezTo>
                  <a:pt x="1075" y="1450"/>
                  <a:pt x="1075" y="1450"/>
                  <a:pt x="1075" y="1450"/>
                </a:cubicBezTo>
                <a:cubicBezTo>
                  <a:pt x="1074" y="1451"/>
                  <a:pt x="1074" y="1451"/>
                  <a:pt x="1074" y="1451"/>
                </a:cubicBezTo>
                <a:cubicBezTo>
                  <a:pt x="1124" y="1540"/>
                  <a:pt x="1124" y="1540"/>
                  <a:pt x="1124" y="1540"/>
                </a:cubicBezTo>
                <a:cubicBezTo>
                  <a:pt x="1134" y="1556"/>
                  <a:pt x="1134" y="1556"/>
                  <a:pt x="1134" y="1556"/>
                </a:cubicBezTo>
                <a:cubicBezTo>
                  <a:pt x="1114" y="1566"/>
                  <a:pt x="1114" y="1566"/>
                  <a:pt x="1114" y="1566"/>
                </a:cubicBezTo>
                <a:cubicBezTo>
                  <a:pt x="1111" y="1567"/>
                  <a:pt x="1111" y="1567"/>
                  <a:pt x="1111" y="1567"/>
                </a:cubicBezTo>
                <a:cubicBezTo>
                  <a:pt x="1106" y="1565"/>
                  <a:pt x="1106" y="1565"/>
                  <a:pt x="1106" y="1565"/>
                </a:cubicBezTo>
                <a:cubicBezTo>
                  <a:pt x="1080" y="1556"/>
                  <a:pt x="1080" y="1556"/>
                  <a:pt x="1080" y="1556"/>
                </a:cubicBezTo>
                <a:cubicBezTo>
                  <a:pt x="1080" y="1556"/>
                  <a:pt x="1080" y="1556"/>
                  <a:pt x="1080" y="1556"/>
                </a:cubicBezTo>
                <a:cubicBezTo>
                  <a:pt x="1068" y="1567"/>
                  <a:pt x="1068" y="1567"/>
                  <a:pt x="1068" y="1567"/>
                </a:cubicBezTo>
                <a:cubicBezTo>
                  <a:pt x="1020" y="1551"/>
                  <a:pt x="1020" y="1551"/>
                  <a:pt x="1020" y="1551"/>
                </a:cubicBezTo>
                <a:cubicBezTo>
                  <a:pt x="1020" y="1551"/>
                  <a:pt x="1020" y="1551"/>
                  <a:pt x="1019" y="1551"/>
                </a:cubicBezTo>
                <a:cubicBezTo>
                  <a:pt x="992" y="1559"/>
                  <a:pt x="992" y="1559"/>
                  <a:pt x="992" y="1559"/>
                </a:cubicBezTo>
                <a:cubicBezTo>
                  <a:pt x="992" y="1559"/>
                  <a:pt x="992" y="1559"/>
                  <a:pt x="992" y="1559"/>
                </a:cubicBezTo>
                <a:cubicBezTo>
                  <a:pt x="995" y="1582"/>
                  <a:pt x="995" y="1582"/>
                  <a:pt x="995" y="1582"/>
                </a:cubicBezTo>
                <a:cubicBezTo>
                  <a:pt x="998" y="1602"/>
                  <a:pt x="998" y="1602"/>
                  <a:pt x="998" y="1602"/>
                </a:cubicBezTo>
                <a:cubicBezTo>
                  <a:pt x="967" y="1601"/>
                  <a:pt x="967" y="1601"/>
                  <a:pt x="967" y="1601"/>
                </a:cubicBezTo>
                <a:cubicBezTo>
                  <a:pt x="943" y="1601"/>
                  <a:pt x="943" y="1601"/>
                  <a:pt x="943" y="1601"/>
                </a:cubicBezTo>
                <a:cubicBezTo>
                  <a:pt x="928" y="1584"/>
                  <a:pt x="928" y="1584"/>
                  <a:pt x="928" y="1584"/>
                </a:cubicBezTo>
                <a:cubicBezTo>
                  <a:pt x="899" y="1524"/>
                  <a:pt x="899" y="1524"/>
                  <a:pt x="899" y="1524"/>
                </a:cubicBezTo>
                <a:cubicBezTo>
                  <a:pt x="899" y="1524"/>
                  <a:pt x="898" y="1524"/>
                  <a:pt x="898" y="1524"/>
                </a:cubicBezTo>
                <a:cubicBezTo>
                  <a:pt x="861" y="1526"/>
                  <a:pt x="861" y="1526"/>
                  <a:pt x="861" y="1526"/>
                </a:cubicBezTo>
                <a:cubicBezTo>
                  <a:pt x="885" y="1477"/>
                  <a:pt x="885" y="1477"/>
                  <a:pt x="885" y="1477"/>
                </a:cubicBezTo>
                <a:cubicBezTo>
                  <a:pt x="886" y="1476"/>
                  <a:pt x="886" y="1476"/>
                  <a:pt x="885" y="1476"/>
                </a:cubicBezTo>
                <a:cubicBezTo>
                  <a:pt x="866" y="1455"/>
                  <a:pt x="866" y="1455"/>
                  <a:pt x="866" y="1455"/>
                </a:cubicBezTo>
                <a:cubicBezTo>
                  <a:pt x="859" y="1412"/>
                  <a:pt x="859" y="1412"/>
                  <a:pt x="859" y="1412"/>
                </a:cubicBezTo>
                <a:cubicBezTo>
                  <a:pt x="845" y="1338"/>
                  <a:pt x="845" y="1338"/>
                  <a:pt x="845" y="1338"/>
                </a:cubicBezTo>
                <a:cubicBezTo>
                  <a:pt x="845" y="1337"/>
                  <a:pt x="845" y="1337"/>
                  <a:pt x="845" y="1337"/>
                </a:cubicBezTo>
                <a:cubicBezTo>
                  <a:pt x="813" y="1327"/>
                  <a:pt x="813" y="1327"/>
                  <a:pt x="813" y="1327"/>
                </a:cubicBezTo>
                <a:cubicBezTo>
                  <a:pt x="822" y="1294"/>
                  <a:pt x="822" y="1294"/>
                  <a:pt x="822" y="1294"/>
                </a:cubicBezTo>
                <a:cubicBezTo>
                  <a:pt x="825" y="1283"/>
                  <a:pt x="825" y="1283"/>
                  <a:pt x="825" y="1283"/>
                </a:cubicBezTo>
                <a:cubicBezTo>
                  <a:pt x="835" y="1248"/>
                  <a:pt x="835" y="1248"/>
                  <a:pt x="835" y="1248"/>
                </a:cubicBezTo>
                <a:cubicBezTo>
                  <a:pt x="835" y="1247"/>
                  <a:pt x="835" y="1247"/>
                  <a:pt x="835" y="1247"/>
                </a:cubicBezTo>
                <a:cubicBezTo>
                  <a:pt x="755" y="1198"/>
                  <a:pt x="755" y="1198"/>
                  <a:pt x="755" y="1198"/>
                </a:cubicBezTo>
                <a:cubicBezTo>
                  <a:pt x="759" y="1150"/>
                  <a:pt x="759" y="1150"/>
                  <a:pt x="759" y="1150"/>
                </a:cubicBezTo>
                <a:cubicBezTo>
                  <a:pt x="758" y="1150"/>
                  <a:pt x="758" y="1150"/>
                  <a:pt x="758" y="1150"/>
                </a:cubicBezTo>
                <a:cubicBezTo>
                  <a:pt x="758" y="1139"/>
                  <a:pt x="758" y="1139"/>
                  <a:pt x="758" y="1139"/>
                </a:cubicBezTo>
                <a:cubicBezTo>
                  <a:pt x="759" y="1119"/>
                  <a:pt x="759" y="1119"/>
                  <a:pt x="759" y="1119"/>
                </a:cubicBezTo>
                <a:cubicBezTo>
                  <a:pt x="759" y="1104"/>
                  <a:pt x="759" y="1104"/>
                  <a:pt x="759" y="1104"/>
                </a:cubicBezTo>
                <a:cubicBezTo>
                  <a:pt x="747" y="1095"/>
                  <a:pt x="747" y="1095"/>
                  <a:pt x="747" y="1095"/>
                </a:cubicBezTo>
                <a:cubicBezTo>
                  <a:pt x="690" y="1048"/>
                  <a:pt x="690" y="1048"/>
                  <a:pt x="690" y="1048"/>
                </a:cubicBezTo>
                <a:cubicBezTo>
                  <a:pt x="678" y="1050"/>
                  <a:pt x="678" y="1050"/>
                  <a:pt x="678" y="1050"/>
                </a:cubicBezTo>
                <a:cubicBezTo>
                  <a:pt x="678" y="1050"/>
                  <a:pt x="678" y="1049"/>
                  <a:pt x="678" y="1049"/>
                </a:cubicBezTo>
                <a:cubicBezTo>
                  <a:pt x="678" y="1049"/>
                  <a:pt x="678" y="1049"/>
                  <a:pt x="678" y="1049"/>
                </a:cubicBezTo>
                <a:cubicBezTo>
                  <a:pt x="682" y="1029"/>
                  <a:pt x="682" y="1029"/>
                  <a:pt x="682" y="1029"/>
                </a:cubicBezTo>
                <a:cubicBezTo>
                  <a:pt x="678" y="991"/>
                  <a:pt x="678" y="991"/>
                  <a:pt x="678" y="991"/>
                </a:cubicBezTo>
                <a:cubicBezTo>
                  <a:pt x="675" y="958"/>
                  <a:pt x="675" y="958"/>
                  <a:pt x="675" y="958"/>
                </a:cubicBezTo>
                <a:cubicBezTo>
                  <a:pt x="675" y="958"/>
                  <a:pt x="675" y="958"/>
                  <a:pt x="675" y="957"/>
                </a:cubicBezTo>
                <a:cubicBezTo>
                  <a:pt x="676" y="957"/>
                  <a:pt x="676" y="957"/>
                  <a:pt x="676" y="957"/>
                </a:cubicBezTo>
                <a:cubicBezTo>
                  <a:pt x="676" y="957"/>
                  <a:pt x="676" y="957"/>
                  <a:pt x="676" y="957"/>
                </a:cubicBezTo>
                <a:cubicBezTo>
                  <a:pt x="672" y="939"/>
                  <a:pt x="672" y="939"/>
                  <a:pt x="672" y="939"/>
                </a:cubicBezTo>
                <a:cubicBezTo>
                  <a:pt x="672" y="939"/>
                  <a:pt x="672" y="939"/>
                  <a:pt x="672" y="939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572" y="851"/>
                  <a:pt x="572" y="851"/>
                  <a:pt x="572" y="851"/>
                </a:cubicBezTo>
                <a:cubicBezTo>
                  <a:pt x="462" y="854"/>
                  <a:pt x="462" y="854"/>
                  <a:pt x="462" y="854"/>
                </a:cubicBezTo>
                <a:cubicBezTo>
                  <a:pt x="318" y="823"/>
                  <a:pt x="318" y="823"/>
                  <a:pt x="318" y="823"/>
                </a:cubicBezTo>
                <a:cubicBezTo>
                  <a:pt x="318" y="823"/>
                  <a:pt x="318" y="823"/>
                  <a:pt x="317" y="823"/>
                </a:cubicBezTo>
                <a:cubicBezTo>
                  <a:pt x="317" y="823"/>
                  <a:pt x="317" y="823"/>
                  <a:pt x="317" y="824"/>
                </a:cubicBezTo>
                <a:cubicBezTo>
                  <a:pt x="324" y="835"/>
                  <a:pt x="324" y="835"/>
                  <a:pt x="324" y="835"/>
                </a:cubicBezTo>
                <a:cubicBezTo>
                  <a:pt x="289" y="822"/>
                  <a:pt x="289" y="822"/>
                  <a:pt x="289" y="822"/>
                </a:cubicBezTo>
                <a:cubicBezTo>
                  <a:pt x="289" y="822"/>
                  <a:pt x="289" y="822"/>
                  <a:pt x="288" y="822"/>
                </a:cubicBezTo>
                <a:cubicBezTo>
                  <a:pt x="273" y="828"/>
                  <a:pt x="273" y="828"/>
                  <a:pt x="273" y="828"/>
                </a:cubicBezTo>
                <a:cubicBezTo>
                  <a:pt x="167" y="872"/>
                  <a:pt x="167" y="872"/>
                  <a:pt x="167" y="872"/>
                </a:cubicBezTo>
                <a:cubicBezTo>
                  <a:pt x="148" y="882"/>
                  <a:pt x="148" y="882"/>
                  <a:pt x="148" y="882"/>
                </a:cubicBezTo>
                <a:cubicBezTo>
                  <a:pt x="74" y="851"/>
                  <a:pt x="74" y="851"/>
                  <a:pt x="74" y="851"/>
                </a:cubicBezTo>
                <a:cubicBezTo>
                  <a:pt x="74" y="851"/>
                  <a:pt x="74" y="851"/>
                  <a:pt x="74" y="851"/>
                </a:cubicBezTo>
                <a:cubicBezTo>
                  <a:pt x="0" y="869"/>
                  <a:pt x="0" y="869"/>
                  <a:pt x="0" y="869"/>
                </a:cubicBezTo>
                <a:cubicBezTo>
                  <a:pt x="50" y="804"/>
                  <a:pt x="50" y="804"/>
                  <a:pt x="50" y="804"/>
                </a:cubicBezTo>
                <a:cubicBezTo>
                  <a:pt x="50" y="804"/>
                  <a:pt x="50" y="804"/>
                  <a:pt x="50" y="804"/>
                </a:cubicBezTo>
                <a:cubicBezTo>
                  <a:pt x="70" y="743"/>
                  <a:pt x="70" y="743"/>
                  <a:pt x="70" y="743"/>
                </a:cubicBezTo>
                <a:cubicBezTo>
                  <a:pt x="104" y="700"/>
                  <a:pt x="104" y="700"/>
                  <a:pt x="104" y="700"/>
                </a:cubicBezTo>
                <a:cubicBezTo>
                  <a:pt x="104" y="700"/>
                  <a:pt x="104" y="700"/>
                  <a:pt x="104" y="700"/>
                </a:cubicBezTo>
                <a:cubicBezTo>
                  <a:pt x="107" y="683"/>
                  <a:pt x="107" y="683"/>
                  <a:pt x="107" y="683"/>
                </a:cubicBezTo>
                <a:cubicBezTo>
                  <a:pt x="125" y="591"/>
                  <a:pt x="125" y="591"/>
                  <a:pt x="125" y="591"/>
                </a:cubicBezTo>
                <a:cubicBezTo>
                  <a:pt x="153" y="495"/>
                  <a:pt x="153" y="495"/>
                  <a:pt x="153" y="495"/>
                </a:cubicBezTo>
                <a:cubicBezTo>
                  <a:pt x="153" y="495"/>
                  <a:pt x="153" y="495"/>
                  <a:pt x="153" y="495"/>
                </a:cubicBezTo>
                <a:cubicBezTo>
                  <a:pt x="126" y="466"/>
                  <a:pt x="126" y="466"/>
                  <a:pt x="126" y="466"/>
                </a:cubicBezTo>
                <a:cubicBezTo>
                  <a:pt x="116" y="455"/>
                  <a:pt x="116" y="455"/>
                  <a:pt x="116" y="455"/>
                </a:cubicBezTo>
                <a:cubicBezTo>
                  <a:pt x="116" y="454"/>
                  <a:pt x="116" y="454"/>
                  <a:pt x="116" y="454"/>
                </a:cubicBezTo>
                <a:cubicBezTo>
                  <a:pt x="121" y="387"/>
                  <a:pt x="121" y="387"/>
                  <a:pt x="121" y="387"/>
                </a:cubicBezTo>
                <a:cubicBezTo>
                  <a:pt x="121" y="387"/>
                  <a:pt x="121" y="387"/>
                  <a:pt x="121" y="387"/>
                </a:cubicBezTo>
                <a:cubicBezTo>
                  <a:pt x="86" y="361"/>
                  <a:pt x="86" y="361"/>
                  <a:pt x="86" y="361"/>
                </a:cubicBezTo>
                <a:cubicBezTo>
                  <a:pt x="84" y="360"/>
                  <a:pt x="84" y="360"/>
                  <a:pt x="84" y="360"/>
                </a:cubicBezTo>
                <a:cubicBezTo>
                  <a:pt x="84" y="360"/>
                  <a:pt x="84" y="360"/>
                  <a:pt x="84" y="360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37" y="352"/>
                  <a:pt x="37" y="352"/>
                  <a:pt x="37" y="352"/>
                </a:cubicBezTo>
                <a:cubicBezTo>
                  <a:pt x="51" y="340"/>
                  <a:pt x="51" y="340"/>
                  <a:pt x="51" y="340"/>
                </a:cubicBezTo>
                <a:cubicBezTo>
                  <a:pt x="99" y="303"/>
                  <a:pt x="99" y="303"/>
                  <a:pt x="99" y="303"/>
                </a:cubicBezTo>
                <a:cubicBezTo>
                  <a:pt x="106" y="298"/>
                  <a:pt x="106" y="298"/>
                  <a:pt x="106" y="298"/>
                </a:cubicBezTo>
                <a:cubicBezTo>
                  <a:pt x="123" y="285"/>
                  <a:pt x="123" y="285"/>
                  <a:pt x="123" y="285"/>
                </a:cubicBezTo>
                <a:cubicBezTo>
                  <a:pt x="162" y="294"/>
                  <a:pt x="162" y="294"/>
                  <a:pt x="162" y="294"/>
                </a:cubicBezTo>
                <a:cubicBezTo>
                  <a:pt x="163" y="294"/>
                  <a:pt x="163" y="294"/>
                  <a:pt x="163" y="294"/>
                </a:cubicBezTo>
                <a:cubicBezTo>
                  <a:pt x="175" y="275"/>
                  <a:pt x="175" y="275"/>
                  <a:pt x="175" y="275"/>
                </a:cubicBezTo>
                <a:cubicBezTo>
                  <a:pt x="175" y="275"/>
                  <a:pt x="175" y="274"/>
                  <a:pt x="175" y="274"/>
                </a:cubicBezTo>
                <a:cubicBezTo>
                  <a:pt x="169" y="244"/>
                  <a:pt x="169" y="244"/>
                  <a:pt x="169" y="24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208" y="181"/>
                  <a:pt x="208" y="181"/>
                  <a:pt x="208" y="181"/>
                </a:cubicBezTo>
                <a:cubicBezTo>
                  <a:pt x="209" y="180"/>
                  <a:pt x="209" y="180"/>
                  <a:pt x="209" y="180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282" y="160"/>
                  <a:pt x="282" y="160"/>
                  <a:pt x="282" y="160"/>
                </a:cubicBezTo>
                <a:cubicBezTo>
                  <a:pt x="329" y="169"/>
                  <a:pt x="329" y="169"/>
                  <a:pt x="329" y="169"/>
                </a:cubicBezTo>
                <a:cubicBezTo>
                  <a:pt x="330" y="168"/>
                  <a:pt x="330" y="168"/>
                  <a:pt x="330" y="168"/>
                </a:cubicBezTo>
                <a:cubicBezTo>
                  <a:pt x="387" y="94"/>
                  <a:pt x="387" y="94"/>
                  <a:pt x="387" y="94"/>
                </a:cubicBezTo>
                <a:cubicBezTo>
                  <a:pt x="388" y="93"/>
                  <a:pt x="388" y="93"/>
                  <a:pt x="388" y="93"/>
                </a:cubicBezTo>
                <a:cubicBezTo>
                  <a:pt x="417" y="109"/>
                  <a:pt x="417" y="109"/>
                  <a:pt x="417" y="109"/>
                </a:cubicBezTo>
                <a:cubicBezTo>
                  <a:pt x="417" y="109"/>
                  <a:pt x="418" y="109"/>
                  <a:pt x="418" y="109"/>
                </a:cubicBezTo>
                <a:cubicBezTo>
                  <a:pt x="418" y="109"/>
                  <a:pt x="418" y="108"/>
                  <a:pt x="418" y="108"/>
                </a:cubicBezTo>
                <a:cubicBezTo>
                  <a:pt x="420" y="76"/>
                  <a:pt x="420" y="76"/>
                  <a:pt x="420" y="76"/>
                </a:cubicBezTo>
                <a:cubicBezTo>
                  <a:pt x="436" y="73"/>
                  <a:pt x="436" y="73"/>
                  <a:pt x="436" y="73"/>
                </a:cubicBezTo>
                <a:cubicBezTo>
                  <a:pt x="437" y="73"/>
                  <a:pt x="437" y="73"/>
                  <a:pt x="437" y="73"/>
                </a:cubicBezTo>
                <a:cubicBezTo>
                  <a:pt x="451" y="51"/>
                  <a:pt x="451" y="51"/>
                  <a:pt x="451" y="51"/>
                </a:cubicBezTo>
                <a:cubicBezTo>
                  <a:pt x="451" y="51"/>
                  <a:pt x="451" y="51"/>
                  <a:pt x="451" y="50"/>
                </a:cubicBezTo>
                <a:cubicBezTo>
                  <a:pt x="423" y="29"/>
                  <a:pt x="423" y="29"/>
                  <a:pt x="423" y="29"/>
                </a:cubicBezTo>
                <a:cubicBezTo>
                  <a:pt x="441" y="13"/>
                  <a:pt x="441" y="13"/>
                  <a:pt x="441" y="13"/>
                </a:cubicBezTo>
                <a:cubicBezTo>
                  <a:pt x="467" y="0"/>
                  <a:pt x="467" y="0"/>
                  <a:pt x="467" y="0"/>
                </a:cubicBezTo>
                <a:cubicBezTo>
                  <a:pt x="489" y="41"/>
                  <a:pt x="489" y="41"/>
                  <a:pt x="489" y="41"/>
                </a:cubicBezTo>
                <a:cubicBezTo>
                  <a:pt x="489" y="42"/>
                  <a:pt x="489" y="42"/>
                  <a:pt x="489" y="42"/>
                </a:cubicBezTo>
                <a:cubicBezTo>
                  <a:pt x="590" y="113"/>
                  <a:pt x="590" y="113"/>
                  <a:pt x="590" y="113"/>
                </a:cubicBezTo>
                <a:cubicBezTo>
                  <a:pt x="591" y="120"/>
                  <a:pt x="591" y="120"/>
                  <a:pt x="591" y="120"/>
                </a:cubicBezTo>
                <a:cubicBezTo>
                  <a:pt x="593" y="141"/>
                  <a:pt x="593" y="141"/>
                  <a:pt x="593" y="141"/>
                </a:cubicBezTo>
                <a:cubicBezTo>
                  <a:pt x="593" y="141"/>
                  <a:pt x="593" y="141"/>
                  <a:pt x="594" y="141"/>
                </a:cubicBezTo>
                <a:cubicBezTo>
                  <a:pt x="609" y="155"/>
                  <a:pt x="609" y="155"/>
                  <a:pt x="609" y="155"/>
                </a:cubicBezTo>
                <a:cubicBezTo>
                  <a:pt x="634" y="171"/>
                  <a:pt x="634" y="171"/>
                  <a:pt x="634" y="171"/>
                </a:cubicBezTo>
                <a:cubicBezTo>
                  <a:pt x="676" y="197"/>
                  <a:pt x="676" y="197"/>
                  <a:pt x="676" y="197"/>
                </a:cubicBezTo>
                <a:cubicBezTo>
                  <a:pt x="676" y="197"/>
                  <a:pt x="676" y="197"/>
                  <a:pt x="676" y="197"/>
                </a:cubicBezTo>
                <a:cubicBezTo>
                  <a:pt x="685" y="199"/>
                  <a:pt x="685" y="199"/>
                  <a:pt x="685" y="199"/>
                </a:cubicBezTo>
                <a:cubicBezTo>
                  <a:pt x="708" y="204"/>
                  <a:pt x="708" y="204"/>
                  <a:pt x="708" y="204"/>
                </a:cubicBezTo>
                <a:cubicBezTo>
                  <a:pt x="718" y="234"/>
                  <a:pt x="718" y="234"/>
                  <a:pt x="718" y="234"/>
                </a:cubicBezTo>
                <a:cubicBezTo>
                  <a:pt x="719" y="235"/>
                  <a:pt x="719" y="235"/>
                  <a:pt x="719" y="235"/>
                </a:cubicBezTo>
                <a:cubicBezTo>
                  <a:pt x="799" y="293"/>
                  <a:pt x="799" y="293"/>
                  <a:pt x="799" y="293"/>
                </a:cubicBezTo>
                <a:cubicBezTo>
                  <a:pt x="818" y="306"/>
                  <a:pt x="818" y="306"/>
                  <a:pt x="818" y="306"/>
                </a:cubicBezTo>
                <a:cubicBezTo>
                  <a:pt x="863" y="337"/>
                  <a:pt x="863" y="337"/>
                  <a:pt x="863" y="337"/>
                </a:cubicBezTo>
                <a:cubicBezTo>
                  <a:pt x="878" y="356"/>
                  <a:pt x="878" y="356"/>
                  <a:pt x="878" y="356"/>
                </a:cubicBezTo>
                <a:cubicBezTo>
                  <a:pt x="893" y="374"/>
                  <a:pt x="893" y="374"/>
                  <a:pt x="893" y="374"/>
                </a:cubicBezTo>
                <a:cubicBezTo>
                  <a:pt x="888" y="391"/>
                  <a:pt x="888" y="391"/>
                  <a:pt x="888" y="391"/>
                </a:cubicBezTo>
                <a:cubicBezTo>
                  <a:pt x="884" y="402"/>
                  <a:pt x="884" y="402"/>
                  <a:pt x="884" y="402"/>
                </a:cubicBezTo>
                <a:cubicBezTo>
                  <a:pt x="884" y="402"/>
                  <a:pt x="884" y="402"/>
                  <a:pt x="884" y="402"/>
                </a:cubicBezTo>
                <a:cubicBezTo>
                  <a:pt x="885" y="403"/>
                  <a:pt x="885" y="403"/>
                  <a:pt x="885" y="403"/>
                </a:cubicBezTo>
                <a:cubicBezTo>
                  <a:pt x="899" y="458"/>
                  <a:pt x="899" y="458"/>
                  <a:pt x="899" y="458"/>
                </a:cubicBezTo>
                <a:cubicBezTo>
                  <a:pt x="899" y="458"/>
                  <a:pt x="899" y="459"/>
                  <a:pt x="899" y="459"/>
                </a:cubicBezTo>
                <a:cubicBezTo>
                  <a:pt x="929" y="498"/>
                  <a:pt x="929" y="498"/>
                  <a:pt x="929" y="498"/>
                </a:cubicBezTo>
                <a:cubicBezTo>
                  <a:pt x="916" y="522"/>
                  <a:pt x="916" y="522"/>
                  <a:pt x="916" y="522"/>
                </a:cubicBezTo>
                <a:cubicBezTo>
                  <a:pt x="916" y="523"/>
                  <a:pt x="916" y="523"/>
                  <a:pt x="916" y="523"/>
                </a:cubicBezTo>
                <a:cubicBezTo>
                  <a:pt x="917" y="545"/>
                  <a:pt x="917" y="545"/>
                  <a:pt x="917" y="545"/>
                </a:cubicBezTo>
                <a:cubicBezTo>
                  <a:pt x="917" y="546"/>
                  <a:pt x="917" y="546"/>
                  <a:pt x="917" y="546"/>
                </a:cubicBezTo>
                <a:cubicBezTo>
                  <a:pt x="946" y="565"/>
                  <a:pt x="946" y="565"/>
                  <a:pt x="946" y="565"/>
                </a:cubicBezTo>
                <a:cubicBezTo>
                  <a:pt x="946" y="565"/>
                  <a:pt x="946" y="565"/>
                  <a:pt x="946" y="565"/>
                </a:cubicBezTo>
                <a:cubicBezTo>
                  <a:pt x="967" y="567"/>
                  <a:pt x="967" y="567"/>
                  <a:pt x="967" y="567"/>
                </a:cubicBezTo>
                <a:cubicBezTo>
                  <a:pt x="1003" y="568"/>
                  <a:pt x="1003" y="568"/>
                  <a:pt x="1003" y="568"/>
                </a:cubicBezTo>
                <a:cubicBezTo>
                  <a:pt x="1002" y="579"/>
                  <a:pt x="1002" y="579"/>
                  <a:pt x="1002" y="579"/>
                </a:cubicBezTo>
                <a:cubicBezTo>
                  <a:pt x="1001" y="596"/>
                  <a:pt x="1001" y="596"/>
                  <a:pt x="1001" y="596"/>
                </a:cubicBezTo>
                <a:cubicBezTo>
                  <a:pt x="1001" y="596"/>
                  <a:pt x="1001" y="596"/>
                  <a:pt x="1002" y="596"/>
                </a:cubicBezTo>
                <a:cubicBezTo>
                  <a:pt x="1083" y="638"/>
                  <a:pt x="1083" y="638"/>
                  <a:pt x="1083" y="638"/>
                </a:cubicBezTo>
                <a:cubicBezTo>
                  <a:pt x="1097" y="645"/>
                  <a:pt x="1097" y="645"/>
                  <a:pt x="1097" y="645"/>
                </a:cubicBezTo>
                <a:cubicBezTo>
                  <a:pt x="1099" y="645"/>
                  <a:pt x="1099" y="645"/>
                  <a:pt x="1099" y="645"/>
                </a:cubicBezTo>
                <a:cubicBezTo>
                  <a:pt x="1100" y="634"/>
                  <a:pt x="1100" y="634"/>
                  <a:pt x="1100" y="634"/>
                </a:cubicBezTo>
                <a:cubicBezTo>
                  <a:pt x="1100" y="634"/>
                  <a:pt x="1100" y="634"/>
                  <a:pt x="1100" y="634"/>
                </a:cubicBezTo>
                <a:cubicBezTo>
                  <a:pt x="1099" y="627"/>
                  <a:pt x="1099" y="627"/>
                  <a:pt x="1099" y="627"/>
                </a:cubicBezTo>
                <a:cubicBezTo>
                  <a:pt x="1097" y="606"/>
                  <a:pt x="1097" y="606"/>
                  <a:pt x="1097" y="606"/>
                </a:cubicBezTo>
                <a:cubicBezTo>
                  <a:pt x="1094" y="592"/>
                  <a:pt x="1094" y="592"/>
                  <a:pt x="1094" y="592"/>
                </a:cubicBezTo>
                <a:cubicBezTo>
                  <a:pt x="1096" y="587"/>
                  <a:pt x="1096" y="587"/>
                  <a:pt x="1096" y="587"/>
                </a:cubicBezTo>
                <a:cubicBezTo>
                  <a:pt x="1096" y="587"/>
                  <a:pt x="1096" y="587"/>
                  <a:pt x="1096" y="587"/>
                </a:cubicBezTo>
                <a:cubicBezTo>
                  <a:pt x="1096" y="571"/>
                  <a:pt x="1096" y="571"/>
                  <a:pt x="1096" y="571"/>
                </a:cubicBezTo>
                <a:cubicBezTo>
                  <a:pt x="1113" y="530"/>
                  <a:pt x="1113" y="530"/>
                  <a:pt x="1113" y="530"/>
                </a:cubicBezTo>
                <a:cubicBezTo>
                  <a:pt x="1116" y="543"/>
                  <a:pt x="1116" y="543"/>
                  <a:pt x="1116" y="543"/>
                </a:cubicBezTo>
                <a:cubicBezTo>
                  <a:pt x="1116" y="543"/>
                  <a:pt x="1116" y="544"/>
                  <a:pt x="1116" y="544"/>
                </a:cubicBezTo>
                <a:cubicBezTo>
                  <a:pt x="1116" y="544"/>
                  <a:pt x="1117" y="544"/>
                  <a:pt x="1117" y="544"/>
                </a:cubicBezTo>
                <a:cubicBezTo>
                  <a:pt x="1140" y="524"/>
                  <a:pt x="1140" y="524"/>
                  <a:pt x="1140" y="524"/>
                </a:cubicBezTo>
                <a:cubicBezTo>
                  <a:pt x="1164" y="507"/>
                  <a:pt x="1164" y="507"/>
                  <a:pt x="1164" y="507"/>
                </a:cubicBezTo>
                <a:cubicBezTo>
                  <a:pt x="1165" y="507"/>
                  <a:pt x="1165" y="507"/>
                  <a:pt x="1165" y="507"/>
                </a:cubicBezTo>
                <a:cubicBezTo>
                  <a:pt x="1165" y="507"/>
                  <a:pt x="1165" y="507"/>
                  <a:pt x="1165" y="506"/>
                </a:cubicBezTo>
                <a:cubicBezTo>
                  <a:pt x="1165" y="506"/>
                  <a:pt x="1165" y="506"/>
                  <a:pt x="1165" y="506"/>
                </a:cubicBezTo>
                <a:cubicBezTo>
                  <a:pt x="1149" y="491"/>
                  <a:pt x="1149" y="491"/>
                  <a:pt x="1149" y="491"/>
                </a:cubicBezTo>
                <a:cubicBezTo>
                  <a:pt x="1203" y="490"/>
                  <a:pt x="1203" y="490"/>
                  <a:pt x="1203" y="490"/>
                </a:cubicBezTo>
                <a:cubicBezTo>
                  <a:pt x="1237" y="582"/>
                  <a:pt x="1237" y="582"/>
                  <a:pt x="1237" y="582"/>
                </a:cubicBezTo>
                <a:cubicBezTo>
                  <a:pt x="1237" y="582"/>
                  <a:pt x="1237" y="582"/>
                  <a:pt x="1237" y="582"/>
                </a:cubicBezTo>
                <a:cubicBezTo>
                  <a:pt x="1250" y="595"/>
                  <a:pt x="1250" y="595"/>
                  <a:pt x="1250" y="595"/>
                </a:cubicBezTo>
                <a:cubicBezTo>
                  <a:pt x="1250" y="595"/>
                  <a:pt x="1257" y="690"/>
                  <a:pt x="1259" y="706"/>
                </a:cubicBezTo>
                <a:cubicBezTo>
                  <a:pt x="1260" y="708"/>
                  <a:pt x="1261" y="711"/>
                  <a:pt x="1261" y="711"/>
                </a:cubicBezTo>
                <a:cubicBezTo>
                  <a:pt x="1287" y="712"/>
                  <a:pt x="1287" y="712"/>
                  <a:pt x="1287" y="712"/>
                </a:cubicBezTo>
                <a:cubicBezTo>
                  <a:pt x="1287" y="712"/>
                  <a:pt x="1288" y="712"/>
                  <a:pt x="1288" y="712"/>
                </a:cubicBezTo>
                <a:cubicBezTo>
                  <a:pt x="1321" y="741"/>
                  <a:pt x="1321" y="741"/>
                  <a:pt x="1321" y="741"/>
                </a:cubicBezTo>
                <a:cubicBezTo>
                  <a:pt x="1329" y="738"/>
                  <a:pt x="1329" y="738"/>
                  <a:pt x="1329" y="738"/>
                </a:cubicBezTo>
                <a:cubicBezTo>
                  <a:pt x="1345" y="734"/>
                  <a:pt x="1345" y="734"/>
                  <a:pt x="1345" y="734"/>
                </a:cubicBezTo>
                <a:cubicBezTo>
                  <a:pt x="1345" y="734"/>
                  <a:pt x="1345" y="734"/>
                  <a:pt x="1346" y="734"/>
                </a:cubicBezTo>
                <a:cubicBezTo>
                  <a:pt x="1346" y="734"/>
                  <a:pt x="1346" y="734"/>
                  <a:pt x="1346" y="735"/>
                </a:cubicBezTo>
                <a:cubicBezTo>
                  <a:pt x="1332" y="783"/>
                  <a:pt x="1332" y="783"/>
                  <a:pt x="1332" y="783"/>
                </a:cubicBezTo>
                <a:cubicBezTo>
                  <a:pt x="1344" y="785"/>
                  <a:pt x="1344" y="785"/>
                  <a:pt x="1344" y="785"/>
                </a:cubicBezTo>
                <a:cubicBezTo>
                  <a:pt x="1373" y="790"/>
                  <a:pt x="1373" y="790"/>
                  <a:pt x="1373" y="790"/>
                </a:cubicBezTo>
                <a:cubicBezTo>
                  <a:pt x="1373" y="790"/>
                  <a:pt x="1376" y="790"/>
                  <a:pt x="1377" y="791"/>
                </a:cubicBezTo>
                <a:cubicBezTo>
                  <a:pt x="1383" y="790"/>
                  <a:pt x="1394" y="788"/>
                  <a:pt x="1394" y="788"/>
                </a:cubicBezTo>
                <a:cubicBezTo>
                  <a:pt x="1415" y="785"/>
                  <a:pt x="1415" y="785"/>
                  <a:pt x="1415" y="785"/>
                </a:cubicBezTo>
                <a:cubicBezTo>
                  <a:pt x="1427" y="791"/>
                  <a:pt x="1427" y="791"/>
                  <a:pt x="1427" y="791"/>
                </a:cubicBezTo>
                <a:cubicBezTo>
                  <a:pt x="1431" y="794"/>
                  <a:pt x="1431" y="794"/>
                  <a:pt x="1431" y="794"/>
                </a:cubicBezTo>
                <a:cubicBezTo>
                  <a:pt x="1431" y="795"/>
                  <a:pt x="1431" y="795"/>
                  <a:pt x="1432" y="795"/>
                </a:cubicBezTo>
                <a:cubicBezTo>
                  <a:pt x="1443" y="792"/>
                  <a:pt x="1443" y="792"/>
                  <a:pt x="1443" y="792"/>
                </a:cubicBezTo>
                <a:cubicBezTo>
                  <a:pt x="1466" y="786"/>
                  <a:pt x="1466" y="786"/>
                  <a:pt x="1466" y="786"/>
                </a:cubicBezTo>
                <a:cubicBezTo>
                  <a:pt x="1493" y="779"/>
                  <a:pt x="1493" y="779"/>
                  <a:pt x="1493" y="779"/>
                </a:cubicBezTo>
                <a:cubicBezTo>
                  <a:pt x="1513" y="803"/>
                  <a:pt x="1513" y="803"/>
                  <a:pt x="1513" y="803"/>
                </a:cubicBezTo>
                <a:cubicBezTo>
                  <a:pt x="1513" y="803"/>
                  <a:pt x="1514" y="803"/>
                  <a:pt x="1514" y="803"/>
                </a:cubicBezTo>
                <a:cubicBezTo>
                  <a:pt x="1559" y="807"/>
                  <a:pt x="1559" y="807"/>
                  <a:pt x="1559" y="807"/>
                </a:cubicBezTo>
                <a:cubicBezTo>
                  <a:pt x="1559" y="807"/>
                  <a:pt x="1559" y="807"/>
                  <a:pt x="1560" y="807"/>
                </a:cubicBezTo>
                <a:cubicBezTo>
                  <a:pt x="1560" y="806"/>
                  <a:pt x="1561" y="806"/>
                  <a:pt x="1561" y="806"/>
                </a:cubicBezTo>
                <a:cubicBezTo>
                  <a:pt x="1594" y="777"/>
                  <a:pt x="1594" y="777"/>
                  <a:pt x="1594" y="777"/>
                </a:cubicBezTo>
                <a:cubicBezTo>
                  <a:pt x="1594" y="776"/>
                  <a:pt x="1594" y="776"/>
                  <a:pt x="1594" y="776"/>
                </a:cubicBezTo>
                <a:cubicBezTo>
                  <a:pt x="1582" y="746"/>
                  <a:pt x="1582" y="746"/>
                  <a:pt x="1582" y="746"/>
                </a:cubicBezTo>
                <a:cubicBezTo>
                  <a:pt x="1583" y="730"/>
                  <a:pt x="1583" y="730"/>
                  <a:pt x="1583" y="730"/>
                </a:cubicBezTo>
                <a:cubicBezTo>
                  <a:pt x="1583" y="730"/>
                  <a:pt x="1583" y="730"/>
                  <a:pt x="1583" y="730"/>
                </a:cubicBezTo>
                <a:cubicBezTo>
                  <a:pt x="1546" y="698"/>
                  <a:pt x="1546" y="698"/>
                  <a:pt x="1546" y="698"/>
                </a:cubicBezTo>
                <a:cubicBezTo>
                  <a:pt x="1546" y="698"/>
                  <a:pt x="1546" y="698"/>
                  <a:pt x="1546" y="698"/>
                </a:cubicBezTo>
                <a:cubicBezTo>
                  <a:pt x="1480" y="688"/>
                  <a:pt x="1480" y="688"/>
                  <a:pt x="1480" y="688"/>
                </a:cubicBezTo>
                <a:cubicBezTo>
                  <a:pt x="1498" y="671"/>
                  <a:pt x="1498" y="671"/>
                  <a:pt x="1498" y="671"/>
                </a:cubicBezTo>
                <a:cubicBezTo>
                  <a:pt x="1498" y="671"/>
                  <a:pt x="1498" y="671"/>
                  <a:pt x="1498" y="671"/>
                </a:cubicBezTo>
                <a:cubicBezTo>
                  <a:pt x="1492" y="635"/>
                  <a:pt x="1492" y="635"/>
                  <a:pt x="1492" y="635"/>
                </a:cubicBezTo>
                <a:cubicBezTo>
                  <a:pt x="1503" y="613"/>
                  <a:pt x="1503" y="613"/>
                  <a:pt x="1503" y="613"/>
                </a:cubicBezTo>
                <a:cubicBezTo>
                  <a:pt x="1503" y="613"/>
                  <a:pt x="1504" y="607"/>
                  <a:pt x="1504" y="607"/>
                </a:cubicBezTo>
                <a:cubicBezTo>
                  <a:pt x="1523" y="635"/>
                  <a:pt x="1523" y="635"/>
                  <a:pt x="1523" y="635"/>
                </a:cubicBezTo>
                <a:cubicBezTo>
                  <a:pt x="1523" y="635"/>
                  <a:pt x="1523" y="635"/>
                  <a:pt x="1523" y="636"/>
                </a:cubicBezTo>
                <a:cubicBezTo>
                  <a:pt x="1597" y="662"/>
                  <a:pt x="1597" y="662"/>
                  <a:pt x="1597" y="662"/>
                </a:cubicBezTo>
                <a:cubicBezTo>
                  <a:pt x="1597" y="662"/>
                  <a:pt x="1597" y="662"/>
                  <a:pt x="1597" y="662"/>
                </a:cubicBezTo>
                <a:cubicBezTo>
                  <a:pt x="1604" y="658"/>
                  <a:pt x="1604" y="658"/>
                  <a:pt x="1604" y="658"/>
                </a:cubicBezTo>
                <a:cubicBezTo>
                  <a:pt x="1604" y="658"/>
                  <a:pt x="1604" y="658"/>
                  <a:pt x="1604" y="658"/>
                </a:cubicBezTo>
                <a:cubicBezTo>
                  <a:pt x="1611" y="648"/>
                  <a:pt x="1611" y="648"/>
                  <a:pt x="1611" y="648"/>
                </a:cubicBezTo>
                <a:cubicBezTo>
                  <a:pt x="1667" y="622"/>
                  <a:pt x="1667" y="622"/>
                  <a:pt x="1667" y="622"/>
                </a:cubicBezTo>
                <a:cubicBezTo>
                  <a:pt x="1667" y="622"/>
                  <a:pt x="1667" y="622"/>
                  <a:pt x="1667" y="622"/>
                </a:cubicBezTo>
                <a:cubicBezTo>
                  <a:pt x="1680" y="619"/>
                  <a:pt x="1680" y="619"/>
                  <a:pt x="1680" y="619"/>
                </a:cubicBezTo>
                <a:cubicBezTo>
                  <a:pt x="1680" y="619"/>
                  <a:pt x="1680" y="619"/>
                  <a:pt x="1680" y="619"/>
                </a:cubicBezTo>
                <a:cubicBezTo>
                  <a:pt x="1687" y="575"/>
                  <a:pt x="1687" y="575"/>
                  <a:pt x="1687" y="575"/>
                </a:cubicBezTo>
                <a:cubicBezTo>
                  <a:pt x="1698" y="558"/>
                  <a:pt x="1698" y="558"/>
                  <a:pt x="1698" y="558"/>
                </a:cubicBezTo>
                <a:cubicBezTo>
                  <a:pt x="1702" y="553"/>
                  <a:pt x="1702" y="553"/>
                  <a:pt x="1702" y="553"/>
                </a:cubicBezTo>
                <a:cubicBezTo>
                  <a:pt x="1710" y="542"/>
                  <a:pt x="1710" y="542"/>
                  <a:pt x="1710" y="542"/>
                </a:cubicBezTo>
                <a:cubicBezTo>
                  <a:pt x="1734" y="583"/>
                  <a:pt x="1734" y="583"/>
                  <a:pt x="1734" y="583"/>
                </a:cubicBezTo>
                <a:cubicBezTo>
                  <a:pt x="1729" y="638"/>
                  <a:pt x="1729" y="638"/>
                  <a:pt x="1729" y="638"/>
                </a:cubicBezTo>
                <a:cubicBezTo>
                  <a:pt x="1729" y="638"/>
                  <a:pt x="1729" y="638"/>
                  <a:pt x="1729" y="638"/>
                </a:cubicBezTo>
                <a:cubicBezTo>
                  <a:pt x="1741" y="644"/>
                  <a:pt x="1741" y="644"/>
                  <a:pt x="1741" y="644"/>
                </a:cubicBezTo>
                <a:cubicBezTo>
                  <a:pt x="1742" y="645"/>
                  <a:pt x="1742" y="645"/>
                  <a:pt x="1742" y="645"/>
                </a:cubicBezTo>
                <a:cubicBezTo>
                  <a:pt x="1754" y="655"/>
                  <a:pt x="1754" y="655"/>
                  <a:pt x="1754" y="655"/>
                </a:cubicBezTo>
                <a:cubicBezTo>
                  <a:pt x="1759" y="660"/>
                  <a:pt x="1759" y="660"/>
                  <a:pt x="1759" y="660"/>
                </a:cubicBezTo>
                <a:cubicBezTo>
                  <a:pt x="1787" y="684"/>
                  <a:pt x="1787" y="684"/>
                  <a:pt x="1787" y="684"/>
                </a:cubicBezTo>
                <a:cubicBezTo>
                  <a:pt x="1818" y="784"/>
                  <a:pt x="1818" y="784"/>
                  <a:pt x="1818" y="784"/>
                </a:cubicBezTo>
                <a:cubicBezTo>
                  <a:pt x="1819" y="785"/>
                  <a:pt x="1819" y="785"/>
                  <a:pt x="1819" y="785"/>
                </a:cubicBezTo>
                <a:cubicBezTo>
                  <a:pt x="1860" y="840"/>
                  <a:pt x="1860" y="840"/>
                  <a:pt x="1860" y="840"/>
                </a:cubicBezTo>
                <a:cubicBezTo>
                  <a:pt x="1861" y="840"/>
                  <a:pt x="1897" y="868"/>
                  <a:pt x="1897" y="868"/>
                </a:cubicBezTo>
                <a:cubicBezTo>
                  <a:pt x="1893" y="881"/>
                  <a:pt x="1893" y="881"/>
                  <a:pt x="1893" y="881"/>
                </a:cubicBezTo>
                <a:cubicBezTo>
                  <a:pt x="1892" y="886"/>
                  <a:pt x="1892" y="886"/>
                  <a:pt x="1892" y="886"/>
                </a:cubicBezTo>
                <a:cubicBezTo>
                  <a:pt x="1886" y="913"/>
                  <a:pt x="1886" y="913"/>
                  <a:pt x="1886" y="913"/>
                </a:cubicBezTo>
                <a:cubicBezTo>
                  <a:pt x="1883" y="929"/>
                  <a:pt x="1883" y="929"/>
                  <a:pt x="1883" y="929"/>
                </a:cubicBezTo>
                <a:cubicBezTo>
                  <a:pt x="1882" y="936"/>
                  <a:pt x="1882" y="936"/>
                  <a:pt x="1882" y="936"/>
                </a:cubicBezTo>
                <a:cubicBezTo>
                  <a:pt x="1878" y="954"/>
                  <a:pt x="1878" y="954"/>
                  <a:pt x="1878" y="954"/>
                </a:cubicBezTo>
                <a:cubicBezTo>
                  <a:pt x="1878" y="954"/>
                  <a:pt x="1878" y="955"/>
                  <a:pt x="1878" y="955"/>
                </a:cubicBezTo>
                <a:cubicBezTo>
                  <a:pt x="1883" y="956"/>
                  <a:pt x="1883" y="956"/>
                  <a:pt x="1883" y="956"/>
                </a:cubicBezTo>
                <a:cubicBezTo>
                  <a:pt x="1885" y="957"/>
                  <a:pt x="1885" y="957"/>
                  <a:pt x="1885" y="957"/>
                </a:cubicBezTo>
                <a:cubicBezTo>
                  <a:pt x="1886" y="960"/>
                  <a:pt x="1886" y="960"/>
                  <a:pt x="1886" y="960"/>
                </a:cubicBezTo>
                <a:cubicBezTo>
                  <a:pt x="1888" y="968"/>
                  <a:pt x="1888" y="968"/>
                  <a:pt x="1888" y="968"/>
                </a:cubicBezTo>
                <a:cubicBezTo>
                  <a:pt x="1888" y="969"/>
                  <a:pt x="1888" y="969"/>
                  <a:pt x="1888" y="969"/>
                </a:cubicBezTo>
                <a:cubicBezTo>
                  <a:pt x="1937" y="1019"/>
                  <a:pt x="1937" y="1019"/>
                  <a:pt x="1937" y="1019"/>
                </a:cubicBezTo>
                <a:cubicBezTo>
                  <a:pt x="1941" y="1024"/>
                  <a:pt x="1941" y="1024"/>
                  <a:pt x="1941" y="1024"/>
                </a:cubicBezTo>
                <a:cubicBezTo>
                  <a:pt x="1942" y="1024"/>
                  <a:pt x="1942" y="1024"/>
                  <a:pt x="1942" y="1024"/>
                </a:cubicBezTo>
                <a:cubicBezTo>
                  <a:pt x="1960" y="1031"/>
                  <a:pt x="1960" y="1031"/>
                  <a:pt x="1960" y="1031"/>
                </a:cubicBezTo>
                <a:cubicBezTo>
                  <a:pt x="1974" y="1076"/>
                  <a:pt x="1974" y="1076"/>
                  <a:pt x="1974" y="1076"/>
                </a:cubicBezTo>
                <a:cubicBezTo>
                  <a:pt x="1974" y="1076"/>
                  <a:pt x="1974" y="1076"/>
                  <a:pt x="1975" y="1076"/>
                </a:cubicBezTo>
                <a:cubicBezTo>
                  <a:pt x="1988" y="1073"/>
                  <a:pt x="1988" y="1073"/>
                  <a:pt x="1988" y="1073"/>
                </a:cubicBezTo>
                <a:cubicBezTo>
                  <a:pt x="1986" y="1099"/>
                  <a:pt x="1986" y="1099"/>
                  <a:pt x="1986" y="1099"/>
                </a:cubicBezTo>
                <a:cubicBezTo>
                  <a:pt x="1986" y="1099"/>
                  <a:pt x="1986" y="1099"/>
                  <a:pt x="1986" y="1099"/>
                </a:cubicBezTo>
                <a:cubicBezTo>
                  <a:pt x="1995" y="1106"/>
                  <a:pt x="1995" y="1106"/>
                  <a:pt x="1995" y="1106"/>
                </a:cubicBezTo>
                <a:cubicBezTo>
                  <a:pt x="1972" y="1152"/>
                  <a:pt x="1972" y="1152"/>
                  <a:pt x="1972" y="1152"/>
                </a:cubicBezTo>
                <a:cubicBezTo>
                  <a:pt x="1972" y="1152"/>
                  <a:pt x="1972" y="1152"/>
                  <a:pt x="1972" y="1152"/>
                </a:cubicBezTo>
                <a:cubicBezTo>
                  <a:pt x="1983" y="1185"/>
                  <a:pt x="1983" y="1185"/>
                  <a:pt x="1983" y="1185"/>
                </a:cubicBezTo>
                <a:cubicBezTo>
                  <a:pt x="1975" y="1194"/>
                  <a:pt x="1975" y="1194"/>
                  <a:pt x="1975" y="1194"/>
                </a:cubicBezTo>
                <a:cubicBezTo>
                  <a:pt x="1974" y="1194"/>
                  <a:pt x="1974" y="1194"/>
                  <a:pt x="1974" y="1194"/>
                </a:cubicBezTo>
                <a:cubicBezTo>
                  <a:pt x="1977" y="1218"/>
                  <a:pt x="1977" y="1218"/>
                  <a:pt x="1977" y="1218"/>
                </a:cubicBezTo>
                <a:cubicBezTo>
                  <a:pt x="1979" y="1226"/>
                  <a:pt x="1979" y="1226"/>
                  <a:pt x="1979" y="1226"/>
                </a:cubicBezTo>
                <a:cubicBezTo>
                  <a:pt x="1982" y="1241"/>
                  <a:pt x="1982" y="1241"/>
                  <a:pt x="1982" y="1241"/>
                </a:cubicBezTo>
                <a:cubicBezTo>
                  <a:pt x="1987" y="1269"/>
                  <a:pt x="1987" y="1269"/>
                  <a:pt x="1987" y="1269"/>
                </a:cubicBezTo>
                <a:cubicBezTo>
                  <a:pt x="1989" y="1272"/>
                  <a:pt x="1989" y="1272"/>
                  <a:pt x="1989" y="1272"/>
                </a:cubicBezTo>
                <a:cubicBezTo>
                  <a:pt x="1989" y="1272"/>
                  <a:pt x="1989" y="1272"/>
                  <a:pt x="1989" y="1272"/>
                </a:cubicBezTo>
                <a:cubicBezTo>
                  <a:pt x="1991" y="1275"/>
                  <a:pt x="1991" y="1275"/>
                  <a:pt x="1991" y="1275"/>
                </a:cubicBezTo>
                <a:cubicBezTo>
                  <a:pt x="1993" y="1278"/>
                  <a:pt x="1993" y="1278"/>
                  <a:pt x="1993" y="1278"/>
                </a:cubicBezTo>
                <a:cubicBezTo>
                  <a:pt x="1993" y="1278"/>
                  <a:pt x="1993" y="1278"/>
                  <a:pt x="1993" y="1278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25"/>
          <p:cNvSpPr>
            <a:spLocks/>
          </p:cNvSpPr>
          <p:nvPr/>
        </p:nvSpPr>
        <p:spPr bwMode="auto">
          <a:xfrm>
            <a:off x="8101013" y="4051300"/>
            <a:ext cx="1196975" cy="2768600"/>
          </a:xfrm>
          <a:custGeom>
            <a:avLst/>
            <a:gdLst>
              <a:gd name="T0" fmla="*/ 12 w 379"/>
              <a:gd name="T1" fmla="*/ 670 h 877"/>
              <a:gd name="T2" fmla="*/ 22 w 379"/>
              <a:gd name="T3" fmla="*/ 663 h 877"/>
              <a:gd name="T4" fmla="*/ 66 w 379"/>
              <a:gd name="T5" fmla="*/ 646 h 877"/>
              <a:gd name="T6" fmla="*/ 88 w 379"/>
              <a:gd name="T7" fmla="*/ 658 h 877"/>
              <a:gd name="T8" fmla="*/ 103 w 379"/>
              <a:gd name="T9" fmla="*/ 714 h 877"/>
              <a:gd name="T10" fmla="*/ 126 w 379"/>
              <a:gd name="T11" fmla="*/ 765 h 877"/>
              <a:gd name="T12" fmla="*/ 123 w 379"/>
              <a:gd name="T13" fmla="*/ 778 h 877"/>
              <a:gd name="T14" fmla="*/ 116 w 379"/>
              <a:gd name="T15" fmla="*/ 773 h 877"/>
              <a:gd name="T16" fmla="*/ 115 w 379"/>
              <a:gd name="T17" fmla="*/ 774 h 877"/>
              <a:gd name="T18" fmla="*/ 117 w 379"/>
              <a:gd name="T19" fmla="*/ 786 h 877"/>
              <a:gd name="T20" fmla="*/ 115 w 379"/>
              <a:gd name="T21" fmla="*/ 816 h 877"/>
              <a:gd name="T22" fmla="*/ 110 w 379"/>
              <a:gd name="T23" fmla="*/ 864 h 877"/>
              <a:gd name="T24" fmla="*/ 123 w 379"/>
              <a:gd name="T25" fmla="*/ 862 h 877"/>
              <a:gd name="T26" fmla="*/ 130 w 379"/>
              <a:gd name="T27" fmla="*/ 865 h 877"/>
              <a:gd name="T28" fmla="*/ 139 w 379"/>
              <a:gd name="T29" fmla="*/ 875 h 877"/>
              <a:gd name="T30" fmla="*/ 147 w 379"/>
              <a:gd name="T31" fmla="*/ 876 h 877"/>
              <a:gd name="T32" fmla="*/ 149 w 379"/>
              <a:gd name="T33" fmla="*/ 874 h 877"/>
              <a:gd name="T34" fmla="*/ 157 w 379"/>
              <a:gd name="T35" fmla="*/ 857 h 877"/>
              <a:gd name="T36" fmla="*/ 165 w 379"/>
              <a:gd name="T37" fmla="*/ 868 h 877"/>
              <a:gd name="T38" fmla="*/ 172 w 379"/>
              <a:gd name="T39" fmla="*/ 862 h 877"/>
              <a:gd name="T40" fmla="*/ 176 w 379"/>
              <a:gd name="T41" fmla="*/ 864 h 877"/>
              <a:gd name="T42" fmla="*/ 188 w 379"/>
              <a:gd name="T43" fmla="*/ 856 h 877"/>
              <a:gd name="T44" fmla="*/ 194 w 379"/>
              <a:gd name="T45" fmla="*/ 851 h 877"/>
              <a:gd name="T46" fmla="*/ 208 w 379"/>
              <a:gd name="T47" fmla="*/ 833 h 877"/>
              <a:gd name="T48" fmla="*/ 212 w 379"/>
              <a:gd name="T49" fmla="*/ 827 h 877"/>
              <a:gd name="T50" fmla="*/ 216 w 379"/>
              <a:gd name="T51" fmla="*/ 821 h 877"/>
              <a:gd name="T52" fmla="*/ 223 w 379"/>
              <a:gd name="T53" fmla="*/ 792 h 877"/>
              <a:gd name="T54" fmla="*/ 227 w 379"/>
              <a:gd name="T55" fmla="*/ 787 h 877"/>
              <a:gd name="T56" fmla="*/ 223 w 379"/>
              <a:gd name="T57" fmla="*/ 776 h 877"/>
              <a:gd name="T58" fmla="*/ 228 w 379"/>
              <a:gd name="T59" fmla="*/ 772 h 877"/>
              <a:gd name="T60" fmla="*/ 238 w 379"/>
              <a:gd name="T61" fmla="*/ 736 h 877"/>
              <a:gd name="T62" fmla="*/ 258 w 379"/>
              <a:gd name="T63" fmla="*/ 705 h 877"/>
              <a:gd name="T64" fmla="*/ 273 w 379"/>
              <a:gd name="T65" fmla="*/ 675 h 877"/>
              <a:gd name="T66" fmla="*/ 267 w 379"/>
              <a:gd name="T67" fmla="*/ 662 h 877"/>
              <a:gd name="T68" fmla="*/ 275 w 379"/>
              <a:gd name="T69" fmla="*/ 643 h 877"/>
              <a:gd name="T70" fmla="*/ 275 w 379"/>
              <a:gd name="T71" fmla="*/ 621 h 877"/>
              <a:gd name="T72" fmla="*/ 276 w 379"/>
              <a:gd name="T73" fmla="*/ 604 h 877"/>
              <a:gd name="T74" fmla="*/ 280 w 379"/>
              <a:gd name="T75" fmla="*/ 588 h 877"/>
              <a:gd name="T76" fmla="*/ 292 w 379"/>
              <a:gd name="T77" fmla="*/ 558 h 877"/>
              <a:gd name="T78" fmla="*/ 304 w 379"/>
              <a:gd name="T79" fmla="*/ 545 h 877"/>
              <a:gd name="T80" fmla="*/ 303 w 379"/>
              <a:gd name="T81" fmla="*/ 487 h 877"/>
              <a:gd name="T82" fmla="*/ 299 w 379"/>
              <a:gd name="T83" fmla="*/ 441 h 877"/>
              <a:gd name="T84" fmla="*/ 287 w 379"/>
              <a:gd name="T85" fmla="*/ 410 h 877"/>
              <a:gd name="T86" fmla="*/ 281 w 379"/>
              <a:gd name="T87" fmla="*/ 343 h 877"/>
              <a:gd name="T88" fmla="*/ 268 w 379"/>
              <a:gd name="T89" fmla="*/ 293 h 877"/>
              <a:gd name="T90" fmla="*/ 254 w 379"/>
              <a:gd name="T91" fmla="*/ 220 h 877"/>
              <a:gd name="T92" fmla="*/ 259 w 379"/>
              <a:gd name="T93" fmla="*/ 202 h 877"/>
              <a:gd name="T94" fmla="*/ 269 w 379"/>
              <a:gd name="T95" fmla="*/ 188 h 877"/>
              <a:gd name="T96" fmla="*/ 292 w 379"/>
              <a:gd name="T97" fmla="*/ 176 h 877"/>
              <a:gd name="T98" fmla="*/ 302 w 379"/>
              <a:gd name="T99" fmla="*/ 172 h 877"/>
              <a:gd name="T100" fmla="*/ 332 w 379"/>
              <a:gd name="T101" fmla="*/ 169 h 877"/>
              <a:gd name="T102" fmla="*/ 342 w 379"/>
              <a:gd name="T103" fmla="*/ 156 h 877"/>
              <a:gd name="T104" fmla="*/ 353 w 379"/>
              <a:gd name="T105" fmla="*/ 128 h 877"/>
              <a:gd name="T106" fmla="*/ 378 w 379"/>
              <a:gd name="T107" fmla="*/ 123 h 877"/>
              <a:gd name="T108" fmla="*/ 375 w 379"/>
              <a:gd name="T109" fmla="*/ 110 h 877"/>
              <a:gd name="T110" fmla="*/ 375 w 379"/>
              <a:gd name="T111" fmla="*/ 87 h 877"/>
              <a:gd name="T112" fmla="*/ 372 w 379"/>
              <a:gd name="T113" fmla="*/ 73 h 877"/>
              <a:gd name="T114" fmla="*/ 375 w 379"/>
              <a:gd name="T115" fmla="*/ 54 h 877"/>
              <a:gd name="T116" fmla="*/ 374 w 379"/>
              <a:gd name="T117" fmla="*/ 39 h 877"/>
              <a:gd name="T118" fmla="*/ 365 w 379"/>
              <a:gd name="T119" fmla="*/ 24 h 877"/>
              <a:gd name="T120" fmla="*/ 356 w 379"/>
              <a:gd name="T121" fmla="*/ 7 h 877"/>
              <a:gd name="T122" fmla="*/ 341 w 379"/>
              <a:gd name="T123" fmla="*/ 0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9" h="877">
                <a:moveTo>
                  <a:pt x="1" y="645"/>
                </a:moveTo>
                <a:cubicBezTo>
                  <a:pt x="0" y="668"/>
                  <a:pt x="0" y="668"/>
                  <a:pt x="0" y="668"/>
                </a:cubicBezTo>
                <a:cubicBezTo>
                  <a:pt x="6" y="672"/>
                  <a:pt x="6" y="672"/>
                  <a:pt x="6" y="672"/>
                </a:cubicBezTo>
                <a:cubicBezTo>
                  <a:pt x="12" y="670"/>
                  <a:pt x="12" y="670"/>
                  <a:pt x="12" y="670"/>
                </a:cubicBezTo>
                <a:cubicBezTo>
                  <a:pt x="16" y="668"/>
                  <a:pt x="16" y="668"/>
                  <a:pt x="16" y="668"/>
                </a:cubicBezTo>
                <a:cubicBezTo>
                  <a:pt x="20" y="663"/>
                  <a:pt x="20" y="663"/>
                  <a:pt x="20" y="663"/>
                </a:cubicBezTo>
                <a:cubicBezTo>
                  <a:pt x="20" y="663"/>
                  <a:pt x="21" y="663"/>
                  <a:pt x="21" y="663"/>
                </a:cubicBezTo>
                <a:cubicBezTo>
                  <a:pt x="22" y="663"/>
                  <a:pt x="22" y="663"/>
                  <a:pt x="22" y="663"/>
                </a:cubicBezTo>
                <a:cubicBezTo>
                  <a:pt x="23" y="663"/>
                  <a:pt x="23" y="663"/>
                  <a:pt x="23" y="663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49" y="654"/>
                  <a:pt x="49" y="654"/>
                  <a:pt x="49" y="654"/>
                </a:cubicBezTo>
                <a:cubicBezTo>
                  <a:pt x="66" y="646"/>
                  <a:pt x="66" y="646"/>
                  <a:pt x="66" y="646"/>
                </a:cubicBezTo>
                <a:cubicBezTo>
                  <a:pt x="66" y="646"/>
                  <a:pt x="66" y="646"/>
                  <a:pt x="67" y="646"/>
                </a:cubicBezTo>
                <a:cubicBezTo>
                  <a:pt x="86" y="650"/>
                  <a:pt x="86" y="650"/>
                  <a:pt x="86" y="650"/>
                </a:cubicBezTo>
                <a:cubicBezTo>
                  <a:pt x="86" y="650"/>
                  <a:pt x="86" y="650"/>
                  <a:pt x="86" y="650"/>
                </a:cubicBezTo>
                <a:cubicBezTo>
                  <a:pt x="86" y="650"/>
                  <a:pt x="88" y="658"/>
                  <a:pt x="88" y="658"/>
                </a:cubicBezTo>
                <a:cubicBezTo>
                  <a:pt x="87" y="666"/>
                  <a:pt x="87" y="666"/>
                  <a:pt x="87" y="666"/>
                </a:cubicBezTo>
                <a:cubicBezTo>
                  <a:pt x="96" y="692"/>
                  <a:pt x="96" y="692"/>
                  <a:pt x="96" y="692"/>
                </a:cubicBezTo>
                <a:cubicBezTo>
                  <a:pt x="102" y="711"/>
                  <a:pt x="102" y="711"/>
                  <a:pt x="102" y="711"/>
                </a:cubicBezTo>
                <a:cubicBezTo>
                  <a:pt x="103" y="714"/>
                  <a:pt x="103" y="714"/>
                  <a:pt x="103" y="714"/>
                </a:cubicBezTo>
                <a:cubicBezTo>
                  <a:pt x="106" y="720"/>
                  <a:pt x="106" y="720"/>
                  <a:pt x="106" y="720"/>
                </a:cubicBezTo>
                <a:cubicBezTo>
                  <a:pt x="117" y="743"/>
                  <a:pt x="117" y="743"/>
                  <a:pt x="117" y="743"/>
                </a:cubicBezTo>
                <a:cubicBezTo>
                  <a:pt x="125" y="764"/>
                  <a:pt x="125" y="764"/>
                  <a:pt x="125" y="764"/>
                </a:cubicBezTo>
                <a:cubicBezTo>
                  <a:pt x="125" y="764"/>
                  <a:pt x="126" y="765"/>
                  <a:pt x="126" y="765"/>
                </a:cubicBezTo>
                <a:cubicBezTo>
                  <a:pt x="127" y="773"/>
                  <a:pt x="127" y="773"/>
                  <a:pt x="127" y="773"/>
                </a:cubicBezTo>
                <a:cubicBezTo>
                  <a:pt x="127" y="773"/>
                  <a:pt x="127" y="773"/>
                  <a:pt x="127" y="773"/>
                </a:cubicBezTo>
                <a:cubicBezTo>
                  <a:pt x="124" y="778"/>
                  <a:pt x="124" y="778"/>
                  <a:pt x="124" y="778"/>
                </a:cubicBezTo>
                <a:cubicBezTo>
                  <a:pt x="124" y="778"/>
                  <a:pt x="123" y="778"/>
                  <a:pt x="123" y="778"/>
                </a:cubicBezTo>
                <a:cubicBezTo>
                  <a:pt x="119" y="776"/>
                  <a:pt x="119" y="776"/>
                  <a:pt x="119" y="776"/>
                </a:cubicBezTo>
                <a:cubicBezTo>
                  <a:pt x="119" y="776"/>
                  <a:pt x="119" y="776"/>
                  <a:pt x="119" y="776"/>
                </a:cubicBezTo>
                <a:cubicBezTo>
                  <a:pt x="117" y="772"/>
                  <a:pt x="117" y="772"/>
                  <a:pt x="117" y="772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6" y="773"/>
                  <a:pt x="116" y="773"/>
                  <a:pt x="116" y="773"/>
                </a:cubicBezTo>
                <a:cubicBezTo>
                  <a:pt x="115" y="774"/>
                  <a:pt x="115" y="774"/>
                  <a:pt x="115" y="774"/>
                </a:cubicBezTo>
                <a:cubicBezTo>
                  <a:pt x="115" y="774"/>
                  <a:pt x="115" y="774"/>
                  <a:pt x="115" y="774"/>
                </a:cubicBezTo>
                <a:cubicBezTo>
                  <a:pt x="114" y="775"/>
                  <a:pt x="114" y="775"/>
                  <a:pt x="114" y="775"/>
                </a:cubicBezTo>
                <a:cubicBezTo>
                  <a:pt x="115" y="779"/>
                  <a:pt x="115" y="779"/>
                  <a:pt x="115" y="779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5" y="805"/>
                  <a:pt x="115" y="805"/>
                  <a:pt x="115" y="805"/>
                </a:cubicBezTo>
                <a:cubicBezTo>
                  <a:pt x="115" y="813"/>
                  <a:pt x="115" y="813"/>
                  <a:pt x="115" y="813"/>
                </a:cubicBezTo>
                <a:cubicBezTo>
                  <a:pt x="115" y="816"/>
                  <a:pt x="115" y="816"/>
                  <a:pt x="115" y="816"/>
                </a:cubicBezTo>
                <a:cubicBezTo>
                  <a:pt x="115" y="816"/>
                  <a:pt x="116" y="823"/>
                  <a:pt x="116" y="823"/>
                </a:cubicBezTo>
                <a:cubicBezTo>
                  <a:pt x="111" y="839"/>
                  <a:pt x="111" y="839"/>
                  <a:pt x="111" y="839"/>
                </a:cubicBezTo>
                <a:cubicBezTo>
                  <a:pt x="110" y="863"/>
                  <a:pt x="110" y="863"/>
                  <a:pt x="110" y="863"/>
                </a:cubicBezTo>
                <a:cubicBezTo>
                  <a:pt x="110" y="864"/>
                  <a:pt x="110" y="864"/>
                  <a:pt x="110" y="864"/>
                </a:cubicBezTo>
                <a:cubicBezTo>
                  <a:pt x="112" y="863"/>
                  <a:pt x="112" y="863"/>
                  <a:pt x="112" y="863"/>
                </a:cubicBezTo>
                <a:cubicBezTo>
                  <a:pt x="112" y="863"/>
                  <a:pt x="112" y="863"/>
                  <a:pt x="112" y="863"/>
                </a:cubicBezTo>
                <a:cubicBezTo>
                  <a:pt x="122" y="862"/>
                  <a:pt x="122" y="862"/>
                  <a:pt x="122" y="862"/>
                </a:cubicBezTo>
                <a:cubicBezTo>
                  <a:pt x="123" y="862"/>
                  <a:pt x="123" y="862"/>
                  <a:pt x="123" y="862"/>
                </a:cubicBezTo>
                <a:cubicBezTo>
                  <a:pt x="126" y="863"/>
                  <a:pt x="126" y="863"/>
                  <a:pt x="126" y="863"/>
                </a:cubicBezTo>
                <a:cubicBezTo>
                  <a:pt x="126" y="863"/>
                  <a:pt x="126" y="863"/>
                  <a:pt x="126" y="863"/>
                </a:cubicBezTo>
                <a:cubicBezTo>
                  <a:pt x="127" y="865"/>
                  <a:pt x="127" y="865"/>
                  <a:pt x="127" y="865"/>
                </a:cubicBezTo>
                <a:cubicBezTo>
                  <a:pt x="130" y="865"/>
                  <a:pt x="130" y="865"/>
                  <a:pt x="130" y="865"/>
                </a:cubicBezTo>
                <a:cubicBezTo>
                  <a:pt x="130" y="865"/>
                  <a:pt x="130" y="865"/>
                  <a:pt x="130" y="865"/>
                </a:cubicBezTo>
                <a:cubicBezTo>
                  <a:pt x="131" y="865"/>
                  <a:pt x="131" y="865"/>
                  <a:pt x="131" y="865"/>
                </a:cubicBezTo>
                <a:cubicBezTo>
                  <a:pt x="137" y="871"/>
                  <a:pt x="137" y="871"/>
                  <a:pt x="137" y="871"/>
                </a:cubicBezTo>
                <a:cubicBezTo>
                  <a:pt x="139" y="875"/>
                  <a:pt x="139" y="875"/>
                  <a:pt x="139" y="875"/>
                </a:cubicBezTo>
                <a:cubicBezTo>
                  <a:pt x="143" y="877"/>
                  <a:pt x="143" y="877"/>
                  <a:pt x="143" y="877"/>
                </a:cubicBezTo>
                <a:cubicBezTo>
                  <a:pt x="146" y="875"/>
                  <a:pt x="146" y="875"/>
                  <a:pt x="146" y="875"/>
                </a:cubicBezTo>
                <a:cubicBezTo>
                  <a:pt x="146" y="875"/>
                  <a:pt x="147" y="875"/>
                  <a:pt x="147" y="875"/>
                </a:cubicBezTo>
                <a:cubicBezTo>
                  <a:pt x="147" y="876"/>
                  <a:pt x="147" y="876"/>
                  <a:pt x="147" y="876"/>
                </a:cubicBezTo>
                <a:cubicBezTo>
                  <a:pt x="147" y="876"/>
                  <a:pt x="147" y="876"/>
                  <a:pt x="147" y="876"/>
                </a:cubicBezTo>
                <a:cubicBezTo>
                  <a:pt x="148" y="877"/>
                  <a:pt x="148" y="877"/>
                  <a:pt x="148" y="877"/>
                </a:cubicBezTo>
                <a:cubicBezTo>
                  <a:pt x="148" y="877"/>
                  <a:pt x="148" y="877"/>
                  <a:pt x="148" y="877"/>
                </a:cubicBezTo>
                <a:cubicBezTo>
                  <a:pt x="149" y="874"/>
                  <a:pt x="149" y="874"/>
                  <a:pt x="149" y="874"/>
                </a:cubicBezTo>
                <a:cubicBezTo>
                  <a:pt x="149" y="868"/>
                  <a:pt x="149" y="868"/>
                  <a:pt x="149" y="868"/>
                </a:cubicBezTo>
                <a:cubicBezTo>
                  <a:pt x="149" y="868"/>
                  <a:pt x="152" y="862"/>
                  <a:pt x="152" y="862"/>
                </a:cubicBezTo>
                <a:cubicBezTo>
                  <a:pt x="156" y="857"/>
                  <a:pt x="156" y="857"/>
                  <a:pt x="156" y="857"/>
                </a:cubicBezTo>
                <a:cubicBezTo>
                  <a:pt x="157" y="857"/>
                  <a:pt x="157" y="857"/>
                  <a:pt x="157" y="857"/>
                </a:cubicBezTo>
                <a:cubicBezTo>
                  <a:pt x="159" y="858"/>
                  <a:pt x="159" y="858"/>
                  <a:pt x="159" y="858"/>
                </a:cubicBezTo>
                <a:cubicBezTo>
                  <a:pt x="159" y="858"/>
                  <a:pt x="159" y="858"/>
                  <a:pt x="159" y="858"/>
                </a:cubicBezTo>
                <a:cubicBezTo>
                  <a:pt x="163" y="866"/>
                  <a:pt x="163" y="866"/>
                  <a:pt x="163" y="866"/>
                </a:cubicBezTo>
                <a:cubicBezTo>
                  <a:pt x="165" y="868"/>
                  <a:pt x="165" y="868"/>
                  <a:pt x="165" y="868"/>
                </a:cubicBezTo>
                <a:cubicBezTo>
                  <a:pt x="168" y="859"/>
                  <a:pt x="168" y="859"/>
                  <a:pt x="168" y="859"/>
                </a:cubicBezTo>
                <a:cubicBezTo>
                  <a:pt x="168" y="859"/>
                  <a:pt x="168" y="859"/>
                  <a:pt x="168" y="859"/>
                </a:cubicBezTo>
                <a:cubicBezTo>
                  <a:pt x="168" y="859"/>
                  <a:pt x="168" y="859"/>
                  <a:pt x="169" y="859"/>
                </a:cubicBezTo>
                <a:cubicBezTo>
                  <a:pt x="172" y="862"/>
                  <a:pt x="172" y="862"/>
                  <a:pt x="172" y="862"/>
                </a:cubicBezTo>
                <a:cubicBezTo>
                  <a:pt x="172" y="862"/>
                  <a:pt x="172" y="862"/>
                  <a:pt x="172" y="862"/>
                </a:cubicBezTo>
                <a:cubicBezTo>
                  <a:pt x="173" y="864"/>
                  <a:pt x="173" y="864"/>
                  <a:pt x="173" y="864"/>
                </a:cubicBezTo>
                <a:cubicBezTo>
                  <a:pt x="174" y="866"/>
                  <a:pt x="174" y="866"/>
                  <a:pt x="174" y="866"/>
                </a:cubicBezTo>
                <a:cubicBezTo>
                  <a:pt x="176" y="864"/>
                  <a:pt x="176" y="864"/>
                  <a:pt x="176" y="864"/>
                </a:cubicBezTo>
                <a:cubicBezTo>
                  <a:pt x="181" y="860"/>
                  <a:pt x="181" y="860"/>
                  <a:pt x="181" y="860"/>
                </a:cubicBezTo>
                <a:cubicBezTo>
                  <a:pt x="182" y="860"/>
                  <a:pt x="182" y="860"/>
                  <a:pt x="182" y="860"/>
                </a:cubicBezTo>
                <a:cubicBezTo>
                  <a:pt x="186" y="857"/>
                  <a:pt x="186" y="857"/>
                  <a:pt x="186" y="857"/>
                </a:cubicBezTo>
                <a:cubicBezTo>
                  <a:pt x="188" y="856"/>
                  <a:pt x="188" y="856"/>
                  <a:pt x="188" y="856"/>
                </a:cubicBezTo>
                <a:cubicBezTo>
                  <a:pt x="190" y="854"/>
                  <a:pt x="190" y="854"/>
                  <a:pt x="190" y="854"/>
                </a:cubicBezTo>
                <a:cubicBezTo>
                  <a:pt x="192" y="853"/>
                  <a:pt x="192" y="853"/>
                  <a:pt x="192" y="853"/>
                </a:cubicBezTo>
                <a:cubicBezTo>
                  <a:pt x="193" y="852"/>
                  <a:pt x="193" y="852"/>
                  <a:pt x="193" y="852"/>
                </a:cubicBezTo>
                <a:cubicBezTo>
                  <a:pt x="194" y="851"/>
                  <a:pt x="194" y="851"/>
                  <a:pt x="194" y="851"/>
                </a:cubicBezTo>
                <a:cubicBezTo>
                  <a:pt x="194" y="850"/>
                  <a:pt x="194" y="850"/>
                  <a:pt x="194" y="850"/>
                </a:cubicBezTo>
                <a:cubicBezTo>
                  <a:pt x="195" y="850"/>
                  <a:pt x="195" y="850"/>
                  <a:pt x="195" y="850"/>
                </a:cubicBezTo>
                <a:cubicBezTo>
                  <a:pt x="204" y="853"/>
                  <a:pt x="204" y="853"/>
                  <a:pt x="204" y="853"/>
                </a:cubicBezTo>
                <a:cubicBezTo>
                  <a:pt x="208" y="833"/>
                  <a:pt x="208" y="833"/>
                  <a:pt x="208" y="833"/>
                </a:cubicBezTo>
                <a:cubicBezTo>
                  <a:pt x="208" y="830"/>
                  <a:pt x="208" y="830"/>
                  <a:pt x="208" y="830"/>
                </a:cubicBezTo>
                <a:cubicBezTo>
                  <a:pt x="208" y="829"/>
                  <a:pt x="208" y="829"/>
                  <a:pt x="208" y="829"/>
                </a:cubicBezTo>
                <a:cubicBezTo>
                  <a:pt x="211" y="827"/>
                  <a:pt x="211" y="827"/>
                  <a:pt x="211" y="827"/>
                </a:cubicBezTo>
                <a:cubicBezTo>
                  <a:pt x="212" y="827"/>
                  <a:pt x="212" y="827"/>
                  <a:pt x="212" y="827"/>
                </a:cubicBezTo>
                <a:cubicBezTo>
                  <a:pt x="212" y="827"/>
                  <a:pt x="212" y="827"/>
                  <a:pt x="212" y="827"/>
                </a:cubicBezTo>
                <a:cubicBezTo>
                  <a:pt x="215" y="827"/>
                  <a:pt x="215" y="827"/>
                  <a:pt x="215" y="827"/>
                </a:cubicBezTo>
                <a:cubicBezTo>
                  <a:pt x="217" y="827"/>
                  <a:pt x="217" y="827"/>
                  <a:pt x="217" y="827"/>
                </a:cubicBezTo>
                <a:cubicBezTo>
                  <a:pt x="216" y="821"/>
                  <a:pt x="216" y="821"/>
                  <a:pt x="216" y="821"/>
                </a:cubicBezTo>
                <a:cubicBezTo>
                  <a:pt x="216" y="821"/>
                  <a:pt x="216" y="820"/>
                  <a:pt x="216" y="820"/>
                </a:cubicBezTo>
                <a:cubicBezTo>
                  <a:pt x="220" y="813"/>
                  <a:pt x="220" y="813"/>
                  <a:pt x="220" y="813"/>
                </a:cubicBezTo>
                <a:cubicBezTo>
                  <a:pt x="224" y="807"/>
                  <a:pt x="224" y="807"/>
                  <a:pt x="224" y="807"/>
                </a:cubicBezTo>
                <a:cubicBezTo>
                  <a:pt x="223" y="792"/>
                  <a:pt x="223" y="792"/>
                  <a:pt x="223" y="792"/>
                </a:cubicBezTo>
                <a:cubicBezTo>
                  <a:pt x="223" y="792"/>
                  <a:pt x="223" y="792"/>
                  <a:pt x="223" y="792"/>
                </a:cubicBezTo>
                <a:cubicBezTo>
                  <a:pt x="226" y="788"/>
                  <a:pt x="226" y="788"/>
                  <a:pt x="226" y="788"/>
                </a:cubicBezTo>
                <a:cubicBezTo>
                  <a:pt x="226" y="788"/>
                  <a:pt x="226" y="788"/>
                  <a:pt x="226" y="788"/>
                </a:cubicBezTo>
                <a:cubicBezTo>
                  <a:pt x="227" y="787"/>
                  <a:pt x="227" y="787"/>
                  <a:pt x="227" y="787"/>
                </a:cubicBezTo>
                <a:cubicBezTo>
                  <a:pt x="227" y="781"/>
                  <a:pt x="227" y="781"/>
                  <a:pt x="227" y="781"/>
                </a:cubicBezTo>
                <a:cubicBezTo>
                  <a:pt x="224" y="779"/>
                  <a:pt x="224" y="779"/>
                  <a:pt x="224" y="779"/>
                </a:cubicBezTo>
                <a:cubicBezTo>
                  <a:pt x="224" y="779"/>
                  <a:pt x="223" y="779"/>
                  <a:pt x="223" y="779"/>
                </a:cubicBezTo>
                <a:cubicBezTo>
                  <a:pt x="223" y="776"/>
                  <a:pt x="223" y="776"/>
                  <a:pt x="223" y="776"/>
                </a:cubicBezTo>
                <a:cubicBezTo>
                  <a:pt x="223" y="776"/>
                  <a:pt x="223" y="776"/>
                  <a:pt x="223" y="776"/>
                </a:cubicBezTo>
                <a:cubicBezTo>
                  <a:pt x="224" y="776"/>
                  <a:pt x="224" y="776"/>
                  <a:pt x="224" y="776"/>
                </a:cubicBezTo>
                <a:cubicBezTo>
                  <a:pt x="226" y="775"/>
                  <a:pt x="226" y="775"/>
                  <a:pt x="226" y="775"/>
                </a:cubicBezTo>
                <a:cubicBezTo>
                  <a:pt x="228" y="772"/>
                  <a:pt x="228" y="772"/>
                  <a:pt x="228" y="772"/>
                </a:cubicBezTo>
                <a:cubicBezTo>
                  <a:pt x="229" y="768"/>
                  <a:pt x="229" y="768"/>
                  <a:pt x="229" y="768"/>
                </a:cubicBezTo>
                <a:cubicBezTo>
                  <a:pt x="234" y="757"/>
                  <a:pt x="234" y="757"/>
                  <a:pt x="234" y="757"/>
                </a:cubicBezTo>
                <a:cubicBezTo>
                  <a:pt x="235" y="753"/>
                  <a:pt x="235" y="753"/>
                  <a:pt x="235" y="753"/>
                </a:cubicBezTo>
                <a:cubicBezTo>
                  <a:pt x="238" y="736"/>
                  <a:pt x="238" y="736"/>
                  <a:pt x="238" y="736"/>
                </a:cubicBezTo>
                <a:cubicBezTo>
                  <a:pt x="238" y="736"/>
                  <a:pt x="238" y="736"/>
                  <a:pt x="238" y="736"/>
                </a:cubicBezTo>
                <a:cubicBezTo>
                  <a:pt x="243" y="732"/>
                  <a:pt x="243" y="732"/>
                  <a:pt x="243" y="732"/>
                </a:cubicBezTo>
                <a:cubicBezTo>
                  <a:pt x="252" y="719"/>
                  <a:pt x="252" y="719"/>
                  <a:pt x="252" y="719"/>
                </a:cubicBezTo>
                <a:cubicBezTo>
                  <a:pt x="258" y="705"/>
                  <a:pt x="258" y="705"/>
                  <a:pt x="258" y="705"/>
                </a:cubicBezTo>
                <a:cubicBezTo>
                  <a:pt x="260" y="703"/>
                  <a:pt x="260" y="703"/>
                  <a:pt x="260" y="703"/>
                </a:cubicBezTo>
                <a:cubicBezTo>
                  <a:pt x="271" y="688"/>
                  <a:pt x="271" y="688"/>
                  <a:pt x="271" y="688"/>
                </a:cubicBezTo>
                <a:cubicBezTo>
                  <a:pt x="272" y="686"/>
                  <a:pt x="272" y="686"/>
                  <a:pt x="272" y="686"/>
                </a:cubicBezTo>
                <a:cubicBezTo>
                  <a:pt x="273" y="675"/>
                  <a:pt x="273" y="675"/>
                  <a:pt x="273" y="675"/>
                </a:cubicBezTo>
                <a:cubicBezTo>
                  <a:pt x="272" y="668"/>
                  <a:pt x="272" y="668"/>
                  <a:pt x="272" y="668"/>
                </a:cubicBezTo>
                <a:cubicBezTo>
                  <a:pt x="269" y="663"/>
                  <a:pt x="269" y="663"/>
                  <a:pt x="269" y="663"/>
                </a:cubicBezTo>
                <a:cubicBezTo>
                  <a:pt x="267" y="663"/>
                  <a:pt x="267" y="663"/>
                  <a:pt x="267" y="663"/>
                </a:cubicBezTo>
                <a:cubicBezTo>
                  <a:pt x="267" y="663"/>
                  <a:pt x="267" y="662"/>
                  <a:pt x="267" y="662"/>
                </a:cubicBezTo>
                <a:cubicBezTo>
                  <a:pt x="268" y="660"/>
                  <a:pt x="268" y="660"/>
                  <a:pt x="268" y="660"/>
                </a:cubicBezTo>
                <a:cubicBezTo>
                  <a:pt x="269" y="656"/>
                  <a:pt x="269" y="656"/>
                  <a:pt x="269" y="656"/>
                </a:cubicBezTo>
                <a:cubicBezTo>
                  <a:pt x="270" y="651"/>
                  <a:pt x="270" y="651"/>
                  <a:pt x="270" y="651"/>
                </a:cubicBezTo>
                <a:cubicBezTo>
                  <a:pt x="275" y="643"/>
                  <a:pt x="275" y="643"/>
                  <a:pt x="275" y="643"/>
                </a:cubicBezTo>
                <a:cubicBezTo>
                  <a:pt x="275" y="639"/>
                  <a:pt x="275" y="639"/>
                  <a:pt x="275" y="639"/>
                </a:cubicBezTo>
                <a:cubicBezTo>
                  <a:pt x="274" y="634"/>
                  <a:pt x="274" y="634"/>
                  <a:pt x="274" y="634"/>
                </a:cubicBezTo>
                <a:cubicBezTo>
                  <a:pt x="275" y="624"/>
                  <a:pt x="275" y="624"/>
                  <a:pt x="275" y="624"/>
                </a:cubicBezTo>
                <a:cubicBezTo>
                  <a:pt x="275" y="624"/>
                  <a:pt x="275" y="621"/>
                  <a:pt x="275" y="621"/>
                </a:cubicBezTo>
                <a:cubicBezTo>
                  <a:pt x="275" y="620"/>
                  <a:pt x="275" y="620"/>
                  <a:pt x="275" y="620"/>
                </a:cubicBezTo>
                <a:cubicBezTo>
                  <a:pt x="275" y="614"/>
                  <a:pt x="275" y="614"/>
                  <a:pt x="275" y="614"/>
                </a:cubicBezTo>
                <a:cubicBezTo>
                  <a:pt x="275" y="611"/>
                  <a:pt x="275" y="611"/>
                  <a:pt x="275" y="611"/>
                </a:cubicBezTo>
                <a:cubicBezTo>
                  <a:pt x="276" y="604"/>
                  <a:pt x="276" y="604"/>
                  <a:pt x="276" y="604"/>
                </a:cubicBezTo>
                <a:cubicBezTo>
                  <a:pt x="279" y="595"/>
                  <a:pt x="279" y="595"/>
                  <a:pt x="279" y="595"/>
                </a:cubicBezTo>
                <a:cubicBezTo>
                  <a:pt x="279" y="590"/>
                  <a:pt x="279" y="590"/>
                  <a:pt x="279" y="590"/>
                </a:cubicBezTo>
                <a:cubicBezTo>
                  <a:pt x="279" y="590"/>
                  <a:pt x="279" y="590"/>
                  <a:pt x="279" y="590"/>
                </a:cubicBezTo>
                <a:cubicBezTo>
                  <a:pt x="280" y="588"/>
                  <a:pt x="280" y="588"/>
                  <a:pt x="280" y="588"/>
                </a:cubicBezTo>
                <a:cubicBezTo>
                  <a:pt x="280" y="588"/>
                  <a:pt x="280" y="582"/>
                  <a:pt x="280" y="582"/>
                </a:cubicBezTo>
                <a:cubicBezTo>
                  <a:pt x="280" y="582"/>
                  <a:pt x="281" y="576"/>
                  <a:pt x="281" y="576"/>
                </a:cubicBezTo>
                <a:cubicBezTo>
                  <a:pt x="281" y="576"/>
                  <a:pt x="290" y="560"/>
                  <a:pt x="290" y="560"/>
                </a:cubicBezTo>
                <a:cubicBezTo>
                  <a:pt x="292" y="558"/>
                  <a:pt x="292" y="558"/>
                  <a:pt x="292" y="558"/>
                </a:cubicBezTo>
                <a:cubicBezTo>
                  <a:pt x="295" y="554"/>
                  <a:pt x="295" y="554"/>
                  <a:pt x="295" y="554"/>
                </a:cubicBezTo>
                <a:cubicBezTo>
                  <a:pt x="302" y="549"/>
                  <a:pt x="302" y="549"/>
                  <a:pt x="302" y="549"/>
                </a:cubicBezTo>
                <a:cubicBezTo>
                  <a:pt x="304" y="547"/>
                  <a:pt x="304" y="547"/>
                  <a:pt x="304" y="547"/>
                </a:cubicBezTo>
                <a:cubicBezTo>
                  <a:pt x="304" y="545"/>
                  <a:pt x="304" y="545"/>
                  <a:pt x="304" y="545"/>
                </a:cubicBezTo>
                <a:cubicBezTo>
                  <a:pt x="303" y="524"/>
                  <a:pt x="303" y="524"/>
                  <a:pt x="303" y="524"/>
                </a:cubicBezTo>
                <a:cubicBezTo>
                  <a:pt x="303" y="493"/>
                  <a:pt x="303" y="493"/>
                  <a:pt x="303" y="493"/>
                </a:cubicBezTo>
                <a:cubicBezTo>
                  <a:pt x="303" y="492"/>
                  <a:pt x="303" y="492"/>
                  <a:pt x="303" y="492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80"/>
                  <a:pt x="303" y="480"/>
                  <a:pt x="303" y="480"/>
                </a:cubicBezTo>
                <a:cubicBezTo>
                  <a:pt x="303" y="461"/>
                  <a:pt x="303" y="461"/>
                  <a:pt x="303" y="461"/>
                </a:cubicBezTo>
                <a:cubicBezTo>
                  <a:pt x="302" y="450"/>
                  <a:pt x="302" y="450"/>
                  <a:pt x="302" y="450"/>
                </a:cubicBezTo>
                <a:cubicBezTo>
                  <a:pt x="299" y="441"/>
                  <a:pt x="299" y="441"/>
                  <a:pt x="299" y="441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2" y="422"/>
                  <a:pt x="292" y="422"/>
                  <a:pt x="292" y="422"/>
                </a:cubicBezTo>
                <a:cubicBezTo>
                  <a:pt x="292" y="422"/>
                  <a:pt x="287" y="411"/>
                  <a:pt x="287" y="410"/>
                </a:cubicBezTo>
                <a:cubicBezTo>
                  <a:pt x="285" y="384"/>
                  <a:pt x="285" y="384"/>
                  <a:pt x="285" y="384"/>
                </a:cubicBezTo>
                <a:cubicBezTo>
                  <a:pt x="280" y="371"/>
                  <a:pt x="280" y="371"/>
                  <a:pt x="280" y="371"/>
                </a:cubicBezTo>
                <a:cubicBezTo>
                  <a:pt x="280" y="371"/>
                  <a:pt x="280" y="371"/>
                  <a:pt x="280" y="371"/>
                </a:cubicBezTo>
                <a:cubicBezTo>
                  <a:pt x="281" y="343"/>
                  <a:pt x="281" y="343"/>
                  <a:pt x="281" y="343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76" y="313"/>
                  <a:pt x="276" y="313"/>
                  <a:pt x="276" y="313"/>
                </a:cubicBezTo>
                <a:cubicBezTo>
                  <a:pt x="274" y="306"/>
                  <a:pt x="274" y="306"/>
                  <a:pt x="274" y="306"/>
                </a:cubicBezTo>
                <a:cubicBezTo>
                  <a:pt x="268" y="293"/>
                  <a:pt x="268" y="293"/>
                  <a:pt x="268" y="293"/>
                </a:cubicBezTo>
                <a:cubicBezTo>
                  <a:pt x="263" y="267"/>
                  <a:pt x="263" y="267"/>
                  <a:pt x="263" y="267"/>
                </a:cubicBezTo>
                <a:cubicBezTo>
                  <a:pt x="259" y="245"/>
                  <a:pt x="259" y="245"/>
                  <a:pt x="259" y="245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57" y="210"/>
                  <a:pt x="257" y="210"/>
                  <a:pt x="257" y="210"/>
                </a:cubicBezTo>
                <a:cubicBezTo>
                  <a:pt x="258" y="202"/>
                  <a:pt x="258" y="202"/>
                  <a:pt x="258" y="202"/>
                </a:cubicBezTo>
                <a:cubicBezTo>
                  <a:pt x="258" y="202"/>
                  <a:pt x="259" y="202"/>
                  <a:pt x="259" y="202"/>
                </a:cubicBezTo>
                <a:cubicBezTo>
                  <a:pt x="264" y="195"/>
                  <a:pt x="264" y="195"/>
                  <a:pt x="264" y="195"/>
                </a:cubicBezTo>
                <a:cubicBezTo>
                  <a:pt x="268" y="190"/>
                  <a:pt x="268" y="190"/>
                  <a:pt x="268" y="190"/>
                </a:cubicBezTo>
                <a:cubicBezTo>
                  <a:pt x="269" y="188"/>
                  <a:pt x="269" y="188"/>
                  <a:pt x="269" y="188"/>
                </a:cubicBezTo>
                <a:cubicBezTo>
                  <a:pt x="269" y="188"/>
                  <a:pt x="269" y="188"/>
                  <a:pt x="269" y="188"/>
                </a:cubicBezTo>
                <a:cubicBezTo>
                  <a:pt x="269" y="188"/>
                  <a:pt x="270" y="187"/>
                  <a:pt x="270" y="187"/>
                </a:cubicBezTo>
                <a:cubicBezTo>
                  <a:pt x="278" y="183"/>
                  <a:pt x="278" y="183"/>
                  <a:pt x="278" y="183"/>
                </a:cubicBezTo>
                <a:cubicBezTo>
                  <a:pt x="290" y="177"/>
                  <a:pt x="290" y="177"/>
                  <a:pt x="290" y="177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5" y="174"/>
                  <a:pt x="295" y="174"/>
                  <a:pt x="295" y="174"/>
                </a:cubicBezTo>
                <a:cubicBezTo>
                  <a:pt x="298" y="172"/>
                  <a:pt x="298" y="172"/>
                  <a:pt x="298" y="172"/>
                </a:cubicBezTo>
                <a:cubicBezTo>
                  <a:pt x="298" y="172"/>
                  <a:pt x="298" y="172"/>
                  <a:pt x="298" y="172"/>
                </a:cubicBezTo>
                <a:cubicBezTo>
                  <a:pt x="302" y="172"/>
                  <a:pt x="302" y="172"/>
                  <a:pt x="302" y="172"/>
                </a:cubicBezTo>
                <a:cubicBezTo>
                  <a:pt x="304" y="171"/>
                  <a:pt x="304" y="171"/>
                  <a:pt x="304" y="171"/>
                </a:cubicBezTo>
                <a:cubicBezTo>
                  <a:pt x="314" y="170"/>
                  <a:pt x="314" y="170"/>
                  <a:pt x="314" y="170"/>
                </a:cubicBezTo>
                <a:cubicBezTo>
                  <a:pt x="324" y="170"/>
                  <a:pt x="324" y="170"/>
                  <a:pt x="324" y="170"/>
                </a:cubicBezTo>
                <a:cubicBezTo>
                  <a:pt x="332" y="169"/>
                  <a:pt x="332" y="169"/>
                  <a:pt x="332" y="169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35" y="168"/>
                  <a:pt x="335" y="168"/>
                  <a:pt x="335" y="168"/>
                </a:cubicBezTo>
                <a:cubicBezTo>
                  <a:pt x="338" y="165"/>
                  <a:pt x="338" y="165"/>
                  <a:pt x="338" y="165"/>
                </a:cubicBezTo>
                <a:cubicBezTo>
                  <a:pt x="342" y="156"/>
                  <a:pt x="342" y="156"/>
                  <a:pt x="342" y="156"/>
                </a:cubicBezTo>
                <a:cubicBezTo>
                  <a:pt x="345" y="147"/>
                  <a:pt x="345" y="147"/>
                  <a:pt x="345" y="147"/>
                </a:cubicBezTo>
                <a:cubicBezTo>
                  <a:pt x="345" y="147"/>
                  <a:pt x="347" y="137"/>
                  <a:pt x="347" y="137"/>
                </a:cubicBezTo>
                <a:cubicBezTo>
                  <a:pt x="352" y="128"/>
                  <a:pt x="352" y="128"/>
                  <a:pt x="352" y="128"/>
                </a:cubicBezTo>
                <a:cubicBezTo>
                  <a:pt x="352" y="128"/>
                  <a:pt x="352" y="128"/>
                  <a:pt x="353" y="128"/>
                </a:cubicBezTo>
                <a:cubicBezTo>
                  <a:pt x="372" y="128"/>
                  <a:pt x="372" y="128"/>
                  <a:pt x="372" y="128"/>
                </a:cubicBezTo>
                <a:cubicBezTo>
                  <a:pt x="376" y="128"/>
                  <a:pt x="376" y="128"/>
                  <a:pt x="376" y="128"/>
                </a:cubicBezTo>
                <a:cubicBezTo>
                  <a:pt x="379" y="123"/>
                  <a:pt x="379" y="123"/>
                  <a:pt x="379" y="123"/>
                </a:cubicBezTo>
                <a:cubicBezTo>
                  <a:pt x="378" y="123"/>
                  <a:pt x="378" y="123"/>
                  <a:pt x="378" y="123"/>
                </a:cubicBezTo>
                <a:cubicBezTo>
                  <a:pt x="378" y="123"/>
                  <a:pt x="378" y="122"/>
                  <a:pt x="378" y="122"/>
                </a:cubicBezTo>
                <a:cubicBezTo>
                  <a:pt x="375" y="119"/>
                  <a:pt x="375" y="119"/>
                  <a:pt x="375" y="119"/>
                </a:cubicBezTo>
                <a:cubicBezTo>
                  <a:pt x="375" y="119"/>
                  <a:pt x="375" y="119"/>
                  <a:pt x="375" y="119"/>
                </a:cubicBezTo>
                <a:cubicBezTo>
                  <a:pt x="375" y="110"/>
                  <a:pt x="375" y="110"/>
                  <a:pt x="375" y="110"/>
                </a:cubicBezTo>
                <a:cubicBezTo>
                  <a:pt x="376" y="98"/>
                  <a:pt x="376" y="98"/>
                  <a:pt x="376" y="98"/>
                </a:cubicBezTo>
                <a:cubicBezTo>
                  <a:pt x="374" y="95"/>
                  <a:pt x="374" y="95"/>
                  <a:pt x="374" y="95"/>
                </a:cubicBezTo>
                <a:cubicBezTo>
                  <a:pt x="374" y="95"/>
                  <a:pt x="374" y="95"/>
                  <a:pt x="374" y="95"/>
                </a:cubicBezTo>
                <a:cubicBezTo>
                  <a:pt x="375" y="87"/>
                  <a:pt x="375" y="87"/>
                  <a:pt x="375" y="87"/>
                </a:cubicBezTo>
                <a:cubicBezTo>
                  <a:pt x="375" y="87"/>
                  <a:pt x="371" y="80"/>
                  <a:pt x="371" y="80"/>
                </a:cubicBezTo>
                <a:cubicBezTo>
                  <a:pt x="370" y="76"/>
                  <a:pt x="370" y="76"/>
                  <a:pt x="370" y="76"/>
                </a:cubicBezTo>
                <a:cubicBezTo>
                  <a:pt x="370" y="76"/>
                  <a:pt x="370" y="76"/>
                  <a:pt x="371" y="76"/>
                </a:cubicBezTo>
                <a:cubicBezTo>
                  <a:pt x="372" y="73"/>
                  <a:pt x="372" y="73"/>
                  <a:pt x="372" y="73"/>
                </a:cubicBezTo>
                <a:cubicBezTo>
                  <a:pt x="372" y="73"/>
                  <a:pt x="372" y="73"/>
                  <a:pt x="372" y="73"/>
                </a:cubicBezTo>
                <a:cubicBezTo>
                  <a:pt x="375" y="70"/>
                  <a:pt x="375" y="70"/>
                  <a:pt x="375" y="70"/>
                </a:cubicBezTo>
                <a:cubicBezTo>
                  <a:pt x="376" y="67"/>
                  <a:pt x="376" y="67"/>
                  <a:pt x="376" y="67"/>
                </a:cubicBezTo>
                <a:cubicBezTo>
                  <a:pt x="375" y="54"/>
                  <a:pt x="375" y="54"/>
                  <a:pt x="375" y="54"/>
                </a:cubicBezTo>
                <a:cubicBezTo>
                  <a:pt x="373" y="44"/>
                  <a:pt x="373" y="44"/>
                  <a:pt x="373" y="44"/>
                </a:cubicBezTo>
                <a:cubicBezTo>
                  <a:pt x="373" y="43"/>
                  <a:pt x="373" y="43"/>
                  <a:pt x="373" y="43"/>
                </a:cubicBezTo>
                <a:cubicBezTo>
                  <a:pt x="373" y="43"/>
                  <a:pt x="374" y="42"/>
                  <a:pt x="374" y="40"/>
                </a:cubicBezTo>
                <a:cubicBezTo>
                  <a:pt x="374" y="40"/>
                  <a:pt x="374" y="39"/>
                  <a:pt x="374" y="39"/>
                </a:cubicBezTo>
                <a:cubicBezTo>
                  <a:pt x="373" y="36"/>
                  <a:pt x="373" y="36"/>
                  <a:pt x="373" y="36"/>
                </a:cubicBezTo>
                <a:cubicBezTo>
                  <a:pt x="366" y="29"/>
                  <a:pt x="366" y="29"/>
                  <a:pt x="366" y="29"/>
                </a:cubicBezTo>
                <a:cubicBezTo>
                  <a:pt x="366" y="29"/>
                  <a:pt x="366" y="29"/>
                  <a:pt x="366" y="28"/>
                </a:cubicBezTo>
                <a:cubicBezTo>
                  <a:pt x="365" y="24"/>
                  <a:pt x="365" y="24"/>
                  <a:pt x="365" y="24"/>
                </a:cubicBezTo>
                <a:cubicBezTo>
                  <a:pt x="364" y="19"/>
                  <a:pt x="364" y="19"/>
                  <a:pt x="364" y="19"/>
                </a:cubicBezTo>
                <a:cubicBezTo>
                  <a:pt x="360" y="15"/>
                  <a:pt x="360" y="15"/>
                  <a:pt x="360" y="15"/>
                </a:cubicBezTo>
                <a:cubicBezTo>
                  <a:pt x="360" y="15"/>
                  <a:pt x="360" y="15"/>
                  <a:pt x="360" y="15"/>
                </a:cubicBezTo>
                <a:cubicBezTo>
                  <a:pt x="356" y="7"/>
                  <a:pt x="356" y="7"/>
                  <a:pt x="356" y="7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0" y="3"/>
                  <a:pt x="350" y="3"/>
                </a:cubicBezTo>
                <a:cubicBezTo>
                  <a:pt x="345" y="2"/>
                  <a:pt x="345" y="2"/>
                  <a:pt x="345" y="2"/>
                </a:cubicBezTo>
                <a:cubicBezTo>
                  <a:pt x="341" y="0"/>
                  <a:pt x="341" y="0"/>
                  <a:pt x="341" y="0"/>
                </a:cubicBezTo>
              </a:path>
            </a:pathLst>
          </a:custGeom>
          <a:noFill/>
          <a:ln w="508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Rectangle 126"/>
          <p:cNvSpPr>
            <a:spLocks noChangeArrowheads="1"/>
          </p:cNvSpPr>
          <p:nvPr/>
        </p:nvSpPr>
        <p:spPr bwMode="auto">
          <a:xfrm>
            <a:off x="6597651" y="4549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27"/>
          <p:cNvSpPr>
            <a:spLocks noChangeArrowheads="1"/>
          </p:cNvSpPr>
          <p:nvPr/>
        </p:nvSpPr>
        <p:spPr bwMode="auto">
          <a:xfrm>
            <a:off x="6683376" y="38100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28"/>
          <p:cNvSpPr>
            <a:spLocks noChangeArrowheads="1"/>
          </p:cNvSpPr>
          <p:nvPr/>
        </p:nvSpPr>
        <p:spPr bwMode="auto">
          <a:xfrm>
            <a:off x="6089651" y="41767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29"/>
          <p:cNvSpPr>
            <a:spLocks noChangeArrowheads="1"/>
          </p:cNvSpPr>
          <p:nvPr/>
        </p:nvSpPr>
        <p:spPr bwMode="auto">
          <a:xfrm>
            <a:off x="5872163" y="46053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30"/>
          <p:cNvSpPr>
            <a:spLocks noChangeArrowheads="1"/>
          </p:cNvSpPr>
          <p:nvPr/>
        </p:nvSpPr>
        <p:spPr bwMode="auto">
          <a:xfrm>
            <a:off x="5578476" y="37750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31"/>
          <p:cNvSpPr>
            <a:spLocks noChangeArrowheads="1"/>
          </p:cNvSpPr>
          <p:nvPr/>
        </p:nvSpPr>
        <p:spPr bwMode="auto">
          <a:xfrm>
            <a:off x="5281613" y="3279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32"/>
          <p:cNvSpPr>
            <a:spLocks noChangeArrowheads="1"/>
          </p:cNvSpPr>
          <p:nvPr/>
        </p:nvSpPr>
        <p:spPr bwMode="auto">
          <a:xfrm>
            <a:off x="5732463" y="31226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33"/>
          <p:cNvSpPr>
            <a:spLocks noChangeArrowheads="1"/>
          </p:cNvSpPr>
          <p:nvPr/>
        </p:nvSpPr>
        <p:spPr bwMode="auto">
          <a:xfrm>
            <a:off x="5961063" y="28035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34"/>
          <p:cNvSpPr>
            <a:spLocks noChangeArrowheads="1"/>
          </p:cNvSpPr>
          <p:nvPr/>
        </p:nvSpPr>
        <p:spPr bwMode="auto">
          <a:xfrm>
            <a:off x="6500813" y="26606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35"/>
          <p:cNvSpPr>
            <a:spLocks noChangeArrowheads="1"/>
          </p:cNvSpPr>
          <p:nvPr/>
        </p:nvSpPr>
        <p:spPr bwMode="auto">
          <a:xfrm>
            <a:off x="6408738" y="34448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36"/>
          <p:cNvSpPr>
            <a:spLocks noChangeArrowheads="1"/>
          </p:cNvSpPr>
          <p:nvPr/>
        </p:nvSpPr>
        <p:spPr bwMode="auto">
          <a:xfrm>
            <a:off x="6878638" y="33210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37"/>
          <p:cNvSpPr>
            <a:spLocks noChangeArrowheads="1"/>
          </p:cNvSpPr>
          <p:nvPr/>
        </p:nvSpPr>
        <p:spPr bwMode="auto">
          <a:xfrm>
            <a:off x="5815013" y="21240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38"/>
          <p:cNvSpPr>
            <a:spLocks noChangeArrowheads="1"/>
          </p:cNvSpPr>
          <p:nvPr/>
        </p:nvSpPr>
        <p:spPr bwMode="auto">
          <a:xfrm>
            <a:off x="5183188" y="16732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39"/>
          <p:cNvSpPr>
            <a:spLocks noChangeArrowheads="1"/>
          </p:cNvSpPr>
          <p:nvPr/>
        </p:nvSpPr>
        <p:spPr bwMode="auto">
          <a:xfrm>
            <a:off x="4422776" y="23764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40"/>
          <p:cNvSpPr>
            <a:spLocks noChangeArrowheads="1"/>
          </p:cNvSpPr>
          <p:nvPr/>
        </p:nvSpPr>
        <p:spPr bwMode="auto">
          <a:xfrm>
            <a:off x="5116513" y="10953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41"/>
          <p:cNvSpPr>
            <a:spLocks noChangeArrowheads="1"/>
          </p:cNvSpPr>
          <p:nvPr/>
        </p:nvSpPr>
        <p:spPr bwMode="auto">
          <a:xfrm>
            <a:off x="4467226" y="12239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42"/>
          <p:cNvSpPr>
            <a:spLocks noChangeArrowheads="1"/>
          </p:cNvSpPr>
          <p:nvPr/>
        </p:nvSpPr>
        <p:spPr bwMode="auto">
          <a:xfrm>
            <a:off x="3676651" y="14541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43"/>
          <p:cNvSpPr>
            <a:spLocks noChangeArrowheads="1"/>
          </p:cNvSpPr>
          <p:nvPr/>
        </p:nvSpPr>
        <p:spPr bwMode="auto">
          <a:xfrm>
            <a:off x="4548188" y="6651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44"/>
          <p:cNvSpPr>
            <a:spLocks noChangeArrowheads="1"/>
          </p:cNvSpPr>
          <p:nvPr/>
        </p:nvSpPr>
        <p:spPr bwMode="auto">
          <a:xfrm>
            <a:off x="7413626" y="27209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45"/>
          <p:cNvSpPr>
            <a:spLocks noChangeArrowheads="1"/>
          </p:cNvSpPr>
          <p:nvPr/>
        </p:nvSpPr>
        <p:spPr bwMode="auto">
          <a:xfrm>
            <a:off x="7116763" y="27146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46"/>
          <p:cNvSpPr>
            <a:spLocks noChangeArrowheads="1"/>
          </p:cNvSpPr>
          <p:nvPr/>
        </p:nvSpPr>
        <p:spPr bwMode="auto">
          <a:xfrm>
            <a:off x="6977063" y="41894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47"/>
          <p:cNvSpPr>
            <a:spLocks noChangeArrowheads="1"/>
          </p:cNvSpPr>
          <p:nvPr/>
        </p:nvSpPr>
        <p:spPr bwMode="auto">
          <a:xfrm>
            <a:off x="7289801" y="40005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48"/>
          <p:cNvSpPr>
            <a:spLocks noChangeArrowheads="1"/>
          </p:cNvSpPr>
          <p:nvPr/>
        </p:nvSpPr>
        <p:spPr bwMode="auto">
          <a:xfrm>
            <a:off x="7273926" y="43180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49"/>
          <p:cNvSpPr>
            <a:spLocks noChangeArrowheads="1"/>
          </p:cNvSpPr>
          <p:nvPr/>
        </p:nvSpPr>
        <p:spPr bwMode="auto">
          <a:xfrm>
            <a:off x="7312026" y="47355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50"/>
          <p:cNvSpPr>
            <a:spLocks noChangeArrowheads="1"/>
          </p:cNvSpPr>
          <p:nvPr/>
        </p:nvSpPr>
        <p:spPr bwMode="auto">
          <a:xfrm>
            <a:off x="7462838" y="44227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51"/>
          <p:cNvSpPr>
            <a:spLocks noChangeArrowheads="1"/>
          </p:cNvSpPr>
          <p:nvPr/>
        </p:nvSpPr>
        <p:spPr bwMode="auto">
          <a:xfrm>
            <a:off x="7656513" y="42179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52"/>
          <p:cNvSpPr>
            <a:spLocks noChangeArrowheads="1"/>
          </p:cNvSpPr>
          <p:nvPr/>
        </p:nvSpPr>
        <p:spPr bwMode="auto">
          <a:xfrm>
            <a:off x="7953376" y="41767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53"/>
          <p:cNvSpPr>
            <a:spLocks noChangeArrowheads="1"/>
          </p:cNvSpPr>
          <p:nvPr/>
        </p:nvSpPr>
        <p:spPr bwMode="auto">
          <a:xfrm>
            <a:off x="7085013" y="36401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54"/>
          <p:cNvSpPr>
            <a:spLocks noChangeArrowheads="1"/>
          </p:cNvSpPr>
          <p:nvPr/>
        </p:nvSpPr>
        <p:spPr bwMode="auto">
          <a:xfrm>
            <a:off x="7716838" y="38354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55"/>
          <p:cNvSpPr>
            <a:spLocks noChangeArrowheads="1"/>
          </p:cNvSpPr>
          <p:nvPr/>
        </p:nvSpPr>
        <p:spPr bwMode="auto">
          <a:xfrm>
            <a:off x="8007351" y="38354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56"/>
          <p:cNvSpPr>
            <a:spLocks noChangeArrowheads="1"/>
          </p:cNvSpPr>
          <p:nvPr/>
        </p:nvSpPr>
        <p:spPr bwMode="auto">
          <a:xfrm>
            <a:off x="8135938" y="35766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57"/>
          <p:cNvSpPr>
            <a:spLocks noChangeArrowheads="1"/>
          </p:cNvSpPr>
          <p:nvPr/>
        </p:nvSpPr>
        <p:spPr bwMode="auto">
          <a:xfrm>
            <a:off x="7650163" y="32162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58"/>
          <p:cNvSpPr>
            <a:spLocks noChangeArrowheads="1"/>
          </p:cNvSpPr>
          <p:nvPr/>
        </p:nvSpPr>
        <p:spPr bwMode="auto">
          <a:xfrm>
            <a:off x="7908926" y="32448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159"/>
          <p:cNvSpPr>
            <a:spLocks noChangeArrowheads="1"/>
          </p:cNvSpPr>
          <p:nvPr/>
        </p:nvSpPr>
        <p:spPr bwMode="auto">
          <a:xfrm>
            <a:off x="8688388" y="41417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160"/>
          <p:cNvSpPr>
            <a:spLocks noChangeArrowheads="1"/>
          </p:cNvSpPr>
          <p:nvPr/>
        </p:nvSpPr>
        <p:spPr bwMode="auto">
          <a:xfrm>
            <a:off x="8578851" y="315753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161"/>
          <p:cNvSpPr>
            <a:spLocks noChangeArrowheads="1"/>
          </p:cNvSpPr>
          <p:nvPr/>
        </p:nvSpPr>
        <p:spPr bwMode="auto">
          <a:xfrm>
            <a:off x="8158163" y="30527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162"/>
          <p:cNvSpPr>
            <a:spLocks noChangeArrowheads="1"/>
          </p:cNvSpPr>
          <p:nvPr/>
        </p:nvSpPr>
        <p:spPr bwMode="auto">
          <a:xfrm>
            <a:off x="7813676" y="28543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163"/>
          <p:cNvSpPr>
            <a:spLocks noChangeArrowheads="1"/>
          </p:cNvSpPr>
          <p:nvPr/>
        </p:nvSpPr>
        <p:spPr bwMode="auto">
          <a:xfrm>
            <a:off x="8262938" y="251936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164"/>
          <p:cNvSpPr>
            <a:spLocks noChangeArrowheads="1"/>
          </p:cNvSpPr>
          <p:nvPr/>
        </p:nvSpPr>
        <p:spPr bwMode="auto">
          <a:xfrm>
            <a:off x="7940676" y="222885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165"/>
          <p:cNvSpPr>
            <a:spLocks noChangeArrowheads="1"/>
          </p:cNvSpPr>
          <p:nvPr/>
        </p:nvSpPr>
        <p:spPr bwMode="auto">
          <a:xfrm>
            <a:off x="8451851" y="60055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166"/>
          <p:cNvSpPr>
            <a:spLocks noChangeArrowheads="1"/>
          </p:cNvSpPr>
          <p:nvPr/>
        </p:nvSpPr>
        <p:spPr bwMode="auto">
          <a:xfrm>
            <a:off x="8732838" y="58404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167"/>
          <p:cNvSpPr>
            <a:spLocks noChangeArrowheads="1"/>
          </p:cNvSpPr>
          <p:nvPr/>
        </p:nvSpPr>
        <p:spPr bwMode="auto">
          <a:xfrm>
            <a:off x="8745538" y="50927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168"/>
          <p:cNvSpPr>
            <a:spLocks noChangeArrowheads="1"/>
          </p:cNvSpPr>
          <p:nvPr/>
        </p:nvSpPr>
        <p:spPr bwMode="auto">
          <a:xfrm>
            <a:off x="8369301" y="54371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169"/>
          <p:cNvSpPr>
            <a:spLocks noChangeArrowheads="1"/>
          </p:cNvSpPr>
          <p:nvPr/>
        </p:nvSpPr>
        <p:spPr bwMode="auto">
          <a:xfrm>
            <a:off x="8047038" y="561022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170"/>
          <p:cNvSpPr>
            <a:spLocks noChangeArrowheads="1"/>
          </p:cNvSpPr>
          <p:nvPr/>
        </p:nvSpPr>
        <p:spPr bwMode="auto">
          <a:xfrm>
            <a:off x="7985126" y="46497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171"/>
          <p:cNvSpPr>
            <a:spLocks noChangeArrowheads="1"/>
          </p:cNvSpPr>
          <p:nvPr/>
        </p:nvSpPr>
        <p:spPr bwMode="auto">
          <a:xfrm>
            <a:off x="7991476" y="4991100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172"/>
          <p:cNvSpPr>
            <a:spLocks noChangeArrowheads="1"/>
          </p:cNvSpPr>
          <p:nvPr/>
        </p:nvSpPr>
        <p:spPr bwMode="auto">
          <a:xfrm>
            <a:off x="7643813" y="5032375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173"/>
          <p:cNvSpPr>
            <a:spLocks noChangeArrowheads="1"/>
          </p:cNvSpPr>
          <p:nvPr/>
        </p:nvSpPr>
        <p:spPr bwMode="auto">
          <a:xfrm>
            <a:off x="7078663" y="52466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174"/>
          <p:cNvSpPr>
            <a:spLocks noChangeArrowheads="1"/>
          </p:cNvSpPr>
          <p:nvPr/>
        </p:nvSpPr>
        <p:spPr bwMode="auto">
          <a:xfrm>
            <a:off x="7545388" y="5357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175"/>
          <p:cNvSpPr>
            <a:spLocks noChangeArrowheads="1"/>
          </p:cNvSpPr>
          <p:nvPr/>
        </p:nvSpPr>
        <p:spPr bwMode="auto">
          <a:xfrm>
            <a:off x="7678738" y="5767388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176"/>
          <p:cNvSpPr>
            <a:spLocks noChangeArrowheads="1"/>
          </p:cNvSpPr>
          <p:nvPr/>
        </p:nvSpPr>
        <p:spPr bwMode="auto">
          <a:xfrm>
            <a:off x="7908926" y="6373813"/>
            <a:ext cx="2555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8" name="Rectangle 177"/>
          <p:cNvSpPr>
            <a:spLocks noChangeArrowheads="1"/>
          </p:cNvSpPr>
          <p:nvPr/>
        </p:nvSpPr>
        <p:spPr bwMode="auto">
          <a:xfrm>
            <a:off x="4356101" y="539750"/>
            <a:ext cx="577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Hemsedal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9" name="Rectangle 178"/>
          <p:cNvSpPr>
            <a:spLocks noChangeArrowheads="1"/>
          </p:cNvSpPr>
          <p:nvPr/>
        </p:nvSpPr>
        <p:spPr bwMode="auto">
          <a:xfrm>
            <a:off x="4500563" y="1108075"/>
            <a:ext cx="166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0" name="Rectangle 179"/>
          <p:cNvSpPr>
            <a:spLocks noChangeArrowheads="1"/>
          </p:cNvSpPr>
          <p:nvPr/>
        </p:nvSpPr>
        <p:spPr bwMode="auto">
          <a:xfrm>
            <a:off x="5126038" y="977900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1" name="Rectangle 180"/>
          <p:cNvSpPr>
            <a:spLocks noChangeArrowheads="1"/>
          </p:cNvSpPr>
          <p:nvPr/>
        </p:nvSpPr>
        <p:spPr bwMode="auto">
          <a:xfrm>
            <a:off x="3686176" y="1328738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2" name="Rectangle 181"/>
          <p:cNvSpPr>
            <a:spLocks noChangeArrowheads="1"/>
          </p:cNvSpPr>
          <p:nvPr/>
        </p:nvSpPr>
        <p:spPr bwMode="auto">
          <a:xfrm>
            <a:off x="5122863" y="1555750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3" name="Rectangle 182"/>
          <p:cNvSpPr>
            <a:spLocks noChangeArrowheads="1"/>
          </p:cNvSpPr>
          <p:nvPr/>
        </p:nvSpPr>
        <p:spPr bwMode="auto">
          <a:xfrm>
            <a:off x="5319713" y="155575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4" name="Rectangle 183"/>
          <p:cNvSpPr>
            <a:spLocks noChangeArrowheads="1"/>
          </p:cNvSpPr>
          <p:nvPr/>
        </p:nvSpPr>
        <p:spPr bwMode="auto">
          <a:xfrm>
            <a:off x="5384801" y="15557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184"/>
          <p:cNvSpPr>
            <a:spLocks noChangeArrowheads="1"/>
          </p:cNvSpPr>
          <p:nvPr/>
        </p:nvSpPr>
        <p:spPr bwMode="auto">
          <a:xfrm>
            <a:off x="5438776" y="1555750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231F2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6" name="Rectangle 185"/>
          <p:cNvSpPr>
            <a:spLocks noChangeArrowheads="1"/>
          </p:cNvSpPr>
          <p:nvPr/>
        </p:nvSpPr>
        <p:spPr bwMode="auto">
          <a:xfrm>
            <a:off x="4244976" y="2247900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7" name="Rectangle 186"/>
          <p:cNvSpPr>
            <a:spLocks noChangeArrowheads="1"/>
          </p:cNvSpPr>
          <p:nvPr/>
        </p:nvSpPr>
        <p:spPr bwMode="auto">
          <a:xfrm>
            <a:off x="4394201" y="22479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187"/>
          <p:cNvSpPr>
            <a:spLocks noChangeArrowheads="1"/>
          </p:cNvSpPr>
          <p:nvPr/>
        </p:nvSpPr>
        <p:spPr bwMode="auto">
          <a:xfrm>
            <a:off x="4435476" y="2247900"/>
            <a:ext cx="393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og 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188"/>
          <p:cNvSpPr>
            <a:spLocks noChangeArrowheads="1"/>
          </p:cNvSpPr>
          <p:nvPr/>
        </p:nvSpPr>
        <p:spPr bwMode="auto">
          <a:xfrm>
            <a:off x="4764088" y="224790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189"/>
          <p:cNvSpPr>
            <a:spLocks noChangeArrowheads="1"/>
          </p:cNvSpPr>
          <p:nvPr/>
        </p:nvSpPr>
        <p:spPr bwMode="auto">
          <a:xfrm>
            <a:off x="4819651" y="2247900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190"/>
          <p:cNvSpPr>
            <a:spLocks noChangeArrowheads="1"/>
          </p:cNvSpPr>
          <p:nvPr/>
        </p:nvSpPr>
        <p:spPr bwMode="auto">
          <a:xfrm>
            <a:off x="5834063" y="2006600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191"/>
          <p:cNvSpPr>
            <a:spLocks noChangeArrowheads="1"/>
          </p:cNvSpPr>
          <p:nvPr/>
        </p:nvSpPr>
        <p:spPr bwMode="auto">
          <a:xfrm>
            <a:off x="6408738" y="25320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192"/>
          <p:cNvSpPr>
            <a:spLocks noChangeArrowheads="1"/>
          </p:cNvSpPr>
          <p:nvPr/>
        </p:nvSpPr>
        <p:spPr bwMode="auto">
          <a:xfrm>
            <a:off x="6572251" y="25320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193"/>
          <p:cNvSpPr>
            <a:spLocks noChangeArrowheads="1"/>
          </p:cNvSpPr>
          <p:nvPr/>
        </p:nvSpPr>
        <p:spPr bwMode="auto">
          <a:xfrm>
            <a:off x="6629401" y="2532063"/>
            <a:ext cx="201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Rectangle 194"/>
          <p:cNvSpPr>
            <a:spLocks noChangeArrowheads="1"/>
          </p:cNvSpPr>
          <p:nvPr/>
        </p:nvSpPr>
        <p:spPr bwMode="auto">
          <a:xfrm>
            <a:off x="6769101" y="25320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195"/>
          <p:cNvSpPr>
            <a:spLocks noChangeArrowheads="1"/>
          </p:cNvSpPr>
          <p:nvPr/>
        </p:nvSpPr>
        <p:spPr bwMode="auto">
          <a:xfrm>
            <a:off x="6819901" y="25320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196"/>
          <p:cNvSpPr>
            <a:spLocks noChangeArrowheads="1"/>
          </p:cNvSpPr>
          <p:nvPr/>
        </p:nvSpPr>
        <p:spPr bwMode="auto">
          <a:xfrm>
            <a:off x="5638801" y="2992438"/>
            <a:ext cx="153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197"/>
          <p:cNvSpPr>
            <a:spLocks noChangeArrowheads="1"/>
          </p:cNvSpPr>
          <p:nvPr/>
        </p:nvSpPr>
        <p:spPr bwMode="auto">
          <a:xfrm>
            <a:off x="5726113" y="29924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198"/>
          <p:cNvSpPr>
            <a:spLocks noChangeArrowheads="1"/>
          </p:cNvSpPr>
          <p:nvPr/>
        </p:nvSpPr>
        <p:spPr bwMode="auto">
          <a:xfrm>
            <a:off x="5783263" y="2992438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199"/>
          <p:cNvSpPr>
            <a:spLocks noChangeArrowheads="1"/>
          </p:cNvSpPr>
          <p:nvPr/>
        </p:nvSpPr>
        <p:spPr bwMode="auto">
          <a:xfrm>
            <a:off x="5208588" y="3162300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200"/>
          <p:cNvSpPr>
            <a:spLocks noChangeArrowheads="1"/>
          </p:cNvSpPr>
          <p:nvPr/>
        </p:nvSpPr>
        <p:spPr bwMode="auto">
          <a:xfrm>
            <a:off x="5275263" y="3162300"/>
            <a:ext cx="309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ollag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Rectangle 201"/>
          <p:cNvSpPr>
            <a:spLocks noChangeArrowheads="1"/>
          </p:cNvSpPr>
          <p:nvPr/>
        </p:nvSpPr>
        <p:spPr bwMode="auto">
          <a:xfrm>
            <a:off x="5856288" y="2587625"/>
            <a:ext cx="176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Rectangle 202"/>
          <p:cNvSpPr>
            <a:spLocks noChangeArrowheads="1"/>
          </p:cNvSpPr>
          <p:nvPr/>
        </p:nvSpPr>
        <p:spPr bwMode="auto">
          <a:xfrm>
            <a:off x="5961063" y="2587625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øds-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4" name="Rectangle 203"/>
          <p:cNvSpPr>
            <a:spLocks noChangeArrowheads="1"/>
          </p:cNvSpPr>
          <p:nvPr/>
        </p:nvSpPr>
        <p:spPr bwMode="auto">
          <a:xfrm>
            <a:off x="5856288" y="2689225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5" name="Rectangle 204"/>
          <p:cNvSpPr>
            <a:spLocks noChangeArrowheads="1"/>
          </p:cNvSpPr>
          <p:nvPr/>
        </p:nvSpPr>
        <p:spPr bwMode="auto">
          <a:xfrm>
            <a:off x="5984876" y="26892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6026151" y="26892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6338888" y="332740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Modum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6791326" y="3203575"/>
            <a:ext cx="303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5464176" y="3659188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Flesbe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5792788" y="36591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5837238" y="36591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6686551" y="3694113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6073776" y="3949700"/>
            <a:ext cx="207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6216651" y="39497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6256338" y="39497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6073776" y="4049713"/>
            <a:ext cx="1571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6165851" y="40497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6219826" y="4049713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6450013" y="4425950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6529388" y="44259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6569076" y="4425950"/>
            <a:ext cx="460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ammen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5657851" y="447675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5722938" y="4476750"/>
            <a:ext cx="438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ongsbe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6092826" y="44767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6134101" y="447675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002463" y="2493963"/>
            <a:ext cx="106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7040563" y="24939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7104063" y="24939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vn-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7002463" y="2593975"/>
            <a:ext cx="182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7119938" y="25939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7172326" y="2593975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350126" y="2600325"/>
            <a:ext cx="428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Lunner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7810501" y="2108200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956551" y="21082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8001001" y="2108200"/>
            <a:ext cx="220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8189913" y="2398713"/>
            <a:ext cx="2238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8347076" y="239871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8394701" y="23987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8451851" y="2398713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7775576" y="2625725"/>
            <a:ext cx="444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Nanne-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7804151" y="2727325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7851776" y="27273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7893051" y="27273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8091488" y="2841625"/>
            <a:ext cx="4222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Ullens-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8091488" y="2941638"/>
            <a:ext cx="182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8208963" y="29416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8262938" y="2941638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8582026" y="3036888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7539038" y="3001963"/>
            <a:ext cx="1762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7650163" y="3001963"/>
            <a:ext cx="150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7729538" y="3001963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7551738" y="3090863"/>
            <a:ext cx="334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7877176" y="3138488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8050213" y="31384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8091488" y="3138488"/>
            <a:ext cx="3444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8594726" y="3895725"/>
            <a:ext cx="204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8732838" y="389572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8777288" y="3895725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8824913" y="38957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8878888" y="3895725"/>
            <a:ext cx="233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8594726" y="4021138"/>
            <a:ext cx="463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Høland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7981951" y="3716338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Rælin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8272463" y="37163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8328026" y="3716338"/>
            <a:ext cx="195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7681913" y="3617913"/>
            <a:ext cx="1857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7800976" y="361791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7842251" y="3617913"/>
            <a:ext cx="236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7681913" y="3717925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7756526" y="37179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7810501" y="3717925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7908926" y="4056063"/>
            <a:ext cx="4984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Enebakk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7519988" y="4008438"/>
            <a:ext cx="2143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7669213" y="40084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7710488" y="400843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7778751" y="40084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7820026" y="40084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7605713" y="41100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7662863" y="4110038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7002463" y="3519488"/>
            <a:ext cx="447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Bærum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6910388" y="4068763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7034213" y="40687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7088188" y="4068763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7239001" y="3778250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Nes-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7239001" y="3879850"/>
            <a:ext cx="396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7207251" y="41989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7264401" y="41989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7305676" y="4198938"/>
            <a:ext cx="258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7516813" y="4305300"/>
            <a:ext cx="188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7286626" y="4614863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7353301" y="46148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7416801" y="461486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7462838" y="46148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7504113" y="46148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7570788" y="46148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7975601" y="3459163"/>
            <a:ext cx="268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8177213" y="345916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8224838" y="34591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8269288" y="345916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8310563" y="3459163"/>
            <a:ext cx="233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7908926" y="5376863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8072438" y="53768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8139113" y="5376863"/>
            <a:ext cx="153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7908926" y="5476875"/>
            <a:ext cx="255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bo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8101013" y="54768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8142288" y="547687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7858126" y="4527550"/>
            <a:ext cx="230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8023226" y="45275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8062913" y="4527550"/>
            <a:ext cx="242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8240713" y="4527550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8288338" y="4527550"/>
            <a:ext cx="1476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8362951" y="4527550"/>
            <a:ext cx="2270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8720138" y="4968875"/>
            <a:ext cx="277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8931276" y="49688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8985251" y="4968875"/>
            <a:ext cx="173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8297863" y="5214938"/>
            <a:ext cx="252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8483601" y="52149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8537576" y="5214938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8353426" y="5316538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319"/>
          <p:cNvSpPr>
            <a:spLocks noChangeArrowheads="1"/>
          </p:cNvSpPr>
          <p:nvPr/>
        </p:nvSpPr>
        <p:spPr bwMode="auto">
          <a:xfrm>
            <a:off x="8401051" y="53165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320"/>
          <p:cNvSpPr>
            <a:spLocks noChangeArrowheads="1"/>
          </p:cNvSpPr>
          <p:nvPr/>
        </p:nvSpPr>
        <p:spPr bwMode="auto">
          <a:xfrm>
            <a:off x="8442326" y="5316538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321"/>
          <p:cNvSpPr>
            <a:spLocks noChangeArrowheads="1"/>
          </p:cNvSpPr>
          <p:nvPr/>
        </p:nvSpPr>
        <p:spPr bwMode="auto">
          <a:xfrm>
            <a:off x="8710613" y="5616575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322"/>
          <p:cNvSpPr>
            <a:spLocks noChangeArrowheads="1"/>
          </p:cNvSpPr>
          <p:nvPr/>
        </p:nvSpPr>
        <p:spPr bwMode="auto">
          <a:xfrm>
            <a:off x="8783638" y="56165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323"/>
          <p:cNvSpPr>
            <a:spLocks noChangeArrowheads="1"/>
          </p:cNvSpPr>
          <p:nvPr/>
        </p:nvSpPr>
        <p:spPr bwMode="auto">
          <a:xfrm>
            <a:off x="8824913" y="5616575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324"/>
          <p:cNvSpPr>
            <a:spLocks noChangeArrowheads="1"/>
          </p:cNvSpPr>
          <p:nvPr/>
        </p:nvSpPr>
        <p:spPr bwMode="auto">
          <a:xfrm>
            <a:off x="8710613" y="5718175"/>
            <a:ext cx="328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325"/>
          <p:cNvSpPr>
            <a:spLocks noChangeArrowheads="1"/>
          </p:cNvSpPr>
          <p:nvPr/>
        </p:nvSpPr>
        <p:spPr bwMode="auto">
          <a:xfrm>
            <a:off x="8324851" y="5894388"/>
            <a:ext cx="431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326"/>
          <p:cNvSpPr>
            <a:spLocks noChangeArrowheads="1"/>
          </p:cNvSpPr>
          <p:nvPr/>
        </p:nvSpPr>
        <p:spPr bwMode="auto">
          <a:xfrm>
            <a:off x="7889876" y="6251575"/>
            <a:ext cx="144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327"/>
          <p:cNvSpPr>
            <a:spLocks noChangeArrowheads="1"/>
          </p:cNvSpPr>
          <p:nvPr/>
        </p:nvSpPr>
        <p:spPr bwMode="auto">
          <a:xfrm>
            <a:off x="7969251" y="62515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328"/>
          <p:cNvSpPr>
            <a:spLocks noChangeArrowheads="1"/>
          </p:cNvSpPr>
          <p:nvPr/>
        </p:nvSpPr>
        <p:spPr bwMode="auto">
          <a:xfrm>
            <a:off x="8023226" y="6251575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329"/>
          <p:cNvSpPr>
            <a:spLocks noChangeArrowheads="1"/>
          </p:cNvSpPr>
          <p:nvPr/>
        </p:nvSpPr>
        <p:spPr bwMode="auto">
          <a:xfrm>
            <a:off x="7478713" y="556895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330"/>
          <p:cNvSpPr>
            <a:spLocks noChangeArrowheads="1"/>
          </p:cNvSpPr>
          <p:nvPr/>
        </p:nvSpPr>
        <p:spPr bwMode="auto">
          <a:xfrm>
            <a:off x="7535863" y="55689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331"/>
          <p:cNvSpPr>
            <a:spLocks noChangeArrowheads="1"/>
          </p:cNvSpPr>
          <p:nvPr/>
        </p:nvSpPr>
        <p:spPr bwMode="auto">
          <a:xfrm>
            <a:off x="7580313" y="5568950"/>
            <a:ext cx="268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332"/>
          <p:cNvSpPr>
            <a:spLocks noChangeArrowheads="1"/>
          </p:cNvSpPr>
          <p:nvPr/>
        </p:nvSpPr>
        <p:spPr bwMode="auto">
          <a:xfrm>
            <a:off x="7781926" y="55689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333"/>
          <p:cNvSpPr>
            <a:spLocks noChangeArrowheads="1"/>
          </p:cNvSpPr>
          <p:nvPr/>
        </p:nvSpPr>
        <p:spPr bwMode="auto">
          <a:xfrm>
            <a:off x="7832726" y="5568950"/>
            <a:ext cx="1063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334"/>
          <p:cNvSpPr>
            <a:spLocks noChangeArrowheads="1"/>
          </p:cNvSpPr>
          <p:nvPr/>
        </p:nvSpPr>
        <p:spPr bwMode="auto">
          <a:xfrm>
            <a:off x="7593013" y="5657850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335"/>
          <p:cNvSpPr>
            <a:spLocks noChangeArrowheads="1"/>
          </p:cNvSpPr>
          <p:nvPr/>
        </p:nvSpPr>
        <p:spPr bwMode="auto">
          <a:xfrm>
            <a:off x="7640638" y="565785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336"/>
          <p:cNvSpPr>
            <a:spLocks noChangeArrowheads="1"/>
          </p:cNvSpPr>
          <p:nvPr/>
        </p:nvSpPr>
        <p:spPr bwMode="auto">
          <a:xfrm>
            <a:off x="7681913" y="5657850"/>
            <a:ext cx="192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337"/>
          <p:cNvSpPr>
            <a:spLocks noChangeArrowheads="1"/>
          </p:cNvSpPr>
          <p:nvPr/>
        </p:nvSpPr>
        <p:spPr bwMode="auto">
          <a:xfrm>
            <a:off x="7535863" y="5246688"/>
            <a:ext cx="325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Råde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338"/>
          <p:cNvSpPr>
            <a:spLocks noChangeArrowheads="1"/>
          </p:cNvSpPr>
          <p:nvPr/>
        </p:nvSpPr>
        <p:spPr bwMode="auto">
          <a:xfrm>
            <a:off x="7637463" y="4924425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339"/>
          <p:cNvSpPr>
            <a:spLocks noChangeArrowheads="1"/>
          </p:cNvSpPr>
          <p:nvPr/>
        </p:nvSpPr>
        <p:spPr bwMode="auto">
          <a:xfrm>
            <a:off x="7700963" y="4924425"/>
            <a:ext cx="261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340"/>
          <p:cNvSpPr>
            <a:spLocks noChangeArrowheads="1"/>
          </p:cNvSpPr>
          <p:nvPr/>
        </p:nvSpPr>
        <p:spPr bwMode="auto">
          <a:xfrm>
            <a:off x="7018338" y="5137150"/>
            <a:ext cx="338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341"/>
          <p:cNvSpPr>
            <a:spLocks noChangeArrowheads="1"/>
          </p:cNvSpPr>
          <p:nvPr/>
        </p:nvSpPr>
        <p:spPr bwMode="auto">
          <a:xfrm>
            <a:off x="7988301" y="4867275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342"/>
          <p:cNvSpPr>
            <a:spLocks noChangeArrowheads="1"/>
          </p:cNvSpPr>
          <p:nvPr/>
        </p:nvSpPr>
        <p:spPr bwMode="auto">
          <a:xfrm>
            <a:off x="8132763" y="486727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343"/>
          <p:cNvSpPr>
            <a:spLocks noChangeArrowheads="1"/>
          </p:cNvSpPr>
          <p:nvPr/>
        </p:nvSpPr>
        <p:spPr bwMode="auto">
          <a:xfrm>
            <a:off x="8196263" y="4867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344"/>
          <p:cNvSpPr>
            <a:spLocks noChangeArrowheads="1"/>
          </p:cNvSpPr>
          <p:nvPr/>
        </p:nvSpPr>
        <p:spPr bwMode="auto">
          <a:xfrm>
            <a:off x="8240713" y="48672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345"/>
          <p:cNvSpPr>
            <a:spLocks noChangeArrowheads="1"/>
          </p:cNvSpPr>
          <p:nvPr/>
        </p:nvSpPr>
        <p:spPr bwMode="auto">
          <a:xfrm>
            <a:off x="8294688" y="4867275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346"/>
          <p:cNvSpPr>
            <a:spLocks noChangeArrowheads="1"/>
          </p:cNvSpPr>
          <p:nvPr/>
        </p:nvSpPr>
        <p:spPr bwMode="auto">
          <a:xfrm>
            <a:off x="8356601" y="4867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Line 347"/>
          <p:cNvSpPr>
            <a:spLocks noChangeShapeType="1"/>
          </p:cNvSpPr>
          <p:nvPr/>
        </p:nvSpPr>
        <p:spPr bwMode="auto">
          <a:xfrm flipV="1">
            <a:off x="393858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Line 348"/>
          <p:cNvSpPr>
            <a:spLocks noChangeShapeType="1"/>
          </p:cNvSpPr>
          <p:nvPr/>
        </p:nvSpPr>
        <p:spPr bwMode="auto">
          <a:xfrm flipV="1">
            <a:off x="4441826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Line 349"/>
          <p:cNvSpPr>
            <a:spLocks noChangeShapeType="1"/>
          </p:cNvSpPr>
          <p:nvPr/>
        </p:nvSpPr>
        <p:spPr bwMode="auto">
          <a:xfrm flipV="1">
            <a:off x="469423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Line 350"/>
          <p:cNvSpPr>
            <a:spLocks noChangeShapeType="1"/>
          </p:cNvSpPr>
          <p:nvPr/>
        </p:nvSpPr>
        <p:spPr bwMode="auto">
          <a:xfrm flipV="1">
            <a:off x="4065588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Line 351"/>
          <p:cNvSpPr>
            <a:spLocks noChangeShapeType="1"/>
          </p:cNvSpPr>
          <p:nvPr/>
        </p:nvSpPr>
        <p:spPr bwMode="auto">
          <a:xfrm flipV="1">
            <a:off x="4192588" y="6778625"/>
            <a:ext cx="0" cy="412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Line 352"/>
          <p:cNvSpPr>
            <a:spLocks noChangeShapeType="1"/>
          </p:cNvSpPr>
          <p:nvPr/>
        </p:nvSpPr>
        <p:spPr bwMode="auto">
          <a:xfrm flipV="1">
            <a:off x="4318001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Line 353"/>
          <p:cNvSpPr>
            <a:spLocks noChangeShapeType="1"/>
          </p:cNvSpPr>
          <p:nvPr/>
        </p:nvSpPr>
        <p:spPr bwMode="auto">
          <a:xfrm flipV="1">
            <a:off x="4567238" y="6797675"/>
            <a:ext cx="0" cy="2222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Line 354"/>
          <p:cNvSpPr>
            <a:spLocks noChangeShapeType="1"/>
          </p:cNvSpPr>
          <p:nvPr/>
        </p:nvSpPr>
        <p:spPr bwMode="auto">
          <a:xfrm>
            <a:off x="3938588" y="6819900"/>
            <a:ext cx="7556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355"/>
          <p:cNvSpPr>
            <a:spLocks noEditPoints="1"/>
          </p:cNvSpPr>
          <p:nvPr/>
        </p:nvSpPr>
        <p:spPr bwMode="auto">
          <a:xfrm>
            <a:off x="3913188" y="6684963"/>
            <a:ext cx="50800" cy="714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356"/>
          <p:cNvSpPr>
            <a:spLocks/>
          </p:cNvSpPr>
          <p:nvPr/>
        </p:nvSpPr>
        <p:spPr bwMode="auto">
          <a:xfrm>
            <a:off x="4391026" y="6684963"/>
            <a:ext cx="44450" cy="7143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3 w 14"/>
              <a:gd name="T7" fmla="*/ 20 h 23"/>
              <a:gd name="T8" fmla="*/ 4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9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4 h 23"/>
              <a:gd name="T46" fmla="*/ 0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3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10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2" y="1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5" y="2"/>
                  <a:pt x="6" y="2"/>
                </a:cubicBezTo>
                <a:cubicBezTo>
                  <a:pt x="7" y="2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357"/>
          <p:cNvSpPr>
            <a:spLocks noEditPoints="1"/>
          </p:cNvSpPr>
          <p:nvPr/>
        </p:nvSpPr>
        <p:spPr bwMode="auto">
          <a:xfrm>
            <a:off x="4445001" y="6684963"/>
            <a:ext cx="49213" cy="71438"/>
          </a:xfrm>
          <a:custGeom>
            <a:avLst/>
            <a:gdLst>
              <a:gd name="T0" fmla="*/ 16 w 16"/>
              <a:gd name="T1" fmla="*/ 6 h 23"/>
              <a:gd name="T2" fmla="*/ 15 w 16"/>
              <a:gd name="T3" fmla="*/ 3 h 23"/>
              <a:gd name="T4" fmla="*/ 12 w 16"/>
              <a:gd name="T5" fmla="*/ 0 h 23"/>
              <a:gd name="T6" fmla="*/ 9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9 h 23"/>
              <a:gd name="T50" fmla="*/ 4 w 16"/>
              <a:gd name="T51" fmla="*/ 16 h 23"/>
              <a:gd name="T52" fmla="*/ 4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3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3" y="17"/>
                  <a:pt x="12" y="17"/>
                  <a:pt x="12" y="18"/>
                </a:cubicBezTo>
                <a:cubicBezTo>
                  <a:pt x="12" y="19"/>
                  <a:pt x="12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358"/>
          <p:cNvSpPr>
            <a:spLocks/>
          </p:cNvSpPr>
          <p:nvPr/>
        </p:nvSpPr>
        <p:spPr bwMode="auto">
          <a:xfrm>
            <a:off x="4643438" y="6684963"/>
            <a:ext cx="44450" cy="746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1 h 24"/>
              <a:gd name="T12" fmla="*/ 5 w 14"/>
              <a:gd name="T13" fmla="*/ 0 h 24"/>
              <a:gd name="T14" fmla="*/ 2 w 14"/>
              <a:gd name="T15" fmla="*/ 2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4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2 h 24"/>
              <a:gd name="T42" fmla="*/ 3 w 14"/>
              <a:gd name="T43" fmla="*/ 13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8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2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0" y="20"/>
                  <a:pt x="10" y="20"/>
                </a:cubicBezTo>
                <a:cubicBezTo>
                  <a:pt x="10" y="20"/>
                  <a:pt x="9" y="21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2" y="23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4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3" y="20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59"/>
          <p:cNvSpPr>
            <a:spLocks noEditPoints="1"/>
          </p:cNvSpPr>
          <p:nvPr/>
        </p:nvSpPr>
        <p:spPr bwMode="auto">
          <a:xfrm>
            <a:off x="4700588" y="6684963"/>
            <a:ext cx="50800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1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1 w 16"/>
              <a:gd name="T19" fmla="*/ 21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1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5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0 w 16"/>
              <a:gd name="T65" fmla="*/ 4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2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4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60"/>
          <p:cNvSpPr>
            <a:spLocks/>
          </p:cNvSpPr>
          <p:nvPr/>
        </p:nvSpPr>
        <p:spPr bwMode="auto">
          <a:xfrm>
            <a:off x="4141788" y="6684963"/>
            <a:ext cx="41275" cy="71438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3 w 13"/>
              <a:gd name="T7" fmla="*/ 20 h 23"/>
              <a:gd name="T8" fmla="*/ 9 w 13"/>
              <a:gd name="T9" fmla="*/ 20 h 23"/>
              <a:gd name="T10" fmla="*/ 9 w 13"/>
              <a:gd name="T11" fmla="*/ 0 h 23"/>
              <a:gd name="T12" fmla="*/ 9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1 w 13"/>
              <a:gd name="T29" fmla="*/ 3 h 23"/>
              <a:gd name="T30" fmla="*/ 1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6 w 13"/>
              <a:gd name="T47" fmla="*/ 3 h 23"/>
              <a:gd name="T48" fmla="*/ 6 w 13"/>
              <a:gd name="T49" fmla="*/ 20 h 23"/>
              <a:gd name="T50" fmla="*/ 1 w 13"/>
              <a:gd name="T51" fmla="*/ 20 h 23"/>
              <a:gd name="T52" fmla="*/ 1 w 13"/>
              <a:gd name="T53" fmla="*/ 20 h 23"/>
              <a:gd name="T54" fmla="*/ 1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1 w 13"/>
              <a:gd name="T63" fmla="*/ 23 h 23"/>
              <a:gd name="T64" fmla="*/ 1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61"/>
          <p:cNvSpPr>
            <a:spLocks noEditPoints="1"/>
          </p:cNvSpPr>
          <p:nvPr/>
        </p:nvSpPr>
        <p:spPr bwMode="auto">
          <a:xfrm>
            <a:off x="4194176" y="6684963"/>
            <a:ext cx="47625" cy="7143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19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62"/>
          <p:cNvSpPr>
            <a:spLocks/>
          </p:cNvSpPr>
          <p:nvPr/>
        </p:nvSpPr>
        <p:spPr bwMode="auto">
          <a:xfrm>
            <a:off x="4783138" y="6681788"/>
            <a:ext cx="39688" cy="74613"/>
          </a:xfrm>
          <a:custGeom>
            <a:avLst/>
            <a:gdLst>
              <a:gd name="T0" fmla="*/ 12 w 13"/>
              <a:gd name="T1" fmla="*/ 23 h 24"/>
              <a:gd name="T2" fmla="*/ 12 w 13"/>
              <a:gd name="T3" fmla="*/ 23 h 24"/>
              <a:gd name="T4" fmla="*/ 6 w 13"/>
              <a:gd name="T5" fmla="*/ 15 h 24"/>
              <a:gd name="T6" fmla="*/ 11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8 h 24"/>
              <a:gd name="T14" fmla="*/ 12 w 13"/>
              <a:gd name="T15" fmla="*/ 8 h 24"/>
              <a:gd name="T16" fmla="*/ 11 w 13"/>
              <a:gd name="T17" fmla="*/ 7 h 24"/>
              <a:gd name="T18" fmla="*/ 10 w 13"/>
              <a:gd name="T19" fmla="*/ 7 h 24"/>
              <a:gd name="T20" fmla="*/ 10 w 13"/>
              <a:gd name="T21" fmla="*/ 7 h 24"/>
              <a:gd name="T22" fmla="*/ 9 w 13"/>
              <a:gd name="T23" fmla="*/ 8 h 24"/>
              <a:gd name="T24" fmla="*/ 9 w 13"/>
              <a:gd name="T25" fmla="*/ 8 h 24"/>
              <a:gd name="T26" fmla="*/ 8 w 13"/>
              <a:gd name="T27" fmla="*/ 8 h 24"/>
              <a:gd name="T28" fmla="*/ 2 w 13"/>
              <a:gd name="T29" fmla="*/ 15 h 24"/>
              <a:gd name="T30" fmla="*/ 2 w 13"/>
              <a:gd name="T31" fmla="*/ 0 h 24"/>
              <a:gd name="T32" fmla="*/ 2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0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0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2 w 13"/>
              <a:gd name="T63" fmla="*/ 24 h 24"/>
              <a:gd name="T64" fmla="*/ 2 w 13"/>
              <a:gd name="T65" fmla="*/ 24 h 24"/>
              <a:gd name="T66" fmla="*/ 2 w 13"/>
              <a:gd name="T67" fmla="*/ 15 h 24"/>
              <a:gd name="T68" fmla="*/ 9 w 13"/>
              <a:gd name="T69" fmla="*/ 24 h 24"/>
              <a:gd name="T70" fmla="*/ 9 w 13"/>
              <a:gd name="T71" fmla="*/ 24 h 24"/>
              <a:gd name="T72" fmla="*/ 10 w 13"/>
              <a:gd name="T73" fmla="*/ 24 h 24"/>
              <a:gd name="T74" fmla="*/ 10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2 w 13"/>
              <a:gd name="T81" fmla="*/ 24 h 24"/>
              <a:gd name="T82" fmla="*/ 12 w 13"/>
              <a:gd name="T83" fmla="*/ 24 h 24"/>
              <a:gd name="T84" fmla="*/ 13 w 13"/>
              <a:gd name="T85" fmla="*/ 24 h 24"/>
              <a:gd name="T86" fmla="*/ 12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2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7"/>
                  <a:pt x="11" y="7"/>
                </a:cubicBezTo>
                <a:cubicBezTo>
                  <a:pt x="11" y="7"/>
                  <a:pt x="11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8" y="8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15"/>
                  <a:pt x="2" y="15"/>
                  <a:pt x="2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11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2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63"/>
          <p:cNvSpPr>
            <a:spLocks/>
          </p:cNvSpPr>
          <p:nvPr/>
        </p:nvSpPr>
        <p:spPr bwMode="auto">
          <a:xfrm>
            <a:off x="4832351" y="6702425"/>
            <a:ext cx="73025" cy="53975"/>
          </a:xfrm>
          <a:custGeom>
            <a:avLst/>
            <a:gdLst>
              <a:gd name="T0" fmla="*/ 23 w 23"/>
              <a:gd name="T1" fmla="*/ 4 h 17"/>
              <a:gd name="T2" fmla="*/ 21 w 23"/>
              <a:gd name="T3" fmla="*/ 1 h 17"/>
              <a:gd name="T4" fmla="*/ 17 w 23"/>
              <a:gd name="T5" fmla="*/ 0 h 17"/>
              <a:gd name="T6" fmla="*/ 14 w 23"/>
              <a:gd name="T7" fmla="*/ 2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1 h 17"/>
              <a:gd name="T14" fmla="*/ 3 w 23"/>
              <a:gd name="T15" fmla="*/ 1 h 17"/>
              <a:gd name="T16" fmla="*/ 2 w 23"/>
              <a:gd name="T17" fmla="*/ 1 h 17"/>
              <a:gd name="T18" fmla="*/ 1 w 23"/>
              <a:gd name="T19" fmla="*/ 0 h 17"/>
              <a:gd name="T20" fmla="*/ 0 w 23"/>
              <a:gd name="T21" fmla="*/ 1 h 17"/>
              <a:gd name="T22" fmla="*/ 0 w 23"/>
              <a:gd name="T23" fmla="*/ 1 h 17"/>
              <a:gd name="T24" fmla="*/ 0 w 23"/>
              <a:gd name="T25" fmla="*/ 17 h 17"/>
              <a:gd name="T26" fmla="*/ 1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6 h 17"/>
              <a:gd name="T34" fmla="*/ 7 w 23"/>
              <a:gd name="T35" fmla="*/ 3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6 h 17"/>
              <a:gd name="T50" fmla="*/ 17 w 23"/>
              <a:gd name="T51" fmla="*/ 3 h 17"/>
              <a:gd name="T52" fmla="*/ 20 w 23"/>
              <a:gd name="T53" fmla="*/ 4 h 17"/>
              <a:gd name="T54" fmla="*/ 20 w 23"/>
              <a:gd name="T55" fmla="*/ 7 h 17"/>
              <a:gd name="T56" fmla="*/ 21 w 23"/>
              <a:gd name="T57" fmla="*/ 17 h 17"/>
              <a:gd name="T58" fmla="*/ 21 w 23"/>
              <a:gd name="T59" fmla="*/ 17 h 17"/>
              <a:gd name="T60" fmla="*/ 23 w 23"/>
              <a:gd name="T61" fmla="*/ 17 h 17"/>
              <a:gd name="T62" fmla="*/ 23 w 23"/>
              <a:gd name="T63" fmla="*/ 17 h 17"/>
              <a:gd name="T64" fmla="*/ 23 w 23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7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6" y="0"/>
                  <a:pt x="16" y="1"/>
                  <a:pt x="15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2" y="3"/>
                  <a:pt x="12" y="2"/>
                  <a:pt x="12" y="2"/>
                </a:cubicBezTo>
                <a:cubicBezTo>
                  <a:pt x="12" y="2"/>
                  <a:pt x="11" y="1"/>
                  <a:pt x="11" y="1"/>
                </a:cubicBezTo>
                <a:cubicBezTo>
                  <a:pt x="10" y="1"/>
                  <a:pt x="10" y="1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4"/>
                  <a:pt x="5" y="3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5" y="3"/>
                </a:cubicBezTo>
                <a:cubicBezTo>
                  <a:pt x="16" y="3"/>
                  <a:pt x="17" y="3"/>
                  <a:pt x="17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3"/>
                  <a:pt x="19" y="4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64"/>
          <p:cNvSpPr>
            <a:spLocks/>
          </p:cNvSpPr>
          <p:nvPr/>
        </p:nvSpPr>
        <p:spPr bwMode="auto">
          <a:xfrm>
            <a:off x="4254501" y="6372225"/>
            <a:ext cx="152400" cy="150813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365"/>
          <p:cNvSpPr>
            <a:spLocks/>
          </p:cNvSpPr>
          <p:nvPr/>
        </p:nvSpPr>
        <p:spPr bwMode="auto">
          <a:xfrm>
            <a:off x="4292601" y="6270625"/>
            <a:ext cx="76200" cy="114300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3 h 36"/>
              <a:gd name="T4" fmla="*/ 12 w 24"/>
              <a:gd name="T5" fmla="*/ 32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366"/>
          <p:cNvSpPr>
            <a:spLocks/>
          </p:cNvSpPr>
          <p:nvPr/>
        </p:nvSpPr>
        <p:spPr bwMode="auto">
          <a:xfrm>
            <a:off x="4330701" y="6270625"/>
            <a:ext cx="38100" cy="114300"/>
          </a:xfrm>
          <a:custGeom>
            <a:avLst/>
            <a:gdLst>
              <a:gd name="T0" fmla="*/ 0 w 12"/>
              <a:gd name="T1" fmla="*/ 32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367"/>
          <p:cNvSpPr>
            <a:spLocks/>
          </p:cNvSpPr>
          <p:nvPr/>
        </p:nvSpPr>
        <p:spPr bwMode="auto">
          <a:xfrm>
            <a:off x="4154488" y="6410325"/>
            <a:ext cx="112713" cy="74613"/>
          </a:xfrm>
          <a:custGeom>
            <a:avLst/>
            <a:gdLst>
              <a:gd name="T0" fmla="*/ 36 w 36"/>
              <a:gd name="T1" fmla="*/ 24 h 24"/>
              <a:gd name="T2" fmla="*/ 33 w 36"/>
              <a:gd name="T3" fmla="*/ 19 h 24"/>
              <a:gd name="T4" fmla="*/ 32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3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368"/>
          <p:cNvSpPr>
            <a:spLocks/>
          </p:cNvSpPr>
          <p:nvPr/>
        </p:nvSpPr>
        <p:spPr bwMode="auto">
          <a:xfrm>
            <a:off x="4154488" y="6410325"/>
            <a:ext cx="112713" cy="36513"/>
          </a:xfrm>
          <a:custGeom>
            <a:avLst/>
            <a:gdLst>
              <a:gd name="T0" fmla="*/ 32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2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369"/>
          <p:cNvSpPr>
            <a:spLocks/>
          </p:cNvSpPr>
          <p:nvPr/>
        </p:nvSpPr>
        <p:spPr bwMode="auto">
          <a:xfrm>
            <a:off x="4292601" y="6513513"/>
            <a:ext cx="76200" cy="114300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370"/>
          <p:cNvSpPr>
            <a:spLocks/>
          </p:cNvSpPr>
          <p:nvPr/>
        </p:nvSpPr>
        <p:spPr bwMode="auto">
          <a:xfrm>
            <a:off x="4292601" y="6513513"/>
            <a:ext cx="38100" cy="114300"/>
          </a:xfrm>
          <a:custGeom>
            <a:avLst/>
            <a:gdLst>
              <a:gd name="T0" fmla="*/ 12 w 12"/>
              <a:gd name="T1" fmla="*/ 3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371"/>
          <p:cNvSpPr>
            <a:spLocks/>
          </p:cNvSpPr>
          <p:nvPr/>
        </p:nvSpPr>
        <p:spPr bwMode="auto">
          <a:xfrm>
            <a:off x="4397376" y="6410325"/>
            <a:ext cx="112713" cy="74613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1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372"/>
          <p:cNvSpPr>
            <a:spLocks/>
          </p:cNvSpPr>
          <p:nvPr/>
        </p:nvSpPr>
        <p:spPr bwMode="auto">
          <a:xfrm>
            <a:off x="4397376" y="6446838"/>
            <a:ext cx="112713" cy="38100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373"/>
          <p:cNvSpPr>
            <a:spLocks/>
          </p:cNvSpPr>
          <p:nvPr/>
        </p:nvSpPr>
        <p:spPr bwMode="auto">
          <a:xfrm>
            <a:off x="4305301" y="6188075"/>
            <a:ext cx="53975" cy="60325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3 h 19"/>
              <a:gd name="T10" fmla="*/ 3 w 17"/>
              <a:gd name="T11" fmla="*/ 3 h 19"/>
              <a:gd name="T12" fmla="*/ 3 w 17"/>
              <a:gd name="T13" fmla="*/ 14 h 19"/>
              <a:gd name="T14" fmla="*/ 5 w 17"/>
              <a:gd name="T15" fmla="*/ 18 h 19"/>
              <a:gd name="T16" fmla="*/ 5 w 17"/>
              <a:gd name="T17" fmla="*/ 18 h 19"/>
              <a:gd name="T18" fmla="*/ 0 w 17"/>
              <a:gd name="T19" fmla="*/ 18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3 w 17"/>
              <a:gd name="T33" fmla="*/ 13 h 19"/>
              <a:gd name="T34" fmla="*/ 13 w 17"/>
              <a:gd name="T35" fmla="*/ 13 h 19"/>
              <a:gd name="T36" fmla="*/ 13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0644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Widescreen</PresentationFormat>
  <Paragraphs>220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2019-11-22T14:28:21Z</dcterms:created>
  <dcterms:modified xsi:type="dcterms:W3CDTF">2019-11-22T14:28:54Z</dcterms:modified>
</cp:coreProperties>
</file>