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>
      <p:cViewPr varScale="1">
        <p:scale>
          <a:sx n="119" d="100"/>
          <a:sy n="119" d="100"/>
        </p:scale>
        <p:origin x="96" y="3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Undertit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b-NO" smtClean="0"/>
              <a:t>Klikk for å redigere undertittelstil i malen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CE5437-9C2F-4308-95CF-E3D2C23D6773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833F2-F70B-4568-9E58-E852E5E2D127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8900130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CE5437-9C2F-4308-95CF-E3D2C23D6773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833F2-F70B-4568-9E58-E852E5E2D127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5695507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CE5437-9C2F-4308-95CF-E3D2C23D6773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833F2-F70B-4568-9E58-E852E5E2D127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7161155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CE5437-9C2F-4308-95CF-E3D2C23D6773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833F2-F70B-4568-9E58-E852E5E2D127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7875382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Del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 smtClean="0"/>
              <a:t>Rediger tekststiler i malen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CE5437-9C2F-4308-95CF-E3D2C23D6773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833F2-F70B-4568-9E58-E852E5E2D127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3586313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CE5437-9C2F-4308-95CF-E3D2C23D6773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833F2-F70B-4568-9E58-E852E5E2D127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6150314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Rediger tekststiler i malen</a:t>
            </a:r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Rediger tekststiler i malen</a:t>
            </a:r>
          </a:p>
        </p:txBody>
      </p:sp>
      <p:sp>
        <p:nvSpPr>
          <p:cNvPr id="6" name="Plassholder for innhol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7" name="Plassholder for dato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CE5437-9C2F-4308-95CF-E3D2C23D6773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8" name="Plassholder for bunn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833F2-F70B-4568-9E58-E852E5E2D127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8392591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CE5437-9C2F-4308-95CF-E3D2C23D6773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4" name="Plassholder for bunn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833F2-F70B-4568-9E58-E852E5E2D127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5871504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CE5437-9C2F-4308-95CF-E3D2C23D6773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3" name="Plassholder for bunn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833F2-F70B-4568-9E58-E852E5E2D127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8484330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 smtClean="0"/>
              <a:t>Rediger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CE5437-9C2F-4308-95CF-E3D2C23D6773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833F2-F70B-4568-9E58-E852E5E2D127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798619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bild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 smtClean="0"/>
              <a:t>Rediger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CE5437-9C2F-4308-95CF-E3D2C23D6773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833F2-F70B-4568-9E58-E852E5E2D127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1069240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CE5437-9C2F-4308-95CF-E3D2C23D6773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3833F2-F70B-4568-9E58-E852E5E2D127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0774794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AutoShape 3"/>
          <p:cNvSpPr>
            <a:spLocks noChangeAspect="1" noChangeArrowheads="1" noTextEdit="1"/>
          </p:cNvSpPr>
          <p:nvPr/>
        </p:nvSpPr>
        <p:spPr bwMode="auto">
          <a:xfrm>
            <a:off x="1468438" y="0"/>
            <a:ext cx="9255125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" name="Freeform 5"/>
          <p:cNvSpPr>
            <a:spLocks noEditPoints="1"/>
          </p:cNvSpPr>
          <p:nvPr/>
        </p:nvSpPr>
        <p:spPr bwMode="auto">
          <a:xfrm>
            <a:off x="1706563" y="5300663"/>
            <a:ext cx="1042988" cy="1096963"/>
          </a:xfrm>
          <a:custGeom>
            <a:avLst/>
            <a:gdLst>
              <a:gd name="T0" fmla="*/ 257 w 657"/>
              <a:gd name="T1" fmla="*/ 8 h 691"/>
              <a:gd name="T2" fmla="*/ 259 w 657"/>
              <a:gd name="T3" fmla="*/ 8 h 691"/>
              <a:gd name="T4" fmla="*/ 257 w 657"/>
              <a:gd name="T5" fmla="*/ 8 h 691"/>
              <a:gd name="T6" fmla="*/ 257 w 657"/>
              <a:gd name="T7" fmla="*/ 8 h 691"/>
              <a:gd name="T8" fmla="*/ 208 w 657"/>
              <a:gd name="T9" fmla="*/ 12 h 691"/>
              <a:gd name="T10" fmla="*/ 270 w 657"/>
              <a:gd name="T11" fmla="*/ 105 h 691"/>
              <a:gd name="T12" fmla="*/ 354 w 657"/>
              <a:gd name="T13" fmla="*/ 98 h 691"/>
              <a:gd name="T14" fmla="*/ 367 w 657"/>
              <a:gd name="T15" fmla="*/ 96 h 691"/>
              <a:gd name="T16" fmla="*/ 375 w 657"/>
              <a:gd name="T17" fmla="*/ 181 h 691"/>
              <a:gd name="T18" fmla="*/ 391 w 657"/>
              <a:gd name="T19" fmla="*/ 273 h 691"/>
              <a:gd name="T20" fmla="*/ 432 w 657"/>
              <a:gd name="T21" fmla="*/ 347 h 691"/>
              <a:gd name="T22" fmla="*/ 478 w 657"/>
              <a:gd name="T23" fmla="*/ 329 h 691"/>
              <a:gd name="T24" fmla="*/ 459 w 657"/>
              <a:gd name="T25" fmla="*/ 232 h 691"/>
              <a:gd name="T26" fmla="*/ 443 w 657"/>
              <a:gd name="T27" fmla="*/ 156 h 691"/>
              <a:gd name="T28" fmla="*/ 439 w 657"/>
              <a:gd name="T29" fmla="*/ 100 h 691"/>
              <a:gd name="T30" fmla="*/ 548 w 657"/>
              <a:gd name="T31" fmla="*/ 86 h 691"/>
              <a:gd name="T32" fmla="*/ 657 w 657"/>
              <a:gd name="T33" fmla="*/ 65 h 691"/>
              <a:gd name="T34" fmla="*/ 648 w 657"/>
              <a:gd name="T35" fmla="*/ 170 h 691"/>
              <a:gd name="T36" fmla="*/ 576 w 657"/>
              <a:gd name="T37" fmla="*/ 226 h 691"/>
              <a:gd name="T38" fmla="*/ 636 w 657"/>
              <a:gd name="T39" fmla="*/ 351 h 691"/>
              <a:gd name="T40" fmla="*/ 615 w 657"/>
              <a:gd name="T41" fmla="*/ 469 h 691"/>
              <a:gd name="T42" fmla="*/ 570 w 657"/>
              <a:gd name="T43" fmla="*/ 526 h 691"/>
              <a:gd name="T44" fmla="*/ 445 w 657"/>
              <a:gd name="T45" fmla="*/ 545 h 691"/>
              <a:gd name="T46" fmla="*/ 402 w 657"/>
              <a:gd name="T47" fmla="*/ 658 h 691"/>
              <a:gd name="T48" fmla="*/ 354 w 657"/>
              <a:gd name="T49" fmla="*/ 691 h 691"/>
              <a:gd name="T50" fmla="*/ 130 w 657"/>
              <a:gd name="T51" fmla="*/ 666 h 691"/>
              <a:gd name="T52" fmla="*/ 97 w 657"/>
              <a:gd name="T53" fmla="*/ 637 h 691"/>
              <a:gd name="T54" fmla="*/ 54 w 657"/>
              <a:gd name="T55" fmla="*/ 592 h 691"/>
              <a:gd name="T56" fmla="*/ 0 w 657"/>
              <a:gd name="T57" fmla="*/ 621 h 691"/>
              <a:gd name="T58" fmla="*/ 76 w 657"/>
              <a:gd name="T59" fmla="*/ 555 h 691"/>
              <a:gd name="T60" fmla="*/ 101 w 657"/>
              <a:gd name="T61" fmla="*/ 534 h 691"/>
              <a:gd name="T62" fmla="*/ 111 w 657"/>
              <a:gd name="T63" fmla="*/ 465 h 691"/>
              <a:gd name="T64" fmla="*/ 144 w 657"/>
              <a:gd name="T65" fmla="*/ 434 h 691"/>
              <a:gd name="T66" fmla="*/ 146 w 657"/>
              <a:gd name="T67" fmla="*/ 432 h 691"/>
              <a:gd name="T68" fmla="*/ 157 w 657"/>
              <a:gd name="T69" fmla="*/ 351 h 691"/>
              <a:gd name="T70" fmla="*/ 194 w 657"/>
              <a:gd name="T71" fmla="*/ 360 h 691"/>
              <a:gd name="T72" fmla="*/ 249 w 657"/>
              <a:gd name="T73" fmla="*/ 376 h 691"/>
              <a:gd name="T74" fmla="*/ 251 w 657"/>
              <a:gd name="T75" fmla="*/ 327 h 691"/>
              <a:gd name="T76" fmla="*/ 231 w 657"/>
              <a:gd name="T77" fmla="*/ 298 h 691"/>
              <a:gd name="T78" fmla="*/ 214 w 657"/>
              <a:gd name="T79" fmla="*/ 273 h 691"/>
              <a:gd name="T80" fmla="*/ 97 w 657"/>
              <a:gd name="T81" fmla="*/ 224 h 691"/>
              <a:gd name="T82" fmla="*/ 33 w 657"/>
              <a:gd name="T83" fmla="*/ 154 h 691"/>
              <a:gd name="T84" fmla="*/ 130 w 657"/>
              <a:gd name="T85" fmla="*/ 0 h 691"/>
              <a:gd name="T86" fmla="*/ 208 w 657"/>
              <a:gd name="T87" fmla="*/ 12 h 6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657" h="691">
                <a:moveTo>
                  <a:pt x="257" y="8"/>
                </a:moveTo>
                <a:lnTo>
                  <a:pt x="259" y="8"/>
                </a:lnTo>
                <a:lnTo>
                  <a:pt x="257" y="8"/>
                </a:lnTo>
                <a:lnTo>
                  <a:pt x="257" y="8"/>
                </a:lnTo>
                <a:close/>
                <a:moveTo>
                  <a:pt x="208" y="12"/>
                </a:moveTo>
                <a:lnTo>
                  <a:pt x="270" y="105"/>
                </a:lnTo>
                <a:lnTo>
                  <a:pt x="354" y="98"/>
                </a:lnTo>
                <a:lnTo>
                  <a:pt x="367" y="96"/>
                </a:lnTo>
                <a:lnTo>
                  <a:pt x="375" y="181"/>
                </a:lnTo>
                <a:lnTo>
                  <a:pt x="391" y="273"/>
                </a:lnTo>
                <a:lnTo>
                  <a:pt x="432" y="347"/>
                </a:lnTo>
                <a:lnTo>
                  <a:pt x="478" y="329"/>
                </a:lnTo>
                <a:lnTo>
                  <a:pt x="459" y="232"/>
                </a:lnTo>
                <a:lnTo>
                  <a:pt x="443" y="156"/>
                </a:lnTo>
                <a:lnTo>
                  <a:pt x="439" y="100"/>
                </a:lnTo>
                <a:lnTo>
                  <a:pt x="548" y="86"/>
                </a:lnTo>
                <a:lnTo>
                  <a:pt x="657" y="65"/>
                </a:lnTo>
                <a:lnTo>
                  <a:pt x="648" y="170"/>
                </a:lnTo>
                <a:lnTo>
                  <a:pt x="576" y="226"/>
                </a:lnTo>
                <a:lnTo>
                  <a:pt x="636" y="351"/>
                </a:lnTo>
                <a:lnTo>
                  <a:pt x="615" y="469"/>
                </a:lnTo>
                <a:lnTo>
                  <a:pt x="570" y="526"/>
                </a:lnTo>
                <a:lnTo>
                  <a:pt x="445" y="545"/>
                </a:lnTo>
                <a:lnTo>
                  <a:pt x="402" y="658"/>
                </a:lnTo>
                <a:lnTo>
                  <a:pt x="354" y="691"/>
                </a:lnTo>
                <a:lnTo>
                  <a:pt x="130" y="666"/>
                </a:lnTo>
                <a:lnTo>
                  <a:pt x="97" y="637"/>
                </a:lnTo>
                <a:lnTo>
                  <a:pt x="54" y="592"/>
                </a:lnTo>
                <a:lnTo>
                  <a:pt x="0" y="621"/>
                </a:lnTo>
                <a:lnTo>
                  <a:pt x="76" y="555"/>
                </a:lnTo>
                <a:lnTo>
                  <a:pt x="101" y="534"/>
                </a:lnTo>
                <a:lnTo>
                  <a:pt x="111" y="465"/>
                </a:lnTo>
                <a:lnTo>
                  <a:pt x="144" y="434"/>
                </a:lnTo>
                <a:lnTo>
                  <a:pt x="146" y="432"/>
                </a:lnTo>
                <a:lnTo>
                  <a:pt x="157" y="351"/>
                </a:lnTo>
                <a:lnTo>
                  <a:pt x="194" y="360"/>
                </a:lnTo>
                <a:lnTo>
                  <a:pt x="249" y="376"/>
                </a:lnTo>
                <a:lnTo>
                  <a:pt x="251" y="327"/>
                </a:lnTo>
                <a:lnTo>
                  <a:pt x="231" y="298"/>
                </a:lnTo>
                <a:lnTo>
                  <a:pt x="214" y="273"/>
                </a:lnTo>
                <a:lnTo>
                  <a:pt x="97" y="224"/>
                </a:lnTo>
                <a:lnTo>
                  <a:pt x="33" y="154"/>
                </a:lnTo>
                <a:lnTo>
                  <a:pt x="130" y="0"/>
                </a:lnTo>
                <a:lnTo>
                  <a:pt x="208" y="12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" name="Freeform 6"/>
          <p:cNvSpPr>
            <a:spLocks/>
          </p:cNvSpPr>
          <p:nvPr/>
        </p:nvSpPr>
        <p:spPr bwMode="auto">
          <a:xfrm>
            <a:off x="3373438" y="4333875"/>
            <a:ext cx="571500" cy="204788"/>
          </a:xfrm>
          <a:custGeom>
            <a:avLst/>
            <a:gdLst>
              <a:gd name="T0" fmla="*/ 329 w 360"/>
              <a:gd name="T1" fmla="*/ 129 h 129"/>
              <a:gd name="T2" fmla="*/ 98 w 360"/>
              <a:gd name="T3" fmla="*/ 129 h 129"/>
              <a:gd name="T4" fmla="*/ 82 w 360"/>
              <a:gd name="T5" fmla="*/ 109 h 129"/>
              <a:gd name="T6" fmla="*/ 70 w 360"/>
              <a:gd name="T7" fmla="*/ 94 h 129"/>
              <a:gd name="T8" fmla="*/ 22 w 360"/>
              <a:gd name="T9" fmla="*/ 28 h 129"/>
              <a:gd name="T10" fmla="*/ 0 w 360"/>
              <a:gd name="T11" fmla="*/ 0 h 129"/>
              <a:gd name="T12" fmla="*/ 199 w 360"/>
              <a:gd name="T13" fmla="*/ 8 h 129"/>
              <a:gd name="T14" fmla="*/ 203 w 360"/>
              <a:gd name="T15" fmla="*/ 8 h 129"/>
              <a:gd name="T16" fmla="*/ 208 w 360"/>
              <a:gd name="T17" fmla="*/ 8 h 129"/>
              <a:gd name="T18" fmla="*/ 212 w 360"/>
              <a:gd name="T19" fmla="*/ 10 h 129"/>
              <a:gd name="T20" fmla="*/ 300 w 360"/>
              <a:gd name="T21" fmla="*/ 80 h 129"/>
              <a:gd name="T22" fmla="*/ 360 w 360"/>
              <a:gd name="T23" fmla="*/ 129 h 129"/>
              <a:gd name="T24" fmla="*/ 329 w 360"/>
              <a:gd name="T25" fmla="*/ 129 h 1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60" h="129">
                <a:moveTo>
                  <a:pt x="329" y="129"/>
                </a:moveTo>
                <a:lnTo>
                  <a:pt x="98" y="129"/>
                </a:lnTo>
                <a:lnTo>
                  <a:pt x="82" y="109"/>
                </a:lnTo>
                <a:lnTo>
                  <a:pt x="70" y="94"/>
                </a:lnTo>
                <a:lnTo>
                  <a:pt x="22" y="28"/>
                </a:lnTo>
                <a:lnTo>
                  <a:pt x="0" y="0"/>
                </a:lnTo>
                <a:lnTo>
                  <a:pt x="199" y="8"/>
                </a:lnTo>
                <a:lnTo>
                  <a:pt x="203" y="8"/>
                </a:lnTo>
                <a:lnTo>
                  <a:pt x="208" y="8"/>
                </a:lnTo>
                <a:lnTo>
                  <a:pt x="212" y="10"/>
                </a:lnTo>
                <a:lnTo>
                  <a:pt x="300" y="80"/>
                </a:lnTo>
                <a:lnTo>
                  <a:pt x="360" y="129"/>
                </a:lnTo>
                <a:lnTo>
                  <a:pt x="329" y="129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" name="Freeform 7"/>
          <p:cNvSpPr>
            <a:spLocks/>
          </p:cNvSpPr>
          <p:nvPr/>
        </p:nvSpPr>
        <p:spPr bwMode="auto">
          <a:xfrm>
            <a:off x="2965451" y="4383088"/>
            <a:ext cx="407988" cy="630238"/>
          </a:xfrm>
          <a:custGeom>
            <a:avLst/>
            <a:gdLst>
              <a:gd name="T0" fmla="*/ 34 w 257"/>
              <a:gd name="T1" fmla="*/ 397 h 397"/>
              <a:gd name="T2" fmla="*/ 26 w 257"/>
              <a:gd name="T3" fmla="*/ 394 h 397"/>
              <a:gd name="T4" fmla="*/ 24 w 257"/>
              <a:gd name="T5" fmla="*/ 394 h 397"/>
              <a:gd name="T6" fmla="*/ 35 w 257"/>
              <a:gd name="T7" fmla="*/ 380 h 397"/>
              <a:gd name="T8" fmla="*/ 57 w 257"/>
              <a:gd name="T9" fmla="*/ 353 h 397"/>
              <a:gd name="T10" fmla="*/ 55 w 257"/>
              <a:gd name="T11" fmla="*/ 349 h 397"/>
              <a:gd name="T12" fmla="*/ 0 w 257"/>
              <a:gd name="T13" fmla="*/ 250 h 397"/>
              <a:gd name="T14" fmla="*/ 2 w 257"/>
              <a:gd name="T15" fmla="*/ 203 h 397"/>
              <a:gd name="T16" fmla="*/ 4 w 257"/>
              <a:gd name="T17" fmla="*/ 160 h 397"/>
              <a:gd name="T18" fmla="*/ 20 w 257"/>
              <a:gd name="T19" fmla="*/ 84 h 397"/>
              <a:gd name="T20" fmla="*/ 96 w 257"/>
              <a:gd name="T21" fmla="*/ 71 h 397"/>
              <a:gd name="T22" fmla="*/ 104 w 257"/>
              <a:gd name="T23" fmla="*/ 8 h 397"/>
              <a:gd name="T24" fmla="*/ 177 w 257"/>
              <a:gd name="T25" fmla="*/ 0 h 397"/>
              <a:gd name="T26" fmla="*/ 177 w 257"/>
              <a:gd name="T27" fmla="*/ 146 h 397"/>
              <a:gd name="T28" fmla="*/ 177 w 257"/>
              <a:gd name="T29" fmla="*/ 154 h 397"/>
              <a:gd name="T30" fmla="*/ 246 w 257"/>
              <a:gd name="T31" fmla="*/ 224 h 397"/>
              <a:gd name="T32" fmla="*/ 257 w 257"/>
              <a:gd name="T33" fmla="*/ 234 h 397"/>
              <a:gd name="T34" fmla="*/ 34 w 257"/>
              <a:gd name="T35" fmla="*/ 397 h 3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257" h="397">
                <a:moveTo>
                  <a:pt x="34" y="397"/>
                </a:moveTo>
                <a:lnTo>
                  <a:pt x="26" y="394"/>
                </a:lnTo>
                <a:lnTo>
                  <a:pt x="24" y="394"/>
                </a:lnTo>
                <a:lnTo>
                  <a:pt x="35" y="380"/>
                </a:lnTo>
                <a:lnTo>
                  <a:pt x="57" y="353"/>
                </a:lnTo>
                <a:lnTo>
                  <a:pt x="55" y="349"/>
                </a:lnTo>
                <a:lnTo>
                  <a:pt x="0" y="250"/>
                </a:lnTo>
                <a:lnTo>
                  <a:pt x="2" y="203"/>
                </a:lnTo>
                <a:lnTo>
                  <a:pt x="4" y="160"/>
                </a:lnTo>
                <a:lnTo>
                  <a:pt x="20" y="84"/>
                </a:lnTo>
                <a:lnTo>
                  <a:pt x="96" y="71"/>
                </a:lnTo>
                <a:lnTo>
                  <a:pt x="104" y="8"/>
                </a:lnTo>
                <a:lnTo>
                  <a:pt x="177" y="0"/>
                </a:lnTo>
                <a:lnTo>
                  <a:pt x="177" y="146"/>
                </a:lnTo>
                <a:lnTo>
                  <a:pt x="177" y="154"/>
                </a:lnTo>
                <a:lnTo>
                  <a:pt x="246" y="224"/>
                </a:lnTo>
                <a:lnTo>
                  <a:pt x="257" y="234"/>
                </a:lnTo>
                <a:lnTo>
                  <a:pt x="34" y="397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" name="Freeform 8"/>
          <p:cNvSpPr>
            <a:spLocks noEditPoints="1"/>
          </p:cNvSpPr>
          <p:nvPr/>
        </p:nvSpPr>
        <p:spPr bwMode="auto">
          <a:xfrm>
            <a:off x="7280276" y="1504950"/>
            <a:ext cx="379413" cy="539750"/>
          </a:xfrm>
          <a:custGeom>
            <a:avLst/>
            <a:gdLst>
              <a:gd name="T0" fmla="*/ 66 w 239"/>
              <a:gd name="T1" fmla="*/ 327 h 340"/>
              <a:gd name="T2" fmla="*/ 49 w 239"/>
              <a:gd name="T3" fmla="*/ 340 h 340"/>
              <a:gd name="T4" fmla="*/ 33 w 239"/>
              <a:gd name="T5" fmla="*/ 331 h 340"/>
              <a:gd name="T6" fmla="*/ 39 w 239"/>
              <a:gd name="T7" fmla="*/ 257 h 340"/>
              <a:gd name="T8" fmla="*/ 49 w 239"/>
              <a:gd name="T9" fmla="*/ 138 h 340"/>
              <a:gd name="T10" fmla="*/ 158 w 239"/>
              <a:gd name="T11" fmla="*/ 120 h 340"/>
              <a:gd name="T12" fmla="*/ 239 w 239"/>
              <a:gd name="T13" fmla="*/ 107 h 340"/>
              <a:gd name="T14" fmla="*/ 208 w 239"/>
              <a:gd name="T15" fmla="*/ 243 h 340"/>
              <a:gd name="T16" fmla="*/ 91 w 239"/>
              <a:gd name="T17" fmla="*/ 313 h 340"/>
              <a:gd name="T18" fmla="*/ 66 w 239"/>
              <a:gd name="T19" fmla="*/ 327 h 340"/>
              <a:gd name="T20" fmla="*/ 169 w 239"/>
              <a:gd name="T21" fmla="*/ 82 h 340"/>
              <a:gd name="T22" fmla="*/ 84 w 239"/>
              <a:gd name="T23" fmla="*/ 84 h 340"/>
              <a:gd name="T24" fmla="*/ 51 w 239"/>
              <a:gd name="T25" fmla="*/ 66 h 340"/>
              <a:gd name="T26" fmla="*/ 45 w 239"/>
              <a:gd name="T27" fmla="*/ 62 h 340"/>
              <a:gd name="T28" fmla="*/ 0 w 239"/>
              <a:gd name="T29" fmla="*/ 33 h 340"/>
              <a:gd name="T30" fmla="*/ 35 w 239"/>
              <a:gd name="T31" fmla="*/ 15 h 340"/>
              <a:gd name="T32" fmla="*/ 68 w 239"/>
              <a:gd name="T33" fmla="*/ 0 h 340"/>
              <a:gd name="T34" fmla="*/ 216 w 239"/>
              <a:gd name="T35" fmla="*/ 2 h 340"/>
              <a:gd name="T36" fmla="*/ 231 w 239"/>
              <a:gd name="T37" fmla="*/ 80 h 340"/>
              <a:gd name="T38" fmla="*/ 169 w 239"/>
              <a:gd name="T39" fmla="*/ 82 h 3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39" h="340">
                <a:moveTo>
                  <a:pt x="66" y="327"/>
                </a:moveTo>
                <a:lnTo>
                  <a:pt x="49" y="340"/>
                </a:lnTo>
                <a:lnTo>
                  <a:pt x="33" y="331"/>
                </a:lnTo>
                <a:lnTo>
                  <a:pt x="39" y="257"/>
                </a:lnTo>
                <a:lnTo>
                  <a:pt x="49" y="138"/>
                </a:lnTo>
                <a:lnTo>
                  <a:pt x="158" y="120"/>
                </a:lnTo>
                <a:lnTo>
                  <a:pt x="239" y="107"/>
                </a:lnTo>
                <a:lnTo>
                  <a:pt x="208" y="243"/>
                </a:lnTo>
                <a:lnTo>
                  <a:pt x="91" y="313"/>
                </a:lnTo>
                <a:lnTo>
                  <a:pt x="66" y="327"/>
                </a:lnTo>
                <a:close/>
                <a:moveTo>
                  <a:pt x="169" y="82"/>
                </a:moveTo>
                <a:lnTo>
                  <a:pt x="84" y="84"/>
                </a:lnTo>
                <a:lnTo>
                  <a:pt x="51" y="66"/>
                </a:lnTo>
                <a:lnTo>
                  <a:pt x="45" y="62"/>
                </a:lnTo>
                <a:lnTo>
                  <a:pt x="0" y="33"/>
                </a:lnTo>
                <a:lnTo>
                  <a:pt x="35" y="15"/>
                </a:lnTo>
                <a:lnTo>
                  <a:pt x="68" y="0"/>
                </a:lnTo>
                <a:lnTo>
                  <a:pt x="216" y="2"/>
                </a:lnTo>
                <a:lnTo>
                  <a:pt x="231" y="80"/>
                </a:lnTo>
                <a:lnTo>
                  <a:pt x="169" y="82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" name="Freeform 9"/>
          <p:cNvSpPr>
            <a:spLocks noEditPoints="1"/>
          </p:cNvSpPr>
          <p:nvPr/>
        </p:nvSpPr>
        <p:spPr bwMode="auto">
          <a:xfrm>
            <a:off x="2108201" y="4427538"/>
            <a:ext cx="631825" cy="868363"/>
          </a:xfrm>
          <a:custGeom>
            <a:avLst/>
            <a:gdLst>
              <a:gd name="T0" fmla="*/ 398 w 398"/>
              <a:gd name="T1" fmla="*/ 346 h 547"/>
              <a:gd name="T2" fmla="*/ 286 w 398"/>
              <a:gd name="T3" fmla="*/ 547 h 547"/>
              <a:gd name="T4" fmla="*/ 241 w 398"/>
              <a:gd name="T5" fmla="*/ 537 h 547"/>
              <a:gd name="T6" fmla="*/ 282 w 398"/>
              <a:gd name="T7" fmla="*/ 461 h 547"/>
              <a:gd name="T8" fmla="*/ 274 w 398"/>
              <a:gd name="T9" fmla="*/ 457 h 547"/>
              <a:gd name="T10" fmla="*/ 126 w 398"/>
              <a:gd name="T11" fmla="*/ 373 h 547"/>
              <a:gd name="T12" fmla="*/ 79 w 398"/>
              <a:gd name="T13" fmla="*/ 268 h 547"/>
              <a:gd name="T14" fmla="*/ 132 w 398"/>
              <a:gd name="T15" fmla="*/ 251 h 547"/>
              <a:gd name="T16" fmla="*/ 291 w 398"/>
              <a:gd name="T17" fmla="*/ 280 h 547"/>
              <a:gd name="T18" fmla="*/ 397 w 398"/>
              <a:gd name="T19" fmla="*/ 346 h 547"/>
              <a:gd name="T20" fmla="*/ 398 w 398"/>
              <a:gd name="T21" fmla="*/ 346 h 547"/>
              <a:gd name="T22" fmla="*/ 15 w 398"/>
              <a:gd name="T23" fmla="*/ 0 h 547"/>
              <a:gd name="T24" fmla="*/ 198 w 398"/>
              <a:gd name="T25" fmla="*/ 19 h 547"/>
              <a:gd name="T26" fmla="*/ 330 w 398"/>
              <a:gd name="T27" fmla="*/ 13 h 547"/>
              <a:gd name="T28" fmla="*/ 344 w 398"/>
              <a:gd name="T29" fmla="*/ 68 h 547"/>
              <a:gd name="T30" fmla="*/ 330 w 398"/>
              <a:gd name="T31" fmla="*/ 140 h 547"/>
              <a:gd name="T32" fmla="*/ 328 w 398"/>
              <a:gd name="T33" fmla="*/ 146 h 547"/>
              <a:gd name="T34" fmla="*/ 317 w 398"/>
              <a:gd name="T35" fmla="*/ 202 h 547"/>
              <a:gd name="T36" fmla="*/ 184 w 398"/>
              <a:gd name="T37" fmla="*/ 188 h 547"/>
              <a:gd name="T38" fmla="*/ 103 w 398"/>
              <a:gd name="T39" fmla="*/ 144 h 547"/>
              <a:gd name="T40" fmla="*/ 0 w 398"/>
              <a:gd name="T41" fmla="*/ 140 h 547"/>
              <a:gd name="T42" fmla="*/ 15 w 398"/>
              <a:gd name="T43" fmla="*/ 0 h 5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398" h="547">
                <a:moveTo>
                  <a:pt x="398" y="346"/>
                </a:moveTo>
                <a:lnTo>
                  <a:pt x="286" y="547"/>
                </a:lnTo>
                <a:lnTo>
                  <a:pt x="241" y="537"/>
                </a:lnTo>
                <a:lnTo>
                  <a:pt x="282" y="461"/>
                </a:lnTo>
                <a:lnTo>
                  <a:pt x="274" y="457"/>
                </a:lnTo>
                <a:lnTo>
                  <a:pt x="126" y="373"/>
                </a:lnTo>
                <a:lnTo>
                  <a:pt x="79" y="268"/>
                </a:lnTo>
                <a:lnTo>
                  <a:pt x="132" y="251"/>
                </a:lnTo>
                <a:lnTo>
                  <a:pt x="291" y="280"/>
                </a:lnTo>
                <a:lnTo>
                  <a:pt x="397" y="346"/>
                </a:lnTo>
                <a:lnTo>
                  <a:pt x="398" y="346"/>
                </a:lnTo>
                <a:close/>
                <a:moveTo>
                  <a:pt x="15" y="0"/>
                </a:moveTo>
                <a:lnTo>
                  <a:pt x="198" y="19"/>
                </a:lnTo>
                <a:lnTo>
                  <a:pt x="330" y="13"/>
                </a:lnTo>
                <a:lnTo>
                  <a:pt x="344" y="68"/>
                </a:lnTo>
                <a:lnTo>
                  <a:pt x="330" y="140"/>
                </a:lnTo>
                <a:lnTo>
                  <a:pt x="328" y="146"/>
                </a:lnTo>
                <a:lnTo>
                  <a:pt x="317" y="202"/>
                </a:lnTo>
                <a:lnTo>
                  <a:pt x="184" y="188"/>
                </a:lnTo>
                <a:lnTo>
                  <a:pt x="103" y="144"/>
                </a:lnTo>
                <a:lnTo>
                  <a:pt x="0" y="140"/>
                </a:lnTo>
                <a:lnTo>
                  <a:pt x="15" y="0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" name="Freeform 10"/>
          <p:cNvSpPr>
            <a:spLocks/>
          </p:cNvSpPr>
          <p:nvPr/>
        </p:nvSpPr>
        <p:spPr bwMode="auto">
          <a:xfrm>
            <a:off x="6529388" y="1560513"/>
            <a:ext cx="673100" cy="763588"/>
          </a:xfrm>
          <a:custGeom>
            <a:avLst/>
            <a:gdLst>
              <a:gd name="T0" fmla="*/ 415 w 424"/>
              <a:gd name="T1" fmla="*/ 124 h 481"/>
              <a:gd name="T2" fmla="*/ 424 w 424"/>
              <a:gd name="T3" fmla="*/ 360 h 481"/>
              <a:gd name="T4" fmla="*/ 271 w 424"/>
              <a:gd name="T5" fmla="*/ 438 h 481"/>
              <a:gd name="T6" fmla="*/ 185 w 424"/>
              <a:gd name="T7" fmla="*/ 481 h 481"/>
              <a:gd name="T8" fmla="*/ 133 w 424"/>
              <a:gd name="T9" fmla="*/ 434 h 481"/>
              <a:gd name="T10" fmla="*/ 4 w 424"/>
              <a:gd name="T11" fmla="*/ 319 h 481"/>
              <a:gd name="T12" fmla="*/ 0 w 424"/>
              <a:gd name="T13" fmla="*/ 317 h 481"/>
              <a:gd name="T14" fmla="*/ 8 w 424"/>
              <a:gd name="T15" fmla="*/ 301 h 481"/>
              <a:gd name="T16" fmla="*/ 57 w 424"/>
              <a:gd name="T17" fmla="*/ 270 h 481"/>
              <a:gd name="T18" fmla="*/ 66 w 424"/>
              <a:gd name="T19" fmla="*/ 265 h 481"/>
              <a:gd name="T20" fmla="*/ 90 w 424"/>
              <a:gd name="T21" fmla="*/ 167 h 481"/>
              <a:gd name="T22" fmla="*/ 181 w 424"/>
              <a:gd name="T23" fmla="*/ 111 h 481"/>
              <a:gd name="T24" fmla="*/ 234 w 424"/>
              <a:gd name="T25" fmla="*/ 167 h 481"/>
              <a:gd name="T26" fmla="*/ 313 w 424"/>
              <a:gd name="T27" fmla="*/ 152 h 481"/>
              <a:gd name="T28" fmla="*/ 337 w 424"/>
              <a:gd name="T29" fmla="*/ 0 h 481"/>
              <a:gd name="T30" fmla="*/ 401 w 424"/>
              <a:gd name="T31" fmla="*/ 6 h 481"/>
              <a:gd name="T32" fmla="*/ 409 w 424"/>
              <a:gd name="T33" fmla="*/ 8 h 481"/>
              <a:gd name="T34" fmla="*/ 413 w 424"/>
              <a:gd name="T35" fmla="*/ 84 h 481"/>
              <a:gd name="T36" fmla="*/ 413 w 424"/>
              <a:gd name="T37" fmla="*/ 89 h 481"/>
              <a:gd name="T38" fmla="*/ 413 w 424"/>
              <a:gd name="T39" fmla="*/ 111 h 481"/>
              <a:gd name="T40" fmla="*/ 415 w 424"/>
              <a:gd name="T41" fmla="*/ 124 h 4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424" h="481">
                <a:moveTo>
                  <a:pt x="415" y="124"/>
                </a:moveTo>
                <a:lnTo>
                  <a:pt x="424" y="360"/>
                </a:lnTo>
                <a:lnTo>
                  <a:pt x="271" y="438"/>
                </a:lnTo>
                <a:lnTo>
                  <a:pt x="185" y="481"/>
                </a:lnTo>
                <a:lnTo>
                  <a:pt x="133" y="434"/>
                </a:lnTo>
                <a:lnTo>
                  <a:pt x="4" y="319"/>
                </a:lnTo>
                <a:lnTo>
                  <a:pt x="0" y="317"/>
                </a:lnTo>
                <a:lnTo>
                  <a:pt x="8" y="301"/>
                </a:lnTo>
                <a:lnTo>
                  <a:pt x="57" y="270"/>
                </a:lnTo>
                <a:lnTo>
                  <a:pt x="66" y="265"/>
                </a:lnTo>
                <a:lnTo>
                  <a:pt x="90" y="167"/>
                </a:lnTo>
                <a:lnTo>
                  <a:pt x="181" y="111"/>
                </a:lnTo>
                <a:lnTo>
                  <a:pt x="234" y="167"/>
                </a:lnTo>
                <a:lnTo>
                  <a:pt x="313" y="152"/>
                </a:lnTo>
                <a:lnTo>
                  <a:pt x="337" y="0"/>
                </a:lnTo>
                <a:lnTo>
                  <a:pt x="401" y="6"/>
                </a:lnTo>
                <a:lnTo>
                  <a:pt x="409" y="8"/>
                </a:lnTo>
                <a:lnTo>
                  <a:pt x="413" y="84"/>
                </a:lnTo>
                <a:lnTo>
                  <a:pt x="413" y="89"/>
                </a:lnTo>
                <a:lnTo>
                  <a:pt x="413" y="111"/>
                </a:lnTo>
                <a:lnTo>
                  <a:pt x="415" y="124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" name="Freeform 11"/>
          <p:cNvSpPr>
            <a:spLocks/>
          </p:cNvSpPr>
          <p:nvPr/>
        </p:nvSpPr>
        <p:spPr bwMode="auto">
          <a:xfrm>
            <a:off x="7613651" y="-3175"/>
            <a:ext cx="865188" cy="676275"/>
          </a:xfrm>
          <a:custGeom>
            <a:avLst/>
            <a:gdLst>
              <a:gd name="T0" fmla="*/ 545 w 545"/>
              <a:gd name="T1" fmla="*/ 321 h 426"/>
              <a:gd name="T2" fmla="*/ 405 w 545"/>
              <a:gd name="T3" fmla="*/ 426 h 426"/>
              <a:gd name="T4" fmla="*/ 245 w 545"/>
              <a:gd name="T5" fmla="*/ 401 h 426"/>
              <a:gd name="T6" fmla="*/ 193 w 545"/>
              <a:gd name="T7" fmla="*/ 314 h 426"/>
              <a:gd name="T8" fmla="*/ 8 w 545"/>
              <a:gd name="T9" fmla="*/ 242 h 426"/>
              <a:gd name="T10" fmla="*/ 0 w 545"/>
              <a:gd name="T11" fmla="*/ 232 h 426"/>
              <a:gd name="T12" fmla="*/ 49 w 545"/>
              <a:gd name="T13" fmla="*/ 105 h 426"/>
              <a:gd name="T14" fmla="*/ 146 w 545"/>
              <a:gd name="T15" fmla="*/ 57 h 426"/>
              <a:gd name="T16" fmla="*/ 465 w 545"/>
              <a:gd name="T17" fmla="*/ 0 h 426"/>
              <a:gd name="T18" fmla="*/ 545 w 545"/>
              <a:gd name="T19" fmla="*/ 321 h 4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45" h="426">
                <a:moveTo>
                  <a:pt x="545" y="321"/>
                </a:moveTo>
                <a:lnTo>
                  <a:pt x="405" y="426"/>
                </a:lnTo>
                <a:lnTo>
                  <a:pt x="245" y="401"/>
                </a:lnTo>
                <a:lnTo>
                  <a:pt x="193" y="314"/>
                </a:lnTo>
                <a:lnTo>
                  <a:pt x="8" y="242"/>
                </a:lnTo>
                <a:lnTo>
                  <a:pt x="0" y="232"/>
                </a:lnTo>
                <a:lnTo>
                  <a:pt x="49" y="105"/>
                </a:lnTo>
                <a:lnTo>
                  <a:pt x="146" y="57"/>
                </a:lnTo>
                <a:lnTo>
                  <a:pt x="465" y="0"/>
                </a:lnTo>
                <a:lnTo>
                  <a:pt x="545" y="321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" name="Freeform 12"/>
          <p:cNvSpPr>
            <a:spLocks/>
          </p:cNvSpPr>
          <p:nvPr/>
        </p:nvSpPr>
        <p:spPr bwMode="auto">
          <a:xfrm>
            <a:off x="8466138" y="1773238"/>
            <a:ext cx="2238375" cy="1974850"/>
          </a:xfrm>
          <a:custGeom>
            <a:avLst/>
            <a:gdLst>
              <a:gd name="T0" fmla="*/ 994 w 1410"/>
              <a:gd name="T1" fmla="*/ 94 h 1244"/>
              <a:gd name="T2" fmla="*/ 953 w 1410"/>
              <a:gd name="T3" fmla="*/ 183 h 1244"/>
              <a:gd name="T4" fmla="*/ 1109 w 1410"/>
              <a:gd name="T5" fmla="*/ 144 h 1244"/>
              <a:gd name="T6" fmla="*/ 1120 w 1410"/>
              <a:gd name="T7" fmla="*/ 327 h 1244"/>
              <a:gd name="T8" fmla="*/ 1185 w 1410"/>
              <a:gd name="T9" fmla="*/ 382 h 1244"/>
              <a:gd name="T10" fmla="*/ 1163 w 1410"/>
              <a:gd name="T11" fmla="*/ 419 h 1244"/>
              <a:gd name="T12" fmla="*/ 1120 w 1410"/>
              <a:gd name="T13" fmla="*/ 489 h 1244"/>
              <a:gd name="T14" fmla="*/ 1185 w 1410"/>
              <a:gd name="T15" fmla="*/ 668 h 1244"/>
              <a:gd name="T16" fmla="*/ 1311 w 1410"/>
              <a:gd name="T17" fmla="*/ 654 h 1244"/>
              <a:gd name="T18" fmla="*/ 1325 w 1410"/>
              <a:gd name="T19" fmla="*/ 800 h 1244"/>
              <a:gd name="T20" fmla="*/ 1375 w 1410"/>
              <a:gd name="T21" fmla="*/ 893 h 1244"/>
              <a:gd name="T22" fmla="*/ 1358 w 1410"/>
              <a:gd name="T23" fmla="*/ 1004 h 1244"/>
              <a:gd name="T24" fmla="*/ 1103 w 1410"/>
              <a:gd name="T25" fmla="*/ 1140 h 1244"/>
              <a:gd name="T26" fmla="*/ 1010 w 1410"/>
              <a:gd name="T27" fmla="*/ 1121 h 1244"/>
              <a:gd name="T28" fmla="*/ 683 w 1410"/>
              <a:gd name="T29" fmla="*/ 1148 h 1244"/>
              <a:gd name="T30" fmla="*/ 395 w 1410"/>
              <a:gd name="T31" fmla="*/ 1008 h 1244"/>
              <a:gd name="T32" fmla="*/ 385 w 1410"/>
              <a:gd name="T33" fmla="*/ 843 h 1244"/>
              <a:gd name="T34" fmla="*/ 445 w 1410"/>
              <a:gd name="T35" fmla="*/ 876 h 1244"/>
              <a:gd name="T36" fmla="*/ 459 w 1410"/>
              <a:gd name="T37" fmla="*/ 887 h 1244"/>
              <a:gd name="T38" fmla="*/ 442 w 1410"/>
              <a:gd name="T39" fmla="*/ 784 h 1244"/>
              <a:gd name="T40" fmla="*/ 412 w 1410"/>
              <a:gd name="T41" fmla="*/ 668 h 1244"/>
              <a:gd name="T42" fmla="*/ 274 w 1410"/>
              <a:gd name="T43" fmla="*/ 611 h 1244"/>
              <a:gd name="T44" fmla="*/ 204 w 1410"/>
              <a:gd name="T45" fmla="*/ 483 h 1244"/>
              <a:gd name="T46" fmla="*/ 305 w 1410"/>
              <a:gd name="T47" fmla="*/ 483 h 1244"/>
              <a:gd name="T48" fmla="*/ 424 w 1410"/>
              <a:gd name="T49" fmla="*/ 452 h 1244"/>
              <a:gd name="T50" fmla="*/ 469 w 1410"/>
              <a:gd name="T51" fmla="*/ 426 h 1244"/>
              <a:gd name="T52" fmla="*/ 484 w 1410"/>
              <a:gd name="T53" fmla="*/ 383 h 1244"/>
              <a:gd name="T54" fmla="*/ 399 w 1410"/>
              <a:gd name="T55" fmla="*/ 374 h 1244"/>
              <a:gd name="T56" fmla="*/ 331 w 1410"/>
              <a:gd name="T57" fmla="*/ 395 h 1244"/>
              <a:gd name="T58" fmla="*/ 259 w 1410"/>
              <a:gd name="T59" fmla="*/ 395 h 1244"/>
              <a:gd name="T60" fmla="*/ 420 w 1410"/>
              <a:gd name="T61" fmla="*/ 290 h 1244"/>
              <a:gd name="T62" fmla="*/ 385 w 1410"/>
              <a:gd name="T63" fmla="*/ 275 h 1244"/>
              <a:gd name="T64" fmla="*/ 302 w 1410"/>
              <a:gd name="T65" fmla="*/ 271 h 1244"/>
              <a:gd name="T66" fmla="*/ 265 w 1410"/>
              <a:gd name="T67" fmla="*/ 282 h 1244"/>
              <a:gd name="T68" fmla="*/ 80 w 1410"/>
              <a:gd name="T69" fmla="*/ 335 h 1244"/>
              <a:gd name="T70" fmla="*/ 115 w 1410"/>
              <a:gd name="T71" fmla="*/ 253 h 1244"/>
              <a:gd name="T72" fmla="*/ 0 w 1410"/>
              <a:gd name="T73" fmla="*/ 236 h 1244"/>
              <a:gd name="T74" fmla="*/ 93 w 1410"/>
              <a:gd name="T75" fmla="*/ 206 h 1244"/>
              <a:gd name="T76" fmla="*/ 187 w 1410"/>
              <a:gd name="T77" fmla="*/ 152 h 1244"/>
              <a:gd name="T78" fmla="*/ 220 w 1410"/>
              <a:gd name="T79" fmla="*/ 179 h 1244"/>
              <a:gd name="T80" fmla="*/ 300 w 1410"/>
              <a:gd name="T81" fmla="*/ 95 h 1244"/>
              <a:gd name="T82" fmla="*/ 348 w 1410"/>
              <a:gd name="T83" fmla="*/ 152 h 1244"/>
              <a:gd name="T84" fmla="*/ 549 w 1410"/>
              <a:gd name="T85" fmla="*/ 146 h 1244"/>
              <a:gd name="T86" fmla="*/ 749 w 1410"/>
              <a:gd name="T87" fmla="*/ 0 h 1244"/>
              <a:gd name="T88" fmla="*/ 967 w 1410"/>
              <a:gd name="T89" fmla="*/ 4 h 1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410" h="1244">
                <a:moveTo>
                  <a:pt x="982" y="55"/>
                </a:moveTo>
                <a:lnTo>
                  <a:pt x="994" y="94"/>
                </a:lnTo>
                <a:lnTo>
                  <a:pt x="945" y="117"/>
                </a:lnTo>
                <a:lnTo>
                  <a:pt x="953" y="183"/>
                </a:lnTo>
                <a:lnTo>
                  <a:pt x="1068" y="154"/>
                </a:lnTo>
                <a:lnTo>
                  <a:pt x="1109" y="144"/>
                </a:lnTo>
                <a:lnTo>
                  <a:pt x="1115" y="230"/>
                </a:lnTo>
                <a:lnTo>
                  <a:pt x="1120" y="327"/>
                </a:lnTo>
                <a:lnTo>
                  <a:pt x="1122" y="331"/>
                </a:lnTo>
                <a:lnTo>
                  <a:pt x="1185" y="382"/>
                </a:lnTo>
                <a:lnTo>
                  <a:pt x="1177" y="395"/>
                </a:lnTo>
                <a:lnTo>
                  <a:pt x="1163" y="419"/>
                </a:lnTo>
                <a:lnTo>
                  <a:pt x="1210" y="444"/>
                </a:lnTo>
                <a:lnTo>
                  <a:pt x="1120" y="489"/>
                </a:lnTo>
                <a:lnTo>
                  <a:pt x="1122" y="617"/>
                </a:lnTo>
                <a:lnTo>
                  <a:pt x="1185" y="668"/>
                </a:lnTo>
                <a:lnTo>
                  <a:pt x="1226" y="662"/>
                </a:lnTo>
                <a:lnTo>
                  <a:pt x="1311" y="654"/>
                </a:lnTo>
                <a:lnTo>
                  <a:pt x="1362" y="718"/>
                </a:lnTo>
                <a:lnTo>
                  <a:pt x="1325" y="800"/>
                </a:lnTo>
                <a:lnTo>
                  <a:pt x="1381" y="849"/>
                </a:lnTo>
                <a:lnTo>
                  <a:pt x="1375" y="893"/>
                </a:lnTo>
                <a:lnTo>
                  <a:pt x="1366" y="958"/>
                </a:lnTo>
                <a:lnTo>
                  <a:pt x="1358" y="1004"/>
                </a:lnTo>
                <a:lnTo>
                  <a:pt x="1410" y="1055"/>
                </a:lnTo>
                <a:lnTo>
                  <a:pt x="1103" y="1140"/>
                </a:lnTo>
                <a:lnTo>
                  <a:pt x="1068" y="1135"/>
                </a:lnTo>
                <a:lnTo>
                  <a:pt x="1010" y="1121"/>
                </a:lnTo>
                <a:lnTo>
                  <a:pt x="784" y="1244"/>
                </a:lnTo>
                <a:lnTo>
                  <a:pt x="683" y="1148"/>
                </a:lnTo>
                <a:lnTo>
                  <a:pt x="515" y="1098"/>
                </a:lnTo>
                <a:lnTo>
                  <a:pt x="395" y="1008"/>
                </a:lnTo>
                <a:lnTo>
                  <a:pt x="362" y="856"/>
                </a:lnTo>
                <a:lnTo>
                  <a:pt x="385" y="843"/>
                </a:lnTo>
                <a:lnTo>
                  <a:pt x="399" y="835"/>
                </a:lnTo>
                <a:lnTo>
                  <a:pt x="445" y="876"/>
                </a:lnTo>
                <a:lnTo>
                  <a:pt x="447" y="878"/>
                </a:lnTo>
                <a:lnTo>
                  <a:pt x="459" y="887"/>
                </a:lnTo>
                <a:lnTo>
                  <a:pt x="502" y="814"/>
                </a:lnTo>
                <a:lnTo>
                  <a:pt x="442" y="784"/>
                </a:lnTo>
                <a:lnTo>
                  <a:pt x="442" y="728"/>
                </a:lnTo>
                <a:lnTo>
                  <a:pt x="412" y="668"/>
                </a:lnTo>
                <a:lnTo>
                  <a:pt x="333" y="677"/>
                </a:lnTo>
                <a:lnTo>
                  <a:pt x="274" y="611"/>
                </a:lnTo>
                <a:lnTo>
                  <a:pt x="224" y="539"/>
                </a:lnTo>
                <a:lnTo>
                  <a:pt x="204" y="483"/>
                </a:lnTo>
                <a:lnTo>
                  <a:pt x="259" y="483"/>
                </a:lnTo>
                <a:lnTo>
                  <a:pt x="305" y="483"/>
                </a:lnTo>
                <a:lnTo>
                  <a:pt x="395" y="469"/>
                </a:lnTo>
                <a:lnTo>
                  <a:pt x="424" y="452"/>
                </a:lnTo>
                <a:lnTo>
                  <a:pt x="442" y="442"/>
                </a:lnTo>
                <a:lnTo>
                  <a:pt x="469" y="426"/>
                </a:lnTo>
                <a:lnTo>
                  <a:pt x="480" y="395"/>
                </a:lnTo>
                <a:lnTo>
                  <a:pt x="484" y="383"/>
                </a:lnTo>
                <a:lnTo>
                  <a:pt x="461" y="382"/>
                </a:lnTo>
                <a:lnTo>
                  <a:pt x="399" y="374"/>
                </a:lnTo>
                <a:lnTo>
                  <a:pt x="337" y="393"/>
                </a:lnTo>
                <a:lnTo>
                  <a:pt x="331" y="395"/>
                </a:lnTo>
                <a:lnTo>
                  <a:pt x="257" y="397"/>
                </a:lnTo>
                <a:lnTo>
                  <a:pt x="259" y="395"/>
                </a:lnTo>
                <a:lnTo>
                  <a:pt x="268" y="360"/>
                </a:lnTo>
                <a:lnTo>
                  <a:pt x="420" y="290"/>
                </a:lnTo>
                <a:lnTo>
                  <a:pt x="410" y="284"/>
                </a:lnTo>
                <a:lnTo>
                  <a:pt x="385" y="275"/>
                </a:lnTo>
                <a:lnTo>
                  <a:pt x="346" y="259"/>
                </a:lnTo>
                <a:lnTo>
                  <a:pt x="302" y="271"/>
                </a:lnTo>
                <a:lnTo>
                  <a:pt x="272" y="278"/>
                </a:lnTo>
                <a:lnTo>
                  <a:pt x="265" y="282"/>
                </a:lnTo>
                <a:lnTo>
                  <a:pt x="138" y="376"/>
                </a:lnTo>
                <a:lnTo>
                  <a:pt x="80" y="335"/>
                </a:lnTo>
                <a:lnTo>
                  <a:pt x="123" y="296"/>
                </a:lnTo>
                <a:lnTo>
                  <a:pt x="115" y="253"/>
                </a:lnTo>
                <a:lnTo>
                  <a:pt x="27" y="263"/>
                </a:lnTo>
                <a:lnTo>
                  <a:pt x="0" y="236"/>
                </a:lnTo>
                <a:lnTo>
                  <a:pt x="84" y="179"/>
                </a:lnTo>
                <a:lnTo>
                  <a:pt x="93" y="206"/>
                </a:lnTo>
                <a:lnTo>
                  <a:pt x="171" y="162"/>
                </a:lnTo>
                <a:lnTo>
                  <a:pt x="187" y="152"/>
                </a:lnTo>
                <a:lnTo>
                  <a:pt x="214" y="185"/>
                </a:lnTo>
                <a:lnTo>
                  <a:pt x="220" y="179"/>
                </a:lnTo>
                <a:lnTo>
                  <a:pt x="245" y="152"/>
                </a:lnTo>
                <a:lnTo>
                  <a:pt x="300" y="95"/>
                </a:lnTo>
                <a:lnTo>
                  <a:pt x="317" y="191"/>
                </a:lnTo>
                <a:lnTo>
                  <a:pt x="348" y="152"/>
                </a:lnTo>
                <a:lnTo>
                  <a:pt x="523" y="166"/>
                </a:lnTo>
                <a:lnTo>
                  <a:pt x="549" y="146"/>
                </a:lnTo>
                <a:lnTo>
                  <a:pt x="593" y="113"/>
                </a:lnTo>
                <a:lnTo>
                  <a:pt x="749" y="0"/>
                </a:lnTo>
                <a:lnTo>
                  <a:pt x="893" y="47"/>
                </a:lnTo>
                <a:lnTo>
                  <a:pt x="967" y="4"/>
                </a:lnTo>
                <a:lnTo>
                  <a:pt x="982" y="55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" name="Freeform 13"/>
          <p:cNvSpPr>
            <a:spLocks/>
          </p:cNvSpPr>
          <p:nvPr/>
        </p:nvSpPr>
        <p:spPr bwMode="auto">
          <a:xfrm>
            <a:off x="2778126" y="4395788"/>
            <a:ext cx="352425" cy="763588"/>
          </a:xfrm>
          <a:custGeom>
            <a:avLst/>
            <a:gdLst>
              <a:gd name="T0" fmla="*/ 41 w 222"/>
              <a:gd name="T1" fmla="*/ 473 h 481"/>
              <a:gd name="T2" fmla="*/ 41 w 222"/>
              <a:gd name="T3" fmla="*/ 481 h 481"/>
              <a:gd name="T4" fmla="*/ 0 w 222"/>
              <a:gd name="T5" fmla="*/ 432 h 481"/>
              <a:gd name="T6" fmla="*/ 13 w 222"/>
              <a:gd name="T7" fmla="*/ 378 h 481"/>
              <a:gd name="T8" fmla="*/ 15 w 222"/>
              <a:gd name="T9" fmla="*/ 368 h 481"/>
              <a:gd name="T10" fmla="*/ 17 w 222"/>
              <a:gd name="T11" fmla="*/ 362 h 481"/>
              <a:gd name="T12" fmla="*/ 23 w 222"/>
              <a:gd name="T13" fmla="*/ 337 h 481"/>
              <a:gd name="T14" fmla="*/ 56 w 222"/>
              <a:gd name="T15" fmla="*/ 208 h 481"/>
              <a:gd name="T16" fmla="*/ 0 w 222"/>
              <a:gd name="T17" fmla="*/ 152 h 481"/>
              <a:gd name="T18" fmla="*/ 48 w 222"/>
              <a:gd name="T19" fmla="*/ 18 h 481"/>
              <a:gd name="T20" fmla="*/ 222 w 222"/>
              <a:gd name="T21" fmla="*/ 0 h 481"/>
              <a:gd name="T22" fmla="*/ 214 w 222"/>
              <a:gd name="T23" fmla="*/ 63 h 481"/>
              <a:gd name="T24" fmla="*/ 138 w 222"/>
              <a:gd name="T25" fmla="*/ 76 h 481"/>
              <a:gd name="T26" fmla="*/ 122 w 222"/>
              <a:gd name="T27" fmla="*/ 152 h 481"/>
              <a:gd name="T28" fmla="*/ 120 w 222"/>
              <a:gd name="T29" fmla="*/ 195 h 481"/>
              <a:gd name="T30" fmla="*/ 118 w 222"/>
              <a:gd name="T31" fmla="*/ 242 h 481"/>
              <a:gd name="T32" fmla="*/ 173 w 222"/>
              <a:gd name="T33" fmla="*/ 341 h 481"/>
              <a:gd name="T34" fmla="*/ 175 w 222"/>
              <a:gd name="T35" fmla="*/ 345 h 481"/>
              <a:gd name="T36" fmla="*/ 153 w 222"/>
              <a:gd name="T37" fmla="*/ 372 h 481"/>
              <a:gd name="T38" fmla="*/ 142 w 222"/>
              <a:gd name="T39" fmla="*/ 386 h 481"/>
              <a:gd name="T40" fmla="*/ 144 w 222"/>
              <a:gd name="T41" fmla="*/ 386 h 481"/>
              <a:gd name="T42" fmla="*/ 152 w 222"/>
              <a:gd name="T43" fmla="*/ 389 h 481"/>
              <a:gd name="T44" fmla="*/ 130 w 222"/>
              <a:gd name="T45" fmla="*/ 407 h 481"/>
              <a:gd name="T46" fmla="*/ 56 w 222"/>
              <a:gd name="T47" fmla="*/ 459 h 481"/>
              <a:gd name="T48" fmla="*/ 41 w 222"/>
              <a:gd name="T49" fmla="*/ 473 h 4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222" h="481">
                <a:moveTo>
                  <a:pt x="41" y="473"/>
                </a:moveTo>
                <a:lnTo>
                  <a:pt x="41" y="481"/>
                </a:lnTo>
                <a:lnTo>
                  <a:pt x="0" y="432"/>
                </a:lnTo>
                <a:lnTo>
                  <a:pt x="13" y="378"/>
                </a:lnTo>
                <a:lnTo>
                  <a:pt x="15" y="368"/>
                </a:lnTo>
                <a:lnTo>
                  <a:pt x="17" y="362"/>
                </a:lnTo>
                <a:lnTo>
                  <a:pt x="23" y="337"/>
                </a:lnTo>
                <a:lnTo>
                  <a:pt x="56" y="208"/>
                </a:lnTo>
                <a:lnTo>
                  <a:pt x="0" y="152"/>
                </a:lnTo>
                <a:lnTo>
                  <a:pt x="48" y="18"/>
                </a:lnTo>
                <a:lnTo>
                  <a:pt x="222" y="0"/>
                </a:lnTo>
                <a:lnTo>
                  <a:pt x="214" y="63"/>
                </a:lnTo>
                <a:lnTo>
                  <a:pt x="138" y="76"/>
                </a:lnTo>
                <a:lnTo>
                  <a:pt x="122" y="152"/>
                </a:lnTo>
                <a:lnTo>
                  <a:pt x="120" y="195"/>
                </a:lnTo>
                <a:lnTo>
                  <a:pt x="118" y="242"/>
                </a:lnTo>
                <a:lnTo>
                  <a:pt x="173" y="341"/>
                </a:lnTo>
                <a:lnTo>
                  <a:pt x="175" y="345"/>
                </a:lnTo>
                <a:lnTo>
                  <a:pt x="153" y="372"/>
                </a:lnTo>
                <a:lnTo>
                  <a:pt x="142" y="386"/>
                </a:lnTo>
                <a:lnTo>
                  <a:pt x="144" y="386"/>
                </a:lnTo>
                <a:lnTo>
                  <a:pt x="152" y="389"/>
                </a:lnTo>
                <a:lnTo>
                  <a:pt x="130" y="407"/>
                </a:lnTo>
                <a:lnTo>
                  <a:pt x="56" y="459"/>
                </a:lnTo>
                <a:lnTo>
                  <a:pt x="41" y="473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" name="Freeform 14"/>
          <p:cNvSpPr>
            <a:spLocks/>
          </p:cNvSpPr>
          <p:nvPr/>
        </p:nvSpPr>
        <p:spPr bwMode="auto">
          <a:xfrm>
            <a:off x="8129588" y="2811463"/>
            <a:ext cx="2214563" cy="2625725"/>
          </a:xfrm>
          <a:custGeom>
            <a:avLst/>
            <a:gdLst>
              <a:gd name="T0" fmla="*/ 597 w 1395"/>
              <a:gd name="T1" fmla="*/ 189 h 1654"/>
              <a:gd name="T2" fmla="*/ 607 w 1395"/>
              <a:gd name="T3" fmla="*/ 354 h 1654"/>
              <a:gd name="T4" fmla="*/ 895 w 1395"/>
              <a:gd name="T5" fmla="*/ 494 h 1654"/>
              <a:gd name="T6" fmla="*/ 1260 w 1395"/>
              <a:gd name="T7" fmla="*/ 1008 h 1654"/>
              <a:gd name="T8" fmla="*/ 1278 w 1395"/>
              <a:gd name="T9" fmla="*/ 1031 h 1654"/>
              <a:gd name="T10" fmla="*/ 1348 w 1395"/>
              <a:gd name="T11" fmla="*/ 1033 h 1654"/>
              <a:gd name="T12" fmla="*/ 1383 w 1395"/>
              <a:gd name="T13" fmla="*/ 1066 h 1654"/>
              <a:gd name="T14" fmla="*/ 1334 w 1395"/>
              <a:gd name="T15" fmla="*/ 1193 h 1654"/>
              <a:gd name="T16" fmla="*/ 1317 w 1395"/>
              <a:gd name="T17" fmla="*/ 1277 h 1654"/>
              <a:gd name="T18" fmla="*/ 1280 w 1395"/>
              <a:gd name="T19" fmla="*/ 1457 h 1654"/>
              <a:gd name="T20" fmla="*/ 1097 w 1395"/>
              <a:gd name="T21" fmla="*/ 1613 h 1654"/>
              <a:gd name="T22" fmla="*/ 860 w 1395"/>
              <a:gd name="T23" fmla="*/ 1582 h 1654"/>
              <a:gd name="T24" fmla="*/ 562 w 1395"/>
              <a:gd name="T25" fmla="*/ 1465 h 1654"/>
              <a:gd name="T26" fmla="*/ 453 w 1395"/>
              <a:gd name="T27" fmla="*/ 1444 h 1654"/>
              <a:gd name="T28" fmla="*/ 368 w 1395"/>
              <a:gd name="T29" fmla="*/ 1284 h 1654"/>
              <a:gd name="T30" fmla="*/ 191 w 1395"/>
              <a:gd name="T31" fmla="*/ 1053 h 1654"/>
              <a:gd name="T32" fmla="*/ 52 w 1395"/>
              <a:gd name="T33" fmla="*/ 899 h 1654"/>
              <a:gd name="T34" fmla="*/ 0 w 1395"/>
              <a:gd name="T35" fmla="*/ 893 h 1654"/>
              <a:gd name="T36" fmla="*/ 33 w 1395"/>
              <a:gd name="T37" fmla="*/ 414 h 1654"/>
              <a:gd name="T38" fmla="*/ 150 w 1395"/>
              <a:gd name="T39" fmla="*/ 329 h 1654"/>
              <a:gd name="T40" fmla="*/ 183 w 1395"/>
              <a:gd name="T41" fmla="*/ 335 h 1654"/>
              <a:gd name="T42" fmla="*/ 395 w 1395"/>
              <a:gd name="T43" fmla="*/ 529 h 1654"/>
              <a:gd name="T44" fmla="*/ 478 w 1395"/>
              <a:gd name="T45" fmla="*/ 669 h 1654"/>
              <a:gd name="T46" fmla="*/ 498 w 1395"/>
              <a:gd name="T47" fmla="*/ 609 h 1654"/>
              <a:gd name="T48" fmla="*/ 480 w 1395"/>
              <a:gd name="T49" fmla="*/ 492 h 1654"/>
              <a:gd name="T50" fmla="*/ 389 w 1395"/>
              <a:gd name="T51" fmla="*/ 405 h 1654"/>
              <a:gd name="T52" fmla="*/ 243 w 1395"/>
              <a:gd name="T53" fmla="*/ 276 h 1654"/>
              <a:gd name="T54" fmla="*/ 290 w 1395"/>
              <a:gd name="T55" fmla="*/ 255 h 1654"/>
              <a:gd name="T56" fmla="*/ 323 w 1395"/>
              <a:gd name="T57" fmla="*/ 187 h 1654"/>
              <a:gd name="T58" fmla="*/ 317 w 1395"/>
              <a:gd name="T59" fmla="*/ 82 h 1654"/>
              <a:gd name="T60" fmla="*/ 336 w 1395"/>
              <a:gd name="T61" fmla="*/ 70 h 1654"/>
              <a:gd name="T62" fmla="*/ 465 w 1395"/>
              <a:gd name="T63" fmla="*/ 148 h 1654"/>
              <a:gd name="T64" fmla="*/ 420 w 1395"/>
              <a:gd name="T65" fmla="*/ 0 h 1654"/>
              <a:gd name="T66" fmla="*/ 560 w 1395"/>
              <a:gd name="T67" fmla="*/ 117 h 1654"/>
              <a:gd name="T68" fmla="*/ 611 w 1395"/>
              <a:gd name="T69" fmla="*/ 181 h 16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1395" h="1654">
                <a:moveTo>
                  <a:pt x="611" y="181"/>
                </a:moveTo>
                <a:lnTo>
                  <a:pt x="597" y="189"/>
                </a:lnTo>
                <a:lnTo>
                  <a:pt x="574" y="202"/>
                </a:lnTo>
                <a:lnTo>
                  <a:pt x="607" y="354"/>
                </a:lnTo>
                <a:lnTo>
                  <a:pt x="727" y="444"/>
                </a:lnTo>
                <a:lnTo>
                  <a:pt x="895" y="494"/>
                </a:lnTo>
                <a:lnTo>
                  <a:pt x="996" y="590"/>
                </a:lnTo>
                <a:lnTo>
                  <a:pt x="1260" y="1008"/>
                </a:lnTo>
                <a:lnTo>
                  <a:pt x="1274" y="1031"/>
                </a:lnTo>
                <a:lnTo>
                  <a:pt x="1278" y="1031"/>
                </a:lnTo>
                <a:lnTo>
                  <a:pt x="1280" y="1031"/>
                </a:lnTo>
                <a:lnTo>
                  <a:pt x="1348" y="1033"/>
                </a:lnTo>
                <a:lnTo>
                  <a:pt x="1369" y="1033"/>
                </a:lnTo>
                <a:lnTo>
                  <a:pt x="1383" y="1066"/>
                </a:lnTo>
                <a:lnTo>
                  <a:pt x="1395" y="1092"/>
                </a:lnTo>
                <a:lnTo>
                  <a:pt x="1334" y="1193"/>
                </a:lnTo>
                <a:lnTo>
                  <a:pt x="1332" y="1201"/>
                </a:lnTo>
                <a:lnTo>
                  <a:pt x="1317" y="1277"/>
                </a:lnTo>
                <a:lnTo>
                  <a:pt x="1313" y="1300"/>
                </a:lnTo>
                <a:lnTo>
                  <a:pt x="1280" y="1457"/>
                </a:lnTo>
                <a:lnTo>
                  <a:pt x="1278" y="1467"/>
                </a:lnTo>
                <a:lnTo>
                  <a:pt x="1097" y="1613"/>
                </a:lnTo>
                <a:lnTo>
                  <a:pt x="912" y="1654"/>
                </a:lnTo>
                <a:lnTo>
                  <a:pt x="860" y="1582"/>
                </a:lnTo>
                <a:lnTo>
                  <a:pt x="644" y="1557"/>
                </a:lnTo>
                <a:lnTo>
                  <a:pt x="562" y="1465"/>
                </a:lnTo>
                <a:lnTo>
                  <a:pt x="517" y="1457"/>
                </a:lnTo>
                <a:lnTo>
                  <a:pt x="453" y="1444"/>
                </a:lnTo>
                <a:lnTo>
                  <a:pt x="372" y="1356"/>
                </a:lnTo>
                <a:lnTo>
                  <a:pt x="368" y="1284"/>
                </a:lnTo>
                <a:lnTo>
                  <a:pt x="154" y="1115"/>
                </a:lnTo>
                <a:lnTo>
                  <a:pt x="191" y="1053"/>
                </a:lnTo>
                <a:lnTo>
                  <a:pt x="134" y="915"/>
                </a:lnTo>
                <a:lnTo>
                  <a:pt x="52" y="899"/>
                </a:lnTo>
                <a:lnTo>
                  <a:pt x="37" y="928"/>
                </a:lnTo>
                <a:lnTo>
                  <a:pt x="0" y="893"/>
                </a:lnTo>
                <a:lnTo>
                  <a:pt x="130" y="609"/>
                </a:lnTo>
                <a:lnTo>
                  <a:pt x="33" y="414"/>
                </a:lnTo>
                <a:lnTo>
                  <a:pt x="113" y="356"/>
                </a:lnTo>
                <a:lnTo>
                  <a:pt x="150" y="329"/>
                </a:lnTo>
                <a:lnTo>
                  <a:pt x="163" y="321"/>
                </a:lnTo>
                <a:lnTo>
                  <a:pt x="183" y="335"/>
                </a:lnTo>
                <a:lnTo>
                  <a:pt x="263" y="414"/>
                </a:lnTo>
                <a:lnTo>
                  <a:pt x="395" y="529"/>
                </a:lnTo>
                <a:lnTo>
                  <a:pt x="438" y="629"/>
                </a:lnTo>
                <a:lnTo>
                  <a:pt x="478" y="669"/>
                </a:lnTo>
                <a:lnTo>
                  <a:pt x="494" y="617"/>
                </a:lnTo>
                <a:lnTo>
                  <a:pt x="498" y="609"/>
                </a:lnTo>
                <a:lnTo>
                  <a:pt x="498" y="508"/>
                </a:lnTo>
                <a:lnTo>
                  <a:pt x="480" y="492"/>
                </a:lnTo>
                <a:lnTo>
                  <a:pt x="412" y="424"/>
                </a:lnTo>
                <a:lnTo>
                  <a:pt x="389" y="405"/>
                </a:lnTo>
                <a:lnTo>
                  <a:pt x="338" y="356"/>
                </a:lnTo>
                <a:lnTo>
                  <a:pt x="243" y="276"/>
                </a:lnTo>
                <a:lnTo>
                  <a:pt x="241" y="272"/>
                </a:lnTo>
                <a:lnTo>
                  <a:pt x="290" y="255"/>
                </a:lnTo>
                <a:lnTo>
                  <a:pt x="366" y="319"/>
                </a:lnTo>
                <a:lnTo>
                  <a:pt x="323" y="187"/>
                </a:lnTo>
                <a:lnTo>
                  <a:pt x="296" y="103"/>
                </a:lnTo>
                <a:lnTo>
                  <a:pt x="317" y="82"/>
                </a:lnTo>
                <a:lnTo>
                  <a:pt x="331" y="66"/>
                </a:lnTo>
                <a:lnTo>
                  <a:pt x="336" y="70"/>
                </a:lnTo>
                <a:lnTo>
                  <a:pt x="428" y="156"/>
                </a:lnTo>
                <a:lnTo>
                  <a:pt x="465" y="148"/>
                </a:lnTo>
                <a:lnTo>
                  <a:pt x="393" y="19"/>
                </a:lnTo>
                <a:lnTo>
                  <a:pt x="420" y="0"/>
                </a:lnTo>
                <a:lnTo>
                  <a:pt x="498" y="62"/>
                </a:lnTo>
                <a:lnTo>
                  <a:pt x="560" y="117"/>
                </a:lnTo>
                <a:lnTo>
                  <a:pt x="609" y="181"/>
                </a:lnTo>
                <a:lnTo>
                  <a:pt x="611" y="181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" name="Freeform 15"/>
          <p:cNvSpPr>
            <a:spLocks/>
          </p:cNvSpPr>
          <p:nvPr/>
        </p:nvSpPr>
        <p:spPr bwMode="auto">
          <a:xfrm>
            <a:off x="5937251" y="3478213"/>
            <a:ext cx="2044700" cy="2576513"/>
          </a:xfrm>
          <a:custGeom>
            <a:avLst/>
            <a:gdLst>
              <a:gd name="T0" fmla="*/ 1214 w 1288"/>
              <a:gd name="T1" fmla="*/ 1287 h 1623"/>
              <a:gd name="T2" fmla="*/ 1175 w 1288"/>
              <a:gd name="T3" fmla="*/ 1331 h 1623"/>
              <a:gd name="T4" fmla="*/ 1107 w 1288"/>
              <a:gd name="T5" fmla="*/ 1413 h 1623"/>
              <a:gd name="T6" fmla="*/ 932 w 1288"/>
              <a:gd name="T7" fmla="*/ 1621 h 1623"/>
              <a:gd name="T8" fmla="*/ 722 w 1288"/>
              <a:gd name="T9" fmla="*/ 1561 h 1623"/>
              <a:gd name="T10" fmla="*/ 525 w 1288"/>
              <a:gd name="T11" fmla="*/ 1510 h 1623"/>
              <a:gd name="T12" fmla="*/ 478 w 1288"/>
              <a:gd name="T13" fmla="*/ 1304 h 1623"/>
              <a:gd name="T14" fmla="*/ 609 w 1288"/>
              <a:gd name="T15" fmla="*/ 1185 h 1623"/>
              <a:gd name="T16" fmla="*/ 710 w 1288"/>
              <a:gd name="T17" fmla="*/ 1069 h 1623"/>
              <a:gd name="T18" fmla="*/ 778 w 1288"/>
              <a:gd name="T19" fmla="*/ 1049 h 1623"/>
              <a:gd name="T20" fmla="*/ 745 w 1288"/>
              <a:gd name="T21" fmla="*/ 952 h 1623"/>
              <a:gd name="T22" fmla="*/ 580 w 1288"/>
              <a:gd name="T23" fmla="*/ 821 h 1623"/>
              <a:gd name="T24" fmla="*/ 523 w 1288"/>
              <a:gd name="T25" fmla="*/ 798 h 1623"/>
              <a:gd name="T26" fmla="*/ 496 w 1288"/>
              <a:gd name="T27" fmla="*/ 847 h 1623"/>
              <a:gd name="T28" fmla="*/ 227 w 1288"/>
              <a:gd name="T29" fmla="*/ 917 h 1623"/>
              <a:gd name="T30" fmla="*/ 122 w 1288"/>
              <a:gd name="T31" fmla="*/ 810 h 1623"/>
              <a:gd name="T32" fmla="*/ 122 w 1288"/>
              <a:gd name="T33" fmla="*/ 681 h 1623"/>
              <a:gd name="T34" fmla="*/ 4 w 1288"/>
              <a:gd name="T35" fmla="*/ 524 h 1623"/>
              <a:gd name="T36" fmla="*/ 85 w 1288"/>
              <a:gd name="T37" fmla="*/ 463 h 1623"/>
              <a:gd name="T38" fmla="*/ 68 w 1288"/>
              <a:gd name="T39" fmla="*/ 384 h 1623"/>
              <a:gd name="T40" fmla="*/ 23 w 1288"/>
              <a:gd name="T41" fmla="*/ 214 h 1623"/>
              <a:gd name="T42" fmla="*/ 107 w 1288"/>
              <a:gd name="T43" fmla="*/ 232 h 1623"/>
              <a:gd name="T44" fmla="*/ 225 w 1288"/>
              <a:gd name="T45" fmla="*/ 298 h 1623"/>
              <a:gd name="T46" fmla="*/ 274 w 1288"/>
              <a:gd name="T47" fmla="*/ 393 h 1623"/>
              <a:gd name="T48" fmla="*/ 317 w 1288"/>
              <a:gd name="T49" fmla="*/ 446 h 1623"/>
              <a:gd name="T50" fmla="*/ 387 w 1288"/>
              <a:gd name="T51" fmla="*/ 504 h 1623"/>
              <a:gd name="T52" fmla="*/ 422 w 1288"/>
              <a:gd name="T53" fmla="*/ 574 h 1623"/>
              <a:gd name="T54" fmla="*/ 484 w 1288"/>
              <a:gd name="T55" fmla="*/ 524 h 1623"/>
              <a:gd name="T56" fmla="*/ 613 w 1288"/>
              <a:gd name="T57" fmla="*/ 481 h 1623"/>
              <a:gd name="T58" fmla="*/ 653 w 1288"/>
              <a:gd name="T59" fmla="*/ 458 h 1623"/>
              <a:gd name="T60" fmla="*/ 795 w 1288"/>
              <a:gd name="T61" fmla="*/ 432 h 1623"/>
              <a:gd name="T62" fmla="*/ 731 w 1288"/>
              <a:gd name="T63" fmla="*/ 368 h 1623"/>
              <a:gd name="T64" fmla="*/ 611 w 1288"/>
              <a:gd name="T65" fmla="*/ 372 h 1623"/>
              <a:gd name="T66" fmla="*/ 535 w 1288"/>
              <a:gd name="T67" fmla="*/ 401 h 1623"/>
              <a:gd name="T68" fmla="*/ 498 w 1288"/>
              <a:gd name="T69" fmla="*/ 411 h 1623"/>
              <a:gd name="T70" fmla="*/ 360 w 1288"/>
              <a:gd name="T71" fmla="*/ 354 h 1623"/>
              <a:gd name="T72" fmla="*/ 325 w 1288"/>
              <a:gd name="T73" fmla="*/ 273 h 1623"/>
              <a:gd name="T74" fmla="*/ 284 w 1288"/>
              <a:gd name="T75" fmla="*/ 199 h 1623"/>
              <a:gd name="T76" fmla="*/ 389 w 1288"/>
              <a:gd name="T77" fmla="*/ 205 h 1623"/>
              <a:gd name="T78" fmla="*/ 488 w 1288"/>
              <a:gd name="T79" fmla="*/ 251 h 1623"/>
              <a:gd name="T80" fmla="*/ 471 w 1288"/>
              <a:gd name="T81" fmla="*/ 207 h 1623"/>
              <a:gd name="T82" fmla="*/ 443 w 1288"/>
              <a:gd name="T83" fmla="*/ 164 h 1623"/>
              <a:gd name="T84" fmla="*/ 449 w 1288"/>
              <a:gd name="T85" fmla="*/ 111 h 1623"/>
              <a:gd name="T86" fmla="*/ 515 w 1288"/>
              <a:gd name="T87" fmla="*/ 78 h 1623"/>
              <a:gd name="T88" fmla="*/ 774 w 1288"/>
              <a:gd name="T89" fmla="*/ 0 h 1623"/>
              <a:gd name="T90" fmla="*/ 792 w 1288"/>
              <a:gd name="T91" fmla="*/ 72 h 1623"/>
              <a:gd name="T92" fmla="*/ 846 w 1288"/>
              <a:gd name="T93" fmla="*/ 232 h 1623"/>
              <a:gd name="T94" fmla="*/ 939 w 1288"/>
              <a:gd name="T95" fmla="*/ 286 h 1623"/>
              <a:gd name="T96" fmla="*/ 1091 w 1288"/>
              <a:gd name="T97" fmla="*/ 339 h 1623"/>
              <a:gd name="T98" fmla="*/ 1144 w 1288"/>
              <a:gd name="T99" fmla="*/ 479 h 1623"/>
              <a:gd name="T100" fmla="*/ 1118 w 1288"/>
              <a:gd name="T101" fmla="*/ 578 h 1623"/>
              <a:gd name="T102" fmla="*/ 1077 w 1288"/>
              <a:gd name="T103" fmla="*/ 816 h 1623"/>
              <a:gd name="T104" fmla="*/ 1288 w 1288"/>
              <a:gd name="T105" fmla="*/ 1199 h 16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288" h="1623">
                <a:moveTo>
                  <a:pt x="1288" y="1199"/>
                </a:moveTo>
                <a:lnTo>
                  <a:pt x="1214" y="1287"/>
                </a:lnTo>
                <a:lnTo>
                  <a:pt x="1206" y="1294"/>
                </a:lnTo>
                <a:lnTo>
                  <a:pt x="1175" y="1331"/>
                </a:lnTo>
                <a:lnTo>
                  <a:pt x="1163" y="1345"/>
                </a:lnTo>
                <a:lnTo>
                  <a:pt x="1107" y="1413"/>
                </a:lnTo>
                <a:lnTo>
                  <a:pt x="1103" y="1417"/>
                </a:lnTo>
                <a:lnTo>
                  <a:pt x="932" y="1621"/>
                </a:lnTo>
                <a:lnTo>
                  <a:pt x="764" y="1623"/>
                </a:lnTo>
                <a:lnTo>
                  <a:pt x="722" y="1561"/>
                </a:lnTo>
                <a:lnTo>
                  <a:pt x="589" y="1561"/>
                </a:lnTo>
                <a:lnTo>
                  <a:pt x="525" y="1510"/>
                </a:lnTo>
                <a:lnTo>
                  <a:pt x="568" y="1433"/>
                </a:lnTo>
                <a:lnTo>
                  <a:pt x="478" y="1304"/>
                </a:lnTo>
                <a:lnTo>
                  <a:pt x="580" y="1285"/>
                </a:lnTo>
                <a:lnTo>
                  <a:pt x="609" y="1185"/>
                </a:lnTo>
                <a:lnTo>
                  <a:pt x="685" y="1141"/>
                </a:lnTo>
                <a:lnTo>
                  <a:pt x="710" y="1069"/>
                </a:lnTo>
                <a:lnTo>
                  <a:pt x="727" y="1065"/>
                </a:lnTo>
                <a:lnTo>
                  <a:pt x="778" y="1049"/>
                </a:lnTo>
                <a:lnTo>
                  <a:pt x="770" y="1024"/>
                </a:lnTo>
                <a:lnTo>
                  <a:pt x="745" y="952"/>
                </a:lnTo>
                <a:lnTo>
                  <a:pt x="686" y="864"/>
                </a:lnTo>
                <a:lnTo>
                  <a:pt x="580" y="821"/>
                </a:lnTo>
                <a:lnTo>
                  <a:pt x="568" y="816"/>
                </a:lnTo>
                <a:lnTo>
                  <a:pt x="523" y="798"/>
                </a:lnTo>
                <a:lnTo>
                  <a:pt x="486" y="806"/>
                </a:lnTo>
                <a:lnTo>
                  <a:pt x="496" y="847"/>
                </a:lnTo>
                <a:lnTo>
                  <a:pt x="358" y="841"/>
                </a:lnTo>
                <a:lnTo>
                  <a:pt x="227" y="917"/>
                </a:lnTo>
                <a:lnTo>
                  <a:pt x="155" y="892"/>
                </a:lnTo>
                <a:lnTo>
                  <a:pt x="122" y="810"/>
                </a:lnTo>
                <a:lnTo>
                  <a:pt x="122" y="775"/>
                </a:lnTo>
                <a:lnTo>
                  <a:pt x="122" y="681"/>
                </a:lnTo>
                <a:lnTo>
                  <a:pt x="4" y="596"/>
                </a:lnTo>
                <a:lnTo>
                  <a:pt x="4" y="524"/>
                </a:lnTo>
                <a:lnTo>
                  <a:pt x="82" y="465"/>
                </a:lnTo>
                <a:lnTo>
                  <a:pt x="85" y="463"/>
                </a:lnTo>
                <a:lnTo>
                  <a:pt x="115" y="442"/>
                </a:lnTo>
                <a:lnTo>
                  <a:pt x="68" y="384"/>
                </a:lnTo>
                <a:lnTo>
                  <a:pt x="0" y="296"/>
                </a:lnTo>
                <a:lnTo>
                  <a:pt x="23" y="214"/>
                </a:lnTo>
                <a:lnTo>
                  <a:pt x="31" y="193"/>
                </a:lnTo>
                <a:lnTo>
                  <a:pt x="107" y="232"/>
                </a:lnTo>
                <a:lnTo>
                  <a:pt x="171" y="251"/>
                </a:lnTo>
                <a:lnTo>
                  <a:pt x="225" y="298"/>
                </a:lnTo>
                <a:lnTo>
                  <a:pt x="255" y="354"/>
                </a:lnTo>
                <a:lnTo>
                  <a:pt x="274" y="393"/>
                </a:lnTo>
                <a:lnTo>
                  <a:pt x="288" y="409"/>
                </a:lnTo>
                <a:lnTo>
                  <a:pt x="317" y="446"/>
                </a:lnTo>
                <a:lnTo>
                  <a:pt x="331" y="458"/>
                </a:lnTo>
                <a:lnTo>
                  <a:pt x="387" y="504"/>
                </a:lnTo>
                <a:lnTo>
                  <a:pt x="412" y="553"/>
                </a:lnTo>
                <a:lnTo>
                  <a:pt x="422" y="574"/>
                </a:lnTo>
                <a:lnTo>
                  <a:pt x="480" y="526"/>
                </a:lnTo>
                <a:lnTo>
                  <a:pt x="484" y="524"/>
                </a:lnTo>
                <a:lnTo>
                  <a:pt x="589" y="483"/>
                </a:lnTo>
                <a:lnTo>
                  <a:pt x="613" y="481"/>
                </a:lnTo>
                <a:lnTo>
                  <a:pt x="657" y="479"/>
                </a:lnTo>
                <a:lnTo>
                  <a:pt x="653" y="458"/>
                </a:lnTo>
                <a:lnTo>
                  <a:pt x="650" y="425"/>
                </a:lnTo>
                <a:lnTo>
                  <a:pt x="795" y="432"/>
                </a:lnTo>
                <a:lnTo>
                  <a:pt x="760" y="397"/>
                </a:lnTo>
                <a:lnTo>
                  <a:pt x="731" y="368"/>
                </a:lnTo>
                <a:lnTo>
                  <a:pt x="620" y="370"/>
                </a:lnTo>
                <a:lnTo>
                  <a:pt x="611" y="372"/>
                </a:lnTo>
                <a:lnTo>
                  <a:pt x="560" y="391"/>
                </a:lnTo>
                <a:lnTo>
                  <a:pt x="535" y="401"/>
                </a:lnTo>
                <a:lnTo>
                  <a:pt x="508" y="411"/>
                </a:lnTo>
                <a:lnTo>
                  <a:pt x="498" y="411"/>
                </a:lnTo>
                <a:lnTo>
                  <a:pt x="438" y="411"/>
                </a:lnTo>
                <a:lnTo>
                  <a:pt x="360" y="354"/>
                </a:lnTo>
                <a:lnTo>
                  <a:pt x="325" y="277"/>
                </a:lnTo>
                <a:lnTo>
                  <a:pt x="325" y="273"/>
                </a:lnTo>
                <a:lnTo>
                  <a:pt x="286" y="201"/>
                </a:lnTo>
                <a:lnTo>
                  <a:pt x="284" y="199"/>
                </a:lnTo>
                <a:lnTo>
                  <a:pt x="373" y="187"/>
                </a:lnTo>
                <a:lnTo>
                  <a:pt x="389" y="205"/>
                </a:lnTo>
                <a:lnTo>
                  <a:pt x="473" y="302"/>
                </a:lnTo>
                <a:lnTo>
                  <a:pt x="488" y="251"/>
                </a:lnTo>
                <a:lnTo>
                  <a:pt x="492" y="238"/>
                </a:lnTo>
                <a:lnTo>
                  <a:pt x="471" y="207"/>
                </a:lnTo>
                <a:lnTo>
                  <a:pt x="471" y="207"/>
                </a:lnTo>
                <a:lnTo>
                  <a:pt x="443" y="164"/>
                </a:lnTo>
                <a:lnTo>
                  <a:pt x="445" y="148"/>
                </a:lnTo>
                <a:lnTo>
                  <a:pt x="449" y="111"/>
                </a:lnTo>
                <a:lnTo>
                  <a:pt x="449" y="109"/>
                </a:lnTo>
                <a:lnTo>
                  <a:pt x="515" y="78"/>
                </a:lnTo>
                <a:lnTo>
                  <a:pt x="749" y="4"/>
                </a:lnTo>
                <a:lnTo>
                  <a:pt x="774" y="0"/>
                </a:lnTo>
                <a:lnTo>
                  <a:pt x="782" y="28"/>
                </a:lnTo>
                <a:lnTo>
                  <a:pt x="792" y="72"/>
                </a:lnTo>
                <a:lnTo>
                  <a:pt x="881" y="123"/>
                </a:lnTo>
                <a:lnTo>
                  <a:pt x="846" y="232"/>
                </a:lnTo>
                <a:lnTo>
                  <a:pt x="893" y="308"/>
                </a:lnTo>
                <a:lnTo>
                  <a:pt x="939" y="286"/>
                </a:lnTo>
                <a:lnTo>
                  <a:pt x="971" y="325"/>
                </a:lnTo>
                <a:lnTo>
                  <a:pt x="1091" y="339"/>
                </a:lnTo>
                <a:lnTo>
                  <a:pt x="1194" y="436"/>
                </a:lnTo>
                <a:lnTo>
                  <a:pt x="1144" y="479"/>
                </a:lnTo>
                <a:lnTo>
                  <a:pt x="1204" y="574"/>
                </a:lnTo>
                <a:lnTo>
                  <a:pt x="1118" y="578"/>
                </a:lnTo>
                <a:lnTo>
                  <a:pt x="1070" y="668"/>
                </a:lnTo>
                <a:lnTo>
                  <a:pt x="1077" y="816"/>
                </a:lnTo>
                <a:lnTo>
                  <a:pt x="1288" y="1053"/>
                </a:lnTo>
                <a:lnTo>
                  <a:pt x="1288" y="1199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" name="Freeform 16"/>
          <p:cNvSpPr>
            <a:spLocks noEditPoints="1"/>
          </p:cNvSpPr>
          <p:nvPr/>
        </p:nvSpPr>
        <p:spPr bwMode="auto">
          <a:xfrm>
            <a:off x="4781551" y="2752725"/>
            <a:ext cx="4370388" cy="2628900"/>
          </a:xfrm>
          <a:custGeom>
            <a:avLst/>
            <a:gdLst>
              <a:gd name="T0" fmla="*/ 2562 w 2753"/>
              <a:gd name="T1" fmla="*/ 1481 h 1656"/>
              <a:gd name="T2" fmla="*/ 2263 w 2753"/>
              <a:gd name="T3" fmla="*/ 1152 h 1656"/>
              <a:gd name="T4" fmla="*/ 2161 w 2753"/>
              <a:gd name="T5" fmla="*/ 936 h 1656"/>
              <a:gd name="T6" fmla="*/ 2239 w 2753"/>
              <a:gd name="T7" fmla="*/ 646 h 1656"/>
              <a:gd name="T8" fmla="*/ 2259 w 2753"/>
              <a:gd name="T9" fmla="*/ 366 h 1656"/>
              <a:gd name="T10" fmla="*/ 2125 w 2753"/>
              <a:gd name="T11" fmla="*/ 245 h 1656"/>
              <a:gd name="T12" fmla="*/ 2008 w 2753"/>
              <a:gd name="T13" fmla="*/ 126 h 1656"/>
              <a:gd name="T14" fmla="*/ 1963 w 2753"/>
              <a:gd name="T15" fmla="*/ 142 h 1656"/>
              <a:gd name="T16" fmla="*/ 1718 w 2753"/>
              <a:gd name="T17" fmla="*/ 126 h 1656"/>
              <a:gd name="T18" fmla="*/ 1636 w 2753"/>
              <a:gd name="T19" fmla="*/ 99 h 1656"/>
              <a:gd name="T20" fmla="*/ 1553 w 2753"/>
              <a:gd name="T21" fmla="*/ 0 h 1656"/>
              <a:gd name="T22" fmla="*/ 1420 w 2753"/>
              <a:gd name="T23" fmla="*/ 88 h 1656"/>
              <a:gd name="T24" fmla="*/ 1206 w 2753"/>
              <a:gd name="T25" fmla="*/ 72 h 1656"/>
              <a:gd name="T26" fmla="*/ 1074 w 2753"/>
              <a:gd name="T27" fmla="*/ 115 h 1656"/>
              <a:gd name="T28" fmla="*/ 957 w 2753"/>
              <a:gd name="T29" fmla="*/ 150 h 1656"/>
              <a:gd name="T30" fmla="*/ 786 w 2753"/>
              <a:gd name="T31" fmla="*/ 156 h 1656"/>
              <a:gd name="T32" fmla="*/ 529 w 2753"/>
              <a:gd name="T33" fmla="*/ 222 h 1656"/>
              <a:gd name="T34" fmla="*/ 720 w 2753"/>
              <a:gd name="T35" fmla="*/ 278 h 1656"/>
              <a:gd name="T36" fmla="*/ 846 w 2753"/>
              <a:gd name="T37" fmla="*/ 267 h 1656"/>
              <a:gd name="T38" fmla="*/ 1191 w 2753"/>
              <a:gd name="T39" fmla="*/ 216 h 1656"/>
              <a:gd name="T40" fmla="*/ 1395 w 2753"/>
              <a:gd name="T41" fmla="*/ 198 h 1656"/>
              <a:gd name="T42" fmla="*/ 1220 w 2753"/>
              <a:gd name="T43" fmla="*/ 300 h 1656"/>
              <a:gd name="T44" fmla="*/ 1057 w 2753"/>
              <a:gd name="T45" fmla="*/ 364 h 1656"/>
              <a:gd name="T46" fmla="*/ 1025 w 2753"/>
              <a:gd name="T47" fmla="*/ 455 h 1656"/>
              <a:gd name="T48" fmla="*/ 1107 w 2753"/>
              <a:gd name="T49" fmla="*/ 473 h 1656"/>
              <a:gd name="T50" fmla="*/ 1304 w 2753"/>
              <a:gd name="T51" fmla="*/ 422 h 1656"/>
              <a:gd name="T52" fmla="*/ 1617 w 2753"/>
              <a:gd name="T53" fmla="*/ 342 h 1656"/>
              <a:gd name="T54" fmla="*/ 1940 w 2753"/>
              <a:gd name="T55" fmla="*/ 302 h 1656"/>
              <a:gd name="T56" fmla="*/ 1940 w 2753"/>
              <a:gd name="T57" fmla="*/ 348 h 1656"/>
              <a:gd name="T58" fmla="*/ 1983 w 2753"/>
              <a:gd name="T59" fmla="*/ 436 h 1656"/>
              <a:gd name="T60" fmla="*/ 2016 w 2753"/>
              <a:gd name="T61" fmla="*/ 512 h 1656"/>
              <a:gd name="T62" fmla="*/ 1942 w 2753"/>
              <a:gd name="T63" fmla="*/ 564 h 1656"/>
              <a:gd name="T64" fmla="*/ 1817 w 2753"/>
              <a:gd name="T65" fmla="*/ 405 h 1656"/>
              <a:gd name="T66" fmla="*/ 1502 w 2753"/>
              <a:gd name="T67" fmla="*/ 457 h 1656"/>
              <a:gd name="T68" fmla="*/ 1609 w 2753"/>
              <a:gd name="T69" fmla="*/ 580 h 1656"/>
              <a:gd name="T70" fmla="*/ 1667 w 2753"/>
              <a:gd name="T71" fmla="*/ 743 h 1656"/>
              <a:gd name="T72" fmla="*/ 1922 w 2753"/>
              <a:gd name="T73" fmla="*/ 893 h 1656"/>
              <a:gd name="T74" fmla="*/ 1846 w 2753"/>
              <a:gd name="T75" fmla="*/ 1035 h 1656"/>
              <a:gd name="T76" fmla="*/ 2016 w 2753"/>
              <a:gd name="T77" fmla="*/ 1510 h 1656"/>
              <a:gd name="T78" fmla="*/ 2640 w 2753"/>
              <a:gd name="T79" fmla="*/ 1592 h 1656"/>
              <a:gd name="T80" fmla="*/ 205 w 2753"/>
              <a:gd name="T81" fmla="*/ 245 h 1656"/>
              <a:gd name="T82" fmla="*/ 63 w 2753"/>
              <a:gd name="T83" fmla="*/ 313 h 1656"/>
              <a:gd name="T84" fmla="*/ 55 w 2753"/>
              <a:gd name="T85" fmla="*/ 434 h 1656"/>
              <a:gd name="T86" fmla="*/ 397 w 2753"/>
              <a:gd name="T87" fmla="*/ 376 h 16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2753" h="1656">
                <a:moveTo>
                  <a:pt x="2671" y="1502"/>
                </a:moveTo>
                <a:lnTo>
                  <a:pt x="2626" y="1494"/>
                </a:lnTo>
                <a:lnTo>
                  <a:pt x="2562" y="1481"/>
                </a:lnTo>
                <a:lnTo>
                  <a:pt x="2481" y="1393"/>
                </a:lnTo>
                <a:lnTo>
                  <a:pt x="2477" y="1321"/>
                </a:lnTo>
                <a:lnTo>
                  <a:pt x="2263" y="1152"/>
                </a:lnTo>
                <a:lnTo>
                  <a:pt x="2300" y="1090"/>
                </a:lnTo>
                <a:lnTo>
                  <a:pt x="2243" y="952"/>
                </a:lnTo>
                <a:lnTo>
                  <a:pt x="2161" y="936"/>
                </a:lnTo>
                <a:lnTo>
                  <a:pt x="2146" y="965"/>
                </a:lnTo>
                <a:lnTo>
                  <a:pt x="2109" y="930"/>
                </a:lnTo>
                <a:lnTo>
                  <a:pt x="2239" y="646"/>
                </a:lnTo>
                <a:lnTo>
                  <a:pt x="2142" y="451"/>
                </a:lnTo>
                <a:lnTo>
                  <a:pt x="2222" y="393"/>
                </a:lnTo>
                <a:lnTo>
                  <a:pt x="2259" y="366"/>
                </a:lnTo>
                <a:lnTo>
                  <a:pt x="2272" y="358"/>
                </a:lnTo>
                <a:lnTo>
                  <a:pt x="2177" y="288"/>
                </a:lnTo>
                <a:lnTo>
                  <a:pt x="2125" y="245"/>
                </a:lnTo>
                <a:lnTo>
                  <a:pt x="2062" y="165"/>
                </a:lnTo>
                <a:lnTo>
                  <a:pt x="2054" y="115"/>
                </a:lnTo>
                <a:lnTo>
                  <a:pt x="2008" y="126"/>
                </a:lnTo>
                <a:lnTo>
                  <a:pt x="2000" y="134"/>
                </a:lnTo>
                <a:lnTo>
                  <a:pt x="1998" y="134"/>
                </a:lnTo>
                <a:lnTo>
                  <a:pt x="1963" y="142"/>
                </a:lnTo>
                <a:lnTo>
                  <a:pt x="1932" y="136"/>
                </a:lnTo>
                <a:lnTo>
                  <a:pt x="1782" y="163"/>
                </a:lnTo>
                <a:lnTo>
                  <a:pt x="1718" y="126"/>
                </a:lnTo>
                <a:lnTo>
                  <a:pt x="1700" y="115"/>
                </a:lnTo>
                <a:lnTo>
                  <a:pt x="1642" y="130"/>
                </a:lnTo>
                <a:lnTo>
                  <a:pt x="1636" y="99"/>
                </a:lnTo>
                <a:lnTo>
                  <a:pt x="1601" y="16"/>
                </a:lnTo>
                <a:lnTo>
                  <a:pt x="1595" y="14"/>
                </a:lnTo>
                <a:lnTo>
                  <a:pt x="1553" y="0"/>
                </a:lnTo>
                <a:lnTo>
                  <a:pt x="1549" y="43"/>
                </a:lnTo>
                <a:lnTo>
                  <a:pt x="1549" y="49"/>
                </a:lnTo>
                <a:lnTo>
                  <a:pt x="1420" y="88"/>
                </a:lnTo>
                <a:lnTo>
                  <a:pt x="1356" y="84"/>
                </a:lnTo>
                <a:lnTo>
                  <a:pt x="1333" y="82"/>
                </a:lnTo>
                <a:lnTo>
                  <a:pt x="1206" y="72"/>
                </a:lnTo>
                <a:lnTo>
                  <a:pt x="1156" y="70"/>
                </a:lnTo>
                <a:lnTo>
                  <a:pt x="1121" y="68"/>
                </a:lnTo>
                <a:lnTo>
                  <a:pt x="1074" y="115"/>
                </a:lnTo>
                <a:lnTo>
                  <a:pt x="1043" y="146"/>
                </a:lnTo>
                <a:lnTo>
                  <a:pt x="1027" y="148"/>
                </a:lnTo>
                <a:lnTo>
                  <a:pt x="957" y="150"/>
                </a:lnTo>
                <a:lnTo>
                  <a:pt x="866" y="154"/>
                </a:lnTo>
                <a:lnTo>
                  <a:pt x="808" y="156"/>
                </a:lnTo>
                <a:lnTo>
                  <a:pt x="786" y="156"/>
                </a:lnTo>
                <a:lnTo>
                  <a:pt x="615" y="214"/>
                </a:lnTo>
                <a:lnTo>
                  <a:pt x="578" y="226"/>
                </a:lnTo>
                <a:lnTo>
                  <a:pt x="529" y="222"/>
                </a:lnTo>
                <a:lnTo>
                  <a:pt x="531" y="276"/>
                </a:lnTo>
                <a:lnTo>
                  <a:pt x="638" y="288"/>
                </a:lnTo>
                <a:lnTo>
                  <a:pt x="720" y="278"/>
                </a:lnTo>
                <a:lnTo>
                  <a:pt x="724" y="278"/>
                </a:lnTo>
                <a:lnTo>
                  <a:pt x="831" y="267"/>
                </a:lnTo>
                <a:lnTo>
                  <a:pt x="846" y="267"/>
                </a:lnTo>
                <a:lnTo>
                  <a:pt x="938" y="257"/>
                </a:lnTo>
                <a:lnTo>
                  <a:pt x="1057" y="245"/>
                </a:lnTo>
                <a:lnTo>
                  <a:pt x="1191" y="216"/>
                </a:lnTo>
                <a:lnTo>
                  <a:pt x="1199" y="214"/>
                </a:lnTo>
                <a:lnTo>
                  <a:pt x="1366" y="200"/>
                </a:lnTo>
                <a:lnTo>
                  <a:pt x="1395" y="198"/>
                </a:lnTo>
                <a:lnTo>
                  <a:pt x="1432" y="212"/>
                </a:lnTo>
                <a:lnTo>
                  <a:pt x="1477" y="232"/>
                </a:lnTo>
                <a:lnTo>
                  <a:pt x="1220" y="300"/>
                </a:lnTo>
                <a:lnTo>
                  <a:pt x="1041" y="323"/>
                </a:lnTo>
                <a:lnTo>
                  <a:pt x="1045" y="331"/>
                </a:lnTo>
                <a:lnTo>
                  <a:pt x="1057" y="364"/>
                </a:lnTo>
                <a:lnTo>
                  <a:pt x="1070" y="399"/>
                </a:lnTo>
                <a:lnTo>
                  <a:pt x="967" y="440"/>
                </a:lnTo>
                <a:lnTo>
                  <a:pt x="1025" y="455"/>
                </a:lnTo>
                <a:lnTo>
                  <a:pt x="1053" y="461"/>
                </a:lnTo>
                <a:lnTo>
                  <a:pt x="1097" y="473"/>
                </a:lnTo>
                <a:lnTo>
                  <a:pt x="1107" y="473"/>
                </a:lnTo>
                <a:lnTo>
                  <a:pt x="1115" y="471"/>
                </a:lnTo>
                <a:lnTo>
                  <a:pt x="1185" y="461"/>
                </a:lnTo>
                <a:lnTo>
                  <a:pt x="1304" y="422"/>
                </a:lnTo>
                <a:lnTo>
                  <a:pt x="1407" y="403"/>
                </a:lnTo>
                <a:lnTo>
                  <a:pt x="1465" y="391"/>
                </a:lnTo>
                <a:lnTo>
                  <a:pt x="1617" y="342"/>
                </a:lnTo>
                <a:lnTo>
                  <a:pt x="1728" y="323"/>
                </a:lnTo>
                <a:lnTo>
                  <a:pt x="1848" y="309"/>
                </a:lnTo>
                <a:lnTo>
                  <a:pt x="1940" y="302"/>
                </a:lnTo>
                <a:lnTo>
                  <a:pt x="1946" y="337"/>
                </a:lnTo>
                <a:lnTo>
                  <a:pt x="1948" y="344"/>
                </a:lnTo>
                <a:lnTo>
                  <a:pt x="1940" y="348"/>
                </a:lnTo>
                <a:lnTo>
                  <a:pt x="1876" y="366"/>
                </a:lnTo>
                <a:lnTo>
                  <a:pt x="1930" y="428"/>
                </a:lnTo>
                <a:lnTo>
                  <a:pt x="1983" y="436"/>
                </a:lnTo>
                <a:lnTo>
                  <a:pt x="1984" y="442"/>
                </a:lnTo>
                <a:lnTo>
                  <a:pt x="1988" y="448"/>
                </a:lnTo>
                <a:lnTo>
                  <a:pt x="2016" y="512"/>
                </a:lnTo>
                <a:lnTo>
                  <a:pt x="2016" y="586"/>
                </a:lnTo>
                <a:lnTo>
                  <a:pt x="1977" y="574"/>
                </a:lnTo>
                <a:lnTo>
                  <a:pt x="1942" y="564"/>
                </a:lnTo>
                <a:lnTo>
                  <a:pt x="1874" y="483"/>
                </a:lnTo>
                <a:lnTo>
                  <a:pt x="1825" y="418"/>
                </a:lnTo>
                <a:lnTo>
                  <a:pt x="1817" y="405"/>
                </a:lnTo>
                <a:lnTo>
                  <a:pt x="1767" y="450"/>
                </a:lnTo>
                <a:lnTo>
                  <a:pt x="1671" y="420"/>
                </a:lnTo>
                <a:lnTo>
                  <a:pt x="1502" y="457"/>
                </a:lnTo>
                <a:lnTo>
                  <a:pt x="1510" y="485"/>
                </a:lnTo>
                <a:lnTo>
                  <a:pt x="1520" y="529"/>
                </a:lnTo>
                <a:lnTo>
                  <a:pt x="1609" y="580"/>
                </a:lnTo>
                <a:lnTo>
                  <a:pt x="1574" y="689"/>
                </a:lnTo>
                <a:lnTo>
                  <a:pt x="1621" y="765"/>
                </a:lnTo>
                <a:lnTo>
                  <a:pt x="1667" y="743"/>
                </a:lnTo>
                <a:lnTo>
                  <a:pt x="1699" y="782"/>
                </a:lnTo>
                <a:lnTo>
                  <a:pt x="1819" y="796"/>
                </a:lnTo>
                <a:lnTo>
                  <a:pt x="1922" y="893"/>
                </a:lnTo>
                <a:lnTo>
                  <a:pt x="1872" y="936"/>
                </a:lnTo>
                <a:lnTo>
                  <a:pt x="1932" y="1031"/>
                </a:lnTo>
                <a:lnTo>
                  <a:pt x="1846" y="1035"/>
                </a:lnTo>
                <a:lnTo>
                  <a:pt x="1798" y="1125"/>
                </a:lnTo>
                <a:lnTo>
                  <a:pt x="1805" y="1273"/>
                </a:lnTo>
                <a:lnTo>
                  <a:pt x="2016" y="1510"/>
                </a:lnTo>
                <a:lnTo>
                  <a:pt x="2016" y="1656"/>
                </a:lnTo>
                <a:lnTo>
                  <a:pt x="2278" y="1586"/>
                </a:lnTo>
                <a:lnTo>
                  <a:pt x="2640" y="1592"/>
                </a:lnTo>
                <a:lnTo>
                  <a:pt x="2753" y="1594"/>
                </a:lnTo>
                <a:lnTo>
                  <a:pt x="2671" y="1502"/>
                </a:lnTo>
                <a:close/>
                <a:moveTo>
                  <a:pt x="205" y="245"/>
                </a:moveTo>
                <a:lnTo>
                  <a:pt x="195" y="245"/>
                </a:lnTo>
                <a:lnTo>
                  <a:pt x="76" y="206"/>
                </a:lnTo>
                <a:lnTo>
                  <a:pt x="63" y="313"/>
                </a:lnTo>
                <a:lnTo>
                  <a:pt x="12" y="366"/>
                </a:lnTo>
                <a:lnTo>
                  <a:pt x="0" y="416"/>
                </a:lnTo>
                <a:lnTo>
                  <a:pt x="55" y="434"/>
                </a:lnTo>
                <a:lnTo>
                  <a:pt x="92" y="416"/>
                </a:lnTo>
                <a:lnTo>
                  <a:pt x="228" y="399"/>
                </a:lnTo>
                <a:lnTo>
                  <a:pt x="397" y="376"/>
                </a:lnTo>
                <a:lnTo>
                  <a:pt x="380" y="239"/>
                </a:lnTo>
                <a:lnTo>
                  <a:pt x="205" y="245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" name="Freeform 17"/>
          <p:cNvSpPr>
            <a:spLocks noEditPoints="1"/>
          </p:cNvSpPr>
          <p:nvPr/>
        </p:nvSpPr>
        <p:spPr bwMode="auto">
          <a:xfrm>
            <a:off x="7789863" y="365125"/>
            <a:ext cx="2146300" cy="1169988"/>
          </a:xfrm>
          <a:custGeom>
            <a:avLst/>
            <a:gdLst>
              <a:gd name="T0" fmla="*/ 280 w 1352"/>
              <a:gd name="T1" fmla="*/ 564 h 737"/>
              <a:gd name="T2" fmla="*/ 447 w 1352"/>
              <a:gd name="T3" fmla="*/ 624 h 737"/>
              <a:gd name="T4" fmla="*/ 340 w 1352"/>
              <a:gd name="T5" fmla="*/ 718 h 737"/>
              <a:gd name="T6" fmla="*/ 210 w 1352"/>
              <a:gd name="T7" fmla="*/ 728 h 737"/>
              <a:gd name="T8" fmla="*/ 62 w 1352"/>
              <a:gd name="T9" fmla="*/ 693 h 737"/>
              <a:gd name="T10" fmla="*/ 0 w 1352"/>
              <a:gd name="T11" fmla="*/ 601 h 737"/>
              <a:gd name="T12" fmla="*/ 255 w 1352"/>
              <a:gd name="T13" fmla="*/ 498 h 737"/>
              <a:gd name="T14" fmla="*/ 640 w 1352"/>
              <a:gd name="T15" fmla="*/ 737 h 737"/>
              <a:gd name="T16" fmla="*/ 535 w 1352"/>
              <a:gd name="T17" fmla="*/ 654 h 737"/>
              <a:gd name="T18" fmla="*/ 473 w 1352"/>
              <a:gd name="T19" fmla="*/ 523 h 737"/>
              <a:gd name="T20" fmla="*/ 726 w 1352"/>
              <a:gd name="T21" fmla="*/ 410 h 737"/>
              <a:gd name="T22" fmla="*/ 766 w 1352"/>
              <a:gd name="T23" fmla="*/ 549 h 737"/>
              <a:gd name="T24" fmla="*/ 838 w 1352"/>
              <a:gd name="T25" fmla="*/ 580 h 737"/>
              <a:gd name="T26" fmla="*/ 1031 w 1352"/>
              <a:gd name="T27" fmla="*/ 227 h 737"/>
              <a:gd name="T28" fmla="*/ 801 w 1352"/>
              <a:gd name="T29" fmla="*/ 210 h 737"/>
              <a:gd name="T30" fmla="*/ 766 w 1352"/>
              <a:gd name="T31" fmla="*/ 179 h 737"/>
              <a:gd name="T32" fmla="*/ 823 w 1352"/>
              <a:gd name="T33" fmla="*/ 95 h 737"/>
              <a:gd name="T34" fmla="*/ 914 w 1352"/>
              <a:gd name="T35" fmla="*/ 68 h 737"/>
              <a:gd name="T36" fmla="*/ 1031 w 1352"/>
              <a:gd name="T37" fmla="*/ 227 h 737"/>
              <a:gd name="T38" fmla="*/ 941 w 1352"/>
              <a:gd name="T39" fmla="*/ 654 h 737"/>
              <a:gd name="T40" fmla="*/ 916 w 1352"/>
              <a:gd name="T41" fmla="*/ 580 h 737"/>
              <a:gd name="T42" fmla="*/ 829 w 1352"/>
              <a:gd name="T43" fmla="*/ 393 h 737"/>
              <a:gd name="T44" fmla="*/ 955 w 1352"/>
              <a:gd name="T45" fmla="*/ 338 h 737"/>
              <a:gd name="T46" fmla="*/ 1276 w 1352"/>
              <a:gd name="T47" fmla="*/ 229 h 737"/>
              <a:gd name="T48" fmla="*/ 1253 w 1352"/>
              <a:gd name="T49" fmla="*/ 200 h 737"/>
              <a:gd name="T50" fmla="*/ 1115 w 1352"/>
              <a:gd name="T51" fmla="*/ 194 h 737"/>
              <a:gd name="T52" fmla="*/ 1066 w 1352"/>
              <a:gd name="T53" fmla="*/ 19 h 737"/>
              <a:gd name="T54" fmla="*/ 1171 w 1352"/>
              <a:gd name="T55" fmla="*/ 2 h 737"/>
              <a:gd name="T56" fmla="*/ 1235 w 1352"/>
              <a:gd name="T57" fmla="*/ 120 h 737"/>
              <a:gd name="T58" fmla="*/ 1268 w 1352"/>
              <a:gd name="T59" fmla="*/ 165 h 737"/>
              <a:gd name="T60" fmla="*/ 1346 w 1352"/>
              <a:gd name="T61" fmla="*/ 231 h 737"/>
              <a:gd name="T62" fmla="*/ 1303 w 1352"/>
              <a:gd name="T63" fmla="*/ 397 h 737"/>
              <a:gd name="T64" fmla="*/ 1227 w 1352"/>
              <a:gd name="T65" fmla="*/ 477 h 737"/>
              <a:gd name="T66" fmla="*/ 1262 w 1352"/>
              <a:gd name="T67" fmla="*/ 636 h 7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352" h="737">
                <a:moveTo>
                  <a:pt x="255" y="498"/>
                </a:moveTo>
                <a:lnTo>
                  <a:pt x="280" y="564"/>
                </a:lnTo>
                <a:lnTo>
                  <a:pt x="391" y="510"/>
                </a:lnTo>
                <a:lnTo>
                  <a:pt x="447" y="624"/>
                </a:lnTo>
                <a:lnTo>
                  <a:pt x="479" y="685"/>
                </a:lnTo>
                <a:lnTo>
                  <a:pt x="340" y="718"/>
                </a:lnTo>
                <a:lnTo>
                  <a:pt x="255" y="737"/>
                </a:lnTo>
                <a:lnTo>
                  <a:pt x="210" y="728"/>
                </a:lnTo>
                <a:lnTo>
                  <a:pt x="136" y="710"/>
                </a:lnTo>
                <a:lnTo>
                  <a:pt x="62" y="693"/>
                </a:lnTo>
                <a:lnTo>
                  <a:pt x="47" y="689"/>
                </a:lnTo>
                <a:lnTo>
                  <a:pt x="0" y="601"/>
                </a:lnTo>
                <a:lnTo>
                  <a:pt x="216" y="514"/>
                </a:lnTo>
                <a:lnTo>
                  <a:pt x="255" y="498"/>
                </a:lnTo>
                <a:close/>
                <a:moveTo>
                  <a:pt x="831" y="667"/>
                </a:moveTo>
                <a:lnTo>
                  <a:pt x="640" y="737"/>
                </a:lnTo>
                <a:lnTo>
                  <a:pt x="535" y="681"/>
                </a:lnTo>
                <a:lnTo>
                  <a:pt x="535" y="654"/>
                </a:lnTo>
                <a:lnTo>
                  <a:pt x="535" y="617"/>
                </a:lnTo>
                <a:lnTo>
                  <a:pt x="473" y="523"/>
                </a:lnTo>
                <a:lnTo>
                  <a:pt x="502" y="424"/>
                </a:lnTo>
                <a:lnTo>
                  <a:pt x="726" y="410"/>
                </a:lnTo>
                <a:lnTo>
                  <a:pt x="739" y="449"/>
                </a:lnTo>
                <a:lnTo>
                  <a:pt x="766" y="549"/>
                </a:lnTo>
                <a:lnTo>
                  <a:pt x="821" y="570"/>
                </a:lnTo>
                <a:lnTo>
                  <a:pt x="838" y="580"/>
                </a:lnTo>
                <a:lnTo>
                  <a:pt x="831" y="667"/>
                </a:lnTo>
                <a:close/>
                <a:moveTo>
                  <a:pt x="1031" y="227"/>
                </a:moveTo>
                <a:lnTo>
                  <a:pt x="903" y="261"/>
                </a:lnTo>
                <a:lnTo>
                  <a:pt x="801" y="210"/>
                </a:lnTo>
                <a:lnTo>
                  <a:pt x="759" y="187"/>
                </a:lnTo>
                <a:lnTo>
                  <a:pt x="766" y="179"/>
                </a:lnTo>
                <a:lnTo>
                  <a:pt x="799" y="130"/>
                </a:lnTo>
                <a:lnTo>
                  <a:pt x="823" y="95"/>
                </a:lnTo>
                <a:lnTo>
                  <a:pt x="842" y="68"/>
                </a:lnTo>
                <a:lnTo>
                  <a:pt x="914" y="68"/>
                </a:lnTo>
                <a:lnTo>
                  <a:pt x="977" y="68"/>
                </a:lnTo>
                <a:lnTo>
                  <a:pt x="1031" y="227"/>
                </a:lnTo>
                <a:close/>
                <a:moveTo>
                  <a:pt x="1262" y="636"/>
                </a:moveTo>
                <a:lnTo>
                  <a:pt x="941" y="654"/>
                </a:lnTo>
                <a:lnTo>
                  <a:pt x="932" y="622"/>
                </a:lnTo>
                <a:lnTo>
                  <a:pt x="916" y="580"/>
                </a:lnTo>
                <a:lnTo>
                  <a:pt x="899" y="500"/>
                </a:lnTo>
                <a:lnTo>
                  <a:pt x="829" y="393"/>
                </a:lnTo>
                <a:lnTo>
                  <a:pt x="895" y="358"/>
                </a:lnTo>
                <a:lnTo>
                  <a:pt x="955" y="338"/>
                </a:lnTo>
                <a:lnTo>
                  <a:pt x="1070" y="299"/>
                </a:lnTo>
                <a:lnTo>
                  <a:pt x="1276" y="229"/>
                </a:lnTo>
                <a:lnTo>
                  <a:pt x="1272" y="227"/>
                </a:lnTo>
                <a:lnTo>
                  <a:pt x="1253" y="200"/>
                </a:lnTo>
                <a:lnTo>
                  <a:pt x="1231" y="200"/>
                </a:lnTo>
                <a:lnTo>
                  <a:pt x="1115" y="194"/>
                </a:lnTo>
                <a:lnTo>
                  <a:pt x="1076" y="82"/>
                </a:lnTo>
                <a:lnTo>
                  <a:pt x="1066" y="19"/>
                </a:lnTo>
                <a:lnTo>
                  <a:pt x="1066" y="10"/>
                </a:lnTo>
                <a:lnTo>
                  <a:pt x="1171" y="2"/>
                </a:lnTo>
                <a:lnTo>
                  <a:pt x="1200" y="0"/>
                </a:lnTo>
                <a:lnTo>
                  <a:pt x="1235" y="120"/>
                </a:lnTo>
                <a:lnTo>
                  <a:pt x="1233" y="161"/>
                </a:lnTo>
                <a:lnTo>
                  <a:pt x="1268" y="165"/>
                </a:lnTo>
                <a:lnTo>
                  <a:pt x="1325" y="173"/>
                </a:lnTo>
                <a:lnTo>
                  <a:pt x="1346" y="231"/>
                </a:lnTo>
                <a:lnTo>
                  <a:pt x="1352" y="249"/>
                </a:lnTo>
                <a:lnTo>
                  <a:pt x="1303" y="397"/>
                </a:lnTo>
                <a:lnTo>
                  <a:pt x="1296" y="403"/>
                </a:lnTo>
                <a:lnTo>
                  <a:pt x="1227" y="477"/>
                </a:lnTo>
                <a:lnTo>
                  <a:pt x="1274" y="619"/>
                </a:lnTo>
                <a:lnTo>
                  <a:pt x="1262" y="636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" name="Freeform 18"/>
          <p:cNvSpPr>
            <a:spLocks noEditPoints="1"/>
          </p:cNvSpPr>
          <p:nvPr/>
        </p:nvSpPr>
        <p:spPr bwMode="auto">
          <a:xfrm>
            <a:off x="1827213" y="4849813"/>
            <a:ext cx="735013" cy="469900"/>
          </a:xfrm>
          <a:custGeom>
            <a:avLst/>
            <a:gdLst>
              <a:gd name="T0" fmla="*/ 463 w 463"/>
              <a:gd name="T1" fmla="*/ 281 h 296"/>
              <a:gd name="T2" fmla="*/ 455 w 463"/>
              <a:gd name="T3" fmla="*/ 296 h 296"/>
              <a:gd name="T4" fmla="*/ 270 w 463"/>
              <a:gd name="T5" fmla="*/ 294 h 296"/>
              <a:gd name="T6" fmla="*/ 183 w 463"/>
              <a:gd name="T7" fmla="*/ 292 h 296"/>
              <a:gd name="T8" fmla="*/ 181 w 463"/>
              <a:gd name="T9" fmla="*/ 292 h 296"/>
              <a:gd name="T10" fmla="*/ 169 w 463"/>
              <a:gd name="T11" fmla="*/ 230 h 296"/>
              <a:gd name="T12" fmla="*/ 303 w 463"/>
              <a:gd name="T13" fmla="*/ 209 h 296"/>
              <a:gd name="T14" fmla="*/ 190 w 463"/>
              <a:gd name="T15" fmla="*/ 146 h 296"/>
              <a:gd name="T16" fmla="*/ 239 w 463"/>
              <a:gd name="T17" fmla="*/ 8 h 296"/>
              <a:gd name="T18" fmla="*/ 256 w 463"/>
              <a:gd name="T19" fmla="*/ 2 h 296"/>
              <a:gd name="T20" fmla="*/ 303 w 463"/>
              <a:gd name="T21" fmla="*/ 107 h 296"/>
              <a:gd name="T22" fmla="*/ 451 w 463"/>
              <a:gd name="T23" fmla="*/ 191 h 296"/>
              <a:gd name="T24" fmla="*/ 459 w 463"/>
              <a:gd name="T25" fmla="*/ 195 h 296"/>
              <a:gd name="T26" fmla="*/ 418 w 463"/>
              <a:gd name="T27" fmla="*/ 271 h 296"/>
              <a:gd name="T28" fmla="*/ 463 w 463"/>
              <a:gd name="T29" fmla="*/ 281 h 296"/>
              <a:gd name="T30" fmla="*/ 95 w 463"/>
              <a:gd name="T31" fmla="*/ 137 h 296"/>
              <a:gd name="T32" fmla="*/ 6 w 463"/>
              <a:gd name="T33" fmla="*/ 146 h 296"/>
              <a:gd name="T34" fmla="*/ 0 w 463"/>
              <a:gd name="T35" fmla="*/ 137 h 296"/>
              <a:gd name="T36" fmla="*/ 0 w 463"/>
              <a:gd name="T37" fmla="*/ 16 h 296"/>
              <a:gd name="T38" fmla="*/ 33 w 463"/>
              <a:gd name="T39" fmla="*/ 0 h 296"/>
              <a:gd name="T40" fmla="*/ 54 w 463"/>
              <a:gd name="T41" fmla="*/ 4 h 296"/>
              <a:gd name="T42" fmla="*/ 111 w 463"/>
              <a:gd name="T43" fmla="*/ 49 h 296"/>
              <a:gd name="T44" fmla="*/ 95 w 463"/>
              <a:gd name="T45" fmla="*/ 137 h 2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463" h="296">
                <a:moveTo>
                  <a:pt x="463" y="281"/>
                </a:moveTo>
                <a:lnTo>
                  <a:pt x="455" y="296"/>
                </a:lnTo>
                <a:lnTo>
                  <a:pt x="270" y="294"/>
                </a:lnTo>
                <a:lnTo>
                  <a:pt x="183" y="292"/>
                </a:lnTo>
                <a:lnTo>
                  <a:pt x="181" y="292"/>
                </a:lnTo>
                <a:lnTo>
                  <a:pt x="169" y="230"/>
                </a:lnTo>
                <a:lnTo>
                  <a:pt x="303" y="209"/>
                </a:lnTo>
                <a:lnTo>
                  <a:pt x="190" y="146"/>
                </a:lnTo>
                <a:lnTo>
                  <a:pt x="239" y="8"/>
                </a:lnTo>
                <a:lnTo>
                  <a:pt x="256" y="2"/>
                </a:lnTo>
                <a:lnTo>
                  <a:pt x="303" y="107"/>
                </a:lnTo>
                <a:lnTo>
                  <a:pt x="451" y="191"/>
                </a:lnTo>
                <a:lnTo>
                  <a:pt x="459" y="195"/>
                </a:lnTo>
                <a:lnTo>
                  <a:pt x="418" y="271"/>
                </a:lnTo>
                <a:lnTo>
                  <a:pt x="463" y="281"/>
                </a:lnTo>
                <a:close/>
                <a:moveTo>
                  <a:pt x="95" y="137"/>
                </a:moveTo>
                <a:lnTo>
                  <a:pt x="6" y="146"/>
                </a:lnTo>
                <a:lnTo>
                  <a:pt x="0" y="137"/>
                </a:lnTo>
                <a:lnTo>
                  <a:pt x="0" y="16"/>
                </a:lnTo>
                <a:lnTo>
                  <a:pt x="33" y="0"/>
                </a:lnTo>
                <a:lnTo>
                  <a:pt x="54" y="4"/>
                </a:lnTo>
                <a:lnTo>
                  <a:pt x="111" y="49"/>
                </a:lnTo>
                <a:lnTo>
                  <a:pt x="95" y="137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" name="Freeform 19"/>
          <p:cNvSpPr>
            <a:spLocks noEditPoints="1"/>
          </p:cNvSpPr>
          <p:nvPr/>
        </p:nvSpPr>
        <p:spPr bwMode="auto">
          <a:xfrm>
            <a:off x="4445001" y="4846638"/>
            <a:ext cx="1677988" cy="1912938"/>
          </a:xfrm>
          <a:custGeom>
            <a:avLst/>
            <a:gdLst>
              <a:gd name="T0" fmla="*/ 757 w 1057"/>
              <a:gd name="T1" fmla="*/ 281 h 1205"/>
              <a:gd name="T2" fmla="*/ 574 w 1057"/>
              <a:gd name="T3" fmla="*/ 195 h 1205"/>
              <a:gd name="T4" fmla="*/ 545 w 1057"/>
              <a:gd name="T5" fmla="*/ 100 h 1205"/>
              <a:gd name="T6" fmla="*/ 656 w 1057"/>
              <a:gd name="T7" fmla="*/ 107 h 1205"/>
              <a:gd name="T8" fmla="*/ 739 w 1057"/>
              <a:gd name="T9" fmla="*/ 189 h 1205"/>
              <a:gd name="T10" fmla="*/ 778 w 1057"/>
              <a:gd name="T11" fmla="*/ 236 h 1205"/>
              <a:gd name="T12" fmla="*/ 337 w 1057"/>
              <a:gd name="T13" fmla="*/ 851 h 1205"/>
              <a:gd name="T14" fmla="*/ 372 w 1057"/>
              <a:gd name="T15" fmla="*/ 843 h 1205"/>
              <a:gd name="T16" fmla="*/ 502 w 1057"/>
              <a:gd name="T17" fmla="*/ 880 h 1205"/>
              <a:gd name="T18" fmla="*/ 596 w 1057"/>
              <a:gd name="T19" fmla="*/ 882 h 1205"/>
              <a:gd name="T20" fmla="*/ 671 w 1057"/>
              <a:gd name="T21" fmla="*/ 827 h 1205"/>
              <a:gd name="T22" fmla="*/ 726 w 1057"/>
              <a:gd name="T23" fmla="*/ 874 h 1205"/>
              <a:gd name="T24" fmla="*/ 755 w 1057"/>
              <a:gd name="T25" fmla="*/ 888 h 1205"/>
              <a:gd name="T26" fmla="*/ 796 w 1057"/>
              <a:gd name="T27" fmla="*/ 845 h 1205"/>
              <a:gd name="T28" fmla="*/ 718 w 1057"/>
              <a:gd name="T29" fmla="*/ 769 h 1205"/>
              <a:gd name="T30" fmla="*/ 580 w 1057"/>
              <a:gd name="T31" fmla="*/ 818 h 1205"/>
              <a:gd name="T32" fmla="*/ 446 w 1057"/>
              <a:gd name="T33" fmla="*/ 761 h 1205"/>
              <a:gd name="T34" fmla="*/ 576 w 1057"/>
              <a:gd name="T35" fmla="*/ 644 h 1205"/>
              <a:gd name="T36" fmla="*/ 597 w 1057"/>
              <a:gd name="T37" fmla="*/ 571 h 1205"/>
              <a:gd name="T38" fmla="*/ 751 w 1057"/>
              <a:gd name="T39" fmla="*/ 709 h 1205"/>
              <a:gd name="T40" fmla="*/ 813 w 1057"/>
              <a:gd name="T41" fmla="*/ 643 h 1205"/>
              <a:gd name="T42" fmla="*/ 885 w 1057"/>
              <a:gd name="T43" fmla="*/ 695 h 1205"/>
              <a:gd name="T44" fmla="*/ 1000 w 1057"/>
              <a:gd name="T45" fmla="*/ 909 h 1205"/>
              <a:gd name="T46" fmla="*/ 1027 w 1057"/>
              <a:gd name="T47" fmla="*/ 1014 h 1205"/>
              <a:gd name="T48" fmla="*/ 936 w 1057"/>
              <a:gd name="T49" fmla="*/ 1125 h 1205"/>
              <a:gd name="T50" fmla="*/ 790 w 1057"/>
              <a:gd name="T51" fmla="*/ 1111 h 1205"/>
              <a:gd name="T52" fmla="*/ 689 w 1057"/>
              <a:gd name="T53" fmla="*/ 1117 h 1205"/>
              <a:gd name="T54" fmla="*/ 510 w 1057"/>
              <a:gd name="T55" fmla="*/ 1182 h 1205"/>
              <a:gd name="T56" fmla="*/ 212 w 1057"/>
              <a:gd name="T57" fmla="*/ 1205 h 1205"/>
              <a:gd name="T58" fmla="*/ 101 w 1057"/>
              <a:gd name="T59" fmla="*/ 1073 h 1205"/>
              <a:gd name="T60" fmla="*/ 37 w 1057"/>
              <a:gd name="T61" fmla="*/ 932 h 1205"/>
              <a:gd name="T62" fmla="*/ 74 w 1057"/>
              <a:gd name="T63" fmla="*/ 816 h 1205"/>
              <a:gd name="T64" fmla="*/ 156 w 1057"/>
              <a:gd name="T65" fmla="*/ 689 h 1205"/>
              <a:gd name="T66" fmla="*/ 121 w 1057"/>
              <a:gd name="T67" fmla="*/ 421 h 1205"/>
              <a:gd name="T68" fmla="*/ 177 w 1057"/>
              <a:gd name="T69" fmla="*/ 308 h 1205"/>
              <a:gd name="T70" fmla="*/ 255 w 1057"/>
              <a:gd name="T71" fmla="*/ 201 h 1205"/>
              <a:gd name="T72" fmla="*/ 343 w 1057"/>
              <a:gd name="T73" fmla="*/ 175 h 1205"/>
              <a:gd name="T74" fmla="*/ 323 w 1057"/>
              <a:gd name="T75" fmla="*/ 67 h 1205"/>
              <a:gd name="T76" fmla="*/ 434 w 1057"/>
              <a:gd name="T77" fmla="*/ 22 h 1205"/>
              <a:gd name="T78" fmla="*/ 473 w 1057"/>
              <a:gd name="T79" fmla="*/ 164 h 1205"/>
              <a:gd name="T80" fmla="*/ 564 w 1057"/>
              <a:gd name="T81" fmla="*/ 277 h 1205"/>
              <a:gd name="T82" fmla="*/ 506 w 1057"/>
              <a:gd name="T83" fmla="*/ 602 h 1205"/>
              <a:gd name="T84" fmla="*/ 364 w 1057"/>
              <a:gd name="T85" fmla="*/ 765 h 1205"/>
              <a:gd name="T86" fmla="*/ 286 w 1057"/>
              <a:gd name="T87" fmla="*/ 831 h 12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057" h="1205">
                <a:moveTo>
                  <a:pt x="778" y="236"/>
                </a:moveTo>
                <a:lnTo>
                  <a:pt x="757" y="281"/>
                </a:lnTo>
                <a:lnTo>
                  <a:pt x="706" y="255"/>
                </a:lnTo>
                <a:lnTo>
                  <a:pt x="574" y="195"/>
                </a:lnTo>
                <a:lnTo>
                  <a:pt x="564" y="164"/>
                </a:lnTo>
                <a:lnTo>
                  <a:pt x="545" y="100"/>
                </a:lnTo>
                <a:lnTo>
                  <a:pt x="636" y="68"/>
                </a:lnTo>
                <a:lnTo>
                  <a:pt x="656" y="107"/>
                </a:lnTo>
                <a:lnTo>
                  <a:pt x="685" y="168"/>
                </a:lnTo>
                <a:lnTo>
                  <a:pt x="739" y="189"/>
                </a:lnTo>
                <a:lnTo>
                  <a:pt x="790" y="211"/>
                </a:lnTo>
                <a:lnTo>
                  <a:pt x="778" y="236"/>
                </a:lnTo>
                <a:close/>
                <a:moveTo>
                  <a:pt x="310" y="841"/>
                </a:moveTo>
                <a:lnTo>
                  <a:pt x="337" y="851"/>
                </a:lnTo>
                <a:lnTo>
                  <a:pt x="366" y="845"/>
                </a:lnTo>
                <a:lnTo>
                  <a:pt x="372" y="843"/>
                </a:lnTo>
                <a:lnTo>
                  <a:pt x="463" y="839"/>
                </a:lnTo>
                <a:lnTo>
                  <a:pt x="502" y="880"/>
                </a:lnTo>
                <a:lnTo>
                  <a:pt x="562" y="909"/>
                </a:lnTo>
                <a:lnTo>
                  <a:pt x="596" y="882"/>
                </a:lnTo>
                <a:lnTo>
                  <a:pt x="619" y="864"/>
                </a:lnTo>
                <a:lnTo>
                  <a:pt x="671" y="827"/>
                </a:lnTo>
                <a:lnTo>
                  <a:pt x="712" y="864"/>
                </a:lnTo>
                <a:lnTo>
                  <a:pt x="726" y="874"/>
                </a:lnTo>
                <a:lnTo>
                  <a:pt x="751" y="894"/>
                </a:lnTo>
                <a:lnTo>
                  <a:pt x="755" y="888"/>
                </a:lnTo>
                <a:lnTo>
                  <a:pt x="773" y="872"/>
                </a:lnTo>
                <a:lnTo>
                  <a:pt x="796" y="845"/>
                </a:lnTo>
                <a:lnTo>
                  <a:pt x="726" y="769"/>
                </a:lnTo>
                <a:lnTo>
                  <a:pt x="718" y="769"/>
                </a:lnTo>
                <a:lnTo>
                  <a:pt x="634" y="765"/>
                </a:lnTo>
                <a:lnTo>
                  <a:pt x="580" y="818"/>
                </a:lnTo>
                <a:lnTo>
                  <a:pt x="518" y="812"/>
                </a:lnTo>
                <a:lnTo>
                  <a:pt x="446" y="761"/>
                </a:lnTo>
                <a:lnTo>
                  <a:pt x="514" y="707"/>
                </a:lnTo>
                <a:lnTo>
                  <a:pt x="576" y="644"/>
                </a:lnTo>
                <a:lnTo>
                  <a:pt x="599" y="598"/>
                </a:lnTo>
                <a:lnTo>
                  <a:pt x="597" y="571"/>
                </a:lnTo>
                <a:lnTo>
                  <a:pt x="632" y="643"/>
                </a:lnTo>
                <a:lnTo>
                  <a:pt x="751" y="709"/>
                </a:lnTo>
                <a:lnTo>
                  <a:pt x="755" y="705"/>
                </a:lnTo>
                <a:lnTo>
                  <a:pt x="813" y="643"/>
                </a:lnTo>
                <a:lnTo>
                  <a:pt x="823" y="699"/>
                </a:lnTo>
                <a:lnTo>
                  <a:pt x="885" y="695"/>
                </a:lnTo>
                <a:lnTo>
                  <a:pt x="930" y="748"/>
                </a:lnTo>
                <a:lnTo>
                  <a:pt x="1000" y="909"/>
                </a:lnTo>
                <a:lnTo>
                  <a:pt x="1057" y="923"/>
                </a:lnTo>
                <a:lnTo>
                  <a:pt x="1027" y="1014"/>
                </a:lnTo>
                <a:lnTo>
                  <a:pt x="936" y="1078"/>
                </a:lnTo>
                <a:lnTo>
                  <a:pt x="936" y="1125"/>
                </a:lnTo>
                <a:lnTo>
                  <a:pt x="936" y="1160"/>
                </a:lnTo>
                <a:lnTo>
                  <a:pt x="790" y="1111"/>
                </a:lnTo>
                <a:lnTo>
                  <a:pt x="782" y="1065"/>
                </a:lnTo>
                <a:lnTo>
                  <a:pt x="689" y="1117"/>
                </a:lnTo>
                <a:lnTo>
                  <a:pt x="553" y="1111"/>
                </a:lnTo>
                <a:lnTo>
                  <a:pt x="510" y="1182"/>
                </a:lnTo>
                <a:lnTo>
                  <a:pt x="378" y="1150"/>
                </a:lnTo>
                <a:lnTo>
                  <a:pt x="212" y="1205"/>
                </a:lnTo>
                <a:lnTo>
                  <a:pt x="150" y="1178"/>
                </a:lnTo>
                <a:lnTo>
                  <a:pt x="101" y="1073"/>
                </a:lnTo>
                <a:lnTo>
                  <a:pt x="70" y="1003"/>
                </a:lnTo>
                <a:lnTo>
                  <a:pt x="37" y="932"/>
                </a:lnTo>
                <a:lnTo>
                  <a:pt x="0" y="853"/>
                </a:lnTo>
                <a:lnTo>
                  <a:pt x="74" y="816"/>
                </a:lnTo>
                <a:lnTo>
                  <a:pt x="31" y="722"/>
                </a:lnTo>
                <a:lnTo>
                  <a:pt x="156" y="689"/>
                </a:lnTo>
                <a:lnTo>
                  <a:pt x="218" y="543"/>
                </a:lnTo>
                <a:lnTo>
                  <a:pt x="121" y="421"/>
                </a:lnTo>
                <a:lnTo>
                  <a:pt x="187" y="384"/>
                </a:lnTo>
                <a:lnTo>
                  <a:pt x="177" y="308"/>
                </a:lnTo>
                <a:lnTo>
                  <a:pt x="240" y="222"/>
                </a:lnTo>
                <a:lnTo>
                  <a:pt x="255" y="201"/>
                </a:lnTo>
                <a:lnTo>
                  <a:pt x="296" y="189"/>
                </a:lnTo>
                <a:lnTo>
                  <a:pt x="343" y="175"/>
                </a:lnTo>
                <a:lnTo>
                  <a:pt x="325" y="82"/>
                </a:lnTo>
                <a:lnTo>
                  <a:pt x="323" y="67"/>
                </a:lnTo>
                <a:lnTo>
                  <a:pt x="378" y="0"/>
                </a:lnTo>
                <a:lnTo>
                  <a:pt x="434" y="22"/>
                </a:lnTo>
                <a:lnTo>
                  <a:pt x="461" y="88"/>
                </a:lnTo>
                <a:lnTo>
                  <a:pt x="473" y="164"/>
                </a:lnTo>
                <a:lnTo>
                  <a:pt x="494" y="238"/>
                </a:lnTo>
                <a:lnTo>
                  <a:pt x="564" y="277"/>
                </a:lnTo>
                <a:lnTo>
                  <a:pt x="524" y="460"/>
                </a:lnTo>
                <a:lnTo>
                  <a:pt x="506" y="602"/>
                </a:lnTo>
                <a:lnTo>
                  <a:pt x="418" y="705"/>
                </a:lnTo>
                <a:lnTo>
                  <a:pt x="364" y="765"/>
                </a:lnTo>
                <a:lnTo>
                  <a:pt x="292" y="827"/>
                </a:lnTo>
                <a:lnTo>
                  <a:pt x="286" y="831"/>
                </a:lnTo>
                <a:lnTo>
                  <a:pt x="310" y="841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" name="Freeform 20"/>
          <p:cNvSpPr>
            <a:spLocks noEditPoints="1"/>
          </p:cNvSpPr>
          <p:nvPr/>
        </p:nvSpPr>
        <p:spPr bwMode="auto">
          <a:xfrm>
            <a:off x="5013326" y="4424363"/>
            <a:ext cx="2159000" cy="2054225"/>
          </a:xfrm>
          <a:custGeom>
            <a:avLst/>
            <a:gdLst>
              <a:gd name="T0" fmla="*/ 0 w 1360"/>
              <a:gd name="T1" fmla="*/ 177 h 1294"/>
              <a:gd name="T2" fmla="*/ 20 w 1360"/>
              <a:gd name="T3" fmla="*/ 266 h 1294"/>
              <a:gd name="T4" fmla="*/ 57 w 1360"/>
              <a:gd name="T5" fmla="*/ 251 h 1294"/>
              <a:gd name="T6" fmla="*/ 1352 w 1360"/>
              <a:gd name="T7" fmla="*/ 428 h 1294"/>
              <a:gd name="T8" fmla="*/ 1268 w 1360"/>
              <a:gd name="T9" fmla="*/ 268 h 1294"/>
              <a:gd name="T10" fmla="*/ 1150 w 1360"/>
              <a:gd name="T11" fmla="*/ 220 h 1294"/>
              <a:gd name="T12" fmla="*/ 1068 w 1360"/>
              <a:gd name="T13" fmla="*/ 210 h 1294"/>
              <a:gd name="T14" fmla="*/ 940 w 1360"/>
              <a:gd name="T15" fmla="*/ 245 h 1294"/>
              <a:gd name="T16" fmla="*/ 737 w 1360"/>
              <a:gd name="T17" fmla="*/ 296 h 1294"/>
              <a:gd name="T18" fmla="*/ 704 w 1360"/>
              <a:gd name="T19" fmla="*/ 179 h 1294"/>
              <a:gd name="T20" fmla="*/ 586 w 1360"/>
              <a:gd name="T21" fmla="*/ 0 h 1294"/>
              <a:gd name="T22" fmla="*/ 415 w 1360"/>
              <a:gd name="T23" fmla="*/ 81 h 1294"/>
              <a:gd name="T24" fmla="*/ 335 w 1360"/>
              <a:gd name="T25" fmla="*/ 181 h 1294"/>
              <a:gd name="T26" fmla="*/ 208 w 1360"/>
              <a:gd name="T27" fmla="*/ 97 h 1294"/>
              <a:gd name="T28" fmla="*/ 187 w 1360"/>
              <a:gd name="T29" fmla="*/ 117 h 1294"/>
              <a:gd name="T30" fmla="*/ 187 w 1360"/>
              <a:gd name="T31" fmla="*/ 233 h 1294"/>
              <a:gd name="T32" fmla="*/ 224 w 1360"/>
              <a:gd name="T33" fmla="*/ 290 h 1294"/>
              <a:gd name="T34" fmla="*/ 187 w 1360"/>
              <a:gd name="T35" fmla="*/ 366 h 1294"/>
              <a:gd name="T36" fmla="*/ 298 w 1360"/>
              <a:gd name="T37" fmla="*/ 373 h 1294"/>
              <a:gd name="T38" fmla="*/ 381 w 1360"/>
              <a:gd name="T39" fmla="*/ 455 h 1294"/>
              <a:gd name="T40" fmla="*/ 420 w 1360"/>
              <a:gd name="T41" fmla="*/ 502 h 1294"/>
              <a:gd name="T42" fmla="*/ 438 w 1360"/>
              <a:gd name="T43" fmla="*/ 564 h 1294"/>
              <a:gd name="T44" fmla="*/ 516 w 1360"/>
              <a:gd name="T45" fmla="*/ 562 h 1294"/>
              <a:gd name="T46" fmla="*/ 665 w 1360"/>
              <a:gd name="T47" fmla="*/ 543 h 1294"/>
              <a:gd name="T48" fmla="*/ 739 w 1360"/>
              <a:gd name="T49" fmla="*/ 652 h 1294"/>
              <a:gd name="T50" fmla="*/ 786 w 1360"/>
              <a:gd name="T51" fmla="*/ 722 h 1294"/>
              <a:gd name="T52" fmla="*/ 753 w 1360"/>
              <a:gd name="T53" fmla="*/ 792 h 1294"/>
              <a:gd name="T54" fmla="*/ 693 w 1360"/>
              <a:gd name="T55" fmla="*/ 716 h 1294"/>
              <a:gd name="T56" fmla="*/ 584 w 1360"/>
              <a:gd name="T57" fmla="*/ 622 h 1294"/>
              <a:gd name="T58" fmla="*/ 502 w 1360"/>
              <a:gd name="T59" fmla="*/ 687 h 1294"/>
              <a:gd name="T60" fmla="*/ 413 w 1360"/>
              <a:gd name="T61" fmla="*/ 648 h 1294"/>
              <a:gd name="T62" fmla="*/ 356 w 1360"/>
              <a:gd name="T63" fmla="*/ 595 h 1294"/>
              <a:gd name="T64" fmla="*/ 263 w 1360"/>
              <a:gd name="T65" fmla="*/ 609 h 1294"/>
              <a:gd name="T66" fmla="*/ 239 w 1360"/>
              <a:gd name="T67" fmla="*/ 837 h 1294"/>
              <a:gd name="T68" fmla="*/ 393 w 1360"/>
              <a:gd name="T69" fmla="*/ 975 h 1294"/>
              <a:gd name="T70" fmla="*/ 455 w 1360"/>
              <a:gd name="T71" fmla="*/ 909 h 1294"/>
              <a:gd name="T72" fmla="*/ 527 w 1360"/>
              <a:gd name="T73" fmla="*/ 961 h 1294"/>
              <a:gd name="T74" fmla="*/ 642 w 1360"/>
              <a:gd name="T75" fmla="*/ 1175 h 1294"/>
              <a:gd name="T76" fmla="*/ 837 w 1360"/>
              <a:gd name="T77" fmla="*/ 1189 h 1294"/>
              <a:gd name="T78" fmla="*/ 996 w 1360"/>
              <a:gd name="T79" fmla="*/ 1245 h 1294"/>
              <a:gd name="T80" fmla="*/ 1037 w 1360"/>
              <a:gd name="T81" fmla="*/ 1058 h 1294"/>
              <a:gd name="T82" fmla="*/ 1126 w 1360"/>
              <a:gd name="T83" fmla="*/ 998 h 1294"/>
              <a:gd name="T84" fmla="*/ 1107 w 1360"/>
              <a:gd name="T85" fmla="*/ 914 h 1294"/>
              <a:gd name="T86" fmla="*/ 1060 w 1360"/>
              <a:gd name="T87" fmla="*/ 708 h 1294"/>
              <a:gd name="T88" fmla="*/ 1191 w 1360"/>
              <a:gd name="T89" fmla="*/ 589 h 1294"/>
              <a:gd name="T90" fmla="*/ 1292 w 1360"/>
              <a:gd name="T91" fmla="*/ 473 h 1294"/>
              <a:gd name="T92" fmla="*/ 1360 w 1360"/>
              <a:gd name="T93" fmla="*/ 453 h 12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1360" h="1294">
                <a:moveTo>
                  <a:pt x="47" y="136"/>
                </a:moveTo>
                <a:lnTo>
                  <a:pt x="0" y="177"/>
                </a:lnTo>
                <a:lnTo>
                  <a:pt x="12" y="224"/>
                </a:lnTo>
                <a:lnTo>
                  <a:pt x="20" y="266"/>
                </a:lnTo>
                <a:lnTo>
                  <a:pt x="76" y="288"/>
                </a:lnTo>
                <a:lnTo>
                  <a:pt x="57" y="251"/>
                </a:lnTo>
                <a:lnTo>
                  <a:pt x="47" y="136"/>
                </a:lnTo>
                <a:close/>
                <a:moveTo>
                  <a:pt x="1352" y="428"/>
                </a:moveTo>
                <a:lnTo>
                  <a:pt x="1327" y="356"/>
                </a:lnTo>
                <a:lnTo>
                  <a:pt x="1268" y="268"/>
                </a:lnTo>
                <a:lnTo>
                  <a:pt x="1162" y="225"/>
                </a:lnTo>
                <a:lnTo>
                  <a:pt x="1150" y="220"/>
                </a:lnTo>
                <a:lnTo>
                  <a:pt x="1105" y="202"/>
                </a:lnTo>
                <a:lnTo>
                  <a:pt x="1068" y="210"/>
                </a:lnTo>
                <a:lnTo>
                  <a:pt x="1078" y="251"/>
                </a:lnTo>
                <a:lnTo>
                  <a:pt x="940" y="245"/>
                </a:lnTo>
                <a:lnTo>
                  <a:pt x="809" y="321"/>
                </a:lnTo>
                <a:lnTo>
                  <a:pt x="737" y="296"/>
                </a:lnTo>
                <a:lnTo>
                  <a:pt x="704" y="214"/>
                </a:lnTo>
                <a:lnTo>
                  <a:pt x="704" y="179"/>
                </a:lnTo>
                <a:lnTo>
                  <a:pt x="704" y="85"/>
                </a:lnTo>
                <a:lnTo>
                  <a:pt x="586" y="0"/>
                </a:lnTo>
                <a:lnTo>
                  <a:pt x="483" y="99"/>
                </a:lnTo>
                <a:lnTo>
                  <a:pt x="415" y="81"/>
                </a:lnTo>
                <a:lnTo>
                  <a:pt x="411" y="142"/>
                </a:lnTo>
                <a:lnTo>
                  <a:pt x="335" y="181"/>
                </a:lnTo>
                <a:lnTo>
                  <a:pt x="273" y="101"/>
                </a:lnTo>
                <a:lnTo>
                  <a:pt x="208" y="97"/>
                </a:lnTo>
                <a:lnTo>
                  <a:pt x="160" y="93"/>
                </a:lnTo>
                <a:lnTo>
                  <a:pt x="187" y="117"/>
                </a:lnTo>
                <a:lnTo>
                  <a:pt x="187" y="212"/>
                </a:lnTo>
                <a:lnTo>
                  <a:pt x="187" y="233"/>
                </a:lnTo>
                <a:lnTo>
                  <a:pt x="230" y="288"/>
                </a:lnTo>
                <a:lnTo>
                  <a:pt x="224" y="290"/>
                </a:lnTo>
                <a:lnTo>
                  <a:pt x="175" y="317"/>
                </a:lnTo>
                <a:lnTo>
                  <a:pt x="187" y="366"/>
                </a:lnTo>
                <a:lnTo>
                  <a:pt x="278" y="334"/>
                </a:lnTo>
                <a:lnTo>
                  <a:pt x="298" y="373"/>
                </a:lnTo>
                <a:lnTo>
                  <a:pt x="327" y="434"/>
                </a:lnTo>
                <a:lnTo>
                  <a:pt x="381" y="455"/>
                </a:lnTo>
                <a:lnTo>
                  <a:pt x="432" y="477"/>
                </a:lnTo>
                <a:lnTo>
                  <a:pt x="420" y="502"/>
                </a:lnTo>
                <a:lnTo>
                  <a:pt x="399" y="547"/>
                </a:lnTo>
                <a:lnTo>
                  <a:pt x="438" y="564"/>
                </a:lnTo>
                <a:lnTo>
                  <a:pt x="500" y="564"/>
                </a:lnTo>
                <a:lnTo>
                  <a:pt x="516" y="562"/>
                </a:lnTo>
                <a:lnTo>
                  <a:pt x="656" y="545"/>
                </a:lnTo>
                <a:lnTo>
                  <a:pt x="665" y="543"/>
                </a:lnTo>
                <a:lnTo>
                  <a:pt x="681" y="568"/>
                </a:lnTo>
                <a:lnTo>
                  <a:pt x="739" y="652"/>
                </a:lnTo>
                <a:lnTo>
                  <a:pt x="776" y="708"/>
                </a:lnTo>
                <a:lnTo>
                  <a:pt x="786" y="722"/>
                </a:lnTo>
                <a:lnTo>
                  <a:pt x="776" y="741"/>
                </a:lnTo>
                <a:lnTo>
                  <a:pt x="753" y="792"/>
                </a:lnTo>
                <a:lnTo>
                  <a:pt x="751" y="794"/>
                </a:lnTo>
                <a:lnTo>
                  <a:pt x="693" y="716"/>
                </a:lnTo>
                <a:lnTo>
                  <a:pt x="630" y="644"/>
                </a:lnTo>
                <a:lnTo>
                  <a:pt x="584" y="622"/>
                </a:lnTo>
                <a:lnTo>
                  <a:pt x="570" y="617"/>
                </a:lnTo>
                <a:lnTo>
                  <a:pt x="502" y="687"/>
                </a:lnTo>
                <a:lnTo>
                  <a:pt x="418" y="652"/>
                </a:lnTo>
                <a:lnTo>
                  <a:pt x="413" y="648"/>
                </a:lnTo>
                <a:lnTo>
                  <a:pt x="407" y="642"/>
                </a:lnTo>
                <a:lnTo>
                  <a:pt x="356" y="595"/>
                </a:lnTo>
                <a:lnTo>
                  <a:pt x="269" y="584"/>
                </a:lnTo>
                <a:lnTo>
                  <a:pt x="263" y="609"/>
                </a:lnTo>
                <a:lnTo>
                  <a:pt x="234" y="735"/>
                </a:lnTo>
                <a:lnTo>
                  <a:pt x="239" y="837"/>
                </a:lnTo>
                <a:lnTo>
                  <a:pt x="274" y="909"/>
                </a:lnTo>
                <a:lnTo>
                  <a:pt x="393" y="975"/>
                </a:lnTo>
                <a:lnTo>
                  <a:pt x="397" y="971"/>
                </a:lnTo>
                <a:lnTo>
                  <a:pt x="455" y="909"/>
                </a:lnTo>
                <a:lnTo>
                  <a:pt x="465" y="965"/>
                </a:lnTo>
                <a:lnTo>
                  <a:pt x="527" y="961"/>
                </a:lnTo>
                <a:lnTo>
                  <a:pt x="572" y="1014"/>
                </a:lnTo>
                <a:lnTo>
                  <a:pt x="642" y="1175"/>
                </a:lnTo>
                <a:lnTo>
                  <a:pt x="699" y="1189"/>
                </a:lnTo>
                <a:lnTo>
                  <a:pt x="837" y="1189"/>
                </a:lnTo>
                <a:lnTo>
                  <a:pt x="924" y="1294"/>
                </a:lnTo>
                <a:lnTo>
                  <a:pt x="996" y="1245"/>
                </a:lnTo>
                <a:lnTo>
                  <a:pt x="936" y="1126"/>
                </a:lnTo>
                <a:lnTo>
                  <a:pt x="1037" y="1058"/>
                </a:lnTo>
                <a:lnTo>
                  <a:pt x="1082" y="1027"/>
                </a:lnTo>
                <a:lnTo>
                  <a:pt x="1126" y="998"/>
                </a:lnTo>
                <a:lnTo>
                  <a:pt x="1171" y="965"/>
                </a:lnTo>
                <a:lnTo>
                  <a:pt x="1107" y="914"/>
                </a:lnTo>
                <a:lnTo>
                  <a:pt x="1150" y="837"/>
                </a:lnTo>
                <a:lnTo>
                  <a:pt x="1060" y="708"/>
                </a:lnTo>
                <a:lnTo>
                  <a:pt x="1162" y="689"/>
                </a:lnTo>
                <a:lnTo>
                  <a:pt x="1191" y="589"/>
                </a:lnTo>
                <a:lnTo>
                  <a:pt x="1267" y="545"/>
                </a:lnTo>
                <a:lnTo>
                  <a:pt x="1292" y="473"/>
                </a:lnTo>
                <a:lnTo>
                  <a:pt x="1309" y="469"/>
                </a:lnTo>
                <a:lnTo>
                  <a:pt x="1360" y="453"/>
                </a:lnTo>
                <a:lnTo>
                  <a:pt x="1352" y="428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" name="Freeform 21"/>
          <p:cNvSpPr>
            <a:spLocks noEditPoints="1"/>
          </p:cNvSpPr>
          <p:nvPr/>
        </p:nvSpPr>
        <p:spPr bwMode="auto">
          <a:xfrm>
            <a:off x="5118101" y="2560638"/>
            <a:ext cx="581025" cy="550863"/>
          </a:xfrm>
          <a:custGeom>
            <a:avLst/>
            <a:gdLst>
              <a:gd name="T0" fmla="*/ 339 w 366"/>
              <a:gd name="T1" fmla="*/ 259 h 347"/>
              <a:gd name="T2" fmla="*/ 366 w 366"/>
              <a:gd name="T3" fmla="*/ 347 h 347"/>
              <a:gd name="T4" fmla="*/ 317 w 366"/>
              <a:gd name="T5" fmla="*/ 343 h 347"/>
              <a:gd name="T6" fmla="*/ 315 w 366"/>
              <a:gd name="T7" fmla="*/ 319 h 347"/>
              <a:gd name="T8" fmla="*/ 325 w 366"/>
              <a:gd name="T9" fmla="*/ 255 h 347"/>
              <a:gd name="T10" fmla="*/ 339 w 366"/>
              <a:gd name="T11" fmla="*/ 259 h 347"/>
              <a:gd name="T12" fmla="*/ 218 w 366"/>
              <a:gd name="T13" fmla="*/ 212 h 347"/>
              <a:gd name="T14" fmla="*/ 175 w 366"/>
              <a:gd name="T15" fmla="*/ 288 h 347"/>
              <a:gd name="T16" fmla="*/ 14 w 366"/>
              <a:gd name="T17" fmla="*/ 129 h 347"/>
              <a:gd name="T18" fmla="*/ 0 w 366"/>
              <a:gd name="T19" fmla="*/ 111 h 347"/>
              <a:gd name="T20" fmla="*/ 57 w 366"/>
              <a:gd name="T21" fmla="*/ 0 h 347"/>
              <a:gd name="T22" fmla="*/ 240 w 366"/>
              <a:gd name="T23" fmla="*/ 65 h 347"/>
              <a:gd name="T24" fmla="*/ 218 w 366"/>
              <a:gd name="T25" fmla="*/ 212 h 3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66" h="347">
                <a:moveTo>
                  <a:pt x="339" y="259"/>
                </a:moveTo>
                <a:lnTo>
                  <a:pt x="366" y="347"/>
                </a:lnTo>
                <a:lnTo>
                  <a:pt x="317" y="343"/>
                </a:lnTo>
                <a:lnTo>
                  <a:pt x="315" y="319"/>
                </a:lnTo>
                <a:lnTo>
                  <a:pt x="325" y="255"/>
                </a:lnTo>
                <a:lnTo>
                  <a:pt x="339" y="259"/>
                </a:lnTo>
                <a:close/>
                <a:moveTo>
                  <a:pt x="218" y="212"/>
                </a:moveTo>
                <a:lnTo>
                  <a:pt x="175" y="288"/>
                </a:lnTo>
                <a:lnTo>
                  <a:pt x="14" y="129"/>
                </a:lnTo>
                <a:lnTo>
                  <a:pt x="0" y="111"/>
                </a:lnTo>
                <a:lnTo>
                  <a:pt x="57" y="0"/>
                </a:lnTo>
                <a:lnTo>
                  <a:pt x="240" y="65"/>
                </a:lnTo>
                <a:lnTo>
                  <a:pt x="218" y="212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" name="Freeform 22"/>
          <p:cNvSpPr>
            <a:spLocks/>
          </p:cNvSpPr>
          <p:nvPr/>
        </p:nvSpPr>
        <p:spPr bwMode="auto">
          <a:xfrm>
            <a:off x="7635876" y="1714500"/>
            <a:ext cx="1074738" cy="1603375"/>
          </a:xfrm>
          <a:custGeom>
            <a:avLst/>
            <a:gdLst>
              <a:gd name="T0" fmla="*/ 642 w 677"/>
              <a:gd name="T1" fmla="*/ 757 h 1010"/>
              <a:gd name="T2" fmla="*/ 628 w 677"/>
              <a:gd name="T3" fmla="*/ 773 h 1010"/>
              <a:gd name="T4" fmla="*/ 607 w 677"/>
              <a:gd name="T5" fmla="*/ 794 h 1010"/>
              <a:gd name="T6" fmla="*/ 634 w 677"/>
              <a:gd name="T7" fmla="*/ 878 h 1010"/>
              <a:gd name="T8" fmla="*/ 677 w 677"/>
              <a:gd name="T9" fmla="*/ 1010 h 1010"/>
              <a:gd name="T10" fmla="*/ 601 w 677"/>
              <a:gd name="T11" fmla="*/ 946 h 1010"/>
              <a:gd name="T12" fmla="*/ 552 w 677"/>
              <a:gd name="T13" fmla="*/ 963 h 1010"/>
              <a:gd name="T14" fmla="*/ 542 w 677"/>
              <a:gd name="T15" fmla="*/ 934 h 1010"/>
              <a:gd name="T16" fmla="*/ 531 w 677"/>
              <a:gd name="T17" fmla="*/ 907 h 1010"/>
              <a:gd name="T18" fmla="*/ 443 w 677"/>
              <a:gd name="T19" fmla="*/ 872 h 1010"/>
              <a:gd name="T20" fmla="*/ 356 w 677"/>
              <a:gd name="T21" fmla="*/ 792 h 1010"/>
              <a:gd name="T22" fmla="*/ 321 w 677"/>
              <a:gd name="T23" fmla="*/ 683 h 1010"/>
              <a:gd name="T24" fmla="*/ 379 w 677"/>
              <a:gd name="T25" fmla="*/ 588 h 1010"/>
              <a:gd name="T26" fmla="*/ 323 w 677"/>
              <a:gd name="T27" fmla="*/ 514 h 1010"/>
              <a:gd name="T28" fmla="*/ 297 w 677"/>
              <a:gd name="T29" fmla="*/ 432 h 1010"/>
              <a:gd name="T30" fmla="*/ 292 w 677"/>
              <a:gd name="T31" fmla="*/ 419 h 1010"/>
              <a:gd name="T32" fmla="*/ 288 w 677"/>
              <a:gd name="T33" fmla="*/ 405 h 1010"/>
              <a:gd name="T34" fmla="*/ 256 w 677"/>
              <a:gd name="T35" fmla="*/ 376 h 1010"/>
              <a:gd name="T36" fmla="*/ 210 w 677"/>
              <a:gd name="T37" fmla="*/ 335 h 1010"/>
              <a:gd name="T38" fmla="*/ 150 w 677"/>
              <a:gd name="T39" fmla="*/ 234 h 1010"/>
              <a:gd name="T40" fmla="*/ 74 w 677"/>
              <a:gd name="T41" fmla="*/ 296 h 1010"/>
              <a:gd name="T42" fmla="*/ 0 w 677"/>
              <a:gd name="T43" fmla="*/ 302 h 1010"/>
              <a:gd name="T44" fmla="*/ 2 w 677"/>
              <a:gd name="T45" fmla="*/ 294 h 1010"/>
              <a:gd name="T46" fmla="*/ 21 w 677"/>
              <a:gd name="T47" fmla="*/ 193 h 1010"/>
              <a:gd name="T48" fmla="*/ 48 w 677"/>
              <a:gd name="T49" fmla="*/ 181 h 1010"/>
              <a:gd name="T50" fmla="*/ 122 w 677"/>
              <a:gd name="T51" fmla="*/ 154 h 1010"/>
              <a:gd name="T52" fmla="*/ 153 w 677"/>
              <a:gd name="T53" fmla="*/ 45 h 1010"/>
              <a:gd name="T54" fmla="*/ 307 w 677"/>
              <a:gd name="T55" fmla="*/ 0 h 1010"/>
              <a:gd name="T56" fmla="*/ 338 w 677"/>
              <a:gd name="T57" fmla="*/ 105 h 1010"/>
              <a:gd name="T58" fmla="*/ 334 w 677"/>
              <a:gd name="T59" fmla="*/ 164 h 1010"/>
              <a:gd name="T60" fmla="*/ 330 w 677"/>
              <a:gd name="T61" fmla="*/ 220 h 1010"/>
              <a:gd name="T62" fmla="*/ 422 w 677"/>
              <a:gd name="T63" fmla="*/ 306 h 1010"/>
              <a:gd name="T64" fmla="*/ 480 w 677"/>
              <a:gd name="T65" fmla="*/ 354 h 1010"/>
              <a:gd name="T66" fmla="*/ 459 w 677"/>
              <a:gd name="T67" fmla="*/ 399 h 1010"/>
              <a:gd name="T68" fmla="*/ 521 w 677"/>
              <a:gd name="T69" fmla="*/ 385 h 1010"/>
              <a:gd name="T70" fmla="*/ 550 w 677"/>
              <a:gd name="T71" fmla="*/ 432 h 1010"/>
              <a:gd name="T72" fmla="*/ 560 w 677"/>
              <a:gd name="T73" fmla="*/ 446 h 1010"/>
              <a:gd name="T74" fmla="*/ 531 w 677"/>
              <a:gd name="T75" fmla="*/ 512 h 1010"/>
              <a:gd name="T76" fmla="*/ 529 w 677"/>
              <a:gd name="T77" fmla="*/ 520 h 1010"/>
              <a:gd name="T78" fmla="*/ 542 w 677"/>
              <a:gd name="T79" fmla="*/ 574 h 1010"/>
              <a:gd name="T80" fmla="*/ 558 w 677"/>
              <a:gd name="T81" fmla="*/ 623 h 1010"/>
              <a:gd name="T82" fmla="*/ 502 w 677"/>
              <a:gd name="T83" fmla="*/ 716 h 1010"/>
              <a:gd name="T84" fmla="*/ 589 w 677"/>
              <a:gd name="T85" fmla="*/ 738 h 1010"/>
              <a:gd name="T86" fmla="*/ 642 w 677"/>
              <a:gd name="T87" fmla="*/ 757 h 10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677" h="1010">
                <a:moveTo>
                  <a:pt x="642" y="757"/>
                </a:moveTo>
                <a:lnTo>
                  <a:pt x="628" y="773"/>
                </a:lnTo>
                <a:lnTo>
                  <a:pt x="607" y="794"/>
                </a:lnTo>
                <a:lnTo>
                  <a:pt x="634" y="878"/>
                </a:lnTo>
                <a:lnTo>
                  <a:pt x="677" y="1010"/>
                </a:lnTo>
                <a:lnTo>
                  <a:pt x="601" y="946"/>
                </a:lnTo>
                <a:lnTo>
                  <a:pt x="552" y="963"/>
                </a:lnTo>
                <a:lnTo>
                  <a:pt x="542" y="934"/>
                </a:lnTo>
                <a:lnTo>
                  <a:pt x="531" y="907"/>
                </a:lnTo>
                <a:lnTo>
                  <a:pt x="443" y="872"/>
                </a:lnTo>
                <a:lnTo>
                  <a:pt x="356" y="792"/>
                </a:lnTo>
                <a:lnTo>
                  <a:pt x="321" y="683"/>
                </a:lnTo>
                <a:lnTo>
                  <a:pt x="379" y="588"/>
                </a:lnTo>
                <a:lnTo>
                  <a:pt x="323" y="514"/>
                </a:lnTo>
                <a:lnTo>
                  <a:pt x="297" y="432"/>
                </a:lnTo>
                <a:lnTo>
                  <a:pt x="292" y="419"/>
                </a:lnTo>
                <a:lnTo>
                  <a:pt x="288" y="405"/>
                </a:lnTo>
                <a:lnTo>
                  <a:pt x="256" y="376"/>
                </a:lnTo>
                <a:lnTo>
                  <a:pt x="210" y="335"/>
                </a:lnTo>
                <a:lnTo>
                  <a:pt x="150" y="234"/>
                </a:lnTo>
                <a:lnTo>
                  <a:pt x="74" y="296"/>
                </a:lnTo>
                <a:lnTo>
                  <a:pt x="0" y="302"/>
                </a:lnTo>
                <a:lnTo>
                  <a:pt x="2" y="294"/>
                </a:lnTo>
                <a:lnTo>
                  <a:pt x="21" y="193"/>
                </a:lnTo>
                <a:lnTo>
                  <a:pt x="48" y="181"/>
                </a:lnTo>
                <a:lnTo>
                  <a:pt x="122" y="154"/>
                </a:lnTo>
                <a:lnTo>
                  <a:pt x="153" y="45"/>
                </a:lnTo>
                <a:lnTo>
                  <a:pt x="307" y="0"/>
                </a:lnTo>
                <a:lnTo>
                  <a:pt x="338" y="105"/>
                </a:lnTo>
                <a:lnTo>
                  <a:pt x="334" y="164"/>
                </a:lnTo>
                <a:lnTo>
                  <a:pt x="330" y="220"/>
                </a:lnTo>
                <a:lnTo>
                  <a:pt x="422" y="306"/>
                </a:lnTo>
                <a:lnTo>
                  <a:pt x="480" y="354"/>
                </a:lnTo>
                <a:lnTo>
                  <a:pt x="459" y="399"/>
                </a:lnTo>
                <a:lnTo>
                  <a:pt x="521" y="385"/>
                </a:lnTo>
                <a:lnTo>
                  <a:pt x="550" y="432"/>
                </a:lnTo>
                <a:lnTo>
                  <a:pt x="560" y="446"/>
                </a:lnTo>
                <a:lnTo>
                  <a:pt x="531" y="512"/>
                </a:lnTo>
                <a:lnTo>
                  <a:pt x="529" y="520"/>
                </a:lnTo>
                <a:lnTo>
                  <a:pt x="542" y="574"/>
                </a:lnTo>
                <a:lnTo>
                  <a:pt x="558" y="623"/>
                </a:lnTo>
                <a:lnTo>
                  <a:pt x="502" y="716"/>
                </a:lnTo>
                <a:lnTo>
                  <a:pt x="589" y="738"/>
                </a:lnTo>
                <a:lnTo>
                  <a:pt x="642" y="757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" name="Freeform 23"/>
          <p:cNvSpPr>
            <a:spLocks/>
          </p:cNvSpPr>
          <p:nvPr/>
        </p:nvSpPr>
        <p:spPr bwMode="auto">
          <a:xfrm>
            <a:off x="3376613" y="3608388"/>
            <a:ext cx="263525" cy="420688"/>
          </a:xfrm>
          <a:custGeom>
            <a:avLst/>
            <a:gdLst>
              <a:gd name="T0" fmla="*/ 131 w 166"/>
              <a:gd name="T1" fmla="*/ 261 h 265"/>
              <a:gd name="T2" fmla="*/ 97 w 166"/>
              <a:gd name="T3" fmla="*/ 265 h 265"/>
              <a:gd name="T4" fmla="*/ 96 w 166"/>
              <a:gd name="T5" fmla="*/ 247 h 265"/>
              <a:gd name="T6" fmla="*/ 90 w 166"/>
              <a:gd name="T7" fmla="*/ 189 h 265"/>
              <a:gd name="T8" fmla="*/ 86 w 166"/>
              <a:gd name="T9" fmla="*/ 128 h 265"/>
              <a:gd name="T10" fmla="*/ 0 w 166"/>
              <a:gd name="T11" fmla="*/ 121 h 265"/>
              <a:gd name="T12" fmla="*/ 8 w 166"/>
              <a:gd name="T13" fmla="*/ 56 h 265"/>
              <a:gd name="T14" fmla="*/ 74 w 166"/>
              <a:gd name="T15" fmla="*/ 56 h 265"/>
              <a:gd name="T16" fmla="*/ 90 w 166"/>
              <a:gd name="T17" fmla="*/ 0 h 265"/>
              <a:gd name="T18" fmla="*/ 166 w 166"/>
              <a:gd name="T19" fmla="*/ 2 h 265"/>
              <a:gd name="T20" fmla="*/ 146 w 166"/>
              <a:gd name="T21" fmla="*/ 261 h 265"/>
              <a:gd name="T22" fmla="*/ 131 w 166"/>
              <a:gd name="T23" fmla="*/ 261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66" h="265">
                <a:moveTo>
                  <a:pt x="131" y="261"/>
                </a:moveTo>
                <a:lnTo>
                  <a:pt x="97" y="265"/>
                </a:lnTo>
                <a:lnTo>
                  <a:pt x="96" y="247"/>
                </a:lnTo>
                <a:lnTo>
                  <a:pt x="90" y="189"/>
                </a:lnTo>
                <a:lnTo>
                  <a:pt x="86" y="128"/>
                </a:lnTo>
                <a:lnTo>
                  <a:pt x="0" y="121"/>
                </a:lnTo>
                <a:lnTo>
                  <a:pt x="8" y="56"/>
                </a:lnTo>
                <a:lnTo>
                  <a:pt x="74" y="56"/>
                </a:lnTo>
                <a:lnTo>
                  <a:pt x="90" y="0"/>
                </a:lnTo>
                <a:lnTo>
                  <a:pt x="166" y="2"/>
                </a:lnTo>
                <a:lnTo>
                  <a:pt x="146" y="261"/>
                </a:lnTo>
                <a:lnTo>
                  <a:pt x="131" y="261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" name="Freeform 24"/>
          <p:cNvSpPr>
            <a:spLocks/>
          </p:cNvSpPr>
          <p:nvPr/>
        </p:nvSpPr>
        <p:spPr bwMode="auto">
          <a:xfrm>
            <a:off x="4075113" y="4470400"/>
            <a:ext cx="1012825" cy="1044575"/>
          </a:xfrm>
          <a:custGeom>
            <a:avLst/>
            <a:gdLst>
              <a:gd name="T0" fmla="*/ 638 w 638"/>
              <a:gd name="T1" fmla="*/ 107 h 658"/>
              <a:gd name="T2" fmla="*/ 591 w 638"/>
              <a:gd name="T3" fmla="*/ 148 h 658"/>
              <a:gd name="T4" fmla="*/ 603 w 638"/>
              <a:gd name="T5" fmla="*/ 195 h 658"/>
              <a:gd name="T6" fmla="*/ 611 w 638"/>
              <a:gd name="T7" fmla="*/ 237 h 658"/>
              <a:gd name="T8" fmla="*/ 556 w 638"/>
              <a:gd name="T9" fmla="*/ 304 h 658"/>
              <a:gd name="T10" fmla="*/ 558 w 638"/>
              <a:gd name="T11" fmla="*/ 319 h 658"/>
              <a:gd name="T12" fmla="*/ 576 w 638"/>
              <a:gd name="T13" fmla="*/ 412 h 658"/>
              <a:gd name="T14" fmla="*/ 529 w 638"/>
              <a:gd name="T15" fmla="*/ 426 h 658"/>
              <a:gd name="T16" fmla="*/ 488 w 638"/>
              <a:gd name="T17" fmla="*/ 438 h 658"/>
              <a:gd name="T18" fmla="*/ 473 w 638"/>
              <a:gd name="T19" fmla="*/ 459 h 658"/>
              <a:gd name="T20" fmla="*/ 410 w 638"/>
              <a:gd name="T21" fmla="*/ 545 h 658"/>
              <a:gd name="T22" fmla="*/ 420 w 638"/>
              <a:gd name="T23" fmla="*/ 621 h 658"/>
              <a:gd name="T24" fmla="*/ 354 w 638"/>
              <a:gd name="T25" fmla="*/ 658 h 658"/>
              <a:gd name="T26" fmla="*/ 262 w 638"/>
              <a:gd name="T27" fmla="*/ 527 h 658"/>
              <a:gd name="T28" fmla="*/ 214 w 638"/>
              <a:gd name="T29" fmla="*/ 527 h 658"/>
              <a:gd name="T30" fmla="*/ 181 w 638"/>
              <a:gd name="T31" fmla="*/ 391 h 658"/>
              <a:gd name="T32" fmla="*/ 89 w 638"/>
              <a:gd name="T33" fmla="*/ 379 h 658"/>
              <a:gd name="T34" fmla="*/ 82 w 638"/>
              <a:gd name="T35" fmla="*/ 276 h 658"/>
              <a:gd name="T36" fmla="*/ 52 w 638"/>
              <a:gd name="T37" fmla="*/ 280 h 658"/>
              <a:gd name="T38" fmla="*/ 47 w 638"/>
              <a:gd name="T39" fmla="*/ 253 h 658"/>
              <a:gd name="T40" fmla="*/ 0 w 638"/>
              <a:gd name="T41" fmla="*/ 187 h 658"/>
              <a:gd name="T42" fmla="*/ 11 w 638"/>
              <a:gd name="T43" fmla="*/ 107 h 658"/>
              <a:gd name="T44" fmla="*/ 105 w 638"/>
              <a:gd name="T45" fmla="*/ 78 h 658"/>
              <a:gd name="T46" fmla="*/ 212 w 638"/>
              <a:gd name="T47" fmla="*/ 124 h 658"/>
              <a:gd name="T48" fmla="*/ 214 w 638"/>
              <a:gd name="T49" fmla="*/ 185 h 658"/>
              <a:gd name="T50" fmla="*/ 208 w 638"/>
              <a:gd name="T51" fmla="*/ 222 h 658"/>
              <a:gd name="T52" fmla="*/ 224 w 638"/>
              <a:gd name="T53" fmla="*/ 218 h 658"/>
              <a:gd name="T54" fmla="*/ 245 w 638"/>
              <a:gd name="T55" fmla="*/ 218 h 658"/>
              <a:gd name="T56" fmla="*/ 257 w 638"/>
              <a:gd name="T57" fmla="*/ 210 h 658"/>
              <a:gd name="T58" fmla="*/ 257 w 638"/>
              <a:gd name="T59" fmla="*/ 146 h 658"/>
              <a:gd name="T60" fmla="*/ 262 w 638"/>
              <a:gd name="T61" fmla="*/ 105 h 658"/>
              <a:gd name="T62" fmla="*/ 237 w 638"/>
              <a:gd name="T63" fmla="*/ 51 h 658"/>
              <a:gd name="T64" fmla="*/ 243 w 638"/>
              <a:gd name="T65" fmla="*/ 51 h 658"/>
              <a:gd name="T66" fmla="*/ 410 w 638"/>
              <a:gd name="T67" fmla="*/ 12 h 658"/>
              <a:gd name="T68" fmla="*/ 467 w 638"/>
              <a:gd name="T69" fmla="*/ 0 h 658"/>
              <a:gd name="T70" fmla="*/ 498 w 638"/>
              <a:gd name="T71" fmla="*/ 58 h 658"/>
              <a:gd name="T72" fmla="*/ 581 w 638"/>
              <a:gd name="T73" fmla="*/ 74 h 658"/>
              <a:gd name="T74" fmla="*/ 636 w 638"/>
              <a:gd name="T75" fmla="*/ 86 h 658"/>
              <a:gd name="T76" fmla="*/ 638 w 638"/>
              <a:gd name="T77" fmla="*/ 107 h 6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638" h="658">
                <a:moveTo>
                  <a:pt x="638" y="107"/>
                </a:moveTo>
                <a:lnTo>
                  <a:pt x="591" y="148"/>
                </a:lnTo>
                <a:lnTo>
                  <a:pt x="603" y="195"/>
                </a:lnTo>
                <a:lnTo>
                  <a:pt x="611" y="237"/>
                </a:lnTo>
                <a:lnTo>
                  <a:pt x="556" y="304"/>
                </a:lnTo>
                <a:lnTo>
                  <a:pt x="558" y="319"/>
                </a:lnTo>
                <a:lnTo>
                  <a:pt x="576" y="412"/>
                </a:lnTo>
                <a:lnTo>
                  <a:pt x="529" y="426"/>
                </a:lnTo>
                <a:lnTo>
                  <a:pt x="488" y="438"/>
                </a:lnTo>
                <a:lnTo>
                  <a:pt x="473" y="459"/>
                </a:lnTo>
                <a:lnTo>
                  <a:pt x="410" y="545"/>
                </a:lnTo>
                <a:lnTo>
                  <a:pt x="420" y="621"/>
                </a:lnTo>
                <a:lnTo>
                  <a:pt x="354" y="658"/>
                </a:lnTo>
                <a:lnTo>
                  <a:pt x="262" y="527"/>
                </a:lnTo>
                <a:lnTo>
                  <a:pt x="214" y="527"/>
                </a:lnTo>
                <a:lnTo>
                  <a:pt x="181" y="391"/>
                </a:lnTo>
                <a:lnTo>
                  <a:pt x="89" y="379"/>
                </a:lnTo>
                <a:lnTo>
                  <a:pt x="82" y="276"/>
                </a:lnTo>
                <a:lnTo>
                  <a:pt x="52" y="280"/>
                </a:lnTo>
                <a:lnTo>
                  <a:pt x="47" y="253"/>
                </a:lnTo>
                <a:lnTo>
                  <a:pt x="0" y="187"/>
                </a:lnTo>
                <a:lnTo>
                  <a:pt x="11" y="107"/>
                </a:lnTo>
                <a:lnTo>
                  <a:pt x="105" y="78"/>
                </a:lnTo>
                <a:lnTo>
                  <a:pt x="212" y="124"/>
                </a:lnTo>
                <a:lnTo>
                  <a:pt x="214" y="185"/>
                </a:lnTo>
                <a:lnTo>
                  <a:pt x="208" y="222"/>
                </a:lnTo>
                <a:lnTo>
                  <a:pt x="224" y="218"/>
                </a:lnTo>
                <a:lnTo>
                  <a:pt x="245" y="218"/>
                </a:lnTo>
                <a:lnTo>
                  <a:pt x="257" y="210"/>
                </a:lnTo>
                <a:lnTo>
                  <a:pt x="257" y="146"/>
                </a:lnTo>
                <a:lnTo>
                  <a:pt x="262" y="105"/>
                </a:lnTo>
                <a:lnTo>
                  <a:pt x="237" y="51"/>
                </a:lnTo>
                <a:lnTo>
                  <a:pt x="243" y="51"/>
                </a:lnTo>
                <a:lnTo>
                  <a:pt x="410" y="12"/>
                </a:lnTo>
                <a:lnTo>
                  <a:pt x="467" y="0"/>
                </a:lnTo>
                <a:lnTo>
                  <a:pt x="498" y="58"/>
                </a:lnTo>
                <a:lnTo>
                  <a:pt x="581" y="74"/>
                </a:lnTo>
                <a:lnTo>
                  <a:pt x="636" y="86"/>
                </a:lnTo>
                <a:lnTo>
                  <a:pt x="638" y="107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" name="Freeform 25"/>
          <p:cNvSpPr>
            <a:spLocks/>
          </p:cNvSpPr>
          <p:nvPr/>
        </p:nvSpPr>
        <p:spPr bwMode="auto">
          <a:xfrm>
            <a:off x="4846638" y="3513138"/>
            <a:ext cx="1273175" cy="1068388"/>
          </a:xfrm>
          <a:custGeom>
            <a:avLst/>
            <a:gdLst>
              <a:gd name="T0" fmla="*/ 718 w 802"/>
              <a:gd name="T1" fmla="*/ 171 h 673"/>
              <a:gd name="T2" fmla="*/ 710 w 802"/>
              <a:gd name="T3" fmla="*/ 192 h 673"/>
              <a:gd name="T4" fmla="*/ 687 w 802"/>
              <a:gd name="T5" fmla="*/ 274 h 673"/>
              <a:gd name="T6" fmla="*/ 755 w 802"/>
              <a:gd name="T7" fmla="*/ 362 h 673"/>
              <a:gd name="T8" fmla="*/ 802 w 802"/>
              <a:gd name="T9" fmla="*/ 420 h 673"/>
              <a:gd name="T10" fmla="*/ 772 w 802"/>
              <a:gd name="T11" fmla="*/ 441 h 673"/>
              <a:gd name="T12" fmla="*/ 769 w 802"/>
              <a:gd name="T13" fmla="*/ 443 h 673"/>
              <a:gd name="T14" fmla="*/ 691 w 802"/>
              <a:gd name="T15" fmla="*/ 502 h 673"/>
              <a:gd name="T16" fmla="*/ 691 w 802"/>
              <a:gd name="T17" fmla="*/ 574 h 673"/>
              <a:gd name="T18" fmla="*/ 588 w 802"/>
              <a:gd name="T19" fmla="*/ 673 h 673"/>
              <a:gd name="T20" fmla="*/ 520 w 802"/>
              <a:gd name="T21" fmla="*/ 655 h 673"/>
              <a:gd name="T22" fmla="*/ 391 w 802"/>
              <a:gd name="T23" fmla="*/ 576 h 673"/>
              <a:gd name="T24" fmla="*/ 343 w 802"/>
              <a:gd name="T25" fmla="*/ 401 h 673"/>
              <a:gd name="T26" fmla="*/ 313 w 802"/>
              <a:gd name="T27" fmla="*/ 387 h 673"/>
              <a:gd name="T28" fmla="*/ 255 w 802"/>
              <a:gd name="T29" fmla="*/ 360 h 673"/>
              <a:gd name="T30" fmla="*/ 202 w 802"/>
              <a:gd name="T31" fmla="*/ 332 h 673"/>
              <a:gd name="T32" fmla="*/ 191 w 802"/>
              <a:gd name="T33" fmla="*/ 303 h 673"/>
              <a:gd name="T34" fmla="*/ 183 w 802"/>
              <a:gd name="T35" fmla="*/ 280 h 673"/>
              <a:gd name="T36" fmla="*/ 53 w 802"/>
              <a:gd name="T37" fmla="*/ 161 h 673"/>
              <a:gd name="T38" fmla="*/ 99 w 802"/>
              <a:gd name="T39" fmla="*/ 122 h 673"/>
              <a:gd name="T40" fmla="*/ 8 w 802"/>
              <a:gd name="T41" fmla="*/ 54 h 673"/>
              <a:gd name="T42" fmla="*/ 0 w 802"/>
              <a:gd name="T43" fmla="*/ 25 h 673"/>
              <a:gd name="T44" fmla="*/ 14 w 802"/>
              <a:gd name="T45" fmla="*/ 25 h 673"/>
              <a:gd name="T46" fmla="*/ 41 w 802"/>
              <a:gd name="T47" fmla="*/ 19 h 673"/>
              <a:gd name="T48" fmla="*/ 160 w 802"/>
              <a:gd name="T49" fmla="*/ 0 h 673"/>
              <a:gd name="T50" fmla="*/ 210 w 802"/>
              <a:gd name="T51" fmla="*/ 78 h 673"/>
              <a:gd name="T52" fmla="*/ 228 w 802"/>
              <a:gd name="T53" fmla="*/ 122 h 673"/>
              <a:gd name="T54" fmla="*/ 232 w 802"/>
              <a:gd name="T55" fmla="*/ 132 h 673"/>
              <a:gd name="T56" fmla="*/ 239 w 802"/>
              <a:gd name="T57" fmla="*/ 155 h 673"/>
              <a:gd name="T58" fmla="*/ 278 w 802"/>
              <a:gd name="T59" fmla="*/ 223 h 673"/>
              <a:gd name="T60" fmla="*/ 317 w 802"/>
              <a:gd name="T61" fmla="*/ 171 h 673"/>
              <a:gd name="T62" fmla="*/ 339 w 802"/>
              <a:gd name="T63" fmla="*/ 81 h 673"/>
              <a:gd name="T64" fmla="*/ 335 w 802"/>
              <a:gd name="T65" fmla="*/ 64 h 673"/>
              <a:gd name="T66" fmla="*/ 325 w 802"/>
              <a:gd name="T67" fmla="*/ 35 h 673"/>
              <a:gd name="T68" fmla="*/ 348 w 802"/>
              <a:gd name="T69" fmla="*/ 35 h 673"/>
              <a:gd name="T70" fmla="*/ 518 w 802"/>
              <a:gd name="T71" fmla="*/ 39 h 673"/>
              <a:gd name="T72" fmla="*/ 549 w 802"/>
              <a:gd name="T73" fmla="*/ 48 h 673"/>
              <a:gd name="T74" fmla="*/ 564 w 802"/>
              <a:gd name="T75" fmla="*/ 52 h 673"/>
              <a:gd name="T76" fmla="*/ 562 w 802"/>
              <a:gd name="T77" fmla="*/ 128 h 673"/>
              <a:gd name="T78" fmla="*/ 562 w 802"/>
              <a:gd name="T79" fmla="*/ 155 h 673"/>
              <a:gd name="T80" fmla="*/ 558 w 802"/>
              <a:gd name="T81" fmla="*/ 187 h 673"/>
              <a:gd name="T82" fmla="*/ 541 w 802"/>
              <a:gd name="T83" fmla="*/ 262 h 673"/>
              <a:gd name="T84" fmla="*/ 543 w 802"/>
              <a:gd name="T85" fmla="*/ 313 h 673"/>
              <a:gd name="T86" fmla="*/ 543 w 802"/>
              <a:gd name="T87" fmla="*/ 418 h 673"/>
              <a:gd name="T88" fmla="*/ 593 w 802"/>
              <a:gd name="T89" fmla="*/ 414 h 673"/>
              <a:gd name="T90" fmla="*/ 607 w 802"/>
              <a:gd name="T91" fmla="*/ 297 h 673"/>
              <a:gd name="T92" fmla="*/ 611 w 802"/>
              <a:gd name="T93" fmla="*/ 188 h 673"/>
              <a:gd name="T94" fmla="*/ 632 w 802"/>
              <a:gd name="T95" fmla="*/ 130 h 673"/>
              <a:gd name="T96" fmla="*/ 704 w 802"/>
              <a:gd name="T97" fmla="*/ 165 h 673"/>
              <a:gd name="T98" fmla="*/ 718 w 802"/>
              <a:gd name="T99" fmla="*/ 171 h 6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802" h="673">
                <a:moveTo>
                  <a:pt x="718" y="171"/>
                </a:moveTo>
                <a:lnTo>
                  <a:pt x="710" y="192"/>
                </a:lnTo>
                <a:lnTo>
                  <a:pt x="687" y="274"/>
                </a:lnTo>
                <a:lnTo>
                  <a:pt x="755" y="362"/>
                </a:lnTo>
                <a:lnTo>
                  <a:pt x="802" y="420"/>
                </a:lnTo>
                <a:lnTo>
                  <a:pt x="772" y="441"/>
                </a:lnTo>
                <a:lnTo>
                  <a:pt x="769" y="443"/>
                </a:lnTo>
                <a:lnTo>
                  <a:pt x="691" y="502"/>
                </a:lnTo>
                <a:lnTo>
                  <a:pt x="691" y="574"/>
                </a:lnTo>
                <a:lnTo>
                  <a:pt x="588" y="673"/>
                </a:lnTo>
                <a:lnTo>
                  <a:pt x="520" y="655"/>
                </a:lnTo>
                <a:lnTo>
                  <a:pt x="391" y="576"/>
                </a:lnTo>
                <a:lnTo>
                  <a:pt x="343" y="401"/>
                </a:lnTo>
                <a:lnTo>
                  <a:pt x="313" y="387"/>
                </a:lnTo>
                <a:lnTo>
                  <a:pt x="255" y="360"/>
                </a:lnTo>
                <a:lnTo>
                  <a:pt x="202" y="332"/>
                </a:lnTo>
                <a:lnTo>
                  <a:pt x="191" y="303"/>
                </a:lnTo>
                <a:lnTo>
                  <a:pt x="183" y="280"/>
                </a:lnTo>
                <a:lnTo>
                  <a:pt x="53" y="161"/>
                </a:lnTo>
                <a:lnTo>
                  <a:pt x="99" y="122"/>
                </a:lnTo>
                <a:lnTo>
                  <a:pt x="8" y="54"/>
                </a:lnTo>
                <a:lnTo>
                  <a:pt x="0" y="25"/>
                </a:lnTo>
                <a:lnTo>
                  <a:pt x="14" y="25"/>
                </a:lnTo>
                <a:lnTo>
                  <a:pt x="41" y="19"/>
                </a:lnTo>
                <a:lnTo>
                  <a:pt x="160" y="0"/>
                </a:lnTo>
                <a:lnTo>
                  <a:pt x="210" y="78"/>
                </a:lnTo>
                <a:lnTo>
                  <a:pt x="228" y="122"/>
                </a:lnTo>
                <a:lnTo>
                  <a:pt x="232" y="132"/>
                </a:lnTo>
                <a:lnTo>
                  <a:pt x="239" y="155"/>
                </a:lnTo>
                <a:lnTo>
                  <a:pt x="278" y="223"/>
                </a:lnTo>
                <a:lnTo>
                  <a:pt x="317" y="171"/>
                </a:lnTo>
                <a:lnTo>
                  <a:pt x="339" y="81"/>
                </a:lnTo>
                <a:lnTo>
                  <a:pt x="335" y="64"/>
                </a:lnTo>
                <a:lnTo>
                  <a:pt x="325" y="35"/>
                </a:lnTo>
                <a:lnTo>
                  <a:pt x="348" y="35"/>
                </a:lnTo>
                <a:lnTo>
                  <a:pt x="518" y="39"/>
                </a:lnTo>
                <a:lnTo>
                  <a:pt x="549" y="48"/>
                </a:lnTo>
                <a:lnTo>
                  <a:pt x="564" y="52"/>
                </a:lnTo>
                <a:lnTo>
                  <a:pt x="562" y="128"/>
                </a:lnTo>
                <a:lnTo>
                  <a:pt x="562" y="155"/>
                </a:lnTo>
                <a:lnTo>
                  <a:pt x="558" y="187"/>
                </a:lnTo>
                <a:lnTo>
                  <a:pt x="541" y="262"/>
                </a:lnTo>
                <a:lnTo>
                  <a:pt x="543" y="313"/>
                </a:lnTo>
                <a:lnTo>
                  <a:pt x="543" y="418"/>
                </a:lnTo>
                <a:lnTo>
                  <a:pt x="593" y="414"/>
                </a:lnTo>
                <a:lnTo>
                  <a:pt x="607" y="297"/>
                </a:lnTo>
                <a:lnTo>
                  <a:pt x="611" y="188"/>
                </a:lnTo>
                <a:lnTo>
                  <a:pt x="632" y="130"/>
                </a:lnTo>
                <a:lnTo>
                  <a:pt x="704" y="165"/>
                </a:lnTo>
                <a:lnTo>
                  <a:pt x="718" y="171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" name="Freeform 26"/>
          <p:cNvSpPr>
            <a:spLocks noEditPoints="1"/>
          </p:cNvSpPr>
          <p:nvPr/>
        </p:nvSpPr>
        <p:spPr bwMode="auto">
          <a:xfrm>
            <a:off x="3389313" y="2743200"/>
            <a:ext cx="2282825" cy="1968500"/>
          </a:xfrm>
          <a:custGeom>
            <a:avLst/>
            <a:gdLst>
              <a:gd name="T0" fmla="*/ 313 w 1438"/>
              <a:gd name="T1" fmla="*/ 339 h 1240"/>
              <a:gd name="T2" fmla="*/ 233 w 1438"/>
              <a:gd name="T3" fmla="*/ 273 h 1240"/>
              <a:gd name="T4" fmla="*/ 161 w 1438"/>
              <a:gd name="T5" fmla="*/ 354 h 1240"/>
              <a:gd name="T6" fmla="*/ 368 w 1438"/>
              <a:gd name="T7" fmla="*/ 467 h 1240"/>
              <a:gd name="T8" fmla="*/ 494 w 1438"/>
              <a:gd name="T9" fmla="*/ 294 h 1240"/>
              <a:gd name="T10" fmla="*/ 323 w 1438"/>
              <a:gd name="T11" fmla="*/ 251 h 1240"/>
              <a:gd name="T12" fmla="*/ 352 w 1438"/>
              <a:gd name="T13" fmla="*/ 352 h 1240"/>
              <a:gd name="T14" fmla="*/ 1309 w 1438"/>
              <a:gd name="T15" fmla="*/ 1061 h 1240"/>
              <a:gd name="T16" fmla="*/ 1231 w 1438"/>
              <a:gd name="T17" fmla="*/ 872 h 1240"/>
              <a:gd name="T18" fmla="*/ 1120 w 1438"/>
              <a:gd name="T19" fmla="*/ 817 h 1240"/>
              <a:gd name="T20" fmla="*/ 1101 w 1438"/>
              <a:gd name="T21" fmla="*/ 765 h 1240"/>
              <a:gd name="T22" fmla="*/ 1017 w 1438"/>
              <a:gd name="T23" fmla="*/ 607 h 1240"/>
              <a:gd name="T24" fmla="*/ 918 w 1438"/>
              <a:gd name="T25" fmla="*/ 510 h 1240"/>
              <a:gd name="T26" fmla="*/ 831 w 1438"/>
              <a:gd name="T27" fmla="*/ 551 h 1240"/>
              <a:gd name="T28" fmla="*/ 799 w 1438"/>
              <a:gd name="T29" fmla="*/ 685 h 1240"/>
              <a:gd name="T30" fmla="*/ 761 w 1438"/>
              <a:gd name="T31" fmla="*/ 615 h 1240"/>
              <a:gd name="T32" fmla="*/ 745 w 1438"/>
              <a:gd name="T33" fmla="*/ 563 h 1240"/>
              <a:gd name="T34" fmla="*/ 737 w 1438"/>
              <a:gd name="T35" fmla="*/ 531 h 1240"/>
              <a:gd name="T36" fmla="*/ 632 w 1438"/>
              <a:gd name="T37" fmla="*/ 547 h 1240"/>
              <a:gd name="T38" fmla="*/ 574 w 1438"/>
              <a:gd name="T39" fmla="*/ 574 h 1240"/>
              <a:gd name="T40" fmla="*/ 459 w 1438"/>
              <a:gd name="T41" fmla="*/ 528 h 1240"/>
              <a:gd name="T42" fmla="*/ 311 w 1438"/>
              <a:gd name="T43" fmla="*/ 607 h 1240"/>
              <a:gd name="T44" fmla="*/ 284 w 1438"/>
              <a:gd name="T45" fmla="*/ 753 h 1240"/>
              <a:gd name="T46" fmla="*/ 609 w 1438"/>
              <a:gd name="T47" fmla="*/ 740 h 1240"/>
              <a:gd name="T48" fmla="*/ 731 w 1438"/>
              <a:gd name="T49" fmla="*/ 773 h 1240"/>
              <a:gd name="T50" fmla="*/ 646 w 1438"/>
              <a:gd name="T51" fmla="*/ 808 h 1240"/>
              <a:gd name="T52" fmla="*/ 624 w 1438"/>
              <a:gd name="T53" fmla="*/ 816 h 1240"/>
              <a:gd name="T54" fmla="*/ 807 w 1438"/>
              <a:gd name="T55" fmla="*/ 872 h 1240"/>
              <a:gd name="T56" fmla="*/ 782 w 1438"/>
              <a:gd name="T57" fmla="*/ 946 h 1240"/>
              <a:gd name="T58" fmla="*/ 593 w 1438"/>
              <a:gd name="T59" fmla="*/ 886 h 1240"/>
              <a:gd name="T60" fmla="*/ 416 w 1438"/>
              <a:gd name="T61" fmla="*/ 915 h 1240"/>
              <a:gd name="T62" fmla="*/ 191 w 1438"/>
              <a:gd name="T63" fmla="*/ 888 h 1240"/>
              <a:gd name="T64" fmla="*/ 47 w 1438"/>
              <a:gd name="T65" fmla="*/ 893 h 1240"/>
              <a:gd name="T66" fmla="*/ 134 w 1438"/>
              <a:gd name="T67" fmla="*/ 952 h 1240"/>
              <a:gd name="T68" fmla="*/ 228 w 1438"/>
              <a:gd name="T69" fmla="*/ 963 h 1240"/>
              <a:gd name="T70" fmla="*/ 414 w 1438"/>
              <a:gd name="T71" fmla="*/ 1051 h 1240"/>
              <a:gd name="T72" fmla="*/ 432 w 1438"/>
              <a:gd name="T73" fmla="*/ 1100 h 1240"/>
              <a:gd name="T74" fmla="*/ 593 w 1438"/>
              <a:gd name="T75" fmla="*/ 1074 h 1240"/>
              <a:gd name="T76" fmla="*/ 671 w 1438"/>
              <a:gd name="T77" fmla="*/ 1061 h 1240"/>
              <a:gd name="T78" fmla="*/ 901 w 1438"/>
              <a:gd name="T79" fmla="*/ 981 h 1240"/>
              <a:gd name="T80" fmla="*/ 998 w 1438"/>
              <a:gd name="T81" fmla="*/ 1041 h 1240"/>
              <a:gd name="T82" fmla="*/ 1128 w 1438"/>
              <a:gd name="T83" fmla="*/ 1105 h 1240"/>
              <a:gd name="T84" fmla="*/ 1231 w 1438"/>
              <a:gd name="T85" fmla="*/ 1156 h 1240"/>
              <a:gd name="T86" fmla="*/ 1358 w 1438"/>
              <a:gd name="T87" fmla="*/ 1240 h 1240"/>
              <a:gd name="T88" fmla="*/ 1438 w 1438"/>
              <a:gd name="T89" fmla="*/ 1140 h 1240"/>
              <a:gd name="T90" fmla="*/ 654 w 1438"/>
              <a:gd name="T91" fmla="*/ 181 h 1240"/>
              <a:gd name="T92" fmla="*/ 702 w 1438"/>
              <a:gd name="T93" fmla="*/ 0 h 1240"/>
              <a:gd name="T94" fmla="*/ 576 w 1438"/>
              <a:gd name="T95" fmla="*/ 146 h 1240"/>
              <a:gd name="T96" fmla="*/ 654 w 1438"/>
              <a:gd name="T97" fmla="*/ 181 h 1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1438" h="1240">
                <a:moveTo>
                  <a:pt x="368" y="467"/>
                </a:moveTo>
                <a:lnTo>
                  <a:pt x="313" y="339"/>
                </a:lnTo>
                <a:lnTo>
                  <a:pt x="272" y="354"/>
                </a:lnTo>
                <a:lnTo>
                  <a:pt x="233" y="273"/>
                </a:lnTo>
                <a:lnTo>
                  <a:pt x="169" y="339"/>
                </a:lnTo>
                <a:lnTo>
                  <a:pt x="161" y="354"/>
                </a:lnTo>
                <a:lnTo>
                  <a:pt x="346" y="489"/>
                </a:lnTo>
                <a:lnTo>
                  <a:pt x="368" y="467"/>
                </a:lnTo>
                <a:close/>
                <a:moveTo>
                  <a:pt x="442" y="419"/>
                </a:moveTo>
                <a:lnTo>
                  <a:pt x="494" y="294"/>
                </a:lnTo>
                <a:lnTo>
                  <a:pt x="360" y="251"/>
                </a:lnTo>
                <a:lnTo>
                  <a:pt x="323" y="251"/>
                </a:lnTo>
                <a:lnTo>
                  <a:pt x="323" y="286"/>
                </a:lnTo>
                <a:lnTo>
                  <a:pt x="352" y="352"/>
                </a:lnTo>
                <a:lnTo>
                  <a:pt x="442" y="419"/>
                </a:lnTo>
                <a:close/>
                <a:moveTo>
                  <a:pt x="1309" y="1061"/>
                </a:moveTo>
                <a:lnTo>
                  <a:pt x="1261" y="886"/>
                </a:lnTo>
                <a:lnTo>
                  <a:pt x="1231" y="872"/>
                </a:lnTo>
                <a:lnTo>
                  <a:pt x="1173" y="845"/>
                </a:lnTo>
                <a:lnTo>
                  <a:pt x="1120" y="817"/>
                </a:lnTo>
                <a:lnTo>
                  <a:pt x="1109" y="788"/>
                </a:lnTo>
                <a:lnTo>
                  <a:pt x="1101" y="765"/>
                </a:lnTo>
                <a:lnTo>
                  <a:pt x="971" y="646"/>
                </a:lnTo>
                <a:lnTo>
                  <a:pt x="1017" y="607"/>
                </a:lnTo>
                <a:lnTo>
                  <a:pt x="926" y="539"/>
                </a:lnTo>
                <a:lnTo>
                  <a:pt x="918" y="510"/>
                </a:lnTo>
                <a:lnTo>
                  <a:pt x="833" y="522"/>
                </a:lnTo>
                <a:lnTo>
                  <a:pt x="831" y="551"/>
                </a:lnTo>
                <a:lnTo>
                  <a:pt x="825" y="613"/>
                </a:lnTo>
                <a:lnTo>
                  <a:pt x="799" y="685"/>
                </a:lnTo>
                <a:lnTo>
                  <a:pt x="778" y="644"/>
                </a:lnTo>
                <a:lnTo>
                  <a:pt x="761" y="615"/>
                </a:lnTo>
                <a:lnTo>
                  <a:pt x="755" y="594"/>
                </a:lnTo>
                <a:lnTo>
                  <a:pt x="745" y="563"/>
                </a:lnTo>
                <a:lnTo>
                  <a:pt x="741" y="547"/>
                </a:lnTo>
                <a:lnTo>
                  <a:pt x="737" y="531"/>
                </a:lnTo>
                <a:lnTo>
                  <a:pt x="636" y="545"/>
                </a:lnTo>
                <a:lnTo>
                  <a:pt x="632" y="547"/>
                </a:lnTo>
                <a:lnTo>
                  <a:pt x="593" y="600"/>
                </a:lnTo>
                <a:lnTo>
                  <a:pt x="574" y="574"/>
                </a:lnTo>
                <a:lnTo>
                  <a:pt x="552" y="545"/>
                </a:lnTo>
                <a:lnTo>
                  <a:pt x="459" y="528"/>
                </a:lnTo>
                <a:lnTo>
                  <a:pt x="373" y="566"/>
                </a:lnTo>
                <a:lnTo>
                  <a:pt x="311" y="607"/>
                </a:lnTo>
                <a:lnTo>
                  <a:pt x="309" y="673"/>
                </a:lnTo>
                <a:lnTo>
                  <a:pt x="284" y="753"/>
                </a:lnTo>
                <a:lnTo>
                  <a:pt x="529" y="769"/>
                </a:lnTo>
                <a:lnTo>
                  <a:pt x="609" y="740"/>
                </a:lnTo>
                <a:lnTo>
                  <a:pt x="714" y="747"/>
                </a:lnTo>
                <a:lnTo>
                  <a:pt x="731" y="773"/>
                </a:lnTo>
                <a:lnTo>
                  <a:pt x="745" y="788"/>
                </a:lnTo>
                <a:lnTo>
                  <a:pt x="646" y="808"/>
                </a:lnTo>
                <a:lnTo>
                  <a:pt x="615" y="814"/>
                </a:lnTo>
                <a:lnTo>
                  <a:pt x="624" y="816"/>
                </a:lnTo>
                <a:lnTo>
                  <a:pt x="718" y="837"/>
                </a:lnTo>
                <a:lnTo>
                  <a:pt x="807" y="872"/>
                </a:lnTo>
                <a:lnTo>
                  <a:pt x="895" y="930"/>
                </a:lnTo>
                <a:lnTo>
                  <a:pt x="782" y="946"/>
                </a:lnTo>
                <a:lnTo>
                  <a:pt x="724" y="921"/>
                </a:lnTo>
                <a:lnTo>
                  <a:pt x="593" y="886"/>
                </a:lnTo>
                <a:lnTo>
                  <a:pt x="521" y="886"/>
                </a:lnTo>
                <a:lnTo>
                  <a:pt x="416" y="915"/>
                </a:lnTo>
                <a:lnTo>
                  <a:pt x="358" y="930"/>
                </a:lnTo>
                <a:lnTo>
                  <a:pt x="191" y="888"/>
                </a:lnTo>
                <a:lnTo>
                  <a:pt x="165" y="889"/>
                </a:lnTo>
                <a:lnTo>
                  <a:pt x="47" y="893"/>
                </a:lnTo>
                <a:lnTo>
                  <a:pt x="0" y="928"/>
                </a:lnTo>
                <a:lnTo>
                  <a:pt x="134" y="952"/>
                </a:lnTo>
                <a:lnTo>
                  <a:pt x="226" y="961"/>
                </a:lnTo>
                <a:lnTo>
                  <a:pt x="228" y="963"/>
                </a:lnTo>
                <a:lnTo>
                  <a:pt x="385" y="973"/>
                </a:lnTo>
                <a:lnTo>
                  <a:pt x="414" y="1051"/>
                </a:lnTo>
                <a:lnTo>
                  <a:pt x="428" y="1084"/>
                </a:lnTo>
                <a:lnTo>
                  <a:pt x="432" y="1100"/>
                </a:lnTo>
                <a:lnTo>
                  <a:pt x="574" y="1074"/>
                </a:lnTo>
                <a:lnTo>
                  <a:pt x="593" y="1074"/>
                </a:lnTo>
                <a:lnTo>
                  <a:pt x="646" y="1072"/>
                </a:lnTo>
                <a:lnTo>
                  <a:pt x="671" y="1061"/>
                </a:lnTo>
                <a:lnTo>
                  <a:pt x="864" y="973"/>
                </a:lnTo>
                <a:lnTo>
                  <a:pt x="901" y="981"/>
                </a:lnTo>
                <a:lnTo>
                  <a:pt x="990" y="1002"/>
                </a:lnTo>
                <a:lnTo>
                  <a:pt x="998" y="1041"/>
                </a:lnTo>
                <a:lnTo>
                  <a:pt x="1083" y="1053"/>
                </a:lnTo>
                <a:lnTo>
                  <a:pt x="1128" y="1105"/>
                </a:lnTo>
                <a:lnTo>
                  <a:pt x="1183" y="1152"/>
                </a:lnTo>
                <a:lnTo>
                  <a:pt x="1231" y="1156"/>
                </a:lnTo>
                <a:lnTo>
                  <a:pt x="1296" y="1160"/>
                </a:lnTo>
                <a:lnTo>
                  <a:pt x="1358" y="1240"/>
                </a:lnTo>
                <a:lnTo>
                  <a:pt x="1434" y="1201"/>
                </a:lnTo>
                <a:lnTo>
                  <a:pt x="1438" y="1140"/>
                </a:lnTo>
                <a:lnTo>
                  <a:pt x="1309" y="1061"/>
                </a:lnTo>
                <a:close/>
                <a:moveTo>
                  <a:pt x="654" y="181"/>
                </a:moveTo>
                <a:lnTo>
                  <a:pt x="689" y="138"/>
                </a:lnTo>
                <a:lnTo>
                  <a:pt x="702" y="0"/>
                </a:lnTo>
                <a:lnTo>
                  <a:pt x="601" y="74"/>
                </a:lnTo>
                <a:lnTo>
                  <a:pt x="576" y="146"/>
                </a:lnTo>
                <a:lnTo>
                  <a:pt x="632" y="203"/>
                </a:lnTo>
                <a:lnTo>
                  <a:pt x="654" y="181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" name="Freeform 27"/>
          <p:cNvSpPr>
            <a:spLocks/>
          </p:cNvSpPr>
          <p:nvPr/>
        </p:nvSpPr>
        <p:spPr bwMode="auto">
          <a:xfrm>
            <a:off x="5457826" y="1989138"/>
            <a:ext cx="1538288" cy="1122363"/>
          </a:xfrm>
          <a:custGeom>
            <a:avLst/>
            <a:gdLst>
              <a:gd name="T0" fmla="*/ 926 w 969"/>
              <a:gd name="T1" fmla="*/ 425 h 707"/>
              <a:gd name="T2" fmla="*/ 969 w 969"/>
              <a:gd name="T3" fmla="*/ 312 h 707"/>
              <a:gd name="T4" fmla="*/ 953 w 969"/>
              <a:gd name="T5" fmla="*/ 298 h 707"/>
              <a:gd name="T6" fmla="*/ 932 w 969"/>
              <a:gd name="T7" fmla="*/ 277 h 707"/>
              <a:gd name="T8" fmla="*/ 852 w 969"/>
              <a:gd name="T9" fmla="*/ 335 h 707"/>
              <a:gd name="T10" fmla="*/ 738 w 969"/>
              <a:gd name="T11" fmla="*/ 327 h 707"/>
              <a:gd name="T12" fmla="*/ 724 w 969"/>
              <a:gd name="T13" fmla="*/ 298 h 707"/>
              <a:gd name="T14" fmla="*/ 706 w 969"/>
              <a:gd name="T15" fmla="*/ 259 h 707"/>
              <a:gd name="T16" fmla="*/ 681 w 969"/>
              <a:gd name="T17" fmla="*/ 203 h 707"/>
              <a:gd name="T18" fmla="*/ 669 w 969"/>
              <a:gd name="T19" fmla="*/ 187 h 707"/>
              <a:gd name="T20" fmla="*/ 607 w 969"/>
              <a:gd name="T21" fmla="*/ 102 h 707"/>
              <a:gd name="T22" fmla="*/ 586 w 969"/>
              <a:gd name="T23" fmla="*/ 78 h 707"/>
              <a:gd name="T24" fmla="*/ 553 w 969"/>
              <a:gd name="T25" fmla="*/ 14 h 707"/>
              <a:gd name="T26" fmla="*/ 545 w 969"/>
              <a:gd name="T27" fmla="*/ 0 h 707"/>
              <a:gd name="T28" fmla="*/ 502 w 969"/>
              <a:gd name="T29" fmla="*/ 0 h 707"/>
              <a:gd name="T30" fmla="*/ 382 w 969"/>
              <a:gd name="T31" fmla="*/ 4 h 707"/>
              <a:gd name="T32" fmla="*/ 273 w 969"/>
              <a:gd name="T33" fmla="*/ 57 h 707"/>
              <a:gd name="T34" fmla="*/ 0 w 969"/>
              <a:gd name="T35" fmla="*/ 222 h 707"/>
              <a:gd name="T36" fmla="*/ 51 w 969"/>
              <a:gd name="T37" fmla="*/ 259 h 707"/>
              <a:gd name="T38" fmla="*/ 74 w 969"/>
              <a:gd name="T39" fmla="*/ 277 h 707"/>
              <a:gd name="T40" fmla="*/ 140 w 969"/>
              <a:gd name="T41" fmla="*/ 337 h 707"/>
              <a:gd name="T42" fmla="*/ 125 w 969"/>
              <a:gd name="T43" fmla="*/ 460 h 707"/>
              <a:gd name="T44" fmla="*/ 201 w 969"/>
              <a:gd name="T45" fmla="*/ 452 h 707"/>
              <a:gd name="T46" fmla="*/ 278 w 969"/>
              <a:gd name="T47" fmla="*/ 427 h 707"/>
              <a:gd name="T48" fmla="*/ 368 w 969"/>
              <a:gd name="T49" fmla="*/ 436 h 707"/>
              <a:gd name="T50" fmla="*/ 364 w 969"/>
              <a:gd name="T51" fmla="*/ 499 h 707"/>
              <a:gd name="T52" fmla="*/ 360 w 969"/>
              <a:gd name="T53" fmla="*/ 541 h 707"/>
              <a:gd name="T54" fmla="*/ 360 w 969"/>
              <a:gd name="T55" fmla="*/ 541 h 707"/>
              <a:gd name="T56" fmla="*/ 294 w 969"/>
              <a:gd name="T57" fmla="*/ 535 h 707"/>
              <a:gd name="T58" fmla="*/ 273 w 969"/>
              <a:gd name="T59" fmla="*/ 532 h 707"/>
              <a:gd name="T60" fmla="*/ 230 w 969"/>
              <a:gd name="T61" fmla="*/ 524 h 707"/>
              <a:gd name="T62" fmla="*/ 152 w 969"/>
              <a:gd name="T63" fmla="*/ 506 h 707"/>
              <a:gd name="T64" fmla="*/ 117 w 969"/>
              <a:gd name="T65" fmla="*/ 580 h 707"/>
              <a:gd name="T66" fmla="*/ 111 w 969"/>
              <a:gd name="T67" fmla="*/ 615 h 707"/>
              <a:gd name="T68" fmla="*/ 125 w 969"/>
              <a:gd name="T69" fmla="*/ 619 h 707"/>
              <a:gd name="T70" fmla="*/ 152 w 969"/>
              <a:gd name="T71" fmla="*/ 707 h 707"/>
              <a:gd name="T72" fmla="*/ 189 w 969"/>
              <a:gd name="T73" fmla="*/ 695 h 707"/>
              <a:gd name="T74" fmla="*/ 360 w 969"/>
              <a:gd name="T75" fmla="*/ 637 h 707"/>
              <a:gd name="T76" fmla="*/ 382 w 969"/>
              <a:gd name="T77" fmla="*/ 637 h 707"/>
              <a:gd name="T78" fmla="*/ 440 w 969"/>
              <a:gd name="T79" fmla="*/ 635 h 707"/>
              <a:gd name="T80" fmla="*/ 531 w 969"/>
              <a:gd name="T81" fmla="*/ 631 h 707"/>
              <a:gd name="T82" fmla="*/ 601 w 969"/>
              <a:gd name="T83" fmla="*/ 629 h 707"/>
              <a:gd name="T84" fmla="*/ 617 w 969"/>
              <a:gd name="T85" fmla="*/ 627 h 707"/>
              <a:gd name="T86" fmla="*/ 648 w 969"/>
              <a:gd name="T87" fmla="*/ 596 h 707"/>
              <a:gd name="T88" fmla="*/ 695 w 969"/>
              <a:gd name="T89" fmla="*/ 549 h 707"/>
              <a:gd name="T90" fmla="*/ 640 w 969"/>
              <a:gd name="T91" fmla="*/ 504 h 707"/>
              <a:gd name="T92" fmla="*/ 669 w 969"/>
              <a:gd name="T93" fmla="*/ 475 h 707"/>
              <a:gd name="T94" fmla="*/ 926 w 969"/>
              <a:gd name="T95" fmla="*/ 425 h 7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969" h="707">
                <a:moveTo>
                  <a:pt x="926" y="425"/>
                </a:moveTo>
                <a:lnTo>
                  <a:pt x="969" y="312"/>
                </a:lnTo>
                <a:lnTo>
                  <a:pt x="953" y="298"/>
                </a:lnTo>
                <a:lnTo>
                  <a:pt x="932" y="277"/>
                </a:lnTo>
                <a:lnTo>
                  <a:pt x="852" y="335"/>
                </a:lnTo>
                <a:lnTo>
                  <a:pt x="738" y="327"/>
                </a:lnTo>
                <a:lnTo>
                  <a:pt x="724" y="298"/>
                </a:lnTo>
                <a:lnTo>
                  <a:pt x="706" y="259"/>
                </a:lnTo>
                <a:lnTo>
                  <a:pt x="681" y="203"/>
                </a:lnTo>
                <a:lnTo>
                  <a:pt x="669" y="187"/>
                </a:lnTo>
                <a:lnTo>
                  <a:pt x="607" y="102"/>
                </a:lnTo>
                <a:lnTo>
                  <a:pt x="586" y="78"/>
                </a:lnTo>
                <a:lnTo>
                  <a:pt x="553" y="14"/>
                </a:lnTo>
                <a:lnTo>
                  <a:pt x="545" y="0"/>
                </a:lnTo>
                <a:lnTo>
                  <a:pt x="502" y="0"/>
                </a:lnTo>
                <a:lnTo>
                  <a:pt x="382" y="4"/>
                </a:lnTo>
                <a:lnTo>
                  <a:pt x="273" y="57"/>
                </a:lnTo>
                <a:lnTo>
                  <a:pt x="0" y="222"/>
                </a:lnTo>
                <a:lnTo>
                  <a:pt x="51" y="259"/>
                </a:lnTo>
                <a:lnTo>
                  <a:pt x="74" y="277"/>
                </a:lnTo>
                <a:lnTo>
                  <a:pt x="140" y="337"/>
                </a:lnTo>
                <a:lnTo>
                  <a:pt x="125" y="460"/>
                </a:lnTo>
                <a:lnTo>
                  <a:pt x="201" y="452"/>
                </a:lnTo>
                <a:lnTo>
                  <a:pt x="278" y="427"/>
                </a:lnTo>
                <a:lnTo>
                  <a:pt x="368" y="436"/>
                </a:lnTo>
                <a:lnTo>
                  <a:pt x="364" y="499"/>
                </a:lnTo>
                <a:lnTo>
                  <a:pt x="360" y="541"/>
                </a:lnTo>
                <a:lnTo>
                  <a:pt x="360" y="541"/>
                </a:lnTo>
                <a:lnTo>
                  <a:pt x="294" y="535"/>
                </a:lnTo>
                <a:lnTo>
                  <a:pt x="273" y="532"/>
                </a:lnTo>
                <a:lnTo>
                  <a:pt x="230" y="524"/>
                </a:lnTo>
                <a:lnTo>
                  <a:pt x="152" y="506"/>
                </a:lnTo>
                <a:lnTo>
                  <a:pt x="117" y="580"/>
                </a:lnTo>
                <a:lnTo>
                  <a:pt x="111" y="615"/>
                </a:lnTo>
                <a:lnTo>
                  <a:pt x="125" y="619"/>
                </a:lnTo>
                <a:lnTo>
                  <a:pt x="152" y="707"/>
                </a:lnTo>
                <a:lnTo>
                  <a:pt x="189" y="695"/>
                </a:lnTo>
                <a:lnTo>
                  <a:pt x="360" y="637"/>
                </a:lnTo>
                <a:lnTo>
                  <a:pt x="382" y="637"/>
                </a:lnTo>
                <a:lnTo>
                  <a:pt x="440" y="635"/>
                </a:lnTo>
                <a:lnTo>
                  <a:pt x="531" y="631"/>
                </a:lnTo>
                <a:lnTo>
                  <a:pt x="601" y="629"/>
                </a:lnTo>
                <a:lnTo>
                  <a:pt x="617" y="627"/>
                </a:lnTo>
                <a:lnTo>
                  <a:pt x="648" y="596"/>
                </a:lnTo>
                <a:lnTo>
                  <a:pt x="695" y="549"/>
                </a:lnTo>
                <a:lnTo>
                  <a:pt x="640" y="504"/>
                </a:lnTo>
                <a:lnTo>
                  <a:pt x="669" y="475"/>
                </a:lnTo>
                <a:lnTo>
                  <a:pt x="926" y="425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" name="Freeform 28"/>
          <p:cNvSpPr>
            <a:spLocks noEditPoints="1"/>
          </p:cNvSpPr>
          <p:nvPr/>
        </p:nvSpPr>
        <p:spPr bwMode="auto">
          <a:xfrm>
            <a:off x="6473826" y="2152650"/>
            <a:ext cx="1593850" cy="858838"/>
          </a:xfrm>
          <a:custGeom>
            <a:avLst/>
            <a:gdLst>
              <a:gd name="T0" fmla="*/ 438 w 1004"/>
              <a:gd name="T1" fmla="*/ 240 h 541"/>
              <a:gd name="T2" fmla="*/ 419 w 1004"/>
              <a:gd name="T3" fmla="*/ 279 h 541"/>
              <a:gd name="T4" fmla="*/ 442 w 1004"/>
              <a:gd name="T5" fmla="*/ 277 h 541"/>
              <a:gd name="T6" fmla="*/ 642 w 1004"/>
              <a:gd name="T7" fmla="*/ 156 h 541"/>
              <a:gd name="T8" fmla="*/ 652 w 1004"/>
              <a:gd name="T9" fmla="*/ 148 h 541"/>
              <a:gd name="T10" fmla="*/ 794 w 1004"/>
              <a:gd name="T11" fmla="*/ 119 h 541"/>
              <a:gd name="T12" fmla="*/ 839 w 1004"/>
              <a:gd name="T13" fmla="*/ 109 h 541"/>
              <a:gd name="T14" fmla="*/ 922 w 1004"/>
              <a:gd name="T15" fmla="*/ 137 h 541"/>
              <a:gd name="T16" fmla="*/ 934 w 1004"/>
              <a:gd name="T17" fmla="*/ 156 h 541"/>
              <a:gd name="T18" fmla="*/ 1004 w 1004"/>
              <a:gd name="T19" fmla="*/ 267 h 541"/>
              <a:gd name="T20" fmla="*/ 975 w 1004"/>
              <a:gd name="T21" fmla="*/ 366 h 541"/>
              <a:gd name="T22" fmla="*/ 975 w 1004"/>
              <a:gd name="T23" fmla="*/ 403 h 541"/>
              <a:gd name="T24" fmla="*/ 988 w 1004"/>
              <a:gd name="T25" fmla="*/ 493 h 541"/>
              <a:gd name="T26" fmla="*/ 942 w 1004"/>
              <a:gd name="T27" fmla="*/ 504 h 541"/>
              <a:gd name="T28" fmla="*/ 934 w 1004"/>
              <a:gd name="T29" fmla="*/ 512 h 541"/>
              <a:gd name="T30" fmla="*/ 932 w 1004"/>
              <a:gd name="T31" fmla="*/ 512 h 541"/>
              <a:gd name="T32" fmla="*/ 897 w 1004"/>
              <a:gd name="T33" fmla="*/ 520 h 541"/>
              <a:gd name="T34" fmla="*/ 866 w 1004"/>
              <a:gd name="T35" fmla="*/ 514 h 541"/>
              <a:gd name="T36" fmla="*/ 716 w 1004"/>
              <a:gd name="T37" fmla="*/ 541 h 541"/>
              <a:gd name="T38" fmla="*/ 652 w 1004"/>
              <a:gd name="T39" fmla="*/ 504 h 541"/>
              <a:gd name="T40" fmla="*/ 634 w 1004"/>
              <a:gd name="T41" fmla="*/ 493 h 541"/>
              <a:gd name="T42" fmla="*/ 576 w 1004"/>
              <a:gd name="T43" fmla="*/ 508 h 541"/>
              <a:gd name="T44" fmla="*/ 570 w 1004"/>
              <a:gd name="T45" fmla="*/ 477 h 541"/>
              <a:gd name="T46" fmla="*/ 535 w 1004"/>
              <a:gd name="T47" fmla="*/ 394 h 541"/>
              <a:gd name="T48" fmla="*/ 529 w 1004"/>
              <a:gd name="T49" fmla="*/ 392 h 541"/>
              <a:gd name="T50" fmla="*/ 487 w 1004"/>
              <a:gd name="T51" fmla="*/ 378 h 541"/>
              <a:gd name="T52" fmla="*/ 483 w 1004"/>
              <a:gd name="T53" fmla="*/ 421 h 541"/>
              <a:gd name="T54" fmla="*/ 483 w 1004"/>
              <a:gd name="T55" fmla="*/ 427 h 541"/>
              <a:gd name="T56" fmla="*/ 354 w 1004"/>
              <a:gd name="T57" fmla="*/ 466 h 541"/>
              <a:gd name="T58" fmla="*/ 290 w 1004"/>
              <a:gd name="T59" fmla="*/ 462 h 541"/>
              <a:gd name="T60" fmla="*/ 267 w 1004"/>
              <a:gd name="T61" fmla="*/ 460 h 541"/>
              <a:gd name="T62" fmla="*/ 140 w 1004"/>
              <a:gd name="T63" fmla="*/ 450 h 541"/>
              <a:gd name="T64" fmla="*/ 90 w 1004"/>
              <a:gd name="T65" fmla="*/ 448 h 541"/>
              <a:gd name="T66" fmla="*/ 55 w 1004"/>
              <a:gd name="T67" fmla="*/ 446 h 541"/>
              <a:gd name="T68" fmla="*/ 0 w 1004"/>
              <a:gd name="T69" fmla="*/ 401 h 541"/>
              <a:gd name="T70" fmla="*/ 29 w 1004"/>
              <a:gd name="T71" fmla="*/ 372 h 541"/>
              <a:gd name="T72" fmla="*/ 286 w 1004"/>
              <a:gd name="T73" fmla="*/ 322 h 541"/>
              <a:gd name="T74" fmla="*/ 329 w 1004"/>
              <a:gd name="T75" fmla="*/ 209 h 541"/>
              <a:gd name="T76" fmla="*/ 313 w 1004"/>
              <a:gd name="T77" fmla="*/ 195 h 541"/>
              <a:gd name="T78" fmla="*/ 292 w 1004"/>
              <a:gd name="T79" fmla="*/ 174 h 541"/>
              <a:gd name="T80" fmla="*/ 319 w 1004"/>
              <a:gd name="T81" fmla="*/ 156 h 541"/>
              <a:gd name="T82" fmla="*/ 450 w 1004"/>
              <a:gd name="T83" fmla="*/ 74 h 541"/>
              <a:gd name="T84" fmla="*/ 496 w 1004"/>
              <a:gd name="T85" fmla="*/ 72 h 541"/>
              <a:gd name="T86" fmla="*/ 555 w 1004"/>
              <a:gd name="T87" fmla="*/ 98 h 541"/>
              <a:gd name="T88" fmla="*/ 580 w 1004"/>
              <a:gd name="T89" fmla="*/ 109 h 541"/>
              <a:gd name="T90" fmla="*/ 520 w 1004"/>
              <a:gd name="T91" fmla="*/ 156 h 541"/>
              <a:gd name="T92" fmla="*/ 461 w 1004"/>
              <a:gd name="T93" fmla="*/ 199 h 541"/>
              <a:gd name="T94" fmla="*/ 438 w 1004"/>
              <a:gd name="T95" fmla="*/ 240 h 541"/>
              <a:gd name="T96" fmla="*/ 668 w 1004"/>
              <a:gd name="T97" fmla="*/ 92 h 541"/>
              <a:gd name="T98" fmla="*/ 613 w 1004"/>
              <a:gd name="T99" fmla="*/ 102 h 541"/>
              <a:gd name="T100" fmla="*/ 586 w 1004"/>
              <a:gd name="T101" fmla="*/ 76 h 541"/>
              <a:gd name="T102" fmla="*/ 574 w 1004"/>
              <a:gd name="T103" fmla="*/ 65 h 541"/>
              <a:gd name="T104" fmla="*/ 592 w 1004"/>
              <a:gd name="T105" fmla="*/ 30 h 541"/>
              <a:gd name="T106" fmla="*/ 611 w 1004"/>
              <a:gd name="T107" fmla="*/ 16 h 541"/>
              <a:gd name="T108" fmla="*/ 621 w 1004"/>
              <a:gd name="T109" fmla="*/ 8 h 541"/>
              <a:gd name="T110" fmla="*/ 662 w 1004"/>
              <a:gd name="T111" fmla="*/ 0 h 541"/>
              <a:gd name="T112" fmla="*/ 691 w 1004"/>
              <a:gd name="T113" fmla="*/ 45 h 541"/>
              <a:gd name="T114" fmla="*/ 703 w 1004"/>
              <a:gd name="T115" fmla="*/ 63 h 541"/>
              <a:gd name="T116" fmla="*/ 668 w 1004"/>
              <a:gd name="T117" fmla="*/ 92 h 5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004" h="541">
                <a:moveTo>
                  <a:pt x="438" y="240"/>
                </a:moveTo>
                <a:lnTo>
                  <a:pt x="419" y="279"/>
                </a:lnTo>
                <a:lnTo>
                  <a:pt x="442" y="277"/>
                </a:lnTo>
                <a:lnTo>
                  <a:pt x="642" y="156"/>
                </a:lnTo>
                <a:lnTo>
                  <a:pt x="652" y="148"/>
                </a:lnTo>
                <a:lnTo>
                  <a:pt x="794" y="119"/>
                </a:lnTo>
                <a:lnTo>
                  <a:pt x="839" y="109"/>
                </a:lnTo>
                <a:lnTo>
                  <a:pt x="922" y="137"/>
                </a:lnTo>
                <a:lnTo>
                  <a:pt x="934" y="156"/>
                </a:lnTo>
                <a:lnTo>
                  <a:pt x="1004" y="267"/>
                </a:lnTo>
                <a:lnTo>
                  <a:pt x="975" y="366"/>
                </a:lnTo>
                <a:lnTo>
                  <a:pt x="975" y="403"/>
                </a:lnTo>
                <a:lnTo>
                  <a:pt x="988" y="493"/>
                </a:lnTo>
                <a:lnTo>
                  <a:pt x="942" y="504"/>
                </a:lnTo>
                <a:lnTo>
                  <a:pt x="934" y="512"/>
                </a:lnTo>
                <a:lnTo>
                  <a:pt x="932" y="512"/>
                </a:lnTo>
                <a:lnTo>
                  <a:pt x="897" y="520"/>
                </a:lnTo>
                <a:lnTo>
                  <a:pt x="866" y="514"/>
                </a:lnTo>
                <a:lnTo>
                  <a:pt x="716" y="541"/>
                </a:lnTo>
                <a:lnTo>
                  <a:pt x="652" y="504"/>
                </a:lnTo>
                <a:lnTo>
                  <a:pt x="634" y="493"/>
                </a:lnTo>
                <a:lnTo>
                  <a:pt x="576" y="508"/>
                </a:lnTo>
                <a:lnTo>
                  <a:pt x="570" y="477"/>
                </a:lnTo>
                <a:lnTo>
                  <a:pt x="535" y="394"/>
                </a:lnTo>
                <a:lnTo>
                  <a:pt x="529" y="392"/>
                </a:lnTo>
                <a:lnTo>
                  <a:pt x="487" y="378"/>
                </a:lnTo>
                <a:lnTo>
                  <a:pt x="483" y="421"/>
                </a:lnTo>
                <a:lnTo>
                  <a:pt x="483" y="427"/>
                </a:lnTo>
                <a:lnTo>
                  <a:pt x="354" y="466"/>
                </a:lnTo>
                <a:lnTo>
                  <a:pt x="290" y="462"/>
                </a:lnTo>
                <a:lnTo>
                  <a:pt x="267" y="460"/>
                </a:lnTo>
                <a:lnTo>
                  <a:pt x="140" y="450"/>
                </a:lnTo>
                <a:lnTo>
                  <a:pt x="90" y="448"/>
                </a:lnTo>
                <a:lnTo>
                  <a:pt x="55" y="446"/>
                </a:lnTo>
                <a:lnTo>
                  <a:pt x="0" y="401"/>
                </a:lnTo>
                <a:lnTo>
                  <a:pt x="29" y="372"/>
                </a:lnTo>
                <a:lnTo>
                  <a:pt x="286" y="322"/>
                </a:lnTo>
                <a:lnTo>
                  <a:pt x="329" y="209"/>
                </a:lnTo>
                <a:lnTo>
                  <a:pt x="313" y="195"/>
                </a:lnTo>
                <a:lnTo>
                  <a:pt x="292" y="174"/>
                </a:lnTo>
                <a:lnTo>
                  <a:pt x="319" y="156"/>
                </a:lnTo>
                <a:lnTo>
                  <a:pt x="450" y="74"/>
                </a:lnTo>
                <a:lnTo>
                  <a:pt x="496" y="72"/>
                </a:lnTo>
                <a:lnTo>
                  <a:pt x="555" y="98"/>
                </a:lnTo>
                <a:lnTo>
                  <a:pt x="580" y="109"/>
                </a:lnTo>
                <a:lnTo>
                  <a:pt x="520" y="156"/>
                </a:lnTo>
                <a:lnTo>
                  <a:pt x="461" y="199"/>
                </a:lnTo>
                <a:lnTo>
                  <a:pt x="438" y="240"/>
                </a:lnTo>
                <a:close/>
                <a:moveTo>
                  <a:pt x="668" y="92"/>
                </a:moveTo>
                <a:lnTo>
                  <a:pt x="613" y="102"/>
                </a:lnTo>
                <a:lnTo>
                  <a:pt x="586" y="76"/>
                </a:lnTo>
                <a:lnTo>
                  <a:pt x="574" y="65"/>
                </a:lnTo>
                <a:lnTo>
                  <a:pt x="592" y="30"/>
                </a:lnTo>
                <a:lnTo>
                  <a:pt x="611" y="16"/>
                </a:lnTo>
                <a:lnTo>
                  <a:pt x="621" y="8"/>
                </a:lnTo>
                <a:lnTo>
                  <a:pt x="662" y="0"/>
                </a:lnTo>
                <a:lnTo>
                  <a:pt x="691" y="45"/>
                </a:lnTo>
                <a:lnTo>
                  <a:pt x="703" y="63"/>
                </a:lnTo>
                <a:lnTo>
                  <a:pt x="668" y="92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" name="Freeform 29"/>
          <p:cNvSpPr>
            <a:spLocks/>
          </p:cNvSpPr>
          <p:nvPr/>
        </p:nvSpPr>
        <p:spPr bwMode="auto">
          <a:xfrm>
            <a:off x="2344738" y="5335588"/>
            <a:ext cx="2347913" cy="1506538"/>
          </a:xfrm>
          <a:custGeom>
            <a:avLst/>
            <a:gdLst>
              <a:gd name="T0" fmla="*/ 1391 w 1479"/>
              <a:gd name="T1" fmla="*/ 696 h 949"/>
              <a:gd name="T2" fmla="*/ 1321 w 1479"/>
              <a:gd name="T3" fmla="*/ 545 h 949"/>
              <a:gd name="T4" fmla="*/ 1356 w 1479"/>
              <a:gd name="T5" fmla="*/ 416 h 949"/>
              <a:gd name="T6" fmla="*/ 1304 w 1479"/>
              <a:gd name="T7" fmla="*/ 192 h 949"/>
              <a:gd name="T8" fmla="*/ 1296 w 1479"/>
              <a:gd name="T9" fmla="*/ 298 h 949"/>
              <a:gd name="T10" fmla="*/ 1242 w 1479"/>
              <a:gd name="T11" fmla="*/ 366 h 949"/>
              <a:gd name="T12" fmla="*/ 1144 w 1479"/>
              <a:gd name="T13" fmla="*/ 399 h 949"/>
              <a:gd name="T14" fmla="*/ 1226 w 1479"/>
              <a:gd name="T15" fmla="*/ 299 h 949"/>
              <a:gd name="T16" fmla="*/ 1131 w 1479"/>
              <a:gd name="T17" fmla="*/ 348 h 949"/>
              <a:gd name="T18" fmla="*/ 1008 w 1479"/>
              <a:gd name="T19" fmla="*/ 393 h 949"/>
              <a:gd name="T20" fmla="*/ 893 w 1479"/>
              <a:gd name="T21" fmla="*/ 405 h 949"/>
              <a:gd name="T22" fmla="*/ 835 w 1479"/>
              <a:gd name="T23" fmla="*/ 379 h 949"/>
              <a:gd name="T24" fmla="*/ 742 w 1479"/>
              <a:gd name="T25" fmla="*/ 329 h 949"/>
              <a:gd name="T26" fmla="*/ 557 w 1479"/>
              <a:gd name="T27" fmla="*/ 154 h 949"/>
              <a:gd name="T28" fmla="*/ 444 w 1479"/>
              <a:gd name="T29" fmla="*/ 6 h 949"/>
              <a:gd name="T30" fmla="*/ 436 w 1479"/>
              <a:gd name="T31" fmla="*/ 13 h 949"/>
              <a:gd name="T32" fmla="*/ 442 w 1479"/>
              <a:gd name="T33" fmla="*/ 68 h 949"/>
              <a:gd name="T34" fmla="*/ 483 w 1479"/>
              <a:gd name="T35" fmla="*/ 134 h 949"/>
              <a:gd name="T36" fmla="*/ 541 w 1479"/>
              <a:gd name="T37" fmla="*/ 210 h 949"/>
              <a:gd name="T38" fmla="*/ 568 w 1479"/>
              <a:gd name="T39" fmla="*/ 272 h 949"/>
              <a:gd name="T40" fmla="*/ 646 w 1479"/>
              <a:gd name="T41" fmla="*/ 358 h 949"/>
              <a:gd name="T42" fmla="*/ 845 w 1479"/>
              <a:gd name="T43" fmla="*/ 453 h 949"/>
              <a:gd name="T44" fmla="*/ 821 w 1479"/>
              <a:gd name="T45" fmla="*/ 504 h 949"/>
              <a:gd name="T46" fmla="*/ 703 w 1479"/>
              <a:gd name="T47" fmla="*/ 453 h 949"/>
              <a:gd name="T48" fmla="*/ 594 w 1479"/>
              <a:gd name="T49" fmla="*/ 438 h 949"/>
              <a:gd name="T50" fmla="*/ 477 w 1479"/>
              <a:gd name="T51" fmla="*/ 479 h 949"/>
              <a:gd name="T52" fmla="*/ 524 w 1479"/>
              <a:gd name="T53" fmla="*/ 371 h 949"/>
              <a:gd name="T54" fmla="*/ 481 w 1479"/>
              <a:gd name="T55" fmla="*/ 286 h 949"/>
              <a:gd name="T56" fmla="*/ 399 w 1479"/>
              <a:gd name="T57" fmla="*/ 329 h 949"/>
              <a:gd name="T58" fmla="*/ 197 w 1479"/>
              <a:gd name="T59" fmla="*/ 591 h 949"/>
              <a:gd name="T60" fmla="*/ 166 w 1479"/>
              <a:gd name="T61" fmla="*/ 566 h 949"/>
              <a:gd name="T62" fmla="*/ 195 w 1479"/>
              <a:gd name="T63" fmla="*/ 477 h 949"/>
              <a:gd name="T64" fmla="*/ 292 w 1479"/>
              <a:gd name="T65" fmla="*/ 319 h 949"/>
              <a:gd name="T66" fmla="*/ 335 w 1479"/>
              <a:gd name="T67" fmla="*/ 148 h 949"/>
              <a:gd name="T68" fmla="*/ 259 w 1479"/>
              <a:gd name="T69" fmla="*/ 43 h 949"/>
              <a:gd name="T70" fmla="*/ 246 w 1479"/>
              <a:gd name="T71" fmla="*/ 148 h 949"/>
              <a:gd name="T72" fmla="*/ 234 w 1479"/>
              <a:gd name="T73" fmla="*/ 329 h 949"/>
              <a:gd name="T74" fmla="*/ 168 w 1479"/>
              <a:gd name="T75" fmla="*/ 504 h 949"/>
              <a:gd name="T76" fmla="*/ 0 w 1479"/>
              <a:gd name="T77" fmla="*/ 636 h 949"/>
              <a:gd name="T78" fmla="*/ 333 w 1479"/>
              <a:gd name="T79" fmla="*/ 644 h 949"/>
              <a:gd name="T80" fmla="*/ 395 w 1479"/>
              <a:gd name="T81" fmla="*/ 739 h 949"/>
              <a:gd name="T82" fmla="*/ 545 w 1479"/>
              <a:gd name="T83" fmla="*/ 743 h 949"/>
              <a:gd name="T84" fmla="*/ 570 w 1479"/>
              <a:gd name="T85" fmla="*/ 739 h 949"/>
              <a:gd name="T86" fmla="*/ 561 w 1479"/>
              <a:gd name="T87" fmla="*/ 698 h 949"/>
              <a:gd name="T88" fmla="*/ 572 w 1479"/>
              <a:gd name="T89" fmla="*/ 689 h 949"/>
              <a:gd name="T90" fmla="*/ 744 w 1479"/>
              <a:gd name="T91" fmla="*/ 667 h 949"/>
              <a:gd name="T92" fmla="*/ 707 w 1479"/>
              <a:gd name="T93" fmla="*/ 704 h 949"/>
              <a:gd name="T94" fmla="*/ 798 w 1479"/>
              <a:gd name="T95" fmla="*/ 815 h 949"/>
              <a:gd name="T96" fmla="*/ 938 w 1479"/>
              <a:gd name="T97" fmla="*/ 753 h 949"/>
              <a:gd name="T98" fmla="*/ 959 w 1479"/>
              <a:gd name="T99" fmla="*/ 798 h 949"/>
              <a:gd name="T100" fmla="*/ 1016 w 1479"/>
              <a:gd name="T101" fmla="*/ 916 h 949"/>
              <a:gd name="T102" fmla="*/ 1055 w 1479"/>
              <a:gd name="T103" fmla="*/ 949 h 949"/>
              <a:gd name="T104" fmla="*/ 1111 w 1479"/>
              <a:gd name="T105" fmla="*/ 891 h 949"/>
              <a:gd name="T106" fmla="*/ 1317 w 1479"/>
              <a:gd name="T107" fmla="*/ 893 h 949"/>
              <a:gd name="T108" fmla="*/ 1475 w 1479"/>
              <a:gd name="T109" fmla="*/ 872 h 9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1479" h="949">
                <a:moveTo>
                  <a:pt x="1424" y="765"/>
                </a:moveTo>
                <a:lnTo>
                  <a:pt x="1391" y="696"/>
                </a:lnTo>
                <a:lnTo>
                  <a:pt x="1358" y="624"/>
                </a:lnTo>
                <a:lnTo>
                  <a:pt x="1321" y="545"/>
                </a:lnTo>
                <a:lnTo>
                  <a:pt x="1397" y="508"/>
                </a:lnTo>
                <a:lnTo>
                  <a:pt x="1356" y="416"/>
                </a:lnTo>
                <a:lnTo>
                  <a:pt x="1479" y="381"/>
                </a:lnTo>
                <a:lnTo>
                  <a:pt x="1304" y="192"/>
                </a:lnTo>
                <a:lnTo>
                  <a:pt x="1255" y="208"/>
                </a:lnTo>
                <a:lnTo>
                  <a:pt x="1296" y="298"/>
                </a:lnTo>
                <a:lnTo>
                  <a:pt x="1296" y="370"/>
                </a:lnTo>
                <a:lnTo>
                  <a:pt x="1242" y="366"/>
                </a:lnTo>
                <a:lnTo>
                  <a:pt x="1214" y="401"/>
                </a:lnTo>
                <a:lnTo>
                  <a:pt x="1144" y="399"/>
                </a:lnTo>
                <a:lnTo>
                  <a:pt x="1191" y="338"/>
                </a:lnTo>
                <a:lnTo>
                  <a:pt x="1226" y="299"/>
                </a:lnTo>
                <a:lnTo>
                  <a:pt x="1201" y="249"/>
                </a:lnTo>
                <a:lnTo>
                  <a:pt x="1131" y="348"/>
                </a:lnTo>
                <a:lnTo>
                  <a:pt x="1057" y="331"/>
                </a:lnTo>
                <a:lnTo>
                  <a:pt x="1008" y="393"/>
                </a:lnTo>
                <a:lnTo>
                  <a:pt x="961" y="370"/>
                </a:lnTo>
                <a:lnTo>
                  <a:pt x="893" y="405"/>
                </a:lnTo>
                <a:lnTo>
                  <a:pt x="884" y="364"/>
                </a:lnTo>
                <a:lnTo>
                  <a:pt x="835" y="379"/>
                </a:lnTo>
                <a:lnTo>
                  <a:pt x="777" y="350"/>
                </a:lnTo>
                <a:lnTo>
                  <a:pt x="742" y="329"/>
                </a:lnTo>
                <a:lnTo>
                  <a:pt x="693" y="179"/>
                </a:lnTo>
                <a:lnTo>
                  <a:pt x="557" y="154"/>
                </a:lnTo>
                <a:lnTo>
                  <a:pt x="537" y="128"/>
                </a:lnTo>
                <a:lnTo>
                  <a:pt x="444" y="6"/>
                </a:lnTo>
                <a:lnTo>
                  <a:pt x="434" y="0"/>
                </a:lnTo>
                <a:lnTo>
                  <a:pt x="436" y="13"/>
                </a:lnTo>
                <a:lnTo>
                  <a:pt x="438" y="29"/>
                </a:lnTo>
                <a:lnTo>
                  <a:pt x="442" y="68"/>
                </a:lnTo>
                <a:lnTo>
                  <a:pt x="456" y="91"/>
                </a:lnTo>
                <a:lnTo>
                  <a:pt x="483" y="134"/>
                </a:lnTo>
                <a:lnTo>
                  <a:pt x="520" y="185"/>
                </a:lnTo>
                <a:lnTo>
                  <a:pt x="541" y="210"/>
                </a:lnTo>
                <a:lnTo>
                  <a:pt x="541" y="212"/>
                </a:lnTo>
                <a:lnTo>
                  <a:pt x="568" y="272"/>
                </a:lnTo>
                <a:lnTo>
                  <a:pt x="576" y="286"/>
                </a:lnTo>
                <a:lnTo>
                  <a:pt x="646" y="358"/>
                </a:lnTo>
                <a:lnTo>
                  <a:pt x="757" y="410"/>
                </a:lnTo>
                <a:lnTo>
                  <a:pt x="845" y="453"/>
                </a:lnTo>
                <a:lnTo>
                  <a:pt x="827" y="506"/>
                </a:lnTo>
                <a:lnTo>
                  <a:pt x="821" y="504"/>
                </a:lnTo>
                <a:lnTo>
                  <a:pt x="767" y="492"/>
                </a:lnTo>
                <a:lnTo>
                  <a:pt x="703" y="453"/>
                </a:lnTo>
                <a:lnTo>
                  <a:pt x="611" y="432"/>
                </a:lnTo>
                <a:lnTo>
                  <a:pt x="594" y="438"/>
                </a:lnTo>
                <a:lnTo>
                  <a:pt x="555" y="453"/>
                </a:lnTo>
                <a:lnTo>
                  <a:pt x="477" y="479"/>
                </a:lnTo>
                <a:lnTo>
                  <a:pt x="481" y="471"/>
                </a:lnTo>
                <a:lnTo>
                  <a:pt x="524" y="371"/>
                </a:lnTo>
                <a:lnTo>
                  <a:pt x="487" y="290"/>
                </a:lnTo>
                <a:lnTo>
                  <a:pt x="481" y="286"/>
                </a:lnTo>
                <a:lnTo>
                  <a:pt x="434" y="251"/>
                </a:lnTo>
                <a:lnTo>
                  <a:pt x="399" y="329"/>
                </a:lnTo>
                <a:lnTo>
                  <a:pt x="275" y="500"/>
                </a:lnTo>
                <a:lnTo>
                  <a:pt x="197" y="591"/>
                </a:lnTo>
                <a:lnTo>
                  <a:pt x="195" y="589"/>
                </a:lnTo>
                <a:lnTo>
                  <a:pt x="166" y="566"/>
                </a:lnTo>
                <a:lnTo>
                  <a:pt x="144" y="545"/>
                </a:lnTo>
                <a:lnTo>
                  <a:pt x="195" y="477"/>
                </a:lnTo>
                <a:lnTo>
                  <a:pt x="232" y="428"/>
                </a:lnTo>
                <a:lnTo>
                  <a:pt x="292" y="319"/>
                </a:lnTo>
                <a:lnTo>
                  <a:pt x="323" y="237"/>
                </a:lnTo>
                <a:lnTo>
                  <a:pt x="335" y="148"/>
                </a:lnTo>
                <a:lnTo>
                  <a:pt x="300" y="60"/>
                </a:lnTo>
                <a:lnTo>
                  <a:pt x="259" y="43"/>
                </a:lnTo>
                <a:lnTo>
                  <a:pt x="255" y="43"/>
                </a:lnTo>
                <a:lnTo>
                  <a:pt x="246" y="148"/>
                </a:lnTo>
                <a:lnTo>
                  <a:pt x="174" y="204"/>
                </a:lnTo>
                <a:lnTo>
                  <a:pt x="234" y="329"/>
                </a:lnTo>
                <a:lnTo>
                  <a:pt x="213" y="447"/>
                </a:lnTo>
                <a:lnTo>
                  <a:pt x="168" y="504"/>
                </a:lnTo>
                <a:lnTo>
                  <a:pt x="43" y="523"/>
                </a:lnTo>
                <a:lnTo>
                  <a:pt x="0" y="636"/>
                </a:lnTo>
                <a:lnTo>
                  <a:pt x="96" y="696"/>
                </a:lnTo>
                <a:lnTo>
                  <a:pt x="333" y="644"/>
                </a:lnTo>
                <a:lnTo>
                  <a:pt x="355" y="677"/>
                </a:lnTo>
                <a:lnTo>
                  <a:pt x="395" y="739"/>
                </a:lnTo>
                <a:lnTo>
                  <a:pt x="415" y="768"/>
                </a:lnTo>
                <a:lnTo>
                  <a:pt x="545" y="743"/>
                </a:lnTo>
                <a:lnTo>
                  <a:pt x="563" y="739"/>
                </a:lnTo>
                <a:lnTo>
                  <a:pt x="570" y="739"/>
                </a:lnTo>
                <a:lnTo>
                  <a:pt x="565" y="710"/>
                </a:lnTo>
                <a:lnTo>
                  <a:pt x="561" y="698"/>
                </a:lnTo>
                <a:lnTo>
                  <a:pt x="565" y="695"/>
                </a:lnTo>
                <a:lnTo>
                  <a:pt x="572" y="689"/>
                </a:lnTo>
                <a:lnTo>
                  <a:pt x="640" y="638"/>
                </a:lnTo>
                <a:lnTo>
                  <a:pt x="744" y="667"/>
                </a:lnTo>
                <a:lnTo>
                  <a:pt x="718" y="693"/>
                </a:lnTo>
                <a:lnTo>
                  <a:pt x="707" y="704"/>
                </a:lnTo>
                <a:lnTo>
                  <a:pt x="777" y="790"/>
                </a:lnTo>
                <a:lnTo>
                  <a:pt x="798" y="815"/>
                </a:lnTo>
                <a:lnTo>
                  <a:pt x="911" y="767"/>
                </a:lnTo>
                <a:lnTo>
                  <a:pt x="938" y="753"/>
                </a:lnTo>
                <a:lnTo>
                  <a:pt x="938" y="755"/>
                </a:lnTo>
                <a:lnTo>
                  <a:pt x="959" y="798"/>
                </a:lnTo>
                <a:lnTo>
                  <a:pt x="1008" y="899"/>
                </a:lnTo>
                <a:lnTo>
                  <a:pt x="1016" y="916"/>
                </a:lnTo>
                <a:lnTo>
                  <a:pt x="1018" y="918"/>
                </a:lnTo>
                <a:lnTo>
                  <a:pt x="1055" y="949"/>
                </a:lnTo>
                <a:lnTo>
                  <a:pt x="1084" y="942"/>
                </a:lnTo>
                <a:lnTo>
                  <a:pt x="1111" y="891"/>
                </a:lnTo>
                <a:lnTo>
                  <a:pt x="1280" y="866"/>
                </a:lnTo>
                <a:lnTo>
                  <a:pt x="1317" y="893"/>
                </a:lnTo>
                <a:lnTo>
                  <a:pt x="1403" y="911"/>
                </a:lnTo>
                <a:lnTo>
                  <a:pt x="1475" y="872"/>
                </a:lnTo>
                <a:lnTo>
                  <a:pt x="1424" y="765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" name="Freeform 30"/>
          <p:cNvSpPr>
            <a:spLocks noEditPoints="1"/>
          </p:cNvSpPr>
          <p:nvPr/>
        </p:nvSpPr>
        <p:spPr bwMode="auto">
          <a:xfrm>
            <a:off x="3040063" y="4711700"/>
            <a:ext cx="1751013" cy="1266825"/>
          </a:xfrm>
          <a:custGeom>
            <a:avLst/>
            <a:gdLst>
              <a:gd name="T0" fmla="*/ 724 w 1103"/>
              <a:gd name="T1" fmla="*/ 547 h 798"/>
              <a:gd name="T2" fmla="*/ 700 w 1103"/>
              <a:gd name="T3" fmla="*/ 463 h 798"/>
              <a:gd name="T4" fmla="*/ 691 w 1103"/>
              <a:gd name="T5" fmla="*/ 440 h 798"/>
              <a:gd name="T6" fmla="*/ 663 w 1103"/>
              <a:gd name="T7" fmla="*/ 383 h 798"/>
              <a:gd name="T8" fmla="*/ 628 w 1103"/>
              <a:gd name="T9" fmla="*/ 311 h 798"/>
              <a:gd name="T10" fmla="*/ 627 w 1103"/>
              <a:gd name="T11" fmla="*/ 185 h 798"/>
              <a:gd name="T12" fmla="*/ 574 w 1103"/>
              <a:gd name="T13" fmla="*/ 15 h 798"/>
              <a:gd name="T14" fmla="*/ 570 w 1103"/>
              <a:gd name="T15" fmla="*/ 0 h 798"/>
              <a:gd name="T16" fmla="*/ 557 w 1103"/>
              <a:gd name="T17" fmla="*/ 2 h 798"/>
              <a:gd name="T18" fmla="*/ 529 w 1103"/>
              <a:gd name="T19" fmla="*/ 6 h 798"/>
              <a:gd name="T20" fmla="*/ 378 w 1103"/>
              <a:gd name="T21" fmla="*/ 27 h 798"/>
              <a:gd name="T22" fmla="*/ 117 w 1103"/>
              <a:gd name="T23" fmla="*/ 194 h 798"/>
              <a:gd name="T24" fmla="*/ 0 w 1103"/>
              <a:gd name="T25" fmla="*/ 276 h 798"/>
              <a:gd name="T26" fmla="*/ 45 w 1103"/>
              <a:gd name="T27" fmla="*/ 315 h 798"/>
              <a:gd name="T28" fmla="*/ 86 w 1103"/>
              <a:gd name="T29" fmla="*/ 389 h 798"/>
              <a:gd name="T30" fmla="*/ 160 w 1103"/>
              <a:gd name="T31" fmla="*/ 424 h 798"/>
              <a:gd name="T32" fmla="*/ 185 w 1103"/>
              <a:gd name="T33" fmla="*/ 443 h 798"/>
              <a:gd name="T34" fmla="*/ 208 w 1103"/>
              <a:gd name="T35" fmla="*/ 461 h 798"/>
              <a:gd name="T36" fmla="*/ 183 w 1103"/>
              <a:gd name="T37" fmla="*/ 492 h 798"/>
              <a:gd name="T38" fmla="*/ 130 w 1103"/>
              <a:gd name="T39" fmla="*/ 469 h 798"/>
              <a:gd name="T40" fmla="*/ 121 w 1103"/>
              <a:gd name="T41" fmla="*/ 463 h 798"/>
              <a:gd name="T42" fmla="*/ 6 w 1103"/>
              <a:gd name="T43" fmla="*/ 399 h 798"/>
              <a:gd name="T44" fmla="*/ 99 w 1103"/>
              <a:gd name="T45" fmla="*/ 521 h 798"/>
              <a:gd name="T46" fmla="*/ 119 w 1103"/>
              <a:gd name="T47" fmla="*/ 547 h 798"/>
              <a:gd name="T48" fmla="*/ 255 w 1103"/>
              <a:gd name="T49" fmla="*/ 572 h 798"/>
              <a:gd name="T50" fmla="*/ 304 w 1103"/>
              <a:gd name="T51" fmla="*/ 722 h 798"/>
              <a:gd name="T52" fmla="*/ 339 w 1103"/>
              <a:gd name="T53" fmla="*/ 743 h 798"/>
              <a:gd name="T54" fmla="*/ 397 w 1103"/>
              <a:gd name="T55" fmla="*/ 772 h 798"/>
              <a:gd name="T56" fmla="*/ 446 w 1103"/>
              <a:gd name="T57" fmla="*/ 757 h 798"/>
              <a:gd name="T58" fmla="*/ 455 w 1103"/>
              <a:gd name="T59" fmla="*/ 798 h 798"/>
              <a:gd name="T60" fmla="*/ 523 w 1103"/>
              <a:gd name="T61" fmla="*/ 763 h 798"/>
              <a:gd name="T62" fmla="*/ 570 w 1103"/>
              <a:gd name="T63" fmla="*/ 786 h 798"/>
              <a:gd name="T64" fmla="*/ 619 w 1103"/>
              <a:gd name="T65" fmla="*/ 724 h 798"/>
              <a:gd name="T66" fmla="*/ 697 w 1103"/>
              <a:gd name="T67" fmla="*/ 735 h 798"/>
              <a:gd name="T68" fmla="*/ 763 w 1103"/>
              <a:gd name="T69" fmla="*/ 642 h 798"/>
              <a:gd name="T70" fmla="*/ 739 w 1103"/>
              <a:gd name="T71" fmla="*/ 595 h 798"/>
              <a:gd name="T72" fmla="*/ 724 w 1103"/>
              <a:gd name="T73" fmla="*/ 547 h 798"/>
              <a:gd name="T74" fmla="*/ 914 w 1103"/>
              <a:gd name="T75" fmla="*/ 375 h 798"/>
              <a:gd name="T76" fmla="*/ 866 w 1103"/>
              <a:gd name="T77" fmla="*/ 375 h 798"/>
              <a:gd name="T78" fmla="*/ 833 w 1103"/>
              <a:gd name="T79" fmla="*/ 239 h 798"/>
              <a:gd name="T80" fmla="*/ 741 w 1103"/>
              <a:gd name="T81" fmla="*/ 227 h 798"/>
              <a:gd name="T82" fmla="*/ 728 w 1103"/>
              <a:gd name="T83" fmla="*/ 130 h 798"/>
              <a:gd name="T84" fmla="*/ 704 w 1103"/>
              <a:gd name="T85" fmla="*/ 128 h 798"/>
              <a:gd name="T86" fmla="*/ 728 w 1103"/>
              <a:gd name="T87" fmla="*/ 241 h 798"/>
              <a:gd name="T88" fmla="*/ 759 w 1103"/>
              <a:gd name="T89" fmla="*/ 362 h 798"/>
              <a:gd name="T90" fmla="*/ 774 w 1103"/>
              <a:gd name="T91" fmla="*/ 502 h 798"/>
              <a:gd name="T92" fmla="*/ 866 w 1103"/>
              <a:gd name="T93" fmla="*/ 513 h 798"/>
              <a:gd name="T94" fmla="*/ 899 w 1103"/>
              <a:gd name="T95" fmla="*/ 541 h 798"/>
              <a:gd name="T96" fmla="*/ 796 w 1103"/>
              <a:gd name="T97" fmla="*/ 558 h 798"/>
              <a:gd name="T98" fmla="*/ 817 w 1103"/>
              <a:gd name="T99" fmla="*/ 601 h 798"/>
              <a:gd name="T100" fmla="*/ 866 w 1103"/>
              <a:gd name="T101" fmla="*/ 585 h 798"/>
              <a:gd name="T102" fmla="*/ 1041 w 1103"/>
              <a:gd name="T103" fmla="*/ 774 h 798"/>
              <a:gd name="T104" fmla="*/ 1103 w 1103"/>
              <a:gd name="T105" fmla="*/ 628 h 798"/>
              <a:gd name="T106" fmla="*/ 914 w 1103"/>
              <a:gd name="T107" fmla="*/ 375 h 7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1103" h="798">
                <a:moveTo>
                  <a:pt x="724" y="547"/>
                </a:moveTo>
                <a:lnTo>
                  <a:pt x="700" y="463"/>
                </a:lnTo>
                <a:lnTo>
                  <a:pt x="691" y="440"/>
                </a:lnTo>
                <a:lnTo>
                  <a:pt x="663" y="383"/>
                </a:lnTo>
                <a:lnTo>
                  <a:pt x="628" y="311"/>
                </a:lnTo>
                <a:lnTo>
                  <a:pt x="627" y="185"/>
                </a:lnTo>
                <a:lnTo>
                  <a:pt x="574" y="15"/>
                </a:lnTo>
                <a:lnTo>
                  <a:pt x="570" y="0"/>
                </a:lnTo>
                <a:lnTo>
                  <a:pt x="557" y="2"/>
                </a:lnTo>
                <a:lnTo>
                  <a:pt x="529" y="6"/>
                </a:lnTo>
                <a:lnTo>
                  <a:pt x="378" y="27"/>
                </a:lnTo>
                <a:lnTo>
                  <a:pt x="117" y="194"/>
                </a:lnTo>
                <a:lnTo>
                  <a:pt x="0" y="276"/>
                </a:lnTo>
                <a:lnTo>
                  <a:pt x="45" y="315"/>
                </a:lnTo>
                <a:lnTo>
                  <a:pt x="86" y="389"/>
                </a:lnTo>
                <a:lnTo>
                  <a:pt x="160" y="424"/>
                </a:lnTo>
                <a:lnTo>
                  <a:pt x="185" y="443"/>
                </a:lnTo>
                <a:lnTo>
                  <a:pt x="208" y="461"/>
                </a:lnTo>
                <a:lnTo>
                  <a:pt x="183" y="492"/>
                </a:lnTo>
                <a:lnTo>
                  <a:pt x="130" y="469"/>
                </a:lnTo>
                <a:lnTo>
                  <a:pt x="121" y="463"/>
                </a:lnTo>
                <a:lnTo>
                  <a:pt x="6" y="399"/>
                </a:lnTo>
                <a:lnTo>
                  <a:pt x="99" y="521"/>
                </a:lnTo>
                <a:lnTo>
                  <a:pt x="119" y="547"/>
                </a:lnTo>
                <a:lnTo>
                  <a:pt x="255" y="572"/>
                </a:lnTo>
                <a:lnTo>
                  <a:pt x="304" y="722"/>
                </a:lnTo>
                <a:lnTo>
                  <a:pt x="339" y="743"/>
                </a:lnTo>
                <a:lnTo>
                  <a:pt x="397" y="772"/>
                </a:lnTo>
                <a:lnTo>
                  <a:pt x="446" y="757"/>
                </a:lnTo>
                <a:lnTo>
                  <a:pt x="455" y="798"/>
                </a:lnTo>
                <a:lnTo>
                  <a:pt x="523" y="763"/>
                </a:lnTo>
                <a:lnTo>
                  <a:pt x="570" y="786"/>
                </a:lnTo>
                <a:lnTo>
                  <a:pt x="619" y="724"/>
                </a:lnTo>
                <a:lnTo>
                  <a:pt x="697" y="735"/>
                </a:lnTo>
                <a:lnTo>
                  <a:pt x="763" y="642"/>
                </a:lnTo>
                <a:lnTo>
                  <a:pt x="739" y="595"/>
                </a:lnTo>
                <a:lnTo>
                  <a:pt x="724" y="547"/>
                </a:lnTo>
                <a:close/>
                <a:moveTo>
                  <a:pt x="914" y="375"/>
                </a:moveTo>
                <a:lnTo>
                  <a:pt x="866" y="375"/>
                </a:lnTo>
                <a:lnTo>
                  <a:pt x="833" y="239"/>
                </a:lnTo>
                <a:lnTo>
                  <a:pt x="741" y="227"/>
                </a:lnTo>
                <a:lnTo>
                  <a:pt x="728" y="130"/>
                </a:lnTo>
                <a:lnTo>
                  <a:pt x="704" y="128"/>
                </a:lnTo>
                <a:lnTo>
                  <a:pt x="728" y="241"/>
                </a:lnTo>
                <a:lnTo>
                  <a:pt x="759" y="362"/>
                </a:lnTo>
                <a:lnTo>
                  <a:pt x="774" y="502"/>
                </a:lnTo>
                <a:lnTo>
                  <a:pt x="866" y="513"/>
                </a:lnTo>
                <a:lnTo>
                  <a:pt x="899" y="541"/>
                </a:lnTo>
                <a:lnTo>
                  <a:pt x="796" y="558"/>
                </a:lnTo>
                <a:lnTo>
                  <a:pt x="817" y="601"/>
                </a:lnTo>
                <a:lnTo>
                  <a:pt x="866" y="585"/>
                </a:lnTo>
                <a:lnTo>
                  <a:pt x="1041" y="774"/>
                </a:lnTo>
                <a:lnTo>
                  <a:pt x="1103" y="628"/>
                </a:lnTo>
                <a:lnTo>
                  <a:pt x="914" y="375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" name="Freeform 31"/>
          <p:cNvSpPr>
            <a:spLocks/>
          </p:cNvSpPr>
          <p:nvPr/>
        </p:nvSpPr>
        <p:spPr bwMode="auto">
          <a:xfrm>
            <a:off x="1762126" y="1717675"/>
            <a:ext cx="7500938" cy="4575175"/>
          </a:xfrm>
          <a:custGeom>
            <a:avLst/>
            <a:gdLst>
              <a:gd name="T0" fmla="*/ 112 w 2429"/>
              <a:gd name="T1" fmla="*/ 1328 h 1481"/>
              <a:gd name="T2" fmla="*/ 171 w 2429"/>
              <a:gd name="T3" fmla="*/ 1210 h 1481"/>
              <a:gd name="T4" fmla="*/ 319 w 2429"/>
              <a:gd name="T5" fmla="*/ 1194 h 1481"/>
              <a:gd name="T6" fmla="*/ 290 w 2429"/>
              <a:gd name="T7" fmla="*/ 1475 h 1481"/>
              <a:gd name="T8" fmla="*/ 434 w 2429"/>
              <a:gd name="T9" fmla="*/ 1418 h 1481"/>
              <a:gd name="T10" fmla="*/ 578 w 2429"/>
              <a:gd name="T11" fmla="*/ 1381 h 1481"/>
              <a:gd name="T12" fmla="*/ 414 w 2429"/>
              <a:gd name="T13" fmla="*/ 1178 h 1481"/>
              <a:gd name="T14" fmla="*/ 458 w 2429"/>
              <a:gd name="T15" fmla="*/ 1169 h 1481"/>
              <a:gd name="T16" fmla="*/ 754 w 2429"/>
              <a:gd name="T17" fmla="*/ 1166 h 1481"/>
              <a:gd name="T18" fmla="*/ 827 w 2429"/>
              <a:gd name="T19" fmla="*/ 1359 h 1481"/>
              <a:gd name="T20" fmla="*/ 860 w 2429"/>
              <a:gd name="T21" fmla="*/ 1234 h 1481"/>
              <a:gd name="T22" fmla="*/ 859 w 2429"/>
              <a:gd name="T23" fmla="*/ 986 h 1481"/>
              <a:gd name="T24" fmla="*/ 872 w 2429"/>
              <a:gd name="T25" fmla="*/ 917 h 1481"/>
              <a:gd name="T26" fmla="*/ 1090 w 2429"/>
              <a:gd name="T27" fmla="*/ 1023 h 1481"/>
              <a:gd name="T28" fmla="*/ 1015 w 2429"/>
              <a:gd name="T29" fmla="*/ 1440 h 1481"/>
              <a:gd name="T30" fmla="*/ 1159 w 2429"/>
              <a:gd name="T31" fmla="*/ 1481 h 1481"/>
              <a:gd name="T32" fmla="*/ 1242 w 2429"/>
              <a:gd name="T33" fmla="*/ 1407 h 1481"/>
              <a:gd name="T34" fmla="*/ 1177 w 2429"/>
              <a:gd name="T35" fmla="*/ 1310 h 1481"/>
              <a:gd name="T36" fmla="*/ 1312 w 2429"/>
              <a:gd name="T37" fmla="*/ 1230 h 1481"/>
              <a:gd name="T38" fmla="*/ 1434 w 2429"/>
              <a:gd name="T39" fmla="*/ 1211 h 1481"/>
              <a:gd name="T40" fmla="*/ 1150 w 2429"/>
              <a:gd name="T41" fmla="*/ 1064 h 1481"/>
              <a:gd name="T42" fmla="*/ 1135 w 2429"/>
              <a:gd name="T43" fmla="*/ 924 h 1481"/>
              <a:gd name="T44" fmla="*/ 971 w 2429"/>
              <a:gd name="T45" fmla="*/ 831 h 1481"/>
              <a:gd name="T46" fmla="*/ 724 w 2429"/>
              <a:gd name="T47" fmla="*/ 833 h 1481"/>
              <a:gd name="T48" fmla="*/ 625 w 2429"/>
              <a:gd name="T49" fmla="*/ 788 h 1481"/>
              <a:gd name="T50" fmla="*/ 988 w 2429"/>
              <a:gd name="T51" fmla="*/ 810 h 1481"/>
              <a:gd name="T52" fmla="*/ 894 w 2429"/>
              <a:gd name="T53" fmla="*/ 716 h 1481"/>
              <a:gd name="T54" fmla="*/ 831 w 2429"/>
              <a:gd name="T55" fmla="*/ 640 h 1481"/>
              <a:gd name="T56" fmla="*/ 952 w 2429"/>
              <a:gd name="T57" fmla="*/ 647 h 1481"/>
              <a:gd name="T58" fmla="*/ 1141 w 2429"/>
              <a:gd name="T59" fmla="*/ 696 h 1481"/>
              <a:gd name="T60" fmla="*/ 1287 w 2429"/>
              <a:gd name="T61" fmla="*/ 647 h 1481"/>
              <a:gd name="T62" fmla="*/ 1314 w 2429"/>
              <a:gd name="T63" fmla="*/ 678 h 1481"/>
              <a:gd name="T64" fmla="*/ 1522 w 2429"/>
              <a:gd name="T65" fmla="*/ 805 h 1481"/>
              <a:gd name="T66" fmla="*/ 1761 w 2429"/>
              <a:gd name="T67" fmla="*/ 793 h 1481"/>
              <a:gd name="T68" fmla="*/ 1520 w 2429"/>
              <a:gd name="T69" fmla="*/ 712 h 1481"/>
              <a:gd name="T70" fmla="*/ 1595 w 2429"/>
              <a:gd name="T71" fmla="*/ 676 h 1481"/>
              <a:gd name="T72" fmla="*/ 1886 w 2429"/>
              <a:gd name="T73" fmla="*/ 567 h 1481"/>
              <a:gd name="T74" fmla="*/ 2015 w 2429"/>
              <a:gd name="T75" fmla="*/ 597 h 1481"/>
              <a:gd name="T76" fmla="*/ 1975 w 2429"/>
              <a:gd name="T77" fmla="*/ 490 h 1481"/>
              <a:gd name="T78" fmla="*/ 1520 w 2429"/>
              <a:gd name="T79" fmla="*/ 572 h 1481"/>
              <a:gd name="T80" fmla="*/ 1714 w 2429"/>
              <a:gd name="T81" fmla="*/ 444 h 1481"/>
              <a:gd name="T82" fmla="*/ 1250 w 2429"/>
              <a:gd name="T83" fmla="*/ 450 h 1481"/>
              <a:gd name="T84" fmla="*/ 1383 w 2429"/>
              <a:gd name="T85" fmla="*/ 366 h 1481"/>
              <a:gd name="T86" fmla="*/ 1199 w 2429"/>
              <a:gd name="T87" fmla="*/ 202 h 1481"/>
              <a:gd name="T88" fmla="*/ 1569 w 2429"/>
              <a:gd name="T89" fmla="*/ 241 h 1481"/>
              <a:gd name="T90" fmla="*/ 1792 w 2429"/>
              <a:gd name="T91" fmla="*/ 220 h 1481"/>
              <a:gd name="T92" fmla="*/ 1957 w 2429"/>
              <a:gd name="T93" fmla="*/ 198 h 1481"/>
              <a:gd name="T94" fmla="*/ 2097 w 2429"/>
              <a:gd name="T95" fmla="*/ 483 h 1481"/>
              <a:gd name="T96" fmla="*/ 2318 w 2429"/>
              <a:gd name="T97" fmla="*/ 667 h 1481"/>
              <a:gd name="T98" fmla="*/ 2176 w 2429"/>
              <a:gd name="T99" fmla="*/ 464 h 1481"/>
              <a:gd name="T100" fmla="*/ 2011 w 2429"/>
              <a:gd name="T101" fmla="*/ 171 h 1481"/>
              <a:gd name="T102" fmla="*/ 2075 w 2429"/>
              <a:gd name="T103" fmla="*/ 53 h 1481"/>
              <a:gd name="T104" fmla="*/ 2175 w 2429"/>
              <a:gd name="T105" fmla="*/ 262 h 1481"/>
              <a:gd name="T106" fmla="*/ 2282 w 2429"/>
              <a:gd name="T107" fmla="*/ 435 h 1481"/>
              <a:gd name="T108" fmla="*/ 2406 w 2429"/>
              <a:gd name="T109" fmla="*/ 475 h 1481"/>
              <a:gd name="T110" fmla="*/ 2313 w 2429"/>
              <a:gd name="T111" fmla="*/ 331 h 1481"/>
              <a:gd name="T112" fmla="*/ 2421 w 2429"/>
              <a:gd name="T113" fmla="*/ 215 h 1481"/>
              <a:gd name="T114" fmla="*/ 2388 w 2429"/>
              <a:gd name="T115" fmla="*/ 167 h 1481"/>
              <a:gd name="T116" fmla="*/ 2235 w 2429"/>
              <a:gd name="T117" fmla="*/ 170 h 14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2429" h="1481">
                <a:moveTo>
                  <a:pt x="34" y="1435"/>
                </a:moveTo>
                <a:cubicBezTo>
                  <a:pt x="34" y="1435"/>
                  <a:pt x="35" y="1434"/>
                  <a:pt x="35" y="1434"/>
                </a:cubicBezTo>
                <a:cubicBezTo>
                  <a:pt x="39" y="1399"/>
                  <a:pt x="39" y="1399"/>
                  <a:pt x="39" y="1399"/>
                </a:cubicBezTo>
                <a:cubicBezTo>
                  <a:pt x="56" y="1384"/>
                  <a:pt x="56" y="1384"/>
                  <a:pt x="56" y="1384"/>
                </a:cubicBezTo>
                <a:cubicBezTo>
                  <a:pt x="58" y="1382"/>
                  <a:pt x="58" y="1382"/>
                  <a:pt x="58" y="1382"/>
                </a:cubicBezTo>
                <a:cubicBezTo>
                  <a:pt x="58" y="1382"/>
                  <a:pt x="58" y="1382"/>
                  <a:pt x="58" y="1382"/>
                </a:cubicBezTo>
                <a:cubicBezTo>
                  <a:pt x="63" y="1341"/>
                  <a:pt x="63" y="1341"/>
                  <a:pt x="63" y="1341"/>
                </a:cubicBezTo>
                <a:cubicBezTo>
                  <a:pt x="81" y="1346"/>
                  <a:pt x="81" y="1346"/>
                  <a:pt x="81" y="1346"/>
                </a:cubicBezTo>
                <a:cubicBezTo>
                  <a:pt x="109" y="1354"/>
                  <a:pt x="109" y="1354"/>
                  <a:pt x="109" y="1354"/>
                </a:cubicBezTo>
                <a:cubicBezTo>
                  <a:pt x="110" y="1354"/>
                  <a:pt x="110" y="1354"/>
                  <a:pt x="110" y="1354"/>
                </a:cubicBezTo>
                <a:cubicBezTo>
                  <a:pt x="110" y="1353"/>
                  <a:pt x="110" y="1353"/>
                  <a:pt x="110" y="1353"/>
                </a:cubicBezTo>
                <a:cubicBezTo>
                  <a:pt x="112" y="1328"/>
                  <a:pt x="112" y="1328"/>
                  <a:pt x="112" y="1328"/>
                </a:cubicBezTo>
                <a:cubicBezTo>
                  <a:pt x="112" y="1328"/>
                  <a:pt x="112" y="1328"/>
                  <a:pt x="112" y="1327"/>
                </a:cubicBezTo>
                <a:cubicBezTo>
                  <a:pt x="102" y="1313"/>
                  <a:pt x="102" y="1313"/>
                  <a:pt x="102" y="1313"/>
                </a:cubicBezTo>
                <a:cubicBezTo>
                  <a:pt x="92" y="1299"/>
                  <a:pt x="92" y="1299"/>
                  <a:pt x="92" y="1299"/>
                </a:cubicBezTo>
                <a:cubicBezTo>
                  <a:pt x="92" y="1299"/>
                  <a:pt x="92" y="1299"/>
                  <a:pt x="92" y="1299"/>
                </a:cubicBezTo>
                <a:cubicBezTo>
                  <a:pt x="32" y="1274"/>
                  <a:pt x="32" y="1274"/>
                  <a:pt x="32" y="1274"/>
                </a:cubicBezTo>
                <a:cubicBezTo>
                  <a:pt x="0" y="1239"/>
                  <a:pt x="0" y="1239"/>
                  <a:pt x="0" y="1239"/>
                </a:cubicBezTo>
                <a:cubicBezTo>
                  <a:pt x="50" y="1161"/>
                  <a:pt x="50" y="1161"/>
                  <a:pt x="50" y="1161"/>
                </a:cubicBezTo>
                <a:cubicBezTo>
                  <a:pt x="89" y="1167"/>
                  <a:pt x="89" y="1167"/>
                  <a:pt x="89" y="1167"/>
                </a:cubicBezTo>
                <a:cubicBezTo>
                  <a:pt x="120" y="1215"/>
                  <a:pt x="120" y="1215"/>
                  <a:pt x="120" y="1215"/>
                </a:cubicBezTo>
                <a:cubicBezTo>
                  <a:pt x="120" y="1215"/>
                  <a:pt x="120" y="1215"/>
                  <a:pt x="121" y="1215"/>
                </a:cubicBezTo>
                <a:cubicBezTo>
                  <a:pt x="164" y="1211"/>
                  <a:pt x="164" y="1211"/>
                  <a:pt x="164" y="1211"/>
                </a:cubicBezTo>
                <a:cubicBezTo>
                  <a:pt x="171" y="1210"/>
                  <a:pt x="171" y="1210"/>
                  <a:pt x="171" y="1210"/>
                </a:cubicBezTo>
                <a:cubicBezTo>
                  <a:pt x="175" y="1253"/>
                  <a:pt x="175" y="1253"/>
                  <a:pt x="175" y="1253"/>
                </a:cubicBezTo>
                <a:cubicBezTo>
                  <a:pt x="182" y="1301"/>
                  <a:pt x="182" y="1301"/>
                  <a:pt x="182" y="1301"/>
                </a:cubicBezTo>
                <a:cubicBezTo>
                  <a:pt x="182" y="1301"/>
                  <a:pt x="182" y="1301"/>
                  <a:pt x="182" y="1301"/>
                </a:cubicBezTo>
                <a:cubicBezTo>
                  <a:pt x="204" y="1338"/>
                  <a:pt x="204" y="1338"/>
                  <a:pt x="204" y="1338"/>
                </a:cubicBezTo>
                <a:cubicBezTo>
                  <a:pt x="204" y="1339"/>
                  <a:pt x="204" y="1339"/>
                  <a:pt x="205" y="1339"/>
                </a:cubicBezTo>
                <a:cubicBezTo>
                  <a:pt x="228" y="1330"/>
                  <a:pt x="228" y="1330"/>
                  <a:pt x="228" y="1330"/>
                </a:cubicBezTo>
                <a:cubicBezTo>
                  <a:pt x="228" y="1330"/>
                  <a:pt x="229" y="1330"/>
                  <a:pt x="229" y="1329"/>
                </a:cubicBezTo>
                <a:cubicBezTo>
                  <a:pt x="218" y="1279"/>
                  <a:pt x="218" y="1279"/>
                  <a:pt x="218" y="1279"/>
                </a:cubicBezTo>
                <a:cubicBezTo>
                  <a:pt x="211" y="1240"/>
                  <a:pt x="211" y="1240"/>
                  <a:pt x="211" y="1240"/>
                </a:cubicBezTo>
                <a:cubicBezTo>
                  <a:pt x="209" y="1211"/>
                  <a:pt x="209" y="1211"/>
                  <a:pt x="209" y="1211"/>
                </a:cubicBezTo>
                <a:cubicBezTo>
                  <a:pt x="265" y="1204"/>
                  <a:pt x="265" y="1204"/>
                  <a:pt x="265" y="1204"/>
                </a:cubicBezTo>
                <a:cubicBezTo>
                  <a:pt x="319" y="1194"/>
                  <a:pt x="319" y="1194"/>
                  <a:pt x="319" y="1194"/>
                </a:cubicBezTo>
                <a:cubicBezTo>
                  <a:pt x="322" y="1193"/>
                  <a:pt x="322" y="1193"/>
                  <a:pt x="322" y="1193"/>
                </a:cubicBezTo>
                <a:cubicBezTo>
                  <a:pt x="342" y="1203"/>
                  <a:pt x="342" y="1203"/>
                  <a:pt x="342" y="1203"/>
                </a:cubicBezTo>
                <a:cubicBezTo>
                  <a:pt x="361" y="1247"/>
                  <a:pt x="361" y="1247"/>
                  <a:pt x="361" y="1247"/>
                </a:cubicBezTo>
                <a:cubicBezTo>
                  <a:pt x="354" y="1292"/>
                  <a:pt x="354" y="1292"/>
                  <a:pt x="354" y="1292"/>
                </a:cubicBezTo>
                <a:cubicBezTo>
                  <a:pt x="338" y="1335"/>
                  <a:pt x="338" y="1335"/>
                  <a:pt x="338" y="1335"/>
                </a:cubicBezTo>
                <a:cubicBezTo>
                  <a:pt x="308" y="1391"/>
                  <a:pt x="308" y="1391"/>
                  <a:pt x="308" y="1391"/>
                </a:cubicBezTo>
                <a:cubicBezTo>
                  <a:pt x="288" y="1416"/>
                  <a:pt x="288" y="1416"/>
                  <a:pt x="288" y="1416"/>
                </a:cubicBezTo>
                <a:cubicBezTo>
                  <a:pt x="262" y="1450"/>
                  <a:pt x="262" y="1450"/>
                  <a:pt x="262" y="1450"/>
                </a:cubicBezTo>
                <a:cubicBezTo>
                  <a:pt x="262" y="1450"/>
                  <a:pt x="262" y="1451"/>
                  <a:pt x="262" y="1451"/>
                </a:cubicBezTo>
                <a:cubicBezTo>
                  <a:pt x="273" y="1462"/>
                  <a:pt x="273" y="1462"/>
                  <a:pt x="273" y="1462"/>
                </a:cubicBezTo>
                <a:cubicBezTo>
                  <a:pt x="289" y="1475"/>
                  <a:pt x="289" y="1475"/>
                  <a:pt x="289" y="1475"/>
                </a:cubicBezTo>
                <a:cubicBezTo>
                  <a:pt x="290" y="1475"/>
                  <a:pt x="290" y="1475"/>
                  <a:pt x="290" y="1475"/>
                </a:cubicBezTo>
                <a:cubicBezTo>
                  <a:pt x="290" y="1476"/>
                  <a:pt x="290" y="1476"/>
                  <a:pt x="290" y="1476"/>
                </a:cubicBezTo>
                <a:cubicBezTo>
                  <a:pt x="291" y="1476"/>
                  <a:pt x="291" y="1476"/>
                  <a:pt x="291" y="1475"/>
                </a:cubicBezTo>
                <a:cubicBezTo>
                  <a:pt x="331" y="1428"/>
                  <a:pt x="331" y="1428"/>
                  <a:pt x="331" y="1428"/>
                </a:cubicBezTo>
                <a:cubicBezTo>
                  <a:pt x="395" y="1341"/>
                  <a:pt x="395" y="1341"/>
                  <a:pt x="395" y="1341"/>
                </a:cubicBezTo>
                <a:cubicBezTo>
                  <a:pt x="413" y="1302"/>
                  <a:pt x="413" y="1302"/>
                  <a:pt x="413" y="1302"/>
                </a:cubicBezTo>
                <a:cubicBezTo>
                  <a:pt x="435" y="1318"/>
                  <a:pt x="435" y="1318"/>
                  <a:pt x="435" y="1318"/>
                </a:cubicBezTo>
                <a:cubicBezTo>
                  <a:pt x="438" y="1321"/>
                  <a:pt x="438" y="1321"/>
                  <a:pt x="438" y="1321"/>
                </a:cubicBezTo>
                <a:cubicBezTo>
                  <a:pt x="457" y="1362"/>
                  <a:pt x="457" y="1362"/>
                  <a:pt x="457" y="1362"/>
                </a:cubicBezTo>
                <a:cubicBezTo>
                  <a:pt x="436" y="1413"/>
                  <a:pt x="436" y="1413"/>
                  <a:pt x="436" y="1413"/>
                </a:cubicBezTo>
                <a:cubicBezTo>
                  <a:pt x="433" y="1417"/>
                  <a:pt x="433" y="1417"/>
                  <a:pt x="433" y="1417"/>
                </a:cubicBezTo>
                <a:cubicBezTo>
                  <a:pt x="433" y="1417"/>
                  <a:pt x="433" y="1417"/>
                  <a:pt x="434" y="1417"/>
                </a:cubicBezTo>
                <a:cubicBezTo>
                  <a:pt x="434" y="1418"/>
                  <a:pt x="434" y="1418"/>
                  <a:pt x="434" y="1418"/>
                </a:cubicBezTo>
                <a:cubicBezTo>
                  <a:pt x="474" y="1404"/>
                  <a:pt x="474" y="1404"/>
                  <a:pt x="474" y="1404"/>
                </a:cubicBezTo>
                <a:cubicBezTo>
                  <a:pt x="495" y="1397"/>
                  <a:pt x="495" y="1397"/>
                  <a:pt x="495" y="1397"/>
                </a:cubicBezTo>
                <a:cubicBezTo>
                  <a:pt x="503" y="1394"/>
                  <a:pt x="503" y="1394"/>
                  <a:pt x="503" y="1394"/>
                </a:cubicBezTo>
                <a:cubicBezTo>
                  <a:pt x="550" y="1405"/>
                  <a:pt x="550" y="1405"/>
                  <a:pt x="550" y="1405"/>
                </a:cubicBezTo>
                <a:cubicBezTo>
                  <a:pt x="582" y="1425"/>
                  <a:pt x="582" y="1425"/>
                  <a:pt x="582" y="1425"/>
                </a:cubicBezTo>
                <a:cubicBezTo>
                  <a:pt x="582" y="1425"/>
                  <a:pt x="582" y="1425"/>
                  <a:pt x="583" y="1425"/>
                </a:cubicBezTo>
                <a:cubicBezTo>
                  <a:pt x="611" y="1431"/>
                  <a:pt x="611" y="1431"/>
                  <a:pt x="611" y="1431"/>
                </a:cubicBezTo>
                <a:cubicBezTo>
                  <a:pt x="614" y="1432"/>
                  <a:pt x="614" y="1432"/>
                  <a:pt x="614" y="1432"/>
                </a:cubicBezTo>
                <a:cubicBezTo>
                  <a:pt x="614" y="1432"/>
                  <a:pt x="615" y="1432"/>
                  <a:pt x="615" y="1431"/>
                </a:cubicBezTo>
                <a:cubicBezTo>
                  <a:pt x="624" y="1404"/>
                  <a:pt x="624" y="1404"/>
                  <a:pt x="624" y="1404"/>
                </a:cubicBezTo>
                <a:cubicBezTo>
                  <a:pt x="624" y="1404"/>
                  <a:pt x="624" y="1403"/>
                  <a:pt x="624" y="1403"/>
                </a:cubicBezTo>
                <a:cubicBezTo>
                  <a:pt x="578" y="1381"/>
                  <a:pt x="578" y="1381"/>
                  <a:pt x="578" y="1381"/>
                </a:cubicBezTo>
                <a:cubicBezTo>
                  <a:pt x="521" y="1355"/>
                  <a:pt x="521" y="1355"/>
                  <a:pt x="521" y="1355"/>
                </a:cubicBezTo>
                <a:cubicBezTo>
                  <a:pt x="486" y="1318"/>
                  <a:pt x="486" y="1318"/>
                  <a:pt x="486" y="1318"/>
                </a:cubicBezTo>
                <a:cubicBezTo>
                  <a:pt x="482" y="1310"/>
                  <a:pt x="482" y="1310"/>
                  <a:pt x="482" y="1310"/>
                </a:cubicBezTo>
                <a:cubicBezTo>
                  <a:pt x="468" y="1280"/>
                  <a:pt x="468" y="1280"/>
                  <a:pt x="468" y="1280"/>
                </a:cubicBezTo>
                <a:cubicBezTo>
                  <a:pt x="468" y="1279"/>
                  <a:pt x="468" y="1279"/>
                  <a:pt x="468" y="1279"/>
                </a:cubicBezTo>
                <a:cubicBezTo>
                  <a:pt x="468" y="1279"/>
                  <a:pt x="468" y="1279"/>
                  <a:pt x="468" y="1279"/>
                </a:cubicBezTo>
                <a:cubicBezTo>
                  <a:pt x="457" y="1266"/>
                  <a:pt x="457" y="1266"/>
                  <a:pt x="457" y="1266"/>
                </a:cubicBezTo>
                <a:cubicBezTo>
                  <a:pt x="438" y="1240"/>
                  <a:pt x="438" y="1240"/>
                  <a:pt x="438" y="1240"/>
                </a:cubicBezTo>
                <a:cubicBezTo>
                  <a:pt x="424" y="1217"/>
                  <a:pt x="424" y="1217"/>
                  <a:pt x="424" y="1217"/>
                </a:cubicBezTo>
                <a:cubicBezTo>
                  <a:pt x="417" y="1206"/>
                  <a:pt x="417" y="1206"/>
                  <a:pt x="417" y="1206"/>
                </a:cubicBezTo>
                <a:cubicBezTo>
                  <a:pt x="415" y="1185"/>
                  <a:pt x="415" y="1185"/>
                  <a:pt x="415" y="1185"/>
                </a:cubicBezTo>
                <a:cubicBezTo>
                  <a:pt x="414" y="1178"/>
                  <a:pt x="414" y="1178"/>
                  <a:pt x="414" y="1178"/>
                </a:cubicBezTo>
                <a:cubicBezTo>
                  <a:pt x="413" y="1173"/>
                  <a:pt x="413" y="1173"/>
                  <a:pt x="413" y="1173"/>
                </a:cubicBezTo>
                <a:cubicBezTo>
                  <a:pt x="416" y="1174"/>
                  <a:pt x="416" y="1174"/>
                  <a:pt x="416" y="1174"/>
                </a:cubicBezTo>
                <a:cubicBezTo>
                  <a:pt x="420" y="1176"/>
                  <a:pt x="420" y="1176"/>
                  <a:pt x="420" y="1176"/>
                </a:cubicBezTo>
                <a:cubicBezTo>
                  <a:pt x="475" y="1208"/>
                  <a:pt x="475" y="1208"/>
                  <a:pt x="475" y="1208"/>
                </a:cubicBezTo>
                <a:cubicBezTo>
                  <a:pt x="508" y="1222"/>
                  <a:pt x="508" y="1222"/>
                  <a:pt x="508" y="1222"/>
                </a:cubicBezTo>
                <a:cubicBezTo>
                  <a:pt x="508" y="1222"/>
                  <a:pt x="509" y="1222"/>
                  <a:pt x="509" y="1222"/>
                </a:cubicBezTo>
                <a:cubicBezTo>
                  <a:pt x="522" y="1206"/>
                  <a:pt x="522" y="1206"/>
                  <a:pt x="522" y="1206"/>
                </a:cubicBezTo>
                <a:cubicBezTo>
                  <a:pt x="522" y="1206"/>
                  <a:pt x="522" y="1206"/>
                  <a:pt x="522" y="1206"/>
                </a:cubicBezTo>
                <a:cubicBezTo>
                  <a:pt x="522" y="1206"/>
                  <a:pt x="522" y="1205"/>
                  <a:pt x="521" y="1205"/>
                </a:cubicBezTo>
                <a:cubicBezTo>
                  <a:pt x="510" y="1197"/>
                  <a:pt x="510" y="1197"/>
                  <a:pt x="510" y="1197"/>
                </a:cubicBezTo>
                <a:cubicBezTo>
                  <a:pt x="496" y="1186"/>
                  <a:pt x="496" y="1186"/>
                  <a:pt x="496" y="1186"/>
                </a:cubicBezTo>
                <a:cubicBezTo>
                  <a:pt x="458" y="1169"/>
                  <a:pt x="458" y="1169"/>
                  <a:pt x="458" y="1169"/>
                </a:cubicBezTo>
                <a:cubicBezTo>
                  <a:pt x="438" y="1130"/>
                  <a:pt x="438" y="1130"/>
                  <a:pt x="438" y="1130"/>
                </a:cubicBezTo>
                <a:cubicBezTo>
                  <a:pt x="438" y="1130"/>
                  <a:pt x="438" y="1130"/>
                  <a:pt x="438" y="1130"/>
                </a:cubicBezTo>
                <a:cubicBezTo>
                  <a:pt x="415" y="1111"/>
                  <a:pt x="415" y="1111"/>
                  <a:pt x="415" y="1111"/>
                </a:cubicBezTo>
                <a:cubicBezTo>
                  <a:pt x="474" y="1070"/>
                  <a:pt x="474" y="1070"/>
                  <a:pt x="474" y="1070"/>
                </a:cubicBezTo>
                <a:cubicBezTo>
                  <a:pt x="609" y="984"/>
                  <a:pt x="609" y="984"/>
                  <a:pt x="609" y="984"/>
                </a:cubicBezTo>
                <a:cubicBezTo>
                  <a:pt x="686" y="973"/>
                  <a:pt x="686" y="973"/>
                  <a:pt x="686" y="973"/>
                </a:cubicBezTo>
                <a:cubicBezTo>
                  <a:pt x="700" y="970"/>
                  <a:pt x="700" y="970"/>
                  <a:pt x="700" y="970"/>
                </a:cubicBezTo>
                <a:cubicBezTo>
                  <a:pt x="706" y="970"/>
                  <a:pt x="706" y="970"/>
                  <a:pt x="706" y="970"/>
                </a:cubicBezTo>
                <a:cubicBezTo>
                  <a:pt x="735" y="1064"/>
                  <a:pt x="735" y="1064"/>
                  <a:pt x="735" y="1064"/>
                </a:cubicBezTo>
                <a:cubicBezTo>
                  <a:pt x="737" y="1129"/>
                  <a:pt x="737" y="1129"/>
                  <a:pt x="737" y="1129"/>
                </a:cubicBezTo>
                <a:cubicBezTo>
                  <a:pt x="737" y="1129"/>
                  <a:pt x="737" y="1129"/>
                  <a:pt x="737" y="1130"/>
                </a:cubicBezTo>
                <a:cubicBezTo>
                  <a:pt x="754" y="1166"/>
                  <a:pt x="754" y="1166"/>
                  <a:pt x="754" y="1166"/>
                </a:cubicBezTo>
                <a:cubicBezTo>
                  <a:pt x="768" y="1195"/>
                  <a:pt x="768" y="1195"/>
                  <a:pt x="768" y="1195"/>
                </a:cubicBezTo>
                <a:cubicBezTo>
                  <a:pt x="773" y="1208"/>
                  <a:pt x="773" y="1208"/>
                  <a:pt x="773" y="1208"/>
                </a:cubicBezTo>
                <a:cubicBezTo>
                  <a:pt x="785" y="1250"/>
                  <a:pt x="785" y="1250"/>
                  <a:pt x="785" y="1250"/>
                </a:cubicBezTo>
                <a:cubicBezTo>
                  <a:pt x="793" y="1275"/>
                  <a:pt x="793" y="1275"/>
                  <a:pt x="793" y="1275"/>
                </a:cubicBezTo>
                <a:cubicBezTo>
                  <a:pt x="819" y="1325"/>
                  <a:pt x="819" y="1325"/>
                  <a:pt x="819" y="1325"/>
                </a:cubicBezTo>
                <a:cubicBezTo>
                  <a:pt x="795" y="1351"/>
                  <a:pt x="795" y="1351"/>
                  <a:pt x="795" y="1351"/>
                </a:cubicBezTo>
                <a:cubicBezTo>
                  <a:pt x="777" y="1376"/>
                  <a:pt x="777" y="1376"/>
                  <a:pt x="777" y="1376"/>
                </a:cubicBezTo>
                <a:cubicBezTo>
                  <a:pt x="777" y="1376"/>
                  <a:pt x="777" y="1376"/>
                  <a:pt x="777" y="1377"/>
                </a:cubicBezTo>
                <a:cubicBezTo>
                  <a:pt x="777" y="1377"/>
                  <a:pt x="777" y="1377"/>
                  <a:pt x="777" y="1377"/>
                </a:cubicBezTo>
                <a:cubicBezTo>
                  <a:pt x="813" y="1377"/>
                  <a:pt x="813" y="1377"/>
                  <a:pt x="813" y="1377"/>
                </a:cubicBezTo>
                <a:cubicBezTo>
                  <a:pt x="813" y="1377"/>
                  <a:pt x="813" y="1377"/>
                  <a:pt x="813" y="1377"/>
                </a:cubicBezTo>
                <a:cubicBezTo>
                  <a:pt x="827" y="1359"/>
                  <a:pt x="827" y="1359"/>
                  <a:pt x="827" y="1359"/>
                </a:cubicBezTo>
                <a:cubicBezTo>
                  <a:pt x="855" y="1361"/>
                  <a:pt x="855" y="1361"/>
                  <a:pt x="855" y="1361"/>
                </a:cubicBezTo>
                <a:cubicBezTo>
                  <a:pt x="855" y="1361"/>
                  <a:pt x="855" y="1361"/>
                  <a:pt x="855" y="1360"/>
                </a:cubicBezTo>
                <a:cubicBezTo>
                  <a:pt x="855" y="1360"/>
                  <a:pt x="856" y="1360"/>
                  <a:pt x="856" y="1360"/>
                </a:cubicBezTo>
                <a:cubicBezTo>
                  <a:pt x="856" y="1324"/>
                  <a:pt x="856" y="1324"/>
                  <a:pt x="856" y="1324"/>
                </a:cubicBezTo>
                <a:cubicBezTo>
                  <a:pt x="856" y="1324"/>
                  <a:pt x="856" y="1324"/>
                  <a:pt x="855" y="1324"/>
                </a:cubicBezTo>
                <a:cubicBezTo>
                  <a:pt x="823" y="1256"/>
                  <a:pt x="823" y="1256"/>
                  <a:pt x="823" y="1256"/>
                </a:cubicBezTo>
                <a:cubicBezTo>
                  <a:pt x="835" y="1254"/>
                  <a:pt x="835" y="1254"/>
                  <a:pt x="835" y="1254"/>
                </a:cubicBezTo>
                <a:cubicBezTo>
                  <a:pt x="876" y="1248"/>
                  <a:pt x="876" y="1248"/>
                  <a:pt x="876" y="1248"/>
                </a:cubicBezTo>
                <a:cubicBezTo>
                  <a:pt x="876" y="1248"/>
                  <a:pt x="877" y="1248"/>
                  <a:pt x="877" y="1248"/>
                </a:cubicBezTo>
                <a:cubicBezTo>
                  <a:pt x="877" y="1247"/>
                  <a:pt x="877" y="1247"/>
                  <a:pt x="876" y="1247"/>
                </a:cubicBezTo>
                <a:cubicBezTo>
                  <a:pt x="860" y="1234"/>
                  <a:pt x="860" y="1234"/>
                  <a:pt x="860" y="1234"/>
                </a:cubicBezTo>
                <a:cubicBezTo>
                  <a:pt x="860" y="1234"/>
                  <a:pt x="860" y="1234"/>
                  <a:pt x="860" y="1234"/>
                </a:cubicBezTo>
                <a:cubicBezTo>
                  <a:pt x="815" y="1227"/>
                  <a:pt x="815" y="1227"/>
                  <a:pt x="815" y="1227"/>
                </a:cubicBezTo>
                <a:cubicBezTo>
                  <a:pt x="804" y="1156"/>
                  <a:pt x="804" y="1156"/>
                  <a:pt x="804" y="1156"/>
                </a:cubicBezTo>
                <a:cubicBezTo>
                  <a:pt x="789" y="1096"/>
                  <a:pt x="789" y="1096"/>
                  <a:pt x="789" y="1096"/>
                </a:cubicBezTo>
                <a:cubicBezTo>
                  <a:pt x="777" y="1036"/>
                  <a:pt x="777" y="1036"/>
                  <a:pt x="777" y="1036"/>
                </a:cubicBezTo>
                <a:cubicBezTo>
                  <a:pt x="776" y="1035"/>
                  <a:pt x="776" y="1035"/>
                  <a:pt x="776" y="1035"/>
                </a:cubicBezTo>
                <a:cubicBezTo>
                  <a:pt x="773" y="1021"/>
                  <a:pt x="773" y="1021"/>
                  <a:pt x="773" y="1021"/>
                </a:cubicBezTo>
                <a:cubicBezTo>
                  <a:pt x="773" y="1021"/>
                  <a:pt x="773" y="1021"/>
                  <a:pt x="773" y="1021"/>
                </a:cubicBezTo>
                <a:cubicBezTo>
                  <a:pt x="750" y="987"/>
                  <a:pt x="750" y="987"/>
                  <a:pt x="750" y="987"/>
                </a:cubicBezTo>
                <a:cubicBezTo>
                  <a:pt x="755" y="947"/>
                  <a:pt x="755" y="947"/>
                  <a:pt x="755" y="947"/>
                </a:cubicBezTo>
                <a:cubicBezTo>
                  <a:pt x="803" y="931"/>
                  <a:pt x="803" y="931"/>
                  <a:pt x="803" y="931"/>
                </a:cubicBezTo>
                <a:cubicBezTo>
                  <a:pt x="857" y="955"/>
                  <a:pt x="857" y="955"/>
                  <a:pt x="857" y="955"/>
                </a:cubicBezTo>
                <a:cubicBezTo>
                  <a:pt x="859" y="986"/>
                  <a:pt x="859" y="986"/>
                  <a:pt x="859" y="986"/>
                </a:cubicBezTo>
                <a:cubicBezTo>
                  <a:pt x="856" y="1005"/>
                  <a:pt x="856" y="1005"/>
                  <a:pt x="856" y="1005"/>
                </a:cubicBezTo>
                <a:cubicBezTo>
                  <a:pt x="856" y="1005"/>
                  <a:pt x="856" y="1005"/>
                  <a:pt x="856" y="1005"/>
                </a:cubicBezTo>
                <a:cubicBezTo>
                  <a:pt x="856" y="1006"/>
                  <a:pt x="856" y="1006"/>
                  <a:pt x="856" y="1006"/>
                </a:cubicBezTo>
                <a:cubicBezTo>
                  <a:pt x="864" y="1004"/>
                  <a:pt x="864" y="1004"/>
                  <a:pt x="864" y="1004"/>
                </a:cubicBezTo>
                <a:cubicBezTo>
                  <a:pt x="875" y="1004"/>
                  <a:pt x="875" y="1004"/>
                  <a:pt x="875" y="1004"/>
                </a:cubicBezTo>
                <a:cubicBezTo>
                  <a:pt x="875" y="1004"/>
                  <a:pt x="875" y="1004"/>
                  <a:pt x="876" y="1004"/>
                </a:cubicBezTo>
                <a:cubicBezTo>
                  <a:pt x="881" y="1000"/>
                  <a:pt x="881" y="1000"/>
                  <a:pt x="881" y="1000"/>
                </a:cubicBezTo>
                <a:cubicBezTo>
                  <a:pt x="881" y="1000"/>
                  <a:pt x="881" y="1000"/>
                  <a:pt x="881" y="999"/>
                </a:cubicBezTo>
                <a:cubicBezTo>
                  <a:pt x="882" y="966"/>
                  <a:pt x="882" y="966"/>
                  <a:pt x="882" y="966"/>
                </a:cubicBezTo>
                <a:cubicBezTo>
                  <a:pt x="884" y="946"/>
                  <a:pt x="884" y="946"/>
                  <a:pt x="884" y="946"/>
                </a:cubicBezTo>
                <a:cubicBezTo>
                  <a:pt x="884" y="945"/>
                  <a:pt x="884" y="945"/>
                  <a:pt x="884" y="945"/>
                </a:cubicBezTo>
                <a:cubicBezTo>
                  <a:pt x="872" y="917"/>
                  <a:pt x="872" y="917"/>
                  <a:pt x="872" y="917"/>
                </a:cubicBezTo>
                <a:cubicBezTo>
                  <a:pt x="874" y="917"/>
                  <a:pt x="874" y="917"/>
                  <a:pt x="874" y="917"/>
                </a:cubicBezTo>
                <a:cubicBezTo>
                  <a:pt x="960" y="898"/>
                  <a:pt x="960" y="898"/>
                  <a:pt x="960" y="898"/>
                </a:cubicBezTo>
                <a:cubicBezTo>
                  <a:pt x="989" y="892"/>
                  <a:pt x="989" y="892"/>
                  <a:pt x="989" y="892"/>
                </a:cubicBezTo>
                <a:cubicBezTo>
                  <a:pt x="1004" y="922"/>
                  <a:pt x="1004" y="922"/>
                  <a:pt x="1004" y="922"/>
                </a:cubicBezTo>
                <a:cubicBezTo>
                  <a:pt x="1004" y="922"/>
                  <a:pt x="1004" y="922"/>
                  <a:pt x="1005" y="922"/>
                </a:cubicBezTo>
                <a:cubicBezTo>
                  <a:pt x="1048" y="930"/>
                  <a:pt x="1048" y="930"/>
                  <a:pt x="1048" y="930"/>
                </a:cubicBezTo>
                <a:cubicBezTo>
                  <a:pt x="1075" y="935"/>
                  <a:pt x="1075" y="935"/>
                  <a:pt x="1075" y="935"/>
                </a:cubicBezTo>
                <a:cubicBezTo>
                  <a:pt x="1076" y="946"/>
                  <a:pt x="1076" y="946"/>
                  <a:pt x="1076" y="946"/>
                </a:cubicBezTo>
                <a:cubicBezTo>
                  <a:pt x="1076" y="948"/>
                  <a:pt x="1076" y="948"/>
                  <a:pt x="1076" y="948"/>
                </a:cubicBezTo>
                <a:cubicBezTo>
                  <a:pt x="1081" y="1005"/>
                  <a:pt x="1081" y="1005"/>
                  <a:pt x="1081" y="1005"/>
                </a:cubicBezTo>
                <a:cubicBezTo>
                  <a:pt x="1081" y="1005"/>
                  <a:pt x="1082" y="1005"/>
                  <a:pt x="1082" y="1005"/>
                </a:cubicBezTo>
                <a:cubicBezTo>
                  <a:pt x="1090" y="1023"/>
                  <a:pt x="1090" y="1023"/>
                  <a:pt x="1090" y="1023"/>
                </a:cubicBezTo>
                <a:cubicBezTo>
                  <a:pt x="1091" y="1025"/>
                  <a:pt x="1091" y="1025"/>
                  <a:pt x="1091" y="1025"/>
                </a:cubicBezTo>
                <a:cubicBezTo>
                  <a:pt x="1106" y="1058"/>
                  <a:pt x="1106" y="1058"/>
                  <a:pt x="1106" y="1058"/>
                </a:cubicBezTo>
                <a:cubicBezTo>
                  <a:pt x="1111" y="1097"/>
                  <a:pt x="1111" y="1097"/>
                  <a:pt x="1111" y="1097"/>
                </a:cubicBezTo>
                <a:cubicBezTo>
                  <a:pt x="1122" y="1136"/>
                  <a:pt x="1122" y="1136"/>
                  <a:pt x="1122" y="1136"/>
                </a:cubicBezTo>
                <a:cubicBezTo>
                  <a:pt x="1122" y="1136"/>
                  <a:pt x="1122" y="1136"/>
                  <a:pt x="1123" y="1136"/>
                </a:cubicBezTo>
                <a:cubicBezTo>
                  <a:pt x="1158" y="1155"/>
                  <a:pt x="1158" y="1155"/>
                  <a:pt x="1158" y="1155"/>
                </a:cubicBezTo>
                <a:cubicBezTo>
                  <a:pt x="1137" y="1249"/>
                  <a:pt x="1137" y="1249"/>
                  <a:pt x="1137" y="1249"/>
                </a:cubicBezTo>
                <a:cubicBezTo>
                  <a:pt x="1128" y="1321"/>
                  <a:pt x="1128" y="1321"/>
                  <a:pt x="1128" y="1321"/>
                </a:cubicBezTo>
                <a:cubicBezTo>
                  <a:pt x="1083" y="1374"/>
                  <a:pt x="1083" y="1374"/>
                  <a:pt x="1083" y="1374"/>
                </a:cubicBezTo>
                <a:cubicBezTo>
                  <a:pt x="1056" y="1405"/>
                  <a:pt x="1056" y="1405"/>
                  <a:pt x="1056" y="1405"/>
                </a:cubicBezTo>
                <a:cubicBezTo>
                  <a:pt x="1018" y="1437"/>
                  <a:pt x="1018" y="1437"/>
                  <a:pt x="1018" y="1437"/>
                </a:cubicBezTo>
                <a:cubicBezTo>
                  <a:pt x="1015" y="1440"/>
                  <a:pt x="1015" y="1440"/>
                  <a:pt x="1015" y="1440"/>
                </a:cubicBezTo>
                <a:cubicBezTo>
                  <a:pt x="1015" y="1440"/>
                  <a:pt x="1015" y="1440"/>
                  <a:pt x="1015" y="1441"/>
                </a:cubicBezTo>
                <a:cubicBezTo>
                  <a:pt x="1015" y="1441"/>
                  <a:pt x="1015" y="1441"/>
                  <a:pt x="1016" y="1441"/>
                </a:cubicBezTo>
                <a:cubicBezTo>
                  <a:pt x="1028" y="1446"/>
                  <a:pt x="1028" y="1446"/>
                  <a:pt x="1028" y="1446"/>
                </a:cubicBezTo>
                <a:cubicBezTo>
                  <a:pt x="1041" y="1451"/>
                  <a:pt x="1041" y="1451"/>
                  <a:pt x="1041" y="1451"/>
                </a:cubicBezTo>
                <a:cubicBezTo>
                  <a:pt x="1041" y="1451"/>
                  <a:pt x="1042" y="1451"/>
                  <a:pt x="1042" y="1451"/>
                </a:cubicBezTo>
                <a:cubicBezTo>
                  <a:pt x="1057" y="1447"/>
                  <a:pt x="1057" y="1447"/>
                  <a:pt x="1057" y="1447"/>
                </a:cubicBezTo>
                <a:cubicBezTo>
                  <a:pt x="1060" y="1447"/>
                  <a:pt x="1060" y="1447"/>
                  <a:pt x="1060" y="1447"/>
                </a:cubicBezTo>
                <a:cubicBezTo>
                  <a:pt x="1107" y="1445"/>
                  <a:pt x="1107" y="1445"/>
                  <a:pt x="1107" y="1445"/>
                </a:cubicBezTo>
                <a:cubicBezTo>
                  <a:pt x="1126" y="1466"/>
                  <a:pt x="1126" y="1466"/>
                  <a:pt x="1126" y="1466"/>
                </a:cubicBezTo>
                <a:cubicBezTo>
                  <a:pt x="1126" y="1466"/>
                  <a:pt x="1126" y="1466"/>
                  <a:pt x="1126" y="1466"/>
                </a:cubicBezTo>
                <a:cubicBezTo>
                  <a:pt x="1158" y="1481"/>
                  <a:pt x="1158" y="1481"/>
                  <a:pt x="1158" y="1481"/>
                </a:cubicBezTo>
                <a:cubicBezTo>
                  <a:pt x="1158" y="1481"/>
                  <a:pt x="1158" y="1481"/>
                  <a:pt x="1159" y="1481"/>
                </a:cubicBezTo>
                <a:cubicBezTo>
                  <a:pt x="1176" y="1467"/>
                  <a:pt x="1176" y="1467"/>
                  <a:pt x="1176" y="1467"/>
                </a:cubicBezTo>
                <a:cubicBezTo>
                  <a:pt x="1187" y="1458"/>
                  <a:pt x="1187" y="1458"/>
                  <a:pt x="1187" y="1458"/>
                </a:cubicBezTo>
                <a:cubicBezTo>
                  <a:pt x="1214" y="1439"/>
                  <a:pt x="1214" y="1439"/>
                  <a:pt x="1214" y="1439"/>
                </a:cubicBezTo>
                <a:cubicBezTo>
                  <a:pt x="1235" y="1457"/>
                  <a:pt x="1235" y="1457"/>
                  <a:pt x="1235" y="1457"/>
                </a:cubicBezTo>
                <a:cubicBezTo>
                  <a:pt x="1241" y="1463"/>
                  <a:pt x="1241" y="1463"/>
                  <a:pt x="1241" y="1463"/>
                </a:cubicBezTo>
                <a:cubicBezTo>
                  <a:pt x="1255" y="1472"/>
                  <a:pt x="1255" y="1472"/>
                  <a:pt x="1255" y="1472"/>
                </a:cubicBezTo>
                <a:cubicBezTo>
                  <a:pt x="1255" y="1473"/>
                  <a:pt x="1255" y="1473"/>
                  <a:pt x="1256" y="1472"/>
                </a:cubicBezTo>
                <a:cubicBezTo>
                  <a:pt x="1267" y="1461"/>
                  <a:pt x="1267" y="1461"/>
                  <a:pt x="1267" y="1461"/>
                </a:cubicBezTo>
                <a:cubicBezTo>
                  <a:pt x="1279" y="1448"/>
                  <a:pt x="1279" y="1448"/>
                  <a:pt x="1279" y="1448"/>
                </a:cubicBezTo>
                <a:cubicBezTo>
                  <a:pt x="1279" y="1448"/>
                  <a:pt x="1279" y="1447"/>
                  <a:pt x="1279" y="1447"/>
                </a:cubicBezTo>
                <a:cubicBezTo>
                  <a:pt x="1242" y="1407"/>
                  <a:pt x="1242" y="1407"/>
                  <a:pt x="1242" y="1407"/>
                </a:cubicBezTo>
                <a:cubicBezTo>
                  <a:pt x="1242" y="1407"/>
                  <a:pt x="1242" y="1407"/>
                  <a:pt x="1242" y="1407"/>
                </a:cubicBezTo>
                <a:cubicBezTo>
                  <a:pt x="1238" y="1407"/>
                  <a:pt x="1238" y="1407"/>
                  <a:pt x="1238" y="1407"/>
                </a:cubicBezTo>
                <a:cubicBezTo>
                  <a:pt x="1195" y="1405"/>
                  <a:pt x="1195" y="1405"/>
                  <a:pt x="1195" y="1405"/>
                </a:cubicBezTo>
                <a:cubicBezTo>
                  <a:pt x="1195" y="1405"/>
                  <a:pt x="1194" y="1405"/>
                  <a:pt x="1194" y="1405"/>
                </a:cubicBezTo>
                <a:cubicBezTo>
                  <a:pt x="1167" y="1433"/>
                  <a:pt x="1167" y="1433"/>
                  <a:pt x="1167" y="1433"/>
                </a:cubicBezTo>
                <a:cubicBezTo>
                  <a:pt x="1135" y="1429"/>
                  <a:pt x="1135" y="1429"/>
                  <a:pt x="1135" y="1429"/>
                </a:cubicBezTo>
                <a:cubicBezTo>
                  <a:pt x="1099" y="1404"/>
                  <a:pt x="1099" y="1404"/>
                  <a:pt x="1099" y="1404"/>
                </a:cubicBezTo>
                <a:cubicBezTo>
                  <a:pt x="1134" y="1377"/>
                  <a:pt x="1134" y="1377"/>
                  <a:pt x="1134" y="1377"/>
                </a:cubicBezTo>
                <a:cubicBezTo>
                  <a:pt x="1166" y="1345"/>
                  <a:pt x="1166" y="1345"/>
                  <a:pt x="1166" y="1345"/>
                </a:cubicBezTo>
                <a:cubicBezTo>
                  <a:pt x="1166" y="1345"/>
                  <a:pt x="1166" y="1345"/>
                  <a:pt x="1166" y="1345"/>
                </a:cubicBezTo>
                <a:cubicBezTo>
                  <a:pt x="1178" y="1320"/>
                  <a:pt x="1178" y="1320"/>
                  <a:pt x="1178" y="1320"/>
                </a:cubicBezTo>
                <a:cubicBezTo>
                  <a:pt x="1178" y="1320"/>
                  <a:pt x="1178" y="1320"/>
                  <a:pt x="1178" y="1320"/>
                </a:cubicBezTo>
                <a:cubicBezTo>
                  <a:pt x="1177" y="1310"/>
                  <a:pt x="1177" y="1310"/>
                  <a:pt x="1177" y="1310"/>
                </a:cubicBezTo>
                <a:cubicBezTo>
                  <a:pt x="1178" y="1309"/>
                  <a:pt x="1178" y="1309"/>
                  <a:pt x="1178" y="1309"/>
                </a:cubicBezTo>
                <a:cubicBezTo>
                  <a:pt x="1177" y="1306"/>
                  <a:pt x="1177" y="1306"/>
                  <a:pt x="1177" y="1306"/>
                </a:cubicBezTo>
                <a:cubicBezTo>
                  <a:pt x="1174" y="1254"/>
                  <a:pt x="1174" y="1254"/>
                  <a:pt x="1174" y="1254"/>
                </a:cubicBezTo>
                <a:cubicBezTo>
                  <a:pt x="1189" y="1190"/>
                  <a:pt x="1189" y="1190"/>
                  <a:pt x="1189" y="1190"/>
                </a:cubicBezTo>
                <a:cubicBezTo>
                  <a:pt x="1192" y="1177"/>
                  <a:pt x="1192" y="1177"/>
                  <a:pt x="1192" y="1177"/>
                </a:cubicBezTo>
                <a:cubicBezTo>
                  <a:pt x="1236" y="1182"/>
                  <a:pt x="1236" y="1182"/>
                  <a:pt x="1236" y="1182"/>
                </a:cubicBezTo>
                <a:cubicBezTo>
                  <a:pt x="1262" y="1206"/>
                  <a:pt x="1262" y="1206"/>
                  <a:pt x="1262" y="1206"/>
                </a:cubicBezTo>
                <a:cubicBezTo>
                  <a:pt x="1265" y="1210"/>
                  <a:pt x="1265" y="1210"/>
                  <a:pt x="1265" y="1210"/>
                </a:cubicBezTo>
                <a:cubicBezTo>
                  <a:pt x="1265" y="1210"/>
                  <a:pt x="1265" y="1210"/>
                  <a:pt x="1265" y="1210"/>
                </a:cubicBezTo>
                <a:cubicBezTo>
                  <a:pt x="1268" y="1211"/>
                  <a:pt x="1268" y="1211"/>
                  <a:pt x="1268" y="1211"/>
                </a:cubicBezTo>
                <a:cubicBezTo>
                  <a:pt x="1311" y="1230"/>
                  <a:pt x="1311" y="1230"/>
                  <a:pt x="1311" y="1230"/>
                </a:cubicBezTo>
                <a:cubicBezTo>
                  <a:pt x="1311" y="1230"/>
                  <a:pt x="1312" y="1230"/>
                  <a:pt x="1312" y="1230"/>
                </a:cubicBezTo>
                <a:cubicBezTo>
                  <a:pt x="1346" y="1194"/>
                  <a:pt x="1346" y="1194"/>
                  <a:pt x="1346" y="1194"/>
                </a:cubicBezTo>
                <a:cubicBezTo>
                  <a:pt x="1352" y="1196"/>
                  <a:pt x="1352" y="1196"/>
                  <a:pt x="1352" y="1196"/>
                </a:cubicBezTo>
                <a:cubicBezTo>
                  <a:pt x="1377" y="1208"/>
                  <a:pt x="1377" y="1208"/>
                  <a:pt x="1377" y="1208"/>
                </a:cubicBezTo>
                <a:cubicBezTo>
                  <a:pt x="1408" y="1245"/>
                  <a:pt x="1408" y="1245"/>
                  <a:pt x="1408" y="1245"/>
                </a:cubicBezTo>
                <a:cubicBezTo>
                  <a:pt x="1438" y="1285"/>
                  <a:pt x="1438" y="1285"/>
                  <a:pt x="1438" y="1285"/>
                </a:cubicBezTo>
                <a:cubicBezTo>
                  <a:pt x="1438" y="1285"/>
                  <a:pt x="1439" y="1285"/>
                  <a:pt x="1439" y="1285"/>
                </a:cubicBezTo>
                <a:cubicBezTo>
                  <a:pt x="1439" y="1285"/>
                  <a:pt x="1439" y="1285"/>
                  <a:pt x="1439" y="1284"/>
                </a:cubicBezTo>
                <a:cubicBezTo>
                  <a:pt x="1453" y="1258"/>
                  <a:pt x="1453" y="1258"/>
                  <a:pt x="1453" y="1258"/>
                </a:cubicBezTo>
                <a:cubicBezTo>
                  <a:pt x="1457" y="1248"/>
                  <a:pt x="1457" y="1248"/>
                  <a:pt x="1457" y="1248"/>
                </a:cubicBezTo>
                <a:cubicBezTo>
                  <a:pt x="1458" y="1247"/>
                  <a:pt x="1458" y="1247"/>
                  <a:pt x="1457" y="1247"/>
                </a:cubicBezTo>
                <a:cubicBezTo>
                  <a:pt x="1453" y="1240"/>
                  <a:pt x="1453" y="1240"/>
                  <a:pt x="1453" y="1240"/>
                </a:cubicBezTo>
                <a:cubicBezTo>
                  <a:pt x="1434" y="1211"/>
                  <a:pt x="1434" y="1211"/>
                  <a:pt x="1434" y="1211"/>
                </a:cubicBezTo>
                <a:cubicBezTo>
                  <a:pt x="1403" y="1167"/>
                  <a:pt x="1403" y="1167"/>
                  <a:pt x="1403" y="1167"/>
                </a:cubicBezTo>
                <a:cubicBezTo>
                  <a:pt x="1396" y="1155"/>
                  <a:pt x="1396" y="1155"/>
                  <a:pt x="1396" y="1155"/>
                </a:cubicBezTo>
                <a:cubicBezTo>
                  <a:pt x="1395" y="1154"/>
                  <a:pt x="1395" y="1154"/>
                  <a:pt x="1395" y="1154"/>
                </a:cubicBezTo>
                <a:cubicBezTo>
                  <a:pt x="1318" y="1164"/>
                  <a:pt x="1318" y="1164"/>
                  <a:pt x="1318" y="1164"/>
                </a:cubicBezTo>
                <a:cubicBezTo>
                  <a:pt x="1310" y="1165"/>
                  <a:pt x="1310" y="1165"/>
                  <a:pt x="1310" y="1165"/>
                </a:cubicBezTo>
                <a:cubicBezTo>
                  <a:pt x="1279" y="1165"/>
                  <a:pt x="1279" y="1165"/>
                  <a:pt x="1279" y="1165"/>
                </a:cubicBezTo>
                <a:cubicBezTo>
                  <a:pt x="1259" y="1156"/>
                  <a:pt x="1259" y="1156"/>
                  <a:pt x="1259" y="1156"/>
                </a:cubicBezTo>
                <a:cubicBezTo>
                  <a:pt x="1258" y="1156"/>
                  <a:pt x="1258" y="1156"/>
                  <a:pt x="1258" y="1156"/>
                </a:cubicBezTo>
                <a:cubicBezTo>
                  <a:pt x="1233" y="1143"/>
                  <a:pt x="1233" y="1143"/>
                  <a:pt x="1233" y="1143"/>
                </a:cubicBezTo>
                <a:cubicBezTo>
                  <a:pt x="1164" y="1112"/>
                  <a:pt x="1164" y="1112"/>
                  <a:pt x="1164" y="1112"/>
                </a:cubicBezTo>
                <a:cubicBezTo>
                  <a:pt x="1160" y="1097"/>
                  <a:pt x="1160" y="1097"/>
                  <a:pt x="1160" y="1097"/>
                </a:cubicBezTo>
                <a:cubicBezTo>
                  <a:pt x="1150" y="1064"/>
                  <a:pt x="1150" y="1064"/>
                  <a:pt x="1150" y="1064"/>
                </a:cubicBezTo>
                <a:cubicBezTo>
                  <a:pt x="1150" y="1064"/>
                  <a:pt x="1150" y="1064"/>
                  <a:pt x="1150" y="1064"/>
                </a:cubicBezTo>
                <a:cubicBezTo>
                  <a:pt x="1150" y="1064"/>
                  <a:pt x="1149" y="1064"/>
                  <a:pt x="1149" y="1064"/>
                </a:cubicBezTo>
                <a:cubicBezTo>
                  <a:pt x="1149" y="1064"/>
                  <a:pt x="1149" y="1064"/>
                  <a:pt x="1149" y="1064"/>
                </a:cubicBezTo>
                <a:cubicBezTo>
                  <a:pt x="1142" y="1039"/>
                  <a:pt x="1142" y="1039"/>
                  <a:pt x="1142" y="1039"/>
                </a:cubicBezTo>
                <a:cubicBezTo>
                  <a:pt x="1142" y="1038"/>
                  <a:pt x="1143" y="1038"/>
                  <a:pt x="1143" y="1038"/>
                </a:cubicBezTo>
                <a:cubicBezTo>
                  <a:pt x="1170" y="1023"/>
                  <a:pt x="1170" y="1023"/>
                  <a:pt x="1170" y="1023"/>
                </a:cubicBezTo>
                <a:cubicBezTo>
                  <a:pt x="1148" y="997"/>
                  <a:pt x="1148" y="997"/>
                  <a:pt x="1148" y="997"/>
                </a:cubicBezTo>
                <a:cubicBezTo>
                  <a:pt x="1148" y="997"/>
                  <a:pt x="1148" y="996"/>
                  <a:pt x="1148" y="996"/>
                </a:cubicBezTo>
                <a:cubicBezTo>
                  <a:pt x="1148" y="985"/>
                  <a:pt x="1148" y="985"/>
                  <a:pt x="1148" y="985"/>
                </a:cubicBezTo>
                <a:cubicBezTo>
                  <a:pt x="1149" y="936"/>
                  <a:pt x="1149" y="936"/>
                  <a:pt x="1149" y="936"/>
                </a:cubicBezTo>
                <a:cubicBezTo>
                  <a:pt x="1135" y="925"/>
                  <a:pt x="1135" y="925"/>
                  <a:pt x="1135" y="925"/>
                </a:cubicBezTo>
                <a:cubicBezTo>
                  <a:pt x="1135" y="925"/>
                  <a:pt x="1135" y="924"/>
                  <a:pt x="1135" y="924"/>
                </a:cubicBezTo>
                <a:cubicBezTo>
                  <a:pt x="1135" y="924"/>
                  <a:pt x="1135" y="924"/>
                  <a:pt x="1135" y="924"/>
                </a:cubicBezTo>
                <a:cubicBezTo>
                  <a:pt x="1136" y="924"/>
                  <a:pt x="1136" y="924"/>
                  <a:pt x="1136" y="924"/>
                </a:cubicBezTo>
                <a:cubicBezTo>
                  <a:pt x="1108" y="900"/>
                  <a:pt x="1108" y="900"/>
                  <a:pt x="1108" y="900"/>
                </a:cubicBezTo>
                <a:cubicBezTo>
                  <a:pt x="1084" y="872"/>
                  <a:pt x="1084" y="872"/>
                  <a:pt x="1084" y="872"/>
                </a:cubicBezTo>
                <a:cubicBezTo>
                  <a:pt x="1084" y="872"/>
                  <a:pt x="1084" y="872"/>
                  <a:pt x="1084" y="872"/>
                </a:cubicBezTo>
                <a:cubicBezTo>
                  <a:pt x="1041" y="866"/>
                  <a:pt x="1041" y="866"/>
                  <a:pt x="1041" y="866"/>
                </a:cubicBezTo>
                <a:cubicBezTo>
                  <a:pt x="1037" y="847"/>
                  <a:pt x="1037" y="847"/>
                  <a:pt x="1037" y="847"/>
                </a:cubicBezTo>
                <a:cubicBezTo>
                  <a:pt x="1037" y="847"/>
                  <a:pt x="1037" y="846"/>
                  <a:pt x="1036" y="846"/>
                </a:cubicBezTo>
                <a:cubicBezTo>
                  <a:pt x="995" y="836"/>
                  <a:pt x="995" y="836"/>
                  <a:pt x="995" y="836"/>
                </a:cubicBezTo>
                <a:cubicBezTo>
                  <a:pt x="990" y="835"/>
                  <a:pt x="990" y="835"/>
                  <a:pt x="990" y="835"/>
                </a:cubicBezTo>
                <a:cubicBezTo>
                  <a:pt x="971" y="831"/>
                  <a:pt x="971" y="831"/>
                  <a:pt x="971" y="831"/>
                </a:cubicBezTo>
                <a:cubicBezTo>
                  <a:pt x="971" y="831"/>
                  <a:pt x="971" y="831"/>
                  <a:pt x="971" y="831"/>
                </a:cubicBezTo>
                <a:cubicBezTo>
                  <a:pt x="872" y="876"/>
                  <a:pt x="872" y="876"/>
                  <a:pt x="872" y="876"/>
                </a:cubicBezTo>
                <a:cubicBezTo>
                  <a:pt x="872" y="877"/>
                  <a:pt x="872" y="877"/>
                  <a:pt x="872" y="877"/>
                </a:cubicBezTo>
                <a:cubicBezTo>
                  <a:pt x="860" y="884"/>
                  <a:pt x="860" y="884"/>
                  <a:pt x="860" y="884"/>
                </a:cubicBezTo>
                <a:cubicBezTo>
                  <a:pt x="860" y="884"/>
                  <a:pt x="860" y="884"/>
                  <a:pt x="859" y="884"/>
                </a:cubicBezTo>
                <a:cubicBezTo>
                  <a:pt x="832" y="884"/>
                  <a:pt x="832" y="884"/>
                  <a:pt x="832" y="884"/>
                </a:cubicBezTo>
                <a:cubicBezTo>
                  <a:pt x="822" y="884"/>
                  <a:pt x="822" y="884"/>
                  <a:pt x="822" y="884"/>
                </a:cubicBezTo>
                <a:cubicBezTo>
                  <a:pt x="749" y="898"/>
                  <a:pt x="749" y="898"/>
                  <a:pt x="749" y="898"/>
                </a:cubicBezTo>
                <a:cubicBezTo>
                  <a:pt x="749" y="898"/>
                  <a:pt x="749" y="898"/>
                  <a:pt x="749" y="898"/>
                </a:cubicBezTo>
                <a:cubicBezTo>
                  <a:pt x="749" y="898"/>
                  <a:pt x="749" y="898"/>
                  <a:pt x="748" y="897"/>
                </a:cubicBezTo>
                <a:cubicBezTo>
                  <a:pt x="746" y="889"/>
                  <a:pt x="746" y="889"/>
                  <a:pt x="746" y="889"/>
                </a:cubicBezTo>
                <a:cubicBezTo>
                  <a:pt x="739" y="872"/>
                  <a:pt x="739" y="872"/>
                  <a:pt x="739" y="872"/>
                </a:cubicBezTo>
                <a:cubicBezTo>
                  <a:pt x="724" y="833"/>
                  <a:pt x="724" y="833"/>
                  <a:pt x="724" y="833"/>
                </a:cubicBezTo>
                <a:cubicBezTo>
                  <a:pt x="644" y="827"/>
                  <a:pt x="644" y="827"/>
                  <a:pt x="644" y="827"/>
                </a:cubicBezTo>
                <a:cubicBezTo>
                  <a:pt x="644" y="827"/>
                  <a:pt x="644" y="827"/>
                  <a:pt x="644" y="827"/>
                </a:cubicBezTo>
                <a:cubicBezTo>
                  <a:pt x="643" y="827"/>
                  <a:pt x="643" y="827"/>
                  <a:pt x="643" y="827"/>
                </a:cubicBezTo>
                <a:cubicBezTo>
                  <a:pt x="596" y="822"/>
                  <a:pt x="596" y="822"/>
                  <a:pt x="596" y="822"/>
                </a:cubicBezTo>
                <a:cubicBezTo>
                  <a:pt x="527" y="809"/>
                  <a:pt x="527" y="809"/>
                  <a:pt x="527" y="809"/>
                </a:cubicBezTo>
                <a:cubicBezTo>
                  <a:pt x="527" y="809"/>
                  <a:pt x="526" y="809"/>
                  <a:pt x="526" y="809"/>
                </a:cubicBezTo>
                <a:cubicBezTo>
                  <a:pt x="526" y="809"/>
                  <a:pt x="526" y="808"/>
                  <a:pt x="527" y="808"/>
                </a:cubicBezTo>
                <a:cubicBezTo>
                  <a:pt x="551" y="791"/>
                  <a:pt x="551" y="791"/>
                  <a:pt x="551" y="791"/>
                </a:cubicBezTo>
                <a:cubicBezTo>
                  <a:pt x="551" y="791"/>
                  <a:pt x="551" y="791"/>
                  <a:pt x="551" y="791"/>
                </a:cubicBezTo>
                <a:cubicBezTo>
                  <a:pt x="612" y="788"/>
                  <a:pt x="612" y="788"/>
                  <a:pt x="612" y="788"/>
                </a:cubicBezTo>
                <a:cubicBezTo>
                  <a:pt x="625" y="788"/>
                  <a:pt x="625" y="788"/>
                  <a:pt x="625" y="788"/>
                </a:cubicBezTo>
                <a:cubicBezTo>
                  <a:pt x="625" y="788"/>
                  <a:pt x="625" y="788"/>
                  <a:pt x="625" y="788"/>
                </a:cubicBezTo>
                <a:cubicBezTo>
                  <a:pt x="711" y="809"/>
                  <a:pt x="711" y="809"/>
                  <a:pt x="711" y="809"/>
                </a:cubicBezTo>
                <a:cubicBezTo>
                  <a:pt x="741" y="801"/>
                  <a:pt x="741" y="801"/>
                  <a:pt x="741" y="801"/>
                </a:cubicBezTo>
                <a:cubicBezTo>
                  <a:pt x="794" y="786"/>
                  <a:pt x="794" y="786"/>
                  <a:pt x="794" y="786"/>
                </a:cubicBezTo>
                <a:cubicBezTo>
                  <a:pt x="794" y="786"/>
                  <a:pt x="794" y="786"/>
                  <a:pt x="795" y="786"/>
                </a:cubicBezTo>
                <a:cubicBezTo>
                  <a:pt x="798" y="786"/>
                  <a:pt x="798" y="786"/>
                  <a:pt x="798" y="786"/>
                </a:cubicBezTo>
                <a:cubicBezTo>
                  <a:pt x="798" y="788"/>
                  <a:pt x="798" y="788"/>
                  <a:pt x="798" y="788"/>
                </a:cubicBezTo>
                <a:cubicBezTo>
                  <a:pt x="832" y="788"/>
                  <a:pt x="832" y="788"/>
                  <a:pt x="832" y="788"/>
                </a:cubicBezTo>
                <a:cubicBezTo>
                  <a:pt x="899" y="805"/>
                  <a:pt x="899" y="805"/>
                  <a:pt x="899" y="805"/>
                </a:cubicBezTo>
                <a:cubicBezTo>
                  <a:pt x="929" y="819"/>
                  <a:pt x="929" y="819"/>
                  <a:pt x="929" y="819"/>
                </a:cubicBezTo>
                <a:cubicBezTo>
                  <a:pt x="929" y="819"/>
                  <a:pt x="929" y="819"/>
                  <a:pt x="929" y="819"/>
                </a:cubicBezTo>
                <a:cubicBezTo>
                  <a:pt x="987" y="811"/>
                  <a:pt x="987" y="811"/>
                  <a:pt x="987" y="811"/>
                </a:cubicBezTo>
                <a:cubicBezTo>
                  <a:pt x="987" y="811"/>
                  <a:pt x="988" y="811"/>
                  <a:pt x="988" y="810"/>
                </a:cubicBezTo>
                <a:cubicBezTo>
                  <a:pt x="988" y="810"/>
                  <a:pt x="988" y="810"/>
                  <a:pt x="987" y="810"/>
                </a:cubicBezTo>
                <a:cubicBezTo>
                  <a:pt x="942" y="779"/>
                  <a:pt x="942" y="779"/>
                  <a:pt x="942" y="779"/>
                </a:cubicBezTo>
                <a:cubicBezTo>
                  <a:pt x="896" y="761"/>
                  <a:pt x="896" y="761"/>
                  <a:pt x="896" y="761"/>
                </a:cubicBezTo>
                <a:cubicBezTo>
                  <a:pt x="848" y="750"/>
                  <a:pt x="848" y="750"/>
                  <a:pt x="848" y="750"/>
                </a:cubicBezTo>
                <a:cubicBezTo>
                  <a:pt x="847" y="750"/>
                  <a:pt x="847" y="750"/>
                  <a:pt x="847" y="750"/>
                </a:cubicBezTo>
                <a:cubicBezTo>
                  <a:pt x="859" y="748"/>
                  <a:pt x="859" y="748"/>
                  <a:pt x="859" y="748"/>
                </a:cubicBezTo>
                <a:cubicBezTo>
                  <a:pt x="865" y="746"/>
                  <a:pt x="865" y="746"/>
                  <a:pt x="865" y="746"/>
                </a:cubicBezTo>
                <a:cubicBezTo>
                  <a:pt x="910" y="738"/>
                  <a:pt x="910" y="738"/>
                  <a:pt x="910" y="738"/>
                </a:cubicBezTo>
                <a:cubicBezTo>
                  <a:pt x="911" y="738"/>
                  <a:pt x="911" y="738"/>
                  <a:pt x="911" y="738"/>
                </a:cubicBezTo>
                <a:cubicBezTo>
                  <a:pt x="911" y="737"/>
                  <a:pt x="911" y="737"/>
                  <a:pt x="911" y="737"/>
                </a:cubicBezTo>
                <a:cubicBezTo>
                  <a:pt x="904" y="728"/>
                  <a:pt x="904" y="728"/>
                  <a:pt x="904" y="728"/>
                </a:cubicBezTo>
                <a:cubicBezTo>
                  <a:pt x="894" y="716"/>
                  <a:pt x="894" y="716"/>
                  <a:pt x="894" y="716"/>
                </a:cubicBezTo>
                <a:cubicBezTo>
                  <a:pt x="894" y="716"/>
                  <a:pt x="894" y="716"/>
                  <a:pt x="894" y="716"/>
                </a:cubicBezTo>
                <a:cubicBezTo>
                  <a:pt x="840" y="712"/>
                  <a:pt x="840" y="712"/>
                  <a:pt x="840" y="712"/>
                </a:cubicBezTo>
                <a:cubicBezTo>
                  <a:pt x="840" y="712"/>
                  <a:pt x="840" y="712"/>
                  <a:pt x="840" y="712"/>
                </a:cubicBezTo>
                <a:cubicBezTo>
                  <a:pt x="799" y="727"/>
                  <a:pt x="799" y="727"/>
                  <a:pt x="799" y="727"/>
                </a:cubicBezTo>
                <a:cubicBezTo>
                  <a:pt x="674" y="719"/>
                  <a:pt x="674" y="719"/>
                  <a:pt x="674" y="719"/>
                </a:cubicBezTo>
                <a:cubicBezTo>
                  <a:pt x="687" y="678"/>
                  <a:pt x="687" y="678"/>
                  <a:pt x="687" y="678"/>
                </a:cubicBezTo>
                <a:cubicBezTo>
                  <a:pt x="688" y="645"/>
                  <a:pt x="688" y="645"/>
                  <a:pt x="688" y="645"/>
                </a:cubicBezTo>
                <a:cubicBezTo>
                  <a:pt x="720" y="623"/>
                  <a:pt x="720" y="623"/>
                  <a:pt x="720" y="623"/>
                </a:cubicBezTo>
                <a:cubicBezTo>
                  <a:pt x="763" y="604"/>
                  <a:pt x="763" y="604"/>
                  <a:pt x="763" y="604"/>
                </a:cubicBezTo>
                <a:cubicBezTo>
                  <a:pt x="811" y="613"/>
                  <a:pt x="811" y="613"/>
                  <a:pt x="811" y="613"/>
                </a:cubicBezTo>
                <a:cubicBezTo>
                  <a:pt x="821" y="628"/>
                  <a:pt x="821" y="628"/>
                  <a:pt x="821" y="628"/>
                </a:cubicBezTo>
                <a:cubicBezTo>
                  <a:pt x="831" y="640"/>
                  <a:pt x="831" y="640"/>
                  <a:pt x="831" y="640"/>
                </a:cubicBezTo>
                <a:cubicBezTo>
                  <a:pt x="832" y="640"/>
                  <a:pt x="832" y="641"/>
                  <a:pt x="832" y="641"/>
                </a:cubicBezTo>
                <a:cubicBezTo>
                  <a:pt x="832" y="640"/>
                  <a:pt x="833" y="640"/>
                  <a:pt x="833" y="640"/>
                </a:cubicBezTo>
                <a:cubicBezTo>
                  <a:pt x="853" y="614"/>
                  <a:pt x="853" y="614"/>
                  <a:pt x="853" y="614"/>
                </a:cubicBezTo>
                <a:cubicBezTo>
                  <a:pt x="854" y="612"/>
                  <a:pt x="854" y="612"/>
                  <a:pt x="854" y="612"/>
                </a:cubicBezTo>
                <a:cubicBezTo>
                  <a:pt x="905" y="606"/>
                  <a:pt x="905" y="606"/>
                  <a:pt x="905" y="606"/>
                </a:cubicBezTo>
                <a:cubicBezTo>
                  <a:pt x="914" y="637"/>
                  <a:pt x="914" y="637"/>
                  <a:pt x="914" y="637"/>
                </a:cubicBezTo>
                <a:cubicBezTo>
                  <a:pt x="917" y="649"/>
                  <a:pt x="917" y="649"/>
                  <a:pt x="917" y="649"/>
                </a:cubicBezTo>
                <a:cubicBezTo>
                  <a:pt x="917" y="649"/>
                  <a:pt x="917" y="649"/>
                  <a:pt x="917" y="649"/>
                </a:cubicBezTo>
                <a:cubicBezTo>
                  <a:pt x="938" y="684"/>
                  <a:pt x="938" y="684"/>
                  <a:pt x="938" y="684"/>
                </a:cubicBezTo>
                <a:cubicBezTo>
                  <a:pt x="938" y="684"/>
                  <a:pt x="938" y="684"/>
                  <a:pt x="938" y="684"/>
                </a:cubicBezTo>
                <a:cubicBezTo>
                  <a:pt x="939" y="684"/>
                  <a:pt x="939" y="684"/>
                  <a:pt x="939" y="684"/>
                </a:cubicBezTo>
                <a:cubicBezTo>
                  <a:pt x="952" y="647"/>
                  <a:pt x="952" y="647"/>
                  <a:pt x="952" y="647"/>
                </a:cubicBezTo>
                <a:cubicBezTo>
                  <a:pt x="955" y="615"/>
                  <a:pt x="955" y="615"/>
                  <a:pt x="955" y="615"/>
                </a:cubicBezTo>
                <a:cubicBezTo>
                  <a:pt x="956" y="601"/>
                  <a:pt x="956" y="601"/>
                  <a:pt x="956" y="601"/>
                </a:cubicBezTo>
                <a:cubicBezTo>
                  <a:pt x="999" y="595"/>
                  <a:pt x="999" y="595"/>
                  <a:pt x="999" y="595"/>
                </a:cubicBezTo>
                <a:cubicBezTo>
                  <a:pt x="1000" y="595"/>
                  <a:pt x="1000" y="595"/>
                  <a:pt x="1000" y="595"/>
                </a:cubicBezTo>
                <a:cubicBezTo>
                  <a:pt x="1006" y="594"/>
                  <a:pt x="1006" y="594"/>
                  <a:pt x="1006" y="594"/>
                </a:cubicBezTo>
                <a:cubicBezTo>
                  <a:pt x="1021" y="592"/>
                  <a:pt x="1021" y="592"/>
                  <a:pt x="1021" y="592"/>
                </a:cubicBezTo>
                <a:cubicBezTo>
                  <a:pt x="1081" y="582"/>
                  <a:pt x="1081" y="582"/>
                  <a:pt x="1081" y="582"/>
                </a:cubicBezTo>
                <a:cubicBezTo>
                  <a:pt x="1107" y="621"/>
                  <a:pt x="1107" y="621"/>
                  <a:pt x="1107" y="621"/>
                </a:cubicBezTo>
                <a:cubicBezTo>
                  <a:pt x="1115" y="645"/>
                  <a:pt x="1115" y="645"/>
                  <a:pt x="1115" y="645"/>
                </a:cubicBezTo>
                <a:cubicBezTo>
                  <a:pt x="1117" y="649"/>
                  <a:pt x="1117" y="649"/>
                  <a:pt x="1117" y="649"/>
                </a:cubicBezTo>
                <a:cubicBezTo>
                  <a:pt x="1121" y="661"/>
                  <a:pt x="1121" y="661"/>
                  <a:pt x="1121" y="661"/>
                </a:cubicBezTo>
                <a:cubicBezTo>
                  <a:pt x="1141" y="696"/>
                  <a:pt x="1141" y="696"/>
                  <a:pt x="1141" y="696"/>
                </a:cubicBezTo>
                <a:cubicBezTo>
                  <a:pt x="1141" y="697"/>
                  <a:pt x="1141" y="697"/>
                  <a:pt x="1142" y="697"/>
                </a:cubicBezTo>
                <a:cubicBezTo>
                  <a:pt x="1142" y="697"/>
                  <a:pt x="1142" y="697"/>
                  <a:pt x="1142" y="697"/>
                </a:cubicBezTo>
                <a:cubicBezTo>
                  <a:pt x="1163" y="669"/>
                  <a:pt x="1163" y="669"/>
                  <a:pt x="1163" y="669"/>
                </a:cubicBezTo>
                <a:cubicBezTo>
                  <a:pt x="1163" y="669"/>
                  <a:pt x="1163" y="669"/>
                  <a:pt x="1163" y="669"/>
                </a:cubicBezTo>
                <a:cubicBezTo>
                  <a:pt x="1174" y="624"/>
                  <a:pt x="1174" y="624"/>
                  <a:pt x="1174" y="624"/>
                </a:cubicBezTo>
                <a:cubicBezTo>
                  <a:pt x="1174" y="623"/>
                  <a:pt x="1174" y="623"/>
                  <a:pt x="1174" y="623"/>
                </a:cubicBezTo>
                <a:cubicBezTo>
                  <a:pt x="1171" y="614"/>
                  <a:pt x="1171" y="614"/>
                  <a:pt x="1171" y="614"/>
                </a:cubicBezTo>
                <a:cubicBezTo>
                  <a:pt x="1167" y="600"/>
                  <a:pt x="1167" y="600"/>
                  <a:pt x="1167" y="600"/>
                </a:cubicBezTo>
                <a:cubicBezTo>
                  <a:pt x="1178" y="600"/>
                  <a:pt x="1178" y="600"/>
                  <a:pt x="1178" y="600"/>
                </a:cubicBezTo>
                <a:cubicBezTo>
                  <a:pt x="1265" y="602"/>
                  <a:pt x="1265" y="602"/>
                  <a:pt x="1265" y="602"/>
                </a:cubicBezTo>
                <a:cubicBezTo>
                  <a:pt x="1288" y="609"/>
                  <a:pt x="1288" y="609"/>
                  <a:pt x="1288" y="609"/>
                </a:cubicBezTo>
                <a:cubicBezTo>
                  <a:pt x="1287" y="647"/>
                  <a:pt x="1287" y="647"/>
                  <a:pt x="1287" y="647"/>
                </a:cubicBezTo>
                <a:cubicBezTo>
                  <a:pt x="1287" y="661"/>
                  <a:pt x="1287" y="661"/>
                  <a:pt x="1287" y="661"/>
                </a:cubicBezTo>
                <a:cubicBezTo>
                  <a:pt x="1286" y="677"/>
                  <a:pt x="1286" y="677"/>
                  <a:pt x="1286" y="677"/>
                </a:cubicBezTo>
                <a:cubicBezTo>
                  <a:pt x="1276" y="716"/>
                  <a:pt x="1276" y="716"/>
                  <a:pt x="1276" y="716"/>
                </a:cubicBezTo>
                <a:cubicBezTo>
                  <a:pt x="1276" y="716"/>
                  <a:pt x="1276" y="716"/>
                  <a:pt x="1276" y="716"/>
                </a:cubicBezTo>
                <a:cubicBezTo>
                  <a:pt x="1277" y="742"/>
                  <a:pt x="1277" y="742"/>
                  <a:pt x="1277" y="742"/>
                </a:cubicBezTo>
                <a:cubicBezTo>
                  <a:pt x="1278" y="796"/>
                  <a:pt x="1278" y="796"/>
                  <a:pt x="1278" y="796"/>
                </a:cubicBezTo>
                <a:cubicBezTo>
                  <a:pt x="1278" y="796"/>
                  <a:pt x="1278" y="797"/>
                  <a:pt x="1278" y="797"/>
                </a:cubicBezTo>
                <a:cubicBezTo>
                  <a:pt x="1278" y="797"/>
                  <a:pt x="1278" y="797"/>
                  <a:pt x="1279" y="797"/>
                </a:cubicBezTo>
                <a:cubicBezTo>
                  <a:pt x="1304" y="795"/>
                  <a:pt x="1304" y="795"/>
                  <a:pt x="1304" y="795"/>
                </a:cubicBezTo>
                <a:cubicBezTo>
                  <a:pt x="1304" y="795"/>
                  <a:pt x="1304" y="794"/>
                  <a:pt x="1304" y="794"/>
                </a:cubicBezTo>
                <a:cubicBezTo>
                  <a:pt x="1312" y="734"/>
                  <a:pt x="1312" y="734"/>
                  <a:pt x="1312" y="734"/>
                </a:cubicBezTo>
                <a:cubicBezTo>
                  <a:pt x="1314" y="678"/>
                  <a:pt x="1314" y="678"/>
                  <a:pt x="1314" y="678"/>
                </a:cubicBezTo>
                <a:cubicBezTo>
                  <a:pt x="1324" y="649"/>
                  <a:pt x="1324" y="649"/>
                  <a:pt x="1324" y="649"/>
                </a:cubicBezTo>
                <a:cubicBezTo>
                  <a:pt x="1360" y="667"/>
                  <a:pt x="1360" y="667"/>
                  <a:pt x="1360" y="667"/>
                </a:cubicBezTo>
                <a:cubicBezTo>
                  <a:pt x="1367" y="670"/>
                  <a:pt x="1367" y="670"/>
                  <a:pt x="1367" y="670"/>
                </a:cubicBezTo>
                <a:cubicBezTo>
                  <a:pt x="1369" y="671"/>
                  <a:pt x="1369" y="671"/>
                  <a:pt x="1369" y="671"/>
                </a:cubicBezTo>
                <a:cubicBezTo>
                  <a:pt x="1407" y="690"/>
                  <a:pt x="1407" y="690"/>
                  <a:pt x="1407" y="690"/>
                </a:cubicBezTo>
                <a:cubicBezTo>
                  <a:pt x="1440" y="700"/>
                  <a:pt x="1440" y="700"/>
                  <a:pt x="1440" y="700"/>
                </a:cubicBezTo>
                <a:cubicBezTo>
                  <a:pt x="1467" y="724"/>
                  <a:pt x="1467" y="724"/>
                  <a:pt x="1467" y="724"/>
                </a:cubicBezTo>
                <a:cubicBezTo>
                  <a:pt x="1482" y="753"/>
                  <a:pt x="1482" y="753"/>
                  <a:pt x="1482" y="753"/>
                </a:cubicBezTo>
                <a:cubicBezTo>
                  <a:pt x="1492" y="772"/>
                  <a:pt x="1492" y="772"/>
                  <a:pt x="1492" y="772"/>
                </a:cubicBezTo>
                <a:cubicBezTo>
                  <a:pt x="1499" y="781"/>
                  <a:pt x="1499" y="781"/>
                  <a:pt x="1499" y="781"/>
                </a:cubicBezTo>
                <a:cubicBezTo>
                  <a:pt x="1515" y="800"/>
                  <a:pt x="1515" y="800"/>
                  <a:pt x="1515" y="800"/>
                </a:cubicBezTo>
                <a:cubicBezTo>
                  <a:pt x="1522" y="805"/>
                  <a:pt x="1522" y="805"/>
                  <a:pt x="1522" y="805"/>
                </a:cubicBezTo>
                <a:cubicBezTo>
                  <a:pt x="1551" y="829"/>
                  <a:pt x="1551" y="829"/>
                  <a:pt x="1551" y="829"/>
                </a:cubicBezTo>
                <a:cubicBezTo>
                  <a:pt x="1569" y="865"/>
                  <a:pt x="1569" y="865"/>
                  <a:pt x="1569" y="865"/>
                </a:cubicBezTo>
                <a:cubicBezTo>
                  <a:pt x="1569" y="866"/>
                  <a:pt x="1569" y="866"/>
                  <a:pt x="1569" y="866"/>
                </a:cubicBezTo>
                <a:cubicBezTo>
                  <a:pt x="1569" y="866"/>
                  <a:pt x="1570" y="866"/>
                  <a:pt x="1570" y="866"/>
                </a:cubicBezTo>
                <a:cubicBezTo>
                  <a:pt x="1599" y="841"/>
                  <a:pt x="1599" y="841"/>
                  <a:pt x="1599" y="841"/>
                </a:cubicBezTo>
                <a:cubicBezTo>
                  <a:pt x="1601" y="840"/>
                  <a:pt x="1601" y="840"/>
                  <a:pt x="1601" y="840"/>
                </a:cubicBezTo>
                <a:cubicBezTo>
                  <a:pt x="1656" y="819"/>
                  <a:pt x="1656" y="819"/>
                  <a:pt x="1656" y="819"/>
                </a:cubicBezTo>
                <a:cubicBezTo>
                  <a:pt x="1690" y="816"/>
                  <a:pt x="1690" y="816"/>
                  <a:pt x="1690" y="816"/>
                </a:cubicBezTo>
                <a:cubicBezTo>
                  <a:pt x="1690" y="816"/>
                  <a:pt x="1690" y="816"/>
                  <a:pt x="1690" y="816"/>
                </a:cubicBezTo>
                <a:cubicBezTo>
                  <a:pt x="1690" y="816"/>
                  <a:pt x="1691" y="816"/>
                  <a:pt x="1691" y="816"/>
                </a:cubicBezTo>
                <a:cubicBezTo>
                  <a:pt x="1687" y="789"/>
                  <a:pt x="1687" y="789"/>
                  <a:pt x="1687" y="789"/>
                </a:cubicBezTo>
                <a:cubicBezTo>
                  <a:pt x="1761" y="793"/>
                  <a:pt x="1761" y="793"/>
                  <a:pt x="1761" y="793"/>
                </a:cubicBezTo>
                <a:cubicBezTo>
                  <a:pt x="1761" y="793"/>
                  <a:pt x="1761" y="793"/>
                  <a:pt x="1762" y="793"/>
                </a:cubicBezTo>
                <a:cubicBezTo>
                  <a:pt x="1762" y="792"/>
                  <a:pt x="1762" y="792"/>
                  <a:pt x="1761" y="792"/>
                </a:cubicBezTo>
                <a:cubicBezTo>
                  <a:pt x="1729" y="759"/>
                  <a:pt x="1729" y="759"/>
                  <a:pt x="1729" y="759"/>
                </a:cubicBezTo>
                <a:cubicBezTo>
                  <a:pt x="1728" y="759"/>
                  <a:pt x="1728" y="759"/>
                  <a:pt x="1728" y="759"/>
                </a:cubicBezTo>
                <a:cubicBezTo>
                  <a:pt x="1671" y="759"/>
                  <a:pt x="1671" y="759"/>
                  <a:pt x="1671" y="759"/>
                </a:cubicBezTo>
                <a:cubicBezTo>
                  <a:pt x="1666" y="760"/>
                  <a:pt x="1666" y="760"/>
                  <a:pt x="1666" y="760"/>
                </a:cubicBezTo>
                <a:cubicBezTo>
                  <a:pt x="1639" y="770"/>
                  <a:pt x="1639" y="770"/>
                  <a:pt x="1639" y="770"/>
                </a:cubicBezTo>
                <a:cubicBezTo>
                  <a:pt x="1627" y="775"/>
                  <a:pt x="1627" y="775"/>
                  <a:pt x="1627" y="775"/>
                </a:cubicBezTo>
                <a:cubicBezTo>
                  <a:pt x="1613" y="780"/>
                  <a:pt x="1613" y="780"/>
                  <a:pt x="1613" y="780"/>
                </a:cubicBezTo>
                <a:cubicBezTo>
                  <a:pt x="1577" y="780"/>
                  <a:pt x="1577" y="780"/>
                  <a:pt x="1577" y="780"/>
                </a:cubicBezTo>
                <a:cubicBezTo>
                  <a:pt x="1538" y="752"/>
                  <a:pt x="1538" y="752"/>
                  <a:pt x="1538" y="752"/>
                </a:cubicBezTo>
                <a:cubicBezTo>
                  <a:pt x="1520" y="712"/>
                  <a:pt x="1520" y="712"/>
                  <a:pt x="1520" y="712"/>
                </a:cubicBezTo>
                <a:cubicBezTo>
                  <a:pt x="1519" y="710"/>
                  <a:pt x="1519" y="710"/>
                  <a:pt x="1519" y="710"/>
                </a:cubicBezTo>
                <a:cubicBezTo>
                  <a:pt x="1500" y="673"/>
                  <a:pt x="1500" y="673"/>
                  <a:pt x="1500" y="673"/>
                </a:cubicBezTo>
                <a:cubicBezTo>
                  <a:pt x="1499" y="672"/>
                  <a:pt x="1499" y="672"/>
                  <a:pt x="1499" y="672"/>
                </a:cubicBezTo>
                <a:cubicBezTo>
                  <a:pt x="1544" y="667"/>
                  <a:pt x="1544" y="667"/>
                  <a:pt x="1544" y="667"/>
                </a:cubicBezTo>
                <a:cubicBezTo>
                  <a:pt x="1552" y="675"/>
                  <a:pt x="1552" y="675"/>
                  <a:pt x="1552" y="675"/>
                </a:cubicBezTo>
                <a:cubicBezTo>
                  <a:pt x="1595" y="725"/>
                  <a:pt x="1595" y="725"/>
                  <a:pt x="1595" y="725"/>
                </a:cubicBezTo>
                <a:cubicBezTo>
                  <a:pt x="1595" y="726"/>
                  <a:pt x="1595" y="726"/>
                  <a:pt x="1595" y="726"/>
                </a:cubicBezTo>
                <a:cubicBezTo>
                  <a:pt x="1596" y="726"/>
                  <a:pt x="1596" y="725"/>
                  <a:pt x="1596" y="725"/>
                </a:cubicBezTo>
                <a:cubicBezTo>
                  <a:pt x="1604" y="699"/>
                  <a:pt x="1604" y="699"/>
                  <a:pt x="1604" y="699"/>
                </a:cubicBezTo>
                <a:cubicBezTo>
                  <a:pt x="1605" y="692"/>
                  <a:pt x="1605" y="692"/>
                  <a:pt x="1605" y="692"/>
                </a:cubicBezTo>
                <a:cubicBezTo>
                  <a:pt x="1605" y="692"/>
                  <a:pt x="1605" y="692"/>
                  <a:pt x="1605" y="692"/>
                </a:cubicBezTo>
                <a:cubicBezTo>
                  <a:pt x="1595" y="676"/>
                  <a:pt x="1595" y="676"/>
                  <a:pt x="1595" y="676"/>
                </a:cubicBezTo>
                <a:cubicBezTo>
                  <a:pt x="1595" y="676"/>
                  <a:pt x="1595" y="676"/>
                  <a:pt x="1595" y="676"/>
                </a:cubicBezTo>
                <a:cubicBezTo>
                  <a:pt x="1595" y="676"/>
                  <a:pt x="1595" y="675"/>
                  <a:pt x="1595" y="675"/>
                </a:cubicBezTo>
                <a:cubicBezTo>
                  <a:pt x="1581" y="654"/>
                  <a:pt x="1581" y="654"/>
                  <a:pt x="1581" y="654"/>
                </a:cubicBezTo>
                <a:cubicBezTo>
                  <a:pt x="1582" y="646"/>
                  <a:pt x="1582" y="646"/>
                  <a:pt x="1582" y="646"/>
                </a:cubicBezTo>
                <a:cubicBezTo>
                  <a:pt x="1583" y="627"/>
                  <a:pt x="1583" y="627"/>
                  <a:pt x="1583" y="627"/>
                </a:cubicBezTo>
                <a:cubicBezTo>
                  <a:pt x="1583" y="627"/>
                  <a:pt x="1583" y="627"/>
                  <a:pt x="1583" y="627"/>
                </a:cubicBezTo>
                <a:cubicBezTo>
                  <a:pt x="1617" y="611"/>
                  <a:pt x="1617" y="611"/>
                  <a:pt x="1617" y="611"/>
                </a:cubicBezTo>
                <a:cubicBezTo>
                  <a:pt x="1738" y="573"/>
                  <a:pt x="1738" y="573"/>
                  <a:pt x="1738" y="573"/>
                </a:cubicBezTo>
                <a:cubicBezTo>
                  <a:pt x="1749" y="571"/>
                  <a:pt x="1749" y="571"/>
                  <a:pt x="1749" y="571"/>
                </a:cubicBezTo>
                <a:cubicBezTo>
                  <a:pt x="1751" y="571"/>
                  <a:pt x="1751" y="571"/>
                  <a:pt x="1751" y="571"/>
                </a:cubicBezTo>
                <a:cubicBezTo>
                  <a:pt x="1837" y="551"/>
                  <a:pt x="1837" y="551"/>
                  <a:pt x="1837" y="551"/>
                </a:cubicBezTo>
                <a:cubicBezTo>
                  <a:pt x="1886" y="567"/>
                  <a:pt x="1886" y="567"/>
                  <a:pt x="1886" y="567"/>
                </a:cubicBezTo>
                <a:cubicBezTo>
                  <a:pt x="1886" y="567"/>
                  <a:pt x="1886" y="567"/>
                  <a:pt x="1886" y="567"/>
                </a:cubicBezTo>
                <a:cubicBezTo>
                  <a:pt x="1912" y="544"/>
                  <a:pt x="1912" y="544"/>
                  <a:pt x="1912" y="544"/>
                </a:cubicBezTo>
                <a:cubicBezTo>
                  <a:pt x="1916" y="550"/>
                  <a:pt x="1916" y="550"/>
                  <a:pt x="1916" y="550"/>
                </a:cubicBezTo>
                <a:cubicBezTo>
                  <a:pt x="1940" y="584"/>
                  <a:pt x="1940" y="584"/>
                  <a:pt x="1940" y="584"/>
                </a:cubicBezTo>
                <a:cubicBezTo>
                  <a:pt x="1975" y="625"/>
                  <a:pt x="1975" y="625"/>
                  <a:pt x="1975" y="625"/>
                </a:cubicBezTo>
                <a:cubicBezTo>
                  <a:pt x="1975" y="626"/>
                  <a:pt x="1976" y="626"/>
                  <a:pt x="1976" y="626"/>
                </a:cubicBezTo>
                <a:cubicBezTo>
                  <a:pt x="1994" y="631"/>
                  <a:pt x="1994" y="631"/>
                  <a:pt x="1994" y="631"/>
                </a:cubicBezTo>
                <a:cubicBezTo>
                  <a:pt x="2014" y="637"/>
                  <a:pt x="2014" y="637"/>
                  <a:pt x="2014" y="637"/>
                </a:cubicBezTo>
                <a:cubicBezTo>
                  <a:pt x="2014" y="637"/>
                  <a:pt x="2014" y="637"/>
                  <a:pt x="2015" y="636"/>
                </a:cubicBezTo>
                <a:cubicBezTo>
                  <a:pt x="2015" y="636"/>
                  <a:pt x="2015" y="636"/>
                  <a:pt x="2015" y="636"/>
                </a:cubicBezTo>
                <a:cubicBezTo>
                  <a:pt x="2015" y="598"/>
                  <a:pt x="2015" y="598"/>
                  <a:pt x="2015" y="598"/>
                </a:cubicBezTo>
                <a:cubicBezTo>
                  <a:pt x="2015" y="597"/>
                  <a:pt x="2015" y="597"/>
                  <a:pt x="2015" y="597"/>
                </a:cubicBezTo>
                <a:cubicBezTo>
                  <a:pt x="2001" y="565"/>
                  <a:pt x="2001" y="565"/>
                  <a:pt x="2001" y="565"/>
                </a:cubicBezTo>
                <a:cubicBezTo>
                  <a:pt x="1999" y="561"/>
                  <a:pt x="1999" y="561"/>
                  <a:pt x="1999" y="561"/>
                </a:cubicBezTo>
                <a:cubicBezTo>
                  <a:pt x="1998" y="559"/>
                  <a:pt x="1998" y="559"/>
                  <a:pt x="1998" y="559"/>
                </a:cubicBezTo>
                <a:cubicBezTo>
                  <a:pt x="1998" y="559"/>
                  <a:pt x="1997" y="558"/>
                  <a:pt x="1997" y="558"/>
                </a:cubicBezTo>
                <a:cubicBezTo>
                  <a:pt x="1970" y="555"/>
                  <a:pt x="1970" y="555"/>
                  <a:pt x="1970" y="555"/>
                </a:cubicBezTo>
                <a:cubicBezTo>
                  <a:pt x="1944" y="524"/>
                  <a:pt x="1944" y="524"/>
                  <a:pt x="1944" y="524"/>
                </a:cubicBezTo>
                <a:cubicBezTo>
                  <a:pt x="1975" y="515"/>
                  <a:pt x="1975" y="515"/>
                  <a:pt x="1975" y="515"/>
                </a:cubicBezTo>
                <a:cubicBezTo>
                  <a:pt x="1979" y="513"/>
                  <a:pt x="1979" y="513"/>
                  <a:pt x="1979" y="513"/>
                </a:cubicBezTo>
                <a:cubicBezTo>
                  <a:pt x="1980" y="513"/>
                  <a:pt x="1980" y="512"/>
                  <a:pt x="1980" y="512"/>
                </a:cubicBezTo>
                <a:cubicBezTo>
                  <a:pt x="1979" y="508"/>
                  <a:pt x="1979" y="508"/>
                  <a:pt x="1979" y="508"/>
                </a:cubicBezTo>
                <a:cubicBezTo>
                  <a:pt x="1976" y="490"/>
                  <a:pt x="1976" y="490"/>
                  <a:pt x="1976" y="490"/>
                </a:cubicBezTo>
                <a:cubicBezTo>
                  <a:pt x="1976" y="490"/>
                  <a:pt x="1975" y="490"/>
                  <a:pt x="1975" y="490"/>
                </a:cubicBezTo>
                <a:cubicBezTo>
                  <a:pt x="1928" y="493"/>
                  <a:pt x="1928" y="493"/>
                  <a:pt x="1928" y="493"/>
                </a:cubicBezTo>
                <a:cubicBezTo>
                  <a:pt x="1866" y="500"/>
                  <a:pt x="1866" y="500"/>
                  <a:pt x="1866" y="500"/>
                </a:cubicBezTo>
                <a:cubicBezTo>
                  <a:pt x="1809" y="511"/>
                  <a:pt x="1809" y="511"/>
                  <a:pt x="1809" y="511"/>
                </a:cubicBezTo>
                <a:cubicBezTo>
                  <a:pt x="1731" y="535"/>
                  <a:pt x="1731" y="535"/>
                  <a:pt x="1731" y="535"/>
                </a:cubicBezTo>
                <a:cubicBezTo>
                  <a:pt x="1704" y="541"/>
                  <a:pt x="1704" y="541"/>
                  <a:pt x="1704" y="541"/>
                </a:cubicBezTo>
                <a:cubicBezTo>
                  <a:pt x="1701" y="541"/>
                  <a:pt x="1701" y="541"/>
                  <a:pt x="1701" y="541"/>
                </a:cubicBezTo>
                <a:cubicBezTo>
                  <a:pt x="1647" y="551"/>
                  <a:pt x="1647" y="551"/>
                  <a:pt x="1647" y="551"/>
                </a:cubicBezTo>
                <a:cubicBezTo>
                  <a:pt x="1587" y="572"/>
                  <a:pt x="1587" y="572"/>
                  <a:pt x="1587" y="572"/>
                </a:cubicBezTo>
                <a:cubicBezTo>
                  <a:pt x="1551" y="576"/>
                  <a:pt x="1551" y="576"/>
                  <a:pt x="1551" y="576"/>
                </a:cubicBezTo>
                <a:cubicBezTo>
                  <a:pt x="1547" y="577"/>
                  <a:pt x="1547" y="577"/>
                  <a:pt x="1547" y="577"/>
                </a:cubicBezTo>
                <a:cubicBezTo>
                  <a:pt x="1542" y="577"/>
                  <a:pt x="1542" y="577"/>
                  <a:pt x="1542" y="577"/>
                </a:cubicBezTo>
                <a:cubicBezTo>
                  <a:pt x="1520" y="572"/>
                  <a:pt x="1520" y="572"/>
                  <a:pt x="1520" y="572"/>
                </a:cubicBezTo>
                <a:cubicBezTo>
                  <a:pt x="1505" y="568"/>
                  <a:pt x="1505" y="568"/>
                  <a:pt x="1505" y="568"/>
                </a:cubicBezTo>
                <a:cubicBezTo>
                  <a:pt x="1477" y="561"/>
                  <a:pt x="1477" y="561"/>
                  <a:pt x="1477" y="561"/>
                </a:cubicBezTo>
                <a:cubicBezTo>
                  <a:pt x="1528" y="540"/>
                  <a:pt x="1528" y="540"/>
                  <a:pt x="1528" y="540"/>
                </a:cubicBezTo>
                <a:cubicBezTo>
                  <a:pt x="1529" y="540"/>
                  <a:pt x="1529" y="540"/>
                  <a:pt x="1529" y="539"/>
                </a:cubicBezTo>
                <a:cubicBezTo>
                  <a:pt x="1522" y="521"/>
                  <a:pt x="1522" y="521"/>
                  <a:pt x="1522" y="521"/>
                </a:cubicBezTo>
                <a:cubicBezTo>
                  <a:pt x="1515" y="505"/>
                  <a:pt x="1515" y="505"/>
                  <a:pt x="1515" y="505"/>
                </a:cubicBezTo>
                <a:cubicBezTo>
                  <a:pt x="1514" y="501"/>
                  <a:pt x="1514" y="501"/>
                  <a:pt x="1514" y="501"/>
                </a:cubicBezTo>
                <a:cubicBezTo>
                  <a:pt x="1605" y="490"/>
                  <a:pt x="1605" y="490"/>
                  <a:pt x="1605" y="490"/>
                </a:cubicBezTo>
                <a:cubicBezTo>
                  <a:pt x="1738" y="454"/>
                  <a:pt x="1738" y="454"/>
                  <a:pt x="1738" y="454"/>
                </a:cubicBezTo>
                <a:cubicBezTo>
                  <a:pt x="1738" y="454"/>
                  <a:pt x="1738" y="454"/>
                  <a:pt x="1738" y="454"/>
                </a:cubicBezTo>
                <a:cubicBezTo>
                  <a:pt x="1738" y="453"/>
                  <a:pt x="1738" y="453"/>
                  <a:pt x="1738" y="453"/>
                </a:cubicBezTo>
                <a:cubicBezTo>
                  <a:pt x="1714" y="444"/>
                  <a:pt x="1714" y="444"/>
                  <a:pt x="1714" y="444"/>
                </a:cubicBezTo>
                <a:cubicBezTo>
                  <a:pt x="1695" y="436"/>
                  <a:pt x="1695" y="436"/>
                  <a:pt x="1695" y="436"/>
                </a:cubicBezTo>
                <a:cubicBezTo>
                  <a:pt x="1695" y="436"/>
                  <a:pt x="1695" y="436"/>
                  <a:pt x="1695" y="436"/>
                </a:cubicBezTo>
                <a:cubicBezTo>
                  <a:pt x="1680" y="437"/>
                  <a:pt x="1680" y="437"/>
                  <a:pt x="1680" y="437"/>
                </a:cubicBezTo>
                <a:cubicBezTo>
                  <a:pt x="1593" y="444"/>
                  <a:pt x="1593" y="444"/>
                  <a:pt x="1593" y="444"/>
                </a:cubicBezTo>
                <a:cubicBezTo>
                  <a:pt x="1590" y="445"/>
                  <a:pt x="1590" y="445"/>
                  <a:pt x="1590" y="445"/>
                </a:cubicBezTo>
                <a:cubicBezTo>
                  <a:pt x="1521" y="460"/>
                  <a:pt x="1521" y="460"/>
                  <a:pt x="1521" y="460"/>
                </a:cubicBezTo>
                <a:cubicBezTo>
                  <a:pt x="1460" y="466"/>
                  <a:pt x="1460" y="466"/>
                  <a:pt x="1460" y="466"/>
                </a:cubicBezTo>
                <a:cubicBezTo>
                  <a:pt x="1350" y="477"/>
                  <a:pt x="1350" y="477"/>
                  <a:pt x="1350" y="477"/>
                </a:cubicBezTo>
                <a:cubicBezTo>
                  <a:pt x="1349" y="477"/>
                  <a:pt x="1349" y="477"/>
                  <a:pt x="1349" y="477"/>
                </a:cubicBezTo>
                <a:cubicBezTo>
                  <a:pt x="1306" y="482"/>
                  <a:pt x="1306" y="482"/>
                  <a:pt x="1306" y="482"/>
                </a:cubicBezTo>
                <a:cubicBezTo>
                  <a:pt x="1252" y="476"/>
                  <a:pt x="1252" y="476"/>
                  <a:pt x="1252" y="476"/>
                </a:cubicBezTo>
                <a:cubicBezTo>
                  <a:pt x="1250" y="450"/>
                  <a:pt x="1250" y="450"/>
                  <a:pt x="1250" y="450"/>
                </a:cubicBezTo>
                <a:cubicBezTo>
                  <a:pt x="1250" y="448"/>
                  <a:pt x="1250" y="448"/>
                  <a:pt x="1250" y="448"/>
                </a:cubicBezTo>
                <a:cubicBezTo>
                  <a:pt x="1250" y="437"/>
                  <a:pt x="1250" y="437"/>
                  <a:pt x="1250" y="437"/>
                </a:cubicBezTo>
                <a:cubicBezTo>
                  <a:pt x="1255" y="405"/>
                  <a:pt x="1255" y="405"/>
                  <a:pt x="1255" y="405"/>
                </a:cubicBezTo>
                <a:cubicBezTo>
                  <a:pt x="1255" y="403"/>
                  <a:pt x="1255" y="403"/>
                  <a:pt x="1255" y="403"/>
                </a:cubicBezTo>
                <a:cubicBezTo>
                  <a:pt x="1257" y="387"/>
                  <a:pt x="1257" y="387"/>
                  <a:pt x="1257" y="387"/>
                </a:cubicBezTo>
                <a:cubicBezTo>
                  <a:pt x="1275" y="349"/>
                  <a:pt x="1275" y="349"/>
                  <a:pt x="1275" y="349"/>
                </a:cubicBezTo>
                <a:cubicBezTo>
                  <a:pt x="1315" y="357"/>
                  <a:pt x="1315" y="357"/>
                  <a:pt x="1315" y="357"/>
                </a:cubicBezTo>
                <a:cubicBezTo>
                  <a:pt x="1337" y="362"/>
                  <a:pt x="1337" y="362"/>
                  <a:pt x="1337" y="362"/>
                </a:cubicBezTo>
                <a:cubicBezTo>
                  <a:pt x="1348" y="364"/>
                  <a:pt x="1348" y="364"/>
                  <a:pt x="1348" y="364"/>
                </a:cubicBezTo>
                <a:cubicBezTo>
                  <a:pt x="1382" y="367"/>
                  <a:pt x="1382" y="367"/>
                  <a:pt x="1382" y="367"/>
                </a:cubicBezTo>
                <a:cubicBezTo>
                  <a:pt x="1382" y="367"/>
                  <a:pt x="1382" y="367"/>
                  <a:pt x="1382" y="367"/>
                </a:cubicBezTo>
                <a:cubicBezTo>
                  <a:pt x="1383" y="367"/>
                  <a:pt x="1383" y="367"/>
                  <a:pt x="1383" y="366"/>
                </a:cubicBezTo>
                <a:cubicBezTo>
                  <a:pt x="1385" y="344"/>
                  <a:pt x="1385" y="344"/>
                  <a:pt x="1385" y="344"/>
                </a:cubicBezTo>
                <a:cubicBezTo>
                  <a:pt x="1386" y="312"/>
                  <a:pt x="1386" y="312"/>
                  <a:pt x="1386" y="312"/>
                </a:cubicBezTo>
                <a:cubicBezTo>
                  <a:pt x="1386" y="312"/>
                  <a:pt x="1386" y="311"/>
                  <a:pt x="1386" y="311"/>
                </a:cubicBezTo>
                <a:cubicBezTo>
                  <a:pt x="1340" y="306"/>
                  <a:pt x="1340" y="306"/>
                  <a:pt x="1340" y="306"/>
                </a:cubicBezTo>
                <a:cubicBezTo>
                  <a:pt x="1340" y="306"/>
                  <a:pt x="1340" y="306"/>
                  <a:pt x="1340" y="306"/>
                </a:cubicBezTo>
                <a:cubicBezTo>
                  <a:pt x="1300" y="319"/>
                  <a:pt x="1300" y="319"/>
                  <a:pt x="1300" y="319"/>
                </a:cubicBezTo>
                <a:cubicBezTo>
                  <a:pt x="1262" y="323"/>
                  <a:pt x="1262" y="323"/>
                  <a:pt x="1262" y="323"/>
                </a:cubicBezTo>
                <a:cubicBezTo>
                  <a:pt x="1270" y="261"/>
                  <a:pt x="1270" y="261"/>
                  <a:pt x="1270" y="261"/>
                </a:cubicBezTo>
                <a:cubicBezTo>
                  <a:pt x="1270" y="261"/>
                  <a:pt x="1270" y="261"/>
                  <a:pt x="1270" y="261"/>
                </a:cubicBezTo>
                <a:cubicBezTo>
                  <a:pt x="1236" y="229"/>
                  <a:pt x="1236" y="229"/>
                  <a:pt x="1236" y="229"/>
                </a:cubicBezTo>
                <a:cubicBezTo>
                  <a:pt x="1223" y="220"/>
                  <a:pt x="1223" y="220"/>
                  <a:pt x="1223" y="220"/>
                </a:cubicBezTo>
                <a:cubicBezTo>
                  <a:pt x="1199" y="202"/>
                  <a:pt x="1199" y="202"/>
                  <a:pt x="1199" y="202"/>
                </a:cubicBezTo>
                <a:cubicBezTo>
                  <a:pt x="1337" y="118"/>
                  <a:pt x="1337" y="118"/>
                  <a:pt x="1337" y="118"/>
                </a:cubicBezTo>
                <a:cubicBezTo>
                  <a:pt x="1394" y="91"/>
                  <a:pt x="1394" y="91"/>
                  <a:pt x="1394" y="91"/>
                </a:cubicBezTo>
                <a:cubicBezTo>
                  <a:pt x="1455" y="89"/>
                  <a:pt x="1455" y="89"/>
                  <a:pt x="1455" y="89"/>
                </a:cubicBezTo>
                <a:cubicBezTo>
                  <a:pt x="1457" y="89"/>
                  <a:pt x="1457" y="89"/>
                  <a:pt x="1457" y="89"/>
                </a:cubicBezTo>
                <a:cubicBezTo>
                  <a:pt x="1477" y="88"/>
                  <a:pt x="1477" y="88"/>
                  <a:pt x="1477" y="88"/>
                </a:cubicBezTo>
                <a:cubicBezTo>
                  <a:pt x="1480" y="95"/>
                  <a:pt x="1480" y="95"/>
                  <a:pt x="1480" y="95"/>
                </a:cubicBezTo>
                <a:cubicBezTo>
                  <a:pt x="1498" y="128"/>
                  <a:pt x="1498" y="128"/>
                  <a:pt x="1498" y="128"/>
                </a:cubicBezTo>
                <a:cubicBezTo>
                  <a:pt x="1509" y="141"/>
                  <a:pt x="1509" y="141"/>
                  <a:pt x="1509" y="141"/>
                </a:cubicBezTo>
                <a:cubicBezTo>
                  <a:pt x="1541" y="184"/>
                  <a:pt x="1541" y="184"/>
                  <a:pt x="1541" y="184"/>
                </a:cubicBezTo>
                <a:cubicBezTo>
                  <a:pt x="1547" y="192"/>
                  <a:pt x="1547" y="192"/>
                  <a:pt x="1547" y="192"/>
                </a:cubicBezTo>
                <a:cubicBezTo>
                  <a:pt x="1559" y="221"/>
                  <a:pt x="1559" y="221"/>
                  <a:pt x="1559" y="221"/>
                </a:cubicBezTo>
                <a:cubicBezTo>
                  <a:pt x="1569" y="241"/>
                  <a:pt x="1569" y="241"/>
                  <a:pt x="1569" y="241"/>
                </a:cubicBezTo>
                <a:cubicBezTo>
                  <a:pt x="1576" y="256"/>
                  <a:pt x="1576" y="256"/>
                  <a:pt x="1576" y="256"/>
                </a:cubicBezTo>
                <a:cubicBezTo>
                  <a:pt x="1576" y="256"/>
                  <a:pt x="1576" y="257"/>
                  <a:pt x="1576" y="257"/>
                </a:cubicBezTo>
                <a:cubicBezTo>
                  <a:pt x="1635" y="261"/>
                  <a:pt x="1635" y="261"/>
                  <a:pt x="1635" y="261"/>
                </a:cubicBezTo>
                <a:cubicBezTo>
                  <a:pt x="1635" y="261"/>
                  <a:pt x="1635" y="261"/>
                  <a:pt x="1635" y="261"/>
                </a:cubicBezTo>
                <a:cubicBezTo>
                  <a:pt x="1676" y="231"/>
                  <a:pt x="1676" y="231"/>
                  <a:pt x="1676" y="231"/>
                </a:cubicBezTo>
                <a:cubicBezTo>
                  <a:pt x="1678" y="230"/>
                  <a:pt x="1678" y="230"/>
                  <a:pt x="1678" y="230"/>
                </a:cubicBezTo>
                <a:cubicBezTo>
                  <a:pt x="1690" y="221"/>
                  <a:pt x="1690" y="221"/>
                  <a:pt x="1690" y="221"/>
                </a:cubicBezTo>
                <a:cubicBezTo>
                  <a:pt x="1757" y="180"/>
                  <a:pt x="1757" y="180"/>
                  <a:pt x="1757" y="180"/>
                </a:cubicBezTo>
                <a:cubicBezTo>
                  <a:pt x="1781" y="178"/>
                  <a:pt x="1781" y="178"/>
                  <a:pt x="1781" y="178"/>
                </a:cubicBezTo>
                <a:cubicBezTo>
                  <a:pt x="1811" y="192"/>
                  <a:pt x="1811" y="192"/>
                  <a:pt x="1811" y="192"/>
                </a:cubicBezTo>
                <a:cubicBezTo>
                  <a:pt x="1823" y="197"/>
                  <a:pt x="1823" y="197"/>
                  <a:pt x="1823" y="197"/>
                </a:cubicBezTo>
                <a:cubicBezTo>
                  <a:pt x="1792" y="220"/>
                  <a:pt x="1792" y="220"/>
                  <a:pt x="1792" y="220"/>
                </a:cubicBezTo>
                <a:cubicBezTo>
                  <a:pt x="1763" y="242"/>
                  <a:pt x="1763" y="242"/>
                  <a:pt x="1763" y="242"/>
                </a:cubicBezTo>
                <a:cubicBezTo>
                  <a:pt x="1763" y="242"/>
                  <a:pt x="1763" y="242"/>
                  <a:pt x="1763" y="242"/>
                </a:cubicBezTo>
                <a:cubicBezTo>
                  <a:pt x="1751" y="264"/>
                  <a:pt x="1751" y="264"/>
                  <a:pt x="1751" y="264"/>
                </a:cubicBezTo>
                <a:cubicBezTo>
                  <a:pt x="1740" y="284"/>
                  <a:pt x="1740" y="284"/>
                  <a:pt x="1740" y="284"/>
                </a:cubicBezTo>
                <a:cubicBezTo>
                  <a:pt x="1740" y="284"/>
                  <a:pt x="1740" y="284"/>
                  <a:pt x="1740" y="284"/>
                </a:cubicBezTo>
                <a:cubicBezTo>
                  <a:pt x="1740" y="285"/>
                  <a:pt x="1740" y="285"/>
                  <a:pt x="1741" y="285"/>
                </a:cubicBezTo>
                <a:cubicBezTo>
                  <a:pt x="1753" y="284"/>
                  <a:pt x="1753" y="284"/>
                  <a:pt x="1753" y="284"/>
                </a:cubicBezTo>
                <a:cubicBezTo>
                  <a:pt x="1753" y="284"/>
                  <a:pt x="1753" y="284"/>
                  <a:pt x="1753" y="284"/>
                </a:cubicBezTo>
                <a:cubicBezTo>
                  <a:pt x="1857" y="221"/>
                  <a:pt x="1857" y="221"/>
                  <a:pt x="1857" y="221"/>
                </a:cubicBezTo>
                <a:cubicBezTo>
                  <a:pt x="1861" y="218"/>
                  <a:pt x="1861" y="218"/>
                  <a:pt x="1861" y="218"/>
                </a:cubicBezTo>
                <a:cubicBezTo>
                  <a:pt x="1935" y="203"/>
                  <a:pt x="1935" y="203"/>
                  <a:pt x="1935" y="203"/>
                </a:cubicBezTo>
                <a:cubicBezTo>
                  <a:pt x="1957" y="198"/>
                  <a:pt x="1957" y="198"/>
                  <a:pt x="1957" y="198"/>
                </a:cubicBezTo>
                <a:cubicBezTo>
                  <a:pt x="2000" y="212"/>
                  <a:pt x="2000" y="212"/>
                  <a:pt x="2000" y="212"/>
                </a:cubicBezTo>
                <a:cubicBezTo>
                  <a:pt x="2005" y="221"/>
                  <a:pt x="2005" y="221"/>
                  <a:pt x="2005" y="221"/>
                </a:cubicBezTo>
                <a:cubicBezTo>
                  <a:pt x="2041" y="278"/>
                  <a:pt x="2041" y="278"/>
                  <a:pt x="2041" y="278"/>
                </a:cubicBezTo>
                <a:cubicBezTo>
                  <a:pt x="2026" y="328"/>
                  <a:pt x="2026" y="328"/>
                  <a:pt x="2026" y="328"/>
                </a:cubicBezTo>
                <a:cubicBezTo>
                  <a:pt x="2026" y="328"/>
                  <a:pt x="2026" y="328"/>
                  <a:pt x="2026" y="329"/>
                </a:cubicBezTo>
                <a:cubicBezTo>
                  <a:pt x="2027" y="348"/>
                  <a:pt x="2027" y="348"/>
                  <a:pt x="2027" y="348"/>
                </a:cubicBezTo>
                <a:cubicBezTo>
                  <a:pt x="2033" y="394"/>
                  <a:pt x="2033" y="394"/>
                  <a:pt x="2033" y="394"/>
                </a:cubicBezTo>
                <a:cubicBezTo>
                  <a:pt x="2033" y="395"/>
                  <a:pt x="2033" y="395"/>
                  <a:pt x="2033" y="395"/>
                </a:cubicBezTo>
                <a:cubicBezTo>
                  <a:pt x="2037" y="420"/>
                  <a:pt x="2037" y="420"/>
                  <a:pt x="2037" y="420"/>
                </a:cubicBezTo>
                <a:cubicBezTo>
                  <a:pt x="2037" y="420"/>
                  <a:pt x="2037" y="420"/>
                  <a:pt x="2037" y="420"/>
                </a:cubicBezTo>
                <a:cubicBezTo>
                  <a:pt x="2070" y="462"/>
                  <a:pt x="2070" y="462"/>
                  <a:pt x="2070" y="462"/>
                </a:cubicBezTo>
                <a:cubicBezTo>
                  <a:pt x="2097" y="483"/>
                  <a:pt x="2097" y="483"/>
                  <a:pt x="2097" y="483"/>
                </a:cubicBezTo>
                <a:cubicBezTo>
                  <a:pt x="2144" y="519"/>
                  <a:pt x="2144" y="519"/>
                  <a:pt x="2144" y="519"/>
                </a:cubicBezTo>
                <a:cubicBezTo>
                  <a:pt x="2145" y="519"/>
                  <a:pt x="2145" y="519"/>
                  <a:pt x="2145" y="519"/>
                </a:cubicBezTo>
                <a:cubicBezTo>
                  <a:pt x="2155" y="527"/>
                  <a:pt x="2155" y="527"/>
                  <a:pt x="2155" y="527"/>
                </a:cubicBezTo>
                <a:cubicBezTo>
                  <a:pt x="2197" y="568"/>
                  <a:pt x="2197" y="568"/>
                  <a:pt x="2197" y="568"/>
                </a:cubicBezTo>
                <a:cubicBezTo>
                  <a:pt x="2265" y="627"/>
                  <a:pt x="2265" y="627"/>
                  <a:pt x="2265" y="627"/>
                </a:cubicBezTo>
                <a:cubicBezTo>
                  <a:pt x="2286" y="678"/>
                  <a:pt x="2286" y="678"/>
                  <a:pt x="2286" y="678"/>
                </a:cubicBezTo>
                <a:cubicBezTo>
                  <a:pt x="2286" y="678"/>
                  <a:pt x="2286" y="678"/>
                  <a:pt x="2287" y="678"/>
                </a:cubicBezTo>
                <a:cubicBezTo>
                  <a:pt x="2308" y="698"/>
                  <a:pt x="2308" y="698"/>
                  <a:pt x="2308" y="698"/>
                </a:cubicBezTo>
                <a:cubicBezTo>
                  <a:pt x="2308" y="698"/>
                  <a:pt x="2308" y="698"/>
                  <a:pt x="2308" y="698"/>
                </a:cubicBezTo>
                <a:cubicBezTo>
                  <a:pt x="2309" y="698"/>
                  <a:pt x="2309" y="698"/>
                  <a:pt x="2309" y="698"/>
                </a:cubicBezTo>
                <a:cubicBezTo>
                  <a:pt x="2317" y="671"/>
                  <a:pt x="2317" y="671"/>
                  <a:pt x="2317" y="671"/>
                </a:cubicBezTo>
                <a:cubicBezTo>
                  <a:pt x="2318" y="667"/>
                  <a:pt x="2318" y="667"/>
                  <a:pt x="2318" y="667"/>
                </a:cubicBezTo>
                <a:cubicBezTo>
                  <a:pt x="2318" y="667"/>
                  <a:pt x="2318" y="667"/>
                  <a:pt x="2318" y="667"/>
                </a:cubicBezTo>
                <a:cubicBezTo>
                  <a:pt x="2318" y="615"/>
                  <a:pt x="2318" y="615"/>
                  <a:pt x="2318" y="615"/>
                </a:cubicBezTo>
                <a:cubicBezTo>
                  <a:pt x="2318" y="615"/>
                  <a:pt x="2318" y="615"/>
                  <a:pt x="2318" y="615"/>
                </a:cubicBezTo>
                <a:cubicBezTo>
                  <a:pt x="2309" y="606"/>
                  <a:pt x="2309" y="606"/>
                  <a:pt x="2309" y="606"/>
                </a:cubicBezTo>
                <a:cubicBezTo>
                  <a:pt x="2274" y="572"/>
                  <a:pt x="2274" y="572"/>
                  <a:pt x="2274" y="572"/>
                </a:cubicBezTo>
                <a:cubicBezTo>
                  <a:pt x="2237" y="537"/>
                  <a:pt x="2237" y="537"/>
                  <a:pt x="2237" y="537"/>
                </a:cubicBezTo>
                <a:cubicBezTo>
                  <a:pt x="2188" y="495"/>
                  <a:pt x="2188" y="495"/>
                  <a:pt x="2188" y="495"/>
                </a:cubicBezTo>
                <a:cubicBezTo>
                  <a:pt x="2187" y="495"/>
                  <a:pt x="2187" y="495"/>
                  <a:pt x="2187" y="495"/>
                </a:cubicBezTo>
                <a:cubicBezTo>
                  <a:pt x="2187" y="493"/>
                  <a:pt x="2187" y="493"/>
                  <a:pt x="2187" y="493"/>
                </a:cubicBezTo>
                <a:cubicBezTo>
                  <a:pt x="2181" y="478"/>
                  <a:pt x="2181" y="478"/>
                  <a:pt x="2181" y="478"/>
                </a:cubicBezTo>
                <a:cubicBezTo>
                  <a:pt x="2176" y="464"/>
                  <a:pt x="2176" y="464"/>
                  <a:pt x="2176" y="464"/>
                </a:cubicBezTo>
                <a:cubicBezTo>
                  <a:pt x="2176" y="464"/>
                  <a:pt x="2176" y="464"/>
                  <a:pt x="2176" y="464"/>
                </a:cubicBezTo>
                <a:cubicBezTo>
                  <a:pt x="2130" y="446"/>
                  <a:pt x="2130" y="446"/>
                  <a:pt x="2130" y="446"/>
                </a:cubicBezTo>
                <a:cubicBezTo>
                  <a:pt x="2085" y="405"/>
                  <a:pt x="2085" y="405"/>
                  <a:pt x="2085" y="405"/>
                </a:cubicBezTo>
                <a:cubicBezTo>
                  <a:pt x="2067" y="351"/>
                  <a:pt x="2067" y="351"/>
                  <a:pt x="2067" y="351"/>
                </a:cubicBezTo>
                <a:cubicBezTo>
                  <a:pt x="2098" y="302"/>
                  <a:pt x="2098" y="302"/>
                  <a:pt x="2098" y="302"/>
                </a:cubicBezTo>
                <a:cubicBezTo>
                  <a:pt x="2098" y="301"/>
                  <a:pt x="2098" y="301"/>
                  <a:pt x="2098" y="301"/>
                </a:cubicBezTo>
                <a:cubicBezTo>
                  <a:pt x="2069" y="262"/>
                  <a:pt x="2069" y="262"/>
                  <a:pt x="2069" y="262"/>
                </a:cubicBezTo>
                <a:cubicBezTo>
                  <a:pt x="2056" y="220"/>
                  <a:pt x="2056" y="220"/>
                  <a:pt x="2056" y="220"/>
                </a:cubicBezTo>
                <a:cubicBezTo>
                  <a:pt x="2053" y="214"/>
                  <a:pt x="2053" y="214"/>
                  <a:pt x="2053" y="214"/>
                </a:cubicBezTo>
                <a:cubicBezTo>
                  <a:pt x="2051" y="206"/>
                  <a:pt x="2051" y="206"/>
                  <a:pt x="2051" y="206"/>
                </a:cubicBezTo>
                <a:cubicBezTo>
                  <a:pt x="2051" y="206"/>
                  <a:pt x="2051" y="206"/>
                  <a:pt x="2051" y="206"/>
                </a:cubicBezTo>
                <a:cubicBezTo>
                  <a:pt x="2034" y="192"/>
                  <a:pt x="2034" y="192"/>
                  <a:pt x="2034" y="192"/>
                </a:cubicBezTo>
                <a:cubicBezTo>
                  <a:pt x="2011" y="171"/>
                  <a:pt x="2011" y="171"/>
                  <a:pt x="2011" y="171"/>
                </a:cubicBezTo>
                <a:cubicBezTo>
                  <a:pt x="1980" y="119"/>
                  <a:pt x="1980" y="119"/>
                  <a:pt x="1980" y="119"/>
                </a:cubicBezTo>
                <a:cubicBezTo>
                  <a:pt x="1980" y="118"/>
                  <a:pt x="1979" y="118"/>
                  <a:pt x="1979" y="118"/>
                </a:cubicBezTo>
                <a:cubicBezTo>
                  <a:pt x="1979" y="118"/>
                  <a:pt x="1979" y="118"/>
                  <a:pt x="1979" y="118"/>
                </a:cubicBezTo>
                <a:cubicBezTo>
                  <a:pt x="1940" y="150"/>
                  <a:pt x="1940" y="150"/>
                  <a:pt x="1940" y="150"/>
                </a:cubicBezTo>
                <a:cubicBezTo>
                  <a:pt x="1903" y="153"/>
                  <a:pt x="1903" y="153"/>
                  <a:pt x="1903" y="153"/>
                </a:cubicBezTo>
                <a:cubicBezTo>
                  <a:pt x="1913" y="98"/>
                  <a:pt x="1913" y="98"/>
                  <a:pt x="1913" y="98"/>
                </a:cubicBezTo>
                <a:cubicBezTo>
                  <a:pt x="1928" y="92"/>
                  <a:pt x="1928" y="92"/>
                  <a:pt x="1928" y="92"/>
                </a:cubicBezTo>
                <a:cubicBezTo>
                  <a:pt x="1965" y="79"/>
                  <a:pt x="1965" y="79"/>
                  <a:pt x="1965" y="79"/>
                </a:cubicBezTo>
                <a:cubicBezTo>
                  <a:pt x="1965" y="79"/>
                  <a:pt x="1966" y="79"/>
                  <a:pt x="1966" y="79"/>
                </a:cubicBezTo>
                <a:cubicBezTo>
                  <a:pt x="1981" y="23"/>
                  <a:pt x="1981" y="23"/>
                  <a:pt x="1981" y="23"/>
                </a:cubicBezTo>
                <a:cubicBezTo>
                  <a:pt x="2059" y="0"/>
                  <a:pt x="2059" y="0"/>
                  <a:pt x="2059" y="0"/>
                </a:cubicBezTo>
                <a:cubicBezTo>
                  <a:pt x="2075" y="53"/>
                  <a:pt x="2075" y="53"/>
                  <a:pt x="2075" y="53"/>
                </a:cubicBezTo>
                <a:cubicBezTo>
                  <a:pt x="2074" y="83"/>
                  <a:pt x="2074" y="83"/>
                  <a:pt x="2074" y="83"/>
                </a:cubicBezTo>
                <a:cubicBezTo>
                  <a:pt x="2071" y="112"/>
                  <a:pt x="2071" y="112"/>
                  <a:pt x="2071" y="112"/>
                </a:cubicBezTo>
                <a:cubicBezTo>
                  <a:pt x="2071" y="112"/>
                  <a:pt x="2071" y="112"/>
                  <a:pt x="2072" y="112"/>
                </a:cubicBezTo>
                <a:cubicBezTo>
                  <a:pt x="2118" y="157"/>
                  <a:pt x="2118" y="157"/>
                  <a:pt x="2118" y="157"/>
                </a:cubicBezTo>
                <a:cubicBezTo>
                  <a:pt x="2148" y="181"/>
                  <a:pt x="2148" y="181"/>
                  <a:pt x="2148" y="181"/>
                </a:cubicBezTo>
                <a:cubicBezTo>
                  <a:pt x="2137" y="204"/>
                  <a:pt x="2137" y="204"/>
                  <a:pt x="2137" y="204"/>
                </a:cubicBezTo>
                <a:cubicBezTo>
                  <a:pt x="2137" y="204"/>
                  <a:pt x="2137" y="204"/>
                  <a:pt x="2137" y="205"/>
                </a:cubicBezTo>
                <a:cubicBezTo>
                  <a:pt x="2137" y="205"/>
                  <a:pt x="2138" y="205"/>
                  <a:pt x="2138" y="205"/>
                </a:cubicBezTo>
                <a:cubicBezTo>
                  <a:pt x="2169" y="198"/>
                  <a:pt x="2169" y="198"/>
                  <a:pt x="2169" y="198"/>
                </a:cubicBezTo>
                <a:cubicBezTo>
                  <a:pt x="2184" y="221"/>
                  <a:pt x="2184" y="221"/>
                  <a:pt x="2184" y="221"/>
                </a:cubicBezTo>
                <a:cubicBezTo>
                  <a:pt x="2189" y="229"/>
                  <a:pt x="2189" y="229"/>
                  <a:pt x="2189" y="229"/>
                </a:cubicBezTo>
                <a:cubicBezTo>
                  <a:pt x="2175" y="262"/>
                  <a:pt x="2175" y="262"/>
                  <a:pt x="2175" y="262"/>
                </a:cubicBezTo>
                <a:cubicBezTo>
                  <a:pt x="2173" y="266"/>
                  <a:pt x="2173" y="266"/>
                  <a:pt x="2173" y="266"/>
                </a:cubicBezTo>
                <a:cubicBezTo>
                  <a:pt x="2173" y="266"/>
                  <a:pt x="2173" y="266"/>
                  <a:pt x="2173" y="266"/>
                </a:cubicBezTo>
                <a:cubicBezTo>
                  <a:pt x="2188" y="319"/>
                  <a:pt x="2188" y="319"/>
                  <a:pt x="2188" y="319"/>
                </a:cubicBezTo>
                <a:cubicBezTo>
                  <a:pt x="2159" y="366"/>
                  <a:pt x="2159" y="366"/>
                  <a:pt x="2159" y="366"/>
                </a:cubicBezTo>
                <a:cubicBezTo>
                  <a:pt x="2159" y="367"/>
                  <a:pt x="2159" y="367"/>
                  <a:pt x="2159" y="367"/>
                </a:cubicBezTo>
                <a:cubicBezTo>
                  <a:pt x="2159" y="367"/>
                  <a:pt x="2159" y="368"/>
                  <a:pt x="2159" y="368"/>
                </a:cubicBezTo>
                <a:cubicBezTo>
                  <a:pt x="2205" y="379"/>
                  <a:pt x="2205" y="379"/>
                  <a:pt x="2205" y="379"/>
                </a:cubicBezTo>
                <a:cubicBezTo>
                  <a:pt x="2231" y="388"/>
                  <a:pt x="2231" y="388"/>
                  <a:pt x="2231" y="388"/>
                </a:cubicBezTo>
                <a:cubicBezTo>
                  <a:pt x="2232" y="389"/>
                  <a:pt x="2232" y="389"/>
                  <a:pt x="2232" y="389"/>
                </a:cubicBezTo>
                <a:cubicBezTo>
                  <a:pt x="2235" y="390"/>
                  <a:pt x="2235" y="390"/>
                  <a:pt x="2235" y="390"/>
                </a:cubicBezTo>
                <a:cubicBezTo>
                  <a:pt x="2281" y="435"/>
                  <a:pt x="2281" y="435"/>
                  <a:pt x="2281" y="435"/>
                </a:cubicBezTo>
                <a:cubicBezTo>
                  <a:pt x="2281" y="435"/>
                  <a:pt x="2281" y="435"/>
                  <a:pt x="2282" y="435"/>
                </a:cubicBezTo>
                <a:cubicBezTo>
                  <a:pt x="2301" y="431"/>
                  <a:pt x="2301" y="431"/>
                  <a:pt x="2301" y="431"/>
                </a:cubicBezTo>
                <a:cubicBezTo>
                  <a:pt x="2302" y="431"/>
                  <a:pt x="2302" y="431"/>
                  <a:pt x="2302" y="431"/>
                </a:cubicBezTo>
                <a:cubicBezTo>
                  <a:pt x="2302" y="430"/>
                  <a:pt x="2302" y="430"/>
                  <a:pt x="2302" y="430"/>
                </a:cubicBezTo>
                <a:cubicBezTo>
                  <a:pt x="2265" y="365"/>
                  <a:pt x="2265" y="365"/>
                  <a:pt x="2265" y="365"/>
                </a:cubicBezTo>
                <a:cubicBezTo>
                  <a:pt x="2278" y="355"/>
                  <a:pt x="2278" y="355"/>
                  <a:pt x="2278" y="355"/>
                </a:cubicBezTo>
                <a:cubicBezTo>
                  <a:pt x="2317" y="387"/>
                  <a:pt x="2317" y="387"/>
                  <a:pt x="2317" y="387"/>
                </a:cubicBezTo>
                <a:cubicBezTo>
                  <a:pt x="2350" y="414"/>
                  <a:pt x="2350" y="414"/>
                  <a:pt x="2350" y="414"/>
                </a:cubicBezTo>
                <a:cubicBezTo>
                  <a:pt x="2375" y="447"/>
                  <a:pt x="2375" y="447"/>
                  <a:pt x="2375" y="447"/>
                </a:cubicBezTo>
                <a:cubicBezTo>
                  <a:pt x="2376" y="448"/>
                  <a:pt x="2376" y="448"/>
                  <a:pt x="2376" y="448"/>
                </a:cubicBezTo>
                <a:cubicBezTo>
                  <a:pt x="2399" y="468"/>
                  <a:pt x="2399" y="468"/>
                  <a:pt x="2399" y="468"/>
                </a:cubicBezTo>
                <a:cubicBezTo>
                  <a:pt x="2401" y="470"/>
                  <a:pt x="2401" y="470"/>
                  <a:pt x="2401" y="470"/>
                </a:cubicBezTo>
                <a:cubicBezTo>
                  <a:pt x="2406" y="475"/>
                  <a:pt x="2406" y="475"/>
                  <a:pt x="2406" y="475"/>
                </a:cubicBezTo>
                <a:cubicBezTo>
                  <a:pt x="2406" y="475"/>
                  <a:pt x="2407" y="475"/>
                  <a:pt x="2407" y="475"/>
                </a:cubicBezTo>
                <a:cubicBezTo>
                  <a:pt x="2407" y="475"/>
                  <a:pt x="2407" y="475"/>
                  <a:pt x="2407" y="474"/>
                </a:cubicBezTo>
                <a:cubicBezTo>
                  <a:pt x="2429" y="436"/>
                  <a:pt x="2429" y="436"/>
                  <a:pt x="2429" y="436"/>
                </a:cubicBezTo>
                <a:cubicBezTo>
                  <a:pt x="2429" y="436"/>
                  <a:pt x="2429" y="436"/>
                  <a:pt x="2429" y="435"/>
                </a:cubicBezTo>
                <a:cubicBezTo>
                  <a:pt x="2429" y="435"/>
                  <a:pt x="2429" y="435"/>
                  <a:pt x="2429" y="435"/>
                </a:cubicBezTo>
                <a:cubicBezTo>
                  <a:pt x="2399" y="420"/>
                  <a:pt x="2399" y="420"/>
                  <a:pt x="2399" y="420"/>
                </a:cubicBezTo>
                <a:cubicBezTo>
                  <a:pt x="2399" y="392"/>
                  <a:pt x="2399" y="392"/>
                  <a:pt x="2399" y="392"/>
                </a:cubicBezTo>
                <a:cubicBezTo>
                  <a:pt x="2399" y="392"/>
                  <a:pt x="2399" y="392"/>
                  <a:pt x="2399" y="392"/>
                </a:cubicBezTo>
                <a:cubicBezTo>
                  <a:pt x="2384" y="361"/>
                  <a:pt x="2384" y="361"/>
                  <a:pt x="2384" y="361"/>
                </a:cubicBezTo>
                <a:cubicBezTo>
                  <a:pt x="2384" y="361"/>
                  <a:pt x="2383" y="361"/>
                  <a:pt x="2383" y="361"/>
                </a:cubicBezTo>
                <a:cubicBezTo>
                  <a:pt x="2342" y="365"/>
                  <a:pt x="2342" y="365"/>
                  <a:pt x="2342" y="365"/>
                </a:cubicBezTo>
                <a:cubicBezTo>
                  <a:pt x="2313" y="331"/>
                  <a:pt x="2313" y="331"/>
                  <a:pt x="2313" y="331"/>
                </a:cubicBezTo>
                <a:cubicBezTo>
                  <a:pt x="2287" y="295"/>
                  <a:pt x="2287" y="295"/>
                  <a:pt x="2287" y="295"/>
                </a:cubicBezTo>
                <a:cubicBezTo>
                  <a:pt x="2277" y="267"/>
                  <a:pt x="2277" y="267"/>
                  <a:pt x="2277" y="267"/>
                </a:cubicBezTo>
                <a:cubicBezTo>
                  <a:pt x="2329" y="267"/>
                  <a:pt x="2329" y="267"/>
                  <a:pt x="2329" y="267"/>
                </a:cubicBezTo>
                <a:cubicBezTo>
                  <a:pt x="2374" y="260"/>
                  <a:pt x="2374" y="260"/>
                  <a:pt x="2374" y="260"/>
                </a:cubicBezTo>
                <a:cubicBezTo>
                  <a:pt x="2374" y="260"/>
                  <a:pt x="2374" y="260"/>
                  <a:pt x="2374" y="260"/>
                </a:cubicBezTo>
                <a:cubicBezTo>
                  <a:pt x="2390" y="251"/>
                  <a:pt x="2390" y="251"/>
                  <a:pt x="2390" y="251"/>
                </a:cubicBezTo>
                <a:cubicBezTo>
                  <a:pt x="2398" y="246"/>
                  <a:pt x="2398" y="246"/>
                  <a:pt x="2398" y="246"/>
                </a:cubicBezTo>
                <a:cubicBezTo>
                  <a:pt x="2413" y="238"/>
                  <a:pt x="2413" y="238"/>
                  <a:pt x="2413" y="238"/>
                </a:cubicBezTo>
                <a:cubicBezTo>
                  <a:pt x="2413" y="238"/>
                  <a:pt x="2413" y="237"/>
                  <a:pt x="2413" y="237"/>
                </a:cubicBezTo>
                <a:cubicBezTo>
                  <a:pt x="2419" y="221"/>
                  <a:pt x="2419" y="221"/>
                  <a:pt x="2419" y="221"/>
                </a:cubicBezTo>
                <a:cubicBezTo>
                  <a:pt x="2421" y="215"/>
                  <a:pt x="2421" y="215"/>
                  <a:pt x="2421" y="215"/>
                </a:cubicBezTo>
                <a:cubicBezTo>
                  <a:pt x="2421" y="215"/>
                  <a:pt x="2421" y="215"/>
                  <a:pt x="2421" y="215"/>
                </a:cubicBezTo>
                <a:cubicBezTo>
                  <a:pt x="2420" y="215"/>
                  <a:pt x="2420" y="214"/>
                  <a:pt x="2420" y="214"/>
                </a:cubicBezTo>
                <a:cubicBezTo>
                  <a:pt x="2408" y="213"/>
                  <a:pt x="2408" y="213"/>
                  <a:pt x="2408" y="213"/>
                </a:cubicBezTo>
                <a:cubicBezTo>
                  <a:pt x="2376" y="209"/>
                  <a:pt x="2376" y="209"/>
                  <a:pt x="2376" y="209"/>
                </a:cubicBezTo>
                <a:cubicBezTo>
                  <a:pt x="2376" y="209"/>
                  <a:pt x="2376" y="209"/>
                  <a:pt x="2376" y="209"/>
                </a:cubicBezTo>
                <a:cubicBezTo>
                  <a:pt x="2344" y="219"/>
                  <a:pt x="2344" y="219"/>
                  <a:pt x="2344" y="219"/>
                </a:cubicBezTo>
                <a:cubicBezTo>
                  <a:pt x="2341" y="220"/>
                  <a:pt x="2341" y="220"/>
                  <a:pt x="2341" y="220"/>
                </a:cubicBezTo>
                <a:cubicBezTo>
                  <a:pt x="2305" y="221"/>
                  <a:pt x="2305" y="221"/>
                  <a:pt x="2305" y="221"/>
                </a:cubicBezTo>
                <a:cubicBezTo>
                  <a:pt x="2305" y="221"/>
                  <a:pt x="2305" y="221"/>
                  <a:pt x="2305" y="221"/>
                </a:cubicBezTo>
                <a:cubicBezTo>
                  <a:pt x="2310" y="203"/>
                  <a:pt x="2310" y="203"/>
                  <a:pt x="2310" y="203"/>
                </a:cubicBezTo>
                <a:cubicBezTo>
                  <a:pt x="2387" y="168"/>
                  <a:pt x="2387" y="168"/>
                  <a:pt x="2387" y="168"/>
                </a:cubicBezTo>
                <a:cubicBezTo>
                  <a:pt x="2388" y="168"/>
                  <a:pt x="2388" y="168"/>
                  <a:pt x="2388" y="167"/>
                </a:cubicBezTo>
                <a:cubicBezTo>
                  <a:pt x="2388" y="167"/>
                  <a:pt x="2388" y="167"/>
                  <a:pt x="2388" y="167"/>
                </a:cubicBezTo>
                <a:cubicBezTo>
                  <a:pt x="2382" y="164"/>
                  <a:pt x="2382" y="164"/>
                  <a:pt x="2382" y="164"/>
                </a:cubicBezTo>
                <a:cubicBezTo>
                  <a:pt x="2369" y="158"/>
                  <a:pt x="2369" y="158"/>
                  <a:pt x="2369" y="158"/>
                </a:cubicBezTo>
                <a:cubicBezTo>
                  <a:pt x="2349" y="150"/>
                  <a:pt x="2349" y="150"/>
                  <a:pt x="2349" y="150"/>
                </a:cubicBezTo>
                <a:cubicBezTo>
                  <a:pt x="2349" y="150"/>
                  <a:pt x="2349" y="150"/>
                  <a:pt x="2349" y="150"/>
                </a:cubicBezTo>
                <a:cubicBezTo>
                  <a:pt x="2326" y="157"/>
                  <a:pt x="2326" y="157"/>
                  <a:pt x="2326" y="157"/>
                </a:cubicBezTo>
                <a:cubicBezTo>
                  <a:pt x="2311" y="160"/>
                  <a:pt x="2311" y="160"/>
                  <a:pt x="2311" y="160"/>
                </a:cubicBezTo>
                <a:cubicBezTo>
                  <a:pt x="2306" y="162"/>
                  <a:pt x="2306" y="162"/>
                  <a:pt x="2306" y="162"/>
                </a:cubicBezTo>
                <a:cubicBezTo>
                  <a:pt x="2306" y="162"/>
                  <a:pt x="2306" y="162"/>
                  <a:pt x="2306" y="162"/>
                </a:cubicBezTo>
                <a:cubicBezTo>
                  <a:pt x="2242" y="210"/>
                  <a:pt x="2242" y="210"/>
                  <a:pt x="2242" y="210"/>
                </a:cubicBezTo>
                <a:cubicBezTo>
                  <a:pt x="2213" y="190"/>
                  <a:pt x="2213" y="190"/>
                  <a:pt x="2213" y="190"/>
                </a:cubicBezTo>
                <a:cubicBezTo>
                  <a:pt x="2234" y="170"/>
                  <a:pt x="2234" y="170"/>
                  <a:pt x="2234" y="170"/>
                </a:cubicBezTo>
                <a:cubicBezTo>
                  <a:pt x="2235" y="170"/>
                  <a:pt x="2235" y="170"/>
                  <a:pt x="2235" y="170"/>
                </a:cubicBezTo>
                <a:cubicBezTo>
                  <a:pt x="2231" y="148"/>
                  <a:pt x="2231" y="148"/>
                  <a:pt x="2231" y="148"/>
                </a:cubicBezTo>
                <a:cubicBezTo>
                  <a:pt x="2231" y="147"/>
                  <a:pt x="2230" y="147"/>
                  <a:pt x="2230" y="147"/>
                </a:cubicBezTo>
                <a:cubicBezTo>
                  <a:pt x="2185" y="153"/>
                  <a:pt x="2185" y="153"/>
                  <a:pt x="2185" y="153"/>
                </a:cubicBezTo>
                <a:cubicBezTo>
                  <a:pt x="2172" y="139"/>
                  <a:pt x="2172" y="139"/>
                  <a:pt x="2172" y="139"/>
                </a:cubicBezTo>
                <a:cubicBezTo>
                  <a:pt x="2171" y="138"/>
                  <a:pt x="2171" y="138"/>
                  <a:pt x="2171" y="138"/>
                </a:cubicBezTo>
              </a:path>
            </a:pathLst>
          </a:custGeom>
          <a:noFill/>
          <a:ln w="9525" cap="flat">
            <a:solidFill>
              <a:srgbClr val="6DCFF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" name="Freeform 32"/>
          <p:cNvSpPr>
            <a:spLocks/>
          </p:cNvSpPr>
          <p:nvPr/>
        </p:nvSpPr>
        <p:spPr bwMode="auto">
          <a:xfrm>
            <a:off x="9109076" y="368300"/>
            <a:ext cx="709613" cy="1035050"/>
          </a:xfrm>
          <a:custGeom>
            <a:avLst/>
            <a:gdLst>
              <a:gd name="T0" fmla="*/ 190 w 230"/>
              <a:gd name="T1" fmla="*/ 0 h 335"/>
              <a:gd name="T2" fmla="*/ 175 w 230"/>
              <a:gd name="T3" fmla="*/ 1 h 335"/>
              <a:gd name="T4" fmla="*/ 122 w 230"/>
              <a:gd name="T5" fmla="*/ 5 h 335"/>
              <a:gd name="T6" fmla="*/ 122 w 230"/>
              <a:gd name="T7" fmla="*/ 9 h 335"/>
              <a:gd name="T8" fmla="*/ 127 w 230"/>
              <a:gd name="T9" fmla="*/ 41 h 335"/>
              <a:gd name="T10" fmla="*/ 147 w 230"/>
              <a:gd name="T11" fmla="*/ 98 h 335"/>
              <a:gd name="T12" fmla="*/ 206 w 230"/>
              <a:gd name="T13" fmla="*/ 101 h 335"/>
              <a:gd name="T14" fmla="*/ 217 w 230"/>
              <a:gd name="T15" fmla="*/ 102 h 335"/>
              <a:gd name="T16" fmla="*/ 217 w 230"/>
              <a:gd name="T17" fmla="*/ 102 h 335"/>
              <a:gd name="T18" fmla="*/ 228 w 230"/>
              <a:gd name="T19" fmla="*/ 115 h 335"/>
              <a:gd name="T20" fmla="*/ 230 w 230"/>
              <a:gd name="T21" fmla="*/ 117 h 335"/>
              <a:gd name="T22" fmla="*/ 230 w 230"/>
              <a:gd name="T23" fmla="*/ 117 h 335"/>
              <a:gd name="T24" fmla="*/ 230 w 230"/>
              <a:gd name="T25" fmla="*/ 118 h 335"/>
              <a:gd name="T26" fmla="*/ 123 w 230"/>
              <a:gd name="T27" fmla="*/ 154 h 335"/>
              <a:gd name="T28" fmla="*/ 64 w 230"/>
              <a:gd name="T29" fmla="*/ 174 h 335"/>
              <a:gd name="T30" fmla="*/ 33 w 230"/>
              <a:gd name="T31" fmla="*/ 184 h 335"/>
              <a:gd name="T32" fmla="*/ 0 w 230"/>
              <a:gd name="T33" fmla="*/ 201 h 335"/>
              <a:gd name="T34" fmla="*/ 35 w 230"/>
              <a:gd name="T35" fmla="*/ 255 h 335"/>
              <a:gd name="T36" fmla="*/ 35 w 230"/>
              <a:gd name="T37" fmla="*/ 256 h 335"/>
              <a:gd name="T38" fmla="*/ 45 w 230"/>
              <a:gd name="T39" fmla="*/ 297 h 335"/>
              <a:gd name="T40" fmla="*/ 53 w 230"/>
              <a:gd name="T41" fmla="*/ 319 h 335"/>
              <a:gd name="T42" fmla="*/ 58 w 230"/>
              <a:gd name="T43" fmla="*/ 335 h 335"/>
              <a:gd name="T44" fmla="*/ 221 w 230"/>
              <a:gd name="T45" fmla="*/ 325 h 3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230" h="335">
                <a:moveTo>
                  <a:pt x="190" y="0"/>
                </a:moveTo>
                <a:cubicBezTo>
                  <a:pt x="175" y="1"/>
                  <a:pt x="175" y="1"/>
                  <a:pt x="175" y="1"/>
                </a:cubicBezTo>
                <a:cubicBezTo>
                  <a:pt x="122" y="5"/>
                  <a:pt x="122" y="5"/>
                  <a:pt x="122" y="5"/>
                </a:cubicBezTo>
                <a:cubicBezTo>
                  <a:pt x="122" y="9"/>
                  <a:pt x="122" y="9"/>
                  <a:pt x="122" y="9"/>
                </a:cubicBezTo>
                <a:cubicBezTo>
                  <a:pt x="127" y="41"/>
                  <a:pt x="127" y="41"/>
                  <a:pt x="127" y="41"/>
                </a:cubicBezTo>
                <a:cubicBezTo>
                  <a:pt x="147" y="98"/>
                  <a:pt x="147" y="98"/>
                  <a:pt x="147" y="98"/>
                </a:cubicBezTo>
                <a:cubicBezTo>
                  <a:pt x="206" y="101"/>
                  <a:pt x="206" y="101"/>
                  <a:pt x="206" y="101"/>
                </a:cubicBezTo>
                <a:cubicBezTo>
                  <a:pt x="217" y="102"/>
                  <a:pt x="217" y="102"/>
                  <a:pt x="217" y="102"/>
                </a:cubicBezTo>
                <a:cubicBezTo>
                  <a:pt x="217" y="102"/>
                  <a:pt x="217" y="102"/>
                  <a:pt x="217" y="102"/>
                </a:cubicBezTo>
                <a:cubicBezTo>
                  <a:pt x="228" y="115"/>
                  <a:pt x="228" y="115"/>
                  <a:pt x="228" y="115"/>
                </a:cubicBezTo>
                <a:cubicBezTo>
                  <a:pt x="230" y="117"/>
                  <a:pt x="230" y="117"/>
                  <a:pt x="230" y="117"/>
                </a:cubicBezTo>
                <a:cubicBezTo>
                  <a:pt x="230" y="117"/>
                  <a:pt x="230" y="117"/>
                  <a:pt x="230" y="117"/>
                </a:cubicBezTo>
                <a:cubicBezTo>
                  <a:pt x="230" y="118"/>
                  <a:pt x="230" y="118"/>
                  <a:pt x="230" y="118"/>
                </a:cubicBezTo>
                <a:cubicBezTo>
                  <a:pt x="123" y="154"/>
                  <a:pt x="123" y="154"/>
                  <a:pt x="123" y="154"/>
                </a:cubicBezTo>
                <a:cubicBezTo>
                  <a:pt x="64" y="174"/>
                  <a:pt x="64" y="174"/>
                  <a:pt x="64" y="174"/>
                </a:cubicBezTo>
                <a:cubicBezTo>
                  <a:pt x="33" y="184"/>
                  <a:pt x="33" y="184"/>
                  <a:pt x="33" y="184"/>
                </a:cubicBezTo>
                <a:cubicBezTo>
                  <a:pt x="0" y="201"/>
                  <a:pt x="0" y="201"/>
                  <a:pt x="0" y="201"/>
                </a:cubicBezTo>
                <a:cubicBezTo>
                  <a:pt x="35" y="255"/>
                  <a:pt x="35" y="255"/>
                  <a:pt x="35" y="255"/>
                </a:cubicBezTo>
                <a:cubicBezTo>
                  <a:pt x="35" y="255"/>
                  <a:pt x="35" y="255"/>
                  <a:pt x="35" y="256"/>
                </a:cubicBezTo>
                <a:cubicBezTo>
                  <a:pt x="45" y="297"/>
                  <a:pt x="45" y="297"/>
                  <a:pt x="45" y="297"/>
                </a:cubicBezTo>
                <a:cubicBezTo>
                  <a:pt x="53" y="319"/>
                  <a:pt x="53" y="319"/>
                  <a:pt x="53" y="319"/>
                </a:cubicBezTo>
                <a:cubicBezTo>
                  <a:pt x="58" y="335"/>
                  <a:pt x="58" y="335"/>
                  <a:pt x="58" y="335"/>
                </a:cubicBezTo>
                <a:cubicBezTo>
                  <a:pt x="221" y="325"/>
                  <a:pt x="221" y="325"/>
                  <a:pt x="221" y="325"/>
                </a:cubicBezTo>
              </a:path>
            </a:pathLst>
          </a:custGeom>
          <a:noFill/>
          <a:ln w="9525" cap="flat">
            <a:solidFill>
              <a:srgbClr val="6DCFF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" name="Freeform 33"/>
          <p:cNvSpPr>
            <a:spLocks/>
          </p:cNvSpPr>
          <p:nvPr/>
        </p:nvSpPr>
        <p:spPr bwMode="auto">
          <a:xfrm>
            <a:off x="7335838" y="1677988"/>
            <a:ext cx="320675" cy="363538"/>
          </a:xfrm>
          <a:custGeom>
            <a:avLst/>
            <a:gdLst>
              <a:gd name="T0" fmla="*/ 0 w 202"/>
              <a:gd name="T1" fmla="*/ 222 h 229"/>
              <a:gd name="T2" fmla="*/ 14 w 202"/>
              <a:gd name="T3" fmla="*/ 229 h 229"/>
              <a:gd name="T4" fmla="*/ 31 w 202"/>
              <a:gd name="T5" fmla="*/ 218 h 229"/>
              <a:gd name="T6" fmla="*/ 54 w 202"/>
              <a:gd name="T7" fmla="*/ 204 h 229"/>
              <a:gd name="T8" fmla="*/ 171 w 202"/>
              <a:gd name="T9" fmla="*/ 134 h 229"/>
              <a:gd name="T10" fmla="*/ 202 w 202"/>
              <a:gd name="T11" fmla="*/ 0 h 229"/>
              <a:gd name="T12" fmla="*/ 14 w 202"/>
              <a:gd name="T13" fmla="*/ 31 h 229"/>
              <a:gd name="T14" fmla="*/ 6 w 202"/>
              <a:gd name="T15" fmla="*/ 150 h 229"/>
              <a:gd name="T16" fmla="*/ 0 w 202"/>
              <a:gd name="T17" fmla="*/ 222 h 2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02" h="229">
                <a:moveTo>
                  <a:pt x="0" y="222"/>
                </a:moveTo>
                <a:lnTo>
                  <a:pt x="14" y="229"/>
                </a:lnTo>
                <a:lnTo>
                  <a:pt x="31" y="218"/>
                </a:lnTo>
                <a:lnTo>
                  <a:pt x="54" y="204"/>
                </a:lnTo>
                <a:lnTo>
                  <a:pt x="171" y="134"/>
                </a:lnTo>
                <a:lnTo>
                  <a:pt x="202" y="0"/>
                </a:lnTo>
                <a:lnTo>
                  <a:pt x="14" y="31"/>
                </a:lnTo>
                <a:lnTo>
                  <a:pt x="6" y="150"/>
                </a:lnTo>
                <a:lnTo>
                  <a:pt x="0" y="222"/>
                </a:lnTo>
                <a:close/>
              </a:path>
            </a:pathLst>
          </a:custGeom>
          <a:noFill/>
          <a:ln w="9525" cap="flat">
            <a:solidFill>
              <a:srgbClr val="6DCFF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" name="Freeform 34"/>
          <p:cNvSpPr>
            <a:spLocks/>
          </p:cNvSpPr>
          <p:nvPr/>
        </p:nvSpPr>
        <p:spPr bwMode="auto">
          <a:xfrm>
            <a:off x="7283451" y="1504950"/>
            <a:ext cx="361950" cy="133350"/>
          </a:xfrm>
          <a:custGeom>
            <a:avLst/>
            <a:gdLst>
              <a:gd name="T0" fmla="*/ 0 w 228"/>
              <a:gd name="T1" fmla="*/ 35 h 84"/>
              <a:gd name="T2" fmla="*/ 45 w 228"/>
              <a:gd name="T3" fmla="*/ 60 h 84"/>
              <a:gd name="T4" fmla="*/ 51 w 228"/>
              <a:gd name="T5" fmla="*/ 64 h 84"/>
              <a:gd name="T6" fmla="*/ 84 w 228"/>
              <a:gd name="T7" fmla="*/ 84 h 84"/>
              <a:gd name="T8" fmla="*/ 167 w 228"/>
              <a:gd name="T9" fmla="*/ 80 h 84"/>
              <a:gd name="T10" fmla="*/ 228 w 228"/>
              <a:gd name="T11" fmla="*/ 78 h 84"/>
              <a:gd name="T12" fmla="*/ 212 w 228"/>
              <a:gd name="T13" fmla="*/ 4 h 84"/>
              <a:gd name="T14" fmla="*/ 66 w 228"/>
              <a:gd name="T15" fmla="*/ 0 h 84"/>
              <a:gd name="T16" fmla="*/ 35 w 228"/>
              <a:gd name="T17" fmla="*/ 17 h 84"/>
              <a:gd name="T18" fmla="*/ 0 w 228"/>
              <a:gd name="T19" fmla="*/ 35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28" h="84">
                <a:moveTo>
                  <a:pt x="0" y="35"/>
                </a:moveTo>
                <a:lnTo>
                  <a:pt x="45" y="60"/>
                </a:lnTo>
                <a:lnTo>
                  <a:pt x="51" y="64"/>
                </a:lnTo>
                <a:lnTo>
                  <a:pt x="84" y="84"/>
                </a:lnTo>
                <a:lnTo>
                  <a:pt x="167" y="80"/>
                </a:lnTo>
                <a:lnTo>
                  <a:pt x="228" y="78"/>
                </a:lnTo>
                <a:lnTo>
                  <a:pt x="212" y="4"/>
                </a:lnTo>
                <a:lnTo>
                  <a:pt x="66" y="0"/>
                </a:lnTo>
                <a:lnTo>
                  <a:pt x="35" y="17"/>
                </a:lnTo>
                <a:lnTo>
                  <a:pt x="0" y="35"/>
                </a:lnTo>
                <a:close/>
              </a:path>
            </a:pathLst>
          </a:custGeom>
          <a:noFill/>
          <a:ln w="9525" cap="flat">
            <a:solidFill>
              <a:srgbClr val="6DCFF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" name="Freeform 35"/>
          <p:cNvSpPr>
            <a:spLocks/>
          </p:cNvSpPr>
          <p:nvPr/>
        </p:nvSpPr>
        <p:spPr bwMode="auto">
          <a:xfrm>
            <a:off x="6532563" y="1563688"/>
            <a:ext cx="669925" cy="757238"/>
          </a:xfrm>
          <a:custGeom>
            <a:avLst/>
            <a:gdLst>
              <a:gd name="T0" fmla="*/ 0 w 217"/>
              <a:gd name="T1" fmla="*/ 162 h 245"/>
              <a:gd name="T2" fmla="*/ 1 w 217"/>
              <a:gd name="T3" fmla="*/ 163 h 245"/>
              <a:gd name="T4" fmla="*/ 67 w 217"/>
              <a:gd name="T5" fmla="*/ 222 h 245"/>
              <a:gd name="T6" fmla="*/ 94 w 217"/>
              <a:gd name="T7" fmla="*/ 245 h 245"/>
              <a:gd name="T8" fmla="*/ 137 w 217"/>
              <a:gd name="T9" fmla="*/ 224 h 245"/>
              <a:gd name="T10" fmla="*/ 217 w 217"/>
              <a:gd name="T11" fmla="*/ 183 h 245"/>
              <a:gd name="T12" fmla="*/ 211 w 217"/>
              <a:gd name="T13" fmla="*/ 63 h 245"/>
              <a:gd name="T14" fmla="*/ 210 w 217"/>
              <a:gd name="T15" fmla="*/ 56 h 245"/>
              <a:gd name="T16" fmla="*/ 210 w 217"/>
              <a:gd name="T17" fmla="*/ 42 h 245"/>
              <a:gd name="T18" fmla="*/ 208 w 217"/>
              <a:gd name="T19" fmla="*/ 4 h 245"/>
              <a:gd name="T20" fmla="*/ 205 w 217"/>
              <a:gd name="T21" fmla="*/ 3 h 245"/>
              <a:gd name="T22" fmla="*/ 173 w 217"/>
              <a:gd name="T23" fmla="*/ 0 h 245"/>
              <a:gd name="T24" fmla="*/ 160 w 217"/>
              <a:gd name="T25" fmla="*/ 78 h 245"/>
              <a:gd name="T26" fmla="*/ 160 w 217"/>
              <a:gd name="T27" fmla="*/ 78 h 245"/>
              <a:gd name="T28" fmla="*/ 119 w 217"/>
              <a:gd name="T29" fmla="*/ 85 h 245"/>
              <a:gd name="T30" fmla="*/ 118 w 217"/>
              <a:gd name="T31" fmla="*/ 85 h 245"/>
              <a:gd name="T32" fmla="*/ 92 w 217"/>
              <a:gd name="T33" fmla="*/ 57 h 245"/>
              <a:gd name="T34" fmla="*/ 46 w 217"/>
              <a:gd name="T35" fmla="*/ 85 h 245"/>
              <a:gd name="T36" fmla="*/ 34 w 217"/>
              <a:gd name="T37" fmla="*/ 135 h 245"/>
              <a:gd name="T38" fmla="*/ 33 w 217"/>
              <a:gd name="T39" fmla="*/ 135 h 245"/>
              <a:gd name="T40" fmla="*/ 29 w 217"/>
              <a:gd name="T41" fmla="*/ 138 h 245"/>
              <a:gd name="T42" fmla="*/ 4 w 217"/>
              <a:gd name="T43" fmla="*/ 155 h 245"/>
              <a:gd name="T44" fmla="*/ 0 w 217"/>
              <a:gd name="T45" fmla="*/ 162 h 2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217" h="245">
                <a:moveTo>
                  <a:pt x="0" y="162"/>
                </a:moveTo>
                <a:cubicBezTo>
                  <a:pt x="1" y="163"/>
                  <a:pt x="1" y="163"/>
                  <a:pt x="1" y="163"/>
                </a:cubicBezTo>
                <a:cubicBezTo>
                  <a:pt x="67" y="222"/>
                  <a:pt x="67" y="222"/>
                  <a:pt x="67" y="222"/>
                </a:cubicBezTo>
                <a:cubicBezTo>
                  <a:pt x="94" y="245"/>
                  <a:pt x="94" y="245"/>
                  <a:pt x="94" y="245"/>
                </a:cubicBezTo>
                <a:cubicBezTo>
                  <a:pt x="137" y="224"/>
                  <a:pt x="137" y="224"/>
                  <a:pt x="137" y="224"/>
                </a:cubicBezTo>
                <a:cubicBezTo>
                  <a:pt x="217" y="183"/>
                  <a:pt x="217" y="183"/>
                  <a:pt x="217" y="183"/>
                </a:cubicBezTo>
                <a:cubicBezTo>
                  <a:pt x="211" y="63"/>
                  <a:pt x="211" y="63"/>
                  <a:pt x="211" y="63"/>
                </a:cubicBezTo>
                <a:cubicBezTo>
                  <a:pt x="210" y="56"/>
                  <a:pt x="210" y="56"/>
                  <a:pt x="210" y="56"/>
                </a:cubicBezTo>
                <a:cubicBezTo>
                  <a:pt x="210" y="42"/>
                  <a:pt x="210" y="42"/>
                  <a:pt x="210" y="42"/>
                </a:cubicBezTo>
                <a:cubicBezTo>
                  <a:pt x="208" y="4"/>
                  <a:pt x="208" y="4"/>
                  <a:pt x="208" y="4"/>
                </a:cubicBezTo>
                <a:cubicBezTo>
                  <a:pt x="205" y="3"/>
                  <a:pt x="205" y="3"/>
                  <a:pt x="205" y="3"/>
                </a:cubicBezTo>
                <a:cubicBezTo>
                  <a:pt x="173" y="0"/>
                  <a:pt x="173" y="0"/>
                  <a:pt x="173" y="0"/>
                </a:cubicBezTo>
                <a:cubicBezTo>
                  <a:pt x="160" y="78"/>
                  <a:pt x="160" y="78"/>
                  <a:pt x="160" y="78"/>
                </a:cubicBezTo>
                <a:cubicBezTo>
                  <a:pt x="160" y="78"/>
                  <a:pt x="160" y="78"/>
                  <a:pt x="160" y="78"/>
                </a:cubicBezTo>
                <a:cubicBezTo>
                  <a:pt x="119" y="85"/>
                  <a:pt x="119" y="85"/>
                  <a:pt x="119" y="85"/>
                </a:cubicBezTo>
                <a:cubicBezTo>
                  <a:pt x="119" y="85"/>
                  <a:pt x="119" y="85"/>
                  <a:pt x="118" y="85"/>
                </a:cubicBezTo>
                <a:cubicBezTo>
                  <a:pt x="92" y="57"/>
                  <a:pt x="92" y="57"/>
                  <a:pt x="92" y="57"/>
                </a:cubicBezTo>
                <a:cubicBezTo>
                  <a:pt x="46" y="85"/>
                  <a:pt x="46" y="85"/>
                  <a:pt x="46" y="85"/>
                </a:cubicBezTo>
                <a:cubicBezTo>
                  <a:pt x="34" y="135"/>
                  <a:pt x="34" y="135"/>
                  <a:pt x="34" y="135"/>
                </a:cubicBezTo>
                <a:cubicBezTo>
                  <a:pt x="34" y="135"/>
                  <a:pt x="34" y="135"/>
                  <a:pt x="33" y="135"/>
                </a:cubicBezTo>
                <a:cubicBezTo>
                  <a:pt x="29" y="138"/>
                  <a:pt x="29" y="138"/>
                  <a:pt x="29" y="138"/>
                </a:cubicBezTo>
                <a:cubicBezTo>
                  <a:pt x="4" y="155"/>
                  <a:pt x="4" y="155"/>
                  <a:pt x="4" y="155"/>
                </a:cubicBezTo>
                <a:lnTo>
                  <a:pt x="0" y="162"/>
                </a:lnTo>
                <a:close/>
              </a:path>
            </a:pathLst>
          </a:custGeom>
          <a:noFill/>
          <a:ln w="9525" cap="flat">
            <a:solidFill>
              <a:srgbClr val="6DCFF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" name="Freeform 36"/>
          <p:cNvSpPr>
            <a:spLocks/>
          </p:cNvSpPr>
          <p:nvPr/>
        </p:nvSpPr>
        <p:spPr bwMode="auto">
          <a:xfrm>
            <a:off x="7616826" y="0"/>
            <a:ext cx="858838" cy="669925"/>
          </a:xfrm>
          <a:custGeom>
            <a:avLst/>
            <a:gdLst>
              <a:gd name="T0" fmla="*/ 126 w 278"/>
              <a:gd name="T1" fmla="*/ 204 h 217"/>
              <a:gd name="T2" fmla="*/ 207 w 278"/>
              <a:gd name="T3" fmla="*/ 217 h 217"/>
              <a:gd name="T4" fmla="*/ 278 w 278"/>
              <a:gd name="T5" fmla="*/ 163 h 217"/>
              <a:gd name="T6" fmla="*/ 237 w 278"/>
              <a:gd name="T7" fmla="*/ 0 h 217"/>
              <a:gd name="T8" fmla="*/ 74 w 278"/>
              <a:gd name="T9" fmla="*/ 29 h 217"/>
              <a:gd name="T10" fmla="*/ 25 w 278"/>
              <a:gd name="T11" fmla="*/ 54 h 217"/>
              <a:gd name="T12" fmla="*/ 0 w 278"/>
              <a:gd name="T13" fmla="*/ 118 h 217"/>
              <a:gd name="T14" fmla="*/ 4 w 278"/>
              <a:gd name="T15" fmla="*/ 122 h 217"/>
              <a:gd name="T16" fmla="*/ 98 w 278"/>
              <a:gd name="T17" fmla="*/ 159 h 217"/>
              <a:gd name="T18" fmla="*/ 99 w 278"/>
              <a:gd name="T19" fmla="*/ 159 h 217"/>
              <a:gd name="T20" fmla="*/ 126 w 278"/>
              <a:gd name="T21" fmla="*/ 204 h 2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78" h="217">
                <a:moveTo>
                  <a:pt x="126" y="204"/>
                </a:moveTo>
                <a:cubicBezTo>
                  <a:pt x="207" y="217"/>
                  <a:pt x="207" y="217"/>
                  <a:pt x="207" y="217"/>
                </a:cubicBezTo>
                <a:cubicBezTo>
                  <a:pt x="278" y="163"/>
                  <a:pt x="278" y="163"/>
                  <a:pt x="278" y="163"/>
                </a:cubicBezTo>
                <a:cubicBezTo>
                  <a:pt x="237" y="0"/>
                  <a:pt x="237" y="0"/>
                  <a:pt x="237" y="0"/>
                </a:cubicBezTo>
                <a:cubicBezTo>
                  <a:pt x="74" y="29"/>
                  <a:pt x="74" y="29"/>
                  <a:pt x="74" y="29"/>
                </a:cubicBezTo>
                <a:cubicBezTo>
                  <a:pt x="25" y="54"/>
                  <a:pt x="25" y="54"/>
                  <a:pt x="25" y="54"/>
                </a:cubicBezTo>
                <a:cubicBezTo>
                  <a:pt x="0" y="118"/>
                  <a:pt x="0" y="118"/>
                  <a:pt x="0" y="118"/>
                </a:cubicBezTo>
                <a:cubicBezTo>
                  <a:pt x="4" y="122"/>
                  <a:pt x="4" y="122"/>
                  <a:pt x="4" y="122"/>
                </a:cubicBezTo>
                <a:cubicBezTo>
                  <a:pt x="98" y="159"/>
                  <a:pt x="98" y="159"/>
                  <a:pt x="98" y="159"/>
                </a:cubicBezTo>
                <a:cubicBezTo>
                  <a:pt x="98" y="159"/>
                  <a:pt x="98" y="159"/>
                  <a:pt x="99" y="159"/>
                </a:cubicBezTo>
                <a:lnTo>
                  <a:pt x="126" y="204"/>
                </a:lnTo>
                <a:close/>
              </a:path>
            </a:pathLst>
          </a:custGeom>
          <a:noFill/>
          <a:ln w="9525" cap="flat">
            <a:solidFill>
              <a:srgbClr val="6DCFF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" name="Freeform 37"/>
          <p:cNvSpPr>
            <a:spLocks/>
          </p:cNvSpPr>
          <p:nvPr/>
        </p:nvSpPr>
        <p:spPr bwMode="auto">
          <a:xfrm>
            <a:off x="7793038" y="1158875"/>
            <a:ext cx="754063" cy="373063"/>
          </a:xfrm>
          <a:custGeom>
            <a:avLst/>
            <a:gdLst>
              <a:gd name="T0" fmla="*/ 23 w 244"/>
              <a:gd name="T1" fmla="*/ 97 h 121"/>
              <a:gd name="T2" fmla="*/ 32 w 244"/>
              <a:gd name="T3" fmla="*/ 98 h 121"/>
              <a:gd name="T4" fmla="*/ 69 w 244"/>
              <a:gd name="T5" fmla="*/ 107 h 121"/>
              <a:gd name="T6" fmla="*/ 108 w 244"/>
              <a:gd name="T7" fmla="*/ 116 h 121"/>
              <a:gd name="T8" fmla="*/ 130 w 244"/>
              <a:gd name="T9" fmla="*/ 121 h 121"/>
              <a:gd name="T10" fmla="*/ 244 w 244"/>
              <a:gd name="T11" fmla="*/ 95 h 121"/>
              <a:gd name="T12" fmla="*/ 229 w 244"/>
              <a:gd name="T13" fmla="*/ 64 h 121"/>
              <a:gd name="T14" fmla="*/ 199 w 244"/>
              <a:gd name="T15" fmla="*/ 6 h 121"/>
              <a:gd name="T16" fmla="*/ 144 w 244"/>
              <a:gd name="T17" fmla="*/ 34 h 121"/>
              <a:gd name="T18" fmla="*/ 143 w 244"/>
              <a:gd name="T19" fmla="*/ 34 h 121"/>
              <a:gd name="T20" fmla="*/ 143 w 244"/>
              <a:gd name="T21" fmla="*/ 34 h 121"/>
              <a:gd name="T22" fmla="*/ 130 w 244"/>
              <a:gd name="T23" fmla="*/ 0 h 121"/>
              <a:gd name="T24" fmla="*/ 111 w 244"/>
              <a:gd name="T25" fmla="*/ 7 h 121"/>
              <a:gd name="T26" fmla="*/ 0 w 244"/>
              <a:gd name="T27" fmla="*/ 52 h 121"/>
              <a:gd name="T28" fmla="*/ 23 w 244"/>
              <a:gd name="T29" fmla="*/ 97 h 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44" h="121">
                <a:moveTo>
                  <a:pt x="23" y="97"/>
                </a:moveTo>
                <a:cubicBezTo>
                  <a:pt x="32" y="98"/>
                  <a:pt x="32" y="98"/>
                  <a:pt x="32" y="98"/>
                </a:cubicBezTo>
                <a:cubicBezTo>
                  <a:pt x="69" y="107"/>
                  <a:pt x="69" y="107"/>
                  <a:pt x="69" y="107"/>
                </a:cubicBezTo>
                <a:cubicBezTo>
                  <a:pt x="108" y="116"/>
                  <a:pt x="108" y="116"/>
                  <a:pt x="108" y="116"/>
                </a:cubicBezTo>
                <a:cubicBezTo>
                  <a:pt x="130" y="121"/>
                  <a:pt x="130" y="121"/>
                  <a:pt x="130" y="121"/>
                </a:cubicBezTo>
                <a:cubicBezTo>
                  <a:pt x="244" y="95"/>
                  <a:pt x="244" y="95"/>
                  <a:pt x="244" y="95"/>
                </a:cubicBezTo>
                <a:cubicBezTo>
                  <a:pt x="229" y="64"/>
                  <a:pt x="229" y="64"/>
                  <a:pt x="229" y="64"/>
                </a:cubicBezTo>
                <a:cubicBezTo>
                  <a:pt x="199" y="6"/>
                  <a:pt x="199" y="6"/>
                  <a:pt x="199" y="6"/>
                </a:cubicBezTo>
                <a:cubicBezTo>
                  <a:pt x="144" y="34"/>
                  <a:pt x="144" y="34"/>
                  <a:pt x="144" y="34"/>
                </a:cubicBezTo>
                <a:cubicBezTo>
                  <a:pt x="143" y="34"/>
                  <a:pt x="143" y="34"/>
                  <a:pt x="143" y="34"/>
                </a:cubicBezTo>
                <a:cubicBezTo>
                  <a:pt x="143" y="34"/>
                  <a:pt x="143" y="34"/>
                  <a:pt x="143" y="34"/>
                </a:cubicBezTo>
                <a:cubicBezTo>
                  <a:pt x="130" y="0"/>
                  <a:pt x="130" y="0"/>
                  <a:pt x="130" y="0"/>
                </a:cubicBezTo>
                <a:cubicBezTo>
                  <a:pt x="111" y="7"/>
                  <a:pt x="111" y="7"/>
                  <a:pt x="111" y="7"/>
                </a:cubicBezTo>
                <a:cubicBezTo>
                  <a:pt x="0" y="52"/>
                  <a:pt x="0" y="52"/>
                  <a:pt x="0" y="52"/>
                </a:cubicBezTo>
                <a:lnTo>
                  <a:pt x="23" y="97"/>
                </a:lnTo>
                <a:close/>
              </a:path>
            </a:pathLst>
          </a:custGeom>
          <a:noFill/>
          <a:ln w="9525" cap="flat">
            <a:solidFill>
              <a:srgbClr val="6DCFF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" name="Freeform 38"/>
          <p:cNvSpPr>
            <a:spLocks/>
          </p:cNvSpPr>
          <p:nvPr/>
        </p:nvSpPr>
        <p:spPr bwMode="auto">
          <a:xfrm>
            <a:off x="8543926" y="1019175"/>
            <a:ext cx="573088" cy="512763"/>
          </a:xfrm>
          <a:custGeom>
            <a:avLst/>
            <a:gdLst>
              <a:gd name="T0" fmla="*/ 32 w 186"/>
              <a:gd name="T1" fmla="*/ 137 h 166"/>
              <a:gd name="T2" fmla="*/ 85 w 186"/>
              <a:gd name="T3" fmla="*/ 166 h 166"/>
              <a:gd name="T4" fmla="*/ 183 w 186"/>
              <a:gd name="T5" fmla="*/ 131 h 166"/>
              <a:gd name="T6" fmla="*/ 186 w 186"/>
              <a:gd name="T7" fmla="*/ 87 h 166"/>
              <a:gd name="T8" fmla="*/ 177 w 186"/>
              <a:gd name="T9" fmla="*/ 82 h 166"/>
              <a:gd name="T10" fmla="*/ 150 w 186"/>
              <a:gd name="T11" fmla="*/ 70 h 166"/>
              <a:gd name="T12" fmla="*/ 150 w 186"/>
              <a:gd name="T13" fmla="*/ 70 h 166"/>
              <a:gd name="T14" fmla="*/ 135 w 186"/>
              <a:gd name="T15" fmla="*/ 19 h 166"/>
              <a:gd name="T16" fmla="*/ 129 w 186"/>
              <a:gd name="T17" fmla="*/ 0 h 166"/>
              <a:gd name="T18" fmla="*/ 15 w 186"/>
              <a:gd name="T19" fmla="*/ 7 h 166"/>
              <a:gd name="T20" fmla="*/ 0 w 186"/>
              <a:gd name="T21" fmla="*/ 57 h 166"/>
              <a:gd name="T22" fmla="*/ 31 w 186"/>
              <a:gd name="T23" fmla="*/ 104 h 166"/>
              <a:gd name="T24" fmla="*/ 32 w 186"/>
              <a:gd name="T25" fmla="*/ 105 h 166"/>
              <a:gd name="T26" fmla="*/ 32 w 186"/>
              <a:gd name="T27" fmla="*/ 137 h 1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86" h="166">
                <a:moveTo>
                  <a:pt x="32" y="137"/>
                </a:moveTo>
                <a:cubicBezTo>
                  <a:pt x="85" y="166"/>
                  <a:pt x="85" y="166"/>
                  <a:pt x="85" y="166"/>
                </a:cubicBezTo>
                <a:cubicBezTo>
                  <a:pt x="183" y="131"/>
                  <a:pt x="183" y="131"/>
                  <a:pt x="183" y="131"/>
                </a:cubicBezTo>
                <a:cubicBezTo>
                  <a:pt x="186" y="87"/>
                  <a:pt x="186" y="87"/>
                  <a:pt x="186" y="87"/>
                </a:cubicBezTo>
                <a:cubicBezTo>
                  <a:pt x="177" y="82"/>
                  <a:pt x="177" y="82"/>
                  <a:pt x="177" y="82"/>
                </a:cubicBezTo>
                <a:cubicBezTo>
                  <a:pt x="150" y="70"/>
                  <a:pt x="150" y="70"/>
                  <a:pt x="150" y="70"/>
                </a:cubicBezTo>
                <a:cubicBezTo>
                  <a:pt x="150" y="70"/>
                  <a:pt x="150" y="70"/>
                  <a:pt x="150" y="70"/>
                </a:cubicBezTo>
                <a:cubicBezTo>
                  <a:pt x="135" y="19"/>
                  <a:pt x="135" y="19"/>
                  <a:pt x="135" y="19"/>
                </a:cubicBezTo>
                <a:cubicBezTo>
                  <a:pt x="129" y="0"/>
                  <a:pt x="129" y="0"/>
                  <a:pt x="129" y="0"/>
                </a:cubicBezTo>
                <a:cubicBezTo>
                  <a:pt x="15" y="7"/>
                  <a:pt x="15" y="7"/>
                  <a:pt x="15" y="7"/>
                </a:cubicBezTo>
                <a:cubicBezTo>
                  <a:pt x="0" y="57"/>
                  <a:pt x="0" y="57"/>
                  <a:pt x="0" y="57"/>
                </a:cubicBezTo>
                <a:cubicBezTo>
                  <a:pt x="31" y="104"/>
                  <a:pt x="31" y="104"/>
                  <a:pt x="31" y="104"/>
                </a:cubicBezTo>
                <a:cubicBezTo>
                  <a:pt x="32" y="105"/>
                  <a:pt x="32" y="105"/>
                  <a:pt x="32" y="105"/>
                </a:cubicBezTo>
                <a:lnTo>
                  <a:pt x="32" y="137"/>
                </a:lnTo>
                <a:close/>
              </a:path>
            </a:pathLst>
          </a:custGeom>
          <a:noFill/>
          <a:ln w="9525" cap="flat">
            <a:solidFill>
              <a:srgbClr val="6DCFF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" name="Freeform 39"/>
          <p:cNvSpPr>
            <a:spLocks/>
          </p:cNvSpPr>
          <p:nvPr/>
        </p:nvSpPr>
        <p:spPr bwMode="auto">
          <a:xfrm>
            <a:off x="8997951" y="473075"/>
            <a:ext cx="425450" cy="303213"/>
          </a:xfrm>
          <a:custGeom>
            <a:avLst/>
            <a:gdLst>
              <a:gd name="T0" fmla="*/ 0 w 138"/>
              <a:gd name="T1" fmla="*/ 61 h 98"/>
              <a:gd name="T2" fmla="*/ 22 w 138"/>
              <a:gd name="T3" fmla="*/ 72 h 98"/>
              <a:gd name="T4" fmla="*/ 73 w 138"/>
              <a:gd name="T5" fmla="*/ 98 h 98"/>
              <a:gd name="T6" fmla="*/ 138 w 138"/>
              <a:gd name="T7" fmla="*/ 81 h 98"/>
              <a:gd name="T8" fmla="*/ 111 w 138"/>
              <a:gd name="T9" fmla="*/ 0 h 98"/>
              <a:gd name="T10" fmla="*/ 42 w 138"/>
              <a:gd name="T11" fmla="*/ 0 h 98"/>
              <a:gd name="T12" fmla="*/ 21 w 138"/>
              <a:gd name="T13" fmla="*/ 32 h 98"/>
              <a:gd name="T14" fmla="*/ 4 w 138"/>
              <a:gd name="T15" fmla="*/ 58 h 98"/>
              <a:gd name="T16" fmla="*/ 4 w 138"/>
              <a:gd name="T17" fmla="*/ 58 h 98"/>
              <a:gd name="T18" fmla="*/ 0 w 138"/>
              <a:gd name="T19" fmla="*/ 61 h 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38" h="98">
                <a:moveTo>
                  <a:pt x="0" y="61"/>
                </a:moveTo>
                <a:cubicBezTo>
                  <a:pt x="22" y="72"/>
                  <a:pt x="22" y="72"/>
                  <a:pt x="22" y="72"/>
                </a:cubicBezTo>
                <a:cubicBezTo>
                  <a:pt x="73" y="98"/>
                  <a:pt x="73" y="98"/>
                  <a:pt x="73" y="98"/>
                </a:cubicBezTo>
                <a:cubicBezTo>
                  <a:pt x="138" y="81"/>
                  <a:pt x="138" y="81"/>
                  <a:pt x="138" y="81"/>
                </a:cubicBezTo>
                <a:cubicBezTo>
                  <a:pt x="111" y="0"/>
                  <a:pt x="111" y="0"/>
                  <a:pt x="111" y="0"/>
                </a:cubicBezTo>
                <a:cubicBezTo>
                  <a:pt x="42" y="0"/>
                  <a:pt x="42" y="0"/>
                  <a:pt x="42" y="0"/>
                </a:cubicBezTo>
                <a:cubicBezTo>
                  <a:pt x="21" y="32"/>
                  <a:pt x="21" y="32"/>
                  <a:pt x="21" y="32"/>
                </a:cubicBezTo>
                <a:cubicBezTo>
                  <a:pt x="4" y="58"/>
                  <a:pt x="4" y="58"/>
                  <a:pt x="4" y="58"/>
                </a:cubicBezTo>
                <a:cubicBezTo>
                  <a:pt x="4" y="58"/>
                  <a:pt x="4" y="58"/>
                  <a:pt x="4" y="58"/>
                </a:cubicBezTo>
                <a:lnTo>
                  <a:pt x="0" y="61"/>
                </a:lnTo>
                <a:close/>
              </a:path>
            </a:pathLst>
          </a:custGeom>
          <a:noFill/>
          <a:ln w="9525" cap="flat">
            <a:solidFill>
              <a:srgbClr val="6DCFF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" name="Freeform 40"/>
          <p:cNvSpPr>
            <a:spLocks/>
          </p:cNvSpPr>
          <p:nvPr/>
        </p:nvSpPr>
        <p:spPr bwMode="auto">
          <a:xfrm>
            <a:off x="7381876" y="2151063"/>
            <a:ext cx="209550" cy="166688"/>
          </a:xfrm>
          <a:custGeom>
            <a:avLst/>
            <a:gdLst>
              <a:gd name="T0" fmla="*/ 21 w 68"/>
              <a:gd name="T1" fmla="*/ 54 h 54"/>
              <a:gd name="T2" fmla="*/ 20 w 68"/>
              <a:gd name="T3" fmla="*/ 54 h 54"/>
              <a:gd name="T4" fmla="*/ 7 w 68"/>
              <a:gd name="T5" fmla="*/ 41 h 54"/>
              <a:gd name="T6" fmla="*/ 1 w 68"/>
              <a:gd name="T7" fmla="*/ 35 h 54"/>
              <a:gd name="T8" fmla="*/ 0 w 68"/>
              <a:gd name="T9" fmla="*/ 34 h 54"/>
              <a:gd name="T10" fmla="*/ 9 w 68"/>
              <a:gd name="T11" fmla="*/ 15 h 54"/>
              <a:gd name="T12" fmla="*/ 9 w 68"/>
              <a:gd name="T13" fmla="*/ 15 h 54"/>
              <a:gd name="T14" fmla="*/ 19 w 68"/>
              <a:gd name="T15" fmla="*/ 8 h 54"/>
              <a:gd name="T16" fmla="*/ 24 w 68"/>
              <a:gd name="T17" fmla="*/ 4 h 54"/>
              <a:gd name="T18" fmla="*/ 24 w 68"/>
              <a:gd name="T19" fmla="*/ 4 h 54"/>
              <a:gd name="T20" fmla="*/ 46 w 68"/>
              <a:gd name="T21" fmla="*/ 0 h 54"/>
              <a:gd name="T22" fmla="*/ 47 w 68"/>
              <a:gd name="T23" fmla="*/ 0 h 54"/>
              <a:gd name="T24" fmla="*/ 67 w 68"/>
              <a:gd name="T25" fmla="*/ 32 h 54"/>
              <a:gd name="T26" fmla="*/ 67 w 68"/>
              <a:gd name="T27" fmla="*/ 34 h 54"/>
              <a:gd name="T28" fmla="*/ 49 w 68"/>
              <a:gd name="T29" fmla="*/ 48 h 54"/>
              <a:gd name="T30" fmla="*/ 49 w 68"/>
              <a:gd name="T31" fmla="*/ 49 h 54"/>
              <a:gd name="T32" fmla="*/ 21 w 68"/>
              <a:gd name="T33" fmla="*/ 54 h 54"/>
              <a:gd name="T34" fmla="*/ 21 w 68"/>
              <a:gd name="T35" fmla="*/ 54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68" h="54">
                <a:moveTo>
                  <a:pt x="21" y="54"/>
                </a:moveTo>
                <a:cubicBezTo>
                  <a:pt x="20" y="54"/>
                  <a:pt x="20" y="54"/>
                  <a:pt x="20" y="54"/>
                </a:cubicBezTo>
                <a:cubicBezTo>
                  <a:pt x="7" y="41"/>
                  <a:pt x="7" y="41"/>
                  <a:pt x="7" y="41"/>
                </a:cubicBezTo>
                <a:cubicBezTo>
                  <a:pt x="1" y="35"/>
                  <a:pt x="1" y="35"/>
                  <a:pt x="1" y="35"/>
                </a:cubicBezTo>
                <a:cubicBezTo>
                  <a:pt x="0" y="35"/>
                  <a:pt x="0" y="34"/>
                  <a:pt x="0" y="34"/>
                </a:cubicBezTo>
                <a:cubicBezTo>
                  <a:pt x="9" y="15"/>
                  <a:pt x="9" y="15"/>
                  <a:pt x="9" y="15"/>
                </a:cubicBezTo>
                <a:cubicBezTo>
                  <a:pt x="9" y="15"/>
                  <a:pt x="9" y="15"/>
                  <a:pt x="9" y="15"/>
                </a:cubicBezTo>
                <a:cubicBezTo>
                  <a:pt x="19" y="8"/>
                  <a:pt x="19" y="8"/>
                  <a:pt x="19" y="8"/>
                </a:cubicBezTo>
                <a:cubicBezTo>
                  <a:pt x="24" y="4"/>
                  <a:pt x="24" y="4"/>
                  <a:pt x="24" y="4"/>
                </a:cubicBezTo>
                <a:cubicBezTo>
                  <a:pt x="24" y="4"/>
                  <a:pt x="24" y="4"/>
                  <a:pt x="24" y="4"/>
                </a:cubicBezTo>
                <a:cubicBezTo>
                  <a:pt x="46" y="0"/>
                  <a:pt x="46" y="0"/>
                  <a:pt x="46" y="0"/>
                </a:cubicBezTo>
                <a:cubicBezTo>
                  <a:pt x="47" y="0"/>
                  <a:pt x="47" y="0"/>
                  <a:pt x="47" y="0"/>
                </a:cubicBezTo>
                <a:cubicBezTo>
                  <a:pt x="67" y="32"/>
                  <a:pt x="67" y="32"/>
                  <a:pt x="67" y="32"/>
                </a:cubicBezTo>
                <a:cubicBezTo>
                  <a:pt x="68" y="33"/>
                  <a:pt x="68" y="33"/>
                  <a:pt x="67" y="34"/>
                </a:cubicBezTo>
                <a:cubicBezTo>
                  <a:pt x="49" y="48"/>
                  <a:pt x="49" y="48"/>
                  <a:pt x="49" y="48"/>
                </a:cubicBezTo>
                <a:cubicBezTo>
                  <a:pt x="49" y="48"/>
                  <a:pt x="49" y="49"/>
                  <a:pt x="49" y="49"/>
                </a:cubicBezTo>
                <a:cubicBezTo>
                  <a:pt x="21" y="54"/>
                  <a:pt x="21" y="54"/>
                  <a:pt x="21" y="54"/>
                </a:cubicBezTo>
                <a:cubicBezTo>
                  <a:pt x="21" y="54"/>
                  <a:pt x="21" y="54"/>
                  <a:pt x="21" y="54"/>
                </a:cubicBezTo>
                <a:close/>
              </a:path>
            </a:pathLst>
          </a:custGeom>
          <a:noFill/>
          <a:ln w="9525" cap="flat">
            <a:solidFill>
              <a:srgbClr val="6DCFF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" name="Freeform 41"/>
          <p:cNvSpPr>
            <a:spLocks/>
          </p:cNvSpPr>
          <p:nvPr/>
        </p:nvSpPr>
        <p:spPr bwMode="auto">
          <a:xfrm>
            <a:off x="3376613" y="4337050"/>
            <a:ext cx="561975" cy="198438"/>
          </a:xfrm>
          <a:custGeom>
            <a:avLst/>
            <a:gdLst>
              <a:gd name="T0" fmla="*/ 96 w 354"/>
              <a:gd name="T1" fmla="*/ 125 h 125"/>
              <a:gd name="T2" fmla="*/ 354 w 354"/>
              <a:gd name="T3" fmla="*/ 125 h 125"/>
              <a:gd name="T4" fmla="*/ 296 w 354"/>
              <a:gd name="T5" fmla="*/ 80 h 125"/>
              <a:gd name="T6" fmla="*/ 210 w 354"/>
              <a:gd name="T7" fmla="*/ 10 h 125"/>
              <a:gd name="T8" fmla="*/ 206 w 354"/>
              <a:gd name="T9" fmla="*/ 8 h 125"/>
              <a:gd name="T10" fmla="*/ 197 w 354"/>
              <a:gd name="T11" fmla="*/ 8 h 125"/>
              <a:gd name="T12" fmla="*/ 0 w 354"/>
              <a:gd name="T13" fmla="*/ 0 h 125"/>
              <a:gd name="T14" fmla="*/ 20 w 354"/>
              <a:gd name="T15" fmla="*/ 26 h 125"/>
              <a:gd name="T16" fmla="*/ 68 w 354"/>
              <a:gd name="T17" fmla="*/ 90 h 125"/>
              <a:gd name="T18" fmla="*/ 82 w 354"/>
              <a:gd name="T19" fmla="*/ 107 h 125"/>
              <a:gd name="T20" fmla="*/ 96 w 354"/>
              <a:gd name="T21" fmla="*/ 125 h 1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354" h="125">
                <a:moveTo>
                  <a:pt x="96" y="125"/>
                </a:moveTo>
                <a:lnTo>
                  <a:pt x="354" y="125"/>
                </a:lnTo>
                <a:lnTo>
                  <a:pt x="296" y="80"/>
                </a:lnTo>
                <a:lnTo>
                  <a:pt x="210" y="10"/>
                </a:lnTo>
                <a:lnTo>
                  <a:pt x="206" y="8"/>
                </a:lnTo>
                <a:lnTo>
                  <a:pt x="197" y="8"/>
                </a:lnTo>
                <a:lnTo>
                  <a:pt x="0" y="0"/>
                </a:lnTo>
                <a:lnTo>
                  <a:pt x="20" y="26"/>
                </a:lnTo>
                <a:lnTo>
                  <a:pt x="68" y="90"/>
                </a:lnTo>
                <a:lnTo>
                  <a:pt x="82" y="107"/>
                </a:lnTo>
                <a:lnTo>
                  <a:pt x="96" y="125"/>
                </a:lnTo>
                <a:close/>
              </a:path>
            </a:pathLst>
          </a:custGeom>
          <a:noFill/>
          <a:ln w="9525" cap="flat">
            <a:solidFill>
              <a:srgbClr val="6DCFF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" name="Freeform 42"/>
          <p:cNvSpPr>
            <a:spLocks/>
          </p:cNvSpPr>
          <p:nvPr/>
        </p:nvSpPr>
        <p:spPr bwMode="auto">
          <a:xfrm>
            <a:off x="3648076" y="3181350"/>
            <a:ext cx="322263" cy="334963"/>
          </a:xfrm>
          <a:custGeom>
            <a:avLst/>
            <a:gdLst>
              <a:gd name="T0" fmla="*/ 0 w 104"/>
              <a:gd name="T1" fmla="*/ 40 h 108"/>
              <a:gd name="T2" fmla="*/ 94 w 104"/>
              <a:gd name="T3" fmla="*/ 108 h 108"/>
              <a:gd name="T4" fmla="*/ 104 w 104"/>
              <a:gd name="T5" fmla="*/ 98 h 108"/>
              <a:gd name="T6" fmla="*/ 77 w 104"/>
              <a:gd name="T7" fmla="*/ 33 h 108"/>
              <a:gd name="T8" fmla="*/ 56 w 104"/>
              <a:gd name="T9" fmla="*/ 41 h 108"/>
              <a:gd name="T10" fmla="*/ 55 w 104"/>
              <a:gd name="T11" fmla="*/ 40 h 108"/>
              <a:gd name="T12" fmla="*/ 36 w 104"/>
              <a:gd name="T13" fmla="*/ 0 h 108"/>
              <a:gd name="T14" fmla="*/ 4 w 104"/>
              <a:gd name="T15" fmla="*/ 32 h 108"/>
              <a:gd name="T16" fmla="*/ 0 w 104"/>
              <a:gd name="T17" fmla="*/ 40 h 1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04" h="108">
                <a:moveTo>
                  <a:pt x="0" y="40"/>
                </a:moveTo>
                <a:cubicBezTo>
                  <a:pt x="94" y="108"/>
                  <a:pt x="94" y="108"/>
                  <a:pt x="94" y="108"/>
                </a:cubicBezTo>
                <a:cubicBezTo>
                  <a:pt x="104" y="98"/>
                  <a:pt x="104" y="98"/>
                  <a:pt x="104" y="98"/>
                </a:cubicBezTo>
                <a:cubicBezTo>
                  <a:pt x="77" y="33"/>
                  <a:pt x="77" y="33"/>
                  <a:pt x="77" y="33"/>
                </a:cubicBezTo>
                <a:cubicBezTo>
                  <a:pt x="56" y="41"/>
                  <a:pt x="56" y="41"/>
                  <a:pt x="56" y="41"/>
                </a:cubicBezTo>
                <a:cubicBezTo>
                  <a:pt x="56" y="41"/>
                  <a:pt x="56" y="41"/>
                  <a:pt x="55" y="40"/>
                </a:cubicBezTo>
                <a:cubicBezTo>
                  <a:pt x="36" y="0"/>
                  <a:pt x="36" y="0"/>
                  <a:pt x="36" y="0"/>
                </a:cubicBezTo>
                <a:cubicBezTo>
                  <a:pt x="4" y="32"/>
                  <a:pt x="4" y="32"/>
                  <a:pt x="4" y="32"/>
                </a:cubicBezTo>
                <a:lnTo>
                  <a:pt x="0" y="40"/>
                </a:lnTo>
                <a:close/>
              </a:path>
            </a:pathLst>
          </a:custGeom>
          <a:noFill/>
          <a:ln w="9525" cap="flat">
            <a:solidFill>
              <a:srgbClr val="6DCFF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" name="Freeform 43"/>
          <p:cNvSpPr>
            <a:spLocks/>
          </p:cNvSpPr>
          <p:nvPr/>
        </p:nvSpPr>
        <p:spPr bwMode="auto">
          <a:xfrm>
            <a:off x="3905251" y="3141663"/>
            <a:ext cx="265113" cy="260350"/>
          </a:xfrm>
          <a:custGeom>
            <a:avLst/>
            <a:gdLst>
              <a:gd name="T0" fmla="*/ 27 w 167"/>
              <a:gd name="T1" fmla="*/ 101 h 164"/>
              <a:gd name="T2" fmla="*/ 117 w 167"/>
              <a:gd name="T3" fmla="*/ 164 h 164"/>
              <a:gd name="T4" fmla="*/ 167 w 167"/>
              <a:gd name="T5" fmla="*/ 45 h 164"/>
              <a:gd name="T6" fmla="*/ 35 w 167"/>
              <a:gd name="T7" fmla="*/ 0 h 164"/>
              <a:gd name="T8" fmla="*/ 0 w 167"/>
              <a:gd name="T9" fmla="*/ 2 h 164"/>
              <a:gd name="T10" fmla="*/ 0 w 167"/>
              <a:gd name="T11" fmla="*/ 35 h 164"/>
              <a:gd name="T12" fmla="*/ 27 w 167"/>
              <a:gd name="T13" fmla="*/ 101 h 1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67" h="164">
                <a:moveTo>
                  <a:pt x="27" y="101"/>
                </a:moveTo>
                <a:lnTo>
                  <a:pt x="117" y="164"/>
                </a:lnTo>
                <a:lnTo>
                  <a:pt x="167" y="45"/>
                </a:lnTo>
                <a:lnTo>
                  <a:pt x="35" y="0"/>
                </a:lnTo>
                <a:lnTo>
                  <a:pt x="0" y="2"/>
                </a:lnTo>
                <a:lnTo>
                  <a:pt x="0" y="35"/>
                </a:lnTo>
                <a:lnTo>
                  <a:pt x="27" y="101"/>
                </a:lnTo>
                <a:close/>
              </a:path>
            </a:pathLst>
          </a:custGeom>
          <a:noFill/>
          <a:ln w="9525" cap="flat">
            <a:solidFill>
              <a:srgbClr val="6DCFF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" name="Freeform 44"/>
          <p:cNvSpPr>
            <a:spLocks/>
          </p:cNvSpPr>
          <p:nvPr/>
        </p:nvSpPr>
        <p:spPr bwMode="auto">
          <a:xfrm>
            <a:off x="4784726" y="3082925"/>
            <a:ext cx="623888" cy="358775"/>
          </a:xfrm>
          <a:custGeom>
            <a:avLst/>
            <a:gdLst>
              <a:gd name="T0" fmla="*/ 0 w 202"/>
              <a:gd name="T1" fmla="*/ 107 h 116"/>
              <a:gd name="T2" fmla="*/ 27 w 202"/>
              <a:gd name="T3" fmla="*/ 116 h 116"/>
              <a:gd name="T4" fmla="*/ 46 w 202"/>
              <a:gd name="T5" fmla="*/ 106 h 116"/>
              <a:gd name="T6" fmla="*/ 46 w 202"/>
              <a:gd name="T7" fmla="*/ 106 h 116"/>
              <a:gd name="T8" fmla="*/ 202 w 202"/>
              <a:gd name="T9" fmla="*/ 85 h 116"/>
              <a:gd name="T10" fmla="*/ 193 w 202"/>
              <a:gd name="T11" fmla="*/ 16 h 116"/>
              <a:gd name="T12" fmla="*/ 104 w 202"/>
              <a:gd name="T13" fmla="*/ 20 h 116"/>
              <a:gd name="T14" fmla="*/ 99 w 202"/>
              <a:gd name="T15" fmla="*/ 20 h 116"/>
              <a:gd name="T16" fmla="*/ 99 w 202"/>
              <a:gd name="T17" fmla="*/ 20 h 116"/>
              <a:gd name="T18" fmla="*/ 38 w 202"/>
              <a:gd name="T19" fmla="*/ 0 h 116"/>
              <a:gd name="T20" fmla="*/ 32 w 202"/>
              <a:gd name="T21" fmla="*/ 54 h 116"/>
              <a:gd name="T22" fmla="*/ 32 w 202"/>
              <a:gd name="T23" fmla="*/ 54 h 116"/>
              <a:gd name="T24" fmla="*/ 5 w 202"/>
              <a:gd name="T25" fmla="*/ 82 h 116"/>
              <a:gd name="T26" fmla="*/ 0 w 202"/>
              <a:gd name="T27" fmla="*/ 107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02" h="116">
                <a:moveTo>
                  <a:pt x="0" y="107"/>
                </a:moveTo>
                <a:cubicBezTo>
                  <a:pt x="27" y="116"/>
                  <a:pt x="27" y="116"/>
                  <a:pt x="27" y="116"/>
                </a:cubicBezTo>
                <a:cubicBezTo>
                  <a:pt x="46" y="106"/>
                  <a:pt x="46" y="106"/>
                  <a:pt x="46" y="106"/>
                </a:cubicBezTo>
                <a:cubicBezTo>
                  <a:pt x="46" y="106"/>
                  <a:pt x="46" y="106"/>
                  <a:pt x="46" y="106"/>
                </a:cubicBezTo>
                <a:cubicBezTo>
                  <a:pt x="202" y="85"/>
                  <a:pt x="202" y="85"/>
                  <a:pt x="202" y="85"/>
                </a:cubicBezTo>
                <a:cubicBezTo>
                  <a:pt x="193" y="16"/>
                  <a:pt x="193" y="16"/>
                  <a:pt x="193" y="16"/>
                </a:cubicBezTo>
                <a:cubicBezTo>
                  <a:pt x="104" y="20"/>
                  <a:pt x="104" y="20"/>
                  <a:pt x="104" y="20"/>
                </a:cubicBezTo>
                <a:cubicBezTo>
                  <a:pt x="99" y="20"/>
                  <a:pt x="99" y="20"/>
                  <a:pt x="99" y="20"/>
                </a:cubicBezTo>
                <a:cubicBezTo>
                  <a:pt x="99" y="20"/>
                  <a:pt x="99" y="20"/>
                  <a:pt x="99" y="20"/>
                </a:cubicBezTo>
                <a:cubicBezTo>
                  <a:pt x="38" y="0"/>
                  <a:pt x="38" y="0"/>
                  <a:pt x="38" y="0"/>
                </a:cubicBezTo>
                <a:cubicBezTo>
                  <a:pt x="32" y="54"/>
                  <a:pt x="32" y="54"/>
                  <a:pt x="32" y="54"/>
                </a:cubicBezTo>
                <a:cubicBezTo>
                  <a:pt x="32" y="54"/>
                  <a:pt x="32" y="54"/>
                  <a:pt x="32" y="54"/>
                </a:cubicBezTo>
                <a:cubicBezTo>
                  <a:pt x="5" y="82"/>
                  <a:pt x="5" y="82"/>
                  <a:pt x="5" y="82"/>
                </a:cubicBezTo>
                <a:lnTo>
                  <a:pt x="0" y="107"/>
                </a:lnTo>
                <a:close/>
              </a:path>
            </a:pathLst>
          </a:custGeom>
          <a:noFill/>
          <a:ln w="9525" cap="flat">
            <a:solidFill>
              <a:srgbClr val="6DCFF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" name="Freeform 45"/>
          <p:cNvSpPr>
            <a:spLocks/>
          </p:cNvSpPr>
          <p:nvPr/>
        </p:nvSpPr>
        <p:spPr bwMode="auto">
          <a:xfrm>
            <a:off x="1827213" y="4849813"/>
            <a:ext cx="173038" cy="228600"/>
          </a:xfrm>
          <a:custGeom>
            <a:avLst/>
            <a:gdLst>
              <a:gd name="T0" fmla="*/ 0 w 109"/>
              <a:gd name="T1" fmla="*/ 137 h 144"/>
              <a:gd name="T2" fmla="*/ 7 w 109"/>
              <a:gd name="T3" fmla="*/ 144 h 144"/>
              <a:gd name="T4" fmla="*/ 93 w 109"/>
              <a:gd name="T5" fmla="*/ 135 h 144"/>
              <a:gd name="T6" fmla="*/ 109 w 109"/>
              <a:gd name="T7" fmla="*/ 49 h 144"/>
              <a:gd name="T8" fmla="*/ 52 w 109"/>
              <a:gd name="T9" fmla="*/ 6 h 144"/>
              <a:gd name="T10" fmla="*/ 33 w 109"/>
              <a:gd name="T11" fmla="*/ 0 h 144"/>
              <a:gd name="T12" fmla="*/ 0 w 109"/>
              <a:gd name="T13" fmla="*/ 18 h 144"/>
              <a:gd name="T14" fmla="*/ 0 w 109"/>
              <a:gd name="T15" fmla="*/ 137 h 1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09" h="144">
                <a:moveTo>
                  <a:pt x="0" y="137"/>
                </a:moveTo>
                <a:lnTo>
                  <a:pt x="7" y="144"/>
                </a:lnTo>
                <a:lnTo>
                  <a:pt x="93" y="135"/>
                </a:lnTo>
                <a:lnTo>
                  <a:pt x="109" y="49"/>
                </a:lnTo>
                <a:lnTo>
                  <a:pt x="52" y="6"/>
                </a:lnTo>
                <a:lnTo>
                  <a:pt x="33" y="0"/>
                </a:lnTo>
                <a:lnTo>
                  <a:pt x="0" y="18"/>
                </a:lnTo>
                <a:lnTo>
                  <a:pt x="0" y="137"/>
                </a:lnTo>
                <a:close/>
              </a:path>
            </a:pathLst>
          </a:custGeom>
          <a:noFill/>
          <a:ln w="9525" cap="flat">
            <a:solidFill>
              <a:srgbClr val="6DCFF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" name="Freeform 46"/>
          <p:cNvSpPr>
            <a:spLocks/>
          </p:cNvSpPr>
          <p:nvPr/>
        </p:nvSpPr>
        <p:spPr bwMode="auto">
          <a:xfrm>
            <a:off x="5121276" y="2563813"/>
            <a:ext cx="374650" cy="450850"/>
          </a:xfrm>
          <a:custGeom>
            <a:avLst/>
            <a:gdLst>
              <a:gd name="T0" fmla="*/ 0 w 236"/>
              <a:gd name="T1" fmla="*/ 109 h 284"/>
              <a:gd name="T2" fmla="*/ 14 w 236"/>
              <a:gd name="T3" fmla="*/ 125 h 284"/>
              <a:gd name="T4" fmla="*/ 173 w 236"/>
              <a:gd name="T5" fmla="*/ 284 h 284"/>
              <a:gd name="T6" fmla="*/ 214 w 236"/>
              <a:gd name="T7" fmla="*/ 210 h 284"/>
              <a:gd name="T8" fmla="*/ 236 w 236"/>
              <a:gd name="T9" fmla="*/ 63 h 284"/>
              <a:gd name="T10" fmla="*/ 55 w 236"/>
              <a:gd name="T11" fmla="*/ 0 h 284"/>
              <a:gd name="T12" fmla="*/ 0 w 236"/>
              <a:gd name="T13" fmla="*/ 109 h 2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36" h="284">
                <a:moveTo>
                  <a:pt x="0" y="109"/>
                </a:moveTo>
                <a:lnTo>
                  <a:pt x="14" y="125"/>
                </a:lnTo>
                <a:lnTo>
                  <a:pt x="173" y="284"/>
                </a:lnTo>
                <a:lnTo>
                  <a:pt x="214" y="210"/>
                </a:lnTo>
                <a:lnTo>
                  <a:pt x="236" y="63"/>
                </a:lnTo>
                <a:lnTo>
                  <a:pt x="55" y="0"/>
                </a:lnTo>
                <a:lnTo>
                  <a:pt x="0" y="109"/>
                </a:lnTo>
                <a:close/>
              </a:path>
            </a:pathLst>
          </a:custGeom>
          <a:noFill/>
          <a:ln w="9525" cap="flat">
            <a:solidFill>
              <a:srgbClr val="6DCFF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" name="Freeform 47"/>
          <p:cNvSpPr>
            <a:spLocks/>
          </p:cNvSpPr>
          <p:nvPr/>
        </p:nvSpPr>
        <p:spPr bwMode="auto">
          <a:xfrm>
            <a:off x="3379788" y="3611563"/>
            <a:ext cx="260350" cy="414338"/>
          </a:xfrm>
          <a:custGeom>
            <a:avLst/>
            <a:gdLst>
              <a:gd name="T0" fmla="*/ 0 w 84"/>
              <a:gd name="T1" fmla="*/ 60 h 134"/>
              <a:gd name="T2" fmla="*/ 43 w 84"/>
              <a:gd name="T3" fmla="*/ 64 h 134"/>
              <a:gd name="T4" fmla="*/ 44 w 84"/>
              <a:gd name="T5" fmla="*/ 65 h 134"/>
              <a:gd name="T6" fmla="*/ 46 w 84"/>
              <a:gd name="T7" fmla="*/ 96 h 134"/>
              <a:gd name="T8" fmla="*/ 49 w 84"/>
              <a:gd name="T9" fmla="*/ 134 h 134"/>
              <a:gd name="T10" fmla="*/ 66 w 84"/>
              <a:gd name="T11" fmla="*/ 132 h 134"/>
              <a:gd name="T12" fmla="*/ 74 w 84"/>
              <a:gd name="T13" fmla="*/ 132 h 134"/>
              <a:gd name="T14" fmla="*/ 84 w 84"/>
              <a:gd name="T15" fmla="*/ 1 h 134"/>
              <a:gd name="T16" fmla="*/ 45 w 84"/>
              <a:gd name="T17" fmla="*/ 0 h 134"/>
              <a:gd name="T18" fmla="*/ 38 w 84"/>
              <a:gd name="T19" fmla="*/ 29 h 134"/>
              <a:gd name="T20" fmla="*/ 37 w 84"/>
              <a:gd name="T21" fmla="*/ 29 h 134"/>
              <a:gd name="T22" fmla="*/ 4 w 84"/>
              <a:gd name="T23" fmla="*/ 29 h 134"/>
              <a:gd name="T24" fmla="*/ 0 w 84"/>
              <a:gd name="T25" fmla="*/ 60 h 1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84" h="134">
                <a:moveTo>
                  <a:pt x="0" y="60"/>
                </a:moveTo>
                <a:cubicBezTo>
                  <a:pt x="43" y="64"/>
                  <a:pt x="43" y="64"/>
                  <a:pt x="43" y="64"/>
                </a:cubicBezTo>
                <a:cubicBezTo>
                  <a:pt x="43" y="64"/>
                  <a:pt x="44" y="65"/>
                  <a:pt x="44" y="65"/>
                </a:cubicBezTo>
                <a:cubicBezTo>
                  <a:pt x="46" y="96"/>
                  <a:pt x="46" y="96"/>
                  <a:pt x="46" y="96"/>
                </a:cubicBezTo>
                <a:cubicBezTo>
                  <a:pt x="49" y="134"/>
                  <a:pt x="49" y="134"/>
                  <a:pt x="49" y="134"/>
                </a:cubicBezTo>
                <a:cubicBezTo>
                  <a:pt x="66" y="132"/>
                  <a:pt x="66" y="132"/>
                  <a:pt x="66" y="132"/>
                </a:cubicBezTo>
                <a:cubicBezTo>
                  <a:pt x="74" y="132"/>
                  <a:pt x="74" y="132"/>
                  <a:pt x="74" y="132"/>
                </a:cubicBezTo>
                <a:cubicBezTo>
                  <a:pt x="84" y="1"/>
                  <a:pt x="84" y="1"/>
                  <a:pt x="84" y="1"/>
                </a:cubicBezTo>
                <a:cubicBezTo>
                  <a:pt x="45" y="0"/>
                  <a:pt x="45" y="0"/>
                  <a:pt x="45" y="0"/>
                </a:cubicBezTo>
                <a:cubicBezTo>
                  <a:pt x="38" y="29"/>
                  <a:pt x="38" y="29"/>
                  <a:pt x="38" y="29"/>
                </a:cubicBezTo>
                <a:cubicBezTo>
                  <a:pt x="37" y="29"/>
                  <a:pt x="37" y="29"/>
                  <a:pt x="37" y="29"/>
                </a:cubicBezTo>
                <a:cubicBezTo>
                  <a:pt x="4" y="29"/>
                  <a:pt x="4" y="29"/>
                  <a:pt x="4" y="29"/>
                </a:cubicBezTo>
                <a:lnTo>
                  <a:pt x="0" y="60"/>
                </a:lnTo>
                <a:close/>
              </a:path>
            </a:pathLst>
          </a:custGeom>
          <a:noFill/>
          <a:ln w="9525" cap="flat">
            <a:solidFill>
              <a:srgbClr val="6DCFF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" name="Freeform 48"/>
          <p:cNvSpPr>
            <a:spLocks/>
          </p:cNvSpPr>
          <p:nvPr/>
        </p:nvSpPr>
        <p:spPr bwMode="auto">
          <a:xfrm>
            <a:off x="4306888" y="2749550"/>
            <a:ext cx="193675" cy="312738"/>
          </a:xfrm>
          <a:custGeom>
            <a:avLst/>
            <a:gdLst>
              <a:gd name="T0" fmla="*/ 0 w 122"/>
              <a:gd name="T1" fmla="*/ 142 h 197"/>
              <a:gd name="T2" fmla="*/ 54 w 122"/>
              <a:gd name="T3" fmla="*/ 197 h 197"/>
              <a:gd name="T4" fmla="*/ 76 w 122"/>
              <a:gd name="T5" fmla="*/ 175 h 197"/>
              <a:gd name="T6" fmla="*/ 111 w 122"/>
              <a:gd name="T7" fmla="*/ 132 h 197"/>
              <a:gd name="T8" fmla="*/ 122 w 122"/>
              <a:gd name="T9" fmla="*/ 0 h 197"/>
              <a:gd name="T10" fmla="*/ 25 w 122"/>
              <a:gd name="T11" fmla="*/ 70 h 197"/>
              <a:gd name="T12" fmla="*/ 0 w 122"/>
              <a:gd name="T13" fmla="*/ 142 h 1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22" h="197">
                <a:moveTo>
                  <a:pt x="0" y="142"/>
                </a:moveTo>
                <a:lnTo>
                  <a:pt x="54" y="197"/>
                </a:lnTo>
                <a:lnTo>
                  <a:pt x="76" y="175"/>
                </a:lnTo>
                <a:lnTo>
                  <a:pt x="111" y="132"/>
                </a:lnTo>
                <a:lnTo>
                  <a:pt x="122" y="0"/>
                </a:lnTo>
                <a:lnTo>
                  <a:pt x="25" y="70"/>
                </a:lnTo>
                <a:lnTo>
                  <a:pt x="0" y="142"/>
                </a:lnTo>
                <a:close/>
              </a:path>
            </a:pathLst>
          </a:custGeom>
          <a:noFill/>
          <a:ln w="9525" cap="flat">
            <a:solidFill>
              <a:srgbClr val="6DCFF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" name="Freeform 49"/>
          <p:cNvSpPr>
            <a:spLocks/>
          </p:cNvSpPr>
          <p:nvPr/>
        </p:nvSpPr>
        <p:spPr bwMode="auto">
          <a:xfrm>
            <a:off x="2098676" y="4826000"/>
            <a:ext cx="639763" cy="490538"/>
          </a:xfrm>
          <a:custGeom>
            <a:avLst/>
            <a:gdLst>
              <a:gd name="T0" fmla="*/ 149 w 207"/>
              <a:gd name="T1" fmla="*/ 153 h 159"/>
              <a:gd name="T2" fmla="*/ 146 w 207"/>
              <a:gd name="T3" fmla="*/ 159 h 159"/>
              <a:gd name="T4" fmla="*/ 52 w 207"/>
              <a:gd name="T5" fmla="*/ 158 h 159"/>
              <a:gd name="T6" fmla="*/ 6 w 207"/>
              <a:gd name="T7" fmla="*/ 158 h 159"/>
              <a:gd name="T8" fmla="*/ 6 w 207"/>
              <a:gd name="T9" fmla="*/ 157 h 159"/>
              <a:gd name="T10" fmla="*/ 0 w 207"/>
              <a:gd name="T11" fmla="*/ 126 h 159"/>
              <a:gd name="T12" fmla="*/ 68 w 207"/>
              <a:gd name="T13" fmla="*/ 116 h 159"/>
              <a:gd name="T14" fmla="*/ 69 w 207"/>
              <a:gd name="T15" fmla="*/ 116 h 159"/>
              <a:gd name="T16" fmla="*/ 68 w 207"/>
              <a:gd name="T17" fmla="*/ 115 h 159"/>
              <a:gd name="T18" fmla="*/ 11 w 207"/>
              <a:gd name="T19" fmla="*/ 83 h 159"/>
              <a:gd name="T20" fmla="*/ 36 w 207"/>
              <a:gd name="T21" fmla="*/ 13 h 159"/>
              <a:gd name="T22" fmla="*/ 44 w 207"/>
              <a:gd name="T23" fmla="*/ 10 h 159"/>
              <a:gd name="T24" fmla="*/ 46 w 207"/>
              <a:gd name="T25" fmla="*/ 10 h 159"/>
              <a:gd name="T26" fmla="*/ 71 w 207"/>
              <a:gd name="T27" fmla="*/ 0 h 159"/>
              <a:gd name="T28" fmla="*/ 153 w 207"/>
              <a:gd name="T29" fmla="*/ 16 h 159"/>
              <a:gd name="T30" fmla="*/ 207 w 207"/>
              <a:gd name="T31" fmla="*/ 50 h 159"/>
              <a:gd name="T32" fmla="*/ 150 w 207"/>
              <a:gd name="T33" fmla="*/ 151 h 1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07" h="159">
                <a:moveTo>
                  <a:pt x="149" y="153"/>
                </a:moveTo>
                <a:cubicBezTo>
                  <a:pt x="146" y="159"/>
                  <a:pt x="146" y="159"/>
                  <a:pt x="146" y="159"/>
                </a:cubicBezTo>
                <a:cubicBezTo>
                  <a:pt x="52" y="158"/>
                  <a:pt x="52" y="158"/>
                  <a:pt x="52" y="158"/>
                </a:cubicBezTo>
                <a:cubicBezTo>
                  <a:pt x="6" y="158"/>
                  <a:pt x="6" y="158"/>
                  <a:pt x="6" y="158"/>
                </a:cubicBezTo>
                <a:cubicBezTo>
                  <a:pt x="6" y="157"/>
                  <a:pt x="6" y="157"/>
                  <a:pt x="6" y="157"/>
                </a:cubicBezTo>
                <a:cubicBezTo>
                  <a:pt x="0" y="126"/>
                  <a:pt x="0" y="126"/>
                  <a:pt x="0" y="126"/>
                </a:cubicBezTo>
                <a:cubicBezTo>
                  <a:pt x="68" y="116"/>
                  <a:pt x="68" y="116"/>
                  <a:pt x="68" y="116"/>
                </a:cubicBezTo>
                <a:cubicBezTo>
                  <a:pt x="68" y="116"/>
                  <a:pt x="69" y="116"/>
                  <a:pt x="69" y="116"/>
                </a:cubicBezTo>
                <a:cubicBezTo>
                  <a:pt x="69" y="115"/>
                  <a:pt x="69" y="115"/>
                  <a:pt x="68" y="115"/>
                </a:cubicBezTo>
                <a:cubicBezTo>
                  <a:pt x="11" y="83"/>
                  <a:pt x="11" y="83"/>
                  <a:pt x="11" y="83"/>
                </a:cubicBezTo>
                <a:cubicBezTo>
                  <a:pt x="36" y="13"/>
                  <a:pt x="36" y="13"/>
                  <a:pt x="36" y="13"/>
                </a:cubicBezTo>
                <a:cubicBezTo>
                  <a:pt x="44" y="10"/>
                  <a:pt x="44" y="10"/>
                  <a:pt x="44" y="10"/>
                </a:cubicBezTo>
                <a:cubicBezTo>
                  <a:pt x="46" y="10"/>
                  <a:pt x="46" y="10"/>
                  <a:pt x="46" y="10"/>
                </a:cubicBezTo>
                <a:cubicBezTo>
                  <a:pt x="71" y="0"/>
                  <a:pt x="71" y="0"/>
                  <a:pt x="71" y="0"/>
                </a:cubicBezTo>
                <a:cubicBezTo>
                  <a:pt x="153" y="16"/>
                  <a:pt x="153" y="16"/>
                  <a:pt x="153" y="16"/>
                </a:cubicBezTo>
                <a:cubicBezTo>
                  <a:pt x="207" y="50"/>
                  <a:pt x="207" y="50"/>
                  <a:pt x="207" y="50"/>
                </a:cubicBezTo>
                <a:cubicBezTo>
                  <a:pt x="150" y="151"/>
                  <a:pt x="150" y="151"/>
                  <a:pt x="150" y="151"/>
                </a:cubicBezTo>
              </a:path>
            </a:pathLst>
          </a:custGeom>
          <a:noFill/>
          <a:ln w="9525" cap="flat">
            <a:solidFill>
              <a:srgbClr val="6DCFF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" name="Freeform 50"/>
          <p:cNvSpPr>
            <a:spLocks/>
          </p:cNvSpPr>
          <p:nvPr/>
        </p:nvSpPr>
        <p:spPr bwMode="auto">
          <a:xfrm>
            <a:off x="2111376" y="4430713"/>
            <a:ext cx="539750" cy="314325"/>
          </a:xfrm>
          <a:custGeom>
            <a:avLst/>
            <a:gdLst>
              <a:gd name="T0" fmla="*/ 95 w 175"/>
              <a:gd name="T1" fmla="*/ 96 h 102"/>
              <a:gd name="T2" fmla="*/ 162 w 175"/>
              <a:gd name="T3" fmla="*/ 102 h 102"/>
              <a:gd name="T4" fmla="*/ 167 w 175"/>
              <a:gd name="T5" fmla="*/ 74 h 102"/>
              <a:gd name="T6" fmla="*/ 168 w 175"/>
              <a:gd name="T7" fmla="*/ 70 h 102"/>
              <a:gd name="T8" fmla="*/ 175 w 175"/>
              <a:gd name="T9" fmla="*/ 34 h 102"/>
              <a:gd name="T10" fmla="*/ 168 w 175"/>
              <a:gd name="T11" fmla="*/ 7 h 102"/>
              <a:gd name="T12" fmla="*/ 101 w 175"/>
              <a:gd name="T13" fmla="*/ 10 h 102"/>
              <a:gd name="T14" fmla="*/ 8 w 175"/>
              <a:gd name="T15" fmla="*/ 0 h 102"/>
              <a:gd name="T16" fmla="*/ 0 w 175"/>
              <a:gd name="T17" fmla="*/ 71 h 102"/>
              <a:gd name="T18" fmla="*/ 52 w 175"/>
              <a:gd name="T19" fmla="*/ 72 h 102"/>
              <a:gd name="T20" fmla="*/ 53 w 175"/>
              <a:gd name="T21" fmla="*/ 72 h 102"/>
              <a:gd name="T22" fmla="*/ 95 w 175"/>
              <a:gd name="T23" fmla="*/ 96 h 1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75" h="102">
                <a:moveTo>
                  <a:pt x="95" y="96"/>
                </a:moveTo>
                <a:cubicBezTo>
                  <a:pt x="162" y="102"/>
                  <a:pt x="162" y="102"/>
                  <a:pt x="162" y="102"/>
                </a:cubicBezTo>
                <a:cubicBezTo>
                  <a:pt x="167" y="74"/>
                  <a:pt x="167" y="74"/>
                  <a:pt x="167" y="74"/>
                </a:cubicBezTo>
                <a:cubicBezTo>
                  <a:pt x="168" y="70"/>
                  <a:pt x="168" y="70"/>
                  <a:pt x="168" y="70"/>
                </a:cubicBezTo>
                <a:cubicBezTo>
                  <a:pt x="175" y="34"/>
                  <a:pt x="175" y="34"/>
                  <a:pt x="175" y="34"/>
                </a:cubicBezTo>
                <a:cubicBezTo>
                  <a:pt x="168" y="7"/>
                  <a:pt x="168" y="7"/>
                  <a:pt x="168" y="7"/>
                </a:cubicBezTo>
                <a:cubicBezTo>
                  <a:pt x="101" y="10"/>
                  <a:pt x="101" y="10"/>
                  <a:pt x="101" y="10"/>
                </a:cubicBezTo>
                <a:cubicBezTo>
                  <a:pt x="8" y="0"/>
                  <a:pt x="8" y="0"/>
                  <a:pt x="8" y="0"/>
                </a:cubicBezTo>
                <a:cubicBezTo>
                  <a:pt x="0" y="71"/>
                  <a:pt x="0" y="71"/>
                  <a:pt x="0" y="71"/>
                </a:cubicBezTo>
                <a:cubicBezTo>
                  <a:pt x="52" y="72"/>
                  <a:pt x="52" y="72"/>
                  <a:pt x="52" y="72"/>
                </a:cubicBezTo>
                <a:cubicBezTo>
                  <a:pt x="52" y="72"/>
                  <a:pt x="52" y="72"/>
                  <a:pt x="53" y="72"/>
                </a:cubicBezTo>
                <a:lnTo>
                  <a:pt x="95" y="96"/>
                </a:lnTo>
                <a:close/>
              </a:path>
            </a:pathLst>
          </a:custGeom>
          <a:noFill/>
          <a:ln w="9525" cap="flat">
            <a:solidFill>
              <a:srgbClr val="6DCFF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" name="Freeform 51"/>
          <p:cNvSpPr>
            <a:spLocks/>
          </p:cNvSpPr>
          <p:nvPr/>
        </p:nvSpPr>
        <p:spPr bwMode="auto">
          <a:xfrm>
            <a:off x="2778126" y="4386263"/>
            <a:ext cx="592138" cy="766763"/>
          </a:xfrm>
          <a:custGeom>
            <a:avLst/>
            <a:gdLst>
              <a:gd name="T0" fmla="*/ 78 w 192"/>
              <a:gd name="T1" fmla="*/ 203 h 248"/>
              <a:gd name="T2" fmla="*/ 192 w 192"/>
              <a:gd name="T3" fmla="*/ 119 h 248"/>
              <a:gd name="T4" fmla="*/ 187 w 192"/>
              <a:gd name="T5" fmla="*/ 114 h 248"/>
              <a:gd name="T6" fmla="*/ 151 w 192"/>
              <a:gd name="T7" fmla="*/ 78 h 248"/>
              <a:gd name="T8" fmla="*/ 151 w 192"/>
              <a:gd name="T9" fmla="*/ 78 h 248"/>
              <a:gd name="T10" fmla="*/ 151 w 192"/>
              <a:gd name="T11" fmla="*/ 0 h 248"/>
              <a:gd name="T12" fmla="*/ 114 w 192"/>
              <a:gd name="T13" fmla="*/ 4 h 248"/>
              <a:gd name="T14" fmla="*/ 113 w 192"/>
              <a:gd name="T15" fmla="*/ 4 h 248"/>
              <a:gd name="T16" fmla="*/ 25 w 192"/>
              <a:gd name="T17" fmla="*/ 13 h 248"/>
              <a:gd name="T18" fmla="*/ 0 w 192"/>
              <a:gd name="T19" fmla="*/ 81 h 248"/>
              <a:gd name="T20" fmla="*/ 29 w 192"/>
              <a:gd name="T21" fmla="*/ 110 h 248"/>
              <a:gd name="T22" fmla="*/ 29 w 192"/>
              <a:gd name="T23" fmla="*/ 111 h 248"/>
              <a:gd name="T24" fmla="*/ 13 w 192"/>
              <a:gd name="T25" fmla="*/ 176 h 248"/>
              <a:gd name="T26" fmla="*/ 10 w 192"/>
              <a:gd name="T27" fmla="*/ 189 h 248"/>
              <a:gd name="T28" fmla="*/ 9 w 192"/>
              <a:gd name="T29" fmla="*/ 191 h 248"/>
              <a:gd name="T30" fmla="*/ 9 w 192"/>
              <a:gd name="T31" fmla="*/ 191 h 248"/>
              <a:gd name="T32" fmla="*/ 8 w 192"/>
              <a:gd name="T33" fmla="*/ 195 h 248"/>
              <a:gd name="T34" fmla="*/ 7 w 192"/>
              <a:gd name="T35" fmla="*/ 198 h 248"/>
              <a:gd name="T36" fmla="*/ 0 w 192"/>
              <a:gd name="T37" fmla="*/ 225 h 248"/>
              <a:gd name="T38" fmla="*/ 20 w 192"/>
              <a:gd name="T39" fmla="*/ 248 h 248"/>
              <a:gd name="T40" fmla="*/ 20 w 192"/>
              <a:gd name="T41" fmla="*/ 246 h 248"/>
              <a:gd name="T42" fmla="*/ 20 w 192"/>
              <a:gd name="T43" fmla="*/ 246 h 248"/>
              <a:gd name="T44" fmla="*/ 29 w 192"/>
              <a:gd name="T45" fmla="*/ 239 h 248"/>
              <a:gd name="T46" fmla="*/ 66 w 192"/>
              <a:gd name="T47" fmla="*/ 211 h 248"/>
              <a:gd name="T48" fmla="*/ 76 w 192"/>
              <a:gd name="T49" fmla="*/ 204 h 2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192" h="248">
                <a:moveTo>
                  <a:pt x="78" y="203"/>
                </a:moveTo>
                <a:cubicBezTo>
                  <a:pt x="192" y="119"/>
                  <a:pt x="192" y="119"/>
                  <a:pt x="192" y="119"/>
                </a:cubicBezTo>
                <a:cubicBezTo>
                  <a:pt x="187" y="114"/>
                  <a:pt x="187" y="114"/>
                  <a:pt x="187" y="114"/>
                </a:cubicBezTo>
                <a:cubicBezTo>
                  <a:pt x="151" y="78"/>
                  <a:pt x="151" y="78"/>
                  <a:pt x="151" y="78"/>
                </a:cubicBezTo>
                <a:cubicBezTo>
                  <a:pt x="151" y="78"/>
                  <a:pt x="151" y="78"/>
                  <a:pt x="151" y="78"/>
                </a:cubicBezTo>
                <a:cubicBezTo>
                  <a:pt x="151" y="0"/>
                  <a:pt x="151" y="0"/>
                  <a:pt x="151" y="0"/>
                </a:cubicBezTo>
                <a:cubicBezTo>
                  <a:pt x="114" y="4"/>
                  <a:pt x="114" y="4"/>
                  <a:pt x="114" y="4"/>
                </a:cubicBezTo>
                <a:cubicBezTo>
                  <a:pt x="113" y="4"/>
                  <a:pt x="113" y="4"/>
                  <a:pt x="113" y="4"/>
                </a:cubicBezTo>
                <a:cubicBezTo>
                  <a:pt x="25" y="13"/>
                  <a:pt x="25" y="13"/>
                  <a:pt x="25" y="13"/>
                </a:cubicBezTo>
                <a:cubicBezTo>
                  <a:pt x="0" y="81"/>
                  <a:pt x="0" y="81"/>
                  <a:pt x="0" y="81"/>
                </a:cubicBezTo>
                <a:cubicBezTo>
                  <a:pt x="29" y="110"/>
                  <a:pt x="29" y="110"/>
                  <a:pt x="29" y="110"/>
                </a:cubicBezTo>
                <a:cubicBezTo>
                  <a:pt x="29" y="110"/>
                  <a:pt x="29" y="110"/>
                  <a:pt x="29" y="111"/>
                </a:cubicBezTo>
                <a:cubicBezTo>
                  <a:pt x="13" y="176"/>
                  <a:pt x="13" y="176"/>
                  <a:pt x="13" y="176"/>
                </a:cubicBezTo>
                <a:cubicBezTo>
                  <a:pt x="10" y="189"/>
                  <a:pt x="10" y="189"/>
                  <a:pt x="10" y="189"/>
                </a:cubicBezTo>
                <a:cubicBezTo>
                  <a:pt x="9" y="191"/>
                  <a:pt x="9" y="191"/>
                  <a:pt x="9" y="191"/>
                </a:cubicBezTo>
                <a:cubicBezTo>
                  <a:pt x="9" y="191"/>
                  <a:pt x="9" y="191"/>
                  <a:pt x="9" y="191"/>
                </a:cubicBezTo>
                <a:cubicBezTo>
                  <a:pt x="9" y="192"/>
                  <a:pt x="9" y="195"/>
                  <a:pt x="8" y="195"/>
                </a:cubicBezTo>
                <a:cubicBezTo>
                  <a:pt x="7" y="198"/>
                  <a:pt x="7" y="198"/>
                  <a:pt x="7" y="198"/>
                </a:cubicBezTo>
                <a:cubicBezTo>
                  <a:pt x="0" y="225"/>
                  <a:pt x="0" y="225"/>
                  <a:pt x="0" y="225"/>
                </a:cubicBezTo>
                <a:cubicBezTo>
                  <a:pt x="20" y="248"/>
                  <a:pt x="20" y="248"/>
                  <a:pt x="20" y="248"/>
                </a:cubicBezTo>
                <a:cubicBezTo>
                  <a:pt x="20" y="246"/>
                  <a:pt x="20" y="246"/>
                  <a:pt x="20" y="246"/>
                </a:cubicBezTo>
                <a:cubicBezTo>
                  <a:pt x="20" y="246"/>
                  <a:pt x="20" y="246"/>
                  <a:pt x="20" y="246"/>
                </a:cubicBezTo>
                <a:cubicBezTo>
                  <a:pt x="29" y="239"/>
                  <a:pt x="29" y="239"/>
                  <a:pt x="29" y="239"/>
                </a:cubicBezTo>
                <a:cubicBezTo>
                  <a:pt x="66" y="211"/>
                  <a:pt x="66" y="211"/>
                  <a:pt x="66" y="211"/>
                </a:cubicBezTo>
                <a:cubicBezTo>
                  <a:pt x="76" y="204"/>
                  <a:pt x="76" y="204"/>
                  <a:pt x="76" y="204"/>
                </a:cubicBezTo>
              </a:path>
            </a:pathLst>
          </a:custGeom>
          <a:noFill/>
          <a:ln w="9525" cap="flat">
            <a:solidFill>
              <a:srgbClr val="6DCFF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" name="Freeform 52"/>
          <p:cNvSpPr>
            <a:spLocks/>
          </p:cNvSpPr>
          <p:nvPr/>
        </p:nvSpPr>
        <p:spPr bwMode="auto">
          <a:xfrm>
            <a:off x="2344738" y="5407025"/>
            <a:ext cx="401638" cy="938213"/>
          </a:xfrm>
          <a:custGeom>
            <a:avLst/>
            <a:gdLst>
              <a:gd name="T0" fmla="*/ 0 w 130"/>
              <a:gd name="T1" fmla="*/ 304 h 304"/>
              <a:gd name="T2" fmla="*/ 21 w 130"/>
              <a:gd name="T3" fmla="*/ 245 h 304"/>
              <a:gd name="T4" fmla="*/ 21 w 130"/>
              <a:gd name="T5" fmla="*/ 245 h 304"/>
              <a:gd name="T6" fmla="*/ 86 w 130"/>
              <a:gd name="T7" fmla="*/ 235 h 304"/>
              <a:gd name="T8" fmla="*/ 108 w 130"/>
              <a:gd name="T9" fmla="*/ 207 h 304"/>
              <a:gd name="T10" fmla="*/ 119 w 130"/>
              <a:gd name="T11" fmla="*/ 146 h 304"/>
              <a:gd name="T12" fmla="*/ 88 w 130"/>
              <a:gd name="T13" fmla="*/ 83 h 304"/>
              <a:gd name="T14" fmla="*/ 88 w 130"/>
              <a:gd name="T15" fmla="*/ 82 h 304"/>
              <a:gd name="T16" fmla="*/ 126 w 130"/>
              <a:gd name="T17" fmla="*/ 53 h 304"/>
              <a:gd name="T18" fmla="*/ 130 w 130"/>
              <a:gd name="T19" fmla="*/ 0 h 3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30" h="304">
                <a:moveTo>
                  <a:pt x="0" y="304"/>
                </a:moveTo>
                <a:cubicBezTo>
                  <a:pt x="21" y="245"/>
                  <a:pt x="21" y="245"/>
                  <a:pt x="21" y="245"/>
                </a:cubicBezTo>
                <a:cubicBezTo>
                  <a:pt x="21" y="245"/>
                  <a:pt x="21" y="245"/>
                  <a:pt x="21" y="245"/>
                </a:cubicBezTo>
                <a:cubicBezTo>
                  <a:pt x="86" y="235"/>
                  <a:pt x="86" y="235"/>
                  <a:pt x="86" y="235"/>
                </a:cubicBezTo>
                <a:cubicBezTo>
                  <a:pt x="108" y="207"/>
                  <a:pt x="108" y="207"/>
                  <a:pt x="108" y="207"/>
                </a:cubicBezTo>
                <a:cubicBezTo>
                  <a:pt x="119" y="146"/>
                  <a:pt x="119" y="146"/>
                  <a:pt x="119" y="146"/>
                </a:cubicBezTo>
                <a:cubicBezTo>
                  <a:pt x="88" y="83"/>
                  <a:pt x="88" y="83"/>
                  <a:pt x="88" y="83"/>
                </a:cubicBezTo>
                <a:cubicBezTo>
                  <a:pt x="88" y="82"/>
                  <a:pt x="88" y="82"/>
                  <a:pt x="88" y="82"/>
                </a:cubicBezTo>
                <a:cubicBezTo>
                  <a:pt x="126" y="53"/>
                  <a:pt x="126" y="53"/>
                  <a:pt x="126" y="53"/>
                </a:cubicBezTo>
                <a:cubicBezTo>
                  <a:pt x="130" y="0"/>
                  <a:pt x="130" y="0"/>
                  <a:pt x="130" y="0"/>
                </a:cubicBezTo>
              </a:path>
            </a:pathLst>
          </a:custGeom>
          <a:noFill/>
          <a:ln w="19050" cap="flat">
            <a:solidFill>
              <a:srgbClr val="8779B7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" name="Freeform 53"/>
          <p:cNvSpPr>
            <a:spLocks/>
          </p:cNvSpPr>
          <p:nvPr/>
        </p:nvSpPr>
        <p:spPr bwMode="auto">
          <a:xfrm>
            <a:off x="2965451" y="4398963"/>
            <a:ext cx="165100" cy="614363"/>
          </a:xfrm>
          <a:custGeom>
            <a:avLst/>
            <a:gdLst>
              <a:gd name="T0" fmla="*/ 53 w 53"/>
              <a:gd name="T1" fmla="*/ 0 h 199"/>
              <a:gd name="T2" fmla="*/ 50 w 53"/>
              <a:gd name="T3" fmla="*/ 31 h 199"/>
              <a:gd name="T4" fmla="*/ 49 w 53"/>
              <a:gd name="T5" fmla="*/ 32 h 199"/>
              <a:gd name="T6" fmla="*/ 10 w 53"/>
              <a:gd name="T7" fmla="*/ 39 h 199"/>
              <a:gd name="T8" fmla="*/ 3 w 53"/>
              <a:gd name="T9" fmla="*/ 77 h 199"/>
              <a:gd name="T10" fmla="*/ 2 w 53"/>
              <a:gd name="T11" fmla="*/ 99 h 199"/>
              <a:gd name="T12" fmla="*/ 0 w 53"/>
              <a:gd name="T13" fmla="*/ 123 h 199"/>
              <a:gd name="T14" fmla="*/ 30 w 53"/>
              <a:gd name="T15" fmla="*/ 176 h 199"/>
              <a:gd name="T16" fmla="*/ 30 w 53"/>
              <a:gd name="T17" fmla="*/ 177 h 199"/>
              <a:gd name="T18" fmla="*/ 18 w 53"/>
              <a:gd name="T19" fmla="*/ 191 h 199"/>
              <a:gd name="T20" fmla="*/ 13 w 53"/>
              <a:gd name="T21" fmla="*/ 197 h 199"/>
              <a:gd name="T22" fmla="*/ 17 w 53"/>
              <a:gd name="T23" fmla="*/ 199 h 1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3" h="199">
                <a:moveTo>
                  <a:pt x="53" y="0"/>
                </a:moveTo>
                <a:cubicBezTo>
                  <a:pt x="50" y="31"/>
                  <a:pt x="50" y="31"/>
                  <a:pt x="50" y="31"/>
                </a:cubicBezTo>
                <a:cubicBezTo>
                  <a:pt x="50" y="32"/>
                  <a:pt x="49" y="32"/>
                  <a:pt x="49" y="32"/>
                </a:cubicBezTo>
                <a:cubicBezTo>
                  <a:pt x="10" y="39"/>
                  <a:pt x="10" y="39"/>
                  <a:pt x="10" y="39"/>
                </a:cubicBezTo>
                <a:cubicBezTo>
                  <a:pt x="3" y="77"/>
                  <a:pt x="3" y="77"/>
                  <a:pt x="3" y="77"/>
                </a:cubicBezTo>
                <a:cubicBezTo>
                  <a:pt x="2" y="99"/>
                  <a:pt x="2" y="99"/>
                  <a:pt x="2" y="99"/>
                </a:cubicBezTo>
                <a:cubicBezTo>
                  <a:pt x="0" y="123"/>
                  <a:pt x="0" y="123"/>
                  <a:pt x="0" y="123"/>
                </a:cubicBezTo>
                <a:cubicBezTo>
                  <a:pt x="30" y="176"/>
                  <a:pt x="30" y="176"/>
                  <a:pt x="30" y="176"/>
                </a:cubicBezTo>
                <a:cubicBezTo>
                  <a:pt x="30" y="176"/>
                  <a:pt x="30" y="176"/>
                  <a:pt x="30" y="177"/>
                </a:cubicBezTo>
                <a:cubicBezTo>
                  <a:pt x="18" y="191"/>
                  <a:pt x="18" y="191"/>
                  <a:pt x="18" y="191"/>
                </a:cubicBezTo>
                <a:cubicBezTo>
                  <a:pt x="13" y="197"/>
                  <a:pt x="13" y="197"/>
                  <a:pt x="13" y="197"/>
                </a:cubicBezTo>
                <a:cubicBezTo>
                  <a:pt x="17" y="199"/>
                  <a:pt x="17" y="199"/>
                  <a:pt x="17" y="199"/>
                </a:cubicBezTo>
              </a:path>
            </a:pathLst>
          </a:custGeom>
          <a:noFill/>
          <a:ln w="19050" cap="flat">
            <a:solidFill>
              <a:srgbClr val="8779B7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" name="Freeform 54"/>
          <p:cNvSpPr>
            <a:spLocks noEditPoints="1"/>
          </p:cNvSpPr>
          <p:nvPr/>
        </p:nvSpPr>
        <p:spPr bwMode="auto">
          <a:xfrm>
            <a:off x="7169151" y="3321050"/>
            <a:ext cx="1976438" cy="2057400"/>
          </a:xfrm>
          <a:custGeom>
            <a:avLst/>
            <a:gdLst>
              <a:gd name="T0" fmla="*/ 0 w 640"/>
              <a:gd name="T1" fmla="*/ 52 h 666"/>
              <a:gd name="T2" fmla="*/ 4 w 640"/>
              <a:gd name="T3" fmla="*/ 65 h 666"/>
              <a:gd name="T4" fmla="*/ 9 w 640"/>
              <a:gd name="T5" fmla="*/ 87 h 666"/>
              <a:gd name="T6" fmla="*/ 55 w 640"/>
              <a:gd name="T7" fmla="*/ 113 h 666"/>
              <a:gd name="T8" fmla="*/ 55 w 640"/>
              <a:gd name="T9" fmla="*/ 114 h 666"/>
              <a:gd name="T10" fmla="*/ 37 w 640"/>
              <a:gd name="T11" fmla="*/ 170 h 666"/>
              <a:gd name="T12" fmla="*/ 60 w 640"/>
              <a:gd name="T13" fmla="*/ 208 h 666"/>
              <a:gd name="T14" fmla="*/ 84 w 640"/>
              <a:gd name="T15" fmla="*/ 197 h 666"/>
              <a:gd name="T16" fmla="*/ 85 w 640"/>
              <a:gd name="T17" fmla="*/ 198 h 666"/>
              <a:gd name="T18" fmla="*/ 100 w 640"/>
              <a:gd name="T19" fmla="*/ 218 h 666"/>
              <a:gd name="T20" fmla="*/ 162 w 640"/>
              <a:gd name="T21" fmla="*/ 224 h 666"/>
              <a:gd name="T22" fmla="*/ 163 w 640"/>
              <a:gd name="T23" fmla="*/ 224 h 666"/>
              <a:gd name="T24" fmla="*/ 216 w 640"/>
              <a:gd name="T25" fmla="*/ 274 h 666"/>
              <a:gd name="T26" fmla="*/ 216 w 640"/>
              <a:gd name="T27" fmla="*/ 275 h 666"/>
              <a:gd name="T28" fmla="*/ 216 w 640"/>
              <a:gd name="T29" fmla="*/ 275 h 666"/>
              <a:gd name="T30" fmla="*/ 190 w 640"/>
              <a:gd name="T31" fmla="*/ 298 h 666"/>
              <a:gd name="T32" fmla="*/ 221 w 640"/>
              <a:gd name="T33" fmla="*/ 346 h 666"/>
              <a:gd name="T34" fmla="*/ 221 w 640"/>
              <a:gd name="T35" fmla="*/ 346 h 666"/>
              <a:gd name="T36" fmla="*/ 220 w 640"/>
              <a:gd name="T37" fmla="*/ 347 h 666"/>
              <a:gd name="T38" fmla="*/ 177 w 640"/>
              <a:gd name="T39" fmla="*/ 349 h 666"/>
              <a:gd name="T40" fmla="*/ 151 w 640"/>
              <a:gd name="T41" fmla="*/ 394 h 666"/>
              <a:gd name="T42" fmla="*/ 156 w 640"/>
              <a:gd name="T43" fmla="*/ 470 h 666"/>
              <a:gd name="T44" fmla="*/ 264 w 640"/>
              <a:gd name="T45" fmla="*/ 592 h 666"/>
              <a:gd name="T46" fmla="*/ 264 w 640"/>
              <a:gd name="T47" fmla="*/ 592 h 666"/>
              <a:gd name="T48" fmla="*/ 264 w 640"/>
              <a:gd name="T49" fmla="*/ 666 h 666"/>
              <a:gd name="T50" fmla="*/ 640 w 640"/>
              <a:gd name="T51" fmla="*/ 634 h 666"/>
              <a:gd name="T52" fmla="*/ 600 w 640"/>
              <a:gd name="T53" fmla="*/ 589 h 666"/>
              <a:gd name="T54" fmla="*/ 577 w 640"/>
              <a:gd name="T55" fmla="*/ 584 h 666"/>
              <a:gd name="T56" fmla="*/ 544 w 640"/>
              <a:gd name="T57" fmla="*/ 578 h 666"/>
              <a:gd name="T58" fmla="*/ 543 w 640"/>
              <a:gd name="T59" fmla="*/ 578 h 666"/>
              <a:gd name="T60" fmla="*/ 501 w 640"/>
              <a:gd name="T61" fmla="*/ 533 h 666"/>
              <a:gd name="T62" fmla="*/ 501 w 640"/>
              <a:gd name="T63" fmla="*/ 532 h 666"/>
              <a:gd name="T64" fmla="*/ 499 w 640"/>
              <a:gd name="T65" fmla="*/ 496 h 666"/>
              <a:gd name="T66" fmla="*/ 389 w 640"/>
              <a:gd name="T67" fmla="*/ 409 h 666"/>
              <a:gd name="T68" fmla="*/ 389 w 640"/>
              <a:gd name="T69" fmla="*/ 408 h 666"/>
              <a:gd name="T70" fmla="*/ 408 w 640"/>
              <a:gd name="T71" fmla="*/ 376 h 666"/>
              <a:gd name="T72" fmla="*/ 379 w 640"/>
              <a:gd name="T73" fmla="*/ 306 h 666"/>
              <a:gd name="T74" fmla="*/ 339 w 640"/>
              <a:gd name="T75" fmla="*/ 298 h 666"/>
              <a:gd name="T76" fmla="*/ 331 w 640"/>
              <a:gd name="T77" fmla="*/ 313 h 666"/>
              <a:gd name="T78" fmla="*/ 331 w 640"/>
              <a:gd name="T79" fmla="*/ 313 h 666"/>
              <a:gd name="T80" fmla="*/ 330 w 640"/>
              <a:gd name="T81" fmla="*/ 313 h 666"/>
              <a:gd name="T82" fmla="*/ 310 w 640"/>
              <a:gd name="T83" fmla="*/ 294 h 666"/>
              <a:gd name="T84" fmla="*/ 310 w 640"/>
              <a:gd name="T85" fmla="*/ 293 h 666"/>
              <a:gd name="T86" fmla="*/ 377 w 640"/>
              <a:gd name="T87" fmla="*/ 148 h 666"/>
              <a:gd name="T88" fmla="*/ 327 w 640"/>
              <a:gd name="T89" fmla="*/ 48 h 666"/>
              <a:gd name="T90" fmla="*/ 328 w 640"/>
              <a:gd name="T91" fmla="*/ 47 h 666"/>
              <a:gd name="T92" fmla="*/ 368 w 640"/>
              <a:gd name="T93" fmla="*/ 18 h 666"/>
              <a:gd name="T94" fmla="*/ 387 w 640"/>
              <a:gd name="T95" fmla="*/ 4 h 666"/>
              <a:gd name="T96" fmla="*/ 393 w 640"/>
              <a:gd name="T97" fmla="*/ 0 h 6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640" h="666">
                <a:moveTo>
                  <a:pt x="0" y="52"/>
                </a:moveTo>
                <a:cubicBezTo>
                  <a:pt x="4" y="65"/>
                  <a:pt x="4" y="65"/>
                  <a:pt x="4" y="65"/>
                </a:cubicBezTo>
                <a:cubicBezTo>
                  <a:pt x="9" y="87"/>
                  <a:pt x="9" y="87"/>
                  <a:pt x="9" y="87"/>
                </a:cubicBezTo>
                <a:cubicBezTo>
                  <a:pt x="55" y="113"/>
                  <a:pt x="55" y="113"/>
                  <a:pt x="55" y="113"/>
                </a:cubicBezTo>
                <a:cubicBezTo>
                  <a:pt x="55" y="113"/>
                  <a:pt x="55" y="114"/>
                  <a:pt x="55" y="114"/>
                </a:cubicBezTo>
                <a:cubicBezTo>
                  <a:pt x="37" y="170"/>
                  <a:pt x="37" y="170"/>
                  <a:pt x="37" y="170"/>
                </a:cubicBezTo>
                <a:cubicBezTo>
                  <a:pt x="60" y="208"/>
                  <a:pt x="60" y="208"/>
                  <a:pt x="60" y="208"/>
                </a:cubicBezTo>
                <a:cubicBezTo>
                  <a:pt x="84" y="197"/>
                  <a:pt x="84" y="197"/>
                  <a:pt x="84" y="197"/>
                </a:cubicBezTo>
                <a:cubicBezTo>
                  <a:pt x="84" y="197"/>
                  <a:pt x="85" y="197"/>
                  <a:pt x="85" y="198"/>
                </a:cubicBezTo>
                <a:cubicBezTo>
                  <a:pt x="100" y="218"/>
                  <a:pt x="100" y="218"/>
                  <a:pt x="100" y="218"/>
                </a:cubicBezTo>
                <a:cubicBezTo>
                  <a:pt x="162" y="224"/>
                  <a:pt x="162" y="224"/>
                  <a:pt x="162" y="224"/>
                </a:cubicBezTo>
                <a:cubicBezTo>
                  <a:pt x="163" y="224"/>
                  <a:pt x="163" y="224"/>
                  <a:pt x="163" y="224"/>
                </a:cubicBezTo>
                <a:cubicBezTo>
                  <a:pt x="216" y="274"/>
                  <a:pt x="216" y="274"/>
                  <a:pt x="216" y="274"/>
                </a:cubicBezTo>
                <a:cubicBezTo>
                  <a:pt x="216" y="274"/>
                  <a:pt x="216" y="275"/>
                  <a:pt x="216" y="275"/>
                </a:cubicBezTo>
                <a:cubicBezTo>
                  <a:pt x="216" y="275"/>
                  <a:pt x="216" y="275"/>
                  <a:pt x="216" y="275"/>
                </a:cubicBezTo>
                <a:cubicBezTo>
                  <a:pt x="190" y="298"/>
                  <a:pt x="190" y="298"/>
                  <a:pt x="190" y="298"/>
                </a:cubicBezTo>
                <a:cubicBezTo>
                  <a:pt x="221" y="346"/>
                  <a:pt x="221" y="346"/>
                  <a:pt x="221" y="346"/>
                </a:cubicBezTo>
                <a:cubicBezTo>
                  <a:pt x="221" y="346"/>
                  <a:pt x="221" y="346"/>
                  <a:pt x="221" y="346"/>
                </a:cubicBezTo>
                <a:cubicBezTo>
                  <a:pt x="221" y="347"/>
                  <a:pt x="221" y="347"/>
                  <a:pt x="220" y="347"/>
                </a:cubicBezTo>
                <a:cubicBezTo>
                  <a:pt x="177" y="349"/>
                  <a:pt x="177" y="349"/>
                  <a:pt x="177" y="349"/>
                </a:cubicBezTo>
                <a:cubicBezTo>
                  <a:pt x="151" y="394"/>
                  <a:pt x="151" y="394"/>
                  <a:pt x="151" y="394"/>
                </a:cubicBezTo>
                <a:cubicBezTo>
                  <a:pt x="156" y="470"/>
                  <a:pt x="156" y="470"/>
                  <a:pt x="156" y="470"/>
                </a:cubicBezTo>
                <a:cubicBezTo>
                  <a:pt x="264" y="592"/>
                  <a:pt x="264" y="592"/>
                  <a:pt x="264" y="592"/>
                </a:cubicBezTo>
                <a:cubicBezTo>
                  <a:pt x="264" y="592"/>
                  <a:pt x="264" y="592"/>
                  <a:pt x="264" y="592"/>
                </a:cubicBezTo>
                <a:cubicBezTo>
                  <a:pt x="264" y="666"/>
                  <a:pt x="264" y="666"/>
                  <a:pt x="264" y="666"/>
                </a:cubicBezTo>
                <a:moveTo>
                  <a:pt x="640" y="634"/>
                </a:moveTo>
                <a:cubicBezTo>
                  <a:pt x="600" y="589"/>
                  <a:pt x="600" y="589"/>
                  <a:pt x="600" y="589"/>
                </a:cubicBezTo>
                <a:cubicBezTo>
                  <a:pt x="577" y="584"/>
                  <a:pt x="577" y="584"/>
                  <a:pt x="577" y="584"/>
                </a:cubicBezTo>
                <a:cubicBezTo>
                  <a:pt x="544" y="578"/>
                  <a:pt x="544" y="578"/>
                  <a:pt x="544" y="578"/>
                </a:cubicBezTo>
                <a:cubicBezTo>
                  <a:pt x="544" y="578"/>
                  <a:pt x="543" y="578"/>
                  <a:pt x="543" y="578"/>
                </a:cubicBezTo>
                <a:cubicBezTo>
                  <a:pt x="501" y="533"/>
                  <a:pt x="501" y="533"/>
                  <a:pt x="501" y="533"/>
                </a:cubicBezTo>
                <a:cubicBezTo>
                  <a:pt x="501" y="532"/>
                  <a:pt x="501" y="532"/>
                  <a:pt x="501" y="532"/>
                </a:cubicBezTo>
                <a:cubicBezTo>
                  <a:pt x="499" y="496"/>
                  <a:pt x="499" y="496"/>
                  <a:pt x="499" y="496"/>
                </a:cubicBezTo>
                <a:cubicBezTo>
                  <a:pt x="389" y="409"/>
                  <a:pt x="389" y="409"/>
                  <a:pt x="389" y="409"/>
                </a:cubicBezTo>
                <a:cubicBezTo>
                  <a:pt x="389" y="409"/>
                  <a:pt x="389" y="408"/>
                  <a:pt x="389" y="408"/>
                </a:cubicBezTo>
                <a:cubicBezTo>
                  <a:pt x="408" y="376"/>
                  <a:pt x="408" y="376"/>
                  <a:pt x="408" y="376"/>
                </a:cubicBezTo>
                <a:cubicBezTo>
                  <a:pt x="379" y="306"/>
                  <a:pt x="379" y="306"/>
                  <a:pt x="379" y="306"/>
                </a:cubicBezTo>
                <a:cubicBezTo>
                  <a:pt x="339" y="298"/>
                  <a:pt x="339" y="298"/>
                  <a:pt x="339" y="298"/>
                </a:cubicBezTo>
                <a:cubicBezTo>
                  <a:pt x="331" y="313"/>
                  <a:pt x="331" y="313"/>
                  <a:pt x="331" y="313"/>
                </a:cubicBezTo>
                <a:cubicBezTo>
                  <a:pt x="331" y="313"/>
                  <a:pt x="331" y="313"/>
                  <a:pt x="331" y="313"/>
                </a:cubicBezTo>
                <a:cubicBezTo>
                  <a:pt x="330" y="313"/>
                  <a:pt x="330" y="313"/>
                  <a:pt x="330" y="313"/>
                </a:cubicBezTo>
                <a:cubicBezTo>
                  <a:pt x="310" y="294"/>
                  <a:pt x="310" y="294"/>
                  <a:pt x="310" y="294"/>
                </a:cubicBezTo>
                <a:cubicBezTo>
                  <a:pt x="310" y="294"/>
                  <a:pt x="310" y="294"/>
                  <a:pt x="310" y="293"/>
                </a:cubicBezTo>
                <a:cubicBezTo>
                  <a:pt x="377" y="148"/>
                  <a:pt x="377" y="148"/>
                  <a:pt x="377" y="148"/>
                </a:cubicBezTo>
                <a:cubicBezTo>
                  <a:pt x="327" y="48"/>
                  <a:pt x="327" y="48"/>
                  <a:pt x="327" y="48"/>
                </a:cubicBezTo>
                <a:cubicBezTo>
                  <a:pt x="327" y="48"/>
                  <a:pt x="327" y="48"/>
                  <a:pt x="328" y="47"/>
                </a:cubicBezTo>
                <a:cubicBezTo>
                  <a:pt x="368" y="18"/>
                  <a:pt x="368" y="18"/>
                  <a:pt x="368" y="18"/>
                </a:cubicBezTo>
                <a:cubicBezTo>
                  <a:pt x="387" y="4"/>
                  <a:pt x="387" y="4"/>
                  <a:pt x="387" y="4"/>
                </a:cubicBezTo>
                <a:cubicBezTo>
                  <a:pt x="393" y="0"/>
                  <a:pt x="393" y="0"/>
                  <a:pt x="393" y="0"/>
                </a:cubicBezTo>
              </a:path>
            </a:pathLst>
          </a:custGeom>
          <a:noFill/>
          <a:ln w="19050" cap="flat">
            <a:solidFill>
              <a:srgbClr val="8779B7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" name="Freeform 55"/>
          <p:cNvSpPr>
            <a:spLocks noEditPoints="1"/>
          </p:cNvSpPr>
          <p:nvPr/>
        </p:nvSpPr>
        <p:spPr bwMode="auto">
          <a:xfrm>
            <a:off x="4846638" y="3552825"/>
            <a:ext cx="827088" cy="1162050"/>
          </a:xfrm>
          <a:custGeom>
            <a:avLst/>
            <a:gdLst>
              <a:gd name="T0" fmla="*/ 267 w 268"/>
              <a:gd name="T1" fmla="*/ 323 h 376"/>
              <a:gd name="T2" fmla="*/ 202 w 268"/>
              <a:gd name="T3" fmla="*/ 283 h 376"/>
              <a:gd name="T4" fmla="*/ 176 w 268"/>
              <a:gd name="T5" fmla="*/ 193 h 376"/>
              <a:gd name="T6" fmla="*/ 176 w 268"/>
              <a:gd name="T7" fmla="*/ 192 h 376"/>
              <a:gd name="T8" fmla="*/ 162 w 268"/>
              <a:gd name="T9" fmla="*/ 185 h 376"/>
              <a:gd name="T10" fmla="*/ 131 w 268"/>
              <a:gd name="T11" fmla="*/ 171 h 376"/>
              <a:gd name="T12" fmla="*/ 105 w 268"/>
              <a:gd name="T13" fmla="*/ 158 h 376"/>
              <a:gd name="T14" fmla="*/ 99 w 268"/>
              <a:gd name="T15" fmla="*/ 142 h 376"/>
              <a:gd name="T16" fmla="*/ 95 w 268"/>
              <a:gd name="T17" fmla="*/ 131 h 376"/>
              <a:gd name="T18" fmla="*/ 95 w 268"/>
              <a:gd name="T19" fmla="*/ 131 h 376"/>
              <a:gd name="T20" fmla="*/ 95 w 268"/>
              <a:gd name="T21" fmla="*/ 130 h 376"/>
              <a:gd name="T22" fmla="*/ 28 w 268"/>
              <a:gd name="T23" fmla="*/ 70 h 376"/>
              <a:gd name="T24" fmla="*/ 52 w 268"/>
              <a:gd name="T25" fmla="*/ 50 h 376"/>
              <a:gd name="T26" fmla="*/ 52 w 268"/>
              <a:gd name="T27" fmla="*/ 50 h 376"/>
              <a:gd name="T28" fmla="*/ 52 w 268"/>
              <a:gd name="T29" fmla="*/ 49 h 376"/>
              <a:gd name="T30" fmla="*/ 4 w 268"/>
              <a:gd name="T31" fmla="*/ 15 h 376"/>
              <a:gd name="T32" fmla="*/ 1 w 268"/>
              <a:gd name="T33" fmla="*/ 0 h 376"/>
              <a:gd name="T34" fmla="*/ 0 w 268"/>
              <a:gd name="T35" fmla="*/ 0 h 376"/>
              <a:gd name="T36" fmla="*/ 136 w 268"/>
              <a:gd name="T37" fmla="*/ 331 h 376"/>
              <a:gd name="T38" fmla="*/ 161 w 268"/>
              <a:gd name="T39" fmla="*/ 333 h 376"/>
              <a:gd name="T40" fmla="*/ 193 w 268"/>
              <a:gd name="T41" fmla="*/ 335 h 376"/>
              <a:gd name="T42" fmla="*/ 225 w 268"/>
              <a:gd name="T43" fmla="*/ 375 h 376"/>
              <a:gd name="T44" fmla="*/ 226 w 268"/>
              <a:gd name="T45" fmla="*/ 376 h 376"/>
              <a:gd name="T46" fmla="*/ 226 w 268"/>
              <a:gd name="T47" fmla="*/ 376 h 376"/>
              <a:gd name="T48" fmla="*/ 265 w 268"/>
              <a:gd name="T49" fmla="*/ 355 h 376"/>
              <a:gd name="T50" fmla="*/ 265 w 268"/>
              <a:gd name="T51" fmla="*/ 355 h 376"/>
              <a:gd name="T52" fmla="*/ 268 w 268"/>
              <a:gd name="T53" fmla="*/ 324 h 376"/>
              <a:gd name="T54" fmla="*/ 267 w 268"/>
              <a:gd name="T55" fmla="*/ 323 h 3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268" h="376">
                <a:moveTo>
                  <a:pt x="267" y="323"/>
                </a:moveTo>
                <a:cubicBezTo>
                  <a:pt x="202" y="283"/>
                  <a:pt x="202" y="283"/>
                  <a:pt x="202" y="283"/>
                </a:cubicBezTo>
                <a:cubicBezTo>
                  <a:pt x="176" y="193"/>
                  <a:pt x="176" y="193"/>
                  <a:pt x="176" y="193"/>
                </a:cubicBezTo>
                <a:cubicBezTo>
                  <a:pt x="176" y="192"/>
                  <a:pt x="176" y="192"/>
                  <a:pt x="176" y="192"/>
                </a:cubicBezTo>
                <a:cubicBezTo>
                  <a:pt x="162" y="185"/>
                  <a:pt x="162" y="185"/>
                  <a:pt x="162" y="185"/>
                </a:cubicBezTo>
                <a:cubicBezTo>
                  <a:pt x="131" y="171"/>
                  <a:pt x="131" y="171"/>
                  <a:pt x="131" y="171"/>
                </a:cubicBezTo>
                <a:cubicBezTo>
                  <a:pt x="131" y="171"/>
                  <a:pt x="108" y="159"/>
                  <a:pt x="105" y="158"/>
                </a:cubicBezTo>
                <a:cubicBezTo>
                  <a:pt x="104" y="156"/>
                  <a:pt x="99" y="142"/>
                  <a:pt x="99" y="142"/>
                </a:cubicBezTo>
                <a:cubicBezTo>
                  <a:pt x="95" y="131"/>
                  <a:pt x="95" y="131"/>
                  <a:pt x="95" y="131"/>
                </a:cubicBezTo>
                <a:cubicBezTo>
                  <a:pt x="95" y="131"/>
                  <a:pt x="95" y="131"/>
                  <a:pt x="95" y="131"/>
                </a:cubicBezTo>
                <a:cubicBezTo>
                  <a:pt x="95" y="130"/>
                  <a:pt x="95" y="130"/>
                  <a:pt x="95" y="130"/>
                </a:cubicBezTo>
                <a:cubicBezTo>
                  <a:pt x="28" y="70"/>
                  <a:pt x="28" y="70"/>
                  <a:pt x="28" y="70"/>
                </a:cubicBezTo>
                <a:cubicBezTo>
                  <a:pt x="52" y="50"/>
                  <a:pt x="52" y="50"/>
                  <a:pt x="52" y="50"/>
                </a:cubicBezTo>
                <a:cubicBezTo>
                  <a:pt x="52" y="50"/>
                  <a:pt x="52" y="50"/>
                  <a:pt x="52" y="50"/>
                </a:cubicBezTo>
                <a:cubicBezTo>
                  <a:pt x="52" y="49"/>
                  <a:pt x="52" y="49"/>
                  <a:pt x="52" y="49"/>
                </a:cubicBezTo>
                <a:cubicBezTo>
                  <a:pt x="4" y="15"/>
                  <a:pt x="4" y="15"/>
                  <a:pt x="4" y="15"/>
                </a:cubicBezTo>
                <a:cubicBezTo>
                  <a:pt x="1" y="0"/>
                  <a:pt x="1" y="0"/>
                  <a:pt x="1" y="0"/>
                </a:cubicBezTo>
                <a:cubicBezTo>
                  <a:pt x="1" y="0"/>
                  <a:pt x="1" y="0"/>
                  <a:pt x="0" y="0"/>
                </a:cubicBezTo>
                <a:moveTo>
                  <a:pt x="136" y="331"/>
                </a:moveTo>
                <a:cubicBezTo>
                  <a:pt x="161" y="333"/>
                  <a:pt x="161" y="333"/>
                  <a:pt x="161" y="333"/>
                </a:cubicBezTo>
                <a:cubicBezTo>
                  <a:pt x="193" y="335"/>
                  <a:pt x="193" y="335"/>
                  <a:pt x="193" y="335"/>
                </a:cubicBezTo>
                <a:cubicBezTo>
                  <a:pt x="225" y="375"/>
                  <a:pt x="225" y="375"/>
                  <a:pt x="225" y="375"/>
                </a:cubicBezTo>
                <a:cubicBezTo>
                  <a:pt x="225" y="376"/>
                  <a:pt x="225" y="376"/>
                  <a:pt x="226" y="376"/>
                </a:cubicBezTo>
                <a:cubicBezTo>
                  <a:pt x="226" y="376"/>
                  <a:pt x="226" y="376"/>
                  <a:pt x="226" y="376"/>
                </a:cubicBezTo>
                <a:cubicBezTo>
                  <a:pt x="265" y="355"/>
                  <a:pt x="265" y="355"/>
                  <a:pt x="265" y="355"/>
                </a:cubicBezTo>
                <a:cubicBezTo>
                  <a:pt x="265" y="355"/>
                  <a:pt x="265" y="355"/>
                  <a:pt x="265" y="355"/>
                </a:cubicBezTo>
                <a:cubicBezTo>
                  <a:pt x="268" y="324"/>
                  <a:pt x="268" y="324"/>
                  <a:pt x="268" y="324"/>
                </a:cubicBezTo>
                <a:cubicBezTo>
                  <a:pt x="268" y="324"/>
                  <a:pt x="268" y="324"/>
                  <a:pt x="267" y="323"/>
                </a:cubicBezTo>
              </a:path>
            </a:pathLst>
          </a:custGeom>
          <a:noFill/>
          <a:ln w="19050" cap="flat">
            <a:solidFill>
              <a:srgbClr val="8779B7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" name="Freeform 56"/>
          <p:cNvSpPr>
            <a:spLocks/>
          </p:cNvSpPr>
          <p:nvPr/>
        </p:nvSpPr>
        <p:spPr bwMode="auto">
          <a:xfrm>
            <a:off x="2239963" y="4856163"/>
            <a:ext cx="322263" cy="436563"/>
          </a:xfrm>
          <a:custGeom>
            <a:avLst/>
            <a:gdLst>
              <a:gd name="T0" fmla="*/ 0 w 104"/>
              <a:gd name="T1" fmla="*/ 0 h 141"/>
              <a:gd name="T2" fmla="*/ 23 w 104"/>
              <a:gd name="T3" fmla="*/ 52 h 141"/>
              <a:gd name="T4" fmla="*/ 98 w 104"/>
              <a:gd name="T5" fmla="*/ 95 h 141"/>
              <a:gd name="T6" fmla="*/ 103 w 104"/>
              <a:gd name="T7" fmla="*/ 98 h 141"/>
              <a:gd name="T8" fmla="*/ 103 w 104"/>
              <a:gd name="T9" fmla="*/ 98 h 141"/>
              <a:gd name="T10" fmla="*/ 103 w 104"/>
              <a:gd name="T11" fmla="*/ 99 h 141"/>
              <a:gd name="T12" fmla="*/ 83 w 104"/>
              <a:gd name="T13" fmla="*/ 137 h 141"/>
              <a:gd name="T14" fmla="*/ 104 w 104"/>
              <a:gd name="T15" fmla="*/ 141 h 1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04" h="141">
                <a:moveTo>
                  <a:pt x="0" y="0"/>
                </a:moveTo>
                <a:cubicBezTo>
                  <a:pt x="23" y="52"/>
                  <a:pt x="23" y="52"/>
                  <a:pt x="23" y="52"/>
                </a:cubicBezTo>
                <a:cubicBezTo>
                  <a:pt x="98" y="95"/>
                  <a:pt x="98" y="95"/>
                  <a:pt x="98" y="95"/>
                </a:cubicBezTo>
                <a:cubicBezTo>
                  <a:pt x="103" y="98"/>
                  <a:pt x="103" y="98"/>
                  <a:pt x="103" y="98"/>
                </a:cubicBezTo>
                <a:cubicBezTo>
                  <a:pt x="103" y="98"/>
                  <a:pt x="103" y="98"/>
                  <a:pt x="103" y="98"/>
                </a:cubicBezTo>
                <a:cubicBezTo>
                  <a:pt x="103" y="98"/>
                  <a:pt x="103" y="99"/>
                  <a:pt x="103" y="99"/>
                </a:cubicBezTo>
                <a:cubicBezTo>
                  <a:pt x="83" y="137"/>
                  <a:pt x="83" y="137"/>
                  <a:pt x="83" y="137"/>
                </a:cubicBezTo>
                <a:cubicBezTo>
                  <a:pt x="104" y="141"/>
                  <a:pt x="104" y="141"/>
                  <a:pt x="104" y="141"/>
                </a:cubicBezTo>
              </a:path>
            </a:pathLst>
          </a:custGeom>
          <a:noFill/>
          <a:ln w="19050" cap="flat">
            <a:solidFill>
              <a:srgbClr val="8779B7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" name="Freeform 57"/>
          <p:cNvSpPr>
            <a:spLocks noEditPoints="1"/>
          </p:cNvSpPr>
          <p:nvPr/>
        </p:nvSpPr>
        <p:spPr bwMode="auto">
          <a:xfrm>
            <a:off x="5013326" y="4421188"/>
            <a:ext cx="933450" cy="871538"/>
          </a:xfrm>
          <a:custGeom>
            <a:avLst/>
            <a:gdLst>
              <a:gd name="T0" fmla="*/ 97 w 302"/>
              <a:gd name="T1" fmla="*/ 189 h 282"/>
              <a:gd name="T2" fmla="*/ 143 w 302"/>
              <a:gd name="T3" fmla="*/ 174 h 282"/>
              <a:gd name="T4" fmla="*/ 152 w 302"/>
              <a:gd name="T5" fmla="*/ 194 h 282"/>
              <a:gd name="T6" fmla="*/ 168 w 302"/>
              <a:gd name="T7" fmla="*/ 224 h 282"/>
              <a:gd name="T8" fmla="*/ 168 w 302"/>
              <a:gd name="T9" fmla="*/ 224 h 282"/>
              <a:gd name="T10" fmla="*/ 195 w 302"/>
              <a:gd name="T11" fmla="*/ 236 h 282"/>
              <a:gd name="T12" fmla="*/ 222 w 302"/>
              <a:gd name="T13" fmla="*/ 247 h 282"/>
              <a:gd name="T14" fmla="*/ 217 w 302"/>
              <a:gd name="T15" fmla="*/ 259 h 282"/>
              <a:gd name="T16" fmla="*/ 206 w 302"/>
              <a:gd name="T17" fmla="*/ 282 h 282"/>
              <a:gd name="T18" fmla="*/ 205 w 302"/>
              <a:gd name="T19" fmla="*/ 282 h 282"/>
              <a:gd name="T20" fmla="*/ 205 w 302"/>
              <a:gd name="T21" fmla="*/ 282 h 282"/>
              <a:gd name="T22" fmla="*/ 205 w 302"/>
              <a:gd name="T23" fmla="*/ 282 h 282"/>
              <a:gd name="T24" fmla="*/ 213 w 302"/>
              <a:gd name="T25" fmla="*/ 42 h 282"/>
              <a:gd name="T26" fmla="*/ 213 w 302"/>
              <a:gd name="T27" fmla="*/ 42 h 282"/>
              <a:gd name="T28" fmla="*/ 248 w 302"/>
              <a:gd name="T29" fmla="*/ 51 h 282"/>
              <a:gd name="T30" fmla="*/ 301 w 302"/>
              <a:gd name="T31" fmla="*/ 0 h 282"/>
              <a:gd name="T32" fmla="*/ 302 w 302"/>
              <a:gd name="T33" fmla="*/ 0 h 282"/>
              <a:gd name="T34" fmla="*/ 10 w 302"/>
              <a:gd name="T35" fmla="*/ 138 h 282"/>
              <a:gd name="T36" fmla="*/ 10 w 302"/>
              <a:gd name="T37" fmla="*/ 138 h 282"/>
              <a:gd name="T38" fmla="*/ 5 w 302"/>
              <a:gd name="T39" fmla="*/ 116 h 282"/>
              <a:gd name="T40" fmla="*/ 0 w 302"/>
              <a:gd name="T41" fmla="*/ 93 h 282"/>
              <a:gd name="T42" fmla="*/ 0 w 302"/>
              <a:gd name="T43" fmla="*/ 92 h 282"/>
              <a:gd name="T44" fmla="*/ 23 w 302"/>
              <a:gd name="T45" fmla="*/ 71 h 282"/>
              <a:gd name="T46" fmla="*/ 24 w 302"/>
              <a:gd name="T47" fmla="*/ 71 h 282"/>
              <a:gd name="T48" fmla="*/ 39 w 302"/>
              <a:gd name="T49" fmla="*/ 149 h 282"/>
              <a:gd name="T50" fmla="*/ 39 w 302"/>
              <a:gd name="T51" fmla="*/ 150 h 282"/>
              <a:gd name="T52" fmla="*/ 39 w 302"/>
              <a:gd name="T53" fmla="*/ 150 h 282"/>
              <a:gd name="T54" fmla="*/ 38 w 302"/>
              <a:gd name="T55" fmla="*/ 150 h 282"/>
              <a:gd name="T56" fmla="*/ 10 w 302"/>
              <a:gd name="T57" fmla="*/ 138 h 2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302" h="282">
                <a:moveTo>
                  <a:pt x="97" y="189"/>
                </a:moveTo>
                <a:cubicBezTo>
                  <a:pt x="143" y="174"/>
                  <a:pt x="143" y="174"/>
                  <a:pt x="143" y="174"/>
                </a:cubicBezTo>
                <a:cubicBezTo>
                  <a:pt x="152" y="194"/>
                  <a:pt x="152" y="194"/>
                  <a:pt x="152" y="194"/>
                </a:cubicBezTo>
                <a:cubicBezTo>
                  <a:pt x="168" y="224"/>
                  <a:pt x="168" y="224"/>
                  <a:pt x="168" y="224"/>
                </a:cubicBezTo>
                <a:cubicBezTo>
                  <a:pt x="168" y="224"/>
                  <a:pt x="168" y="224"/>
                  <a:pt x="168" y="224"/>
                </a:cubicBezTo>
                <a:cubicBezTo>
                  <a:pt x="195" y="236"/>
                  <a:pt x="195" y="236"/>
                  <a:pt x="195" y="236"/>
                </a:cubicBezTo>
                <a:cubicBezTo>
                  <a:pt x="222" y="247"/>
                  <a:pt x="222" y="247"/>
                  <a:pt x="222" y="247"/>
                </a:cubicBezTo>
                <a:cubicBezTo>
                  <a:pt x="222" y="247"/>
                  <a:pt x="217" y="259"/>
                  <a:pt x="217" y="259"/>
                </a:cubicBezTo>
                <a:cubicBezTo>
                  <a:pt x="206" y="282"/>
                  <a:pt x="206" y="282"/>
                  <a:pt x="206" y="282"/>
                </a:cubicBezTo>
                <a:cubicBezTo>
                  <a:pt x="206" y="282"/>
                  <a:pt x="206" y="282"/>
                  <a:pt x="205" y="282"/>
                </a:cubicBezTo>
                <a:cubicBezTo>
                  <a:pt x="205" y="282"/>
                  <a:pt x="205" y="282"/>
                  <a:pt x="205" y="282"/>
                </a:cubicBezTo>
                <a:cubicBezTo>
                  <a:pt x="205" y="282"/>
                  <a:pt x="205" y="282"/>
                  <a:pt x="205" y="282"/>
                </a:cubicBezTo>
                <a:moveTo>
                  <a:pt x="213" y="42"/>
                </a:moveTo>
                <a:cubicBezTo>
                  <a:pt x="213" y="42"/>
                  <a:pt x="213" y="42"/>
                  <a:pt x="213" y="42"/>
                </a:cubicBezTo>
                <a:cubicBezTo>
                  <a:pt x="248" y="51"/>
                  <a:pt x="248" y="51"/>
                  <a:pt x="248" y="51"/>
                </a:cubicBezTo>
                <a:cubicBezTo>
                  <a:pt x="301" y="0"/>
                  <a:pt x="301" y="0"/>
                  <a:pt x="301" y="0"/>
                </a:cubicBezTo>
                <a:cubicBezTo>
                  <a:pt x="301" y="0"/>
                  <a:pt x="301" y="0"/>
                  <a:pt x="302" y="0"/>
                </a:cubicBezTo>
                <a:moveTo>
                  <a:pt x="10" y="138"/>
                </a:moveTo>
                <a:cubicBezTo>
                  <a:pt x="10" y="138"/>
                  <a:pt x="10" y="138"/>
                  <a:pt x="10" y="138"/>
                </a:cubicBezTo>
                <a:cubicBezTo>
                  <a:pt x="5" y="116"/>
                  <a:pt x="5" y="116"/>
                  <a:pt x="5" y="116"/>
                </a:cubicBezTo>
                <a:cubicBezTo>
                  <a:pt x="0" y="93"/>
                  <a:pt x="0" y="93"/>
                  <a:pt x="0" y="93"/>
                </a:cubicBezTo>
                <a:cubicBezTo>
                  <a:pt x="0" y="92"/>
                  <a:pt x="0" y="92"/>
                  <a:pt x="0" y="92"/>
                </a:cubicBezTo>
                <a:cubicBezTo>
                  <a:pt x="23" y="71"/>
                  <a:pt x="23" y="71"/>
                  <a:pt x="23" y="71"/>
                </a:cubicBezTo>
                <a:cubicBezTo>
                  <a:pt x="23" y="70"/>
                  <a:pt x="24" y="70"/>
                  <a:pt x="24" y="71"/>
                </a:cubicBezTo>
                <a:moveTo>
                  <a:pt x="39" y="149"/>
                </a:moveTo>
                <a:cubicBezTo>
                  <a:pt x="39" y="150"/>
                  <a:pt x="39" y="150"/>
                  <a:pt x="39" y="150"/>
                </a:cubicBezTo>
                <a:cubicBezTo>
                  <a:pt x="39" y="150"/>
                  <a:pt x="39" y="150"/>
                  <a:pt x="39" y="150"/>
                </a:cubicBezTo>
                <a:cubicBezTo>
                  <a:pt x="39" y="150"/>
                  <a:pt x="38" y="150"/>
                  <a:pt x="38" y="150"/>
                </a:cubicBezTo>
                <a:cubicBezTo>
                  <a:pt x="10" y="138"/>
                  <a:pt x="10" y="138"/>
                  <a:pt x="10" y="138"/>
                </a:cubicBezTo>
              </a:path>
            </a:pathLst>
          </a:custGeom>
          <a:noFill/>
          <a:ln w="19050" cap="flat">
            <a:solidFill>
              <a:srgbClr val="8779B7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" name="Freeform 58"/>
          <p:cNvSpPr>
            <a:spLocks noEditPoints="1"/>
          </p:cNvSpPr>
          <p:nvPr/>
        </p:nvSpPr>
        <p:spPr bwMode="auto">
          <a:xfrm>
            <a:off x="5621338" y="2749550"/>
            <a:ext cx="2420938" cy="358775"/>
          </a:xfrm>
          <a:custGeom>
            <a:avLst/>
            <a:gdLst>
              <a:gd name="T0" fmla="*/ 304 w 784"/>
              <a:gd name="T1" fmla="*/ 35 h 116"/>
              <a:gd name="T2" fmla="*/ 305 w 784"/>
              <a:gd name="T3" fmla="*/ 35 h 116"/>
              <a:gd name="T4" fmla="*/ 322 w 784"/>
              <a:gd name="T5" fmla="*/ 36 h 116"/>
              <a:gd name="T6" fmla="*/ 348 w 784"/>
              <a:gd name="T7" fmla="*/ 38 h 116"/>
              <a:gd name="T8" fmla="*/ 458 w 784"/>
              <a:gd name="T9" fmla="*/ 45 h 116"/>
              <a:gd name="T10" fmla="*/ 523 w 784"/>
              <a:gd name="T11" fmla="*/ 25 h 116"/>
              <a:gd name="T12" fmla="*/ 523 w 784"/>
              <a:gd name="T13" fmla="*/ 23 h 116"/>
              <a:gd name="T14" fmla="*/ 525 w 784"/>
              <a:gd name="T15" fmla="*/ 1 h 116"/>
              <a:gd name="T16" fmla="*/ 525 w 784"/>
              <a:gd name="T17" fmla="*/ 0 h 116"/>
              <a:gd name="T18" fmla="*/ 526 w 784"/>
              <a:gd name="T19" fmla="*/ 0 h 116"/>
              <a:gd name="T20" fmla="*/ 548 w 784"/>
              <a:gd name="T21" fmla="*/ 7 h 116"/>
              <a:gd name="T22" fmla="*/ 551 w 784"/>
              <a:gd name="T23" fmla="*/ 8 h 116"/>
              <a:gd name="T24" fmla="*/ 551 w 784"/>
              <a:gd name="T25" fmla="*/ 8 h 116"/>
              <a:gd name="T26" fmla="*/ 569 w 784"/>
              <a:gd name="T27" fmla="*/ 51 h 116"/>
              <a:gd name="T28" fmla="*/ 572 w 784"/>
              <a:gd name="T29" fmla="*/ 67 h 116"/>
              <a:gd name="T30" fmla="*/ 602 w 784"/>
              <a:gd name="T31" fmla="*/ 59 h 116"/>
              <a:gd name="T32" fmla="*/ 603 w 784"/>
              <a:gd name="T33" fmla="*/ 60 h 116"/>
              <a:gd name="T34" fmla="*/ 611 w 784"/>
              <a:gd name="T35" fmla="*/ 65 h 116"/>
              <a:gd name="T36" fmla="*/ 644 w 784"/>
              <a:gd name="T37" fmla="*/ 84 h 116"/>
              <a:gd name="T38" fmla="*/ 721 w 784"/>
              <a:gd name="T39" fmla="*/ 70 h 116"/>
              <a:gd name="T40" fmla="*/ 721 w 784"/>
              <a:gd name="T41" fmla="*/ 70 h 116"/>
              <a:gd name="T42" fmla="*/ 737 w 784"/>
              <a:gd name="T43" fmla="*/ 73 h 116"/>
              <a:gd name="T44" fmla="*/ 755 w 784"/>
              <a:gd name="T45" fmla="*/ 69 h 116"/>
              <a:gd name="T46" fmla="*/ 755 w 784"/>
              <a:gd name="T47" fmla="*/ 69 h 116"/>
              <a:gd name="T48" fmla="*/ 755 w 784"/>
              <a:gd name="T49" fmla="*/ 69 h 116"/>
              <a:gd name="T50" fmla="*/ 760 w 784"/>
              <a:gd name="T51" fmla="*/ 66 h 116"/>
              <a:gd name="T52" fmla="*/ 760 w 784"/>
              <a:gd name="T53" fmla="*/ 66 h 116"/>
              <a:gd name="T54" fmla="*/ 784 w 784"/>
              <a:gd name="T55" fmla="*/ 59 h 116"/>
              <a:gd name="T56" fmla="*/ 25 w 784"/>
              <a:gd name="T57" fmla="*/ 116 h 116"/>
              <a:gd name="T58" fmla="*/ 44 w 784"/>
              <a:gd name="T59" fmla="*/ 110 h 116"/>
              <a:gd name="T60" fmla="*/ 131 w 784"/>
              <a:gd name="T61" fmla="*/ 81 h 116"/>
              <a:gd name="T62" fmla="*/ 132 w 784"/>
              <a:gd name="T63" fmla="*/ 81 h 116"/>
              <a:gd name="T64" fmla="*/ 143 w 784"/>
              <a:gd name="T65" fmla="*/ 81 h 116"/>
              <a:gd name="T66" fmla="*/ 173 w 784"/>
              <a:gd name="T67" fmla="*/ 79 h 116"/>
              <a:gd name="T68" fmla="*/ 220 w 784"/>
              <a:gd name="T69" fmla="*/ 77 h 116"/>
              <a:gd name="T70" fmla="*/ 256 w 784"/>
              <a:gd name="T71" fmla="*/ 76 h 116"/>
              <a:gd name="T72" fmla="*/ 263 w 784"/>
              <a:gd name="T73" fmla="*/ 75 h 116"/>
              <a:gd name="T74" fmla="*/ 280 w 784"/>
              <a:gd name="T75" fmla="*/ 60 h 116"/>
              <a:gd name="T76" fmla="*/ 304 w 784"/>
              <a:gd name="T77" fmla="*/ 35 h 116"/>
              <a:gd name="T78" fmla="*/ 0 w 784"/>
              <a:gd name="T79" fmla="*/ 114 h 116"/>
              <a:gd name="T80" fmla="*/ 25 w 784"/>
              <a:gd name="T81" fmla="*/ 116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784" h="116">
                <a:moveTo>
                  <a:pt x="304" y="35"/>
                </a:moveTo>
                <a:cubicBezTo>
                  <a:pt x="304" y="35"/>
                  <a:pt x="304" y="35"/>
                  <a:pt x="305" y="35"/>
                </a:cubicBezTo>
                <a:cubicBezTo>
                  <a:pt x="322" y="36"/>
                  <a:pt x="322" y="36"/>
                  <a:pt x="322" y="36"/>
                </a:cubicBezTo>
                <a:cubicBezTo>
                  <a:pt x="348" y="38"/>
                  <a:pt x="348" y="38"/>
                  <a:pt x="348" y="38"/>
                </a:cubicBezTo>
                <a:cubicBezTo>
                  <a:pt x="458" y="45"/>
                  <a:pt x="458" y="45"/>
                  <a:pt x="458" y="45"/>
                </a:cubicBezTo>
                <a:cubicBezTo>
                  <a:pt x="523" y="25"/>
                  <a:pt x="523" y="25"/>
                  <a:pt x="523" y="25"/>
                </a:cubicBezTo>
                <a:cubicBezTo>
                  <a:pt x="523" y="23"/>
                  <a:pt x="523" y="23"/>
                  <a:pt x="523" y="23"/>
                </a:cubicBezTo>
                <a:cubicBezTo>
                  <a:pt x="525" y="1"/>
                  <a:pt x="525" y="1"/>
                  <a:pt x="525" y="1"/>
                </a:cubicBezTo>
                <a:cubicBezTo>
                  <a:pt x="525" y="0"/>
                  <a:pt x="525" y="0"/>
                  <a:pt x="525" y="0"/>
                </a:cubicBezTo>
                <a:cubicBezTo>
                  <a:pt x="525" y="0"/>
                  <a:pt x="526" y="0"/>
                  <a:pt x="526" y="0"/>
                </a:cubicBezTo>
                <a:cubicBezTo>
                  <a:pt x="548" y="7"/>
                  <a:pt x="548" y="7"/>
                  <a:pt x="548" y="7"/>
                </a:cubicBezTo>
                <a:cubicBezTo>
                  <a:pt x="551" y="8"/>
                  <a:pt x="551" y="8"/>
                  <a:pt x="551" y="8"/>
                </a:cubicBezTo>
                <a:cubicBezTo>
                  <a:pt x="551" y="8"/>
                  <a:pt x="551" y="8"/>
                  <a:pt x="551" y="8"/>
                </a:cubicBezTo>
                <a:cubicBezTo>
                  <a:pt x="569" y="51"/>
                  <a:pt x="569" y="51"/>
                  <a:pt x="569" y="51"/>
                </a:cubicBezTo>
                <a:cubicBezTo>
                  <a:pt x="569" y="51"/>
                  <a:pt x="572" y="64"/>
                  <a:pt x="572" y="67"/>
                </a:cubicBezTo>
                <a:cubicBezTo>
                  <a:pt x="577" y="66"/>
                  <a:pt x="602" y="59"/>
                  <a:pt x="602" y="59"/>
                </a:cubicBezTo>
                <a:cubicBezTo>
                  <a:pt x="602" y="59"/>
                  <a:pt x="603" y="59"/>
                  <a:pt x="603" y="60"/>
                </a:cubicBezTo>
                <a:cubicBezTo>
                  <a:pt x="611" y="65"/>
                  <a:pt x="611" y="65"/>
                  <a:pt x="611" y="65"/>
                </a:cubicBezTo>
                <a:cubicBezTo>
                  <a:pt x="644" y="84"/>
                  <a:pt x="644" y="84"/>
                  <a:pt x="644" y="84"/>
                </a:cubicBezTo>
                <a:cubicBezTo>
                  <a:pt x="721" y="70"/>
                  <a:pt x="721" y="70"/>
                  <a:pt x="721" y="70"/>
                </a:cubicBezTo>
                <a:cubicBezTo>
                  <a:pt x="721" y="70"/>
                  <a:pt x="721" y="70"/>
                  <a:pt x="721" y="70"/>
                </a:cubicBezTo>
                <a:cubicBezTo>
                  <a:pt x="737" y="73"/>
                  <a:pt x="737" y="73"/>
                  <a:pt x="737" y="73"/>
                </a:cubicBezTo>
                <a:cubicBezTo>
                  <a:pt x="755" y="69"/>
                  <a:pt x="755" y="69"/>
                  <a:pt x="755" y="69"/>
                </a:cubicBezTo>
                <a:cubicBezTo>
                  <a:pt x="755" y="69"/>
                  <a:pt x="755" y="69"/>
                  <a:pt x="755" y="69"/>
                </a:cubicBezTo>
                <a:cubicBezTo>
                  <a:pt x="755" y="69"/>
                  <a:pt x="755" y="69"/>
                  <a:pt x="755" y="69"/>
                </a:cubicBezTo>
                <a:cubicBezTo>
                  <a:pt x="760" y="66"/>
                  <a:pt x="760" y="66"/>
                  <a:pt x="760" y="66"/>
                </a:cubicBezTo>
                <a:cubicBezTo>
                  <a:pt x="760" y="66"/>
                  <a:pt x="760" y="66"/>
                  <a:pt x="760" y="66"/>
                </a:cubicBezTo>
                <a:cubicBezTo>
                  <a:pt x="784" y="59"/>
                  <a:pt x="784" y="59"/>
                  <a:pt x="784" y="59"/>
                </a:cubicBezTo>
                <a:moveTo>
                  <a:pt x="25" y="116"/>
                </a:moveTo>
                <a:cubicBezTo>
                  <a:pt x="44" y="110"/>
                  <a:pt x="44" y="110"/>
                  <a:pt x="44" y="110"/>
                </a:cubicBezTo>
                <a:cubicBezTo>
                  <a:pt x="131" y="81"/>
                  <a:pt x="131" y="81"/>
                  <a:pt x="131" y="81"/>
                </a:cubicBezTo>
                <a:cubicBezTo>
                  <a:pt x="132" y="81"/>
                  <a:pt x="132" y="81"/>
                  <a:pt x="132" y="81"/>
                </a:cubicBezTo>
                <a:cubicBezTo>
                  <a:pt x="143" y="81"/>
                  <a:pt x="143" y="81"/>
                  <a:pt x="143" y="81"/>
                </a:cubicBezTo>
                <a:cubicBezTo>
                  <a:pt x="173" y="79"/>
                  <a:pt x="173" y="79"/>
                  <a:pt x="173" y="79"/>
                </a:cubicBezTo>
                <a:cubicBezTo>
                  <a:pt x="220" y="77"/>
                  <a:pt x="220" y="77"/>
                  <a:pt x="220" y="77"/>
                </a:cubicBezTo>
                <a:cubicBezTo>
                  <a:pt x="256" y="76"/>
                  <a:pt x="256" y="76"/>
                  <a:pt x="256" y="76"/>
                </a:cubicBezTo>
                <a:cubicBezTo>
                  <a:pt x="263" y="75"/>
                  <a:pt x="263" y="75"/>
                  <a:pt x="263" y="75"/>
                </a:cubicBezTo>
                <a:cubicBezTo>
                  <a:pt x="280" y="60"/>
                  <a:pt x="280" y="60"/>
                  <a:pt x="280" y="60"/>
                </a:cubicBezTo>
                <a:cubicBezTo>
                  <a:pt x="304" y="35"/>
                  <a:pt x="304" y="35"/>
                  <a:pt x="304" y="35"/>
                </a:cubicBezTo>
                <a:moveTo>
                  <a:pt x="0" y="114"/>
                </a:moveTo>
                <a:cubicBezTo>
                  <a:pt x="25" y="116"/>
                  <a:pt x="25" y="116"/>
                  <a:pt x="25" y="116"/>
                </a:cubicBezTo>
              </a:path>
            </a:pathLst>
          </a:custGeom>
          <a:noFill/>
          <a:ln w="19050" cap="flat">
            <a:solidFill>
              <a:srgbClr val="8779B7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" name="Freeform 59"/>
          <p:cNvSpPr>
            <a:spLocks/>
          </p:cNvSpPr>
          <p:nvPr/>
        </p:nvSpPr>
        <p:spPr bwMode="auto">
          <a:xfrm>
            <a:off x="9043988" y="3101975"/>
            <a:ext cx="666750" cy="642938"/>
          </a:xfrm>
          <a:custGeom>
            <a:avLst/>
            <a:gdLst>
              <a:gd name="T0" fmla="*/ 18 w 216"/>
              <a:gd name="T1" fmla="*/ 0 h 208"/>
              <a:gd name="T2" fmla="*/ 0 w 216"/>
              <a:gd name="T3" fmla="*/ 11 h 208"/>
              <a:gd name="T4" fmla="*/ 17 w 216"/>
              <a:gd name="T5" fmla="*/ 87 h 208"/>
              <a:gd name="T6" fmla="*/ 78 w 216"/>
              <a:gd name="T7" fmla="*/ 133 h 208"/>
              <a:gd name="T8" fmla="*/ 165 w 216"/>
              <a:gd name="T9" fmla="*/ 160 h 208"/>
              <a:gd name="T10" fmla="*/ 165 w 216"/>
              <a:gd name="T11" fmla="*/ 160 h 208"/>
              <a:gd name="T12" fmla="*/ 216 w 216"/>
              <a:gd name="T13" fmla="*/ 208 h 2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16" h="208">
                <a:moveTo>
                  <a:pt x="18" y="0"/>
                </a:moveTo>
                <a:cubicBezTo>
                  <a:pt x="0" y="11"/>
                  <a:pt x="0" y="11"/>
                  <a:pt x="0" y="11"/>
                </a:cubicBezTo>
                <a:cubicBezTo>
                  <a:pt x="17" y="87"/>
                  <a:pt x="17" y="87"/>
                  <a:pt x="17" y="87"/>
                </a:cubicBezTo>
                <a:cubicBezTo>
                  <a:pt x="78" y="133"/>
                  <a:pt x="78" y="133"/>
                  <a:pt x="78" y="133"/>
                </a:cubicBezTo>
                <a:cubicBezTo>
                  <a:pt x="165" y="160"/>
                  <a:pt x="165" y="160"/>
                  <a:pt x="165" y="160"/>
                </a:cubicBezTo>
                <a:cubicBezTo>
                  <a:pt x="165" y="160"/>
                  <a:pt x="165" y="160"/>
                  <a:pt x="165" y="160"/>
                </a:cubicBezTo>
                <a:cubicBezTo>
                  <a:pt x="216" y="208"/>
                  <a:pt x="216" y="208"/>
                  <a:pt x="216" y="208"/>
                </a:cubicBezTo>
              </a:path>
            </a:pathLst>
          </a:custGeom>
          <a:noFill/>
          <a:ln w="19050" cap="flat">
            <a:solidFill>
              <a:srgbClr val="8779B7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" name="Freeform 60"/>
          <p:cNvSpPr>
            <a:spLocks/>
          </p:cNvSpPr>
          <p:nvPr/>
        </p:nvSpPr>
        <p:spPr bwMode="auto">
          <a:xfrm>
            <a:off x="8512176" y="2913063"/>
            <a:ext cx="192088" cy="395288"/>
          </a:xfrm>
          <a:custGeom>
            <a:avLst/>
            <a:gdLst>
              <a:gd name="T0" fmla="*/ 0 w 62"/>
              <a:gd name="T1" fmla="*/ 107 h 128"/>
              <a:gd name="T2" fmla="*/ 25 w 62"/>
              <a:gd name="T3" fmla="*/ 97 h 128"/>
              <a:gd name="T4" fmla="*/ 26 w 62"/>
              <a:gd name="T5" fmla="*/ 97 h 128"/>
              <a:gd name="T6" fmla="*/ 62 w 62"/>
              <a:gd name="T7" fmla="*/ 128 h 128"/>
              <a:gd name="T8" fmla="*/ 41 w 62"/>
              <a:gd name="T9" fmla="*/ 63 h 128"/>
              <a:gd name="T10" fmla="*/ 28 w 62"/>
              <a:gd name="T11" fmla="*/ 20 h 128"/>
              <a:gd name="T12" fmla="*/ 28 w 62"/>
              <a:gd name="T13" fmla="*/ 19 h 128"/>
              <a:gd name="T14" fmla="*/ 39 w 62"/>
              <a:gd name="T15" fmla="*/ 8 h 128"/>
              <a:gd name="T16" fmla="*/ 46 w 62"/>
              <a:gd name="T17" fmla="*/ 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62" h="128">
                <a:moveTo>
                  <a:pt x="0" y="107"/>
                </a:moveTo>
                <a:cubicBezTo>
                  <a:pt x="25" y="97"/>
                  <a:pt x="25" y="97"/>
                  <a:pt x="25" y="97"/>
                </a:cubicBezTo>
                <a:cubicBezTo>
                  <a:pt x="25" y="97"/>
                  <a:pt x="26" y="97"/>
                  <a:pt x="26" y="97"/>
                </a:cubicBezTo>
                <a:cubicBezTo>
                  <a:pt x="62" y="128"/>
                  <a:pt x="62" y="128"/>
                  <a:pt x="62" y="128"/>
                </a:cubicBezTo>
                <a:cubicBezTo>
                  <a:pt x="41" y="63"/>
                  <a:pt x="41" y="63"/>
                  <a:pt x="41" y="63"/>
                </a:cubicBezTo>
                <a:cubicBezTo>
                  <a:pt x="28" y="20"/>
                  <a:pt x="28" y="20"/>
                  <a:pt x="28" y="20"/>
                </a:cubicBezTo>
                <a:cubicBezTo>
                  <a:pt x="28" y="20"/>
                  <a:pt x="28" y="19"/>
                  <a:pt x="28" y="19"/>
                </a:cubicBezTo>
                <a:cubicBezTo>
                  <a:pt x="39" y="8"/>
                  <a:pt x="39" y="8"/>
                  <a:pt x="39" y="8"/>
                </a:cubicBezTo>
                <a:cubicBezTo>
                  <a:pt x="46" y="0"/>
                  <a:pt x="46" y="0"/>
                  <a:pt x="46" y="0"/>
                </a:cubicBezTo>
              </a:path>
            </a:pathLst>
          </a:custGeom>
          <a:noFill/>
          <a:ln w="19050" cap="flat">
            <a:solidFill>
              <a:srgbClr val="8779B7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" name="Freeform 61"/>
          <p:cNvSpPr>
            <a:spLocks noEditPoints="1"/>
          </p:cNvSpPr>
          <p:nvPr/>
        </p:nvSpPr>
        <p:spPr bwMode="auto">
          <a:xfrm>
            <a:off x="5940426" y="3790950"/>
            <a:ext cx="1235075" cy="2165350"/>
          </a:xfrm>
          <a:custGeom>
            <a:avLst/>
            <a:gdLst>
              <a:gd name="T0" fmla="*/ 2 w 400"/>
              <a:gd name="T1" fmla="*/ 204 h 701"/>
              <a:gd name="T2" fmla="*/ 63 w 400"/>
              <a:gd name="T3" fmla="*/ 249 h 701"/>
              <a:gd name="T4" fmla="*/ 63 w 400"/>
              <a:gd name="T5" fmla="*/ 249 h 701"/>
              <a:gd name="T6" fmla="*/ 62 w 400"/>
              <a:gd name="T7" fmla="*/ 297 h 701"/>
              <a:gd name="T8" fmla="*/ 62 w 400"/>
              <a:gd name="T9" fmla="*/ 315 h 701"/>
              <a:gd name="T10" fmla="*/ 79 w 400"/>
              <a:gd name="T11" fmla="*/ 357 h 701"/>
              <a:gd name="T12" fmla="*/ 116 w 400"/>
              <a:gd name="T13" fmla="*/ 369 h 701"/>
              <a:gd name="T14" fmla="*/ 182 w 400"/>
              <a:gd name="T15" fmla="*/ 330 h 701"/>
              <a:gd name="T16" fmla="*/ 183 w 400"/>
              <a:gd name="T17" fmla="*/ 330 h 701"/>
              <a:gd name="T18" fmla="*/ 253 w 400"/>
              <a:gd name="T19" fmla="*/ 333 h 701"/>
              <a:gd name="T20" fmla="*/ 248 w 400"/>
              <a:gd name="T21" fmla="*/ 313 h 701"/>
              <a:gd name="T22" fmla="*/ 249 w 400"/>
              <a:gd name="T23" fmla="*/ 312 h 701"/>
              <a:gd name="T24" fmla="*/ 249 w 400"/>
              <a:gd name="T25" fmla="*/ 312 h 701"/>
              <a:gd name="T26" fmla="*/ 268 w 400"/>
              <a:gd name="T27" fmla="*/ 308 h 701"/>
              <a:gd name="T28" fmla="*/ 268 w 400"/>
              <a:gd name="T29" fmla="*/ 308 h 701"/>
              <a:gd name="T30" fmla="*/ 291 w 400"/>
              <a:gd name="T31" fmla="*/ 318 h 701"/>
              <a:gd name="T32" fmla="*/ 297 w 400"/>
              <a:gd name="T33" fmla="*/ 321 h 701"/>
              <a:gd name="T34" fmla="*/ 352 w 400"/>
              <a:gd name="T35" fmla="*/ 343 h 701"/>
              <a:gd name="T36" fmla="*/ 352 w 400"/>
              <a:gd name="T37" fmla="*/ 343 h 701"/>
              <a:gd name="T38" fmla="*/ 383 w 400"/>
              <a:gd name="T39" fmla="*/ 387 h 701"/>
              <a:gd name="T40" fmla="*/ 383 w 400"/>
              <a:gd name="T41" fmla="*/ 388 h 701"/>
              <a:gd name="T42" fmla="*/ 396 w 400"/>
              <a:gd name="T43" fmla="*/ 425 h 701"/>
              <a:gd name="T44" fmla="*/ 400 w 400"/>
              <a:gd name="T45" fmla="*/ 438 h 701"/>
              <a:gd name="T46" fmla="*/ 400 w 400"/>
              <a:gd name="T47" fmla="*/ 438 h 701"/>
              <a:gd name="T48" fmla="*/ 400 w 400"/>
              <a:gd name="T49" fmla="*/ 439 h 701"/>
              <a:gd name="T50" fmla="*/ 374 w 400"/>
              <a:gd name="T51" fmla="*/ 446 h 701"/>
              <a:gd name="T52" fmla="*/ 365 w 400"/>
              <a:gd name="T53" fmla="*/ 449 h 701"/>
              <a:gd name="T54" fmla="*/ 352 w 400"/>
              <a:gd name="T55" fmla="*/ 485 h 701"/>
              <a:gd name="T56" fmla="*/ 351 w 400"/>
              <a:gd name="T57" fmla="*/ 485 h 701"/>
              <a:gd name="T58" fmla="*/ 313 w 400"/>
              <a:gd name="T59" fmla="*/ 509 h 701"/>
              <a:gd name="T60" fmla="*/ 298 w 400"/>
              <a:gd name="T61" fmla="*/ 559 h 701"/>
              <a:gd name="T62" fmla="*/ 297 w 400"/>
              <a:gd name="T63" fmla="*/ 560 h 701"/>
              <a:gd name="T64" fmla="*/ 247 w 400"/>
              <a:gd name="T65" fmla="*/ 570 h 701"/>
              <a:gd name="T66" fmla="*/ 291 w 400"/>
              <a:gd name="T67" fmla="*/ 635 h 701"/>
              <a:gd name="T68" fmla="*/ 291 w 400"/>
              <a:gd name="T69" fmla="*/ 635 h 701"/>
              <a:gd name="T70" fmla="*/ 270 w 400"/>
              <a:gd name="T71" fmla="*/ 675 h 701"/>
              <a:gd name="T72" fmla="*/ 303 w 400"/>
              <a:gd name="T73" fmla="*/ 701 h 701"/>
              <a:gd name="T74" fmla="*/ 16 w 400"/>
              <a:gd name="T75" fmla="*/ 0 h 701"/>
              <a:gd name="T76" fmla="*/ 12 w 400"/>
              <a:gd name="T77" fmla="*/ 10 h 701"/>
              <a:gd name="T78" fmla="*/ 0 w 400"/>
              <a:gd name="T79" fmla="*/ 51 h 701"/>
              <a:gd name="T80" fmla="*/ 35 w 400"/>
              <a:gd name="T81" fmla="*/ 96 h 701"/>
              <a:gd name="T82" fmla="*/ 58 w 400"/>
              <a:gd name="T83" fmla="*/ 125 h 701"/>
              <a:gd name="T84" fmla="*/ 58 w 400"/>
              <a:gd name="T85" fmla="*/ 126 h 701"/>
              <a:gd name="T86" fmla="*/ 58 w 400"/>
              <a:gd name="T87" fmla="*/ 127 h 701"/>
              <a:gd name="T88" fmla="*/ 43 w 400"/>
              <a:gd name="T89" fmla="*/ 137 h 701"/>
              <a:gd name="T90" fmla="*/ 42 w 400"/>
              <a:gd name="T91" fmla="*/ 138 h 701"/>
              <a:gd name="T92" fmla="*/ 1 w 400"/>
              <a:gd name="T93" fmla="*/ 169 h 701"/>
              <a:gd name="T94" fmla="*/ 2 w 400"/>
              <a:gd name="T95" fmla="*/ 204 h 7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400" h="701">
                <a:moveTo>
                  <a:pt x="2" y="204"/>
                </a:moveTo>
                <a:cubicBezTo>
                  <a:pt x="63" y="249"/>
                  <a:pt x="63" y="249"/>
                  <a:pt x="63" y="249"/>
                </a:cubicBezTo>
                <a:cubicBezTo>
                  <a:pt x="63" y="249"/>
                  <a:pt x="63" y="249"/>
                  <a:pt x="63" y="249"/>
                </a:cubicBezTo>
                <a:cubicBezTo>
                  <a:pt x="62" y="297"/>
                  <a:pt x="62" y="297"/>
                  <a:pt x="62" y="297"/>
                </a:cubicBezTo>
                <a:cubicBezTo>
                  <a:pt x="62" y="315"/>
                  <a:pt x="62" y="315"/>
                  <a:pt x="62" y="315"/>
                </a:cubicBezTo>
                <a:cubicBezTo>
                  <a:pt x="79" y="357"/>
                  <a:pt x="79" y="357"/>
                  <a:pt x="79" y="357"/>
                </a:cubicBezTo>
                <a:cubicBezTo>
                  <a:pt x="116" y="369"/>
                  <a:pt x="116" y="369"/>
                  <a:pt x="116" y="369"/>
                </a:cubicBezTo>
                <a:cubicBezTo>
                  <a:pt x="182" y="330"/>
                  <a:pt x="182" y="330"/>
                  <a:pt x="182" y="330"/>
                </a:cubicBezTo>
                <a:cubicBezTo>
                  <a:pt x="182" y="330"/>
                  <a:pt x="183" y="330"/>
                  <a:pt x="183" y="330"/>
                </a:cubicBezTo>
                <a:cubicBezTo>
                  <a:pt x="253" y="333"/>
                  <a:pt x="253" y="333"/>
                  <a:pt x="253" y="333"/>
                </a:cubicBezTo>
                <a:cubicBezTo>
                  <a:pt x="248" y="313"/>
                  <a:pt x="248" y="313"/>
                  <a:pt x="248" y="313"/>
                </a:cubicBezTo>
                <a:cubicBezTo>
                  <a:pt x="248" y="313"/>
                  <a:pt x="248" y="313"/>
                  <a:pt x="249" y="312"/>
                </a:cubicBezTo>
                <a:cubicBezTo>
                  <a:pt x="249" y="312"/>
                  <a:pt x="249" y="312"/>
                  <a:pt x="249" y="312"/>
                </a:cubicBezTo>
                <a:cubicBezTo>
                  <a:pt x="268" y="308"/>
                  <a:pt x="268" y="308"/>
                  <a:pt x="268" y="308"/>
                </a:cubicBezTo>
                <a:cubicBezTo>
                  <a:pt x="268" y="308"/>
                  <a:pt x="268" y="308"/>
                  <a:pt x="268" y="308"/>
                </a:cubicBezTo>
                <a:cubicBezTo>
                  <a:pt x="291" y="318"/>
                  <a:pt x="291" y="318"/>
                  <a:pt x="291" y="318"/>
                </a:cubicBezTo>
                <a:cubicBezTo>
                  <a:pt x="297" y="321"/>
                  <a:pt x="297" y="321"/>
                  <a:pt x="297" y="321"/>
                </a:cubicBezTo>
                <a:cubicBezTo>
                  <a:pt x="352" y="343"/>
                  <a:pt x="352" y="343"/>
                  <a:pt x="352" y="343"/>
                </a:cubicBezTo>
                <a:cubicBezTo>
                  <a:pt x="352" y="343"/>
                  <a:pt x="352" y="343"/>
                  <a:pt x="352" y="343"/>
                </a:cubicBezTo>
                <a:cubicBezTo>
                  <a:pt x="383" y="387"/>
                  <a:pt x="383" y="387"/>
                  <a:pt x="383" y="387"/>
                </a:cubicBezTo>
                <a:cubicBezTo>
                  <a:pt x="383" y="387"/>
                  <a:pt x="383" y="388"/>
                  <a:pt x="383" y="388"/>
                </a:cubicBezTo>
                <a:cubicBezTo>
                  <a:pt x="396" y="425"/>
                  <a:pt x="396" y="425"/>
                  <a:pt x="396" y="425"/>
                </a:cubicBezTo>
                <a:cubicBezTo>
                  <a:pt x="400" y="438"/>
                  <a:pt x="400" y="438"/>
                  <a:pt x="400" y="438"/>
                </a:cubicBezTo>
                <a:cubicBezTo>
                  <a:pt x="400" y="438"/>
                  <a:pt x="400" y="438"/>
                  <a:pt x="400" y="438"/>
                </a:cubicBezTo>
                <a:cubicBezTo>
                  <a:pt x="400" y="438"/>
                  <a:pt x="400" y="439"/>
                  <a:pt x="400" y="439"/>
                </a:cubicBezTo>
                <a:cubicBezTo>
                  <a:pt x="374" y="446"/>
                  <a:pt x="374" y="446"/>
                  <a:pt x="374" y="446"/>
                </a:cubicBezTo>
                <a:cubicBezTo>
                  <a:pt x="365" y="449"/>
                  <a:pt x="365" y="449"/>
                  <a:pt x="365" y="449"/>
                </a:cubicBezTo>
                <a:cubicBezTo>
                  <a:pt x="352" y="485"/>
                  <a:pt x="352" y="485"/>
                  <a:pt x="352" y="485"/>
                </a:cubicBezTo>
                <a:cubicBezTo>
                  <a:pt x="351" y="485"/>
                  <a:pt x="351" y="485"/>
                  <a:pt x="351" y="485"/>
                </a:cubicBezTo>
                <a:cubicBezTo>
                  <a:pt x="313" y="509"/>
                  <a:pt x="313" y="509"/>
                  <a:pt x="313" y="509"/>
                </a:cubicBezTo>
                <a:cubicBezTo>
                  <a:pt x="298" y="559"/>
                  <a:pt x="298" y="559"/>
                  <a:pt x="298" y="559"/>
                </a:cubicBezTo>
                <a:cubicBezTo>
                  <a:pt x="298" y="560"/>
                  <a:pt x="297" y="560"/>
                  <a:pt x="297" y="560"/>
                </a:cubicBezTo>
                <a:cubicBezTo>
                  <a:pt x="247" y="570"/>
                  <a:pt x="247" y="570"/>
                  <a:pt x="247" y="570"/>
                </a:cubicBezTo>
                <a:cubicBezTo>
                  <a:pt x="291" y="635"/>
                  <a:pt x="291" y="635"/>
                  <a:pt x="291" y="635"/>
                </a:cubicBezTo>
                <a:cubicBezTo>
                  <a:pt x="291" y="635"/>
                  <a:pt x="291" y="635"/>
                  <a:pt x="291" y="635"/>
                </a:cubicBezTo>
                <a:cubicBezTo>
                  <a:pt x="270" y="675"/>
                  <a:pt x="270" y="675"/>
                  <a:pt x="270" y="675"/>
                </a:cubicBezTo>
                <a:cubicBezTo>
                  <a:pt x="303" y="701"/>
                  <a:pt x="303" y="701"/>
                  <a:pt x="303" y="701"/>
                </a:cubicBezTo>
                <a:moveTo>
                  <a:pt x="16" y="0"/>
                </a:moveTo>
                <a:cubicBezTo>
                  <a:pt x="12" y="10"/>
                  <a:pt x="12" y="10"/>
                  <a:pt x="12" y="10"/>
                </a:cubicBezTo>
                <a:cubicBezTo>
                  <a:pt x="0" y="51"/>
                  <a:pt x="0" y="51"/>
                  <a:pt x="0" y="51"/>
                </a:cubicBezTo>
                <a:cubicBezTo>
                  <a:pt x="35" y="96"/>
                  <a:pt x="35" y="96"/>
                  <a:pt x="35" y="96"/>
                </a:cubicBezTo>
                <a:cubicBezTo>
                  <a:pt x="58" y="125"/>
                  <a:pt x="58" y="125"/>
                  <a:pt x="58" y="125"/>
                </a:cubicBezTo>
                <a:cubicBezTo>
                  <a:pt x="58" y="126"/>
                  <a:pt x="58" y="126"/>
                  <a:pt x="58" y="126"/>
                </a:cubicBezTo>
                <a:cubicBezTo>
                  <a:pt x="58" y="126"/>
                  <a:pt x="58" y="126"/>
                  <a:pt x="58" y="127"/>
                </a:cubicBezTo>
                <a:cubicBezTo>
                  <a:pt x="43" y="137"/>
                  <a:pt x="43" y="137"/>
                  <a:pt x="43" y="137"/>
                </a:cubicBezTo>
                <a:cubicBezTo>
                  <a:pt x="42" y="138"/>
                  <a:pt x="42" y="138"/>
                  <a:pt x="42" y="138"/>
                </a:cubicBezTo>
                <a:cubicBezTo>
                  <a:pt x="1" y="169"/>
                  <a:pt x="1" y="169"/>
                  <a:pt x="1" y="169"/>
                </a:cubicBezTo>
                <a:cubicBezTo>
                  <a:pt x="2" y="204"/>
                  <a:pt x="2" y="204"/>
                  <a:pt x="2" y="204"/>
                </a:cubicBezTo>
              </a:path>
            </a:pathLst>
          </a:custGeom>
          <a:noFill/>
          <a:ln w="19050" cap="flat">
            <a:solidFill>
              <a:srgbClr val="8779B7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" name="Freeform 62"/>
          <p:cNvSpPr>
            <a:spLocks noEditPoints="1"/>
          </p:cNvSpPr>
          <p:nvPr/>
        </p:nvSpPr>
        <p:spPr bwMode="auto">
          <a:xfrm>
            <a:off x="5630863" y="2425700"/>
            <a:ext cx="1368425" cy="688975"/>
          </a:xfrm>
          <a:custGeom>
            <a:avLst/>
            <a:gdLst>
              <a:gd name="T0" fmla="*/ 19 w 443"/>
              <a:gd name="T1" fmla="*/ 218 h 223"/>
              <a:gd name="T2" fmla="*/ 7 w 443"/>
              <a:gd name="T3" fmla="*/ 178 h 223"/>
              <a:gd name="T4" fmla="*/ 1 w 443"/>
              <a:gd name="T5" fmla="*/ 175 h 223"/>
              <a:gd name="T6" fmla="*/ 0 w 443"/>
              <a:gd name="T7" fmla="*/ 174 h 223"/>
              <a:gd name="T8" fmla="*/ 21 w 443"/>
              <a:gd name="T9" fmla="*/ 223 h 223"/>
              <a:gd name="T10" fmla="*/ 19 w 443"/>
              <a:gd name="T11" fmla="*/ 218 h 223"/>
              <a:gd name="T12" fmla="*/ 302 w 443"/>
              <a:gd name="T13" fmla="*/ 142 h 223"/>
              <a:gd name="T14" fmla="*/ 302 w 443"/>
              <a:gd name="T15" fmla="*/ 141 h 223"/>
              <a:gd name="T16" fmla="*/ 302 w 443"/>
              <a:gd name="T17" fmla="*/ 140 h 223"/>
              <a:gd name="T18" fmla="*/ 274 w 443"/>
              <a:gd name="T19" fmla="*/ 118 h 223"/>
              <a:gd name="T20" fmla="*/ 289 w 443"/>
              <a:gd name="T21" fmla="*/ 103 h 223"/>
              <a:gd name="T22" fmla="*/ 420 w 443"/>
              <a:gd name="T23" fmla="*/ 78 h 223"/>
              <a:gd name="T24" fmla="*/ 421 w 443"/>
              <a:gd name="T25" fmla="*/ 77 h 223"/>
              <a:gd name="T26" fmla="*/ 443 w 443"/>
              <a:gd name="T27" fmla="*/ 19 h 223"/>
              <a:gd name="T28" fmla="*/ 443 w 443"/>
              <a:gd name="T29" fmla="*/ 18 h 223"/>
              <a:gd name="T30" fmla="*/ 435 w 443"/>
              <a:gd name="T31" fmla="*/ 11 h 223"/>
              <a:gd name="T32" fmla="*/ 424 w 443"/>
              <a:gd name="T33" fmla="*/ 0 h 223"/>
              <a:gd name="T34" fmla="*/ 423 w 443"/>
              <a:gd name="T35" fmla="*/ 0 h 2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443" h="223">
                <a:moveTo>
                  <a:pt x="19" y="218"/>
                </a:moveTo>
                <a:cubicBezTo>
                  <a:pt x="7" y="178"/>
                  <a:pt x="7" y="178"/>
                  <a:pt x="7" y="178"/>
                </a:cubicBezTo>
                <a:cubicBezTo>
                  <a:pt x="1" y="175"/>
                  <a:pt x="1" y="175"/>
                  <a:pt x="1" y="175"/>
                </a:cubicBezTo>
                <a:cubicBezTo>
                  <a:pt x="1" y="175"/>
                  <a:pt x="0" y="175"/>
                  <a:pt x="0" y="174"/>
                </a:cubicBezTo>
                <a:moveTo>
                  <a:pt x="21" y="223"/>
                </a:moveTo>
                <a:cubicBezTo>
                  <a:pt x="19" y="218"/>
                  <a:pt x="19" y="218"/>
                  <a:pt x="19" y="218"/>
                </a:cubicBezTo>
                <a:moveTo>
                  <a:pt x="302" y="142"/>
                </a:moveTo>
                <a:cubicBezTo>
                  <a:pt x="302" y="141"/>
                  <a:pt x="302" y="141"/>
                  <a:pt x="302" y="141"/>
                </a:cubicBezTo>
                <a:cubicBezTo>
                  <a:pt x="302" y="141"/>
                  <a:pt x="302" y="140"/>
                  <a:pt x="302" y="140"/>
                </a:cubicBezTo>
                <a:cubicBezTo>
                  <a:pt x="274" y="118"/>
                  <a:pt x="274" y="118"/>
                  <a:pt x="274" y="118"/>
                </a:cubicBezTo>
                <a:cubicBezTo>
                  <a:pt x="274" y="118"/>
                  <a:pt x="287" y="105"/>
                  <a:pt x="289" y="103"/>
                </a:cubicBezTo>
                <a:cubicBezTo>
                  <a:pt x="295" y="102"/>
                  <a:pt x="420" y="78"/>
                  <a:pt x="420" y="78"/>
                </a:cubicBezTo>
                <a:cubicBezTo>
                  <a:pt x="421" y="78"/>
                  <a:pt x="421" y="77"/>
                  <a:pt x="421" y="77"/>
                </a:cubicBezTo>
                <a:cubicBezTo>
                  <a:pt x="443" y="19"/>
                  <a:pt x="443" y="19"/>
                  <a:pt x="443" y="19"/>
                </a:cubicBezTo>
                <a:cubicBezTo>
                  <a:pt x="443" y="19"/>
                  <a:pt x="443" y="19"/>
                  <a:pt x="443" y="18"/>
                </a:cubicBezTo>
                <a:cubicBezTo>
                  <a:pt x="435" y="11"/>
                  <a:pt x="435" y="11"/>
                  <a:pt x="435" y="11"/>
                </a:cubicBezTo>
                <a:cubicBezTo>
                  <a:pt x="424" y="0"/>
                  <a:pt x="424" y="0"/>
                  <a:pt x="424" y="0"/>
                </a:cubicBezTo>
                <a:cubicBezTo>
                  <a:pt x="424" y="0"/>
                  <a:pt x="423" y="0"/>
                  <a:pt x="423" y="0"/>
                </a:cubicBezTo>
              </a:path>
            </a:pathLst>
          </a:custGeom>
          <a:noFill/>
          <a:ln w="19050" cap="flat">
            <a:solidFill>
              <a:srgbClr val="8779B7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" name="Freeform 63"/>
          <p:cNvSpPr>
            <a:spLocks noEditPoints="1"/>
          </p:cNvSpPr>
          <p:nvPr/>
        </p:nvSpPr>
        <p:spPr bwMode="auto">
          <a:xfrm>
            <a:off x="4448176" y="4849813"/>
            <a:ext cx="1671638" cy="1462088"/>
          </a:xfrm>
          <a:custGeom>
            <a:avLst/>
            <a:gdLst>
              <a:gd name="T0" fmla="*/ 63 w 541"/>
              <a:gd name="T1" fmla="*/ 216 h 473"/>
              <a:gd name="T2" fmla="*/ 111 w 541"/>
              <a:gd name="T3" fmla="*/ 277 h 473"/>
              <a:gd name="T4" fmla="*/ 111 w 541"/>
              <a:gd name="T5" fmla="*/ 278 h 473"/>
              <a:gd name="T6" fmla="*/ 80 w 541"/>
              <a:gd name="T7" fmla="*/ 353 h 473"/>
              <a:gd name="T8" fmla="*/ 80 w 541"/>
              <a:gd name="T9" fmla="*/ 354 h 473"/>
              <a:gd name="T10" fmla="*/ 16 w 541"/>
              <a:gd name="T11" fmla="*/ 371 h 473"/>
              <a:gd name="T12" fmla="*/ 38 w 541"/>
              <a:gd name="T13" fmla="*/ 418 h 473"/>
              <a:gd name="T14" fmla="*/ 37 w 541"/>
              <a:gd name="T15" fmla="*/ 419 h 473"/>
              <a:gd name="T16" fmla="*/ 0 w 541"/>
              <a:gd name="T17" fmla="*/ 437 h 473"/>
              <a:gd name="T18" fmla="*/ 194 w 541"/>
              <a:gd name="T19" fmla="*/ 0 h 473"/>
              <a:gd name="T20" fmla="*/ 165 w 541"/>
              <a:gd name="T21" fmla="*/ 33 h 473"/>
              <a:gd name="T22" fmla="*/ 167 w 541"/>
              <a:gd name="T23" fmla="*/ 41 h 473"/>
              <a:gd name="T24" fmla="*/ 176 w 541"/>
              <a:gd name="T25" fmla="*/ 89 h 473"/>
              <a:gd name="T26" fmla="*/ 175 w 541"/>
              <a:gd name="T27" fmla="*/ 90 h 473"/>
              <a:gd name="T28" fmla="*/ 152 w 541"/>
              <a:gd name="T29" fmla="*/ 97 h 473"/>
              <a:gd name="T30" fmla="*/ 131 w 541"/>
              <a:gd name="T31" fmla="*/ 103 h 473"/>
              <a:gd name="T32" fmla="*/ 123 w 541"/>
              <a:gd name="T33" fmla="*/ 113 h 473"/>
              <a:gd name="T34" fmla="*/ 91 w 541"/>
              <a:gd name="T35" fmla="*/ 157 h 473"/>
              <a:gd name="T36" fmla="*/ 96 w 541"/>
              <a:gd name="T37" fmla="*/ 196 h 473"/>
              <a:gd name="T38" fmla="*/ 95 w 541"/>
              <a:gd name="T39" fmla="*/ 196 h 473"/>
              <a:gd name="T40" fmla="*/ 63 w 541"/>
              <a:gd name="T41" fmla="*/ 216 h 473"/>
              <a:gd name="T42" fmla="*/ 541 w 541"/>
              <a:gd name="T43" fmla="*/ 473 h 473"/>
              <a:gd name="T44" fmla="*/ 513 w 541"/>
              <a:gd name="T45" fmla="*/ 466 h 473"/>
              <a:gd name="T46" fmla="*/ 513 w 541"/>
              <a:gd name="T47" fmla="*/ 466 h 473"/>
              <a:gd name="T48" fmla="*/ 477 w 541"/>
              <a:gd name="T49" fmla="*/ 384 h 473"/>
              <a:gd name="T50" fmla="*/ 454 w 541"/>
              <a:gd name="T51" fmla="*/ 357 h 473"/>
              <a:gd name="T52" fmla="*/ 422 w 541"/>
              <a:gd name="T53" fmla="*/ 358 h 473"/>
              <a:gd name="T54" fmla="*/ 421 w 541"/>
              <a:gd name="T55" fmla="*/ 358 h 473"/>
              <a:gd name="T56" fmla="*/ 417 w 541"/>
              <a:gd name="T57" fmla="*/ 331 h 473"/>
              <a:gd name="T58" fmla="*/ 386 w 541"/>
              <a:gd name="T59" fmla="*/ 364 h 473"/>
              <a:gd name="T60" fmla="*/ 385 w 541"/>
              <a:gd name="T61" fmla="*/ 364 h 473"/>
              <a:gd name="T62" fmla="*/ 324 w 541"/>
              <a:gd name="T63" fmla="*/ 330 h 473"/>
              <a:gd name="T64" fmla="*/ 323 w 541"/>
              <a:gd name="T65" fmla="*/ 330 h 473"/>
              <a:gd name="T66" fmla="*/ 307 w 541"/>
              <a:gd name="T67" fmla="*/ 296 h 4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541" h="473">
                <a:moveTo>
                  <a:pt x="63" y="216"/>
                </a:moveTo>
                <a:cubicBezTo>
                  <a:pt x="111" y="277"/>
                  <a:pt x="111" y="277"/>
                  <a:pt x="111" y="277"/>
                </a:cubicBezTo>
                <a:cubicBezTo>
                  <a:pt x="111" y="278"/>
                  <a:pt x="111" y="278"/>
                  <a:pt x="111" y="278"/>
                </a:cubicBezTo>
                <a:cubicBezTo>
                  <a:pt x="80" y="353"/>
                  <a:pt x="80" y="353"/>
                  <a:pt x="80" y="353"/>
                </a:cubicBezTo>
                <a:cubicBezTo>
                  <a:pt x="80" y="353"/>
                  <a:pt x="80" y="354"/>
                  <a:pt x="80" y="354"/>
                </a:cubicBezTo>
                <a:cubicBezTo>
                  <a:pt x="16" y="371"/>
                  <a:pt x="16" y="371"/>
                  <a:pt x="16" y="371"/>
                </a:cubicBezTo>
                <a:cubicBezTo>
                  <a:pt x="38" y="418"/>
                  <a:pt x="38" y="418"/>
                  <a:pt x="38" y="418"/>
                </a:cubicBezTo>
                <a:cubicBezTo>
                  <a:pt x="38" y="418"/>
                  <a:pt x="38" y="418"/>
                  <a:pt x="37" y="419"/>
                </a:cubicBezTo>
                <a:cubicBezTo>
                  <a:pt x="0" y="437"/>
                  <a:pt x="0" y="437"/>
                  <a:pt x="0" y="437"/>
                </a:cubicBezTo>
                <a:moveTo>
                  <a:pt x="194" y="0"/>
                </a:moveTo>
                <a:cubicBezTo>
                  <a:pt x="165" y="33"/>
                  <a:pt x="165" y="33"/>
                  <a:pt x="165" y="33"/>
                </a:cubicBezTo>
                <a:cubicBezTo>
                  <a:pt x="167" y="41"/>
                  <a:pt x="167" y="41"/>
                  <a:pt x="167" y="41"/>
                </a:cubicBezTo>
                <a:cubicBezTo>
                  <a:pt x="176" y="89"/>
                  <a:pt x="176" y="89"/>
                  <a:pt x="176" y="89"/>
                </a:cubicBezTo>
                <a:cubicBezTo>
                  <a:pt x="176" y="90"/>
                  <a:pt x="175" y="90"/>
                  <a:pt x="175" y="90"/>
                </a:cubicBezTo>
                <a:cubicBezTo>
                  <a:pt x="152" y="97"/>
                  <a:pt x="152" y="97"/>
                  <a:pt x="152" y="97"/>
                </a:cubicBezTo>
                <a:cubicBezTo>
                  <a:pt x="131" y="103"/>
                  <a:pt x="131" y="103"/>
                  <a:pt x="131" y="103"/>
                </a:cubicBezTo>
                <a:cubicBezTo>
                  <a:pt x="123" y="113"/>
                  <a:pt x="123" y="113"/>
                  <a:pt x="123" y="113"/>
                </a:cubicBezTo>
                <a:cubicBezTo>
                  <a:pt x="91" y="157"/>
                  <a:pt x="91" y="157"/>
                  <a:pt x="91" y="157"/>
                </a:cubicBezTo>
                <a:cubicBezTo>
                  <a:pt x="96" y="196"/>
                  <a:pt x="96" y="196"/>
                  <a:pt x="96" y="196"/>
                </a:cubicBezTo>
                <a:cubicBezTo>
                  <a:pt x="96" y="196"/>
                  <a:pt x="96" y="196"/>
                  <a:pt x="95" y="196"/>
                </a:cubicBezTo>
                <a:cubicBezTo>
                  <a:pt x="63" y="216"/>
                  <a:pt x="63" y="216"/>
                  <a:pt x="63" y="216"/>
                </a:cubicBezTo>
                <a:moveTo>
                  <a:pt x="541" y="473"/>
                </a:moveTo>
                <a:cubicBezTo>
                  <a:pt x="513" y="466"/>
                  <a:pt x="513" y="466"/>
                  <a:pt x="513" y="466"/>
                </a:cubicBezTo>
                <a:cubicBezTo>
                  <a:pt x="513" y="466"/>
                  <a:pt x="513" y="466"/>
                  <a:pt x="513" y="466"/>
                </a:cubicBezTo>
                <a:cubicBezTo>
                  <a:pt x="477" y="384"/>
                  <a:pt x="477" y="384"/>
                  <a:pt x="477" y="384"/>
                </a:cubicBezTo>
                <a:cubicBezTo>
                  <a:pt x="454" y="357"/>
                  <a:pt x="454" y="357"/>
                  <a:pt x="454" y="357"/>
                </a:cubicBezTo>
                <a:cubicBezTo>
                  <a:pt x="422" y="358"/>
                  <a:pt x="422" y="358"/>
                  <a:pt x="422" y="358"/>
                </a:cubicBezTo>
                <a:cubicBezTo>
                  <a:pt x="421" y="359"/>
                  <a:pt x="421" y="358"/>
                  <a:pt x="421" y="358"/>
                </a:cubicBezTo>
                <a:cubicBezTo>
                  <a:pt x="417" y="331"/>
                  <a:pt x="417" y="331"/>
                  <a:pt x="417" y="331"/>
                </a:cubicBezTo>
                <a:cubicBezTo>
                  <a:pt x="386" y="364"/>
                  <a:pt x="386" y="364"/>
                  <a:pt x="386" y="364"/>
                </a:cubicBezTo>
                <a:cubicBezTo>
                  <a:pt x="385" y="364"/>
                  <a:pt x="385" y="364"/>
                  <a:pt x="385" y="364"/>
                </a:cubicBezTo>
                <a:cubicBezTo>
                  <a:pt x="324" y="330"/>
                  <a:pt x="324" y="330"/>
                  <a:pt x="324" y="330"/>
                </a:cubicBezTo>
                <a:cubicBezTo>
                  <a:pt x="324" y="330"/>
                  <a:pt x="323" y="330"/>
                  <a:pt x="323" y="330"/>
                </a:cubicBezTo>
                <a:cubicBezTo>
                  <a:pt x="307" y="296"/>
                  <a:pt x="307" y="296"/>
                  <a:pt x="307" y="296"/>
                </a:cubicBezTo>
              </a:path>
            </a:pathLst>
          </a:custGeom>
          <a:noFill/>
          <a:ln w="19050" cap="flat">
            <a:solidFill>
              <a:srgbClr val="8779B7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" name="Freeform 64"/>
          <p:cNvSpPr>
            <a:spLocks/>
          </p:cNvSpPr>
          <p:nvPr/>
        </p:nvSpPr>
        <p:spPr bwMode="auto">
          <a:xfrm>
            <a:off x="4154488" y="4911725"/>
            <a:ext cx="485775" cy="606425"/>
          </a:xfrm>
          <a:custGeom>
            <a:avLst/>
            <a:gdLst>
              <a:gd name="T0" fmla="*/ 157 w 157"/>
              <a:gd name="T1" fmla="*/ 196 h 196"/>
              <a:gd name="T2" fmla="*/ 156 w 157"/>
              <a:gd name="T3" fmla="*/ 196 h 196"/>
              <a:gd name="T4" fmla="*/ 156 w 157"/>
              <a:gd name="T5" fmla="*/ 196 h 196"/>
              <a:gd name="T6" fmla="*/ 108 w 157"/>
              <a:gd name="T7" fmla="*/ 129 h 196"/>
              <a:gd name="T8" fmla="*/ 84 w 157"/>
              <a:gd name="T9" fmla="*/ 129 h 196"/>
              <a:gd name="T10" fmla="*/ 83 w 157"/>
              <a:gd name="T11" fmla="*/ 128 h 196"/>
              <a:gd name="T12" fmla="*/ 67 w 157"/>
              <a:gd name="T13" fmla="*/ 58 h 196"/>
              <a:gd name="T14" fmla="*/ 19 w 157"/>
              <a:gd name="T15" fmla="*/ 53 h 196"/>
              <a:gd name="T16" fmla="*/ 19 w 157"/>
              <a:gd name="T17" fmla="*/ 52 h 196"/>
              <a:gd name="T18" fmla="*/ 15 w 157"/>
              <a:gd name="T19" fmla="*/ 0 h 196"/>
              <a:gd name="T20" fmla="*/ 1 w 157"/>
              <a:gd name="T21" fmla="*/ 2 h 196"/>
              <a:gd name="T22" fmla="*/ 0 w 157"/>
              <a:gd name="T23" fmla="*/ 2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57" h="196">
                <a:moveTo>
                  <a:pt x="157" y="196"/>
                </a:moveTo>
                <a:cubicBezTo>
                  <a:pt x="157" y="196"/>
                  <a:pt x="157" y="196"/>
                  <a:pt x="156" y="196"/>
                </a:cubicBezTo>
                <a:cubicBezTo>
                  <a:pt x="156" y="196"/>
                  <a:pt x="156" y="196"/>
                  <a:pt x="156" y="196"/>
                </a:cubicBezTo>
                <a:cubicBezTo>
                  <a:pt x="108" y="129"/>
                  <a:pt x="108" y="129"/>
                  <a:pt x="108" y="129"/>
                </a:cubicBezTo>
                <a:cubicBezTo>
                  <a:pt x="84" y="129"/>
                  <a:pt x="84" y="129"/>
                  <a:pt x="84" y="129"/>
                </a:cubicBezTo>
                <a:cubicBezTo>
                  <a:pt x="83" y="129"/>
                  <a:pt x="83" y="129"/>
                  <a:pt x="83" y="128"/>
                </a:cubicBezTo>
                <a:cubicBezTo>
                  <a:pt x="67" y="58"/>
                  <a:pt x="67" y="58"/>
                  <a:pt x="67" y="58"/>
                </a:cubicBezTo>
                <a:cubicBezTo>
                  <a:pt x="19" y="53"/>
                  <a:pt x="19" y="53"/>
                  <a:pt x="19" y="53"/>
                </a:cubicBezTo>
                <a:cubicBezTo>
                  <a:pt x="19" y="53"/>
                  <a:pt x="19" y="53"/>
                  <a:pt x="19" y="52"/>
                </a:cubicBezTo>
                <a:cubicBezTo>
                  <a:pt x="15" y="0"/>
                  <a:pt x="15" y="0"/>
                  <a:pt x="15" y="0"/>
                </a:cubicBezTo>
                <a:cubicBezTo>
                  <a:pt x="1" y="2"/>
                  <a:pt x="1" y="2"/>
                  <a:pt x="1" y="2"/>
                </a:cubicBezTo>
                <a:cubicBezTo>
                  <a:pt x="0" y="2"/>
                  <a:pt x="0" y="2"/>
                  <a:pt x="0" y="2"/>
                </a:cubicBezTo>
              </a:path>
            </a:pathLst>
          </a:custGeom>
          <a:noFill/>
          <a:ln w="19050" cap="flat">
            <a:solidFill>
              <a:srgbClr val="8779B7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" name="Freeform 65"/>
          <p:cNvSpPr>
            <a:spLocks/>
          </p:cNvSpPr>
          <p:nvPr/>
        </p:nvSpPr>
        <p:spPr bwMode="auto">
          <a:xfrm>
            <a:off x="4448176" y="6200775"/>
            <a:ext cx="238125" cy="512763"/>
          </a:xfrm>
          <a:custGeom>
            <a:avLst/>
            <a:gdLst>
              <a:gd name="T0" fmla="*/ 0 w 150"/>
              <a:gd name="T1" fmla="*/ 0 h 323"/>
              <a:gd name="T2" fmla="*/ 37 w 150"/>
              <a:gd name="T3" fmla="*/ 79 h 323"/>
              <a:gd name="T4" fmla="*/ 101 w 150"/>
              <a:gd name="T5" fmla="*/ 220 h 323"/>
              <a:gd name="T6" fmla="*/ 150 w 150"/>
              <a:gd name="T7" fmla="*/ 323 h 3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0" h="323">
                <a:moveTo>
                  <a:pt x="0" y="0"/>
                </a:moveTo>
                <a:lnTo>
                  <a:pt x="37" y="79"/>
                </a:lnTo>
                <a:lnTo>
                  <a:pt x="101" y="220"/>
                </a:lnTo>
                <a:lnTo>
                  <a:pt x="150" y="323"/>
                </a:lnTo>
              </a:path>
            </a:pathLst>
          </a:custGeom>
          <a:noFill/>
          <a:ln w="19050" cap="flat">
            <a:solidFill>
              <a:srgbClr val="8779B7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" name="Freeform 66"/>
          <p:cNvSpPr>
            <a:spLocks/>
          </p:cNvSpPr>
          <p:nvPr/>
        </p:nvSpPr>
        <p:spPr bwMode="auto">
          <a:xfrm>
            <a:off x="3046413" y="5345113"/>
            <a:ext cx="1649413" cy="636588"/>
          </a:xfrm>
          <a:custGeom>
            <a:avLst/>
            <a:gdLst>
              <a:gd name="T0" fmla="*/ 534 w 534"/>
              <a:gd name="T1" fmla="*/ 193 h 206"/>
              <a:gd name="T2" fmla="*/ 444 w 534"/>
              <a:gd name="T3" fmla="*/ 96 h 206"/>
              <a:gd name="T4" fmla="*/ 418 w 534"/>
              <a:gd name="T5" fmla="*/ 104 h 206"/>
              <a:gd name="T6" fmla="*/ 390 w 534"/>
              <a:gd name="T7" fmla="*/ 125 h 206"/>
              <a:gd name="T8" fmla="*/ 354 w 534"/>
              <a:gd name="T9" fmla="*/ 176 h 206"/>
              <a:gd name="T10" fmla="*/ 316 w 534"/>
              <a:gd name="T11" fmla="*/ 167 h 206"/>
              <a:gd name="T12" fmla="*/ 290 w 534"/>
              <a:gd name="T13" fmla="*/ 199 h 206"/>
              <a:gd name="T14" fmla="*/ 267 w 534"/>
              <a:gd name="T15" fmla="*/ 188 h 206"/>
              <a:gd name="T16" fmla="*/ 232 w 534"/>
              <a:gd name="T17" fmla="*/ 206 h 206"/>
              <a:gd name="T18" fmla="*/ 231 w 534"/>
              <a:gd name="T19" fmla="*/ 206 h 206"/>
              <a:gd name="T20" fmla="*/ 231 w 534"/>
              <a:gd name="T21" fmla="*/ 206 h 206"/>
              <a:gd name="T22" fmla="*/ 226 w 534"/>
              <a:gd name="T23" fmla="*/ 185 h 206"/>
              <a:gd name="T24" fmla="*/ 202 w 534"/>
              <a:gd name="T25" fmla="*/ 193 h 206"/>
              <a:gd name="T26" fmla="*/ 201 w 534"/>
              <a:gd name="T27" fmla="*/ 193 h 206"/>
              <a:gd name="T28" fmla="*/ 172 w 534"/>
              <a:gd name="T29" fmla="*/ 177 h 206"/>
              <a:gd name="T30" fmla="*/ 154 w 534"/>
              <a:gd name="T31" fmla="*/ 167 h 206"/>
              <a:gd name="T32" fmla="*/ 153 w 534"/>
              <a:gd name="T33" fmla="*/ 167 h 206"/>
              <a:gd name="T34" fmla="*/ 129 w 534"/>
              <a:gd name="T35" fmla="*/ 90 h 206"/>
              <a:gd name="T36" fmla="*/ 59 w 534"/>
              <a:gd name="T37" fmla="*/ 76 h 206"/>
              <a:gd name="T38" fmla="*/ 58 w 534"/>
              <a:gd name="T39" fmla="*/ 76 h 206"/>
              <a:gd name="T40" fmla="*/ 49 w 534"/>
              <a:gd name="T41" fmla="*/ 64 h 206"/>
              <a:gd name="T42" fmla="*/ 0 w 534"/>
              <a:gd name="T43" fmla="*/ 0 h 2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534" h="206">
                <a:moveTo>
                  <a:pt x="534" y="193"/>
                </a:moveTo>
                <a:cubicBezTo>
                  <a:pt x="444" y="96"/>
                  <a:pt x="444" y="96"/>
                  <a:pt x="444" y="96"/>
                </a:cubicBezTo>
                <a:cubicBezTo>
                  <a:pt x="418" y="104"/>
                  <a:pt x="418" y="104"/>
                  <a:pt x="418" y="104"/>
                </a:cubicBezTo>
                <a:cubicBezTo>
                  <a:pt x="390" y="125"/>
                  <a:pt x="390" y="125"/>
                  <a:pt x="390" y="125"/>
                </a:cubicBezTo>
                <a:cubicBezTo>
                  <a:pt x="390" y="125"/>
                  <a:pt x="354" y="176"/>
                  <a:pt x="354" y="176"/>
                </a:cubicBezTo>
                <a:cubicBezTo>
                  <a:pt x="316" y="167"/>
                  <a:pt x="316" y="167"/>
                  <a:pt x="316" y="167"/>
                </a:cubicBezTo>
                <a:cubicBezTo>
                  <a:pt x="315" y="167"/>
                  <a:pt x="290" y="199"/>
                  <a:pt x="290" y="199"/>
                </a:cubicBezTo>
                <a:cubicBezTo>
                  <a:pt x="267" y="188"/>
                  <a:pt x="267" y="188"/>
                  <a:pt x="267" y="188"/>
                </a:cubicBezTo>
                <a:cubicBezTo>
                  <a:pt x="232" y="206"/>
                  <a:pt x="232" y="206"/>
                  <a:pt x="232" y="206"/>
                </a:cubicBezTo>
                <a:cubicBezTo>
                  <a:pt x="232" y="206"/>
                  <a:pt x="231" y="206"/>
                  <a:pt x="231" y="206"/>
                </a:cubicBezTo>
                <a:cubicBezTo>
                  <a:pt x="231" y="206"/>
                  <a:pt x="231" y="206"/>
                  <a:pt x="231" y="206"/>
                </a:cubicBezTo>
                <a:cubicBezTo>
                  <a:pt x="226" y="185"/>
                  <a:pt x="226" y="185"/>
                  <a:pt x="226" y="185"/>
                </a:cubicBezTo>
                <a:cubicBezTo>
                  <a:pt x="202" y="193"/>
                  <a:pt x="202" y="193"/>
                  <a:pt x="202" y="193"/>
                </a:cubicBezTo>
                <a:cubicBezTo>
                  <a:pt x="202" y="193"/>
                  <a:pt x="202" y="193"/>
                  <a:pt x="201" y="193"/>
                </a:cubicBezTo>
                <a:cubicBezTo>
                  <a:pt x="172" y="177"/>
                  <a:pt x="172" y="177"/>
                  <a:pt x="172" y="177"/>
                </a:cubicBezTo>
                <a:cubicBezTo>
                  <a:pt x="154" y="167"/>
                  <a:pt x="154" y="167"/>
                  <a:pt x="154" y="167"/>
                </a:cubicBezTo>
                <a:cubicBezTo>
                  <a:pt x="154" y="167"/>
                  <a:pt x="153" y="167"/>
                  <a:pt x="153" y="167"/>
                </a:cubicBezTo>
                <a:cubicBezTo>
                  <a:pt x="129" y="90"/>
                  <a:pt x="129" y="90"/>
                  <a:pt x="129" y="90"/>
                </a:cubicBezTo>
                <a:cubicBezTo>
                  <a:pt x="59" y="76"/>
                  <a:pt x="59" y="76"/>
                  <a:pt x="59" y="76"/>
                </a:cubicBezTo>
                <a:cubicBezTo>
                  <a:pt x="58" y="76"/>
                  <a:pt x="58" y="76"/>
                  <a:pt x="58" y="76"/>
                </a:cubicBezTo>
                <a:cubicBezTo>
                  <a:pt x="49" y="64"/>
                  <a:pt x="49" y="64"/>
                  <a:pt x="49" y="64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19050" cap="flat">
            <a:solidFill>
              <a:srgbClr val="8779B7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" name="Freeform 67"/>
          <p:cNvSpPr>
            <a:spLocks/>
          </p:cNvSpPr>
          <p:nvPr/>
        </p:nvSpPr>
        <p:spPr bwMode="auto">
          <a:xfrm>
            <a:off x="1762126" y="1776413"/>
            <a:ext cx="8939213" cy="5065713"/>
          </a:xfrm>
          <a:custGeom>
            <a:avLst/>
            <a:gdLst>
              <a:gd name="T0" fmla="*/ 0 w 2895"/>
              <a:gd name="T1" fmla="*/ 1447 h 1640"/>
              <a:gd name="T2" fmla="*/ 33 w 2895"/>
              <a:gd name="T3" fmla="*/ 1467 h 1640"/>
              <a:gd name="T4" fmla="*/ 189 w 2895"/>
              <a:gd name="T5" fmla="*/ 1479 h 1640"/>
              <a:gd name="T6" fmla="*/ 360 w 2895"/>
              <a:gd name="T7" fmla="*/ 1482 h 1640"/>
              <a:gd name="T8" fmla="*/ 393 w 2895"/>
              <a:gd name="T9" fmla="*/ 1531 h 1640"/>
              <a:gd name="T10" fmla="*/ 481 w 2895"/>
              <a:gd name="T11" fmla="*/ 1531 h 1640"/>
              <a:gd name="T12" fmla="*/ 477 w 2895"/>
              <a:gd name="T13" fmla="*/ 1510 h 1640"/>
              <a:gd name="T14" fmla="*/ 517 w 2895"/>
              <a:gd name="T15" fmla="*/ 1479 h 1640"/>
              <a:gd name="T16" fmla="*/ 572 w 2895"/>
              <a:gd name="T17" fmla="*/ 1495 h 1640"/>
              <a:gd name="T18" fmla="*/ 599 w 2895"/>
              <a:gd name="T19" fmla="*/ 1570 h 1640"/>
              <a:gd name="T20" fmla="*/ 672 w 2895"/>
              <a:gd name="T21" fmla="*/ 1538 h 1640"/>
              <a:gd name="T22" fmla="*/ 708 w 2895"/>
              <a:gd name="T23" fmla="*/ 1614 h 1640"/>
              <a:gd name="T24" fmla="*/ 731 w 2895"/>
              <a:gd name="T25" fmla="*/ 1640 h 1640"/>
              <a:gd name="T26" fmla="*/ 847 w 2895"/>
              <a:gd name="T27" fmla="*/ 1597 h 1640"/>
              <a:gd name="T28" fmla="*/ 945 w 2895"/>
              <a:gd name="T29" fmla="*/ 1599 h 1640"/>
              <a:gd name="T30" fmla="*/ 1062 w 2895"/>
              <a:gd name="T31" fmla="*/ 1584 h 1640"/>
              <a:gd name="T32" fmla="*/ 1153 w 2895"/>
              <a:gd name="T33" fmla="*/ 1564 h 1640"/>
              <a:gd name="T34" fmla="*/ 1270 w 2895"/>
              <a:gd name="T35" fmla="*/ 1540 h 1640"/>
              <a:gd name="T36" fmla="*/ 1275 w 2895"/>
              <a:gd name="T37" fmla="*/ 1564 h 1640"/>
              <a:gd name="T38" fmla="*/ 1350 w 2895"/>
              <a:gd name="T39" fmla="*/ 1548 h 1640"/>
              <a:gd name="T40" fmla="*/ 1411 w 2895"/>
              <a:gd name="T41" fmla="*/ 1468 h 1640"/>
              <a:gd name="T42" fmla="*/ 1484 w 2895"/>
              <a:gd name="T43" fmla="*/ 1468 h 1640"/>
              <a:gd name="T44" fmla="*/ 1533 w 2895"/>
              <a:gd name="T45" fmla="*/ 1437 h 1640"/>
              <a:gd name="T46" fmla="*/ 1609 w 2895"/>
              <a:gd name="T47" fmla="*/ 1384 h 1640"/>
              <a:gd name="T48" fmla="*/ 1656 w 2895"/>
              <a:gd name="T49" fmla="*/ 1353 h 1640"/>
              <a:gd name="T50" fmla="*/ 1746 w 2895"/>
              <a:gd name="T51" fmla="*/ 1384 h 1640"/>
              <a:gd name="T52" fmla="*/ 1921 w 2895"/>
              <a:gd name="T53" fmla="*/ 1276 h 1640"/>
              <a:gd name="T54" fmla="*/ 1971 w 2895"/>
              <a:gd name="T55" fmla="*/ 1215 h 1640"/>
              <a:gd name="T56" fmla="*/ 2015 w 2895"/>
              <a:gd name="T57" fmla="*/ 1166 h 1640"/>
              <a:gd name="T58" fmla="*/ 2335 w 2895"/>
              <a:gd name="T59" fmla="*/ 1134 h 1640"/>
              <a:gd name="T60" fmla="*/ 2504 w 2895"/>
              <a:gd name="T61" fmla="*/ 1147 h 1640"/>
              <a:gd name="T62" fmla="*/ 2625 w 2895"/>
              <a:gd name="T63" fmla="*/ 1163 h 1640"/>
              <a:gd name="T64" fmla="*/ 2736 w 2895"/>
              <a:gd name="T65" fmla="*/ 1003 h 1640"/>
              <a:gd name="T66" fmla="*/ 2747 w 2895"/>
              <a:gd name="T67" fmla="*/ 947 h 1640"/>
              <a:gd name="T68" fmla="*/ 2765 w 2895"/>
              <a:gd name="T69" fmla="*/ 867 h 1640"/>
              <a:gd name="T70" fmla="*/ 2717 w 2895"/>
              <a:gd name="T71" fmla="*/ 865 h 1640"/>
              <a:gd name="T72" fmla="*/ 2573 w 2895"/>
              <a:gd name="T73" fmla="*/ 638 h 1640"/>
              <a:gd name="T74" fmla="*/ 2691 w 2895"/>
              <a:gd name="T75" fmla="*/ 575 h 1640"/>
              <a:gd name="T76" fmla="*/ 2895 w 2895"/>
              <a:gd name="T77" fmla="*/ 541 h 1640"/>
              <a:gd name="T78" fmla="*/ 2872 w 2895"/>
              <a:gd name="T79" fmla="*/ 491 h 1640"/>
              <a:gd name="T80" fmla="*/ 2852 w 2895"/>
              <a:gd name="T81" fmla="*/ 410 h 1640"/>
              <a:gd name="T82" fmla="*/ 2845 w 2895"/>
              <a:gd name="T83" fmla="*/ 335 h 1640"/>
              <a:gd name="T84" fmla="*/ 2747 w 2895"/>
              <a:gd name="T85" fmla="*/ 316 h 1640"/>
              <a:gd name="T86" fmla="*/ 2746 w 2895"/>
              <a:gd name="T87" fmla="*/ 249 h 1640"/>
              <a:gd name="T88" fmla="*/ 2769 w 2895"/>
              <a:gd name="T89" fmla="*/ 214 h 1640"/>
              <a:gd name="T90" fmla="*/ 2748 w 2895"/>
              <a:gd name="T91" fmla="*/ 169 h 1640"/>
              <a:gd name="T92" fmla="*/ 2744 w 2895"/>
              <a:gd name="T93" fmla="*/ 117 h 1640"/>
              <a:gd name="T94" fmla="*/ 2661 w 2895"/>
              <a:gd name="T95" fmla="*/ 94 h 1640"/>
              <a:gd name="T96" fmla="*/ 2656 w 2895"/>
              <a:gd name="T97" fmla="*/ 59 h 1640"/>
              <a:gd name="T98" fmla="*/ 2676 w 2895"/>
              <a:gd name="T99" fmla="*/ 27 h 1640"/>
              <a:gd name="T100" fmla="*/ 2630 w 2895"/>
              <a:gd name="T101" fmla="*/ 24 h 1640"/>
              <a:gd name="T102" fmla="*/ 2452 w 2895"/>
              <a:gd name="T103" fmla="*/ 74 h 1640"/>
              <a:gd name="T104" fmla="*/ 2349 w 2895"/>
              <a:gd name="T105" fmla="*/ 77 h 1640"/>
              <a:gd name="T106" fmla="*/ 2325 w 2895"/>
              <a:gd name="T107" fmla="*/ 48 h 1640"/>
              <a:gd name="T108" fmla="*/ 2283 w 2895"/>
              <a:gd name="T109" fmla="*/ 90 h 1640"/>
              <a:gd name="T110" fmla="*/ 2266 w 2895"/>
              <a:gd name="T111" fmla="*/ 77 h 1640"/>
              <a:gd name="T112" fmla="*/ 2214 w 2895"/>
              <a:gd name="T113" fmla="*/ 91 h 16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2895" h="1640">
                <a:moveTo>
                  <a:pt x="34" y="1416"/>
                </a:moveTo>
                <a:cubicBezTo>
                  <a:pt x="21" y="1427"/>
                  <a:pt x="21" y="1427"/>
                  <a:pt x="21" y="1427"/>
                </a:cubicBezTo>
                <a:cubicBezTo>
                  <a:pt x="0" y="1447"/>
                  <a:pt x="0" y="1447"/>
                  <a:pt x="0" y="1447"/>
                </a:cubicBezTo>
                <a:cubicBezTo>
                  <a:pt x="9" y="1444"/>
                  <a:pt x="9" y="1444"/>
                  <a:pt x="9" y="1444"/>
                </a:cubicBezTo>
                <a:cubicBezTo>
                  <a:pt x="10" y="1444"/>
                  <a:pt x="10" y="1444"/>
                  <a:pt x="10" y="1444"/>
                </a:cubicBezTo>
                <a:cubicBezTo>
                  <a:pt x="33" y="1467"/>
                  <a:pt x="33" y="1467"/>
                  <a:pt x="33" y="1467"/>
                </a:cubicBezTo>
                <a:cubicBezTo>
                  <a:pt x="49" y="1482"/>
                  <a:pt x="49" y="1482"/>
                  <a:pt x="49" y="1482"/>
                </a:cubicBezTo>
                <a:cubicBezTo>
                  <a:pt x="163" y="1495"/>
                  <a:pt x="163" y="1495"/>
                  <a:pt x="163" y="1495"/>
                </a:cubicBezTo>
                <a:cubicBezTo>
                  <a:pt x="189" y="1479"/>
                  <a:pt x="189" y="1479"/>
                  <a:pt x="189" y="1479"/>
                </a:cubicBezTo>
                <a:cubicBezTo>
                  <a:pt x="190" y="1479"/>
                  <a:pt x="190" y="1479"/>
                  <a:pt x="190" y="1479"/>
                </a:cubicBezTo>
                <a:cubicBezTo>
                  <a:pt x="238" y="1509"/>
                  <a:pt x="238" y="1509"/>
                  <a:pt x="238" y="1509"/>
                </a:cubicBezTo>
                <a:cubicBezTo>
                  <a:pt x="360" y="1482"/>
                  <a:pt x="360" y="1482"/>
                  <a:pt x="360" y="1482"/>
                </a:cubicBezTo>
                <a:cubicBezTo>
                  <a:pt x="360" y="1482"/>
                  <a:pt x="360" y="1483"/>
                  <a:pt x="361" y="1483"/>
                </a:cubicBezTo>
                <a:cubicBezTo>
                  <a:pt x="371" y="1500"/>
                  <a:pt x="371" y="1500"/>
                  <a:pt x="371" y="1500"/>
                </a:cubicBezTo>
                <a:cubicBezTo>
                  <a:pt x="393" y="1531"/>
                  <a:pt x="393" y="1531"/>
                  <a:pt x="393" y="1531"/>
                </a:cubicBezTo>
                <a:cubicBezTo>
                  <a:pt x="402" y="1546"/>
                  <a:pt x="402" y="1546"/>
                  <a:pt x="402" y="1546"/>
                </a:cubicBezTo>
                <a:cubicBezTo>
                  <a:pt x="469" y="1533"/>
                  <a:pt x="469" y="1533"/>
                  <a:pt x="469" y="1533"/>
                </a:cubicBezTo>
                <a:cubicBezTo>
                  <a:pt x="481" y="1531"/>
                  <a:pt x="481" y="1531"/>
                  <a:pt x="481" y="1531"/>
                </a:cubicBezTo>
                <a:cubicBezTo>
                  <a:pt x="478" y="1517"/>
                  <a:pt x="478" y="1517"/>
                  <a:pt x="478" y="1517"/>
                </a:cubicBezTo>
                <a:cubicBezTo>
                  <a:pt x="476" y="1511"/>
                  <a:pt x="476" y="1511"/>
                  <a:pt x="476" y="1511"/>
                </a:cubicBezTo>
                <a:cubicBezTo>
                  <a:pt x="476" y="1511"/>
                  <a:pt x="476" y="1510"/>
                  <a:pt x="477" y="1510"/>
                </a:cubicBezTo>
                <a:cubicBezTo>
                  <a:pt x="478" y="1508"/>
                  <a:pt x="478" y="1508"/>
                  <a:pt x="478" y="1508"/>
                </a:cubicBezTo>
                <a:cubicBezTo>
                  <a:pt x="483" y="1505"/>
                  <a:pt x="483" y="1505"/>
                  <a:pt x="483" y="1505"/>
                </a:cubicBezTo>
                <a:cubicBezTo>
                  <a:pt x="517" y="1479"/>
                  <a:pt x="517" y="1479"/>
                  <a:pt x="517" y="1479"/>
                </a:cubicBezTo>
                <a:cubicBezTo>
                  <a:pt x="518" y="1479"/>
                  <a:pt x="518" y="1479"/>
                  <a:pt x="518" y="1479"/>
                </a:cubicBezTo>
                <a:cubicBezTo>
                  <a:pt x="571" y="1494"/>
                  <a:pt x="571" y="1494"/>
                  <a:pt x="571" y="1494"/>
                </a:cubicBezTo>
                <a:cubicBezTo>
                  <a:pt x="571" y="1494"/>
                  <a:pt x="572" y="1494"/>
                  <a:pt x="572" y="1495"/>
                </a:cubicBezTo>
                <a:cubicBezTo>
                  <a:pt x="572" y="1495"/>
                  <a:pt x="572" y="1495"/>
                  <a:pt x="572" y="1496"/>
                </a:cubicBezTo>
                <a:cubicBezTo>
                  <a:pt x="553" y="1514"/>
                  <a:pt x="553" y="1514"/>
                  <a:pt x="553" y="1514"/>
                </a:cubicBezTo>
                <a:cubicBezTo>
                  <a:pt x="599" y="1570"/>
                  <a:pt x="599" y="1570"/>
                  <a:pt x="599" y="1570"/>
                </a:cubicBezTo>
                <a:cubicBezTo>
                  <a:pt x="657" y="1545"/>
                  <a:pt x="657" y="1545"/>
                  <a:pt x="657" y="1545"/>
                </a:cubicBezTo>
                <a:cubicBezTo>
                  <a:pt x="671" y="1538"/>
                  <a:pt x="671" y="1538"/>
                  <a:pt x="671" y="1538"/>
                </a:cubicBezTo>
                <a:cubicBezTo>
                  <a:pt x="671" y="1538"/>
                  <a:pt x="671" y="1538"/>
                  <a:pt x="672" y="1538"/>
                </a:cubicBezTo>
                <a:cubicBezTo>
                  <a:pt x="672" y="1539"/>
                  <a:pt x="672" y="1539"/>
                  <a:pt x="672" y="1539"/>
                </a:cubicBezTo>
                <a:cubicBezTo>
                  <a:pt x="683" y="1562"/>
                  <a:pt x="683" y="1562"/>
                  <a:pt x="683" y="1562"/>
                </a:cubicBezTo>
                <a:cubicBezTo>
                  <a:pt x="708" y="1614"/>
                  <a:pt x="708" y="1614"/>
                  <a:pt x="708" y="1614"/>
                </a:cubicBezTo>
                <a:cubicBezTo>
                  <a:pt x="712" y="1623"/>
                  <a:pt x="712" y="1623"/>
                  <a:pt x="712" y="1623"/>
                </a:cubicBezTo>
                <a:cubicBezTo>
                  <a:pt x="713" y="1623"/>
                  <a:pt x="713" y="1623"/>
                  <a:pt x="713" y="1623"/>
                </a:cubicBezTo>
                <a:cubicBezTo>
                  <a:pt x="731" y="1640"/>
                  <a:pt x="731" y="1640"/>
                  <a:pt x="731" y="1640"/>
                </a:cubicBezTo>
                <a:cubicBezTo>
                  <a:pt x="745" y="1637"/>
                  <a:pt x="745" y="1637"/>
                  <a:pt x="745" y="1637"/>
                </a:cubicBezTo>
                <a:cubicBezTo>
                  <a:pt x="760" y="1610"/>
                  <a:pt x="760" y="1610"/>
                  <a:pt x="760" y="1610"/>
                </a:cubicBezTo>
                <a:cubicBezTo>
                  <a:pt x="847" y="1597"/>
                  <a:pt x="847" y="1597"/>
                  <a:pt x="847" y="1597"/>
                </a:cubicBezTo>
                <a:cubicBezTo>
                  <a:pt x="848" y="1597"/>
                  <a:pt x="875" y="1614"/>
                  <a:pt x="875" y="1614"/>
                </a:cubicBezTo>
                <a:cubicBezTo>
                  <a:pt x="910" y="1619"/>
                  <a:pt x="910" y="1619"/>
                  <a:pt x="910" y="1619"/>
                </a:cubicBezTo>
                <a:cubicBezTo>
                  <a:pt x="945" y="1599"/>
                  <a:pt x="945" y="1599"/>
                  <a:pt x="945" y="1599"/>
                </a:cubicBezTo>
                <a:cubicBezTo>
                  <a:pt x="945" y="1599"/>
                  <a:pt x="946" y="1599"/>
                  <a:pt x="947" y="1598"/>
                </a:cubicBezTo>
                <a:cubicBezTo>
                  <a:pt x="978" y="1612"/>
                  <a:pt x="978" y="1612"/>
                  <a:pt x="978" y="1612"/>
                </a:cubicBezTo>
                <a:cubicBezTo>
                  <a:pt x="1062" y="1584"/>
                  <a:pt x="1062" y="1584"/>
                  <a:pt x="1062" y="1584"/>
                </a:cubicBezTo>
                <a:cubicBezTo>
                  <a:pt x="1063" y="1584"/>
                  <a:pt x="1063" y="1584"/>
                  <a:pt x="1063" y="1584"/>
                </a:cubicBezTo>
                <a:cubicBezTo>
                  <a:pt x="1130" y="1600"/>
                  <a:pt x="1130" y="1600"/>
                  <a:pt x="1130" y="1600"/>
                </a:cubicBezTo>
                <a:cubicBezTo>
                  <a:pt x="1153" y="1564"/>
                  <a:pt x="1153" y="1564"/>
                  <a:pt x="1153" y="1564"/>
                </a:cubicBezTo>
                <a:cubicBezTo>
                  <a:pt x="1153" y="1564"/>
                  <a:pt x="1153" y="1564"/>
                  <a:pt x="1153" y="1564"/>
                </a:cubicBezTo>
                <a:cubicBezTo>
                  <a:pt x="1223" y="1568"/>
                  <a:pt x="1223" y="1568"/>
                  <a:pt x="1223" y="1568"/>
                </a:cubicBezTo>
                <a:cubicBezTo>
                  <a:pt x="1270" y="1540"/>
                  <a:pt x="1270" y="1540"/>
                  <a:pt x="1270" y="1540"/>
                </a:cubicBezTo>
                <a:cubicBezTo>
                  <a:pt x="1271" y="1540"/>
                  <a:pt x="1271" y="1540"/>
                  <a:pt x="1271" y="1540"/>
                </a:cubicBezTo>
                <a:cubicBezTo>
                  <a:pt x="1271" y="1540"/>
                  <a:pt x="1271" y="1541"/>
                  <a:pt x="1271" y="1541"/>
                </a:cubicBezTo>
                <a:cubicBezTo>
                  <a:pt x="1275" y="1564"/>
                  <a:pt x="1275" y="1564"/>
                  <a:pt x="1275" y="1564"/>
                </a:cubicBezTo>
                <a:cubicBezTo>
                  <a:pt x="1349" y="1589"/>
                  <a:pt x="1349" y="1589"/>
                  <a:pt x="1349" y="1589"/>
                </a:cubicBezTo>
                <a:cubicBezTo>
                  <a:pt x="1350" y="1572"/>
                  <a:pt x="1350" y="1572"/>
                  <a:pt x="1350" y="1572"/>
                </a:cubicBezTo>
                <a:cubicBezTo>
                  <a:pt x="1350" y="1548"/>
                  <a:pt x="1350" y="1548"/>
                  <a:pt x="1350" y="1548"/>
                </a:cubicBezTo>
                <a:cubicBezTo>
                  <a:pt x="1350" y="1548"/>
                  <a:pt x="1350" y="1548"/>
                  <a:pt x="1350" y="1547"/>
                </a:cubicBezTo>
                <a:cubicBezTo>
                  <a:pt x="1397" y="1515"/>
                  <a:pt x="1397" y="1515"/>
                  <a:pt x="1397" y="1515"/>
                </a:cubicBezTo>
                <a:cubicBezTo>
                  <a:pt x="1411" y="1468"/>
                  <a:pt x="1411" y="1468"/>
                  <a:pt x="1411" y="1468"/>
                </a:cubicBezTo>
                <a:cubicBezTo>
                  <a:pt x="1412" y="1467"/>
                  <a:pt x="1412" y="1467"/>
                  <a:pt x="1412" y="1467"/>
                </a:cubicBezTo>
                <a:cubicBezTo>
                  <a:pt x="1483" y="1468"/>
                  <a:pt x="1483" y="1468"/>
                  <a:pt x="1483" y="1468"/>
                </a:cubicBezTo>
                <a:cubicBezTo>
                  <a:pt x="1484" y="1468"/>
                  <a:pt x="1484" y="1468"/>
                  <a:pt x="1484" y="1468"/>
                </a:cubicBezTo>
                <a:cubicBezTo>
                  <a:pt x="1528" y="1521"/>
                  <a:pt x="1528" y="1521"/>
                  <a:pt x="1528" y="1521"/>
                </a:cubicBezTo>
                <a:cubicBezTo>
                  <a:pt x="1564" y="1496"/>
                  <a:pt x="1564" y="1496"/>
                  <a:pt x="1564" y="1496"/>
                </a:cubicBezTo>
                <a:cubicBezTo>
                  <a:pt x="1533" y="1437"/>
                  <a:pt x="1533" y="1437"/>
                  <a:pt x="1533" y="1437"/>
                </a:cubicBezTo>
                <a:cubicBezTo>
                  <a:pt x="1533" y="1436"/>
                  <a:pt x="1533" y="1436"/>
                  <a:pt x="1534" y="1436"/>
                </a:cubicBezTo>
                <a:cubicBezTo>
                  <a:pt x="1585" y="1400"/>
                  <a:pt x="1585" y="1400"/>
                  <a:pt x="1585" y="1400"/>
                </a:cubicBezTo>
                <a:cubicBezTo>
                  <a:pt x="1609" y="1384"/>
                  <a:pt x="1609" y="1384"/>
                  <a:pt x="1609" y="1384"/>
                </a:cubicBezTo>
                <a:cubicBezTo>
                  <a:pt x="1631" y="1369"/>
                  <a:pt x="1631" y="1369"/>
                  <a:pt x="1631" y="1369"/>
                </a:cubicBezTo>
                <a:cubicBezTo>
                  <a:pt x="1654" y="1353"/>
                  <a:pt x="1654" y="1353"/>
                  <a:pt x="1654" y="1353"/>
                </a:cubicBezTo>
                <a:cubicBezTo>
                  <a:pt x="1656" y="1353"/>
                  <a:pt x="1656" y="1353"/>
                  <a:pt x="1656" y="1353"/>
                </a:cubicBezTo>
                <a:cubicBezTo>
                  <a:pt x="1723" y="1353"/>
                  <a:pt x="1723" y="1353"/>
                  <a:pt x="1723" y="1353"/>
                </a:cubicBezTo>
                <a:cubicBezTo>
                  <a:pt x="1723" y="1353"/>
                  <a:pt x="1723" y="1353"/>
                  <a:pt x="1723" y="1353"/>
                </a:cubicBezTo>
                <a:cubicBezTo>
                  <a:pt x="1746" y="1384"/>
                  <a:pt x="1746" y="1384"/>
                  <a:pt x="1746" y="1384"/>
                </a:cubicBezTo>
                <a:cubicBezTo>
                  <a:pt x="1831" y="1383"/>
                  <a:pt x="1831" y="1383"/>
                  <a:pt x="1831" y="1383"/>
                </a:cubicBezTo>
                <a:cubicBezTo>
                  <a:pt x="1918" y="1279"/>
                  <a:pt x="1918" y="1279"/>
                  <a:pt x="1918" y="1279"/>
                </a:cubicBezTo>
                <a:cubicBezTo>
                  <a:pt x="1921" y="1276"/>
                  <a:pt x="1921" y="1276"/>
                  <a:pt x="1921" y="1276"/>
                </a:cubicBezTo>
                <a:cubicBezTo>
                  <a:pt x="1949" y="1242"/>
                  <a:pt x="1949" y="1242"/>
                  <a:pt x="1949" y="1242"/>
                </a:cubicBezTo>
                <a:cubicBezTo>
                  <a:pt x="1955" y="1235"/>
                  <a:pt x="1955" y="1235"/>
                  <a:pt x="1955" y="1235"/>
                </a:cubicBezTo>
                <a:cubicBezTo>
                  <a:pt x="1971" y="1215"/>
                  <a:pt x="1971" y="1215"/>
                  <a:pt x="1971" y="1215"/>
                </a:cubicBezTo>
                <a:cubicBezTo>
                  <a:pt x="1975" y="1211"/>
                  <a:pt x="1975" y="1211"/>
                  <a:pt x="1975" y="1211"/>
                </a:cubicBezTo>
                <a:cubicBezTo>
                  <a:pt x="2013" y="1166"/>
                  <a:pt x="2013" y="1166"/>
                  <a:pt x="2013" y="1166"/>
                </a:cubicBezTo>
                <a:cubicBezTo>
                  <a:pt x="2015" y="1166"/>
                  <a:pt x="2015" y="1166"/>
                  <a:pt x="2015" y="1166"/>
                </a:cubicBezTo>
                <a:cubicBezTo>
                  <a:pt x="2148" y="1130"/>
                  <a:pt x="2148" y="1130"/>
                  <a:pt x="2148" y="1130"/>
                </a:cubicBezTo>
                <a:cubicBezTo>
                  <a:pt x="2149" y="1130"/>
                  <a:pt x="2149" y="1130"/>
                  <a:pt x="2149" y="1130"/>
                </a:cubicBezTo>
                <a:cubicBezTo>
                  <a:pt x="2335" y="1134"/>
                  <a:pt x="2335" y="1134"/>
                  <a:pt x="2335" y="1134"/>
                </a:cubicBezTo>
                <a:cubicBezTo>
                  <a:pt x="2391" y="1134"/>
                  <a:pt x="2391" y="1134"/>
                  <a:pt x="2391" y="1134"/>
                </a:cubicBezTo>
                <a:cubicBezTo>
                  <a:pt x="2393" y="1135"/>
                  <a:pt x="2393" y="1135"/>
                  <a:pt x="2393" y="1135"/>
                </a:cubicBezTo>
                <a:cubicBezTo>
                  <a:pt x="2504" y="1147"/>
                  <a:pt x="2504" y="1147"/>
                  <a:pt x="2504" y="1147"/>
                </a:cubicBezTo>
                <a:cubicBezTo>
                  <a:pt x="2504" y="1147"/>
                  <a:pt x="2504" y="1147"/>
                  <a:pt x="2504" y="1147"/>
                </a:cubicBezTo>
                <a:cubicBezTo>
                  <a:pt x="2531" y="1184"/>
                  <a:pt x="2531" y="1184"/>
                  <a:pt x="2531" y="1184"/>
                </a:cubicBezTo>
                <a:cubicBezTo>
                  <a:pt x="2625" y="1163"/>
                  <a:pt x="2625" y="1163"/>
                  <a:pt x="2625" y="1163"/>
                </a:cubicBezTo>
                <a:cubicBezTo>
                  <a:pt x="2718" y="1089"/>
                  <a:pt x="2718" y="1089"/>
                  <a:pt x="2718" y="1089"/>
                </a:cubicBezTo>
                <a:cubicBezTo>
                  <a:pt x="2719" y="1083"/>
                  <a:pt x="2719" y="1083"/>
                  <a:pt x="2719" y="1083"/>
                </a:cubicBezTo>
                <a:cubicBezTo>
                  <a:pt x="2736" y="1003"/>
                  <a:pt x="2736" y="1003"/>
                  <a:pt x="2736" y="1003"/>
                </a:cubicBezTo>
                <a:cubicBezTo>
                  <a:pt x="2738" y="990"/>
                  <a:pt x="2738" y="990"/>
                  <a:pt x="2738" y="990"/>
                </a:cubicBezTo>
                <a:cubicBezTo>
                  <a:pt x="2747" y="947"/>
                  <a:pt x="2747" y="947"/>
                  <a:pt x="2747" y="947"/>
                </a:cubicBezTo>
                <a:cubicBezTo>
                  <a:pt x="2747" y="947"/>
                  <a:pt x="2747" y="947"/>
                  <a:pt x="2747" y="947"/>
                </a:cubicBezTo>
                <a:cubicBezTo>
                  <a:pt x="2778" y="896"/>
                  <a:pt x="2778" y="896"/>
                  <a:pt x="2778" y="896"/>
                </a:cubicBezTo>
                <a:cubicBezTo>
                  <a:pt x="2773" y="884"/>
                  <a:pt x="2773" y="884"/>
                  <a:pt x="2773" y="884"/>
                </a:cubicBezTo>
                <a:cubicBezTo>
                  <a:pt x="2765" y="867"/>
                  <a:pt x="2765" y="867"/>
                  <a:pt x="2765" y="867"/>
                </a:cubicBezTo>
                <a:cubicBezTo>
                  <a:pt x="2755" y="867"/>
                  <a:pt x="2755" y="867"/>
                  <a:pt x="2755" y="867"/>
                </a:cubicBezTo>
                <a:cubicBezTo>
                  <a:pt x="2719" y="865"/>
                  <a:pt x="2719" y="865"/>
                  <a:pt x="2719" y="865"/>
                </a:cubicBezTo>
                <a:cubicBezTo>
                  <a:pt x="2717" y="865"/>
                  <a:pt x="2717" y="865"/>
                  <a:pt x="2717" y="865"/>
                </a:cubicBezTo>
                <a:cubicBezTo>
                  <a:pt x="2717" y="865"/>
                  <a:pt x="2717" y="865"/>
                  <a:pt x="2716" y="865"/>
                </a:cubicBezTo>
                <a:cubicBezTo>
                  <a:pt x="2709" y="853"/>
                  <a:pt x="2709" y="853"/>
                  <a:pt x="2709" y="853"/>
                </a:cubicBezTo>
                <a:cubicBezTo>
                  <a:pt x="2573" y="638"/>
                  <a:pt x="2573" y="638"/>
                  <a:pt x="2573" y="638"/>
                </a:cubicBezTo>
                <a:cubicBezTo>
                  <a:pt x="2574" y="637"/>
                  <a:pt x="2574" y="637"/>
                  <a:pt x="2574" y="637"/>
                </a:cubicBezTo>
                <a:cubicBezTo>
                  <a:pt x="2690" y="575"/>
                  <a:pt x="2690" y="575"/>
                  <a:pt x="2690" y="575"/>
                </a:cubicBezTo>
                <a:cubicBezTo>
                  <a:pt x="2690" y="575"/>
                  <a:pt x="2690" y="575"/>
                  <a:pt x="2691" y="575"/>
                </a:cubicBezTo>
                <a:cubicBezTo>
                  <a:pt x="2720" y="581"/>
                  <a:pt x="2720" y="581"/>
                  <a:pt x="2720" y="581"/>
                </a:cubicBezTo>
                <a:cubicBezTo>
                  <a:pt x="2738" y="584"/>
                  <a:pt x="2738" y="584"/>
                  <a:pt x="2738" y="584"/>
                </a:cubicBezTo>
                <a:cubicBezTo>
                  <a:pt x="2895" y="541"/>
                  <a:pt x="2895" y="541"/>
                  <a:pt x="2895" y="541"/>
                </a:cubicBezTo>
                <a:cubicBezTo>
                  <a:pt x="2868" y="516"/>
                  <a:pt x="2868" y="516"/>
                  <a:pt x="2868" y="516"/>
                </a:cubicBezTo>
                <a:cubicBezTo>
                  <a:pt x="2868" y="516"/>
                  <a:pt x="2868" y="515"/>
                  <a:pt x="2868" y="515"/>
                </a:cubicBezTo>
                <a:cubicBezTo>
                  <a:pt x="2872" y="491"/>
                  <a:pt x="2872" y="491"/>
                  <a:pt x="2872" y="491"/>
                </a:cubicBezTo>
                <a:cubicBezTo>
                  <a:pt x="2877" y="458"/>
                  <a:pt x="2877" y="458"/>
                  <a:pt x="2877" y="458"/>
                </a:cubicBezTo>
                <a:cubicBezTo>
                  <a:pt x="2880" y="436"/>
                  <a:pt x="2880" y="436"/>
                  <a:pt x="2880" y="436"/>
                </a:cubicBezTo>
                <a:cubicBezTo>
                  <a:pt x="2852" y="410"/>
                  <a:pt x="2852" y="410"/>
                  <a:pt x="2852" y="410"/>
                </a:cubicBezTo>
                <a:cubicBezTo>
                  <a:pt x="2852" y="410"/>
                  <a:pt x="2851" y="410"/>
                  <a:pt x="2852" y="409"/>
                </a:cubicBezTo>
                <a:cubicBezTo>
                  <a:pt x="2870" y="368"/>
                  <a:pt x="2870" y="368"/>
                  <a:pt x="2870" y="368"/>
                </a:cubicBezTo>
                <a:cubicBezTo>
                  <a:pt x="2845" y="335"/>
                  <a:pt x="2845" y="335"/>
                  <a:pt x="2845" y="335"/>
                </a:cubicBezTo>
                <a:cubicBezTo>
                  <a:pt x="2780" y="342"/>
                  <a:pt x="2780" y="342"/>
                  <a:pt x="2780" y="342"/>
                </a:cubicBezTo>
                <a:cubicBezTo>
                  <a:pt x="2779" y="342"/>
                  <a:pt x="2779" y="342"/>
                  <a:pt x="2779" y="342"/>
                </a:cubicBezTo>
                <a:cubicBezTo>
                  <a:pt x="2747" y="316"/>
                  <a:pt x="2747" y="316"/>
                  <a:pt x="2747" y="316"/>
                </a:cubicBezTo>
                <a:cubicBezTo>
                  <a:pt x="2747" y="316"/>
                  <a:pt x="2747" y="316"/>
                  <a:pt x="2747" y="316"/>
                </a:cubicBezTo>
                <a:cubicBezTo>
                  <a:pt x="2746" y="250"/>
                  <a:pt x="2746" y="250"/>
                  <a:pt x="2746" y="250"/>
                </a:cubicBezTo>
                <a:cubicBezTo>
                  <a:pt x="2746" y="250"/>
                  <a:pt x="2746" y="250"/>
                  <a:pt x="2746" y="249"/>
                </a:cubicBezTo>
                <a:cubicBezTo>
                  <a:pt x="2791" y="227"/>
                  <a:pt x="2791" y="227"/>
                  <a:pt x="2791" y="227"/>
                </a:cubicBezTo>
                <a:cubicBezTo>
                  <a:pt x="2769" y="215"/>
                  <a:pt x="2769" y="215"/>
                  <a:pt x="2769" y="215"/>
                </a:cubicBezTo>
                <a:cubicBezTo>
                  <a:pt x="2769" y="215"/>
                  <a:pt x="2769" y="215"/>
                  <a:pt x="2769" y="214"/>
                </a:cubicBezTo>
                <a:cubicBezTo>
                  <a:pt x="2769" y="214"/>
                  <a:pt x="2769" y="214"/>
                  <a:pt x="2769" y="214"/>
                </a:cubicBezTo>
                <a:cubicBezTo>
                  <a:pt x="2779" y="195"/>
                  <a:pt x="2779" y="195"/>
                  <a:pt x="2779" y="195"/>
                </a:cubicBezTo>
                <a:cubicBezTo>
                  <a:pt x="2748" y="169"/>
                  <a:pt x="2748" y="169"/>
                  <a:pt x="2748" y="169"/>
                </a:cubicBezTo>
                <a:cubicBezTo>
                  <a:pt x="2746" y="168"/>
                  <a:pt x="2746" y="168"/>
                  <a:pt x="2746" y="168"/>
                </a:cubicBezTo>
                <a:cubicBezTo>
                  <a:pt x="2746" y="168"/>
                  <a:pt x="2746" y="167"/>
                  <a:pt x="2746" y="167"/>
                </a:cubicBezTo>
                <a:cubicBezTo>
                  <a:pt x="2744" y="117"/>
                  <a:pt x="2744" y="117"/>
                  <a:pt x="2744" y="117"/>
                </a:cubicBezTo>
                <a:cubicBezTo>
                  <a:pt x="2741" y="74"/>
                  <a:pt x="2741" y="74"/>
                  <a:pt x="2741" y="74"/>
                </a:cubicBezTo>
                <a:cubicBezTo>
                  <a:pt x="2720" y="79"/>
                  <a:pt x="2720" y="79"/>
                  <a:pt x="2720" y="79"/>
                </a:cubicBezTo>
                <a:cubicBezTo>
                  <a:pt x="2661" y="94"/>
                  <a:pt x="2661" y="94"/>
                  <a:pt x="2661" y="94"/>
                </a:cubicBezTo>
                <a:cubicBezTo>
                  <a:pt x="2661" y="94"/>
                  <a:pt x="2660" y="94"/>
                  <a:pt x="2660" y="94"/>
                </a:cubicBezTo>
                <a:cubicBezTo>
                  <a:pt x="2660" y="93"/>
                  <a:pt x="2660" y="93"/>
                  <a:pt x="2660" y="93"/>
                </a:cubicBezTo>
                <a:cubicBezTo>
                  <a:pt x="2656" y="59"/>
                  <a:pt x="2656" y="59"/>
                  <a:pt x="2656" y="59"/>
                </a:cubicBezTo>
                <a:cubicBezTo>
                  <a:pt x="2656" y="59"/>
                  <a:pt x="2656" y="59"/>
                  <a:pt x="2656" y="59"/>
                </a:cubicBezTo>
                <a:cubicBezTo>
                  <a:pt x="2681" y="46"/>
                  <a:pt x="2681" y="46"/>
                  <a:pt x="2681" y="46"/>
                </a:cubicBezTo>
                <a:cubicBezTo>
                  <a:pt x="2676" y="27"/>
                  <a:pt x="2676" y="27"/>
                  <a:pt x="2676" y="27"/>
                </a:cubicBezTo>
                <a:cubicBezTo>
                  <a:pt x="2667" y="3"/>
                  <a:pt x="2667" y="3"/>
                  <a:pt x="2667" y="3"/>
                </a:cubicBezTo>
                <a:cubicBezTo>
                  <a:pt x="2631" y="24"/>
                  <a:pt x="2631" y="24"/>
                  <a:pt x="2631" y="24"/>
                </a:cubicBezTo>
                <a:cubicBezTo>
                  <a:pt x="2630" y="24"/>
                  <a:pt x="2630" y="24"/>
                  <a:pt x="2630" y="24"/>
                </a:cubicBezTo>
                <a:cubicBezTo>
                  <a:pt x="2556" y="0"/>
                  <a:pt x="2556" y="0"/>
                  <a:pt x="2556" y="0"/>
                </a:cubicBezTo>
                <a:cubicBezTo>
                  <a:pt x="2476" y="56"/>
                  <a:pt x="2476" y="56"/>
                  <a:pt x="2476" y="56"/>
                </a:cubicBezTo>
                <a:cubicBezTo>
                  <a:pt x="2452" y="74"/>
                  <a:pt x="2452" y="74"/>
                  <a:pt x="2452" y="74"/>
                </a:cubicBezTo>
                <a:cubicBezTo>
                  <a:pt x="2440" y="83"/>
                  <a:pt x="2440" y="83"/>
                  <a:pt x="2440" y="83"/>
                </a:cubicBezTo>
                <a:cubicBezTo>
                  <a:pt x="2350" y="77"/>
                  <a:pt x="2350" y="77"/>
                  <a:pt x="2350" y="77"/>
                </a:cubicBezTo>
                <a:cubicBezTo>
                  <a:pt x="2349" y="76"/>
                  <a:pt x="2349" y="77"/>
                  <a:pt x="2349" y="77"/>
                </a:cubicBezTo>
                <a:cubicBezTo>
                  <a:pt x="2334" y="95"/>
                  <a:pt x="2334" y="95"/>
                  <a:pt x="2334" y="95"/>
                </a:cubicBezTo>
                <a:cubicBezTo>
                  <a:pt x="2325" y="48"/>
                  <a:pt x="2325" y="48"/>
                  <a:pt x="2325" y="48"/>
                </a:cubicBezTo>
                <a:cubicBezTo>
                  <a:pt x="2325" y="48"/>
                  <a:pt x="2325" y="48"/>
                  <a:pt x="2325" y="48"/>
                </a:cubicBezTo>
                <a:cubicBezTo>
                  <a:pt x="2325" y="48"/>
                  <a:pt x="2324" y="48"/>
                  <a:pt x="2324" y="48"/>
                </a:cubicBezTo>
                <a:cubicBezTo>
                  <a:pt x="2297" y="76"/>
                  <a:pt x="2297" y="76"/>
                  <a:pt x="2297" y="76"/>
                </a:cubicBezTo>
                <a:cubicBezTo>
                  <a:pt x="2283" y="90"/>
                  <a:pt x="2283" y="90"/>
                  <a:pt x="2283" y="90"/>
                </a:cubicBezTo>
                <a:cubicBezTo>
                  <a:pt x="2281" y="93"/>
                  <a:pt x="2281" y="93"/>
                  <a:pt x="2281" y="93"/>
                </a:cubicBezTo>
                <a:cubicBezTo>
                  <a:pt x="2267" y="77"/>
                  <a:pt x="2267" y="77"/>
                  <a:pt x="2267" y="77"/>
                </a:cubicBezTo>
                <a:cubicBezTo>
                  <a:pt x="2267" y="76"/>
                  <a:pt x="2267" y="76"/>
                  <a:pt x="2266" y="77"/>
                </a:cubicBezTo>
                <a:cubicBezTo>
                  <a:pt x="2219" y="104"/>
                  <a:pt x="2219" y="104"/>
                  <a:pt x="2219" y="104"/>
                </a:cubicBezTo>
                <a:cubicBezTo>
                  <a:pt x="2214" y="91"/>
                  <a:pt x="2214" y="91"/>
                  <a:pt x="2214" y="91"/>
                </a:cubicBezTo>
                <a:cubicBezTo>
                  <a:pt x="2214" y="91"/>
                  <a:pt x="2214" y="91"/>
                  <a:pt x="2214" y="91"/>
                </a:cubicBezTo>
                <a:cubicBezTo>
                  <a:pt x="2214" y="91"/>
                  <a:pt x="2213" y="91"/>
                  <a:pt x="2213" y="91"/>
                </a:cubicBezTo>
                <a:cubicBezTo>
                  <a:pt x="2171" y="119"/>
                  <a:pt x="2171" y="119"/>
                  <a:pt x="2171" y="119"/>
                </a:cubicBezTo>
              </a:path>
            </a:pathLst>
          </a:custGeom>
          <a:noFill/>
          <a:ln w="23813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" name="Freeform 68"/>
          <p:cNvSpPr>
            <a:spLocks/>
          </p:cNvSpPr>
          <p:nvPr/>
        </p:nvSpPr>
        <p:spPr bwMode="auto">
          <a:xfrm>
            <a:off x="9694863" y="368300"/>
            <a:ext cx="238125" cy="1003300"/>
          </a:xfrm>
          <a:custGeom>
            <a:avLst/>
            <a:gdLst>
              <a:gd name="T0" fmla="*/ 0 w 77"/>
              <a:gd name="T1" fmla="*/ 0 h 325"/>
              <a:gd name="T2" fmla="*/ 17 w 77"/>
              <a:gd name="T3" fmla="*/ 61 h 325"/>
              <a:gd name="T4" fmla="*/ 17 w 77"/>
              <a:gd name="T5" fmla="*/ 82 h 325"/>
              <a:gd name="T6" fmla="*/ 17 w 77"/>
              <a:gd name="T7" fmla="*/ 83 h 325"/>
              <a:gd name="T8" fmla="*/ 35 w 77"/>
              <a:gd name="T9" fmla="*/ 84 h 325"/>
              <a:gd name="T10" fmla="*/ 64 w 77"/>
              <a:gd name="T11" fmla="*/ 88 h 325"/>
              <a:gd name="T12" fmla="*/ 74 w 77"/>
              <a:gd name="T13" fmla="*/ 118 h 325"/>
              <a:gd name="T14" fmla="*/ 77 w 77"/>
              <a:gd name="T15" fmla="*/ 127 h 325"/>
              <a:gd name="T16" fmla="*/ 52 w 77"/>
              <a:gd name="T17" fmla="*/ 202 h 325"/>
              <a:gd name="T18" fmla="*/ 48 w 77"/>
              <a:gd name="T19" fmla="*/ 206 h 325"/>
              <a:gd name="T20" fmla="*/ 13 w 77"/>
              <a:gd name="T21" fmla="*/ 243 h 325"/>
              <a:gd name="T22" fmla="*/ 13 w 77"/>
              <a:gd name="T23" fmla="*/ 244 h 325"/>
              <a:gd name="T24" fmla="*/ 37 w 77"/>
              <a:gd name="T25" fmla="*/ 317 h 325"/>
              <a:gd name="T26" fmla="*/ 31 w 77"/>
              <a:gd name="T27" fmla="*/ 325 h 3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77" h="325">
                <a:moveTo>
                  <a:pt x="0" y="0"/>
                </a:moveTo>
                <a:cubicBezTo>
                  <a:pt x="17" y="61"/>
                  <a:pt x="17" y="61"/>
                  <a:pt x="17" y="61"/>
                </a:cubicBezTo>
                <a:cubicBezTo>
                  <a:pt x="17" y="82"/>
                  <a:pt x="17" y="82"/>
                  <a:pt x="17" y="82"/>
                </a:cubicBezTo>
                <a:cubicBezTo>
                  <a:pt x="17" y="82"/>
                  <a:pt x="17" y="83"/>
                  <a:pt x="17" y="83"/>
                </a:cubicBezTo>
                <a:cubicBezTo>
                  <a:pt x="35" y="84"/>
                  <a:pt x="35" y="84"/>
                  <a:pt x="35" y="84"/>
                </a:cubicBezTo>
                <a:cubicBezTo>
                  <a:pt x="64" y="88"/>
                  <a:pt x="64" y="88"/>
                  <a:pt x="64" y="88"/>
                </a:cubicBezTo>
                <a:cubicBezTo>
                  <a:pt x="74" y="118"/>
                  <a:pt x="74" y="118"/>
                  <a:pt x="74" y="118"/>
                </a:cubicBezTo>
                <a:cubicBezTo>
                  <a:pt x="77" y="127"/>
                  <a:pt x="77" y="127"/>
                  <a:pt x="77" y="127"/>
                </a:cubicBezTo>
                <a:cubicBezTo>
                  <a:pt x="52" y="202"/>
                  <a:pt x="52" y="202"/>
                  <a:pt x="52" y="202"/>
                </a:cubicBezTo>
                <a:cubicBezTo>
                  <a:pt x="48" y="206"/>
                  <a:pt x="48" y="206"/>
                  <a:pt x="48" y="206"/>
                </a:cubicBezTo>
                <a:cubicBezTo>
                  <a:pt x="13" y="243"/>
                  <a:pt x="13" y="243"/>
                  <a:pt x="13" y="243"/>
                </a:cubicBezTo>
                <a:cubicBezTo>
                  <a:pt x="13" y="244"/>
                  <a:pt x="13" y="244"/>
                  <a:pt x="13" y="244"/>
                </a:cubicBezTo>
                <a:cubicBezTo>
                  <a:pt x="37" y="317"/>
                  <a:pt x="37" y="317"/>
                  <a:pt x="37" y="317"/>
                </a:cubicBezTo>
                <a:cubicBezTo>
                  <a:pt x="31" y="325"/>
                  <a:pt x="31" y="325"/>
                  <a:pt x="31" y="325"/>
                </a:cubicBezTo>
              </a:path>
            </a:pathLst>
          </a:custGeom>
          <a:noFill/>
          <a:ln w="23813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" name="Rectangle 69"/>
          <p:cNvSpPr>
            <a:spLocks noChangeArrowheads="1"/>
          </p:cNvSpPr>
          <p:nvPr/>
        </p:nvSpPr>
        <p:spPr bwMode="auto">
          <a:xfrm>
            <a:off x="1514476" y="4965700"/>
            <a:ext cx="26193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1514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2" name="Rectangle 70"/>
          <p:cNvSpPr>
            <a:spLocks noChangeArrowheads="1"/>
          </p:cNvSpPr>
          <p:nvPr/>
        </p:nvSpPr>
        <p:spPr bwMode="auto">
          <a:xfrm>
            <a:off x="2128838" y="6030913"/>
            <a:ext cx="26193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1511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3" name="Rectangle 71"/>
          <p:cNvSpPr>
            <a:spLocks noChangeArrowheads="1"/>
          </p:cNvSpPr>
          <p:nvPr/>
        </p:nvSpPr>
        <p:spPr bwMode="auto">
          <a:xfrm>
            <a:off x="3225801" y="6210300"/>
            <a:ext cx="26193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1577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4" name="Rectangle 72"/>
          <p:cNvSpPr>
            <a:spLocks noChangeArrowheads="1"/>
          </p:cNvSpPr>
          <p:nvPr/>
        </p:nvSpPr>
        <p:spPr bwMode="auto">
          <a:xfrm>
            <a:off x="1938338" y="4291013"/>
            <a:ext cx="26193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1515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5" name="Rectangle 73"/>
          <p:cNvSpPr>
            <a:spLocks noChangeArrowheads="1"/>
          </p:cNvSpPr>
          <p:nvPr/>
        </p:nvSpPr>
        <p:spPr bwMode="auto">
          <a:xfrm>
            <a:off x="2762251" y="4279900"/>
            <a:ext cx="26193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1516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6" name="Rectangle 74"/>
          <p:cNvSpPr>
            <a:spLocks noChangeArrowheads="1"/>
          </p:cNvSpPr>
          <p:nvPr/>
        </p:nvSpPr>
        <p:spPr bwMode="auto">
          <a:xfrm>
            <a:off x="3071813" y="4668838"/>
            <a:ext cx="26193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1517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7" name="Rectangle 75"/>
          <p:cNvSpPr>
            <a:spLocks noChangeArrowheads="1"/>
          </p:cNvSpPr>
          <p:nvPr/>
        </p:nvSpPr>
        <p:spPr bwMode="auto">
          <a:xfrm>
            <a:off x="3790951" y="5416550"/>
            <a:ext cx="26193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1520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8" name="Rectangle 76"/>
          <p:cNvSpPr>
            <a:spLocks noChangeArrowheads="1"/>
          </p:cNvSpPr>
          <p:nvPr/>
        </p:nvSpPr>
        <p:spPr bwMode="auto">
          <a:xfrm>
            <a:off x="4479926" y="4943475"/>
            <a:ext cx="26193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1528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9" name="Rectangle 77"/>
          <p:cNvSpPr>
            <a:spLocks noChangeArrowheads="1"/>
          </p:cNvSpPr>
          <p:nvPr/>
        </p:nvSpPr>
        <p:spPr bwMode="auto">
          <a:xfrm>
            <a:off x="4918076" y="6361113"/>
            <a:ext cx="26193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1525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0" name="Rectangle 78"/>
          <p:cNvSpPr>
            <a:spLocks noChangeArrowheads="1"/>
          </p:cNvSpPr>
          <p:nvPr/>
        </p:nvSpPr>
        <p:spPr bwMode="auto">
          <a:xfrm>
            <a:off x="6292851" y="5329238"/>
            <a:ext cx="26193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1578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1" name="Rectangle 79"/>
          <p:cNvSpPr>
            <a:spLocks noChangeArrowheads="1"/>
          </p:cNvSpPr>
          <p:nvPr/>
        </p:nvSpPr>
        <p:spPr bwMode="auto">
          <a:xfrm>
            <a:off x="5395913" y="3946525"/>
            <a:ext cx="26193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1535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2" name="Rectangle 80"/>
          <p:cNvSpPr>
            <a:spLocks noChangeArrowheads="1"/>
          </p:cNvSpPr>
          <p:nvPr/>
        </p:nvSpPr>
        <p:spPr bwMode="auto">
          <a:xfrm>
            <a:off x="3163888" y="3702050"/>
            <a:ext cx="26193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1532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3" name="Rectangle 81"/>
          <p:cNvSpPr>
            <a:spLocks noChangeArrowheads="1"/>
          </p:cNvSpPr>
          <p:nvPr/>
        </p:nvSpPr>
        <p:spPr bwMode="auto">
          <a:xfrm>
            <a:off x="4213226" y="3806825"/>
            <a:ext cx="26193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1507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4" name="Rectangle 82"/>
          <p:cNvSpPr>
            <a:spLocks noChangeArrowheads="1"/>
          </p:cNvSpPr>
          <p:nvPr/>
        </p:nvSpPr>
        <p:spPr bwMode="auto">
          <a:xfrm>
            <a:off x="3509963" y="4397375"/>
            <a:ext cx="26193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1531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5" name="Rectangle 83"/>
          <p:cNvSpPr>
            <a:spLocks noChangeArrowheads="1"/>
          </p:cNvSpPr>
          <p:nvPr/>
        </p:nvSpPr>
        <p:spPr bwMode="auto">
          <a:xfrm>
            <a:off x="5221288" y="2735263"/>
            <a:ext cx="26193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1547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6" name="Rectangle 84"/>
          <p:cNvSpPr>
            <a:spLocks noChangeArrowheads="1"/>
          </p:cNvSpPr>
          <p:nvPr/>
        </p:nvSpPr>
        <p:spPr bwMode="auto">
          <a:xfrm>
            <a:off x="6045201" y="2493963"/>
            <a:ext cx="26193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1579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7" name="Rectangle 85"/>
          <p:cNvSpPr>
            <a:spLocks noChangeArrowheads="1"/>
          </p:cNvSpPr>
          <p:nvPr/>
        </p:nvSpPr>
        <p:spPr bwMode="auto">
          <a:xfrm>
            <a:off x="7292976" y="3140075"/>
            <a:ext cx="26193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1506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8" name="Rectangle 86"/>
          <p:cNvSpPr>
            <a:spLocks noChangeArrowheads="1"/>
          </p:cNvSpPr>
          <p:nvPr/>
        </p:nvSpPr>
        <p:spPr bwMode="auto">
          <a:xfrm>
            <a:off x="6953251" y="4446588"/>
            <a:ext cx="26193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1539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9" name="Rectangle 87"/>
          <p:cNvSpPr>
            <a:spLocks noChangeArrowheads="1"/>
          </p:cNvSpPr>
          <p:nvPr/>
        </p:nvSpPr>
        <p:spPr bwMode="auto">
          <a:xfrm>
            <a:off x="7475538" y="2617788"/>
            <a:ext cx="26193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1557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0" name="Rectangle 88"/>
          <p:cNvSpPr>
            <a:spLocks noChangeArrowheads="1"/>
          </p:cNvSpPr>
          <p:nvPr/>
        </p:nvSpPr>
        <p:spPr bwMode="auto">
          <a:xfrm>
            <a:off x="6804026" y="1997075"/>
            <a:ext cx="26193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1554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1" name="Rectangle 89"/>
          <p:cNvSpPr>
            <a:spLocks noChangeArrowheads="1"/>
          </p:cNvSpPr>
          <p:nvPr/>
        </p:nvSpPr>
        <p:spPr bwMode="auto">
          <a:xfrm>
            <a:off x="9093201" y="4232275"/>
            <a:ext cx="26193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1563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2" name="Rectangle 90"/>
          <p:cNvSpPr>
            <a:spLocks noChangeArrowheads="1"/>
          </p:cNvSpPr>
          <p:nvPr/>
        </p:nvSpPr>
        <p:spPr bwMode="auto">
          <a:xfrm>
            <a:off x="7959726" y="2089150"/>
            <a:ext cx="26193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1560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3" name="Rectangle 91"/>
          <p:cNvSpPr>
            <a:spLocks noChangeArrowheads="1"/>
          </p:cNvSpPr>
          <p:nvPr/>
        </p:nvSpPr>
        <p:spPr bwMode="auto">
          <a:xfrm>
            <a:off x="9586913" y="2755900"/>
            <a:ext cx="26193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1566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4" name="Rectangle 92"/>
          <p:cNvSpPr>
            <a:spLocks noChangeArrowheads="1"/>
          </p:cNvSpPr>
          <p:nvPr/>
        </p:nvSpPr>
        <p:spPr bwMode="auto">
          <a:xfrm>
            <a:off x="8701088" y="1181100"/>
            <a:ext cx="26193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1576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5" name="Rectangle 93"/>
          <p:cNvSpPr>
            <a:spLocks noChangeArrowheads="1"/>
          </p:cNvSpPr>
          <p:nvPr/>
        </p:nvSpPr>
        <p:spPr bwMode="auto">
          <a:xfrm>
            <a:off x="7308851" y="1344613"/>
            <a:ext cx="26193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1505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6" name="Rectangle 94"/>
          <p:cNvSpPr>
            <a:spLocks noChangeArrowheads="1"/>
          </p:cNvSpPr>
          <p:nvPr/>
        </p:nvSpPr>
        <p:spPr bwMode="auto">
          <a:xfrm>
            <a:off x="8005763" y="309563"/>
            <a:ext cx="26193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1573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7" name="Rectangle 95"/>
          <p:cNvSpPr>
            <a:spLocks noChangeArrowheads="1"/>
          </p:cNvSpPr>
          <p:nvPr/>
        </p:nvSpPr>
        <p:spPr bwMode="auto">
          <a:xfrm>
            <a:off x="1885951" y="4170363"/>
            <a:ext cx="20637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8" name="Rectangle 96"/>
          <p:cNvSpPr>
            <a:spLocks noChangeArrowheads="1"/>
          </p:cNvSpPr>
          <p:nvPr/>
        </p:nvSpPr>
        <p:spPr bwMode="auto">
          <a:xfrm>
            <a:off x="2024063" y="4170363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9" name="Rectangle 97"/>
          <p:cNvSpPr>
            <a:spLocks noChangeArrowheads="1"/>
          </p:cNvSpPr>
          <p:nvPr/>
        </p:nvSpPr>
        <p:spPr bwMode="auto">
          <a:xfrm>
            <a:off x="2066926" y="4170363"/>
            <a:ext cx="1333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0" name="Rectangle 98"/>
          <p:cNvSpPr>
            <a:spLocks noChangeArrowheads="1"/>
          </p:cNvSpPr>
          <p:nvPr/>
        </p:nvSpPr>
        <p:spPr bwMode="auto">
          <a:xfrm>
            <a:off x="2132013" y="4170363"/>
            <a:ext cx="1238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1" name="Rectangle 99"/>
          <p:cNvSpPr>
            <a:spLocks noChangeArrowheads="1"/>
          </p:cNvSpPr>
          <p:nvPr/>
        </p:nvSpPr>
        <p:spPr bwMode="auto">
          <a:xfrm>
            <a:off x="1465263" y="4843463"/>
            <a:ext cx="37941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Sande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2" name="Rectangle 100"/>
          <p:cNvSpPr>
            <a:spLocks noChangeArrowheads="1"/>
          </p:cNvSpPr>
          <p:nvPr/>
        </p:nvSpPr>
        <p:spPr bwMode="auto">
          <a:xfrm>
            <a:off x="2687638" y="4157663"/>
            <a:ext cx="17303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Ul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3" name="Rectangle 101"/>
          <p:cNvSpPr>
            <a:spLocks noChangeArrowheads="1"/>
          </p:cNvSpPr>
          <p:nvPr/>
        </p:nvSpPr>
        <p:spPr bwMode="auto">
          <a:xfrm>
            <a:off x="2795588" y="4157663"/>
            <a:ext cx="1571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4" name="Rectangle 102"/>
          <p:cNvSpPr>
            <a:spLocks noChangeArrowheads="1"/>
          </p:cNvSpPr>
          <p:nvPr/>
        </p:nvSpPr>
        <p:spPr bwMode="auto">
          <a:xfrm>
            <a:off x="2882901" y="4157663"/>
            <a:ext cx="2222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ein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5" name="Rectangle 103"/>
          <p:cNvSpPr>
            <a:spLocks noChangeArrowheads="1"/>
          </p:cNvSpPr>
          <p:nvPr/>
        </p:nvSpPr>
        <p:spPr bwMode="auto">
          <a:xfrm>
            <a:off x="3006726" y="4548188"/>
            <a:ext cx="2032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6" name="Rectangle 104"/>
          <p:cNvSpPr>
            <a:spLocks noChangeArrowheads="1"/>
          </p:cNvSpPr>
          <p:nvPr/>
        </p:nvSpPr>
        <p:spPr bwMode="auto">
          <a:xfrm>
            <a:off x="3141663" y="4548188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7" name="Rectangle 105"/>
          <p:cNvSpPr>
            <a:spLocks noChangeArrowheads="1"/>
          </p:cNvSpPr>
          <p:nvPr/>
        </p:nvSpPr>
        <p:spPr bwMode="auto">
          <a:xfrm>
            <a:off x="3182938" y="4548188"/>
            <a:ext cx="2222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eid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8" name="Rectangle 106"/>
          <p:cNvSpPr>
            <a:spLocks noChangeArrowheads="1"/>
          </p:cNvSpPr>
          <p:nvPr/>
        </p:nvSpPr>
        <p:spPr bwMode="auto">
          <a:xfrm>
            <a:off x="3513138" y="4275138"/>
            <a:ext cx="27781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Sula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9" name="Rectangle 107"/>
          <p:cNvSpPr>
            <a:spLocks noChangeArrowheads="1"/>
          </p:cNvSpPr>
          <p:nvPr/>
        </p:nvSpPr>
        <p:spPr bwMode="auto">
          <a:xfrm>
            <a:off x="4121151" y="3673475"/>
            <a:ext cx="47783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Ålesund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0" name="Rectangle 108"/>
          <p:cNvSpPr>
            <a:spLocks noChangeArrowheads="1"/>
          </p:cNvSpPr>
          <p:nvPr/>
        </p:nvSpPr>
        <p:spPr bwMode="auto">
          <a:xfrm>
            <a:off x="3130551" y="3571875"/>
            <a:ext cx="2222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Gis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1" name="Rectangle 109"/>
          <p:cNvSpPr>
            <a:spLocks noChangeArrowheads="1"/>
          </p:cNvSpPr>
          <p:nvPr/>
        </p:nvSpPr>
        <p:spPr bwMode="auto">
          <a:xfrm>
            <a:off x="3284538" y="3571875"/>
            <a:ext cx="1238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2" name="Rectangle 110"/>
          <p:cNvSpPr>
            <a:spLocks noChangeArrowheads="1"/>
          </p:cNvSpPr>
          <p:nvPr/>
        </p:nvSpPr>
        <p:spPr bwMode="auto">
          <a:xfrm>
            <a:off x="3336926" y="3571875"/>
            <a:ext cx="13017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3" name="Rectangle 111"/>
          <p:cNvSpPr>
            <a:spLocks noChangeArrowheads="1"/>
          </p:cNvSpPr>
          <p:nvPr/>
        </p:nvSpPr>
        <p:spPr bwMode="auto">
          <a:xfrm>
            <a:off x="2066926" y="5910263"/>
            <a:ext cx="1365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4" name="Rectangle 112"/>
          <p:cNvSpPr>
            <a:spLocks noChangeArrowheads="1"/>
          </p:cNvSpPr>
          <p:nvPr/>
        </p:nvSpPr>
        <p:spPr bwMode="auto">
          <a:xfrm>
            <a:off x="2128838" y="5910263"/>
            <a:ext cx="1270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5" name="Rectangle 113"/>
          <p:cNvSpPr>
            <a:spLocks noChangeArrowheads="1"/>
          </p:cNvSpPr>
          <p:nvPr/>
        </p:nvSpPr>
        <p:spPr bwMode="auto">
          <a:xfrm>
            <a:off x="2187576" y="5910263"/>
            <a:ext cx="1333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6" name="Rectangle 114"/>
          <p:cNvSpPr>
            <a:spLocks noChangeArrowheads="1"/>
          </p:cNvSpPr>
          <p:nvPr/>
        </p:nvSpPr>
        <p:spPr bwMode="auto">
          <a:xfrm>
            <a:off x="2252663" y="5910263"/>
            <a:ext cx="15081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7" name="Rectangle 115"/>
          <p:cNvSpPr>
            <a:spLocks noChangeArrowheads="1"/>
          </p:cNvSpPr>
          <p:nvPr/>
        </p:nvSpPr>
        <p:spPr bwMode="auto">
          <a:xfrm>
            <a:off x="2336801" y="5910263"/>
            <a:ext cx="1238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8" name="Rectangle 116"/>
          <p:cNvSpPr>
            <a:spLocks noChangeArrowheads="1"/>
          </p:cNvSpPr>
          <p:nvPr/>
        </p:nvSpPr>
        <p:spPr bwMode="auto">
          <a:xfrm>
            <a:off x="2392363" y="5910263"/>
            <a:ext cx="19367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9" name="Rectangle 117"/>
          <p:cNvSpPr>
            <a:spLocks noChangeArrowheads="1"/>
          </p:cNvSpPr>
          <p:nvPr/>
        </p:nvSpPr>
        <p:spPr bwMode="auto">
          <a:xfrm>
            <a:off x="3186113" y="6076950"/>
            <a:ext cx="1365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0" name="Rectangle 118"/>
          <p:cNvSpPr>
            <a:spLocks noChangeArrowheads="1"/>
          </p:cNvSpPr>
          <p:nvPr/>
        </p:nvSpPr>
        <p:spPr bwMode="auto">
          <a:xfrm>
            <a:off x="3249613" y="6076950"/>
            <a:ext cx="28733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olda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1" name="Rectangle 119"/>
          <p:cNvSpPr>
            <a:spLocks noChangeArrowheads="1"/>
          </p:cNvSpPr>
          <p:nvPr/>
        </p:nvSpPr>
        <p:spPr bwMode="auto">
          <a:xfrm>
            <a:off x="3759201" y="5294313"/>
            <a:ext cx="14763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2" name="Rectangle 120"/>
          <p:cNvSpPr>
            <a:spLocks noChangeArrowheads="1"/>
          </p:cNvSpPr>
          <p:nvPr/>
        </p:nvSpPr>
        <p:spPr bwMode="auto">
          <a:xfrm>
            <a:off x="3840163" y="5294313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3" name="Rectangle 121"/>
          <p:cNvSpPr>
            <a:spLocks noChangeArrowheads="1"/>
          </p:cNvSpPr>
          <p:nvPr/>
        </p:nvSpPr>
        <p:spPr bwMode="auto">
          <a:xfrm>
            <a:off x="3883026" y="5294313"/>
            <a:ext cx="1143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4" name="Rectangle 122"/>
          <p:cNvSpPr>
            <a:spLocks noChangeArrowheads="1"/>
          </p:cNvSpPr>
          <p:nvPr/>
        </p:nvSpPr>
        <p:spPr bwMode="auto">
          <a:xfrm>
            <a:off x="3929063" y="5294313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5" name="Rectangle 123"/>
          <p:cNvSpPr>
            <a:spLocks noChangeArrowheads="1"/>
          </p:cNvSpPr>
          <p:nvPr/>
        </p:nvSpPr>
        <p:spPr bwMode="auto">
          <a:xfrm>
            <a:off x="3970338" y="5294313"/>
            <a:ext cx="1270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6" name="Rectangle 124"/>
          <p:cNvSpPr>
            <a:spLocks noChangeArrowheads="1"/>
          </p:cNvSpPr>
          <p:nvPr/>
        </p:nvSpPr>
        <p:spPr bwMode="auto">
          <a:xfrm>
            <a:off x="4333876" y="4819650"/>
            <a:ext cx="1238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7" name="Rectangle 125"/>
          <p:cNvSpPr>
            <a:spLocks noChangeArrowheads="1"/>
          </p:cNvSpPr>
          <p:nvPr/>
        </p:nvSpPr>
        <p:spPr bwMode="auto">
          <a:xfrm>
            <a:off x="4389438" y="4819650"/>
            <a:ext cx="32067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ykkyl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8" name="Rectangle 126"/>
          <p:cNvSpPr>
            <a:spLocks noChangeArrowheads="1"/>
          </p:cNvSpPr>
          <p:nvPr/>
        </p:nvSpPr>
        <p:spPr bwMode="auto">
          <a:xfrm>
            <a:off x="4640263" y="4819650"/>
            <a:ext cx="1238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9" name="Rectangle 127"/>
          <p:cNvSpPr>
            <a:spLocks noChangeArrowheads="1"/>
          </p:cNvSpPr>
          <p:nvPr/>
        </p:nvSpPr>
        <p:spPr bwMode="auto">
          <a:xfrm>
            <a:off x="4695826" y="4819650"/>
            <a:ext cx="19367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0" name="Rectangle 128"/>
          <p:cNvSpPr>
            <a:spLocks noChangeArrowheads="1"/>
          </p:cNvSpPr>
          <p:nvPr/>
        </p:nvSpPr>
        <p:spPr bwMode="auto">
          <a:xfrm>
            <a:off x="5300663" y="3814763"/>
            <a:ext cx="1365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1" name="Rectangle 129"/>
          <p:cNvSpPr>
            <a:spLocks noChangeArrowheads="1"/>
          </p:cNvSpPr>
          <p:nvPr/>
        </p:nvSpPr>
        <p:spPr bwMode="auto">
          <a:xfrm>
            <a:off x="5365751" y="3814763"/>
            <a:ext cx="13017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2" name="Rectangle 130"/>
          <p:cNvSpPr>
            <a:spLocks noChangeArrowheads="1"/>
          </p:cNvSpPr>
          <p:nvPr/>
        </p:nvSpPr>
        <p:spPr bwMode="auto">
          <a:xfrm>
            <a:off x="5427663" y="3814763"/>
            <a:ext cx="1143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3" name="Rectangle 131"/>
          <p:cNvSpPr>
            <a:spLocks noChangeArrowheads="1"/>
          </p:cNvSpPr>
          <p:nvPr/>
        </p:nvSpPr>
        <p:spPr bwMode="auto">
          <a:xfrm>
            <a:off x="5473701" y="3814763"/>
            <a:ext cx="28733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tnes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4" name="Rectangle 132"/>
          <p:cNvSpPr>
            <a:spLocks noChangeArrowheads="1"/>
          </p:cNvSpPr>
          <p:nvPr/>
        </p:nvSpPr>
        <p:spPr bwMode="auto">
          <a:xfrm>
            <a:off x="4822826" y="6227763"/>
            <a:ext cx="16668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5" name="Rectangle 133"/>
          <p:cNvSpPr>
            <a:spLocks noChangeArrowheads="1"/>
          </p:cNvSpPr>
          <p:nvPr/>
        </p:nvSpPr>
        <p:spPr bwMode="auto">
          <a:xfrm>
            <a:off x="4921251" y="6227763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6" name="Rectangle 134"/>
          <p:cNvSpPr>
            <a:spLocks noChangeArrowheads="1"/>
          </p:cNvSpPr>
          <p:nvPr/>
        </p:nvSpPr>
        <p:spPr bwMode="auto">
          <a:xfrm>
            <a:off x="4960938" y="6227763"/>
            <a:ext cx="3175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anda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7" name="Rectangle 135"/>
          <p:cNvSpPr>
            <a:spLocks noChangeArrowheads="1"/>
          </p:cNvSpPr>
          <p:nvPr/>
        </p:nvSpPr>
        <p:spPr bwMode="auto">
          <a:xfrm>
            <a:off x="6218238" y="5205413"/>
            <a:ext cx="21907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Fjo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8" name="Rectangle 136"/>
          <p:cNvSpPr>
            <a:spLocks noChangeArrowheads="1"/>
          </p:cNvSpPr>
          <p:nvPr/>
        </p:nvSpPr>
        <p:spPr bwMode="auto">
          <a:xfrm>
            <a:off x="6369051" y="5205413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9" name="Rectangle 137"/>
          <p:cNvSpPr>
            <a:spLocks noChangeArrowheads="1"/>
          </p:cNvSpPr>
          <p:nvPr/>
        </p:nvSpPr>
        <p:spPr bwMode="auto">
          <a:xfrm>
            <a:off x="6408738" y="5205413"/>
            <a:ext cx="1333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0" name="Rectangle 138"/>
          <p:cNvSpPr>
            <a:spLocks noChangeArrowheads="1"/>
          </p:cNvSpPr>
          <p:nvPr/>
        </p:nvSpPr>
        <p:spPr bwMode="auto">
          <a:xfrm>
            <a:off x="5162551" y="2601913"/>
            <a:ext cx="26193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Auk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1" name="Rectangle 139"/>
          <p:cNvSpPr>
            <a:spLocks noChangeArrowheads="1"/>
          </p:cNvSpPr>
          <p:nvPr/>
        </p:nvSpPr>
        <p:spPr bwMode="auto">
          <a:xfrm>
            <a:off x="5356226" y="2601913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2" name="Rectangle 140"/>
          <p:cNvSpPr>
            <a:spLocks noChangeArrowheads="1"/>
          </p:cNvSpPr>
          <p:nvPr/>
        </p:nvSpPr>
        <p:spPr bwMode="auto">
          <a:xfrm>
            <a:off x="5395913" y="2601913"/>
            <a:ext cx="1270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3" name="Rectangle 141"/>
          <p:cNvSpPr>
            <a:spLocks noChangeArrowheads="1"/>
          </p:cNvSpPr>
          <p:nvPr/>
        </p:nvSpPr>
        <p:spPr bwMode="auto">
          <a:xfrm>
            <a:off x="5878513" y="2370138"/>
            <a:ext cx="2095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Hu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4" name="Rectangle 142"/>
          <p:cNvSpPr>
            <a:spLocks noChangeArrowheads="1"/>
          </p:cNvSpPr>
          <p:nvPr/>
        </p:nvSpPr>
        <p:spPr bwMode="auto">
          <a:xfrm>
            <a:off x="6019801" y="2370138"/>
            <a:ext cx="1143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5" name="Rectangle 143"/>
          <p:cNvSpPr>
            <a:spLocks noChangeArrowheads="1"/>
          </p:cNvSpPr>
          <p:nvPr/>
        </p:nvSpPr>
        <p:spPr bwMode="auto">
          <a:xfrm>
            <a:off x="6067426" y="2370138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6" name="Rectangle 144"/>
          <p:cNvSpPr>
            <a:spLocks noChangeArrowheads="1"/>
          </p:cNvSpPr>
          <p:nvPr/>
        </p:nvSpPr>
        <p:spPr bwMode="auto">
          <a:xfrm>
            <a:off x="6107113" y="2370138"/>
            <a:ext cx="27781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advi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7" name="Rectangle 145"/>
          <p:cNvSpPr>
            <a:spLocks noChangeArrowheads="1"/>
          </p:cNvSpPr>
          <p:nvPr/>
        </p:nvSpPr>
        <p:spPr bwMode="auto">
          <a:xfrm>
            <a:off x="6313488" y="2370138"/>
            <a:ext cx="1238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8" name="Rectangle 146"/>
          <p:cNvSpPr>
            <a:spLocks noChangeArrowheads="1"/>
          </p:cNvSpPr>
          <p:nvPr/>
        </p:nvSpPr>
        <p:spPr bwMode="auto">
          <a:xfrm>
            <a:off x="6369051" y="2370138"/>
            <a:ext cx="1270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9" name="Rectangle 147"/>
          <p:cNvSpPr>
            <a:spLocks noChangeArrowheads="1"/>
          </p:cNvSpPr>
          <p:nvPr/>
        </p:nvSpPr>
        <p:spPr bwMode="auto">
          <a:xfrm>
            <a:off x="7231063" y="3021013"/>
            <a:ext cx="3984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Molde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0" name="Rectangle 148"/>
          <p:cNvSpPr>
            <a:spLocks noChangeArrowheads="1"/>
          </p:cNvSpPr>
          <p:nvPr/>
        </p:nvSpPr>
        <p:spPr bwMode="auto">
          <a:xfrm>
            <a:off x="7354888" y="2495550"/>
            <a:ext cx="51911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Gjemnes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1" name="Rectangle 149"/>
          <p:cNvSpPr>
            <a:spLocks noChangeArrowheads="1"/>
          </p:cNvSpPr>
          <p:nvPr/>
        </p:nvSpPr>
        <p:spPr bwMode="auto">
          <a:xfrm>
            <a:off x="6734176" y="1865313"/>
            <a:ext cx="13811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2" name="Rectangle 150"/>
          <p:cNvSpPr>
            <a:spLocks noChangeArrowheads="1"/>
          </p:cNvSpPr>
          <p:nvPr/>
        </p:nvSpPr>
        <p:spPr bwMode="auto">
          <a:xfrm>
            <a:off x="6800851" y="1865313"/>
            <a:ext cx="1238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3" name="Rectangle 151"/>
          <p:cNvSpPr>
            <a:spLocks noChangeArrowheads="1"/>
          </p:cNvSpPr>
          <p:nvPr/>
        </p:nvSpPr>
        <p:spPr bwMode="auto">
          <a:xfrm>
            <a:off x="6858001" y="1865313"/>
            <a:ext cx="13017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4" name="Rectangle 152"/>
          <p:cNvSpPr>
            <a:spLocks noChangeArrowheads="1"/>
          </p:cNvSpPr>
          <p:nvPr/>
        </p:nvSpPr>
        <p:spPr bwMode="auto">
          <a:xfrm>
            <a:off x="6918326" y="1865313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5" name="Rectangle 153"/>
          <p:cNvSpPr>
            <a:spLocks noChangeArrowheads="1"/>
          </p:cNvSpPr>
          <p:nvPr/>
        </p:nvSpPr>
        <p:spPr bwMode="auto">
          <a:xfrm>
            <a:off x="6959601" y="1865313"/>
            <a:ext cx="1333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6" name="Rectangle 154"/>
          <p:cNvSpPr>
            <a:spLocks noChangeArrowheads="1"/>
          </p:cNvSpPr>
          <p:nvPr/>
        </p:nvSpPr>
        <p:spPr bwMode="auto">
          <a:xfrm>
            <a:off x="7024688" y="1865313"/>
            <a:ext cx="1238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7" name="Rectangle 155"/>
          <p:cNvSpPr>
            <a:spLocks noChangeArrowheads="1"/>
          </p:cNvSpPr>
          <p:nvPr/>
        </p:nvSpPr>
        <p:spPr bwMode="auto">
          <a:xfrm>
            <a:off x="7097713" y="1227138"/>
            <a:ext cx="13017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8" name="Rectangle 156"/>
          <p:cNvSpPr>
            <a:spLocks noChangeArrowheads="1"/>
          </p:cNvSpPr>
          <p:nvPr/>
        </p:nvSpPr>
        <p:spPr bwMode="auto">
          <a:xfrm>
            <a:off x="7159626" y="1227138"/>
            <a:ext cx="13811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ri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9" name="Rectangle 157"/>
          <p:cNvSpPr>
            <a:spLocks noChangeArrowheads="1"/>
          </p:cNvSpPr>
          <p:nvPr/>
        </p:nvSpPr>
        <p:spPr bwMode="auto">
          <a:xfrm>
            <a:off x="7234238" y="1227138"/>
            <a:ext cx="1143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0" name="Rectangle 158"/>
          <p:cNvSpPr>
            <a:spLocks noChangeArrowheads="1"/>
          </p:cNvSpPr>
          <p:nvPr/>
        </p:nvSpPr>
        <p:spPr bwMode="auto">
          <a:xfrm>
            <a:off x="7280276" y="1227138"/>
            <a:ext cx="512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tiansund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1" name="Rectangle 159"/>
          <p:cNvSpPr>
            <a:spLocks noChangeArrowheads="1"/>
          </p:cNvSpPr>
          <p:nvPr/>
        </p:nvSpPr>
        <p:spPr bwMode="auto">
          <a:xfrm>
            <a:off x="7743826" y="1971675"/>
            <a:ext cx="28098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Ting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2" name="Rectangle 160"/>
          <p:cNvSpPr>
            <a:spLocks noChangeArrowheads="1"/>
          </p:cNvSpPr>
          <p:nvPr/>
        </p:nvSpPr>
        <p:spPr bwMode="auto">
          <a:xfrm>
            <a:off x="7956551" y="1971675"/>
            <a:ext cx="1238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3" name="Rectangle 161"/>
          <p:cNvSpPr>
            <a:spLocks noChangeArrowheads="1"/>
          </p:cNvSpPr>
          <p:nvPr/>
        </p:nvSpPr>
        <p:spPr bwMode="auto">
          <a:xfrm>
            <a:off x="8008938" y="1971675"/>
            <a:ext cx="18891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oll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4" name="Rectangle 162"/>
          <p:cNvSpPr>
            <a:spLocks noChangeArrowheads="1"/>
          </p:cNvSpPr>
          <p:nvPr/>
        </p:nvSpPr>
        <p:spPr bwMode="auto">
          <a:xfrm>
            <a:off x="6878638" y="4316413"/>
            <a:ext cx="42227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Rauma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5" name="Rectangle 163"/>
          <p:cNvSpPr>
            <a:spLocks noChangeArrowheads="1"/>
          </p:cNvSpPr>
          <p:nvPr/>
        </p:nvSpPr>
        <p:spPr bwMode="auto">
          <a:xfrm>
            <a:off x="8991601" y="4111625"/>
            <a:ext cx="47783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Sunndal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6" name="Rectangle 164"/>
          <p:cNvSpPr>
            <a:spLocks noChangeArrowheads="1"/>
          </p:cNvSpPr>
          <p:nvPr/>
        </p:nvSpPr>
        <p:spPr bwMode="auto">
          <a:xfrm>
            <a:off x="9466263" y="2635250"/>
            <a:ext cx="51911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Surnadal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7" name="Rectangle 165"/>
          <p:cNvSpPr>
            <a:spLocks noChangeArrowheads="1"/>
          </p:cNvSpPr>
          <p:nvPr/>
        </p:nvSpPr>
        <p:spPr bwMode="auto">
          <a:xfrm>
            <a:off x="8678863" y="1060450"/>
            <a:ext cx="2032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Au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8" name="Rectangle 166"/>
          <p:cNvSpPr>
            <a:spLocks noChangeArrowheads="1"/>
          </p:cNvSpPr>
          <p:nvPr/>
        </p:nvSpPr>
        <p:spPr bwMode="auto">
          <a:xfrm>
            <a:off x="8818563" y="1060450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9" name="Rectangle 167"/>
          <p:cNvSpPr>
            <a:spLocks noChangeArrowheads="1"/>
          </p:cNvSpPr>
          <p:nvPr/>
        </p:nvSpPr>
        <p:spPr bwMode="auto">
          <a:xfrm>
            <a:off x="8858251" y="1060450"/>
            <a:ext cx="13017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70" name="Rectangle 168"/>
          <p:cNvSpPr>
            <a:spLocks noChangeArrowheads="1"/>
          </p:cNvSpPr>
          <p:nvPr/>
        </p:nvSpPr>
        <p:spPr bwMode="auto">
          <a:xfrm>
            <a:off x="7953376" y="192088"/>
            <a:ext cx="37941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Smøla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71" name="Line 169"/>
          <p:cNvSpPr>
            <a:spLocks noChangeShapeType="1"/>
          </p:cNvSpPr>
          <p:nvPr/>
        </p:nvSpPr>
        <p:spPr bwMode="auto">
          <a:xfrm flipV="1">
            <a:off x="8234363" y="6443663"/>
            <a:ext cx="0" cy="68263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2" name="Line 170"/>
          <p:cNvSpPr>
            <a:spLocks noChangeShapeType="1"/>
          </p:cNvSpPr>
          <p:nvPr/>
        </p:nvSpPr>
        <p:spPr bwMode="auto">
          <a:xfrm flipV="1">
            <a:off x="9043988" y="6443663"/>
            <a:ext cx="0" cy="68263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3" name="Line 171"/>
          <p:cNvSpPr>
            <a:spLocks noChangeShapeType="1"/>
          </p:cNvSpPr>
          <p:nvPr/>
        </p:nvSpPr>
        <p:spPr bwMode="auto">
          <a:xfrm flipV="1">
            <a:off x="9448801" y="6443663"/>
            <a:ext cx="0" cy="65088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4" name="Line 172"/>
          <p:cNvSpPr>
            <a:spLocks noChangeShapeType="1"/>
          </p:cNvSpPr>
          <p:nvPr/>
        </p:nvSpPr>
        <p:spPr bwMode="auto">
          <a:xfrm flipV="1">
            <a:off x="8437563" y="6475413"/>
            <a:ext cx="0" cy="36513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5" name="Line 173"/>
          <p:cNvSpPr>
            <a:spLocks noChangeShapeType="1"/>
          </p:cNvSpPr>
          <p:nvPr/>
        </p:nvSpPr>
        <p:spPr bwMode="auto">
          <a:xfrm flipV="1">
            <a:off x="8639176" y="6443663"/>
            <a:ext cx="0" cy="68263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6" name="Line 174"/>
          <p:cNvSpPr>
            <a:spLocks noChangeShapeType="1"/>
          </p:cNvSpPr>
          <p:nvPr/>
        </p:nvSpPr>
        <p:spPr bwMode="auto">
          <a:xfrm flipV="1">
            <a:off x="8842376" y="6475413"/>
            <a:ext cx="0" cy="36513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7" name="Line 175"/>
          <p:cNvSpPr>
            <a:spLocks noChangeShapeType="1"/>
          </p:cNvSpPr>
          <p:nvPr/>
        </p:nvSpPr>
        <p:spPr bwMode="auto">
          <a:xfrm flipV="1">
            <a:off x="9247188" y="6475413"/>
            <a:ext cx="0" cy="36513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8" name="Line 176"/>
          <p:cNvSpPr>
            <a:spLocks noChangeShapeType="1"/>
          </p:cNvSpPr>
          <p:nvPr/>
        </p:nvSpPr>
        <p:spPr bwMode="auto">
          <a:xfrm>
            <a:off x="8234363" y="6511925"/>
            <a:ext cx="1214438" cy="0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9" name="Freeform 177"/>
          <p:cNvSpPr>
            <a:spLocks noEditPoints="1"/>
          </p:cNvSpPr>
          <p:nvPr/>
        </p:nvSpPr>
        <p:spPr bwMode="auto">
          <a:xfrm>
            <a:off x="8210551" y="6335713"/>
            <a:ext cx="49213" cy="74613"/>
          </a:xfrm>
          <a:custGeom>
            <a:avLst/>
            <a:gdLst>
              <a:gd name="T0" fmla="*/ 15 w 16"/>
              <a:gd name="T1" fmla="*/ 7 h 24"/>
              <a:gd name="T2" fmla="*/ 14 w 16"/>
              <a:gd name="T3" fmla="*/ 3 h 24"/>
              <a:gd name="T4" fmla="*/ 12 w 16"/>
              <a:gd name="T5" fmla="*/ 1 h 24"/>
              <a:gd name="T6" fmla="*/ 8 w 16"/>
              <a:gd name="T7" fmla="*/ 0 h 24"/>
              <a:gd name="T8" fmla="*/ 4 w 16"/>
              <a:gd name="T9" fmla="*/ 1 h 24"/>
              <a:gd name="T10" fmla="*/ 2 w 16"/>
              <a:gd name="T11" fmla="*/ 4 h 24"/>
              <a:gd name="T12" fmla="*/ 1 w 16"/>
              <a:gd name="T13" fmla="*/ 7 h 24"/>
              <a:gd name="T14" fmla="*/ 0 w 16"/>
              <a:gd name="T15" fmla="*/ 12 h 24"/>
              <a:gd name="T16" fmla="*/ 1 w 16"/>
              <a:gd name="T17" fmla="*/ 17 h 24"/>
              <a:gd name="T18" fmla="*/ 2 w 16"/>
              <a:gd name="T19" fmla="*/ 21 h 24"/>
              <a:gd name="T20" fmla="*/ 4 w 16"/>
              <a:gd name="T21" fmla="*/ 23 h 24"/>
              <a:gd name="T22" fmla="*/ 8 w 16"/>
              <a:gd name="T23" fmla="*/ 24 h 24"/>
              <a:gd name="T24" fmla="*/ 12 w 16"/>
              <a:gd name="T25" fmla="*/ 23 h 24"/>
              <a:gd name="T26" fmla="*/ 14 w 16"/>
              <a:gd name="T27" fmla="*/ 21 h 24"/>
              <a:gd name="T28" fmla="*/ 15 w 16"/>
              <a:gd name="T29" fmla="*/ 17 h 24"/>
              <a:gd name="T30" fmla="*/ 16 w 16"/>
              <a:gd name="T31" fmla="*/ 12 h 24"/>
              <a:gd name="T32" fmla="*/ 15 w 16"/>
              <a:gd name="T33" fmla="*/ 7 h 24"/>
              <a:gd name="T34" fmla="*/ 13 w 16"/>
              <a:gd name="T35" fmla="*/ 15 h 24"/>
              <a:gd name="T36" fmla="*/ 12 w 16"/>
              <a:gd name="T37" fmla="*/ 17 h 24"/>
              <a:gd name="T38" fmla="*/ 12 w 16"/>
              <a:gd name="T39" fmla="*/ 19 h 24"/>
              <a:gd name="T40" fmla="*/ 11 w 16"/>
              <a:gd name="T41" fmla="*/ 20 h 24"/>
              <a:gd name="T42" fmla="*/ 10 w 16"/>
              <a:gd name="T43" fmla="*/ 21 h 24"/>
              <a:gd name="T44" fmla="*/ 8 w 16"/>
              <a:gd name="T45" fmla="*/ 21 h 24"/>
              <a:gd name="T46" fmla="*/ 6 w 16"/>
              <a:gd name="T47" fmla="*/ 21 h 24"/>
              <a:gd name="T48" fmla="*/ 4 w 16"/>
              <a:gd name="T49" fmla="*/ 19 h 24"/>
              <a:gd name="T50" fmla="*/ 3 w 16"/>
              <a:gd name="T51" fmla="*/ 16 h 24"/>
              <a:gd name="T52" fmla="*/ 3 w 16"/>
              <a:gd name="T53" fmla="*/ 12 h 24"/>
              <a:gd name="T54" fmla="*/ 3 w 16"/>
              <a:gd name="T55" fmla="*/ 8 h 24"/>
              <a:gd name="T56" fmla="*/ 4 w 16"/>
              <a:gd name="T57" fmla="*/ 6 h 24"/>
              <a:gd name="T58" fmla="*/ 6 w 16"/>
              <a:gd name="T59" fmla="*/ 4 h 24"/>
              <a:gd name="T60" fmla="*/ 8 w 16"/>
              <a:gd name="T61" fmla="*/ 3 h 24"/>
              <a:gd name="T62" fmla="*/ 10 w 16"/>
              <a:gd name="T63" fmla="*/ 3 h 24"/>
              <a:gd name="T64" fmla="*/ 11 w 16"/>
              <a:gd name="T65" fmla="*/ 4 h 24"/>
              <a:gd name="T66" fmla="*/ 12 w 16"/>
              <a:gd name="T67" fmla="*/ 5 h 24"/>
              <a:gd name="T68" fmla="*/ 12 w 16"/>
              <a:gd name="T69" fmla="*/ 7 h 24"/>
              <a:gd name="T70" fmla="*/ 13 w 16"/>
              <a:gd name="T71" fmla="*/ 9 h 24"/>
              <a:gd name="T72" fmla="*/ 13 w 16"/>
              <a:gd name="T73" fmla="*/ 12 h 24"/>
              <a:gd name="T74" fmla="*/ 13 w 16"/>
              <a:gd name="T75" fmla="*/ 15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4">
                <a:moveTo>
                  <a:pt x="15" y="7"/>
                </a:moveTo>
                <a:cubicBezTo>
                  <a:pt x="15" y="6"/>
                  <a:pt x="15" y="4"/>
                  <a:pt x="14" y="3"/>
                </a:cubicBezTo>
                <a:cubicBezTo>
                  <a:pt x="14" y="2"/>
                  <a:pt x="13" y="2"/>
                  <a:pt x="12" y="1"/>
                </a:cubicBezTo>
                <a:cubicBezTo>
                  <a:pt x="11" y="1"/>
                  <a:pt x="10" y="0"/>
                  <a:pt x="8" y="0"/>
                </a:cubicBezTo>
                <a:cubicBezTo>
                  <a:pt x="7" y="0"/>
                  <a:pt x="5" y="1"/>
                  <a:pt x="4" y="1"/>
                </a:cubicBezTo>
                <a:cubicBezTo>
                  <a:pt x="3" y="2"/>
                  <a:pt x="3" y="3"/>
                  <a:pt x="2" y="4"/>
                </a:cubicBezTo>
                <a:cubicBezTo>
                  <a:pt x="1" y="5"/>
                  <a:pt x="1" y="6"/>
                  <a:pt x="1" y="7"/>
                </a:cubicBezTo>
                <a:cubicBezTo>
                  <a:pt x="0" y="9"/>
                  <a:pt x="0" y="10"/>
                  <a:pt x="0" y="12"/>
                </a:cubicBezTo>
                <a:cubicBezTo>
                  <a:pt x="0" y="14"/>
                  <a:pt x="0" y="16"/>
                  <a:pt x="1" y="17"/>
                </a:cubicBezTo>
                <a:cubicBezTo>
                  <a:pt x="1" y="19"/>
                  <a:pt x="1" y="20"/>
                  <a:pt x="2" y="21"/>
                </a:cubicBezTo>
                <a:cubicBezTo>
                  <a:pt x="2" y="22"/>
                  <a:pt x="3" y="23"/>
                  <a:pt x="4" y="23"/>
                </a:cubicBezTo>
                <a:cubicBezTo>
                  <a:pt x="5" y="24"/>
                  <a:pt x="6" y="24"/>
                  <a:pt x="8" y="24"/>
                </a:cubicBezTo>
                <a:cubicBezTo>
                  <a:pt x="9" y="24"/>
                  <a:pt x="11" y="24"/>
                  <a:pt x="12" y="23"/>
                </a:cubicBezTo>
                <a:cubicBezTo>
                  <a:pt x="13" y="22"/>
                  <a:pt x="13" y="22"/>
                  <a:pt x="14" y="21"/>
                </a:cubicBezTo>
                <a:cubicBezTo>
                  <a:pt x="15" y="20"/>
                  <a:pt x="15" y="18"/>
                  <a:pt x="15" y="17"/>
                </a:cubicBezTo>
                <a:cubicBezTo>
                  <a:pt x="16" y="15"/>
                  <a:pt x="16" y="14"/>
                  <a:pt x="16" y="12"/>
                </a:cubicBezTo>
                <a:cubicBezTo>
                  <a:pt x="16" y="10"/>
                  <a:pt x="16" y="9"/>
                  <a:pt x="15" y="7"/>
                </a:cubicBezTo>
                <a:close/>
                <a:moveTo>
                  <a:pt x="13" y="15"/>
                </a:moveTo>
                <a:cubicBezTo>
                  <a:pt x="13" y="15"/>
                  <a:pt x="13" y="16"/>
                  <a:pt x="12" y="17"/>
                </a:cubicBezTo>
                <a:cubicBezTo>
                  <a:pt x="12" y="18"/>
                  <a:pt x="12" y="18"/>
                  <a:pt x="12" y="19"/>
                </a:cubicBezTo>
                <a:cubicBezTo>
                  <a:pt x="12" y="19"/>
                  <a:pt x="11" y="20"/>
                  <a:pt x="11" y="20"/>
                </a:cubicBezTo>
                <a:cubicBezTo>
                  <a:pt x="11" y="20"/>
                  <a:pt x="10" y="21"/>
                  <a:pt x="10" y="21"/>
                </a:cubicBezTo>
                <a:cubicBezTo>
                  <a:pt x="9" y="21"/>
                  <a:pt x="9" y="21"/>
                  <a:pt x="8" y="21"/>
                </a:cubicBezTo>
                <a:cubicBezTo>
                  <a:pt x="7" y="21"/>
                  <a:pt x="6" y="21"/>
                  <a:pt x="6" y="21"/>
                </a:cubicBezTo>
                <a:cubicBezTo>
                  <a:pt x="5" y="20"/>
                  <a:pt x="5" y="20"/>
                  <a:pt x="4" y="19"/>
                </a:cubicBezTo>
                <a:cubicBezTo>
                  <a:pt x="4" y="18"/>
                  <a:pt x="4" y="17"/>
                  <a:pt x="3" y="16"/>
                </a:cubicBezTo>
                <a:cubicBezTo>
                  <a:pt x="3" y="15"/>
                  <a:pt x="3" y="14"/>
                  <a:pt x="3" y="12"/>
                </a:cubicBezTo>
                <a:cubicBezTo>
                  <a:pt x="3" y="11"/>
                  <a:pt x="3" y="9"/>
                  <a:pt x="3" y="8"/>
                </a:cubicBezTo>
                <a:cubicBezTo>
                  <a:pt x="4" y="7"/>
                  <a:pt x="4" y="6"/>
                  <a:pt x="4" y="6"/>
                </a:cubicBezTo>
                <a:cubicBezTo>
                  <a:pt x="5" y="5"/>
                  <a:pt x="5" y="4"/>
                  <a:pt x="6" y="4"/>
                </a:cubicBezTo>
                <a:cubicBezTo>
                  <a:pt x="6" y="3"/>
                  <a:pt x="7" y="3"/>
                  <a:pt x="8" y="3"/>
                </a:cubicBezTo>
                <a:cubicBezTo>
                  <a:pt x="9" y="3"/>
                  <a:pt x="9" y="3"/>
                  <a:pt x="10" y="3"/>
                </a:cubicBezTo>
                <a:cubicBezTo>
                  <a:pt x="10" y="3"/>
                  <a:pt x="10" y="3"/>
                  <a:pt x="11" y="4"/>
                </a:cubicBezTo>
                <a:cubicBezTo>
                  <a:pt x="11" y="4"/>
                  <a:pt x="11" y="5"/>
                  <a:pt x="12" y="5"/>
                </a:cubicBezTo>
                <a:cubicBezTo>
                  <a:pt x="12" y="6"/>
                  <a:pt x="12" y="6"/>
                  <a:pt x="12" y="7"/>
                </a:cubicBezTo>
                <a:cubicBezTo>
                  <a:pt x="12" y="7"/>
                  <a:pt x="13" y="8"/>
                  <a:pt x="13" y="9"/>
                </a:cubicBezTo>
                <a:cubicBezTo>
                  <a:pt x="13" y="10"/>
                  <a:pt x="13" y="11"/>
                  <a:pt x="13" y="12"/>
                </a:cubicBezTo>
                <a:cubicBezTo>
                  <a:pt x="13" y="13"/>
                  <a:pt x="13" y="14"/>
                  <a:pt x="13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0" name="Freeform 178"/>
          <p:cNvSpPr>
            <a:spLocks/>
          </p:cNvSpPr>
          <p:nvPr/>
        </p:nvSpPr>
        <p:spPr bwMode="auto">
          <a:xfrm>
            <a:off x="8991601" y="6335713"/>
            <a:ext cx="46038" cy="71438"/>
          </a:xfrm>
          <a:custGeom>
            <a:avLst/>
            <a:gdLst>
              <a:gd name="T0" fmla="*/ 15 w 15"/>
              <a:gd name="T1" fmla="*/ 22 h 23"/>
              <a:gd name="T2" fmla="*/ 15 w 15"/>
              <a:gd name="T3" fmla="*/ 21 h 23"/>
              <a:gd name="T4" fmla="*/ 14 w 15"/>
              <a:gd name="T5" fmla="*/ 21 h 23"/>
              <a:gd name="T6" fmla="*/ 14 w 15"/>
              <a:gd name="T7" fmla="*/ 21 h 23"/>
              <a:gd name="T8" fmla="*/ 4 w 15"/>
              <a:gd name="T9" fmla="*/ 21 h 23"/>
              <a:gd name="T10" fmla="*/ 8 w 15"/>
              <a:gd name="T11" fmla="*/ 17 h 23"/>
              <a:gd name="T12" fmla="*/ 11 w 15"/>
              <a:gd name="T13" fmla="*/ 14 h 23"/>
              <a:gd name="T14" fmla="*/ 13 w 15"/>
              <a:gd name="T15" fmla="*/ 11 h 23"/>
              <a:gd name="T16" fmla="*/ 13 w 15"/>
              <a:gd name="T17" fmla="*/ 8 h 23"/>
              <a:gd name="T18" fmla="*/ 14 w 15"/>
              <a:gd name="T19" fmla="*/ 6 h 23"/>
              <a:gd name="T20" fmla="*/ 13 w 15"/>
              <a:gd name="T21" fmla="*/ 4 h 23"/>
              <a:gd name="T22" fmla="*/ 12 w 15"/>
              <a:gd name="T23" fmla="*/ 2 h 23"/>
              <a:gd name="T24" fmla="*/ 10 w 15"/>
              <a:gd name="T25" fmla="*/ 1 h 23"/>
              <a:gd name="T26" fmla="*/ 7 w 15"/>
              <a:gd name="T27" fmla="*/ 0 h 23"/>
              <a:gd name="T28" fmla="*/ 5 w 15"/>
              <a:gd name="T29" fmla="*/ 1 h 23"/>
              <a:gd name="T30" fmla="*/ 3 w 15"/>
              <a:gd name="T31" fmla="*/ 1 h 23"/>
              <a:gd name="T32" fmla="*/ 2 w 15"/>
              <a:gd name="T33" fmla="*/ 2 h 23"/>
              <a:gd name="T34" fmla="*/ 1 w 15"/>
              <a:gd name="T35" fmla="*/ 2 h 23"/>
              <a:gd name="T36" fmla="*/ 1 w 15"/>
              <a:gd name="T37" fmla="*/ 3 h 23"/>
              <a:gd name="T38" fmla="*/ 1 w 15"/>
              <a:gd name="T39" fmla="*/ 3 h 23"/>
              <a:gd name="T40" fmla="*/ 1 w 15"/>
              <a:gd name="T41" fmla="*/ 3 h 23"/>
              <a:gd name="T42" fmla="*/ 1 w 15"/>
              <a:gd name="T43" fmla="*/ 4 h 23"/>
              <a:gd name="T44" fmla="*/ 1 w 15"/>
              <a:gd name="T45" fmla="*/ 4 h 23"/>
              <a:gd name="T46" fmla="*/ 1 w 15"/>
              <a:gd name="T47" fmla="*/ 5 h 23"/>
              <a:gd name="T48" fmla="*/ 1 w 15"/>
              <a:gd name="T49" fmla="*/ 5 h 23"/>
              <a:gd name="T50" fmla="*/ 1 w 15"/>
              <a:gd name="T51" fmla="*/ 5 h 23"/>
              <a:gd name="T52" fmla="*/ 2 w 15"/>
              <a:gd name="T53" fmla="*/ 5 h 23"/>
              <a:gd name="T54" fmla="*/ 3 w 15"/>
              <a:gd name="T55" fmla="*/ 4 h 23"/>
              <a:gd name="T56" fmla="*/ 5 w 15"/>
              <a:gd name="T57" fmla="*/ 3 h 23"/>
              <a:gd name="T58" fmla="*/ 7 w 15"/>
              <a:gd name="T59" fmla="*/ 3 h 23"/>
              <a:gd name="T60" fmla="*/ 8 w 15"/>
              <a:gd name="T61" fmla="*/ 3 h 23"/>
              <a:gd name="T62" fmla="*/ 10 w 15"/>
              <a:gd name="T63" fmla="*/ 4 h 23"/>
              <a:gd name="T64" fmla="*/ 10 w 15"/>
              <a:gd name="T65" fmla="*/ 5 h 23"/>
              <a:gd name="T66" fmla="*/ 11 w 15"/>
              <a:gd name="T67" fmla="*/ 7 h 23"/>
              <a:gd name="T68" fmla="*/ 10 w 15"/>
              <a:gd name="T69" fmla="*/ 8 h 23"/>
              <a:gd name="T70" fmla="*/ 10 w 15"/>
              <a:gd name="T71" fmla="*/ 10 h 23"/>
              <a:gd name="T72" fmla="*/ 8 w 15"/>
              <a:gd name="T73" fmla="*/ 13 h 23"/>
              <a:gd name="T74" fmla="*/ 6 w 15"/>
              <a:gd name="T75" fmla="*/ 16 h 23"/>
              <a:gd name="T76" fmla="*/ 1 w 15"/>
              <a:gd name="T77" fmla="*/ 20 h 23"/>
              <a:gd name="T78" fmla="*/ 1 w 15"/>
              <a:gd name="T79" fmla="*/ 21 h 23"/>
              <a:gd name="T80" fmla="*/ 1 w 15"/>
              <a:gd name="T81" fmla="*/ 21 h 23"/>
              <a:gd name="T82" fmla="*/ 1 w 15"/>
              <a:gd name="T83" fmla="*/ 22 h 23"/>
              <a:gd name="T84" fmla="*/ 0 w 15"/>
              <a:gd name="T85" fmla="*/ 22 h 23"/>
              <a:gd name="T86" fmla="*/ 1 w 15"/>
              <a:gd name="T87" fmla="*/ 23 h 23"/>
              <a:gd name="T88" fmla="*/ 1 w 15"/>
              <a:gd name="T89" fmla="*/ 23 h 23"/>
              <a:gd name="T90" fmla="*/ 1 w 15"/>
              <a:gd name="T91" fmla="*/ 23 h 23"/>
              <a:gd name="T92" fmla="*/ 1 w 15"/>
              <a:gd name="T93" fmla="*/ 23 h 23"/>
              <a:gd name="T94" fmla="*/ 14 w 15"/>
              <a:gd name="T95" fmla="*/ 23 h 23"/>
              <a:gd name="T96" fmla="*/ 14 w 15"/>
              <a:gd name="T97" fmla="*/ 23 h 23"/>
              <a:gd name="T98" fmla="*/ 15 w 15"/>
              <a:gd name="T99" fmla="*/ 23 h 23"/>
              <a:gd name="T100" fmla="*/ 15 w 15"/>
              <a:gd name="T101" fmla="*/ 23 h 23"/>
              <a:gd name="T102" fmla="*/ 15 w 15"/>
              <a:gd name="T103" fmla="*/ 22 h 23"/>
              <a:gd name="T104" fmla="*/ 15 w 15"/>
              <a:gd name="T105" fmla="*/ 22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5" h="23">
                <a:moveTo>
                  <a:pt x="15" y="22"/>
                </a:moveTo>
                <a:cubicBezTo>
                  <a:pt x="15" y="21"/>
                  <a:pt x="15" y="21"/>
                  <a:pt x="15" y="21"/>
                </a:cubicBezTo>
                <a:cubicBezTo>
                  <a:pt x="14" y="21"/>
                  <a:pt x="14" y="21"/>
                  <a:pt x="14" y="21"/>
                </a:cubicBezTo>
                <a:cubicBezTo>
                  <a:pt x="14" y="21"/>
                  <a:pt x="14" y="21"/>
                  <a:pt x="14" y="21"/>
                </a:cubicBezTo>
                <a:cubicBezTo>
                  <a:pt x="4" y="21"/>
                  <a:pt x="4" y="21"/>
                  <a:pt x="4" y="21"/>
                </a:cubicBezTo>
                <a:cubicBezTo>
                  <a:pt x="8" y="17"/>
                  <a:pt x="8" y="17"/>
                  <a:pt x="8" y="17"/>
                </a:cubicBezTo>
                <a:cubicBezTo>
                  <a:pt x="9" y="16"/>
                  <a:pt x="10" y="15"/>
                  <a:pt x="11" y="14"/>
                </a:cubicBezTo>
                <a:cubicBezTo>
                  <a:pt x="12" y="13"/>
                  <a:pt x="12" y="12"/>
                  <a:pt x="13" y="11"/>
                </a:cubicBezTo>
                <a:cubicBezTo>
                  <a:pt x="13" y="10"/>
                  <a:pt x="13" y="9"/>
                  <a:pt x="13" y="8"/>
                </a:cubicBezTo>
                <a:cubicBezTo>
                  <a:pt x="14" y="8"/>
                  <a:pt x="14" y="7"/>
                  <a:pt x="14" y="6"/>
                </a:cubicBezTo>
                <a:cubicBezTo>
                  <a:pt x="14" y="5"/>
                  <a:pt x="14" y="5"/>
                  <a:pt x="13" y="4"/>
                </a:cubicBezTo>
                <a:cubicBezTo>
                  <a:pt x="13" y="3"/>
                  <a:pt x="13" y="3"/>
                  <a:pt x="12" y="2"/>
                </a:cubicBezTo>
                <a:cubicBezTo>
                  <a:pt x="12" y="2"/>
                  <a:pt x="11" y="1"/>
                  <a:pt x="10" y="1"/>
                </a:cubicBezTo>
                <a:cubicBezTo>
                  <a:pt x="9" y="1"/>
                  <a:pt x="8" y="0"/>
                  <a:pt x="7" y="0"/>
                </a:cubicBezTo>
                <a:cubicBezTo>
                  <a:pt x="6" y="0"/>
                  <a:pt x="6" y="0"/>
                  <a:pt x="5" y="1"/>
                </a:cubicBezTo>
                <a:cubicBezTo>
                  <a:pt x="4" y="1"/>
                  <a:pt x="4" y="1"/>
                  <a:pt x="3" y="1"/>
                </a:cubicBezTo>
                <a:cubicBezTo>
                  <a:pt x="3" y="1"/>
                  <a:pt x="2" y="2"/>
                  <a:pt x="2" y="2"/>
                </a:cubicBezTo>
                <a:cubicBezTo>
                  <a:pt x="2" y="2"/>
                  <a:pt x="2" y="2"/>
                  <a:pt x="1" y="2"/>
                </a:cubicBezTo>
                <a:cubicBezTo>
                  <a:pt x="1" y="2"/>
                  <a:pt x="1" y="2"/>
                  <a:pt x="1" y="3"/>
                </a:cubicBez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3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5"/>
                  <a:pt x="1" y="5"/>
                </a:cubicBezTo>
                <a:cubicBezTo>
                  <a:pt x="1" y="5"/>
                  <a:pt x="1" y="5"/>
                  <a:pt x="1" y="5"/>
                </a:cubicBezTo>
                <a:cubicBezTo>
                  <a:pt x="1" y="5"/>
                  <a:pt x="1" y="5"/>
                  <a:pt x="1" y="5"/>
                </a:cubicBezTo>
                <a:cubicBezTo>
                  <a:pt x="2" y="5"/>
                  <a:pt x="2" y="5"/>
                  <a:pt x="2" y="5"/>
                </a:cubicBezTo>
                <a:cubicBezTo>
                  <a:pt x="2" y="4"/>
                  <a:pt x="3" y="4"/>
                  <a:pt x="3" y="4"/>
                </a:cubicBezTo>
                <a:cubicBezTo>
                  <a:pt x="4" y="4"/>
                  <a:pt x="4" y="4"/>
                  <a:pt x="5" y="3"/>
                </a:cubicBezTo>
                <a:cubicBezTo>
                  <a:pt x="5" y="3"/>
                  <a:pt x="6" y="3"/>
                  <a:pt x="7" y="3"/>
                </a:cubicBezTo>
                <a:cubicBezTo>
                  <a:pt x="7" y="3"/>
                  <a:pt x="8" y="3"/>
                  <a:pt x="8" y="3"/>
                </a:cubicBezTo>
                <a:cubicBezTo>
                  <a:pt x="9" y="4"/>
                  <a:pt x="9" y="4"/>
                  <a:pt x="10" y="4"/>
                </a:cubicBezTo>
                <a:cubicBezTo>
                  <a:pt x="10" y="5"/>
                  <a:pt x="10" y="5"/>
                  <a:pt x="10" y="5"/>
                </a:cubicBezTo>
                <a:cubicBezTo>
                  <a:pt x="11" y="6"/>
                  <a:pt x="11" y="6"/>
                  <a:pt x="11" y="7"/>
                </a:cubicBezTo>
                <a:cubicBezTo>
                  <a:pt x="11" y="7"/>
                  <a:pt x="11" y="8"/>
                  <a:pt x="10" y="8"/>
                </a:cubicBezTo>
                <a:cubicBezTo>
                  <a:pt x="10" y="9"/>
                  <a:pt x="10" y="10"/>
                  <a:pt x="10" y="10"/>
                </a:cubicBezTo>
                <a:cubicBezTo>
                  <a:pt x="9" y="11"/>
                  <a:pt x="9" y="12"/>
                  <a:pt x="8" y="13"/>
                </a:cubicBezTo>
                <a:cubicBezTo>
                  <a:pt x="8" y="14"/>
                  <a:pt x="7" y="14"/>
                  <a:pt x="6" y="16"/>
                </a:cubicBezTo>
                <a:cubicBezTo>
                  <a:pt x="1" y="20"/>
                  <a:pt x="1" y="20"/>
                  <a:pt x="1" y="20"/>
                </a:cubicBezTo>
                <a:cubicBezTo>
                  <a:pt x="1" y="20"/>
                  <a:pt x="1" y="21"/>
                  <a:pt x="1" y="21"/>
                </a:cubicBezTo>
                <a:cubicBezTo>
                  <a:pt x="1" y="21"/>
                  <a:pt x="1" y="21"/>
                  <a:pt x="1" y="21"/>
                </a:cubicBezTo>
                <a:cubicBezTo>
                  <a:pt x="1" y="21"/>
                  <a:pt x="1" y="21"/>
                  <a:pt x="1" y="22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2"/>
                  <a:pt x="0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3"/>
                  <a:pt x="14" y="23"/>
                  <a:pt x="15" y="23"/>
                </a:cubicBezTo>
                <a:cubicBezTo>
                  <a:pt x="15" y="23"/>
                  <a:pt x="15" y="23"/>
                  <a:pt x="15" y="23"/>
                </a:cubicBezTo>
                <a:cubicBezTo>
                  <a:pt x="15" y="23"/>
                  <a:pt x="15" y="22"/>
                  <a:pt x="15" y="22"/>
                </a:cubicBezTo>
                <a:cubicBezTo>
                  <a:pt x="15" y="22"/>
                  <a:pt x="15" y="22"/>
                  <a:pt x="15" y="2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1" name="Freeform 179"/>
          <p:cNvSpPr>
            <a:spLocks noEditPoints="1"/>
          </p:cNvSpPr>
          <p:nvPr/>
        </p:nvSpPr>
        <p:spPr bwMode="auto">
          <a:xfrm>
            <a:off x="9047163" y="6335713"/>
            <a:ext cx="49213" cy="74613"/>
          </a:xfrm>
          <a:custGeom>
            <a:avLst/>
            <a:gdLst>
              <a:gd name="T0" fmla="*/ 15 w 16"/>
              <a:gd name="T1" fmla="*/ 7 h 24"/>
              <a:gd name="T2" fmla="*/ 14 w 16"/>
              <a:gd name="T3" fmla="*/ 3 h 24"/>
              <a:gd name="T4" fmla="*/ 12 w 16"/>
              <a:gd name="T5" fmla="*/ 1 h 24"/>
              <a:gd name="T6" fmla="*/ 8 w 16"/>
              <a:gd name="T7" fmla="*/ 0 h 24"/>
              <a:gd name="T8" fmla="*/ 4 w 16"/>
              <a:gd name="T9" fmla="*/ 1 h 24"/>
              <a:gd name="T10" fmla="*/ 2 w 16"/>
              <a:gd name="T11" fmla="*/ 4 h 24"/>
              <a:gd name="T12" fmla="*/ 0 w 16"/>
              <a:gd name="T13" fmla="*/ 7 h 24"/>
              <a:gd name="T14" fmla="*/ 0 w 16"/>
              <a:gd name="T15" fmla="*/ 12 h 24"/>
              <a:gd name="T16" fmla="*/ 0 w 16"/>
              <a:gd name="T17" fmla="*/ 17 h 24"/>
              <a:gd name="T18" fmla="*/ 2 w 16"/>
              <a:gd name="T19" fmla="*/ 21 h 24"/>
              <a:gd name="T20" fmla="*/ 4 w 16"/>
              <a:gd name="T21" fmla="*/ 23 h 24"/>
              <a:gd name="T22" fmla="*/ 8 w 16"/>
              <a:gd name="T23" fmla="*/ 24 h 24"/>
              <a:gd name="T24" fmla="*/ 11 w 16"/>
              <a:gd name="T25" fmla="*/ 23 h 24"/>
              <a:gd name="T26" fmla="*/ 14 w 16"/>
              <a:gd name="T27" fmla="*/ 21 h 24"/>
              <a:gd name="T28" fmla="*/ 15 w 16"/>
              <a:gd name="T29" fmla="*/ 17 h 24"/>
              <a:gd name="T30" fmla="*/ 16 w 16"/>
              <a:gd name="T31" fmla="*/ 12 h 24"/>
              <a:gd name="T32" fmla="*/ 15 w 16"/>
              <a:gd name="T33" fmla="*/ 7 h 24"/>
              <a:gd name="T34" fmla="*/ 13 w 16"/>
              <a:gd name="T35" fmla="*/ 15 h 24"/>
              <a:gd name="T36" fmla="*/ 12 w 16"/>
              <a:gd name="T37" fmla="*/ 17 h 24"/>
              <a:gd name="T38" fmla="*/ 12 w 16"/>
              <a:gd name="T39" fmla="*/ 19 h 24"/>
              <a:gd name="T40" fmla="*/ 11 w 16"/>
              <a:gd name="T41" fmla="*/ 20 h 24"/>
              <a:gd name="T42" fmla="*/ 10 w 16"/>
              <a:gd name="T43" fmla="*/ 21 h 24"/>
              <a:gd name="T44" fmla="*/ 8 w 16"/>
              <a:gd name="T45" fmla="*/ 21 h 24"/>
              <a:gd name="T46" fmla="*/ 6 w 16"/>
              <a:gd name="T47" fmla="*/ 21 h 24"/>
              <a:gd name="T48" fmla="*/ 4 w 16"/>
              <a:gd name="T49" fmla="*/ 19 h 24"/>
              <a:gd name="T50" fmla="*/ 3 w 16"/>
              <a:gd name="T51" fmla="*/ 16 h 24"/>
              <a:gd name="T52" fmla="*/ 3 w 16"/>
              <a:gd name="T53" fmla="*/ 12 h 24"/>
              <a:gd name="T54" fmla="*/ 3 w 16"/>
              <a:gd name="T55" fmla="*/ 8 h 24"/>
              <a:gd name="T56" fmla="*/ 4 w 16"/>
              <a:gd name="T57" fmla="*/ 6 h 24"/>
              <a:gd name="T58" fmla="*/ 5 w 16"/>
              <a:gd name="T59" fmla="*/ 4 h 24"/>
              <a:gd name="T60" fmla="*/ 8 w 16"/>
              <a:gd name="T61" fmla="*/ 3 h 24"/>
              <a:gd name="T62" fmla="*/ 9 w 16"/>
              <a:gd name="T63" fmla="*/ 3 h 24"/>
              <a:gd name="T64" fmla="*/ 11 w 16"/>
              <a:gd name="T65" fmla="*/ 4 h 24"/>
              <a:gd name="T66" fmla="*/ 12 w 16"/>
              <a:gd name="T67" fmla="*/ 5 h 24"/>
              <a:gd name="T68" fmla="*/ 12 w 16"/>
              <a:gd name="T69" fmla="*/ 7 h 24"/>
              <a:gd name="T70" fmla="*/ 13 w 16"/>
              <a:gd name="T71" fmla="*/ 9 h 24"/>
              <a:gd name="T72" fmla="*/ 13 w 16"/>
              <a:gd name="T73" fmla="*/ 12 h 24"/>
              <a:gd name="T74" fmla="*/ 13 w 16"/>
              <a:gd name="T75" fmla="*/ 15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4">
                <a:moveTo>
                  <a:pt x="15" y="7"/>
                </a:moveTo>
                <a:cubicBezTo>
                  <a:pt x="15" y="6"/>
                  <a:pt x="15" y="4"/>
                  <a:pt x="14" y="3"/>
                </a:cubicBezTo>
                <a:cubicBezTo>
                  <a:pt x="13" y="2"/>
                  <a:pt x="13" y="2"/>
                  <a:pt x="12" y="1"/>
                </a:cubicBezTo>
                <a:cubicBezTo>
                  <a:pt x="11" y="1"/>
                  <a:pt x="10" y="0"/>
                  <a:pt x="8" y="0"/>
                </a:cubicBezTo>
                <a:cubicBezTo>
                  <a:pt x="7" y="0"/>
                  <a:pt x="5" y="1"/>
                  <a:pt x="4" y="1"/>
                </a:cubicBezTo>
                <a:cubicBezTo>
                  <a:pt x="3" y="2"/>
                  <a:pt x="2" y="3"/>
                  <a:pt x="2" y="4"/>
                </a:cubicBezTo>
                <a:cubicBezTo>
                  <a:pt x="1" y="5"/>
                  <a:pt x="1" y="6"/>
                  <a:pt x="0" y="7"/>
                </a:cubicBezTo>
                <a:cubicBezTo>
                  <a:pt x="0" y="9"/>
                  <a:pt x="0" y="10"/>
                  <a:pt x="0" y="12"/>
                </a:cubicBezTo>
                <a:cubicBezTo>
                  <a:pt x="0" y="14"/>
                  <a:pt x="0" y="16"/>
                  <a:pt x="0" y="17"/>
                </a:cubicBezTo>
                <a:cubicBezTo>
                  <a:pt x="1" y="19"/>
                  <a:pt x="1" y="20"/>
                  <a:pt x="2" y="21"/>
                </a:cubicBezTo>
                <a:cubicBezTo>
                  <a:pt x="2" y="22"/>
                  <a:pt x="3" y="23"/>
                  <a:pt x="4" y="23"/>
                </a:cubicBezTo>
                <a:cubicBezTo>
                  <a:pt x="5" y="24"/>
                  <a:pt x="6" y="24"/>
                  <a:pt x="8" y="24"/>
                </a:cubicBezTo>
                <a:cubicBezTo>
                  <a:pt x="9" y="24"/>
                  <a:pt x="10" y="24"/>
                  <a:pt x="11" y="23"/>
                </a:cubicBezTo>
                <a:cubicBezTo>
                  <a:pt x="12" y="22"/>
                  <a:pt x="13" y="22"/>
                  <a:pt x="14" y="21"/>
                </a:cubicBezTo>
                <a:cubicBezTo>
                  <a:pt x="15" y="20"/>
                  <a:pt x="15" y="18"/>
                  <a:pt x="15" y="17"/>
                </a:cubicBezTo>
                <a:cubicBezTo>
                  <a:pt x="16" y="15"/>
                  <a:pt x="16" y="14"/>
                  <a:pt x="16" y="12"/>
                </a:cubicBezTo>
                <a:cubicBezTo>
                  <a:pt x="16" y="10"/>
                  <a:pt x="16" y="9"/>
                  <a:pt x="15" y="7"/>
                </a:cubicBezTo>
                <a:close/>
                <a:moveTo>
                  <a:pt x="13" y="15"/>
                </a:moveTo>
                <a:cubicBezTo>
                  <a:pt x="12" y="15"/>
                  <a:pt x="12" y="16"/>
                  <a:pt x="12" y="17"/>
                </a:cubicBezTo>
                <a:cubicBezTo>
                  <a:pt x="12" y="18"/>
                  <a:pt x="12" y="18"/>
                  <a:pt x="12" y="19"/>
                </a:cubicBezTo>
                <a:cubicBezTo>
                  <a:pt x="11" y="19"/>
                  <a:pt x="11" y="20"/>
                  <a:pt x="11" y="20"/>
                </a:cubicBezTo>
                <a:cubicBezTo>
                  <a:pt x="10" y="20"/>
                  <a:pt x="10" y="21"/>
                  <a:pt x="10" y="21"/>
                </a:cubicBezTo>
                <a:cubicBezTo>
                  <a:pt x="9" y="21"/>
                  <a:pt x="8" y="21"/>
                  <a:pt x="8" y="21"/>
                </a:cubicBezTo>
                <a:cubicBezTo>
                  <a:pt x="7" y="21"/>
                  <a:pt x="6" y="21"/>
                  <a:pt x="6" y="21"/>
                </a:cubicBezTo>
                <a:cubicBezTo>
                  <a:pt x="5" y="20"/>
                  <a:pt x="5" y="20"/>
                  <a:pt x="4" y="19"/>
                </a:cubicBezTo>
                <a:cubicBezTo>
                  <a:pt x="4" y="18"/>
                  <a:pt x="4" y="17"/>
                  <a:pt x="3" y="16"/>
                </a:cubicBezTo>
                <a:cubicBezTo>
                  <a:pt x="3" y="15"/>
                  <a:pt x="3" y="14"/>
                  <a:pt x="3" y="12"/>
                </a:cubicBezTo>
                <a:cubicBezTo>
                  <a:pt x="3" y="11"/>
                  <a:pt x="3" y="9"/>
                  <a:pt x="3" y="8"/>
                </a:cubicBezTo>
                <a:cubicBezTo>
                  <a:pt x="3" y="7"/>
                  <a:pt x="4" y="6"/>
                  <a:pt x="4" y="6"/>
                </a:cubicBezTo>
                <a:cubicBezTo>
                  <a:pt x="4" y="5"/>
                  <a:pt x="5" y="4"/>
                  <a:pt x="5" y="4"/>
                </a:cubicBezTo>
                <a:cubicBezTo>
                  <a:pt x="6" y="3"/>
                  <a:pt x="7" y="3"/>
                  <a:pt x="8" y="3"/>
                </a:cubicBezTo>
                <a:cubicBezTo>
                  <a:pt x="8" y="3"/>
                  <a:pt x="9" y="3"/>
                  <a:pt x="9" y="3"/>
                </a:cubicBezTo>
                <a:cubicBezTo>
                  <a:pt x="10" y="3"/>
                  <a:pt x="10" y="3"/>
                  <a:pt x="11" y="4"/>
                </a:cubicBezTo>
                <a:cubicBezTo>
                  <a:pt x="11" y="4"/>
                  <a:pt x="11" y="5"/>
                  <a:pt x="12" y="5"/>
                </a:cubicBezTo>
                <a:cubicBezTo>
                  <a:pt x="12" y="6"/>
                  <a:pt x="12" y="6"/>
                  <a:pt x="12" y="7"/>
                </a:cubicBezTo>
                <a:cubicBezTo>
                  <a:pt x="12" y="7"/>
                  <a:pt x="12" y="8"/>
                  <a:pt x="13" y="9"/>
                </a:cubicBezTo>
                <a:cubicBezTo>
                  <a:pt x="13" y="10"/>
                  <a:pt x="13" y="11"/>
                  <a:pt x="13" y="12"/>
                </a:cubicBezTo>
                <a:cubicBezTo>
                  <a:pt x="13" y="13"/>
                  <a:pt x="13" y="14"/>
                  <a:pt x="13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2" name="Freeform 180"/>
          <p:cNvSpPr>
            <a:spLocks/>
          </p:cNvSpPr>
          <p:nvPr/>
        </p:nvSpPr>
        <p:spPr bwMode="auto">
          <a:xfrm>
            <a:off x="9398001" y="6338888"/>
            <a:ext cx="44450" cy="74613"/>
          </a:xfrm>
          <a:custGeom>
            <a:avLst/>
            <a:gdLst>
              <a:gd name="T0" fmla="*/ 13 w 14"/>
              <a:gd name="T1" fmla="*/ 13 h 24"/>
              <a:gd name="T2" fmla="*/ 9 w 14"/>
              <a:gd name="T3" fmla="*/ 11 h 24"/>
              <a:gd name="T4" fmla="*/ 11 w 14"/>
              <a:gd name="T5" fmla="*/ 11 h 24"/>
              <a:gd name="T6" fmla="*/ 13 w 14"/>
              <a:gd name="T7" fmla="*/ 8 h 24"/>
              <a:gd name="T8" fmla="*/ 13 w 14"/>
              <a:gd name="T9" fmla="*/ 3 h 24"/>
              <a:gd name="T10" fmla="*/ 10 w 14"/>
              <a:gd name="T11" fmla="*/ 0 h 24"/>
              <a:gd name="T12" fmla="*/ 5 w 14"/>
              <a:gd name="T13" fmla="*/ 0 h 24"/>
              <a:gd name="T14" fmla="*/ 2 w 14"/>
              <a:gd name="T15" fmla="*/ 1 h 24"/>
              <a:gd name="T16" fmla="*/ 1 w 14"/>
              <a:gd name="T17" fmla="*/ 2 h 24"/>
              <a:gd name="T18" fmla="*/ 1 w 14"/>
              <a:gd name="T19" fmla="*/ 3 h 24"/>
              <a:gd name="T20" fmla="*/ 1 w 14"/>
              <a:gd name="T21" fmla="*/ 4 h 24"/>
              <a:gd name="T22" fmla="*/ 1 w 14"/>
              <a:gd name="T23" fmla="*/ 4 h 24"/>
              <a:gd name="T24" fmla="*/ 2 w 14"/>
              <a:gd name="T25" fmla="*/ 4 h 24"/>
              <a:gd name="T26" fmla="*/ 5 w 14"/>
              <a:gd name="T27" fmla="*/ 3 h 24"/>
              <a:gd name="T28" fmla="*/ 8 w 14"/>
              <a:gd name="T29" fmla="*/ 3 h 24"/>
              <a:gd name="T30" fmla="*/ 10 w 14"/>
              <a:gd name="T31" fmla="*/ 5 h 24"/>
              <a:gd name="T32" fmla="*/ 10 w 14"/>
              <a:gd name="T33" fmla="*/ 8 h 24"/>
              <a:gd name="T34" fmla="*/ 7 w 14"/>
              <a:gd name="T35" fmla="*/ 10 h 24"/>
              <a:gd name="T36" fmla="*/ 3 w 14"/>
              <a:gd name="T37" fmla="*/ 10 h 24"/>
              <a:gd name="T38" fmla="*/ 3 w 14"/>
              <a:gd name="T39" fmla="*/ 11 h 24"/>
              <a:gd name="T40" fmla="*/ 2 w 14"/>
              <a:gd name="T41" fmla="*/ 11 h 24"/>
              <a:gd name="T42" fmla="*/ 3 w 14"/>
              <a:gd name="T43" fmla="*/ 12 h 24"/>
              <a:gd name="T44" fmla="*/ 3 w 14"/>
              <a:gd name="T45" fmla="*/ 13 h 24"/>
              <a:gd name="T46" fmla="*/ 8 w 14"/>
              <a:gd name="T47" fmla="*/ 13 h 24"/>
              <a:gd name="T48" fmla="*/ 11 w 14"/>
              <a:gd name="T49" fmla="*/ 15 h 24"/>
              <a:gd name="T50" fmla="*/ 11 w 14"/>
              <a:gd name="T51" fmla="*/ 19 h 24"/>
              <a:gd name="T52" fmla="*/ 9 w 14"/>
              <a:gd name="T53" fmla="*/ 21 h 24"/>
              <a:gd name="T54" fmla="*/ 4 w 14"/>
              <a:gd name="T55" fmla="*/ 21 h 24"/>
              <a:gd name="T56" fmla="*/ 1 w 14"/>
              <a:gd name="T57" fmla="*/ 20 h 24"/>
              <a:gd name="T58" fmla="*/ 0 w 14"/>
              <a:gd name="T59" fmla="*/ 19 h 24"/>
              <a:gd name="T60" fmla="*/ 0 w 14"/>
              <a:gd name="T61" fmla="*/ 21 h 24"/>
              <a:gd name="T62" fmla="*/ 0 w 14"/>
              <a:gd name="T63" fmla="*/ 22 h 24"/>
              <a:gd name="T64" fmla="*/ 1 w 14"/>
              <a:gd name="T65" fmla="*/ 22 h 24"/>
              <a:gd name="T66" fmla="*/ 4 w 14"/>
              <a:gd name="T67" fmla="*/ 23 h 24"/>
              <a:gd name="T68" fmla="*/ 10 w 14"/>
              <a:gd name="T69" fmla="*/ 23 h 24"/>
              <a:gd name="T70" fmla="*/ 14 w 14"/>
              <a:gd name="T71" fmla="*/ 19 h 24"/>
              <a:gd name="T72" fmla="*/ 14 w 14"/>
              <a:gd name="T73" fmla="*/ 15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4" h="24">
                <a:moveTo>
                  <a:pt x="14" y="15"/>
                </a:moveTo>
                <a:cubicBezTo>
                  <a:pt x="14" y="14"/>
                  <a:pt x="13" y="13"/>
                  <a:pt x="13" y="13"/>
                </a:cubicBezTo>
                <a:cubicBezTo>
                  <a:pt x="12" y="13"/>
                  <a:pt x="12" y="12"/>
                  <a:pt x="11" y="12"/>
                </a:cubicBezTo>
                <a:cubicBezTo>
                  <a:pt x="11" y="12"/>
                  <a:pt x="10" y="11"/>
                  <a:pt x="9" y="11"/>
                </a:cubicBezTo>
                <a:cubicBezTo>
                  <a:pt x="9" y="11"/>
                  <a:pt x="9" y="11"/>
                  <a:pt x="9" y="11"/>
                </a:cubicBezTo>
                <a:cubicBezTo>
                  <a:pt x="10" y="11"/>
                  <a:pt x="10" y="11"/>
                  <a:pt x="11" y="11"/>
                </a:cubicBezTo>
                <a:cubicBezTo>
                  <a:pt x="11" y="10"/>
                  <a:pt x="12" y="10"/>
                  <a:pt x="12" y="9"/>
                </a:cubicBezTo>
                <a:cubicBezTo>
                  <a:pt x="13" y="9"/>
                  <a:pt x="13" y="8"/>
                  <a:pt x="13" y="8"/>
                </a:cubicBezTo>
                <a:cubicBezTo>
                  <a:pt x="13" y="7"/>
                  <a:pt x="13" y="6"/>
                  <a:pt x="13" y="6"/>
                </a:cubicBezTo>
                <a:cubicBezTo>
                  <a:pt x="13" y="5"/>
                  <a:pt x="13" y="4"/>
                  <a:pt x="13" y="3"/>
                </a:cubicBezTo>
                <a:cubicBezTo>
                  <a:pt x="13" y="3"/>
                  <a:pt x="12" y="2"/>
                  <a:pt x="12" y="2"/>
                </a:cubicBezTo>
                <a:cubicBezTo>
                  <a:pt x="11" y="1"/>
                  <a:pt x="11" y="1"/>
                  <a:pt x="10" y="0"/>
                </a:cubicBezTo>
                <a:cubicBezTo>
                  <a:pt x="9" y="0"/>
                  <a:pt x="8" y="0"/>
                  <a:pt x="7" y="0"/>
                </a:cubicBezTo>
                <a:cubicBezTo>
                  <a:pt x="6" y="0"/>
                  <a:pt x="6" y="0"/>
                  <a:pt x="5" y="0"/>
                </a:cubicBezTo>
                <a:cubicBezTo>
                  <a:pt x="4" y="0"/>
                  <a:pt x="4" y="1"/>
                  <a:pt x="3" y="1"/>
                </a:cubicBezTo>
                <a:cubicBezTo>
                  <a:pt x="3" y="1"/>
                  <a:pt x="2" y="1"/>
                  <a:pt x="2" y="1"/>
                </a:cubicBezTo>
                <a:cubicBezTo>
                  <a:pt x="2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3"/>
                  <a:pt x="1" y="3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5"/>
                  <a:pt x="1" y="5"/>
                  <a:pt x="1" y="5"/>
                </a:cubicBezTo>
                <a:cubicBezTo>
                  <a:pt x="1" y="5"/>
                  <a:pt x="2" y="4"/>
                  <a:pt x="2" y="4"/>
                </a:cubicBezTo>
                <a:cubicBezTo>
                  <a:pt x="2" y="4"/>
                  <a:pt x="3" y="4"/>
                  <a:pt x="3" y="4"/>
                </a:cubicBezTo>
                <a:cubicBezTo>
                  <a:pt x="3" y="3"/>
                  <a:pt x="4" y="3"/>
                  <a:pt x="5" y="3"/>
                </a:cubicBezTo>
                <a:cubicBezTo>
                  <a:pt x="5" y="3"/>
                  <a:pt x="6" y="3"/>
                  <a:pt x="6" y="3"/>
                </a:cubicBezTo>
                <a:cubicBezTo>
                  <a:pt x="7" y="3"/>
                  <a:pt x="8" y="3"/>
                  <a:pt x="8" y="3"/>
                </a:cubicBezTo>
                <a:cubicBezTo>
                  <a:pt x="9" y="3"/>
                  <a:pt x="9" y="3"/>
                  <a:pt x="9" y="4"/>
                </a:cubicBezTo>
                <a:cubicBezTo>
                  <a:pt x="10" y="4"/>
                  <a:pt x="10" y="4"/>
                  <a:pt x="10" y="5"/>
                </a:cubicBezTo>
                <a:cubicBezTo>
                  <a:pt x="10" y="5"/>
                  <a:pt x="10" y="6"/>
                  <a:pt x="10" y="6"/>
                </a:cubicBezTo>
                <a:cubicBezTo>
                  <a:pt x="10" y="7"/>
                  <a:pt x="10" y="7"/>
                  <a:pt x="10" y="8"/>
                </a:cubicBezTo>
                <a:cubicBezTo>
                  <a:pt x="10" y="8"/>
                  <a:pt x="9" y="9"/>
                  <a:pt x="9" y="9"/>
                </a:cubicBezTo>
                <a:cubicBezTo>
                  <a:pt x="8" y="10"/>
                  <a:pt x="8" y="10"/>
                  <a:pt x="7" y="10"/>
                </a:cubicBezTo>
                <a:cubicBezTo>
                  <a:pt x="7" y="10"/>
                  <a:pt x="6" y="10"/>
                  <a:pt x="5" y="10"/>
                </a:cubicBezTo>
                <a:cubicBezTo>
                  <a:pt x="3" y="10"/>
                  <a:pt x="3" y="10"/>
                  <a:pt x="3" y="10"/>
                </a:cubicBezTo>
                <a:cubicBezTo>
                  <a:pt x="3" y="10"/>
                  <a:pt x="3" y="10"/>
                  <a:pt x="3" y="10"/>
                </a:cubicBezTo>
                <a:cubicBezTo>
                  <a:pt x="3" y="10"/>
                  <a:pt x="3" y="10"/>
                  <a:pt x="3" y="11"/>
                </a:cubicBezTo>
                <a:cubicBezTo>
                  <a:pt x="3" y="11"/>
                  <a:pt x="3" y="11"/>
                  <a:pt x="3" y="11"/>
                </a:cubicBezTo>
                <a:cubicBezTo>
                  <a:pt x="2" y="11"/>
                  <a:pt x="2" y="11"/>
                  <a:pt x="2" y="11"/>
                </a:cubicBezTo>
                <a:cubicBezTo>
                  <a:pt x="2" y="12"/>
                  <a:pt x="2" y="12"/>
                  <a:pt x="3" y="12"/>
                </a:cubicBezTo>
                <a:cubicBezTo>
                  <a:pt x="3" y="12"/>
                  <a:pt x="3" y="12"/>
                  <a:pt x="3" y="12"/>
                </a:cubicBezTo>
                <a:cubicBezTo>
                  <a:pt x="3" y="13"/>
                  <a:pt x="3" y="13"/>
                  <a:pt x="3" y="13"/>
                </a:cubicBezTo>
                <a:cubicBezTo>
                  <a:pt x="3" y="13"/>
                  <a:pt x="3" y="13"/>
                  <a:pt x="3" y="13"/>
                </a:cubicBezTo>
                <a:cubicBezTo>
                  <a:pt x="5" y="13"/>
                  <a:pt x="5" y="13"/>
                  <a:pt x="5" y="13"/>
                </a:cubicBezTo>
                <a:cubicBezTo>
                  <a:pt x="6" y="13"/>
                  <a:pt x="7" y="13"/>
                  <a:pt x="8" y="13"/>
                </a:cubicBezTo>
                <a:cubicBezTo>
                  <a:pt x="9" y="13"/>
                  <a:pt x="9" y="14"/>
                  <a:pt x="10" y="14"/>
                </a:cubicBezTo>
                <a:cubicBezTo>
                  <a:pt x="10" y="14"/>
                  <a:pt x="11" y="15"/>
                  <a:pt x="11" y="15"/>
                </a:cubicBezTo>
                <a:cubicBezTo>
                  <a:pt x="11" y="16"/>
                  <a:pt x="11" y="16"/>
                  <a:pt x="11" y="17"/>
                </a:cubicBezTo>
                <a:cubicBezTo>
                  <a:pt x="11" y="18"/>
                  <a:pt x="11" y="18"/>
                  <a:pt x="11" y="19"/>
                </a:cubicBezTo>
                <a:cubicBezTo>
                  <a:pt x="11" y="19"/>
                  <a:pt x="11" y="20"/>
                  <a:pt x="10" y="20"/>
                </a:cubicBezTo>
                <a:cubicBezTo>
                  <a:pt x="10" y="20"/>
                  <a:pt x="9" y="21"/>
                  <a:pt x="9" y="21"/>
                </a:cubicBezTo>
                <a:cubicBezTo>
                  <a:pt x="8" y="21"/>
                  <a:pt x="7" y="21"/>
                  <a:pt x="6" y="21"/>
                </a:cubicBezTo>
                <a:cubicBezTo>
                  <a:pt x="6" y="21"/>
                  <a:pt x="5" y="21"/>
                  <a:pt x="4" y="21"/>
                </a:cubicBezTo>
                <a:cubicBezTo>
                  <a:pt x="4" y="21"/>
                  <a:pt x="3" y="20"/>
                  <a:pt x="3" y="20"/>
                </a:cubicBezTo>
                <a:cubicBezTo>
                  <a:pt x="2" y="20"/>
                  <a:pt x="2" y="20"/>
                  <a:pt x="1" y="20"/>
                </a:cubicBezTo>
                <a:cubicBezTo>
                  <a:pt x="1" y="19"/>
                  <a:pt x="1" y="19"/>
                  <a:pt x="1" y="19"/>
                </a:cubicBezTo>
                <a:cubicBezTo>
                  <a:pt x="0" y="19"/>
                  <a:pt x="0" y="19"/>
                  <a:pt x="0" y="19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2"/>
                  <a:pt x="1" y="22"/>
                  <a:pt x="1" y="22"/>
                </a:cubicBezTo>
                <a:cubicBezTo>
                  <a:pt x="1" y="22"/>
                  <a:pt x="1" y="22"/>
                  <a:pt x="1" y="22"/>
                </a:cubicBezTo>
                <a:cubicBezTo>
                  <a:pt x="2" y="23"/>
                  <a:pt x="2" y="23"/>
                  <a:pt x="3" y="23"/>
                </a:cubicBezTo>
                <a:cubicBezTo>
                  <a:pt x="3" y="23"/>
                  <a:pt x="4" y="23"/>
                  <a:pt x="4" y="23"/>
                </a:cubicBezTo>
                <a:cubicBezTo>
                  <a:pt x="5" y="23"/>
                  <a:pt x="6" y="24"/>
                  <a:pt x="6" y="24"/>
                </a:cubicBezTo>
                <a:cubicBezTo>
                  <a:pt x="8" y="24"/>
                  <a:pt x="9" y="23"/>
                  <a:pt x="10" y="23"/>
                </a:cubicBezTo>
                <a:cubicBezTo>
                  <a:pt x="11" y="23"/>
                  <a:pt x="12" y="22"/>
                  <a:pt x="12" y="22"/>
                </a:cubicBezTo>
                <a:cubicBezTo>
                  <a:pt x="13" y="21"/>
                  <a:pt x="14" y="20"/>
                  <a:pt x="14" y="19"/>
                </a:cubicBezTo>
                <a:cubicBezTo>
                  <a:pt x="14" y="19"/>
                  <a:pt x="14" y="18"/>
                  <a:pt x="14" y="17"/>
                </a:cubicBezTo>
                <a:cubicBezTo>
                  <a:pt x="14" y="16"/>
                  <a:pt x="14" y="15"/>
                  <a:pt x="14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3" name="Freeform 181"/>
          <p:cNvSpPr>
            <a:spLocks noEditPoints="1"/>
          </p:cNvSpPr>
          <p:nvPr/>
        </p:nvSpPr>
        <p:spPr bwMode="auto">
          <a:xfrm>
            <a:off x="9453563" y="6338888"/>
            <a:ext cx="50800" cy="74613"/>
          </a:xfrm>
          <a:custGeom>
            <a:avLst/>
            <a:gdLst>
              <a:gd name="T0" fmla="*/ 15 w 16"/>
              <a:gd name="T1" fmla="*/ 7 h 24"/>
              <a:gd name="T2" fmla="*/ 14 w 16"/>
              <a:gd name="T3" fmla="*/ 3 h 24"/>
              <a:gd name="T4" fmla="*/ 12 w 16"/>
              <a:gd name="T5" fmla="*/ 1 h 24"/>
              <a:gd name="T6" fmla="*/ 8 w 16"/>
              <a:gd name="T7" fmla="*/ 0 h 24"/>
              <a:gd name="T8" fmla="*/ 4 w 16"/>
              <a:gd name="T9" fmla="*/ 1 h 24"/>
              <a:gd name="T10" fmla="*/ 2 w 16"/>
              <a:gd name="T11" fmla="*/ 3 h 24"/>
              <a:gd name="T12" fmla="*/ 0 w 16"/>
              <a:gd name="T13" fmla="*/ 7 h 24"/>
              <a:gd name="T14" fmla="*/ 0 w 16"/>
              <a:gd name="T15" fmla="*/ 12 h 24"/>
              <a:gd name="T16" fmla="*/ 0 w 16"/>
              <a:gd name="T17" fmla="*/ 17 h 24"/>
              <a:gd name="T18" fmla="*/ 2 w 16"/>
              <a:gd name="T19" fmla="*/ 20 h 24"/>
              <a:gd name="T20" fmla="*/ 4 w 16"/>
              <a:gd name="T21" fmla="*/ 23 h 24"/>
              <a:gd name="T22" fmla="*/ 7 w 16"/>
              <a:gd name="T23" fmla="*/ 24 h 24"/>
              <a:gd name="T24" fmla="*/ 11 w 16"/>
              <a:gd name="T25" fmla="*/ 23 h 24"/>
              <a:gd name="T26" fmla="*/ 14 w 16"/>
              <a:gd name="T27" fmla="*/ 20 h 24"/>
              <a:gd name="T28" fmla="*/ 15 w 16"/>
              <a:gd name="T29" fmla="*/ 17 h 24"/>
              <a:gd name="T30" fmla="*/ 16 w 16"/>
              <a:gd name="T31" fmla="*/ 12 h 24"/>
              <a:gd name="T32" fmla="*/ 15 w 16"/>
              <a:gd name="T33" fmla="*/ 7 h 24"/>
              <a:gd name="T34" fmla="*/ 12 w 16"/>
              <a:gd name="T35" fmla="*/ 14 h 24"/>
              <a:gd name="T36" fmla="*/ 12 w 16"/>
              <a:gd name="T37" fmla="*/ 17 h 24"/>
              <a:gd name="T38" fmla="*/ 12 w 16"/>
              <a:gd name="T39" fmla="*/ 18 h 24"/>
              <a:gd name="T40" fmla="*/ 11 w 16"/>
              <a:gd name="T41" fmla="*/ 20 h 24"/>
              <a:gd name="T42" fmla="*/ 9 w 16"/>
              <a:gd name="T43" fmla="*/ 21 h 24"/>
              <a:gd name="T44" fmla="*/ 8 w 16"/>
              <a:gd name="T45" fmla="*/ 21 h 24"/>
              <a:gd name="T46" fmla="*/ 6 w 16"/>
              <a:gd name="T47" fmla="*/ 21 h 24"/>
              <a:gd name="T48" fmla="*/ 4 w 16"/>
              <a:gd name="T49" fmla="*/ 19 h 24"/>
              <a:gd name="T50" fmla="*/ 3 w 16"/>
              <a:gd name="T51" fmla="*/ 16 h 24"/>
              <a:gd name="T52" fmla="*/ 3 w 16"/>
              <a:gd name="T53" fmla="*/ 12 h 24"/>
              <a:gd name="T54" fmla="*/ 3 w 16"/>
              <a:gd name="T55" fmla="*/ 8 h 24"/>
              <a:gd name="T56" fmla="*/ 4 w 16"/>
              <a:gd name="T57" fmla="*/ 5 h 24"/>
              <a:gd name="T58" fmla="*/ 5 w 16"/>
              <a:gd name="T59" fmla="*/ 3 h 24"/>
              <a:gd name="T60" fmla="*/ 8 w 16"/>
              <a:gd name="T61" fmla="*/ 3 h 24"/>
              <a:gd name="T62" fmla="*/ 9 w 16"/>
              <a:gd name="T63" fmla="*/ 3 h 24"/>
              <a:gd name="T64" fmla="*/ 11 w 16"/>
              <a:gd name="T65" fmla="*/ 3 h 24"/>
              <a:gd name="T66" fmla="*/ 11 w 16"/>
              <a:gd name="T67" fmla="*/ 5 h 24"/>
              <a:gd name="T68" fmla="*/ 12 w 16"/>
              <a:gd name="T69" fmla="*/ 7 h 24"/>
              <a:gd name="T70" fmla="*/ 12 w 16"/>
              <a:gd name="T71" fmla="*/ 9 h 24"/>
              <a:gd name="T72" fmla="*/ 13 w 16"/>
              <a:gd name="T73" fmla="*/ 12 h 24"/>
              <a:gd name="T74" fmla="*/ 12 w 16"/>
              <a:gd name="T75" fmla="*/ 1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4">
                <a:moveTo>
                  <a:pt x="15" y="7"/>
                </a:moveTo>
                <a:cubicBezTo>
                  <a:pt x="15" y="5"/>
                  <a:pt x="15" y="4"/>
                  <a:pt x="14" y="3"/>
                </a:cubicBezTo>
                <a:cubicBezTo>
                  <a:pt x="13" y="2"/>
                  <a:pt x="13" y="1"/>
                  <a:pt x="12" y="1"/>
                </a:cubicBezTo>
                <a:cubicBezTo>
                  <a:pt x="11" y="0"/>
                  <a:pt x="9" y="0"/>
                  <a:pt x="8" y="0"/>
                </a:cubicBezTo>
                <a:cubicBezTo>
                  <a:pt x="6" y="0"/>
                  <a:pt x="5" y="0"/>
                  <a:pt x="4" y="1"/>
                </a:cubicBezTo>
                <a:cubicBezTo>
                  <a:pt x="3" y="2"/>
                  <a:pt x="2" y="2"/>
                  <a:pt x="2" y="3"/>
                </a:cubicBezTo>
                <a:cubicBezTo>
                  <a:pt x="1" y="4"/>
                  <a:pt x="1" y="6"/>
                  <a:pt x="0" y="7"/>
                </a:cubicBezTo>
                <a:cubicBezTo>
                  <a:pt x="0" y="9"/>
                  <a:pt x="0" y="10"/>
                  <a:pt x="0" y="12"/>
                </a:cubicBezTo>
                <a:cubicBezTo>
                  <a:pt x="0" y="14"/>
                  <a:pt x="0" y="15"/>
                  <a:pt x="0" y="17"/>
                </a:cubicBezTo>
                <a:cubicBezTo>
                  <a:pt x="0" y="18"/>
                  <a:pt x="1" y="20"/>
                  <a:pt x="2" y="20"/>
                </a:cubicBezTo>
                <a:cubicBezTo>
                  <a:pt x="2" y="21"/>
                  <a:pt x="3" y="22"/>
                  <a:pt x="4" y="23"/>
                </a:cubicBezTo>
                <a:cubicBezTo>
                  <a:pt x="5" y="23"/>
                  <a:pt x="6" y="24"/>
                  <a:pt x="7" y="24"/>
                </a:cubicBezTo>
                <a:cubicBezTo>
                  <a:pt x="9" y="24"/>
                  <a:pt x="10" y="23"/>
                  <a:pt x="11" y="23"/>
                </a:cubicBezTo>
                <a:cubicBezTo>
                  <a:pt x="12" y="22"/>
                  <a:pt x="13" y="21"/>
                  <a:pt x="14" y="20"/>
                </a:cubicBezTo>
                <a:cubicBezTo>
                  <a:pt x="14" y="19"/>
                  <a:pt x="15" y="18"/>
                  <a:pt x="15" y="17"/>
                </a:cubicBezTo>
                <a:cubicBezTo>
                  <a:pt x="15" y="15"/>
                  <a:pt x="16" y="13"/>
                  <a:pt x="16" y="12"/>
                </a:cubicBezTo>
                <a:cubicBezTo>
                  <a:pt x="16" y="10"/>
                  <a:pt x="15" y="8"/>
                  <a:pt x="15" y="7"/>
                </a:cubicBezTo>
                <a:close/>
                <a:moveTo>
                  <a:pt x="12" y="14"/>
                </a:moveTo>
                <a:cubicBezTo>
                  <a:pt x="12" y="15"/>
                  <a:pt x="12" y="16"/>
                  <a:pt x="12" y="17"/>
                </a:cubicBezTo>
                <a:cubicBezTo>
                  <a:pt x="12" y="17"/>
                  <a:pt x="12" y="18"/>
                  <a:pt x="12" y="18"/>
                </a:cubicBezTo>
                <a:cubicBezTo>
                  <a:pt x="11" y="19"/>
                  <a:pt x="11" y="19"/>
                  <a:pt x="11" y="20"/>
                </a:cubicBezTo>
                <a:cubicBezTo>
                  <a:pt x="10" y="20"/>
                  <a:pt x="10" y="21"/>
                  <a:pt x="9" y="21"/>
                </a:cubicBezTo>
                <a:cubicBezTo>
                  <a:pt x="9" y="21"/>
                  <a:pt x="8" y="21"/>
                  <a:pt x="8" y="21"/>
                </a:cubicBezTo>
                <a:cubicBezTo>
                  <a:pt x="7" y="21"/>
                  <a:pt x="6" y="21"/>
                  <a:pt x="6" y="21"/>
                </a:cubicBezTo>
                <a:cubicBezTo>
                  <a:pt x="5" y="20"/>
                  <a:pt x="4" y="20"/>
                  <a:pt x="4" y="19"/>
                </a:cubicBezTo>
                <a:cubicBezTo>
                  <a:pt x="4" y="18"/>
                  <a:pt x="3" y="17"/>
                  <a:pt x="3" y="16"/>
                </a:cubicBezTo>
                <a:cubicBezTo>
                  <a:pt x="3" y="15"/>
                  <a:pt x="3" y="13"/>
                  <a:pt x="3" y="12"/>
                </a:cubicBezTo>
                <a:cubicBezTo>
                  <a:pt x="3" y="10"/>
                  <a:pt x="3" y="9"/>
                  <a:pt x="3" y="8"/>
                </a:cubicBezTo>
                <a:cubicBezTo>
                  <a:pt x="3" y="7"/>
                  <a:pt x="4" y="6"/>
                  <a:pt x="4" y="5"/>
                </a:cubicBezTo>
                <a:cubicBezTo>
                  <a:pt x="4" y="4"/>
                  <a:pt x="5" y="4"/>
                  <a:pt x="5" y="3"/>
                </a:cubicBezTo>
                <a:cubicBezTo>
                  <a:pt x="6" y="3"/>
                  <a:pt x="7" y="3"/>
                  <a:pt x="8" y="3"/>
                </a:cubicBezTo>
                <a:cubicBezTo>
                  <a:pt x="8" y="3"/>
                  <a:pt x="9" y="3"/>
                  <a:pt x="9" y="3"/>
                </a:cubicBezTo>
                <a:cubicBezTo>
                  <a:pt x="10" y="3"/>
                  <a:pt x="10" y="3"/>
                  <a:pt x="11" y="3"/>
                </a:cubicBezTo>
                <a:cubicBezTo>
                  <a:pt x="11" y="4"/>
                  <a:pt x="11" y="4"/>
                  <a:pt x="11" y="5"/>
                </a:cubicBezTo>
                <a:cubicBezTo>
                  <a:pt x="12" y="5"/>
                  <a:pt x="12" y="6"/>
                  <a:pt x="12" y="7"/>
                </a:cubicBezTo>
                <a:cubicBezTo>
                  <a:pt x="12" y="7"/>
                  <a:pt x="12" y="8"/>
                  <a:pt x="12" y="9"/>
                </a:cubicBezTo>
                <a:cubicBezTo>
                  <a:pt x="12" y="10"/>
                  <a:pt x="13" y="11"/>
                  <a:pt x="13" y="12"/>
                </a:cubicBezTo>
                <a:cubicBezTo>
                  <a:pt x="13" y="13"/>
                  <a:pt x="12" y="14"/>
                  <a:pt x="12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4" name="Freeform 182"/>
          <p:cNvSpPr>
            <a:spLocks/>
          </p:cNvSpPr>
          <p:nvPr/>
        </p:nvSpPr>
        <p:spPr bwMode="auto">
          <a:xfrm>
            <a:off x="8593138" y="6338888"/>
            <a:ext cx="39688" cy="68263"/>
          </a:xfrm>
          <a:custGeom>
            <a:avLst/>
            <a:gdLst>
              <a:gd name="T0" fmla="*/ 13 w 13"/>
              <a:gd name="T1" fmla="*/ 21 h 22"/>
              <a:gd name="T2" fmla="*/ 13 w 13"/>
              <a:gd name="T3" fmla="*/ 20 h 22"/>
              <a:gd name="T4" fmla="*/ 13 w 13"/>
              <a:gd name="T5" fmla="*/ 20 h 22"/>
              <a:gd name="T6" fmla="*/ 12 w 13"/>
              <a:gd name="T7" fmla="*/ 20 h 22"/>
              <a:gd name="T8" fmla="*/ 8 w 13"/>
              <a:gd name="T9" fmla="*/ 20 h 22"/>
              <a:gd name="T10" fmla="*/ 8 w 13"/>
              <a:gd name="T11" fmla="*/ 0 h 22"/>
              <a:gd name="T12" fmla="*/ 8 w 13"/>
              <a:gd name="T13" fmla="*/ 0 h 22"/>
              <a:gd name="T14" fmla="*/ 8 w 13"/>
              <a:gd name="T15" fmla="*/ 0 h 22"/>
              <a:gd name="T16" fmla="*/ 7 w 13"/>
              <a:gd name="T17" fmla="*/ 0 h 22"/>
              <a:gd name="T18" fmla="*/ 7 w 13"/>
              <a:gd name="T19" fmla="*/ 0 h 22"/>
              <a:gd name="T20" fmla="*/ 6 w 13"/>
              <a:gd name="T21" fmla="*/ 0 h 22"/>
              <a:gd name="T22" fmla="*/ 6 w 13"/>
              <a:gd name="T23" fmla="*/ 0 h 22"/>
              <a:gd name="T24" fmla="*/ 6 w 13"/>
              <a:gd name="T25" fmla="*/ 0 h 22"/>
              <a:gd name="T26" fmla="*/ 5 w 13"/>
              <a:gd name="T27" fmla="*/ 0 h 22"/>
              <a:gd name="T28" fmla="*/ 0 w 13"/>
              <a:gd name="T29" fmla="*/ 3 h 22"/>
              <a:gd name="T30" fmla="*/ 0 w 13"/>
              <a:gd name="T31" fmla="*/ 3 h 22"/>
              <a:gd name="T32" fmla="*/ 0 w 13"/>
              <a:gd name="T33" fmla="*/ 4 h 22"/>
              <a:gd name="T34" fmla="*/ 0 w 13"/>
              <a:gd name="T35" fmla="*/ 4 h 22"/>
              <a:gd name="T36" fmla="*/ 0 w 13"/>
              <a:gd name="T37" fmla="*/ 4 h 22"/>
              <a:gd name="T38" fmla="*/ 0 w 13"/>
              <a:gd name="T39" fmla="*/ 5 h 22"/>
              <a:gd name="T40" fmla="*/ 0 w 13"/>
              <a:gd name="T41" fmla="*/ 5 h 22"/>
              <a:gd name="T42" fmla="*/ 0 w 13"/>
              <a:gd name="T43" fmla="*/ 6 h 22"/>
              <a:gd name="T44" fmla="*/ 1 w 13"/>
              <a:gd name="T45" fmla="*/ 5 h 22"/>
              <a:gd name="T46" fmla="*/ 5 w 13"/>
              <a:gd name="T47" fmla="*/ 3 h 22"/>
              <a:gd name="T48" fmla="*/ 5 w 13"/>
              <a:gd name="T49" fmla="*/ 20 h 22"/>
              <a:gd name="T50" fmla="*/ 0 w 13"/>
              <a:gd name="T51" fmla="*/ 20 h 22"/>
              <a:gd name="T52" fmla="*/ 0 w 13"/>
              <a:gd name="T53" fmla="*/ 20 h 22"/>
              <a:gd name="T54" fmla="*/ 0 w 13"/>
              <a:gd name="T55" fmla="*/ 20 h 22"/>
              <a:gd name="T56" fmla="*/ 0 w 13"/>
              <a:gd name="T57" fmla="*/ 21 h 22"/>
              <a:gd name="T58" fmla="*/ 0 w 13"/>
              <a:gd name="T59" fmla="*/ 21 h 22"/>
              <a:gd name="T60" fmla="*/ 0 w 13"/>
              <a:gd name="T61" fmla="*/ 22 h 22"/>
              <a:gd name="T62" fmla="*/ 0 w 13"/>
              <a:gd name="T63" fmla="*/ 22 h 22"/>
              <a:gd name="T64" fmla="*/ 0 w 13"/>
              <a:gd name="T65" fmla="*/ 22 h 22"/>
              <a:gd name="T66" fmla="*/ 0 w 13"/>
              <a:gd name="T67" fmla="*/ 22 h 22"/>
              <a:gd name="T68" fmla="*/ 12 w 13"/>
              <a:gd name="T69" fmla="*/ 22 h 22"/>
              <a:gd name="T70" fmla="*/ 12 w 13"/>
              <a:gd name="T71" fmla="*/ 22 h 22"/>
              <a:gd name="T72" fmla="*/ 13 w 13"/>
              <a:gd name="T73" fmla="*/ 22 h 22"/>
              <a:gd name="T74" fmla="*/ 13 w 13"/>
              <a:gd name="T75" fmla="*/ 22 h 22"/>
              <a:gd name="T76" fmla="*/ 13 w 13"/>
              <a:gd name="T77" fmla="*/ 21 h 22"/>
              <a:gd name="T78" fmla="*/ 13 w 13"/>
              <a:gd name="T79" fmla="*/ 21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3" h="22">
                <a:moveTo>
                  <a:pt x="13" y="21"/>
                </a:moveTo>
                <a:cubicBezTo>
                  <a:pt x="13" y="21"/>
                  <a:pt x="13" y="20"/>
                  <a:pt x="13" y="20"/>
                </a:cubicBezTo>
                <a:cubicBezTo>
                  <a:pt x="13" y="20"/>
                  <a:pt x="13" y="20"/>
                  <a:pt x="13" y="20"/>
                </a:cubicBezTo>
                <a:cubicBezTo>
                  <a:pt x="12" y="20"/>
                  <a:pt x="12" y="20"/>
                  <a:pt x="12" y="20"/>
                </a:cubicBezTo>
                <a:cubicBezTo>
                  <a:pt x="8" y="20"/>
                  <a:pt x="8" y="20"/>
                  <a:pt x="8" y="20"/>
                </a:cubicBezTo>
                <a:cubicBezTo>
                  <a:pt x="8" y="0"/>
                  <a:pt x="8" y="0"/>
                  <a:pt x="8" y="0"/>
                </a:cubicBezTo>
                <a:cubicBezTo>
                  <a:pt x="8" y="0"/>
                  <a:pt x="8" y="0"/>
                  <a:pt x="8" y="0"/>
                </a:cubicBezTo>
                <a:cubicBezTo>
                  <a:pt x="8" y="0"/>
                  <a:pt x="8" y="0"/>
                  <a:pt x="8" y="0"/>
                </a:cubicBezTo>
                <a:cubicBezTo>
                  <a:pt x="8" y="0"/>
                  <a:pt x="8" y="0"/>
                  <a:pt x="7" y="0"/>
                </a:cubicBezTo>
                <a:cubicBezTo>
                  <a:pt x="7" y="0"/>
                  <a:pt x="7" y="0"/>
                  <a:pt x="7" y="0"/>
                </a:cubicBezTo>
                <a:cubicBezTo>
                  <a:pt x="7" y="0"/>
                  <a:pt x="6" y="0"/>
                  <a:pt x="6" y="0"/>
                </a:cubicBezTo>
                <a:cubicBezTo>
                  <a:pt x="6" y="0"/>
                  <a:pt x="6" y="0"/>
                  <a:pt x="6" y="0"/>
                </a:cubicBezTo>
                <a:cubicBezTo>
                  <a:pt x="6" y="0"/>
                  <a:pt x="6" y="0"/>
                  <a:pt x="6" y="0"/>
                </a:cubicBezTo>
                <a:cubicBezTo>
                  <a:pt x="6" y="0"/>
                  <a:pt x="5" y="0"/>
                  <a:pt x="5" y="0"/>
                </a:cubicBezTo>
                <a:cubicBezTo>
                  <a:pt x="0" y="3"/>
                  <a:pt x="0" y="3"/>
                  <a:pt x="0" y="3"/>
                </a:cubicBezTo>
                <a:cubicBezTo>
                  <a:pt x="0" y="3"/>
                  <a:pt x="0" y="3"/>
                  <a:pt x="0" y="3"/>
                </a:cubicBezTo>
                <a:cubicBezTo>
                  <a:pt x="0" y="3"/>
                  <a:pt x="0" y="3"/>
                  <a:pt x="0" y="4"/>
                </a:cubicBezTo>
                <a:cubicBezTo>
                  <a:pt x="0" y="4"/>
                  <a:pt x="0" y="4"/>
                  <a:pt x="0" y="4"/>
                </a:cubicBezTo>
                <a:cubicBezTo>
                  <a:pt x="0" y="4"/>
                  <a:pt x="0" y="4"/>
                  <a:pt x="0" y="4"/>
                </a:cubicBezTo>
                <a:cubicBezTo>
                  <a:pt x="0" y="5"/>
                  <a:pt x="0" y="5"/>
                  <a:pt x="0" y="5"/>
                </a:cubicBezTo>
                <a:cubicBezTo>
                  <a:pt x="0" y="5"/>
                  <a:pt x="0" y="5"/>
                  <a:pt x="0" y="5"/>
                </a:cubicBezTo>
                <a:cubicBezTo>
                  <a:pt x="0" y="6"/>
                  <a:pt x="0" y="6"/>
                  <a:pt x="0" y="6"/>
                </a:cubicBezTo>
                <a:cubicBezTo>
                  <a:pt x="0" y="6"/>
                  <a:pt x="1" y="5"/>
                  <a:pt x="1" y="5"/>
                </a:cubicBezTo>
                <a:cubicBezTo>
                  <a:pt x="5" y="3"/>
                  <a:pt x="5" y="3"/>
                  <a:pt x="5" y="3"/>
                </a:cubicBezTo>
                <a:cubicBezTo>
                  <a:pt x="5" y="20"/>
                  <a:pt x="5" y="20"/>
                  <a:pt x="5" y="20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0"/>
                  <a:pt x="0" y="21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2"/>
                  <a:pt x="0" y="22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2"/>
                  <a:pt x="0" y="22"/>
                  <a:pt x="0" y="22"/>
                </a:cubicBezTo>
                <a:cubicBezTo>
                  <a:pt x="12" y="22"/>
                  <a:pt x="12" y="22"/>
                  <a:pt x="12" y="22"/>
                </a:cubicBezTo>
                <a:cubicBezTo>
                  <a:pt x="12" y="22"/>
                  <a:pt x="12" y="22"/>
                  <a:pt x="12" y="22"/>
                </a:cubicBezTo>
                <a:cubicBezTo>
                  <a:pt x="13" y="22"/>
                  <a:pt x="13" y="22"/>
                  <a:pt x="13" y="22"/>
                </a:cubicBezTo>
                <a:cubicBezTo>
                  <a:pt x="13" y="22"/>
                  <a:pt x="13" y="22"/>
                  <a:pt x="13" y="22"/>
                </a:cubicBezTo>
                <a:cubicBezTo>
                  <a:pt x="13" y="22"/>
                  <a:pt x="13" y="21"/>
                  <a:pt x="13" y="21"/>
                </a:cubicBezTo>
                <a:cubicBezTo>
                  <a:pt x="13" y="21"/>
                  <a:pt x="13" y="21"/>
                  <a:pt x="13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5" name="Freeform 183"/>
          <p:cNvSpPr>
            <a:spLocks noEditPoints="1"/>
          </p:cNvSpPr>
          <p:nvPr/>
        </p:nvSpPr>
        <p:spPr bwMode="auto">
          <a:xfrm>
            <a:off x="8642351" y="6335713"/>
            <a:ext cx="49213" cy="74613"/>
          </a:xfrm>
          <a:custGeom>
            <a:avLst/>
            <a:gdLst>
              <a:gd name="T0" fmla="*/ 15 w 16"/>
              <a:gd name="T1" fmla="*/ 7 h 24"/>
              <a:gd name="T2" fmla="*/ 14 w 16"/>
              <a:gd name="T3" fmla="*/ 3 h 24"/>
              <a:gd name="T4" fmla="*/ 12 w 16"/>
              <a:gd name="T5" fmla="*/ 1 h 24"/>
              <a:gd name="T6" fmla="*/ 8 w 16"/>
              <a:gd name="T7" fmla="*/ 0 h 24"/>
              <a:gd name="T8" fmla="*/ 4 w 16"/>
              <a:gd name="T9" fmla="*/ 1 h 24"/>
              <a:gd name="T10" fmla="*/ 2 w 16"/>
              <a:gd name="T11" fmla="*/ 4 h 24"/>
              <a:gd name="T12" fmla="*/ 1 w 16"/>
              <a:gd name="T13" fmla="*/ 7 h 24"/>
              <a:gd name="T14" fmla="*/ 0 w 16"/>
              <a:gd name="T15" fmla="*/ 12 h 24"/>
              <a:gd name="T16" fmla="*/ 0 w 16"/>
              <a:gd name="T17" fmla="*/ 17 h 24"/>
              <a:gd name="T18" fmla="*/ 2 w 16"/>
              <a:gd name="T19" fmla="*/ 21 h 24"/>
              <a:gd name="T20" fmla="*/ 4 w 16"/>
              <a:gd name="T21" fmla="*/ 23 h 24"/>
              <a:gd name="T22" fmla="*/ 8 w 16"/>
              <a:gd name="T23" fmla="*/ 24 h 24"/>
              <a:gd name="T24" fmla="*/ 12 w 16"/>
              <a:gd name="T25" fmla="*/ 23 h 24"/>
              <a:gd name="T26" fmla="*/ 14 w 16"/>
              <a:gd name="T27" fmla="*/ 21 h 24"/>
              <a:gd name="T28" fmla="*/ 15 w 16"/>
              <a:gd name="T29" fmla="*/ 17 h 24"/>
              <a:gd name="T30" fmla="*/ 16 w 16"/>
              <a:gd name="T31" fmla="*/ 12 h 24"/>
              <a:gd name="T32" fmla="*/ 15 w 16"/>
              <a:gd name="T33" fmla="*/ 7 h 24"/>
              <a:gd name="T34" fmla="*/ 13 w 16"/>
              <a:gd name="T35" fmla="*/ 15 h 24"/>
              <a:gd name="T36" fmla="*/ 12 w 16"/>
              <a:gd name="T37" fmla="*/ 17 h 24"/>
              <a:gd name="T38" fmla="*/ 12 w 16"/>
              <a:gd name="T39" fmla="*/ 19 h 24"/>
              <a:gd name="T40" fmla="*/ 11 w 16"/>
              <a:gd name="T41" fmla="*/ 20 h 24"/>
              <a:gd name="T42" fmla="*/ 10 w 16"/>
              <a:gd name="T43" fmla="*/ 21 h 24"/>
              <a:gd name="T44" fmla="*/ 8 w 16"/>
              <a:gd name="T45" fmla="*/ 21 h 24"/>
              <a:gd name="T46" fmla="*/ 6 w 16"/>
              <a:gd name="T47" fmla="*/ 21 h 24"/>
              <a:gd name="T48" fmla="*/ 4 w 16"/>
              <a:gd name="T49" fmla="*/ 19 h 24"/>
              <a:gd name="T50" fmla="*/ 3 w 16"/>
              <a:gd name="T51" fmla="*/ 16 h 24"/>
              <a:gd name="T52" fmla="*/ 3 w 16"/>
              <a:gd name="T53" fmla="*/ 12 h 24"/>
              <a:gd name="T54" fmla="*/ 3 w 16"/>
              <a:gd name="T55" fmla="*/ 8 h 24"/>
              <a:gd name="T56" fmla="*/ 4 w 16"/>
              <a:gd name="T57" fmla="*/ 6 h 24"/>
              <a:gd name="T58" fmla="*/ 6 w 16"/>
              <a:gd name="T59" fmla="*/ 4 h 24"/>
              <a:gd name="T60" fmla="*/ 8 w 16"/>
              <a:gd name="T61" fmla="*/ 3 h 24"/>
              <a:gd name="T62" fmla="*/ 10 w 16"/>
              <a:gd name="T63" fmla="*/ 3 h 24"/>
              <a:gd name="T64" fmla="*/ 11 w 16"/>
              <a:gd name="T65" fmla="*/ 4 h 24"/>
              <a:gd name="T66" fmla="*/ 12 w 16"/>
              <a:gd name="T67" fmla="*/ 5 h 24"/>
              <a:gd name="T68" fmla="*/ 12 w 16"/>
              <a:gd name="T69" fmla="*/ 7 h 24"/>
              <a:gd name="T70" fmla="*/ 13 w 16"/>
              <a:gd name="T71" fmla="*/ 9 h 24"/>
              <a:gd name="T72" fmla="*/ 13 w 16"/>
              <a:gd name="T73" fmla="*/ 12 h 24"/>
              <a:gd name="T74" fmla="*/ 13 w 16"/>
              <a:gd name="T75" fmla="*/ 15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4">
                <a:moveTo>
                  <a:pt x="15" y="7"/>
                </a:moveTo>
                <a:cubicBezTo>
                  <a:pt x="15" y="6"/>
                  <a:pt x="15" y="4"/>
                  <a:pt x="14" y="3"/>
                </a:cubicBezTo>
                <a:cubicBezTo>
                  <a:pt x="14" y="2"/>
                  <a:pt x="13" y="2"/>
                  <a:pt x="12" y="1"/>
                </a:cubicBezTo>
                <a:cubicBezTo>
                  <a:pt x="11" y="1"/>
                  <a:pt x="10" y="0"/>
                  <a:pt x="8" y="0"/>
                </a:cubicBezTo>
                <a:cubicBezTo>
                  <a:pt x="7" y="0"/>
                  <a:pt x="5" y="1"/>
                  <a:pt x="4" y="1"/>
                </a:cubicBezTo>
                <a:cubicBezTo>
                  <a:pt x="3" y="2"/>
                  <a:pt x="3" y="3"/>
                  <a:pt x="2" y="4"/>
                </a:cubicBezTo>
                <a:cubicBezTo>
                  <a:pt x="1" y="5"/>
                  <a:pt x="1" y="6"/>
                  <a:pt x="1" y="7"/>
                </a:cubicBezTo>
                <a:cubicBezTo>
                  <a:pt x="0" y="9"/>
                  <a:pt x="0" y="10"/>
                  <a:pt x="0" y="12"/>
                </a:cubicBezTo>
                <a:cubicBezTo>
                  <a:pt x="0" y="14"/>
                  <a:pt x="0" y="16"/>
                  <a:pt x="0" y="17"/>
                </a:cubicBezTo>
                <a:cubicBezTo>
                  <a:pt x="1" y="19"/>
                  <a:pt x="1" y="20"/>
                  <a:pt x="2" y="21"/>
                </a:cubicBezTo>
                <a:cubicBezTo>
                  <a:pt x="2" y="22"/>
                  <a:pt x="3" y="23"/>
                  <a:pt x="4" y="23"/>
                </a:cubicBezTo>
                <a:cubicBezTo>
                  <a:pt x="5" y="24"/>
                  <a:pt x="6" y="24"/>
                  <a:pt x="8" y="24"/>
                </a:cubicBezTo>
                <a:cubicBezTo>
                  <a:pt x="9" y="24"/>
                  <a:pt x="11" y="24"/>
                  <a:pt x="12" y="23"/>
                </a:cubicBezTo>
                <a:cubicBezTo>
                  <a:pt x="13" y="22"/>
                  <a:pt x="13" y="22"/>
                  <a:pt x="14" y="21"/>
                </a:cubicBezTo>
                <a:cubicBezTo>
                  <a:pt x="15" y="20"/>
                  <a:pt x="15" y="18"/>
                  <a:pt x="15" y="17"/>
                </a:cubicBezTo>
                <a:cubicBezTo>
                  <a:pt x="16" y="15"/>
                  <a:pt x="16" y="14"/>
                  <a:pt x="16" y="12"/>
                </a:cubicBezTo>
                <a:cubicBezTo>
                  <a:pt x="16" y="10"/>
                  <a:pt x="16" y="9"/>
                  <a:pt x="15" y="7"/>
                </a:cubicBezTo>
                <a:close/>
                <a:moveTo>
                  <a:pt x="13" y="15"/>
                </a:moveTo>
                <a:cubicBezTo>
                  <a:pt x="13" y="15"/>
                  <a:pt x="13" y="16"/>
                  <a:pt x="12" y="17"/>
                </a:cubicBezTo>
                <a:cubicBezTo>
                  <a:pt x="12" y="18"/>
                  <a:pt x="12" y="18"/>
                  <a:pt x="12" y="19"/>
                </a:cubicBezTo>
                <a:cubicBezTo>
                  <a:pt x="12" y="19"/>
                  <a:pt x="11" y="20"/>
                  <a:pt x="11" y="20"/>
                </a:cubicBezTo>
                <a:cubicBezTo>
                  <a:pt x="11" y="20"/>
                  <a:pt x="10" y="21"/>
                  <a:pt x="10" y="21"/>
                </a:cubicBezTo>
                <a:cubicBezTo>
                  <a:pt x="9" y="21"/>
                  <a:pt x="9" y="21"/>
                  <a:pt x="8" y="21"/>
                </a:cubicBezTo>
                <a:cubicBezTo>
                  <a:pt x="7" y="21"/>
                  <a:pt x="6" y="21"/>
                  <a:pt x="6" y="21"/>
                </a:cubicBezTo>
                <a:cubicBezTo>
                  <a:pt x="5" y="20"/>
                  <a:pt x="5" y="20"/>
                  <a:pt x="4" y="19"/>
                </a:cubicBezTo>
                <a:cubicBezTo>
                  <a:pt x="4" y="18"/>
                  <a:pt x="4" y="17"/>
                  <a:pt x="3" y="16"/>
                </a:cubicBezTo>
                <a:cubicBezTo>
                  <a:pt x="3" y="15"/>
                  <a:pt x="3" y="14"/>
                  <a:pt x="3" y="12"/>
                </a:cubicBezTo>
                <a:cubicBezTo>
                  <a:pt x="3" y="11"/>
                  <a:pt x="3" y="9"/>
                  <a:pt x="3" y="8"/>
                </a:cubicBezTo>
                <a:cubicBezTo>
                  <a:pt x="4" y="7"/>
                  <a:pt x="4" y="6"/>
                  <a:pt x="4" y="6"/>
                </a:cubicBezTo>
                <a:cubicBezTo>
                  <a:pt x="4" y="5"/>
                  <a:pt x="5" y="4"/>
                  <a:pt x="6" y="4"/>
                </a:cubicBezTo>
                <a:cubicBezTo>
                  <a:pt x="6" y="3"/>
                  <a:pt x="7" y="3"/>
                  <a:pt x="8" y="3"/>
                </a:cubicBezTo>
                <a:cubicBezTo>
                  <a:pt x="9" y="3"/>
                  <a:pt x="9" y="3"/>
                  <a:pt x="10" y="3"/>
                </a:cubicBezTo>
                <a:cubicBezTo>
                  <a:pt x="10" y="3"/>
                  <a:pt x="10" y="3"/>
                  <a:pt x="11" y="4"/>
                </a:cubicBezTo>
                <a:cubicBezTo>
                  <a:pt x="11" y="4"/>
                  <a:pt x="11" y="5"/>
                  <a:pt x="12" y="5"/>
                </a:cubicBezTo>
                <a:cubicBezTo>
                  <a:pt x="12" y="6"/>
                  <a:pt x="12" y="6"/>
                  <a:pt x="12" y="7"/>
                </a:cubicBezTo>
                <a:cubicBezTo>
                  <a:pt x="12" y="7"/>
                  <a:pt x="13" y="8"/>
                  <a:pt x="13" y="9"/>
                </a:cubicBezTo>
                <a:cubicBezTo>
                  <a:pt x="13" y="10"/>
                  <a:pt x="13" y="11"/>
                  <a:pt x="13" y="12"/>
                </a:cubicBezTo>
                <a:cubicBezTo>
                  <a:pt x="13" y="13"/>
                  <a:pt x="13" y="14"/>
                  <a:pt x="13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6" name="Freeform 184"/>
          <p:cNvSpPr>
            <a:spLocks/>
          </p:cNvSpPr>
          <p:nvPr/>
        </p:nvSpPr>
        <p:spPr bwMode="auto">
          <a:xfrm>
            <a:off x="9544051" y="6332538"/>
            <a:ext cx="39688" cy="74613"/>
          </a:xfrm>
          <a:custGeom>
            <a:avLst/>
            <a:gdLst>
              <a:gd name="T0" fmla="*/ 13 w 13"/>
              <a:gd name="T1" fmla="*/ 23 h 24"/>
              <a:gd name="T2" fmla="*/ 12 w 13"/>
              <a:gd name="T3" fmla="*/ 23 h 24"/>
              <a:gd name="T4" fmla="*/ 6 w 13"/>
              <a:gd name="T5" fmla="*/ 14 h 24"/>
              <a:gd name="T6" fmla="*/ 12 w 13"/>
              <a:gd name="T7" fmla="*/ 9 h 24"/>
              <a:gd name="T8" fmla="*/ 12 w 13"/>
              <a:gd name="T9" fmla="*/ 8 h 24"/>
              <a:gd name="T10" fmla="*/ 12 w 13"/>
              <a:gd name="T11" fmla="*/ 8 h 24"/>
              <a:gd name="T12" fmla="*/ 12 w 13"/>
              <a:gd name="T13" fmla="*/ 7 h 24"/>
              <a:gd name="T14" fmla="*/ 12 w 13"/>
              <a:gd name="T15" fmla="*/ 7 h 24"/>
              <a:gd name="T16" fmla="*/ 11 w 13"/>
              <a:gd name="T17" fmla="*/ 7 h 24"/>
              <a:gd name="T18" fmla="*/ 11 w 13"/>
              <a:gd name="T19" fmla="*/ 7 h 24"/>
              <a:gd name="T20" fmla="*/ 10 w 13"/>
              <a:gd name="T21" fmla="*/ 7 h 24"/>
              <a:gd name="T22" fmla="*/ 9 w 13"/>
              <a:gd name="T23" fmla="*/ 7 h 24"/>
              <a:gd name="T24" fmla="*/ 9 w 13"/>
              <a:gd name="T25" fmla="*/ 8 h 24"/>
              <a:gd name="T26" fmla="*/ 9 w 13"/>
              <a:gd name="T27" fmla="*/ 8 h 24"/>
              <a:gd name="T28" fmla="*/ 3 w 13"/>
              <a:gd name="T29" fmla="*/ 14 h 24"/>
              <a:gd name="T30" fmla="*/ 3 w 13"/>
              <a:gd name="T31" fmla="*/ 0 h 24"/>
              <a:gd name="T32" fmla="*/ 3 w 13"/>
              <a:gd name="T33" fmla="*/ 0 h 24"/>
              <a:gd name="T34" fmla="*/ 2 w 13"/>
              <a:gd name="T35" fmla="*/ 0 h 24"/>
              <a:gd name="T36" fmla="*/ 2 w 13"/>
              <a:gd name="T37" fmla="*/ 0 h 24"/>
              <a:gd name="T38" fmla="*/ 1 w 13"/>
              <a:gd name="T39" fmla="*/ 0 h 24"/>
              <a:gd name="T40" fmla="*/ 1 w 13"/>
              <a:gd name="T41" fmla="*/ 0 h 24"/>
              <a:gd name="T42" fmla="*/ 0 w 13"/>
              <a:gd name="T43" fmla="*/ 0 h 24"/>
              <a:gd name="T44" fmla="*/ 0 w 13"/>
              <a:gd name="T45" fmla="*/ 0 h 24"/>
              <a:gd name="T46" fmla="*/ 0 w 13"/>
              <a:gd name="T47" fmla="*/ 0 h 24"/>
              <a:gd name="T48" fmla="*/ 0 w 13"/>
              <a:gd name="T49" fmla="*/ 24 h 24"/>
              <a:gd name="T50" fmla="*/ 0 w 13"/>
              <a:gd name="T51" fmla="*/ 24 h 24"/>
              <a:gd name="T52" fmla="*/ 0 w 13"/>
              <a:gd name="T53" fmla="*/ 24 h 24"/>
              <a:gd name="T54" fmla="*/ 1 w 13"/>
              <a:gd name="T55" fmla="*/ 24 h 24"/>
              <a:gd name="T56" fmla="*/ 1 w 13"/>
              <a:gd name="T57" fmla="*/ 24 h 24"/>
              <a:gd name="T58" fmla="*/ 2 w 13"/>
              <a:gd name="T59" fmla="*/ 24 h 24"/>
              <a:gd name="T60" fmla="*/ 2 w 13"/>
              <a:gd name="T61" fmla="*/ 24 h 24"/>
              <a:gd name="T62" fmla="*/ 3 w 13"/>
              <a:gd name="T63" fmla="*/ 24 h 24"/>
              <a:gd name="T64" fmla="*/ 3 w 13"/>
              <a:gd name="T65" fmla="*/ 24 h 24"/>
              <a:gd name="T66" fmla="*/ 3 w 13"/>
              <a:gd name="T67" fmla="*/ 15 h 24"/>
              <a:gd name="T68" fmla="*/ 9 w 13"/>
              <a:gd name="T69" fmla="*/ 24 h 24"/>
              <a:gd name="T70" fmla="*/ 10 w 13"/>
              <a:gd name="T71" fmla="*/ 24 h 24"/>
              <a:gd name="T72" fmla="*/ 10 w 13"/>
              <a:gd name="T73" fmla="*/ 24 h 24"/>
              <a:gd name="T74" fmla="*/ 11 w 13"/>
              <a:gd name="T75" fmla="*/ 24 h 24"/>
              <a:gd name="T76" fmla="*/ 11 w 13"/>
              <a:gd name="T77" fmla="*/ 24 h 24"/>
              <a:gd name="T78" fmla="*/ 12 w 13"/>
              <a:gd name="T79" fmla="*/ 24 h 24"/>
              <a:gd name="T80" fmla="*/ 13 w 13"/>
              <a:gd name="T81" fmla="*/ 24 h 24"/>
              <a:gd name="T82" fmla="*/ 13 w 13"/>
              <a:gd name="T83" fmla="*/ 24 h 24"/>
              <a:gd name="T84" fmla="*/ 13 w 13"/>
              <a:gd name="T85" fmla="*/ 24 h 24"/>
              <a:gd name="T86" fmla="*/ 13 w 13"/>
              <a:gd name="T87" fmla="*/ 23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3" h="24">
                <a:moveTo>
                  <a:pt x="13" y="23"/>
                </a:moveTo>
                <a:cubicBezTo>
                  <a:pt x="13" y="23"/>
                  <a:pt x="13" y="23"/>
                  <a:pt x="12" y="23"/>
                </a:cubicBezTo>
                <a:cubicBezTo>
                  <a:pt x="6" y="14"/>
                  <a:pt x="6" y="14"/>
                  <a:pt x="6" y="14"/>
                </a:cubicBezTo>
                <a:cubicBezTo>
                  <a:pt x="12" y="9"/>
                  <a:pt x="12" y="9"/>
                  <a:pt x="12" y="9"/>
                </a:cubicBezTo>
                <a:cubicBezTo>
                  <a:pt x="12" y="8"/>
                  <a:pt x="12" y="8"/>
                  <a:pt x="12" y="8"/>
                </a:cubicBezTo>
                <a:cubicBezTo>
                  <a:pt x="12" y="8"/>
                  <a:pt x="12" y="8"/>
                  <a:pt x="12" y="8"/>
                </a:cubicBezTo>
                <a:cubicBezTo>
                  <a:pt x="12" y="8"/>
                  <a:pt x="12" y="8"/>
                  <a:pt x="12" y="7"/>
                </a:cubicBezTo>
                <a:cubicBezTo>
                  <a:pt x="12" y="7"/>
                  <a:pt x="12" y="7"/>
                  <a:pt x="12" y="7"/>
                </a:cubicBezTo>
                <a:cubicBezTo>
                  <a:pt x="12" y="7"/>
                  <a:pt x="12" y="7"/>
                  <a:pt x="11" y="7"/>
                </a:cubicBezTo>
                <a:cubicBezTo>
                  <a:pt x="11" y="7"/>
                  <a:pt x="11" y="7"/>
                  <a:pt x="11" y="7"/>
                </a:cubicBezTo>
                <a:cubicBezTo>
                  <a:pt x="10" y="7"/>
                  <a:pt x="10" y="7"/>
                  <a:pt x="10" y="7"/>
                </a:cubicBezTo>
                <a:cubicBezTo>
                  <a:pt x="10" y="7"/>
                  <a:pt x="10" y="7"/>
                  <a:pt x="9" y="7"/>
                </a:cubicBezTo>
                <a:cubicBezTo>
                  <a:pt x="9" y="7"/>
                  <a:pt x="9" y="7"/>
                  <a:pt x="9" y="8"/>
                </a:cubicBezTo>
                <a:cubicBezTo>
                  <a:pt x="9" y="8"/>
                  <a:pt x="9" y="8"/>
                  <a:pt x="9" y="8"/>
                </a:cubicBezTo>
                <a:cubicBezTo>
                  <a:pt x="3" y="14"/>
                  <a:pt x="3" y="14"/>
                  <a:pt x="3" y="14"/>
                </a:cubicBezTo>
                <a:cubicBezTo>
                  <a:pt x="3" y="0"/>
                  <a:pt x="3" y="0"/>
                  <a:pt x="3" y="0"/>
                </a:cubicBezTo>
                <a:cubicBezTo>
                  <a:pt x="3" y="0"/>
                  <a:pt x="3" y="0"/>
                  <a:pt x="3" y="0"/>
                </a:cubicBezTo>
                <a:cubicBezTo>
                  <a:pt x="3" y="0"/>
                  <a:pt x="3" y="0"/>
                  <a:pt x="2" y="0"/>
                </a:cubicBezTo>
                <a:cubicBezTo>
                  <a:pt x="2" y="0"/>
                  <a:pt x="2" y="0"/>
                  <a:pt x="2" y="0"/>
                </a:cubicBezTo>
                <a:cubicBezTo>
                  <a:pt x="2" y="0"/>
                  <a:pt x="2" y="0"/>
                  <a:pt x="1" y="0"/>
                </a:cubicBezTo>
                <a:cubicBezTo>
                  <a:pt x="1" y="0"/>
                  <a:pt x="1" y="0"/>
                  <a:pt x="1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4"/>
                  <a:pt x="0" y="24"/>
                  <a:pt x="1" y="24"/>
                </a:cubicBezTo>
                <a:cubicBezTo>
                  <a:pt x="1" y="24"/>
                  <a:pt x="1" y="24"/>
                  <a:pt x="1" y="24"/>
                </a:cubicBezTo>
                <a:cubicBezTo>
                  <a:pt x="2" y="24"/>
                  <a:pt x="2" y="24"/>
                  <a:pt x="2" y="24"/>
                </a:cubicBezTo>
                <a:cubicBezTo>
                  <a:pt x="2" y="24"/>
                  <a:pt x="2" y="24"/>
                  <a:pt x="2" y="24"/>
                </a:cubicBezTo>
                <a:cubicBezTo>
                  <a:pt x="3" y="24"/>
                  <a:pt x="3" y="24"/>
                  <a:pt x="3" y="24"/>
                </a:cubicBezTo>
                <a:cubicBezTo>
                  <a:pt x="3" y="24"/>
                  <a:pt x="3" y="24"/>
                  <a:pt x="3" y="24"/>
                </a:cubicBezTo>
                <a:cubicBezTo>
                  <a:pt x="3" y="15"/>
                  <a:pt x="3" y="15"/>
                  <a:pt x="3" y="15"/>
                </a:cubicBezTo>
                <a:cubicBezTo>
                  <a:pt x="9" y="24"/>
                  <a:pt x="9" y="24"/>
                  <a:pt x="9" y="24"/>
                </a:cubicBezTo>
                <a:cubicBezTo>
                  <a:pt x="10" y="24"/>
                  <a:pt x="10" y="24"/>
                  <a:pt x="10" y="24"/>
                </a:cubicBezTo>
                <a:cubicBezTo>
                  <a:pt x="10" y="24"/>
                  <a:pt x="10" y="24"/>
                  <a:pt x="10" y="24"/>
                </a:cubicBezTo>
                <a:cubicBezTo>
                  <a:pt x="10" y="24"/>
                  <a:pt x="10" y="24"/>
                  <a:pt x="11" y="24"/>
                </a:cubicBezTo>
                <a:cubicBezTo>
                  <a:pt x="11" y="24"/>
                  <a:pt x="11" y="24"/>
                  <a:pt x="11" y="24"/>
                </a:cubicBezTo>
                <a:cubicBezTo>
                  <a:pt x="12" y="24"/>
                  <a:pt x="12" y="24"/>
                  <a:pt x="12" y="24"/>
                </a:cubicBezTo>
                <a:cubicBezTo>
                  <a:pt x="12" y="24"/>
                  <a:pt x="12" y="24"/>
                  <a:pt x="13" y="24"/>
                </a:cubicBezTo>
                <a:cubicBezTo>
                  <a:pt x="13" y="24"/>
                  <a:pt x="13" y="24"/>
                  <a:pt x="13" y="24"/>
                </a:cubicBezTo>
                <a:cubicBezTo>
                  <a:pt x="13" y="24"/>
                  <a:pt x="13" y="24"/>
                  <a:pt x="13" y="24"/>
                </a:cubicBezTo>
                <a:cubicBezTo>
                  <a:pt x="13" y="23"/>
                  <a:pt x="13" y="23"/>
                  <a:pt x="13" y="23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7" name="Freeform 185"/>
          <p:cNvSpPr>
            <a:spLocks/>
          </p:cNvSpPr>
          <p:nvPr/>
        </p:nvSpPr>
        <p:spPr bwMode="auto">
          <a:xfrm>
            <a:off x="9593263" y="6354763"/>
            <a:ext cx="74613" cy="52388"/>
          </a:xfrm>
          <a:custGeom>
            <a:avLst/>
            <a:gdLst>
              <a:gd name="T0" fmla="*/ 23 w 24"/>
              <a:gd name="T1" fmla="*/ 4 h 17"/>
              <a:gd name="T2" fmla="*/ 21 w 24"/>
              <a:gd name="T3" fmla="*/ 1 h 17"/>
              <a:gd name="T4" fmla="*/ 17 w 24"/>
              <a:gd name="T5" fmla="*/ 0 h 17"/>
              <a:gd name="T6" fmla="*/ 14 w 24"/>
              <a:gd name="T7" fmla="*/ 2 h 17"/>
              <a:gd name="T8" fmla="*/ 12 w 24"/>
              <a:gd name="T9" fmla="*/ 2 h 17"/>
              <a:gd name="T10" fmla="*/ 10 w 24"/>
              <a:gd name="T11" fmla="*/ 0 h 17"/>
              <a:gd name="T12" fmla="*/ 5 w 24"/>
              <a:gd name="T13" fmla="*/ 1 h 17"/>
              <a:gd name="T14" fmla="*/ 3 w 24"/>
              <a:gd name="T15" fmla="*/ 1 h 17"/>
              <a:gd name="T16" fmla="*/ 3 w 24"/>
              <a:gd name="T17" fmla="*/ 0 h 17"/>
              <a:gd name="T18" fmla="*/ 2 w 24"/>
              <a:gd name="T19" fmla="*/ 0 h 17"/>
              <a:gd name="T20" fmla="*/ 1 w 24"/>
              <a:gd name="T21" fmla="*/ 0 h 17"/>
              <a:gd name="T22" fmla="*/ 0 w 24"/>
              <a:gd name="T23" fmla="*/ 1 h 17"/>
              <a:gd name="T24" fmla="*/ 0 w 24"/>
              <a:gd name="T25" fmla="*/ 17 h 17"/>
              <a:gd name="T26" fmla="*/ 1 w 24"/>
              <a:gd name="T27" fmla="*/ 17 h 17"/>
              <a:gd name="T28" fmla="*/ 2 w 24"/>
              <a:gd name="T29" fmla="*/ 17 h 17"/>
              <a:gd name="T30" fmla="*/ 3 w 24"/>
              <a:gd name="T31" fmla="*/ 17 h 17"/>
              <a:gd name="T32" fmla="*/ 3 w 24"/>
              <a:gd name="T33" fmla="*/ 6 h 17"/>
              <a:gd name="T34" fmla="*/ 7 w 24"/>
              <a:gd name="T35" fmla="*/ 2 h 17"/>
              <a:gd name="T36" fmla="*/ 10 w 24"/>
              <a:gd name="T37" fmla="*/ 4 h 17"/>
              <a:gd name="T38" fmla="*/ 11 w 24"/>
              <a:gd name="T39" fmla="*/ 7 h 17"/>
              <a:gd name="T40" fmla="*/ 11 w 24"/>
              <a:gd name="T41" fmla="*/ 17 h 17"/>
              <a:gd name="T42" fmla="*/ 11 w 24"/>
              <a:gd name="T43" fmla="*/ 17 h 17"/>
              <a:gd name="T44" fmla="*/ 13 w 24"/>
              <a:gd name="T45" fmla="*/ 17 h 17"/>
              <a:gd name="T46" fmla="*/ 13 w 24"/>
              <a:gd name="T47" fmla="*/ 17 h 17"/>
              <a:gd name="T48" fmla="*/ 13 w 24"/>
              <a:gd name="T49" fmla="*/ 6 h 17"/>
              <a:gd name="T50" fmla="*/ 18 w 24"/>
              <a:gd name="T51" fmla="*/ 2 h 17"/>
              <a:gd name="T52" fmla="*/ 20 w 24"/>
              <a:gd name="T53" fmla="*/ 4 h 17"/>
              <a:gd name="T54" fmla="*/ 21 w 24"/>
              <a:gd name="T55" fmla="*/ 7 h 17"/>
              <a:gd name="T56" fmla="*/ 21 w 24"/>
              <a:gd name="T57" fmla="*/ 17 h 17"/>
              <a:gd name="T58" fmla="*/ 22 w 24"/>
              <a:gd name="T59" fmla="*/ 17 h 17"/>
              <a:gd name="T60" fmla="*/ 23 w 24"/>
              <a:gd name="T61" fmla="*/ 17 h 17"/>
              <a:gd name="T62" fmla="*/ 24 w 24"/>
              <a:gd name="T63" fmla="*/ 17 h 17"/>
              <a:gd name="T64" fmla="*/ 24 w 24"/>
              <a:gd name="T65" fmla="*/ 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24" h="17">
                <a:moveTo>
                  <a:pt x="24" y="7"/>
                </a:moveTo>
                <a:cubicBezTo>
                  <a:pt x="24" y="6"/>
                  <a:pt x="24" y="5"/>
                  <a:pt x="23" y="4"/>
                </a:cubicBezTo>
                <a:cubicBezTo>
                  <a:pt x="23" y="3"/>
                  <a:pt x="23" y="3"/>
                  <a:pt x="23" y="2"/>
                </a:cubicBezTo>
                <a:cubicBezTo>
                  <a:pt x="22" y="1"/>
                  <a:pt x="22" y="1"/>
                  <a:pt x="21" y="1"/>
                </a:cubicBezTo>
                <a:cubicBezTo>
                  <a:pt x="20" y="0"/>
                  <a:pt x="19" y="0"/>
                  <a:pt x="18" y="0"/>
                </a:cubicBezTo>
                <a:cubicBezTo>
                  <a:pt x="18" y="0"/>
                  <a:pt x="17" y="0"/>
                  <a:pt x="17" y="0"/>
                </a:cubicBezTo>
                <a:cubicBezTo>
                  <a:pt x="17" y="0"/>
                  <a:pt x="16" y="0"/>
                  <a:pt x="16" y="1"/>
                </a:cubicBezTo>
                <a:cubicBezTo>
                  <a:pt x="15" y="1"/>
                  <a:pt x="15" y="1"/>
                  <a:pt x="14" y="2"/>
                </a:cubicBezTo>
                <a:cubicBezTo>
                  <a:pt x="14" y="2"/>
                  <a:pt x="13" y="3"/>
                  <a:pt x="13" y="3"/>
                </a:cubicBezTo>
                <a:cubicBezTo>
                  <a:pt x="13" y="3"/>
                  <a:pt x="12" y="2"/>
                  <a:pt x="12" y="2"/>
                </a:cubicBezTo>
                <a:cubicBezTo>
                  <a:pt x="12" y="1"/>
                  <a:pt x="12" y="1"/>
                  <a:pt x="11" y="1"/>
                </a:cubicBezTo>
                <a:cubicBezTo>
                  <a:pt x="11" y="1"/>
                  <a:pt x="10" y="0"/>
                  <a:pt x="10" y="0"/>
                </a:cubicBezTo>
                <a:cubicBezTo>
                  <a:pt x="9" y="0"/>
                  <a:pt x="9" y="0"/>
                  <a:pt x="8" y="0"/>
                </a:cubicBezTo>
                <a:cubicBezTo>
                  <a:pt x="7" y="0"/>
                  <a:pt x="6" y="0"/>
                  <a:pt x="5" y="1"/>
                </a:cubicBezTo>
                <a:cubicBezTo>
                  <a:pt x="5" y="1"/>
                  <a:pt x="4" y="2"/>
                  <a:pt x="3" y="3"/>
                </a:cubicBezTo>
                <a:cubicBezTo>
                  <a:pt x="3" y="1"/>
                  <a:pt x="3" y="1"/>
                  <a:pt x="3" y="1"/>
                </a:cubicBezTo>
                <a:cubicBezTo>
                  <a:pt x="3" y="1"/>
                  <a:pt x="3" y="1"/>
                  <a:pt x="3" y="1"/>
                </a:cubicBezTo>
                <a:cubicBezTo>
                  <a:pt x="3" y="0"/>
                  <a:pt x="3" y="0"/>
                  <a:pt x="3" y="0"/>
                </a:cubicBezTo>
                <a:cubicBezTo>
                  <a:pt x="3" y="0"/>
                  <a:pt x="2" y="0"/>
                  <a:pt x="2" y="0"/>
                </a:cubicBezTo>
                <a:cubicBezTo>
                  <a:pt x="2" y="0"/>
                  <a:pt x="2" y="0"/>
                  <a:pt x="2" y="0"/>
                </a:cubicBezTo>
                <a:cubicBezTo>
                  <a:pt x="1" y="0"/>
                  <a:pt x="1" y="0"/>
                  <a:pt x="1" y="0"/>
                </a:cubicBezTo>
                <a:cubicBezTo>
                  <a:pt x="1" y="0"/>
                  <a:pt x="1" y="0"/>
                  <a:pt x="1" y="0"/>
                </a:cubicBezTo>
                <a:cubicBezTo>
                  <a:pt x="0" y="0"/>
                  <a:pt x="0" y="0"/>
                  <a:pt x="0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17"/>
                  <a:pt x="0" y="17"/>
                  <a:pt x="0" y="17"/>
                </a:cubicBezTo>
                <a:cubicBezTo>
                  <a:pt x="0" y="17"/>
                  <a:pt x="0" y="17"/>
                  <a:pt x="0" y="17"/>
                </a:cubicBezTo>
                <a:cubicBezTo>
                  <a:pt x="0" y="17"/>
                  <a:pt x="0" y="17"/>
                  <a:pt x="1" y="17"/>
                </a:cubicBezTo>
                <a:cubicBezTo>
                  <a:pt x="1" y="17"/>
                  <a:pt x="1" y="17"/>
                  <a:pt x="1" y="17"/>
                </a:cubicBezTo>
                <a:cubicBezTo>
                  <a:pt x="1" y="17"/>
                  <a:pt x="1" y="17"/>
                  <a:pt x="2" y="17"/>
                </a:cubicBezTo>
                <a:cubicBezTo>
                  <a:pt x="2" y="17"/>
                  <a:pt x="2" y="17"/>
                  <a:pt x="2" y="17"/>
                </a:cubicBezTo>
                <a:cubicBezTo>
                  <a:pt x="3" y="17"/>
                  <a:pt x="3" y="17"/>
                  <a:pt x="3" y="17"/>
                </a:cubicBezTo>
                <a:cubicBezTo>
                  <a:pt x="3" y="17"/>
                  <a:pt x="3" y="17"/>
                  <a:pt x="3" y="17"/>
                </a:cubicBezTo>
                <a:cubicBezTo>
                  <a:pt x="3" y="17"/>
                  <a:pt x="3" y="17"/>
                  <a:pt x="3" y="17"/>
                </a:cubicBezTo>
                <a:cubicBezTo>
                  <a:pt x="3" y="6"/>
                  <a:pt x="3" y="6"/>
                  <a:pt x="3" y="6"/>
                </a:cubicBezTo>
                <a:cubicBezTo>
                  <a:pt x="4" y="5"/>
                  <a:pt x="5" y="4"/>
                  <a:pt x="5" y="3"/>
                </a:cubicBezTo>
                <a:cubicBezTo>
                  <a:pt x="6" y="3"/>
                  <a:pt x="7" y="2"/>
                  <a:pt x="7" y="2"/>
                </a:cubicBezTo>
                <a:cubicBezTo>
                  <a:pt x="8" y="2"/>
                  <a:pt x="8" y="3"/>
                  <a:pt x="9" y="3"/>
                </a:cubicBezTo>
                <a:cubicBezTo>
                  <a:pt x="9" y="3"/>
                  <a:pt x="10" y="3"/>
                  <a:pt x="10" y="4"/>
                </a:cubicBezTo>
                <a:cubicBezTo>
                  <a:pt x="10" y="4"/>
                  <a:pt x="10" y="5"/>
                  <a:pt x="10" y="5"/>
                </a:cubicBezTo>
                <a:cubicBezTo>
                  <a:pt x="10" y="6"/>
                  <a:pt x="11" y="6"/>
                  <a:pt x="11" y="7"/>
                </a:cubicBezTo>
                <a:cubicBezTo>
                  <a:pt x="11" y="17"/>
                  <a:pt x="11" y="17"/>
                  <a:pt x="11" y="17"/>
                </a:cubicBezTo>
                <a:cubicBezTo>
                  <a:pt x="11" y="17"/>
                  <a:pt x="11" y="17"/>
                  <a:pt x="11" y="17"/>
                </a:cubicBezTo>
                <a:cubicBezTo>
                  <a:pt x="11" y="17"/>
                  <a:pt x="11" y="17"/>
                  <a:pt x="11" y="17"/>
                </a:cubicBezTo>
                <a:cubicBezTo>
                  <a:pt x="11" y="17"/>
                  <a:pt x="11" y="17"/>
                  <a:pt x="11" y="17"/>
                </a:cubicBezTo>
                <a:cubicBezTo>
                  <a:pt x="11" y="17"/>
                  <a:pt x="12" y="17"/>
                  <a:pt x="12" y="17"/>
                </a:cubicBezTo>
                <a:cubicBezTo>
                  <a:pt x="12" y="17"/>
                  <a:pt x="13" y="17"/>
                  <a:pt x="13" y="17"/>
                </a:cubicBezTo>
                <a:cubicBezTo>
                  <a:pt x="13" y="17"/>
                  <a:pt x="13" y="17"/>
                  <a:pt x="13" y="17"/>
                </a:cubicBezTo>
                <a:cubicBezTo>
                  <a:pt x="13" y="17"/>
                  <a:pt x="13" y="17"/>
                  <a:pt x="13" y="17"/>
                </a:cubicBezTo>
                <a:cubicBezTo>
                  <a:pt x="13" y="17"/>
                  <a:pt x="13" y="17"/>
                  <a:pt x="13" y="17"/>
                </a:cubicBezTo>
                <a:cubicBezTo>
                  <a:pt x="13" y="6"/>
                  <a:pt x="13" y="6"/>
                  <a:pt x="13" y="6"/>
                </a:cubicBezTo>
                <a:cubicBezTo>
                  <a:pt x="14" y="5"/>
                  <a:pt x="15" y="4"/>
                  <a:pt x="16" y="3"/>
                </a:cubicBezTo>
                <a:cubicBezTo>
                  <a:pt x="16" y="3"/>
                  <a:pt x="17" y="2"/>
                  <a:pt x="18" y="2"/>
                </a:cubicBezTo>
                <a:cubicBezTo>
                  <a:pt x="18" y="2"/>
                  <a:pt x="19" y="3"/>
                  <a:pt x="19" y="3"/>
                </a:cubicBezTo>
                <a:cubicBezTo>
                  <a:pt x="19" y="3"/>
                  <a:pt x="20" y="3"/>
                  <a:pt x="20" y="4"/>
                </a:cubicBezTo>
                <a:cubicBezTo>
                  <a:pt x="20" y="4"/>
                  <a:pt x="21" y="5"/>
                  <a:pt x="21" y="5"/>
                </a:cubicBezTo>
                <a:cubicBezTo>
                  <a:pt x="21" y="6"/>
                  <a:pt x="21" y="6"/>
                  <a:pt x="21" y="7"/>
                </a:cubicBezTo>
                <a:cubicBezTo>
                  <a:pt x="21" y="17"/>
                  <a:pt x="21" y="17"/>
                  <a:pt x="21" y="17"/>
                </a:cubicBezTo>
                <a:cubicBezTo>
                  <a:pt x="21" y="17"/>
                  <a:pt x="21" y="17"/>
                  <a:pt x="21" y="17"/>
                </a:cubicBezTo>
                <a:cubicBezTo>
                  <a:pt x="21" y="17"/>
                  <a:pt x="21" y="17"/>
                  <a:pt x="21" y="17"/>
                </a:cubicBezTo>
                <a:cubicBezTo>
                  <a:pt x="21" y="17"/>
                  <a:pt x="21" y="17"/>
                  <a:pt x="22" y="17"/>
                </a:cubicBezTo>
                <a:cubicBezTo>
                  <a:pt x="22" y="17"/>
                  <a:pt x="22" y="17"/>
                  <a:pt x="22" y="17"/>
                </a:cubicBezTo>
                <a:cubicBezTo>
                  <a:pt x="23" y="17"/>
                  <a:pt x="23" y="17"/>
                  <a:pt x="23" y="17"/>
                </a:cubicBezTo>
                <a:cubicBezTo>
                  <a:pt x="23" y="17"/>
                  <a:pt x="23" y="17"/>
                  <a:pt x="23" y="17"/>
                </a:cubicBezTo>
                <a:cubicBezTo>
                  <a:pt x="24" y="17"/>
                  <a:pt x="24" y="17"/>
                  <a:pt x="24" y="17"/>
                </a:cubicBezTo>
                <a:cubicBezTo>
                  <a:pt x="24" y="17"/>
                  <a:pt x="24" y="17"/>
                  <a:pt x="24" y="17"/>
                </a:cubicBezTo>
                <a:cubicBezTo>
                  <a:pt x="24" y="7"/>
                  <a:pt x="24" y="7"/>
                  <a:pt x="24" y="7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8" name="Freeform 186"/>
          <p:cNvSpPr>
            <a:spLocks/>
          </p:cNvSpPr>
          <p:nvPr/>
        </p:nvSpPr>
        <p:spPr bwMode="auto">
          <a:xfrm>
            <a:off x="8766176" y="5875338"/>
            <a:ext cx="147638" cy="149225"/>
          </a:xfrm>
          <a:custGeom>
            <a:avLst/>
            <a:gdLst>
              <a:gd name="T0" fmla="*/ 36 w 48"/>
              <a:gd name="T1" fmla="*/ 4 h 48"/>
              <a:gd name="T2" fmla="*/ 48 w 48"/>
              <a:gd name="T3" fmla="*/ 24 h 48"/>
              <a:gd name="T4" fmla="*/ 24 w 48"/>
              <a:gd name="T5" fmla="*/ 48 h 48"/>
              <a:gd name="T6" fmla="*/ 0 w 48"/>
              <a:gd name="T7" fmla="*/ 24 h 48"/>
              <a:gd name="T8" fmla="*/ 11 w 48"/>
              <a:gd name="T9" fmla="*/ 4 h 48"/>
              <a:gd name="T10" fmla="*/ 16 w 48"/>
              <a:gd name="T11" fmla="*/ 2 h 48"/>
              <a:gd name="T12" fmla="*/ 24 w 48"/>
              <a:gd name="T13" fmla="*/ 0 h 48"/>
              <a:gd name="T14" fmla="*/ 36 w 48"/>
              <a:gd name="T15" fmla="*/ 4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8" h="48">
                <a:moveTo>
                  <a:pt x="36" y="4"/>
                </a:moveTo>
                <a:cubicBezTo>
                  <a:pt x="43" y="8"/>
                  <a:pt x="48" y="16"/>
                  <a:pt x="48" y="24"/>
                </a:cubicBezTo>
                <a:cubicBezTo>
                  <a:pt x="48" y="38"/>
                  <a:pt x="37" y="48"/>
                  <a:pt x="24" y="48"/>
                </a:cubicBezTo>
                <a:cubicBezTo>
                  <a:pt x="10" y="48"/>
                  <a:pt x="0" y="38"/>
                  <a:pt x="0" y="24"/>
                </a:cubicBezTo>
                <a:cubicBezTo>
                  <a:pt x="0" y="16"/>
                  <a:pt x="4" y="8"/>
                  <a:pt x="11" y="4"/>
                </a:cubicBezTo>
                <a:cubicBezTo>
                  <a:pt x="13" y="3"/>
                  <a:pt x="15" y="2"/>
                  <a:pt x="16" y="2"/>
                </a:cubicBezTo>
                <a:cubicBezTo>
                  <a:pt x="19" y="1"/>
                  <a:pt x="21" y="0"/>
                  <a:pt x="24" y="0"/>
                </a:cubicBezTo>
                <a:cubicBezTo>
                  <a:pt x="28" y="0"/>
                  <a:pt x="32" y="2"/>
                  <a:pt x="36" y="4"/>
                </a:cubicBezTo>
                <a:close/>
              </a:path>
            </a:pathLst>
          </a:custGeom>
          <a:noFill/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9" name="Freeform 187"/>
          <p:cNvSpPr>
            <a:spLocks/>
          </p:cNvSpPr>
          <p:nvPr/>
        </p:nvSpPr>
        <p:spPr bwMode="auto">
          <a:xfrm>
            <a:off x="8799513" y="5776913"/>
            <a:ext cx="77788" cy="111125"/>
          </a:xfrm>
          <a:custGeom>
            <a:avLst/>
            <a:gdLst>
              <a:gd name="T0" fmla="*/ 0 w 25"/>
              <a:gd name="T1" fmla="*/ 36 h 36"/>
              <a:gd name="T2" fmla="*/ 5 w 25"/>
              <a:gd name="T3" fmla="*/ 34 h 36"/>
              <a:gd name="T4" fmla="*/ 13 w 25"/>
              <a:gd name="T5" fmla="*/ 32 h 36"/>
              <a:gd name="T6" fmla="*/ 25 w 25"/>
              <a:gd name="T7" fmla="*/ 36 h 36"/>
              <a:gd name="T8" fmla="*/ 12 w 25"/>
              <a:gd name="T9" fmla="*/ 0 h 36"/>
              <a:gd name="T10" fmla="*/ 0 w 25"/>
              <a:gd name="T11" fmla="*/ 36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5" h="36">
                <a:moveTo>
                  <a:pt x="0" y="36"/>
                </a:moveTo>
                <a:cubicBezTo>
                  <a:pt x="2" y="35"/>
                  <a:pt x="4" y="34"/>
                  <a:pt x="5" y="34"/>
                </a:cubicBezTo>
                <a:cubicBezTo>
                  <a:pt x="8" y="33"/>
                  <a:pt x="10" y="32"/>
                  <a:pt x="13" y="32"/>
                </a:cubicBezTo>
                <a:cubicBezTo>
                  <a:pt x="17" y="32"/>
                  <a:pt x="21" y="34"/>
                  <a:pt x="25" y="36"/>
                </a:cubicBezTo>
                <a:cubicBezTo>
                  <a:pt x="12" y="0"/>
                  <a:pt x="12" y="0"/>
                  <a:pt x="12" y="0"/>
                </a:cubicBezTo>
                <a:lnTo>
                  <a:pt x="0" y="36"/>
                </a:lnTo>
                <a:close/>
              </a:path>
            </a:pathLst>
          </a:custGeom>
          <a:noFill/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0" name="Freeform 188"/>
          <p:cNvSpPr>
            <a:spLocks/>
          </p:cNvSpPr>
          <p:nvPr/>
        </p:nvSpPr>
        <p:spPr bwMode="auto">
          <a:xfrm>
            <a:off x="8836026" y="5776913"/>
            <a:ext cx="41275" cy="111125"/>
          </a:xfrm>
          <a:custGeom>
            <a:avLst/>
            <a:gdLst>
              <a:gd name="T0" fmla="*/ 1 w 13"/>
              <a:gd name="T1" fmla="*/ 32 h 36"/>
              <a:gd name="T2" fmla="*/ 13 w 13"/>
              <a:gd name="T3" fmla="*/ 36 h 36"/>
              <a:gd name="T4" fmla="*/ 0 w 13"/>
              <a:gd name="T5" fmla="*/ 0 h 36"/>
              <a:gd name="T6" fmla="*/ 0 w 13"/>
              <a:gd name="T7" fmla="*/ 32 h 36"/>
              <a:gd name="T8" fmla="*/ 1 w 13"/>
              <a:gd name="T9" fmla="*/ 32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3" h="36">
                <a:moveTo>
                  <a:pt x="1" y="32"/>
                </a:moveTo>
                <a:cubicBezTo>
                  <a:pt x="5" y="32"/>
                  <a:pt x="9" y="34"/>
                  <a:pt x="13" y="36"/>
                </a:cubicBezTo>
                <a:cubicBezTo>
                  <a:pt x="0" y="0"/>
                  <a:pt x="0" y="0"/>
                  <a:pt x="0" y="0"/>
                </a:cubicBezTo>
                <a:cubicBezTo>
                  <a:pt x="0" y="32"/>
                  <a:pt x="0" y="32"/>
                  <a:pt x="0" y="32"/>
                </a:cubicBezTo>
                <a:lnTo>
                  <a:pt x="1" y="32"/>
                </a:lnTo>
                <a:close/>
              </a:path>
            </a:pathLst>
          </a:custGeom>
          <a:solidFill>
            <a:srgbClr val="231F20"/>
          </a:solidFill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1" name="Freeform 189"/>
          <p:cNvSpPr>
            <a:spLocks/>
          </p:cNvSpPr>
          <p:nvPr/>
        </p:nvSpPr>
        <p:spPr bwMode="auto">
          <a:xfrm>
            <a:off x="8662988" y="5913438"/>
            <a:ext cx="112713" cy="76200"/>
          </a:xfrm>
          <a:custGeom>
            <a:avLst/>
            <a:gdLst>
              <a:gd name="T0" fmla="*/ 36 w 36"/>
              <a:gd name="T1" fmla="*/ 25 h 25"/>
              <a:gd name="T2" fmla="*/ 34 w 36"/>
              <a:gd name="T3" fmla="*/ 20 h 25"/>
              <a:gd name="T4" fmla="*/ 33 w 36"/>
              <a:gd name="T5" fmla="*/ 12 h 25"/>
              <a:gd name="T6" fmla="*/ 36 w 36"/>
              <a:gd name="T7" fmla="*/ 0 h 25"/>
              <a:gd name="T8" fmla="*/ 0 w 36"/>
              <a:gd name="T9" fmla="*/ 13 h 25"/>
              <a:gd name="T10" fmla="*/ 36 w 36"/>
              <a:gd name="T11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6" h="25">
                <a:moveTo>
                  <a:pt x="36" y="25"/>
                </a:moveTo>
                <a:cubicBezTo>
                  <a:pt x="35" y="23"/>
                  <a:pt x="34" y="21"/>
                  <a:pt x="34" y="20"/>
                </a:cubicBezTo>
                <a:cubicBezTo>
                  <a:pt x="33" y="17"/>
                  <a:pt x="33" y="15"/>
                  <a:pt x="33" y="12"/>
                </a:cubicBezTo>
                <a:cubicBezTo>
                  <a:pt x="33" y="8"/>
                  <a:pt x="34" y="4"/>
                  <a:pt x="36" y="0"/>
                </a:cubicBezTo>
                <a:cubicBezTo>
                  <a:pt x="0" y="13"/>
                  <a:pt x="0" y="13"/>
                  <a:pt x="0" y="13"/>
                </a:cubicBezTo>
                <a:lnTo>
                  <a:pt x="36" y="25"/>
                </a:lnTo>
                <a:close/>
              </a:path>
            </a:pathLst>
          </a:custGeom>
          <a:noFill/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2" name="Freeform 190"/>
          <p:cNvSpPr>
            <a:spLocks/>
          </p:cNvSpPr>
          <p:nvPr/>
        </p:nvSpPr>
        <p:spPr bwMode="auto">
          <a:xfrm>
            <a:off x="8662988" y="5913438"/>
            <a:ext cx="112713" cy="39688"/>
          </a:xfrm>
          <a:custGeom>
            <a:avLst/>
            <a:gdLst>
              <a:gd name="T0" fmla="*/ 33 w 36"/>
              <a:gd name="T1" fmla="*/ 12 h 13"/>
              <a:gd name="T2" fmla="*/ 36 w 36"/>
              <a:gd name="T3" fmla="*/ 0 h 13"/>
              <a:gd name="T4" fmla="*/ 0 w 36"/>
              <a:gd name="T5" fmla="*/ 13 h 13"/>
              <a:gd name="T6" fmla="*/ 33 w 36"/>
              <a:gd name="T7" fmla="*/ 13 h 13"/>
              <a:gd name="T8" fmla="*/ 33 w 36"/>
              <a:gd name="T9" fmla="*/ 12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6" h="13">
                <a:moveTo>
                  <a:pt x="33" y="12"/>
                </a:moveTo>
                <a:cubicBezTo>
                  <a:pt x="33" y="8"/>
                  <a:pt x="34" y="4"/>
                  <a:pt x="36" y="0"/>
                </a:cubicBezTo>
                <a:cubicBezTo>
                  <a:pt x="0" y="13"/>
                  <a:pt x="0" y="13"/>
                  <a:pt x="0" y="13"/>
                </a:cubicBezTo>
                <a:cubicBezTo>
                  <a:pt x="33" y="13"/>
                  <a:pt x="33" y="13"/>
                  <a:pt x="33" y="13"/>
                </a:cubicBezTo>
                <a:lnTo>
                  <a:pt x="33" y="12"/>
                </a:lnTo>
                <a:close/>
              </a:path>
            </a:pathLst>
          </a:custGeom>
          <a:solidFill>
            <a:srgbClr val="231F20"/>
          </a:solidFill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3" name="Freeform 191"/>
          <p:cNvSpPr>
            <a:spLocks/>
          </p:cNvSpPr>
          <p:nvPr/>
        </p:nvSpPr>
        <p:spPr bwMode="auto">
          <a:xfrm>
            <a:off x="8799513" y="6015038"/>
            <a:ext cx="77788" cy="111125"/>
          </a:xfrm>
          <a:custGeom>
            <a:avLst/>
            <a:gdLst>
              <a:gd name="T0" fmla="*/ 25 w 25"/>
              <a:gd name="T1" fmla="*/ 0 h 36"/>
              <a:gd name="T2" fmla="*/ 20 w 25"/>
              <a:gd name="T3" fmla="*/ 2 h 36"/>
              <a:gd name="T4" fmla="*/ 13 w 25"/>
              <a:gd name="T5" fmla="*/ 3 h 36"/>
              <a:gd name="T6" fmla="*/ 0 w 25"/>
              <a:gd name="T7" fmla="*/ 0 h 36"/>
              <a:gd name="T8" fmla="*/ 13 w 25"/>
              <a:gd name="T9" fmla="*/ 36 h 36"/>
              <a:gd name="T10" fmla="*/ 25 w 25"/>
              <a:gd name="T11" fmla="*/ 0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5" h="36">
                <a:moveTo>
                  <a:pt x="25" y="0"/>
                </a:moveTo>
                <a:cubicBezTo>
                  <a:pt x="23" y="1"/>
                  <a:pt x="22" y="2"/>
                  <a:pt x="20" y="2"/>
                </a:cubicBezTo>
                <a:cubicBezTo>
                  <a:pt x="18" y="3"/>
                  <a:pt x="15" y="3"/>
                  <a:pt x="13" y="3"/>
                </a:cubicBezTo>
                <a:cubicBezTo>
                  <a:pt x="8" y="3"/>
                  <a:pt x="4" y="2"/>
                  <a:pt x="0" y="0"/>
                </a:cubicBezTo>
                <a:cubicBezTo>
                  <a:pt x="13" y="36"/>
                  <a:pt x="13" y="36"/>
                  <a:pt x="13" y="36"/>
                </a:cubicBezTo>
                <a:lnTo>
                  <a:pt x="25" y="0"/>
                </a:lnTo>
                <a:close/>
              </a:path>
            </a:pathLst>
          </a:custGeom>
          <a:noFill/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4" name="Freeform 192"/>
          <p:cNvSpPr>
            <a:spLocks/>
          </p:cNvSpPr>
          <p:nvPr/>
        </p:nvSpPr>
        <p:spPr bwMode="auto">
          <a:xfrm>
            <a:off x="8799513" y="6015038"/>
            <a:ext cx="39688" cy="111125"/>
          </a:xfrm>
          <a:custGeom>
            <a:avLst/>
            <a:gdLst>
              <a:gd name="T0" fmla="*/ 13 w 13"/>
              <a:gd name="T1" fmla="*/ 3 h 36"/>
              <a:gd name="T2" fmla="*/ 0 w 13"/>
              <a:gd name="T3" fmla="*/ 0 h 36"/>
              <a:gd name="T4" fmla="*/ 13 w 13"/>
              <a:gd name="T5" fmla="*/ 36 h 36"/>
              <a:gd name="T6" fmla="*/ 13 w 13"/>
              <a:gd name="T7" fmla="*/ 3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" h="36">
                <a:moveTo>
                  <a:pt x="13" y="3"/>
                </a:moveTo>
                <a:cubicBezTo>
                  <a:pt x="8" y="3"/>
                  <a:pt x="4" y="2"/>
                  <a:pt x="0" y="0"/>
                </a:cubicBezTo>
                <a:cubicBezTo>
                  <a:pt x="13" y="36"/>
                  <a:pt x="13" y="36"/>
                  <a:pt x="13" y="36"/>
                </a:cubicBezTo>
                <a:cubicBezTo>
                  <a:pt x="13" y="3"/>
                  <a:pt x="13" y="3"/>
                  <a:pt x="13" y="3"/>
                </a:cubicBezTo>
                <a:close/>
              </a:path>
            </a:pathLst>
          </a:custGeom>
          <a:solidFill>
            <a:srgbClr val="231F20"/>
          </a:solidFill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5" name="Freeform 193"/>
          <p:cNvSpPr>
            <a:spLocks/>
          </p:cNvSpPr>
          <p:nvPr/>
        </p:nvSpPr>
        <p:spPr bwMode="auto">
          <a:xfrm>
            <a:off x="8901113" y="5913438"/>
            <a:ext cx="111125" cy="76200"/>
          </a:xfrm>
          <a:custGeom>
            <a:avLst/>
            <a:gdLst>
              <a:gd name="T0" fmla="*/ 0 w 36"/>
              <a:gd name="T1" fmla="*/ 0 h 25"/>
              <a:gd name="T2" fmla="*/ 2 w 36"/>
              <a:gd name="T3" fmla="*/ 5 h 25"/>
              <a:gd name="T4" fmla="*/ 4 w 36"/>
              <a:gd name="T5" fmla="*/ 12 h 25"/>
              <a:gd name="T6" fmla="*/ 0 w 36"/>
              <a:gd name="T7" fmla="*/ 25 h 25"/>
              <a:gd name="T8" fmla="*/ 36 w 36"/>
              <a:gd name="T9" fmla="*/ 12 h 25"/>
              <a:gd name="T10" fmla="*/ 0 w 36"/>
              <a:gd name="T11" fmla="*/ 0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6" h="25">
                <a:moveTo>
                  <a:pt x="0" y="0"/>
                </a:moveTo>
                <a:cubicBezTo>
                  <a:pt x="1" y="2"/>
                  <a:pt x="2" y="3"/>
                  <a:pt x="2" y="5"/>
                </a:cubicBezTo>
                <a:cubicBezTo>
                  <a:pt x="3" y="7"/>
                  <a:pt x="4" y="10"/>
                  <a:pt x="4" y="12"/>
                </a:cubicBezTo>
                <a:cubicBezTo>
                  <a:pt x="4" y="17"/>
                  <a:pt x="2" y="21"/>
                  <a:pt x="0" y="25"/>
                </a:cubicBezTo>
                <a:cubicBezTo>
                  <a:pt x="36" y="12"/>
                  <a:pt x="36" y="12"/>
                  <a:pt x="36" y="12"/>
                </a:cubicBezTo>
                <a:lnTo>
                  <a:pt x="0" y="0"/>
                </a:lnTo>
                <a:close/>
              </a:path>
            </a:pathLst>
          </a:custGeom>
          <a:noFill/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6" name="Freeform 194"/>
          <p:cNvSpPr>
            <a:spLocks/>
          </p:cNvSpPr>
          <p:nvPr/>
        </p:nvSpPr>
        <p:spPr bwMode="auto">
          <a:xfrm>
            <a:off x="8901113" y="5949950"/>
            <a:ext cx="111125" cy="39688"/>
          </a:xfrm>
          <a:custGeom>
            <a:avLst/>
            <a:gdLst>
              <a:gd name="T0" fmla="*/ 4 w 36"/>
              <a:gd name="T1" fmla="*/ 0 h 13"/>
              <a:gd name="T2" fmla="*/ 0 w 36"/>
              <a:gd name="T3" fmla="*/ 13 h 13"/>
              <a:gd name="T4" fmla="*/ 36 w 36"/>
              <a:gd name="T5" fmla="*/ 0 h 13"/>
              <a:gd name="T6" fmla="*/ 4 w 36"/>
              <a:gd name="T7" fmla="*/ 0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6" h="13">
                <a:moveTo>
                  <a:pt x="4" y="0"/>
                </a:moveTo>
                <a:cubicBezTo>
                  <a:pt x="4" y="5"/>
                  <a:pt x="2" y="9"/>
                  <a:pt x="0" y="13"/>
                </a:cubicBezTo>
                <a:cubicBezTo>
                  <a:pt x="36" y="0"/>
                  <a:pt x="36" y="0"/>
                  <a:pt x="36" y="0"/>
                </a:cubicBezTo>
                <a:cubicBezTo>
                  <a:pt x="4" y="0"/>
                  <a:pt x="4" y="0"/>
                  <a:pt x="4" y="0"/>
                </a:cubicBezTo>
                <a:close/>
              </a:path>
            </a:pathLst>
          </a:custGeom>
          <a:solidFill>
            <a:srgbClr val="231F20"/>
          </a:solidFill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7" name="Freeform 195"/>
          <p:cNvSpPr>
            <a:spLocks/>
          </p:cNvSpPr>
          <p:nvPr/>
        </p:nvSpPr>
        <p:spPr bwMode="auto">
          <a:xfrm>
            <a:off x="8812213" y="5695950"/>
            <a:ext cx="52388" cy="58738"/>
          </a:xfrm>
          <a:custGeom>
            <a:avLst/>
            <a:gdLst>
              <a:gd name="T0" fmla="*/ 17 w 17"/>
              <a:gd name="T1" fmla="*/ 1 h 19"/>
              <a:gd name="T2" fmla="*/ 15 w 17"/>
              <a:gd name="T3" fmla="*/ 4 h 19"/>
              <a:gd name="T4" fmla="*/ 15 w 17"/>
              <a:gd name="T5" fmla="*/ 19 h 19"/>
              <a:gd name="T6" fmla="*/ 15 w 17"/>
              <a:gd name="T7" fmla="*/ 19 h 19"/>
              <a:gd name="T8" fmla="*/ 4 w 17"/>
              <a:gd name="T9" fmla="*/ 4 h 19"/>
              <a:gd name="T10" fmla="*/ 3 w 17"/>
              <a:gd name="T11" fmla="*/ 4 h 19"/>
              <a:gd name="T12" fmla="*/ 3 w 17"/>
              <a:gd name="T13" fmla="*/ 14 h 19"/>
              <a:gd name="T14" fmla="*/ 6 w 17"/>
              <a:gd name="T15" fmla="*/ 18 h 19"/>
              <a:gd name="T16" fmla="*/ 6 w 17"/>
              <a:gd name="T17" fmla="*/ 19 h 19"/>
              <a:gd name="T18" fmla="*/ 0 w 17"/>
              <a:gd name="T19" fmla="*/ 19 h 19"/>
              <a:gd name="T20" fmla="*/ 0 w 17"/>
              <a:gd name="T21" fmla="*/ 18 h 19"/>
              <a:gd name="T22" fmla="*/ 2 w 17"/>
              <a:gd name="T23" fmla="*/ 14 h 19"/>
              <a:gd name="T24" fmla="*/ 2 w 17"/>
              <a:gd name="T25" fmla="*/ 2 h 19"/>
              <a:gd name="T26" fmla="*/ 0 w 17"/>
              <a:gd name="T27" fmla="*/ 1 h 19"/>
              <a:gd name="T28" fmla="*/ 0 w 17"/>
              <a:gd name="T29" fmla="*/ 0 h 19"/>
              <a:gd name="T30" fmla="*/ 4 w 17"/>
              <a:gd name="T31" fmla="*/ 0 h 19"/>
              <a:gd name="T32" fmla="*/ 14 w 17"/>
              <a:gd name="T33" fmla="*/ 14 h 19"/>
              <a:gd name="T34" fmla="*/ 14 w 17"/>
              <a:gd name="T35" fmla="*/ 14 h 19"/>
              <a:gd name="T36" fmla="*/ 14 w 17"/>
              <a:gd name="T37" fmla="*/ 4 h 19"/>
              <a:gd name="T38" fmla="*/ 11 w 17"/>
              <a:gd name="T39" fmla="*/ 1 h 19"/>
              <a:gd name="T40" fmla="*/ 11 w 17"/>
              <a:gd name="T41" fmla="*/ 0 h 19"/>
              <a:gd name="T42" fmla="*/ 17 w 17"/>
              <a:gd name="T43" fmla="*/ 0 h 19"/>
              <a:gd name="T44" fmla="*/ 17 w 17"/>
              <a:gd name="T45" fmla="*/ 1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17" h="19">
                <a:moveTo>
                  <a:pt x="17" y="1"/>
                </a:moveTo>
                <a:cubicBezTo>
                  <a:pt x="16" y="1"/>
                  <a:pt x="15" y="1"/>
                  <a:pt x="15" y="4"/>
                </a:cubicBezTo>
                <a:cubicBezTo>
                  <a:pt x="15" y="19"/>
                  <a:pt x="15" y="19"/>
                  <a:pt x="15" y="19"/>
                </a:cubicBezTo>
                <a:cubicBezTo>
                  <a:pt x="15" y="19"/>
                  <a:pt x="15" y="19"/>
                  <a:pt x="15" y="19"/>
                </a:cubicBezTo>
                <a:cubicBezTo>
                  <a:pt x="4" y="4"/>
                  <a:pt x="4" y="4"/>
                  <a:pt x="4" y="4"/>
                </a:cubicBezTo>
                <a:cubicBezTo>
                  <a:pt x="3" y="4"/>
                  <a:pt x="3" y="4"/>
                  <a:pt x="3" y="4"/>
                </a:cubicBezTo>
                <a:cubicBezTo>
                  <a:pt x="3" y="14"/>
                  <a:pt x="3" y="14"/>
                  <a:pt x="3" y="14"/>
                </a:cubicBezTo>
                <a:cubicBezTo>
                  <a:pt x="3" y="17"/>
                  <a:pt x="4" y="18"/>
                  <a:pt x="6" y="18"/>
                </a:cubicBezTo>
                <a:cubicBezTo>
                  <a:pt x="6" y="19"/>
                  <a:pt x="6" y="19"/>
                  <a:pt x="6" y="19"/>
                </a:cubicBezTo>
                <a:cubicBezTo>
                  <a:pt x="0" y="19"/>
                  <a:pt x="0" y="19"/>
                  <a:pt x="0" y="19"/>
                </a:cubicBezTo>
                <a:cubicBezTo>
                  <a:pt x="0" y="18"/>
                  <a:pt x="0" y="18"/>
                  <a:pt x="0" y="18"/>
                </a:cubicBezTo>
                <a:cubicBezTo>
                  <a:pt x="2" y="18"/>
                  <a:pt x="2" y="17"/>
                  <a:pt x="2" y="14"/>
                </a:cubicBezTo>
                <a:cubicBezTo>
                  <a:pt x="2" y="2"/>
                  <a:pt x="2" y="2"/>
                  <a:pt x="2" y="2"/>
                </a:cubicBezTo>
                <a:cubicBezTo>
                  <a:pt x="1" y="1"/>
                  <a:pt x="1" y="1"/>
                  <a:pt x="0" y="1"/>
                </a:cubicBezTo>
                <a:cubicBezTo>
                  <a:pt x="0" y="0"/>
                  <a:pt x="0" y="0"/>
                  <a:pt x="0" y="0"/>
                </a:cubicBezTo>
                <a:cubicBezTo>
                  <a:pt x="4" y="0"/>
                  <a:pt x="4" y="0"/>
                  <a:pt x="4" y="0"/>
                </a:cubicBezTo>
                <a:cubicBezTo>
                  <a:pt x="14" y="14"/>
                  <a:pt x="14" y="14"/>
                  <a:pt x="14" y="14"/>
                </a:cubicBezTo>
                <a:cubicBezTo>
                  <a:pt x="14" y="14"/>
                  <a:pt x="14" y="14"/>
                  <a:pt x="14" y="14"/>
                </a:cubicBezTo>
                <a:cubicBezTo>
                  <a:pt x="14" y="4"/>
                  <a:pt x="14" y="4"/>
                  <a:pt x="14" y="4"/>
                </a:cubicBezTo>
                <a:cubicBezTo>
                  <a:pt x="14" y="1"/>
                  <a:pt x="13" y="1"/>
                  <a:pt x="11" y="1"/>
                </a:cubicBezTo>
                <a:cubicBezTo>
                  <a:pt x="11" y="0"/>
                  <a:pt x="11" y="0"/>
                  <a:pt x="11" y="0"/>
                </a:cubicBezTo>
                <a:cubicBezTo>
                  <a:pt x="17" y="0"/>
                  <a:pt x="17" y="0"/>
                  <a:pt x="17" y="0"/>
                </a:cubicBezTo>
                <a:lnTo>
                  <a:pt x="17" y="1"/>
                </a:lnTo>
                <a:close/>
              </a:path>
            </a:pathLst>
          </a:custGeom>
          <a:solidFill>
            <a:srgbClr val="231F2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60510446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100</Words>
  <Application>Microsoft Office PowerPoint</Application>
  <PresentationFormat>Widescreen</PresentationFormat>
  <Paragraphs>100</Paragraphs>
  <Slides>1</Slides>
  <Notes>0</Notes>
  <HiddenSlides>0</HiddenSlides>
  <MMClips>0</MMClips>
  <ScaleCrop>false</ScaleCrop>
  <HeadingPairs>
    <vt:vector size="6" baseType="variant">
      <vt:variant>
        <vt:lpstr>Brukte skrifter</vt:lpstr>
      </vt:variant>
      <vt:variant>
        <vt:i4>3</vt:i4>
      </vt:variant>
      <vt:variant>
        <vt:lpstr>Tema</vt:lpstr>
      </vt:variant>
      <vt:variant>
        <vt:i4>1</vt:i4>
      </vt:variant>
      <vt:variant>
        <vt:lpstr>Lysbildetitler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Office-tema</vt:lpstr>
      <vt:lpstr>PowerPoint-presentasjon</vt:lpstr>
    </vt:vector>
  </TitlesOfParts>
  <Company>Statens Kartverk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PowerPoint-presentasjon</dc:title>
  <dc:creator>Inger Storm-Furru</dc:creator>
  <cp:lastModifiedBy>Inger Storm-Furru</cp:lastModifiedBy>
  <cp:revision>1</cp:revision>
  <dcterms:created xsi:type="dcterms:W3CDTF">2019-11-18T07:52:53Z</dcterms:created>
  <dcterms:modified xsi:type="dcterms:W3CDTF">2019-11-18T07:53:19Z</dcterms:modified>
</cp:coreProperties>
</file>

<file path=docProps/thumbnail.jpeg>
</file>