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978454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5892549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8992293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7512456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2588020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4819922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1015329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8075561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9210735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5626848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0234795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E5D372-F3A6-424E-94AB-36AECB209E4F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E6037D-1D2E-49B2-B25C-287F91D059A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6693166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2838450" y="0"/>
            <a:ext cx="65151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" name="Freeform 5"/>
          <p:cNvSpPr>
            <a:spLocks/>
          </p:cNvSpPr>
          <p:nvPr/>
        </p:nvSpPr>
        <p:spPr bwMode="auto">
          <a:xfrm>
            <a:off x="3511550" y="3713163"/>
            <a:ext cx="747713" cy="760413"/>
          </a:xfrm>
          <a:custGeom>
            <a:avLst/>
            <a:gdLst>
              <a:gd name="T0" fmla="*/ 471 w 471"/>
              <a:gd name="T1" fmla="*/ 134 h 479"/>
              <a:gd name="T2" fmla="*/ 440 w 471"/>
              <a:gd name="T3" fmla="*/ 162 h 479"/>
              <a:gd name="T4" fmla="*/ 436 w 471"/>
              <a:gd name="T5" fmla="*/ 269 h 479"/>
              <a:gd name="T6" fmla="*/ 382 w 471"/>
              <a:gd name="T7" fmla="*/ 286 h 479"/>
              <a:gd name="T8" fmla="*/ 387 w 471"/>
              <a:gd name="T9" fmla="*/ 362 h 479"/>
              <a:gd name="T10" fmla="*/ 310 w 471"/>
              <a:gd name="T11" fmla="*/ 370 h 479"/>
              <a:gd name="T12" fmla="*/ 300 w 471"/>
              <a:gd name="T13" fmla="*/ 366 h 479"/>
              <a:gd name="T14" fmla="*/ 241 w 471"/>
              <a:gd name="T15" fmla="*/ 407 h 479"/>
              <a:gd name="T16" fmla="*/ 224 w 471"/>
              <a:gd name="T17" fmla="*/ 471 h 479"/>
              <a:gd name="T18" fmla="*/ 179 w 471"/>
              <a:gd name="T19" fmla="*/ 453 h 479"/>
              <a:gd name="T20" fmla="*/ 171 w 471"/>
              <a:gd name="T21" fmla="*/ 463 h 479"/>
              <a:gd name="T22" fmla="*/ 169 w 471"/>
              <a:gd name="T23" fmla="*/ 473 h 479"/>
              <a:gd name="T24" fmla="*/ 156 w 471"/>
              <a:gd name="T25" fmla="*/ 461 h 479"/>
              <a:gd name="T26" fmla="*/ 119 w 471"/>
              <a:gd name="T27" fmla="*/ 455 h 479"/>
              <a:gd name="T28" fmla="*/ 12 w 471"/>
              <a:gd name="T29" fmla="*/ 453 h 479"/>
              <a:gd name="T30" fmla="*/ 14 w 471"/>
              <a:gd name="T31" fmla="*/ 397 h 479"/>
              <a:gd name="T32" fmla="*/ 0 w 471"/>
              <a:gd name="T33" fmla="*/ 372 h 479"/>
              <a:gd name="T34" fmla="*/ 119 w 471"/>
              <a:gd name="T35" fmla="*/ 354 h 479"/>
              <a:gd name="T36" fmla="*/ 125 w 471"/>
              <a:gd name="T37" fmla="*/ 331 h 479"/>
              <a:gd name="T38" fmla="*/ 55 w 471"/>
              <a:gd name="T39" fmla="*/ 329 h 479"/>
              <a:gd name="T40" fmla="*/ 37 w 471"/>
              <a:gd name="T41" fmla="*/ 251 h 479"/>
              <a:gd name="T42" fmla="*/ 74 w 471"/>
              <a:gd name="T43" fmla="*/ 212 h 479"/>
              <a:gd name="T44" fmla="*/ 95 w 471"/>
              <a:gd name="T45" fmla="*/ 132 h 479"/>
              <a:gd name="T46" fmla="*/ 58 w 471"/>
              <a:gd name="T47" fmla="*/ 99 h 479"/>
              <a:gd name="T48" fmla="*/ 41 w 471"/>
              <a:gd name="T49" fmla="*/ 76 h 479"/>
              <a:gd name="T50" fmla="*/ 35 w 471"/>
              <a:gd name="T51" fmla="*/ 18 h 479"/>
              <a:gd name="T52" fmla="*/ 90 w 471"/>
              <a:gd name="T53" fmla="*/ 51 h 479"/>
              <a:gd name="T54" fmla="*/ 127 w 471"/>
              <a:gd name="T55" fmla="*/ 66 h 479"/>
              <a:gd name="T56" fmla="*/ 169 w 471"/>
              <a:gd name="T57" fmla="*/ 47 h 479"/>
              <a:gd name="T58" fmla="*/ 185 w 471"/>
              <a:gd name="T59" fmla="*/ 0 h 479"/>
              <a:gd name="T60" fmla="*/ 224 w 471"/>
              <a:gd name="T61" fmla="*/ 4 h 479"/>
              <a:gd name="T62" fmla="*/ 253 w 471"/>
              <a:gd name="T63" fmla="*/ 51 h 479"/>
              <a:gd name="T64" fmla="*/ 265 w 471"/>
              <a:gd name="T65" fmla="*/ 99 h 479"/>
              <a:gd name="T66" fmla="*/ 245 w 471"/>
              <a:gd name="T67" fmla="*/ 156 h 479"/>
              <a:gd name="T68" fmla="*/ 216 w 471"/>
              <a:gd name="T69" fmla="*/ 212 h 479"/>
              <a:gd name="T70" fmla="*/ 226 w 471"/>
              <a:gd name="T71" fmla="*/ 249 h 479"/>
              <a:gd name="T72" fmla="*/ 319 w 471"/>
              <a:gd name="T73" fmla="*/ 171 h 4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471" h="479">
                <a:moveTo>
                  <a:pt x="319" y="171"/>
                </a:moveTo>
                <a:lnTo>
                  <a:pt x="471" y="134"/>
                </a:lnTo>
                <a:lnTo>
                  <a:pt x="471" y="150"/>
                </a:lnTo>
                <a:lnTo>
                  <a:pt x="440" y="162"/>
                </a:lnTo>
                <a:lnTo>
                  <a:pt x="401" y="234"/>
                </a:lnTo>
                <a:lnTo>
                  <a:pt x="436" y="269"/>
                </a:lnTo>
                <a:lnTo>
                  <a:pt x="403" y="278"/>
                </a:lnTo>
                <a:lnTo>
                  <a:pt x="382" y="286"/>
                </a:lnTo>
                <a:lnTo>
                  <a:pt x="385" y="331"/>
                </a:lnTo>
                <a:lnTo>
                  <a:pt x="387" y="362"/>
                </a:lnTo>
                <a:lnTo>
                  <a:pt x="341" y="383"/>
                </a:lnTo>
                <a:lnTo>
                  <a:pt x="310" y="370"/>
                </a:lnTo>
                <a:lnTo>
                  <a:pt x="306" y="368"/>
                </a:lnTo>
                <a:lnTo>
                  <a:pt x="300" y="366"/>
                </a:lnTo>
                <a:lnTo>
                  <a:pt x="292" y="370"/>
                </a:lnTo>
                <a:lnTo>
                  <a:pt x="241" y="407"/>
                </a:lnTo>
                <a:lnTo>
                  <a:pt x="263" y="463"/>
                </a:lnTo>
                <a:lnTo>
                  <a:pt x="224" y="471"/>
                </a:lnTo>
                <a:lnTo>
                  <a:pt x="206" y="463"/>
                </a:lnTo>
                <a:lnTo>
                  <a:pt x="179" y="453"/>
                </a:lnTo>
                <a:lnTo>
                  <a:pt x="175" y="459"/>
                </a:lnTo>
                <a:lnTo>
                  <a:pt x="171" y="463"/>
                </a:lnTo>
                <a:lnTo>
                  <a:pt x="173" y="471"/>
                </a:lnTo>
                <a:lnTo>
                  <a:pt x="169" y="473"/>
                </a:lnTo>
                <a:lnTo>
                  <a:pt x="164" y="475"/>
                </a:lnTo>
                <a:lnTo>
                  <a:pt x="156" y="461"/>
                </a:lnTo>
                <a:lnTo>
                  <a:pt x="127" y="479"/>
                </a:lnTo>
                <a:lnTo>
                  <a:pt x="119" y="455"/>
                </a:lnTo>
                <a:lnTo>
                  <a:pt x="84" y="475"/>
                </a:lnTo>
                <a:lnTo>
                  <a:pt x="12" y="453"/>
                </a:lnTo>
                <a:lnTo>
                  <a:pt x="25" y="418"/>
                </a:lnTo>
                <a:lnTo>
                  <a:pt x="14" y="397"/>
                </a:lnTo>
                <a:lnTo>
                  <a:pt x="4" y="381"/>
                </a:lnTo>
                <a:lnTo>
                  <a:pt x="0" y="372"/>
                </a:lnTo>
                <a:lnTo>
                  <a:pt x="47" y="368"/>
                </a:lnTo>
                <a:lnTo>
                  <a:pt x="119" y="354"/>
                </a:lnTo>
                <a:lnTo>
                  <a:pt x="134" y="341"/>
                </a:lnTo>
                <a:lnTo>
                  <a:pt x="125" y="331"/>
                </a:lnTo>
                <a:lnTo>
                  <a:pt x="109" y="327"/>
                </a:lnTo>
                <a:lnTo>
                  <a:pt x="55" y="329"/>
                </a:lnTo>
                <a:lnTo>
                  <a:pt x="60" y="321"/>
                </a:lnTo>
                <a:lnTo>
                  <a:pt x="37" y="251"/>
                </a:lnTo>
                <a:lnTo>
                  <a:pt x="70" y="216"/>
                </a:lnTo>
                <a:lnTo>
                  <a:pt x="74" y="212"/>
                </a:lnTo>
                <a:lnTo>
                  <a:pt x="99" y="140"/>
                </a:lnTo>
                <a:lnTo>
                  <a:pt x="95" y="132"/>
                </a:lnTo>
                <a:lnTo>
                  <a:pt x="86" y="103"/>
                </a:lnTo>
                <a:lnTo>
                  <a:pt x="58" y="99"/>
                </a:lnTo>
                <a:lnTo>
                  <a:pt x="41" y="97"/>
                </a:lnTo>
                <a:lnTo>
                  <a:pt x="41" y="76"/>
                </a:lnTo>
                <a:lnTo>
                  <a:pt x="25" y="18"/>
                </a:lnTo>
                <a:lnTo>
                  <a:pt x="35" y="18"/>
                </a:lnTo>
                <a:lnTo>
                  <a:pt x="37" y="18"/>
                </a:lnTo>
                <a:lnTo>
                  <a:pt x="90" y="51"/>
                </a:lnTo>
                <a:lnTo>
                  <a:pt x="95" y="55"/>
                </a:lnTo>
                <a:lnTo>
                  <a:pt x="127" y="66"/>
                </a:lnTo>
                <a:lnTo>
                  <a:pt x="146" y="45"/>
                </a:lnTo>
                <a:lnTo>
                  <a:pt x="169" y="47"/>
                </a:lnTo>
                <a:lnTo>
                  <a:pt x="193" y="51"/>
                </a:lnTo>
                <a:lnTo>
                  <a:pt x="185" y="0"/>
                </a:lnTo>
                <a:lnTo>
                  <a:pt x="201" y="2"/>
                </a:lnTo>
                <a:lnTo>
                  <a:pt x="224" y="4"/>
                </a:lnTo>
                <a:lnTo>
                  <a:pt x="226" y="8"/>
                </a:lnTo>
                <a:lnTo>
                  <a:pt x="253" y="51"/>
                </a:lnTo>
                <a:lnTo>
                  <a:pt x="257" y="55"/>
                </a:lnTo>
                <a:lnTo>
                  <a:pt x="265" y="99"/>
                </a:lnTo>
                <a:lnTo>
                  <a:pt x="247" y="148"/>
                </a:lnTo>
                <a:lnTo>
                  <a:pt x="245" y="156"/>
                </a:lnTo>
                <a:lnTo>
                  <a:pt x="234" y="177"/>
                </a:lnTo>
                <a:lnTo>
                  <a:pt x="216" y="212"/>
                </a:lnTo>
                <a:lnTo>
                  <a:pt x="226" y="249"/>
                </a:lnTo>
                <a:lnTo>
                  <a:pt x="226" y="249"/>
                </a:lnTo>
                <a:lnTo>
                  <a:pt x="263" y="206"/>
                </a:lnTo>
                <a:lnTo>
                  <a:pt x="319" y="171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" name="Freeform 6"/>
          <p:cNvSpPr>
            <a:spLocks/>
          </p:cNvSpPr>
          <p:nvPr/>
        </p:nvSpPr>
        <p:spPr bwMode="auto">
          <a:xfrm>
            <a:off x="4651375" y="4059238"/>
            <a:ext cx="871538" cy="728663"/>
          </a:xfrm>
          <a:custGeom>
            <a:avLst/>
            <a:gdLst>
              <a:gd name="T0" fmla="*/ 358 w 549"/>
              <a:gd name="T1" fmla="*/ 68 h 459"/>
              <a:gd name="T2" fmla="*/ 327 w 549"/>
              <a:gd name="T3" fmla="*/ 125 h 459"/>
              <a:gd name="T4" fmla="*/ 415 w 549"/>
              <a:gd name="T5" fmla="*/ 183 h 459"/>
              <a:gd name="T6" fmla="*/ 440 w 549"/>
              <a:gd name="T7" fmla="*/ 199 h 459"/>
              <a:gd name="T8" fmla="*/ 450 w 549"/>
              <a:gd name="T9" fmla="*/ 214 h 459"/>
              <a:gd name="T10" fmla="*/ 496 w 549"/>
              <a:gd name="T11" fmla="*/ 280 h 459"/>
              <a:gd name="T12" fmla="*/ 537 w 549"/>
              <a:gd name="T13" fmla="*/ 288 h 459"/>
              <a:gd name="T14" fmla="*/ 549 w 549"/>
              <a:gd name="T15" fmla="*/ 311 h 459"/>
              <a:gd name="T16" fmla="*/ 504 w 549"/>
              <a:gd name="T17" fmla="*/ 344 h 459"/>
              <a:gd name="T18" fmla="*/ 452 w 549"/>
              <a:gd name="T19" fmla="*/ 383 h 459"/>
              <a:gd name="T20" fmla="*/ 448 w 549"/>
              <a:gd name="T21" fmla="*/ 385 h 459"/>
              <a:gd name="T22" fmla="*/ 442 w 549"/>
              <a:gd name="T23" fmla="*/ 385 h 459"/>
              <a:gd name="T24" fmla="*/ 432 w 549"/>
              <a:gd name="T25" fmla="*/ 387 h 459"/>
              <a:gd name="T26" fmla="*/ 345 w 549"/>
              <a:gd name="T27" fmla="*/ 395 h 459"/>
              <a:gd name="T28" fmla="*/ 290 w 549"/>
              <a:gd name="T29" fmla="*/ 399 h 459"/>
              <a:gd name="T30" fmla="*/ 271 w 549"/>
              <a:gd name="T31" fmla="*/ 401 h 459"/>
              <a:gd name="T32" fmla="*/ 255 w 549"/>
              <a:gd name="T33" fmla="*/ 403 h 459"/>
              <a:gd name="T34" fmla="*/ 249 w 549"/>
              <a:gd name="T35" fmla="*/ 403 h 459"/>
              <a:gd name="T36" fmla="*/ 249 w 549"/>
              <a:gd name="T37" fmla="*/ 403 h 459"/>
              <a:gd name="T38" fmla="*/ 240 w 549"/>
              <a:gd name="T39" fmla="*/ 403 h 459"/>
              <a:gd name="T40" fmla="*/ 164 w 549"/>
              <a:gd name="T41" fmla="*/ 411 h 459"/>
              <a:gd name="T42" fmla="*/ 146 w 549"/>
              <a:gd name="T43" fmla="*/ 428 h 459"/>
              <a:gd name="T44" fmla="*/ 129 w 549"/>
              <a:gd name="T45" fmla="*/ 448 h 459"/>
              <a:gd name="T46" fmla="*/ 74 w 549"/>
              <a:gd name="T47" fmla="*/ 459 h 459"/>
              <a:gd name="T48" fmla="*/ 64 w 549"/>
              <a:gd name="T49" fmla="*/ 428 h 459"/>
              <a:gd name="T50" fmla="*/ 45 w 549"/>
              <a:gd name="T51" fmla="*/ 364 h 459"/>
              <a:gd name="T52" fmla="*/ 29 w 549"/>
              <a:gd name="T53" fmla="*/ 346 h 459"/>
              <a:gd name="T54" fmla="*/ 12 w 549"/>
              <a:gd name="T55" fmla="*/ 360 h 459"/>
              <a:gd name="T56" fmla="*/ 0 w 549"/>
              <a:gd name="T57" fmla="*/ 271 h 459"/>
              <a:gd name="T58" fmla="*/ 29 w 549"/>
              <a:gd name="T59" fmla="*/ 228 h 459"/>
              <a:gd name="T60" fmla="*/ 72 w 549"/>
              <a:gd name="T61" fmla="*/ 235 h 459"/>
              <a:gd name="T62" fmla="*/ 140 w 549"/>
              <a:gd name="T63" fmla="*/ 193 h 459"/>
              <a:gd name="T64" fmla="*/ 156 w 549"/>
              <a:gd name="T65" fmla="*/ 202 h 459"/>
              <a:gd name="T66" fmla="*/ 183 w 549"/>
              <a:gd name="T67" fmla="*/ 189 h 459"/>
              <a:gd name="T68" fmla="*/ 216 w 549"/>
              <a:gd name="T69" fmla="*/ 107 h 459"/>
              <a:gd name="T70" fmla="*/ 224 w 549"/>
              <a:gd name="T71" fmla="*/ 90 h 459"/>
              <a:gd name="T72" fmla="*/ 249 w 549"/>
              <a:gd name="T73" fmla="*/ 41 h 459"/>
              <a:gd name="T74" fmla="*/ 241 w 549"/>
              <a:gd name="T75" fmla="*/ 33 h 459"/>
              <a:gd name="T76" fmla="*/ 232 w 549"/>
              <a:gd name="T77" fmla="*/ 23 h 459"/>
              <a:gd name="T78" fmla="*/ 263 w 549"/>
              <a:gd name="T79" fmla="*/ 8 h 459"/>
              <a:gd name="T80" fmla="*/ 249 w 549"/>
              <a:gd name="T81" fmla="*/ 0 h 459"/>
              <a:gd name="T82" fmla="*/ 265 w 549"/>
              <a:gd name="T83" fmla="*/ 6 h 459"/>
              <a:gd name="T84" fmla="*/ 269 w 549"/>
              <a:gd name="T85" fmla="*/ 8 h 459"/>
              <a:gd name="T86" fmla="*/ 282 w 549"/>
              <a:gd name="T87" fmla="*/ 33 h 459"/>
              <a:gd name="T88" fmla="*/ 294 w 549"/>
              <a:gd name="T89" fmla="*/ 56 h 459"/>
              <a:gd name="T90" fmla="*/ 296 w 549"/>
              <a:gd name="T91" fmla="*/ 60 h 459"/>
              <a:gd name="T92" fmla="*/ 331 w 549"/>
              <a:gd name="T93" fmla="*/ 37 h 459"/>
              <a:gd name="T94" fmla="*/ 347 w 549"/>
              <a:gd name="T95" fmla="*/ 55 h 459"/>
              <a:gd name="T96" fmla="*/ 358 w 549"/>
              <a:gd name="T97" fmla="*/ 68 h 4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549" h="459">
                <a:moveTo>
                  <a:pt x="358" y="68"/>
                </a:moveTo>
                <a:lnTo>
                  <a:pt x="327" y="125"/>
                </a:lnTo>
                <a:lnTo>
                  <a:pt x="415" y="183"/>
                </a:lnTo>
                <a:lnTo>
                  <a:pt x="440" y="199"/>
                </a:lnTo>
                <a:lnTo>
                  <a:pt x="450" y="214"/>
                </a:lnTo>
                <a:lnTo>
                  <a:pt x="496" y="280"/>
                </a:lnTo>
                <a:lnTo>
                  <a:pt x="537" y="288"/>
                </a:lnTo>
                <a:lnTo>
                  <a:pt x="549" y="311"/>
                </a:lnTo>
                <a:lnTo>
                  <a:pt x="504" y="344"/>
                </a:lnTo>
                <a:lnTo>
                  <a:pt x="452" y="383"/>
                </a:lnTo>
                <a:lnTo>
                  <a:pt x="448" y="385"/>
                </a:lnTo>
                <a:lnTo>
                  <a:pt x="442" y="385"/>
                </a:lnTo>
                <a:lnTo>
                  <a:pt x="432" y="387"/>
                </a:lnTo>
                <a:lnTo>
                  <a:pt x="345" y="395"/>
                </a:lnTo>
                <a:lnTo>
                  <a:pt x="290" y="399"/>
                </a:lnTo>
                <a:lnTo>
                  <a:pt x="271" y="401"/>
                </a:lnTo>
                <a:lnTo>
                  <a:pt x="255" y="403"/>
                </a:lnTo>
                <a:lnTo>
                  <a:pt x="249" y="403"/>
                </a:lnTo>
                <a:lnTo>
                  <a:pt x="249" y="403"/>
                </a:lnTo>
                <a:lnTo>
                  <a:pt x="240" y="403"/>
                </a:lnTo>
                <a:lnTo>
                  <a:pt x="164" y="411"/>
                </a:lnTo>
                <a:lnTo>
                  <a:pt x="146" y="428"/>
                </a:lnTo>
                <a:lnTo>
                  <a:pt x="129" y="448"/>
                </a:lnTo>
                <a:lnTo>
                  <a:pt x="74" y="459"/>
                </a:lnTo>
                <a:lnTo>
                  <a:pt x="64" y="428"/>
                </a:lnTo>
                <a:lnTo>
                  <a:pt x="45" y="364"/>
                </a:lnTo>
                <a:lnTo>
                  <a:pt x="29" y="346"/>
                </a:lnTo>
                <a:lnTo>
                  <a:pt x="12" y="360"/>
                </a:lnTo>
                <a:lnTo>
                  <a:pt x="0" y="271"/>
                </a:lnTo>
                <a:lnTo>
                  <a:pt x="29" y="228"/>
                </a:lnTo>
                <a:lnTo>
                  <a:pt x="72" y="235"/>
                </a:lnTo>
                <a:lnTo>
                  <a:pt x="140" y="193"/>
                </a:lnTo>
                <a:lnTo>
                  <a:pt x="156" y="202"/>
                </a:lnTo>
                <a:lnTo>
                  <a:pt x="183" y="189"/>
                </a:lnTo>
                <a:lnTo>
                  <a:pt x="216" y="107"/>
                </a:lnTo>
                <a:lnTo>
                  <a:pt x="224" y="90"/>
                </a:lnTo>
                <a:lnTo>
                  <a:pt x="249" y="41"/>
                </a:lnTo>
                <a:lnTo>
                  <a:pt x="241" y="33"/>
                </a:lnTo>
                <a:lnTo>
                  <a:pt x="232" y="23"/>
                </a:lnTo>
                <a:lnTo>
                  <a:pt x="263" y="8"/>
                </a:lnTo>
                <a:lnTo>
                  <a:pt x="249" y="0"/>
                </a:lnTo>
                <a:lnTo>
                  <a:pt x="265" y="6"/>
                </a:lnTo>
                <a:lnTo>
                  <a:pt x="269" y="8"/>
                </a:lnTo>
                <a:lnTo>
                  <a:pt x="282" y="33"/>
                </a:lnTo>
                <a:lnTo>
                  <a:pt x="294" y="56"/>
                </a:lnTo>
                <a:lnTo>
                  <a:pt x="296" y="60"/>
                </a:lnTo>
                <a:lnTo>
                  <a:pt x="331" y="37"/>
                </a:lnTo>
                <a:lnTo>
                  <a:pt x="347" y="55"/>
                </a:lnTo>
                <a:lnTo>
                  <a:pt x="358" y="68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" name="Freeform 7"/>
          <p:cNvSpPr>
            <a:spLocks/>
          </p:cNvSpPr>
          <p:nvPr/>
        </p:nvSpPr>
        <p:spPr bwMode="auto">
          <a:xfrm>
            <a:off x="4108450" y="4875213"/>
            <a:ext cx="931863" cy="976313"/>
          </a:xfrm>
          <a:custGeom>
            <a:avLst/>
            <a:gdLst>
              <a:gd name="T0" fmla="*/ 393 w 587"/>
              <a:gd name="T1" fmla="*/ 23 h 615"/>
              <a:gd name="T2" fmla="*/ 422 w 587"/>
              <a:gd name="T3" fmla="*/ 76 h 615"/>
              <a:gd name="T4" fmla="*/ 445 w 587"/>
              <a:gd name="T5" fmla="*/ 122 h 615"/>
              <a:gd name="T6" fmla="*/ 459 w 587"/>
              <a:gd name="T7" fmla="*/ 146 h 615"/>
              <a:gd name="T8" fmla="*/ 475 w 587"/>
              <a:gd name="T9" fmla="*/ 175 h 615"/>
              <a:gd name="T10" fmla="*/ 486 w 587"/>
              <a:gd name="T11" fmla="*/ 235 h 615"/>
              <a:gd name="T12" fmla="*/ 494 w 587"/>
              <a:gd name="T13" fmla="*/ 278 h 615"/>
              <a:gd name="T14" fmla="*/ 504 w 587"/>
              <a:gd name="T15" fmla="*/ 333 h 615"/>
              <a:gd name="T16" fmla="*/ 585 w 587"/>
              <a:gd name="T17" fmla="*/ 385 h 615"/>
              <a:gd name="T18" fmla="*/ 587 w 587"/>
              <a:gd name="T19" fmla="*/ 432 h 615"/>
              <a:gd name="T20" fmla="*/ 533 w 587"/>
              <a:gd name="T21" fmla="*/ 432 h 615"/>
              <a:gd name="T22" fmla="*/ 471 w 587"/>
              <a:gd name="T23" fmla="*/ 434 h 615"/>
              <a:gd name="T24" fmla="*/ 467 w 587"/>
              <a:gd name="T25" fmla="*/ 434 h 615"/>
              <a:gd name="T26" fmla="*/ 465 w 587"/>
              <a:gd name="T27" fmla="*/ 438 h 615"/>
              <a:gd name="T28" fmla="*/ 445 w 587"/>
              <a:gd name="T29" fmla="*/ 469 h 615"/>
              <a:gd name="T30" fmla="*/ 408 w 587"/>
              <a:gd name="T31" fmla="*/ 533 h 615"/>
              <a:gd name="T32" fmla="*/ 383 w 587"/>
              <a:gd name="T33" fmla="*/ 576 h 615"/>
              <a:gd name="T34" fmla="*/ 360 w 587"/>
              <a:gd name="T35" fmla="*/ 615 h 615"/>
              <a:gd name="T36" fmla="*/ 342 w 587"/>
              <a:gd name="T37" fmla="*/ 502 h 615"/>
              <a:gd name="T38" fmla="*/ 350 w 587"/>
              <a:gd name="T39" fmla="*/ 480 h 615"/>
              <a:gd name="T40" fmla="*/ 356 w 587"/>
              <a:gd name="T41" fmla="*/ 467 h 615"/>
              <a:gd name="T42" fmla="*/ 323 w 587"/>
              <a:gd name="T43" fmla="*/ 440 h 615"/>
              <a:gd name="T44" fmla="*/ 327 w 587"/>
              <a:gd name="T45" fmla="*/ 430 h 615"/>
              <a:gd name="T46" fmla="*/ 332 w 587"/>
              <a:gd name="T47" fmla="*/ 410 h 615"/>
              <a:gd name="T48" fmla="*/ 321 w 587"/>
              <a:gd name="T49" fmla="*/ 393 h 615"/>
              <a:gd name="T50" fmla="*/ 303 w 587"/>
              <a:gd name="T51" fmla="*/ 368 h 615"/>
              <a:gd name="T52" fmla="*/ 280 w 587"/>
              <a:gd name="T53" fmla="*/ 377 h 615"/>
              <a:gd name="T54" fmla="*/ 257 w 587"/>
              <a:gd name="T55" fmla="*/ 377 h 615"/>
              <a:gd name="T56" fmla="*/ 249 w 587"/>
              <a:gd name="T57" fmla="*/ 368 h 615"/>
              <a:gd name="T58" fmla="*/ 216 w 587"/>
              <a:gd name="T59" fmla="*/ 338 h 615"/>
              <a:gd name="T60" fmla="*/ 190 w 587"/>
              <a:gd name="T61" fmla="*/ 373 h 615"/>
              <a:gd name="T62" fmla="*/ 122 w 587"/>
              <a:gd name="T63" fmla="*/ 305 h 615"/>
              <a:gd name="T64" fmla="*/ 91 w 587"/>
              <a:gd name="T65" fmla="*/ 272 h 615"/>
              <a:gd name="T66" fmla="*/ 91 w 587"/>
              <a:gd name="T67" fmla="*/ 253 h 615"/>
              <a:gd name="T68" fmla="*/ 74 w 587"/>
              <a:gd name="T69" fmla="*/ 245 h 615"/>
              <a:gd name="T70" fmla="*/ 0 w 587"/>
              <a:gd name="T71" fmla="*/ 208 h 615"/>
              <a:gd name="T72" fmla="*/ 33 w 587"/>
              <a:gd name="T73" fmla="*/ 163 h 615"/>
              <a:gd name="T74" fmla="*/ 33 w 587"/>
              <a:gd name="T75" fmla="*/ 159 h 615"/>
              <a:gd name="T76" fmla="*/ 33 w 587"/>
              <a:gd name="T77" fmla="*/ 150 h 615"/>
              <a:gd name="T78" fmla="*/ 29 w 587"/>
              <a:gd name="T79" fmla="*/ 103 h 615"/>
              <a:gd name="T80" fmla="*/ 70 w 587"/>
              <a:gd name="T81" fmla="*/ 70 h 615"/>
              <a:gd name="T82" fmla="*/ 78 w 587"/>
              <a:gd name="T83" fmla="*/ 74 h 615"/>
              <a:gd name="T84" fmla="*/ 120 w 587"/>
              <a:gd name="T85" fmla="*/ 97 h 615"/>
              <a:gd name="T86" fmla="*/ 255 w 587"/>
              <a:gd name="T87" fmla="*/ 0 h 615"/>
              <a:gd name="T88" fmla="*/ 260 w 587"/>
              <a:gd name="T89" fmla="*/ 2 h 615"/>
              <a:gd name="T90" fmla="*/ 290 w 587"/>
              <a:gd name="T91" fmla="*/ 6 h 615"/>
              <a:gd name="T92" fmla="*/ 393 w 587"/>
              <a:gd name="T93" fmla="*/ 23 h 6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87" h="615">
                <a:moveTo>
                  <a:pt x="393" y="23"/>
                </a:moveTo>
                <a:lnTo>
                  <a:pt x="422" y="76"/>
                </a:lnTo>
                <a:lnTo>
                  <a:pt x="445" y="122"/>
                </a:lnTo>
                <a:lnTo>
                  <a:pt x="459" y="146"/>
                </a:lnTo>
                <a:lnTo>
                  <a:pt x="475" y="175"/>
                </a:lnTo>
                <a:lnTo>
                  <a:pt x="486" y="235"/>
                </a:lnTo>
                <a:lnTo>
                  <a:pt x="494" y="278"/>
                </a:lnTo>
                <a:lnTo>
                  <a:pt x="504" y="333"/>
                </a:lnTo>
                <a:lnTo>
                  <a:pt x="585" y="385"/>
                </a:lnTo>
                <a:lnTo>
                  <a:pt x="587" y="432"/>
                </a:lnTo>
                <a:lnTo>
                  <a:pt x="533" y="432"/>
                </a:lnTo>
                <a:lnTo>
                  <a:pt x="471" y="434"/>
                </a:lnTo>
                <a:lnTo>
                  <a:pt x="467" y="434"/>
                </a:lnTo>
                <a:lnTo>
                  <a:pt x="465" y="438"/>
                </a:lnTo>
                <a:lnTo>
                  <a:pt x="445" y="469"/>
                </a:lnTo>
                <a:lnTo>
                  <a:pt x="408" y="533"/>
                </a:lnTo>
                <a:lnTo>
                  <a:pt x="383" y="576"/>
                </a:lnTo>
                <a:lnTo>
                  <a:pt x="360" y="615"/>
                </a:lnTo>
                <a:lnTo>
                  <a:pt x="342" y="502"/>
                </a:lnTo>
                <a:lnTo>
                  <a:pt x="350" y="480"/>
                </a:lnTo>
                <a:lnTo>
                  <a:pt x="356" y="467"/>
                </a:lnTo>
                <a:lnTo>
                  <a:pt x="323" y="440"/>
                </a:lnTo>
                <a:lnTo>
                  <a:pt x="327" y="430"/>
                </a:lnTo>
                <a:lnTo>
                  <a:pt x="332" y="410"/>
                </a:lnTo>
                <a:lnTo>
                  <a:pt x="321" y="393"/>
                </a:lnTo>
                <a:lnTo>
                  <a:pt x="303" y="368"/>
                </a:lnTo>
                <a:lnTo>
                  <a:pt x="280" y="377"/>
                </a:lnTo>
                <a:lnTo>
                  <a:pt x="257" y="377"/>
                </a:lnTo>
                <a:lnTo>
                  <a:pt x="249" y="368"/>
                </a:lnTo>
                <a:lnTo>
                  <a:pt x="216" y="338"/>
                </a:lnTo>
                <a:lnTo>
                  <a:pt x="190" y="373"/>
                </a:lnTo>
                <a:lnTo>
                  <a:pt x="122" y="305"/>
                </a:lnTo>
                <a:lnTo>
                  <a:pt x="91" y="272"/>
                </a:lnTo>
                <a:lnTo>
                  <a:pt x="91" y="253"/>
                </a:lnTo>
                <a:lnTo>
                  <a:pt x="74" y="245"/>
                </a:lnTo>
                <a:lnTo>
                  <a:pt x="0" y="208"/>
                </a:lnTo>
                <a:lnTo>
                  <a:pt x="33" y="163"/>
                </a:lnTo>
                <a:lnTo>
                  <a:pt x="33" y="159"/>
                </a:lnTo>
                <a:lnTo>
                  <a:pt x="33" y="150"/>
                </a:lnTo>
                <a:lnTo>
                  <a:pt x="29" y="103"/>
                </a:lnTo>
                <a:lnTo>
                  <a:pt x="70" y="70"/>
                </a:lnTo>
                <a:lnTo>
                  <a:pt x="78" y="74"/>
                </a:lnTo>
                <a:lnTo>
                  <a:pt x="120" y="97"/>
                </a:lnTo>
                <a:lnTo>
                  <a:pt x="255" y="0"/>
                </a:lnTo>
                <a:lnTo>
                  <a:pt x="260" y="2"/>
                </a:lnTo>
                <a:lnTo>
                  <a:pt x="290" y="6"/>
                </a:lnTo>
                <a:lnTo>
                  <a:pt x="393" y="23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" name="Freeform 8"/>
          <p:cNvSpPr>
            <a:spLocks/>
          </p:cNvSpPr>
          <p:nvPr/>
        </p:nvSpPr>
        <p:spPr bwMode="auto">
          <a:xfrm>
            <a:off x="5448300" y="4114800"/>
            <a:ext cx="1035050" cy="796925"/>
          </a:xfrm>
          <a:custGeom>
            <a:avLst/>
            <a:gdLst>
              <a:gd name="T0" fmla="*/ 652 w 652"/>
              <a:gd name="T1" fmla="*/ 259 h 502"/>
              <a:gd name="T2" fmla="*/ 650 w 652"/>
              <a:gd name="T3" fmla="*/ 311 h 502"/>
              <a:gd name="T4" fmla="*/ 551 w 652"/>
              <a:gd name="T5" fmla="*/ 354 h 502"/>
              <a:gd name="T6" fmla="*/ 551 w 652"/>
              <a:gd name="T7" fmla="*/ 356 h 502"/>
              <a:gd name="T8" fmla="*/ 502 w 652"/>
              <a:gd name="T9" fmla="*/ 354 h 502"/>
              <a:gd name="T10" fmla="*/ 485 w 652"/>
              <a:gd name="T11" fmla="*/ 354 h 502"/>
              <a:gd name="T12" fmla="*/ 483 w 652"/>
              <a:gd name="T13" fmla="*/ 358 h 502"/>
              <a:gd name="T14" fmla="*/ 463 w 652"/>
              <a:gd name="T15" fmla="*/ 393 h 502"/>
              <a:gd name="T16" fmla="*/ 432 w 652"/>
              <a:gd name="T17" fmla="*/ 448 h 502"/>
              <a:gd name="T18" fmla="*/ 401 w 652"/>
              <a:gd name="T19" fmla="*/ 502 h 502"/>
              <a:gd name="T20" fmla="*/ 347 w 652"/>
              <a:gd name="T21" fmla="*/ 487 h 502"/>
              <a:gd name="T22" fmla="*/ 323 w 652"/>
              <a:gd name="T23" fmla="*/ 413 h 502"/>
              <a:gd name="T24" fmla="*/ 294 w 652"/>
              <a:gd name="T25" fmla="*/ 411 h 502"/>
              <a:gd name="T26" fmla="*/ 244 w 652"/>
              <a:gd name="T27" fmla="*/ 409 h 502"/>
              <a:gd name="T28" fmla="*/ 226 w 652"/>
              <a:gd name="T29" fmla="*/ 407 h 502"/>
              <a:gd name="T30" fmla="*/ 205 w 652"/>
              <a:gd name="T31" fmla="*/ 403 h 502"/>
              <a:gd name="T32" fmla="*/ 177 w 652"/>
              <a:gd name="T33" fmla="*/ 397 h 502"/>
              <a:gd name="T34" fmla="*/ 173 w 652"/>
              <a:gd name="T35" fmla="*/ 393 h 502"/>
              <a:gd name="T36" fmla="*/ 154 w 652"/>
              <a:gd name="T37" fmla="*/ 374 h 502"/>
              <a:gd name="T38" fmla="*/ 47 w 652"/>
              <a:gd name="T39" fmla="*/ 276 h 502"/>
              <a:gd name="T40" fmla="*/ 35 w 652"/>
              <a:gd name="T41" fmla="*/ 253 h 502"/>
              <a:gd name="T42" fmla="*/ 31 w 652"/>
              <a:gd name="T43" fmla="*/ 214 h 502"/>
              <a:gd name="T44" fmla="*/ 24 w 652"/>
              <a:gd name="T45" fmla="*/ 134 h 502"/>
              <a:gd name="T46" fmla="*/ 22 w 652"/>
              <a:gd name="T47" fmla="*/ 107 h 502"/>
              <a:gd name="T48" fmla="*/ 22 w 652"/>
              <a:gd name="T49" fmla="*/ 95 h 502"/>
              <a:gd name="T50" fmla="*/ 4 w 652"/>
              <a:gd name="T51" fmla="*/ 78 h 502"/>
              <a:gd name="T52" fmla="*/ 0 w 652"/>
              <a:gd name="T53" fmla="*/ 70 h 502"/>
              <a:gd name="T54" fmla="*/ 29 w 652"/>
              <a:gd name="T55" fmla="*/ 39 h 502"/>
              <a:gd name="T56" fmla="*/ 70 w 652"/>
              <a:gd name="T57" fmla="*/ 41 h 502"/>
              <a:gd name="T58" fmla="*/ 103 w 652"/>
              <a:gd name="T59" fmla="*/ 60 h 502"/>
              <a:gd name="T60" fmla="*/ 228 w 652"/>
              <a:gd name="T61" fmla="*/ 18 h 502"/>
              <a:gd name="T62" fmla="*/ 376 w 652"/>
              <a:gd name="T63" fmla="*/ 0 h 502"/>
              <a:gd name="T64" fmla="*/ 467 w 652"/>
              <a:gd name="T65" fmla="*/ 21 h 502"/>
              <a:gd name="T66" fmla="*/ 467 w 652"/>
              <a:gd name="T67" fmla="*/ 21 h 502"/>
              <a:gd name="T68" fmla="*/ 549 w 652"/>
              <a:gd name="T69" fmla="*/ 41 h 502"/>
              <a:gd name="T70" fmla="*/ 652 w 652"/>
              <a:gd name="T71" fmla="*/ 259 h 5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52" h="502">
                <a:moveTo>
                  <a:pt x="652" y="259"/>
                </a:moveTo>
                <a:lnTo>
                  <a:pt x="650" y="311"/>
                </a:lnTo>
                <a:lnTo>
                  <a:pt x="551" y="354"/>
                </a:lnTo>
                <a:lnTo>
                  <a:pt x="551" y="356"/>
                </a:lnTo>
                <a:lnTo>
                  <a:pt x="502" y="354"/>
                </a:lnTo>
                <a:lnTo>
                  <a:pt x="485" y="354"/>
                </a:lnTo>
                <a:lnTo>
                  <a:pt x="483" y="358"/>
                </a:lnTo>
                <a:lnTo>
                  <a:pt x="463" y="393"/>
                </a:lnTo>
                <a:lnTo>
                  <a:pt x="432" y="448"/>
                </a:lnTo>
                <a:lnTo>
                  <a:pt x="401" y="502"/>
                </a:lnTo>
                <a:lnTo>
                  <a:pt x="347" y="487"/>
                </a:lnTo>
                <a:lnTo>
                  <a:pt x="323" y="413"/>
                </a:lnTo>
                <a:lnTo>
                  <a:pt x="294" y="411"/>
                </a:lnTo>
                <a:lnTo>
                  <a:pt x="244" y="409"/>
                </a:lnTo>
                <a:lnTo>
                  <a:pt x="226" y="407"/>
                </a:lnTo>
                <a:lnTo>
                  <a:pt x="205" y="403"/>
                </a:lnTo>
                <a:lnTo>
                  <a:pt x="177" y="397"/>
                </a:lnTo>
                <a:lnTo>
                  <a:pt x="173" y="393"/>
                </a:lnTo>
                <a:lnTo>
                  <a:pt x="154" y="374"/>
                </a:lnTo>
                <a:lnTo>
                  <a:pt x="47" y="276"/>
                </a:lnTo>
                <a:lnTo>
                  <a:pt x="35" y="253"/>
                </a:lnTo>
                <a:lnTo>
                  <a:pt x="31" y="214"/>
                </a:lnTo>
                <a:lnTo>
                  <a:pt x="24" y="134"/>
                </a:lnTo>
                <a:lnTo>
                  <a:pt x="22" y="107"/>
                </a:lnTo>
                <a:lnTo>
                  <a:pt x="22" y="95"/>
                </a:lnTo>
                <a:lnTo>
                  <a:pt x="4" y="78"/>
                </a:lnTo>
                <a:lnTo>
                  <a:pt x="0" y="70"/>
                </a:lnTo>
                <a:lnTo>
                  <a:pt x="29" y="39"/>
                </a:lnTo>
                <a:lnTo>
                  <a:pt x="70" y="41"/>
                </a:lnTo>
                <a:lnTo>
                  <a:pt x="103" y="60"/>
                </a:lnTo>
                <a:lnTo>
                  <a:pt x="228" y="18"/>
                </a:lnTo>
                <a:lnTo>
                  <a:pt x="376" y="0"/>
                </a:lnTo>
                <a:lnTo>
                  <a:pt x="467" y="21"/>
                </a:lnTo>
                <a:lnTo>
                  <a:pt x="467" y="21"/>
                </a:lnTo>
                <a:lnTo>
                  <a:pt x="549" y="41"/>
                </a:lnTo>
                <a:lnTo>
                  <a:pt x="652" y="259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" name="Freeform 9"/>
          <p:cNvSpPr>
            <a:spLocks/>
          </p:cNvSpPr>
          <p:nvPr/>
        </p:nvSpPr>
        <p:spPr bwMode="auto">
          <a:xfrm>
            <a:off x="3152775" y="2890838"/>
            <a:ext cx="557213" cy="273050"/>
          </a:xfrm>
          <a:custGeom>
            <a:avLst/>
            <a:gdLst>
              <a:gd name="T0" fmla="*/ 337 w 351"/>
              <a:gd name="T1" fmla="*/ 154 h 172"/>
              <a:gd name="T2" fmla="*/ 142 w 351"/>
              <a:gd name="T3" fmla="*/ 172 h 172"/>
              <a:gd name="T4" fmla="*/ 0 w 351"/>
              <a:gd name="T5" fmla="*/ 160 h 172"/>
              <a:gd name="T6" fmla="*/ 0 w 351"/>
              <a:gd name="T7" fmla="*/ 125 h 172"/>
              <a:gd name="T8" fmla="*/ 181 w 351"/>
              <a:gd name="T9" fmla="*/ 102 h 172"/>
              <a:gd name="T10" fmla="*/ 323 w 351"/>
              <a:gd name="T11" fmla="*/ 0 h 172"/>
              <a:gd name="T12" fmla="*/ 347 w 351"/>
              <a:gd name="T13" fmla="*/ 16 h 172"/>
              <a:gd name="T14" fmla="*/ 335 w 351"/>
              <a:gd name="T15" fmla="*/ 51 h 172"/>
              <a:gd name="T16" fmla="*/ 351 w 351"/>
              <a:gd name="T17" fmla="*/ 74 h 172"/>
              <a:gd name="T18" fmla="*/ 337 w 351"/>
              <a:gd name="T19" fmla="*/ 154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51" h="172">
                <a:moveTo>
                  <a:pt x="337" y="154"/>
                </a:moveTo>
                <a:lnTo>
                  <a:pt x="142" y="172"/>
                </a:lnTo>
                <a:lnTo>
                  <a:pt x="0" y="160"/>
                </a:lnTo>
                <a:lnTo>
                  <a:pt x="0" y="125"/>
                </a:lnTo>
                <a:lnTo>
                  <a:pt x="181" y="102"/>
                </a:lnTo>
                <a:lnTo>
                  <a:pt x="323" y="0"/>
                </a:lnTo>
                <a:lnTo>
                  <a:pt x="347" y="16"/>
                </a:lnTo>
                <a:lnTo>
                  <a:pt x="335" y="51"/>
                </a:lnTo>
                <a:lnTo>
                  <a:pt x="351" y="74"/>
                </a:lnTo>
                <a:lnTo>
                  <a:pt x="337" y="154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" name="Freeform 10"/>
          <p:cNvSpPr>
            <a:spLocks/>
          </p:cNvSpPr>
          <p:nvPr/>
        </p:nvSpPr>
        <p:spPr bwMode="auto">
          <a:xfrm>
            <a:off x="5418138" y="3867150"/>
            <a:ext cx="392113" cy="342900"/>
          </a:xfrm>
          <a:custGeom>
            <a:avLst/>
            <a:gdLst>
              <a:gd name="T0" fmla="*/ 247 w 247"/>
              <a:gd name="T1" fmla="*/ 174 h 216"/>
              <a:gd name="T2" fmla="*/ 122 w 247"/>
              <a:gd name="T3" fmla="*/ 216 h 216"/>
              <a:gd name="T4" fmla="*/ 89 w 247"/>
              <a:gd name="T5" fmla="*/ 197 h 216"/>
              <a:gd name="T6" fmla="*/ 66 w 247"/>
              <a:gd name="T7" fmla="*/ 166 h 216"/>
              <a:gd name="T8" fmla="*/ 76 w 247"/>
              <a:gd name="T9" fmla="*/ 137 h 216"/>
              <a:gd name="T10" fmla="*/ 58 w 247"/>
              <a:gd name="T11" fmla="*/ 113 h 216"/>
              <a:gd name="T12" fmla="*/ 37 w 247"/>
              <a:gd name="T13" fmla="*/ 127 h 216"/>
              <a:gd name="T14" fmla="*/ 50 w 247"/>
              <a:gd name="T15" fmla="*/ 111 h 216"/>
              <a:gd name="T16" fmla="*/ 27 w 247"/>
              <a:gd name="T17" fmla="*/ 86 h 216"/>
              <a:gd name="T18" fmla="*/ 15 w 247"/>
              <a:gd name="T19" fmla="*/ 49 h 216"/>
              <a:gd name="T20" fmla="*/ 10 w 247"/>
              <a:gd name="T21" fmla="*/ 32 h 216"/>
              <a:gd name="T22" fmla="*/ 2 w 247"/>
              <a:gd name="T23" fmla="*/ 12 h 216"/>
              <a:gd name="T24" fmla="*/ 0 w 247"/>
              <a:gd name="T25" fmla="*/ 4 h 216"/>
              <a:gd name="T26" fmla="*/ 31 w 247"/>
              <a:gd name="T27" fmla="*/ 0 h 216"/>
              <a:gd name="T28" fmla="*/ 103 w 247"/>
              <a:gd name="T29" fmla="*/ 8 h 216"/>
              <a:gd name="T30" fmla="*/ 119 w 247"/>
              <a:gd name="T31" fmla="*/ 16 h 216"/>
              <a:gd name="T32" fmla="*/ 136 w 247"/>
              <a:gd name="T33" fmla="*/ 22 h 216"/>
              <a:gd name="T34" fmla="*/ 175 w 247"/>
              <a:gd name="T35" fmla="*/ 22 h 216"/>
              <a:gd name="T36" fmla="*/ 177 w 247"/>
              <a:gd name="T37" fmla="*/ 20 h 216"/>
              <a:gd name="T38" fmla="*/ 177 w 247"/>
              <a:gd name="T39" fmla="*/ 28 h 216"/>
              <a:gd name="T40" fmla="*/ 177 w 247"/>
              <a:gd name="T41" fmla="*/ 61 h 216"/>
              <a:gd name="T42" fmla="*/ 177 w 247"/>
              <a:gd name="T43" fmla="*/ 148 h 216"/>
              <a:gd name="T44" fmla="*/ 247 w 247"/>
              <a:gd name="T45" fmla="*/ 174 h 2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47" h="216">
                <a:moveTo>
                  <a:pt x="247" y="174"/>
                </a:moveTo>
                <a:lnTo>
                  <a:pt x="122" y="216"/>
                </a:lnTo>
                <a:lnTo>
                  <a:pt x="89" y="197"/>
                </a:lnTo>
                <a:lnTo>
                  <a:pt x="66" y="166"/>
                </a:lnTo>
                <a:lnTo>
                  <a:pt x="76" y="137"/>
                </a:lnTo>
                <a:lnTo>
                  <a:pt x="58" y="113"/>
                </a:lnTo>
                <a:lnTo>
                  <a:pt x="37" y="127"/>
                </a:lnTo>
                <a:lnTo>
                  <a:pt x="50" y="111"/>
                </a:lnTo>
                <a:lnTo>
                  <a:pt x="27" y="86"/>
                </a:lnTo>
                <a:lnTo>
                  <a:pt x="15" y="49"/>
                </a:lnTo>
                <a:lnTo>
                  <a:pt x="10" y="32"/>
                </a:lnTo>
                <a:lnTo>
                  <a:pt x="2" y="12"/>
                </a:lnTo>
                <a:lnTo>
                  <a:pt x="0" y="4"/>
                </a:lnTo>
                <a:lnTo>
                  <a:pt x="31" y="0"/>
                </a:lnTo>
                <a:lnTo>
                  <a:pt x="103" y="8"/>
                </a:lnTo>
                <a:lnTo>
                  <a:pt x="119" y="16"/>
                </a:lnTo>
                <a:lnTo>
                  <a:pt x="136" y="22"/>
                </a:lnTo>
                <a:lnTo>
                  <a:pt x="175" y="22"/>
                </a:lnTo>
                <a:lnTo>
                  <a:pt x="177" y="20"/>
                </a:lnTo>
                <a:lnTo>
                  <a:pt x="177" y="28"/>
                </a:lnTo>
                <a:lnTo>
                  <a:pt x="177" y="61"/>
                </a:lnTo>
                <a:lnTo>
                  <a:pt x="177" y="148"/>
                </a:lnTo>
                <a:lnTo>
                  <a:pt x="247" y="174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" name="Freeform 11"/>
          <p:cNvSpPr>
            <a:spLocks/>
          </p:cNvSpPr>
          <p:nvPr/>
        </p:nvSpPr>
        <p:spPr bwMode="auto">
          <a:xfrm>
            <a:off x="4889500" y="1897063"/>
            <a:ext cx="947738" cy="1192213"/>
          </a:xfrm>
          <a:custGeom>
            <a:avLst/>
            <a:gdLst>
              <a:gd name="T0" fmla="*/ 590 w 597"/>
              <a:gd name="T1" fmla="*/ 272 h 751"/>
              <a:gd name="T2" fmla="*/ 539 w 597"/>
              <a:gd name="T3" fmla="*/ 268 h 751"/>
              <a:gd name="T4" fmla="*/ 516 w 597"/>
              <a:gd name="T5" fmla="*/ 175 h 751"/>
              <a:gd name="T6" fmla="*/ 416 w 597"/>
              <a:gd name="T7" fmla="*/ 189 h 751"/>
              <a:gd name="T8" fmla="*/ 430 w 597"/>
              <a:gd name="T9" fmla="*/ 146 h 751"/>
              <a:gd name="T10" fmla="*/ 348 w 597"/>
              <a:gd name="T11" fmla="*/ 84 h 751"/>
              <a:gd name="T12" fmla="*/ 315 w 597"/>
              <a:gd name="T13" fmla="*/ 58 h 751"/>
              <a:gd name="T14" fmla="*/ 306 w 597"/>
              <a:gd name="T15" fmla="*/ 29 h 751"/>
              <a:gd name="T16" fmla="*/ 296 w 597"/>
              <a:gd name="T17" fmla="*/ 0 h 751"/>
              <a:gd name="T18" fmla="*/ 232 w 597"/>
              <a:gd name="T19" fmla="*/ 56 h 751"/>
              <a:gd name="T20" fmla="*/ 259 w 597"/>
              <a:gd name="T21" fmla="*/ 91 h 751"/>
              <a:gd name="T22" fmla="*/ 241 w 597"/>
              <a:gd name="T23" fmla="*/ 113 h 751"/>
              <a:gd name="T24" fmla="*/ 189 w 597"/>
              <a:gd name="T25" fmla="*/ 124 h 751"/>
              <a:gd name="T26" fmla="*/ 181 w 597"/>
              <a:gd name="T27" fmla="*/ 183 h 751"/>
              <a:gd name="T28" fmla="*/ 128 w 597"/>
              <a:gd name="T29" fmla="*/ 214 h 751"/>
              <a:gd name="T30" fmla="*/ 148 w 597"/>
              <a:gd name="T31" fmla="*/ 241 h 751"/>
              <a:gd name="T32" fmla="*/ 181 w 597"/>
              <a:gd name="T33" fmla="*/ 257 h 751"/>
              <a:gd name="T34" fmla="*/ 146 w 597"/>
              <a:gd name="T35" fmla="*/ 276 h 751"/>
              <a:gd name="T36" fmla="*/ 123 w 597"/>
              <a:gd name="T37" fmla="*/ 290 h 751"/>
              <a:gd name="T38" fmla="*/ 97 w 597"/>
              <a:gd name="T39" fmla="*/ 255 h 751"/>
              <a:gd name="T40" fmla="*/ 66 w 597"/>
              <a:gd name="T41" fmla="*/ 241 h 751"/>
              <a:gd name="T42" fmla="*/ 76 w 597"/>
              <a:gd name="T43" fmla="*/ 290 h 751"/>
              <a:gd name="T44" fmla="*/ 91 w 597"/>
              <a:gd name="T45" fmla="*/ 321 h 751"/>
              <a:gd name="T46" fmla="*/ 93 w 597"/>
              <a:gd name="T47" fmla="*/ 329 h 751"/>
              <a:gd name="T48" fmla="*/ 84 w 597"/>
              <a:gd name="T49" fmla="*/ 337 h 751"/>
              <a:gd name="T50" fmla="*/ 70 w 597"/>
              <a:gd name="T51" fmla="*/ 344 h 751"/>
              <a:gd name="T52" fmla="*/ 35 w 597"/>
              <a:gd name="T53" fmla="*/ 393 h 751"/>
              <a:gd name="T54" fmla="*/ 4 w 597"/>
              <a:gd name="T55" fmla="*/ 447 h 751"/>
              <a:gd name="T56" fmla="*/ 37 w 597"/>
              <a:gd name="T57" fmla="*/ 440 h 751"/>
              <a:gd name="T58" fmla="*/ 97 w 597"/>
              <a:gd name="T59" fmla="*/ 422 h 751"/>
              <a:gd name="T60" fmla="*/ 111 w 597"/>
              <a:gd name="T61" fmla="*/ 467 h 751"/>
              <a:gd name="T62" fmla="*/ 152 w 597"/>
              <a:gd name="T63" fmla="*/ 459 h 751"/>
              <a:gd name="T64" fmla="*/ 158 w 597"/>
              <a:gd name="T65" fmla="*/ 479 h 751"/>
              <a:gd name="T66" fmla="*/ 181 w 597"/>
              <a:gd name="T67" fmla="*/ 531 h 751"/>
              <a:gd name="T68" fmla="*/ 152 w 597"/>
              <a:gd name="T69" fmla="*/ 533 h 751"/>
              <a:gd name="T70" fmla="*/ 152 w 597"/>
              <a:gd name="T71" fmla="*/ 531 h 751"/>
              <a:gd name="T72" fmla="*/ 123 w 597"/>
              <a:gd name="T73" fmla="*/ 498 h 751"/>
              <a:gd name="T74" fmla="*/ 49 w 597"/>
              <a:gd name="T75" fmla="*/ 545 h 751"/>
              <a:gd name="T76" fmla="*/ 0 w 597"/>
              <a:gd name="T77" fmla="*/ 558 h 751"/>
              <a:gd name="T78" fmla="*/ 12 w 597"/>
              <a:gd name="T79" fmla="*/ 572 h 751"/>
              <a:gd name="T80" fmla="*/ 55 w 597"/>
              <a:gd name="T81" fmla="*/ 578 h 751"/>
              <a:gd name="T82" fmla="*/ 76 w 597"/>
              <a:gd name="T83" fmla="*/ 580 h 751"/>
              <a:gd name="T84" fmla="*/ 113 w 597"/>
              <a:gd name="T85" fmla="*/ 607 h 751"/>
              <a:gd name="T86" fmla="*/ 142 w 597"/>
              <a:gd name="T87" fmla="*/ 595 h 751"/>
              <a:gd name="T88" fmla="*/ 146 w 597"/>
              <a:gd name="T89" fmla="*/ 623 h 751"/>
              <a:gd name="T90" fmla="*/ 148 w 597"/>
              <a:gd name="T91" fmla="*/ 623 h 751"/>
              <a:gd name="T92" fmla="*/ 175 w 597"/>
              <a:gd name="T93" fmla="*/ 619 h 751"/>
              <a:gd name="T94" fmla="*/ 230 w 597"/>
              <a:gd name="T95" fmla="*/ 609 h 751"/>
              <a:gd name="T96" fmla="*/ 272 w 597"/>
              <a:gd name="T97" fmla="*/ 658 h 751"/>
              <a:gd name="T98" fmla="*/ 282 w 597"/>
              <a:gd name="T99" fmla="*/ 724 h 751"/>
              <a:gd name="T100" fmla="*/ 290 w 597"/>
              <a:gd name="T101" fmla="*/ 751 h 751"/>
              <a:gd name="T102" fmla="*/ 407 w 597"/>
              <a:gd name="T103" fmla="*/ 560 h 751"/>
              <a:gd name="T104" fmla="*/ 475 w 597"/>
              <a:gd name="T105" fmla="*/ 517 h 751"/>
              <a:gd name="T106" fmla="*/ 516 w 597"/>
              <a:gd name="T107" fmla="*/ 455 h 751"/>
              <a:gd name="T108" fmla="*/ 516 w 597"/>
              <a:gd name="T109" fmla="*/ 391 h 751"/>
              <a:gd name="T110" fmla="*/ 545 w 597"/>
              <a:gd name="T111" fmla="*/ 362 h 751"/>
              <a:gd name="T112" fmla="*/ 553 w 597"/>
              <a:gd name="T113" fmla="*/ 356 h 751"/>
              <a:gd name="T114" fmla="*/ 564 w 597"/>
              <a:gd name="T115" fmla="*/ 305 h 751"/>
              <a:gd name="T116" fmla="*/ 568 w 597"/>
              <a:gd name="T117" fmla="*/ 303 h 751"/>
              <a:gd name="T118" fmla="*/ 597 w 597"/>
              <a:gd name="T119" fmla="*/ 296 h 751"/>
              <a:gd name="T120" fmla="*/ 590 w 597"/>
              <a:gd name="T121" fmla="*/ 272 h 7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597" h="751">
                <a:moveTo>
                  <a:pt x="590" y="272"/>
                </a:moveTo>
                <a:lnTo>
                  <a:pt x="539" y="268"/>
                </a:lnTo>
                <a:lnTo>
                  <a:pt x="516" y="175"/>
                </a:lnTo>
                <a:lnTo>
                  <a:pt x="416" y="189"/>
                </a:lnTo>
                <a:lnTo>
                  <a:pt x="430" y="146"/>
                </a:lnTo>
                <a:lnTo>
                  <a:pt x="348" y="84"/>
                </a:lnTo>
                <a:lnTo>
                  <a:pt x="315" y="58"/>
                </a:lnTo>
                <a:lnTo>
                  <a:pt x="306" y="29"/>
                </a:lnTo>
                <a:lnTo>
                  <a:pt x="296" y="0"/>
                </a:lnTo>
                <a:lnTo>
                  <a:pt x="232" y="56"/>
                </a:lnTo>
                <a:lnTo>
                  <a:pt x="259" y="91"/>
                </a:lnTo>
                <a:lnTo>
                  <a:pt x="241" y="113"/>
                </a:lnTo>
                <a:lnTo>
                  <a:pt x="189" y="124"/>
                </a:lnTo>
                <a:lnTo>
                  <a:pt x="181" y="183"/>
                </a:lnTo>
                <a:lnTo>
                  <a:pt x="128" y="214"/>
                </a:lnTo>
                <a:lnTo>
                  <a:pt x="148" y="241"/>
                </a:lnTo>
                <a:lnTo>
                  <a:pt x="181" y="257"/>
                </a:lnTo>
                <a:lnTo>
                  <a:pt x="146" y="276"/>
                </a:lnTo>
                <a:lnTo>
                  <a:pt x="123" y="290"/>
                </a:lnTo>
                <a:lnTo>
                  <a:pt x="97" y="255"/>
                </a:lnTo>
                <a:lnTo>
                  <a:pt x="66" y="241"/>
                </a:lnTo>
                <a:lnTo>
                  <a:pt x="76" y="290"/>
                </a:lnTo>
                <a:lnTo>
                  <a:pt x="91" y="321"/>
                </a:lnTo>
                <a:lnTo>
                  <a:pt x="93" y="329"/>
                </a:lnTo>
                <a:lnTo>
                  <a:pt x="84" y="337"/>
                </a:lnTo>
                <a:lnTo>
                  <a:pt x="70" y="344"/>
                </a:lnTo>
                <a:lnTo>
                  <a:pt x="35" y="393"/>
                </a:lnTo>
                <a:lnTo>
                  <a:pt x="4" y="447"/>
                </a:lnTo>
                <a:lnTo>
                  <a:pt x="37" y="440"/>
                </a:lnTo>
                <a:lnTo>
                  <a:pt x="97" y="422"/>
                </a:lnTo>
                <a:lnTo>
                  <a:pt x="111" y="467"/>
                </a:lnTo>
                <a:lnTo>
                  <a:pt x="152" y="459"/>
                </a:lnTo>
                <a:lnTo>
                  <a:pt x="158" y="479"/>
                </a:lnTo>
                <a:lnTo>
                  <a:pt x="181" y="531"/>
                </a:lnTo>
                <a:lnTo>
                  <a:pt x="152" y="533"/>
                </a:lnTo>
                <a:lnTo>
                  <a:pt x="152" y="531"/>
                </a:lnTo>
                <a:lnTo>
                  <a:pt x="123" y="498"/>
                </a:lnTo>
                <a:lnTo>
                  <a:pt x="49" y="545"/>
                </a:lnTo>
                <a:lnTo>
                  <a:pt x="0" y="558"/>
                </a:lnTo>
                <a:lnTo>
                  <a:pt x="12" y="572"/>
                </a:lnTo>
                <a:lnTo>
                  <a:pt x="55" y="578"/>
                </a:lnTo>
                <a:lnTo>
                  <a:pt x="76" y="580"/>
                </a:lnTo>
                <a:lnTo>
                  <a:pt x="113" y="607"/>
                </a:lnTo>
                <a:lnTo>
                  <a:pt x="142" y="595"/>
                </a:lnTo>
                <a:lnTo>
                  <a:pt x="146" y="623"/>
                </a:lnTo>
                <a:lnTo>
                  <a:pt x="148" y="623"/>
                </a:lnTo>
                <a:lnTo>
                  <a:pt x="175" y="619"/>
                </a:lnTo>
                <a:lnTo>
                  <a:pt x="230" y="609"/>
                </a:lnTo>
                <a:lnTo>
                  <a:pt x="272" y="658"/>
                </a:lnTo>
                <a:lnTo>
                  <a:pt x="282" y="724"/>
                </a:lnTo>
                <a:lnTo>
                  <a:pt x="290" y="751"/>
                </a:lnTo>
                <a:lnTo>
                  <a:pt x="407" y="560"/>
                </a:lnTo>
                <a:lnTo>
                  <a:pt x="475" y="517"/>
                </a:lnTo>
                <a:lnTo>
                  <a:pt x="516" y="455"/>
                </a:lnTo>
                <a:lnTo>
                  <a:pt x="516" y="391"/>
                </a:lnTo>
                <a:lnTo>
                  <a:pt x="545" y="362"/>
                </a:lnTo>
                <a:lnTo>
                  <a:pt x="553" y="356"/>
                </a:lnTo>
                <a:lnTo>
                  <a:pt x="564" y="305"/>
                </a:lnTo>
                <a:lnTo>
                  <a:pt x="568" y="303"/>
                </a:lnTo>
                <a:lnTo>
                  <a:pt x="597" y="296"/>
                </a:lnTo>
                <a:lnTo>
                  <a:pt x="590" y="27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" name="Freeform 12"/>
          <p:cNvSpPr>
            <a:spLocks/>
          </p:cNvSpPr>
          <p:nvPr/>
        </p:nvSpPr>
        <p:spPr bwMode="auto">
          <a:xfrm>
            <a:off x="5359400" y="1573213"/>
            <a:ext cx="552450" cy="623888"/>
          </a:xfrm>
          <a:custGeom>
            <a:avLst/>
            <a:gdLst>
              <a:gd name="T0" fmla="*/ 220 w 348"/>
              <a:gd name="T1" fmla="*/ 379 h 393"/>
              <a:gd name="T2" fmla="*/ 120 w 348"/>
              <a:gd name="T3" fmla="*/ 393 h 393"/>
              <a:gd name="T4" fmla="*/ 134 w 348"/>
              <a:gd name="T5" fmla="*/ 350 h 393"/>
              <a:gd name="T6" fmla="*/ 52 w 348"/>
              <a:gd name="T7" fmla="*/ 288 h 393"/>
              <a:gd name="T8" fmla="*/ 19 w 348"/>
              <a:gd name="T9" fmla="*/ 262 h 393"/>
              <a:gd name="T10" fmla="*/ 10 w 348"/>
              <a:gd name="T11" fmla="*/ 233 h 393"/>
              <a:gd name="T12" fmla="*/ 0 w 348"/>
              <a:gd name="T13" fmla="*/ 204 h 393"/>
              <a:gd name="T14" fmla="*/ 0 w 348"/>
              <a:gd name="T15" fmla="*/ 202 h 393"/>
              <a:gd name="T16" fmla="*/ 8 w 348"/>
              <a:gd name="T17" fmla="*/ 212 h 393"/>
              <a:gd name="T18" fmla="*/ 27 w 348"/>
              <a:gd name="T19" fmla="*/ 231 h 393"/>
              <a:gd name="T20" fmla="*/ 72 w 348"/>
              <a:gd name="T21" fmla="*/ 192 h 393"/>
              <a:gd name="T22" fmla="*/ 85 w 348"/>
              <a:gd name="T23" fmla="*/ 181 h 393"/>
              <a:gd name="T24" fmla="*/ 84 w 348"/>
              <a:gd name="T25" fmla="*/ 175 h 393"/>
              <a:gd name="T26" fmla="*/ 60 w 348"/>
              <a:gd name="T27" fmla="*/ 118 h 393"/>
              <a:gd name="T28" fmla="*/ 89 w 348"/>
              <a:gd name="T29" fmla="*/ 95 h 393"/>
              <a:gd name="T30" fmla="*/ 93 w 348"/>
              <a:gd name="T31" fmla="*/ 93 h 393"/>
              <a:gd name="T32" fmla="*/ 138 w 348"/>
              <a:gd name="T33" fmla="*/ 140 h 393"/>
              <a:gd name="T34" fmla="*/ 167 w 348"/>
              <a:gd name="T35" fmla="*/ 116 h 393"/>
              <a:gd name="T36" fmla="*/ 117 w 348"/>
              <a:gd name="T37" fmla="*/ 58 h 393"/>
              <a:gd name="T38" fmla="*/ 111 w 348"/>
              <a:gd name="T39" fmla="*/ 58 h 393"/>
              <a:gd name="T40" fmla="*/ 82 w 348"/>
              <a:gd name="T41" fmla="*/ 64 h 393"/>
              <a:gd name="T42" fmla="*/ 50 w 348"/>
              <a:gd name="T43" fmla="*/ 33 h 393"/>
              <a:gd name="T44" fmla="*/ 95 w 348"/>
              <a:gd name="T45" fmla="*/ 0 h 393"/>
              <a:gd name="T46" fmla="*/ 97 w 348"/>
              <a:gd name="T47" fmla="*/ 0 h 393"/>
              <a:gd name="T48" fmla="*/ 113 w 348"/>
              <a:gd name="T49" fmla="*/ 17 h 393"/>
              <a:gd name="T50" fmla="*/ 115 w 348"/>
              <a:gd name="T51" fmla="*/ 19 h 393"/>
              <a:gd name="T52" fmla="*/ 171 w 348"/>
              <a:gd name="T53" fmla="*/ 85 h 393"/>
              <a:gd name="T54" fmla="*/ 212 w 348"/>
              <a:gd name="T55" fmla="*/ 79 h 393"/>
              <a:gd name="T56" fmla="*/ 218 w 348"/>
              <a:gd name="T57" fmla="*/ 89 h 393"/>
              <a:gd name="T58" fmla="*/ 220 w 348"/>
              <a:gd name="T59" fmla="*/ 95 h 393"/>
              <a:gd name="T60" fmla="*/ 210 w 348"/>
              <a:gd name="T61" fmla="*/ 132 h 393"/>
              <a:gd name="T62" fmla="*/ 220 w 348"/>
              <a:gd name="T63" fmla="*/ 147 h 393"/>
              <a:gd name="T64" fmla="*/ 235 w 348"/>
              <a:gd name="T65" fmla="*/ 181 h 393"/>
              <a:gd name="T66" fmla="*/ 348 w 348"/>
              <a:gd name="T67" fmla="*/ 235 h 393"/>
              <a:gd name="T68" fmla="*/ 338 w 348"/>
              <a:gd name="T69" fmla="*/ 262 h 393"/>
              <a:gd name="T70" fmla="*/ 323 w 348"/>
              <a:gd name="T71" fmla="*/ 311 h 393"/>
              <a:gd name="T72" fmla="*/ 313 w 348"/>
              <a:gd name="T73" fmla="*/ 340 h 393"/>
              <a:gd name="T74" fmla="*/ 220 w 348"/>
              <a:gd name="T75" fmla="*/ 379 h 3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48" h="393">
                <a:moveTo>
                  <a:pt x="220" y="379"/>
                </a:moveTo>
                <a:lnTo>
                  <a:pt x="120" y="393"/>
                </a:lnTo>
                <a:lnTo>
                  <a:pt x="134" y="350"/>
                </a:lnTo>
                <a:lnTo>
                  <a:pt x="52" y="288"/>
                </a:lnTo>
                <a:lnTo>
                  <a:pt x="19" y="262"/>
                </a:lnTo>
                <a:lnTo>
                  <a:pt x="10" y="233"/>
                </a:lnTo>
                <a:lnTo>
                  <a:pt x="0" y="204"/>
                </a:lnTo>
                <a:lnTo>
                  <a:pt x="0" y="202"/>
                </a:lnTo>
                <a:lnTo>
                  <a:pt x="8" y="212"/>
                </a:lnTo>
                <a:lnTo>
                  <a:pt x="27" y="231"/>
                </a:lnTo>
                <a:lnTo>
                  <a:pt x="72" y="192"/>
                </a:lnTo>
                <a:lnTo>
                  <a:pt x="85" y="181"/>
                </a:lnTo>
                <a:lnTo>
                  <a:pt x="84" y="175"/>
                </a:lnTo>
                <a:lnTo>
                  <a:pt x="60" y="118"/>
                </a:lnTo>
                <a:lnTo>
                  <a:pt x="89" y="95"/>
                </a:lnTo>
                <a:lnTo>
                  <a:pt x="93" y="93"/>
                </a:lnTo>
                <a:lnTo>
                  <a:pt x="138" y="140"/>
                </a:lnTo>
                <a:lnTo>
                  <a:pt x="167" y="116"/>
                </a:lnTo>
                <a:lnTo>
                  <a:pt x="117" y="58"/>
                </a:lnTo>
                <a:lnTo>
                  <a:pt x="111" y="58"/>
                </a:lnTo>
                <a:lnTo>
                  <a:pt x="82" y="64"/>
                </a:lnTo>
                <a:lnTo>
                  <a:pt x="50" y="33"/>
                </a:lnTo>
                <a:lnTo>
                  <a:pt x="95" y="0"/>
                </a:lnTo>
                <a:lnTo>
                  <a:pt x="97" y="0"/>
                </a:lnTo>
                <a:lnTo>
                  <a:pt x="113" y="17"/>
                </a:lnTo>
                <a:lnTo>
                  <a:pt x="115" y="19"/>
                </a:lnTo>
                <a:lnTo>
                  <a:pt x="171" y="85"/>
                </a:lnTo>
                <a:lnTo>
                  <a:pt x="212" y="79"/>
                </a:lnTo>
                <a:lnTo>
                  <a:pt x="218" y="89"/>
                </a:lnTo>
                <a:lnTo>
                  <a:pt x="220" y="95"/>
                </a:lnTo>
                <a:lnTo>
                  <a:pt x="210" y="132"/>
                </a:lnTo>
                <a:lnTo>
                  <a:pt x="220" y="147"/>
                </a:lnTo>
                <a:lnTo>
                  <a:pt x="235" y="181"/>
                </a:lnTo>
                <a:lnTo>
                  <a:pt x="348" y="235"/>
                </a:lnTo>
                <a:lnTo>
                  <a:pt x="338" y="262"/>
                </a:lnTo>
                <a:lnTo>
                  <a:pt x="323" y="311"/>
                </a:lnTo>
                <a:lnTo>
                  <a:pt x="313" y="340"/>
                </a:lnTo>
                <a:lnTo>
                  <a:pt x="220" y="379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" name="Freeform 13"/>
          <p:cNvSpPr>
            <a:spLocks/>
          </p:cNvSpPr>
          <p:nvPr/>
        </p:nvSpPr>
        <p:spPr bwMode="auto">
          <a:xfrm>
            <a:off x="4425950" y="2752725"/>
            <a:ext cx="695325" cy="522288"/>
          </a:xfrm>
          <a:custGeom>
            <a:avLst/>
            <a:gdLst>
              <a:gd name="T0" fmla="*/ 434 w 438"/>
              <a:gd name="T1" fmla="*/ 56 h 329"/>
              <a:gd name="T2" fmla="*/ 405 w 438"/>
              <a:gd name="T3" fmla="*/ 68 h 329"/>
              <a:gd name="T4" fmla="*/ 368 w 438"/>
              <a:gd name="T5" fmla="*/ 41 h 329"/>
              <a:gd name="T6" fmla="*/ 347 w 438"/>
              <a:gd name="T7" fmla="*/ 39 h 329"/>
              <a:gd name="T8" fmla="*/ 304 w 438"/>
              <a:gd name="T9" fmla="*/ 33 h 329"/>
              <a:gd name="T10" fmla="*/ 292 w 438"/>
              <a:gd name="T11" fmla="*/ 19 h 329"/>
              <a:gd name="T12" fmla="*/ 286 w 438"/>
              <a:gd name="T13" fmla="*/ 21 h 329"/>
              <a:gd name="T14" fmla="*/ 255 w 438"/>
              <a:gd name="T15" fmla="*/ 0 h 329"/>
              <a:gd name="T16" fmla="*/ 214 w 438"/>
              <a:gd name="T17" fmla="*/ 6 h 329"/>
              <a:gd name="T18" fmla="*/ 216 w 438"/>
              <a:gd name="T19" fmla="*/ 31 h 329"/>
              <a:gd name="T20" fmla="*/ 224 w 438"/>
              <a:gd name="T21" fmla="*/ 49 h 329"/>
              <a:gd name="T22" fmla="*/ 226 w 438"/>
              <a:gd name="T23" fmla="*/ 52 h 329"/>
              <a:gd name="T24" fmla="*/ 218 w 438"/>
              <a:gd name="T25" fmla="*/ 74 h 329"/>
              <a:gd name="T26" fmla="*/ 177 w 438"/>
              <a:gd name="T27" fmla="*/ 95 h 329"/>
              <a:gd name="T28" fmla="*/ 162 w 438"/>
              <a:gd name="T29" fmla="*/ 97 h 329"/>
              <a:gd name="T30" fmla="*/ 125 w 438"/>
              <a:gd name="T31" fmla="*/ 105 h 329"/>
              <a:gd name="T32" fmla="*/ 64 w 438"/>
              <a:gd name="T33" fmla="*/ 113 h 329"/>
              <a:gd name="T34" fmla="*/ 20 w 438"/>
              <a:gd name="T35" fmla="*/ 171 h 329"/>
              <a:gd name="T36" fmla="*/ 121 w 438"/>
              <a:gd name="T37" fmla="*/ 175 h 329"/>
              <a:gd name="T38" fmla="*/ 144 w 438"/>
              <a:gd name="T39" fmla="*/ 187 h 329"/>
              <a:gd name="T40" fmla="*/ 88 w 438"/>
              <a:gd name="T41" fmla="*/ 204 h 329"/>
              <a:gd name="T42" fmla="*/ 10 w 438"/>
              <a:gd name="T43" fmla="*/ 228 h 329"/>
              <a:gd name="T44" fmla="*/ 0 w 438"/>
              <a:gd name="T45" fmla="*/ 329 h 329"/>
              <a:gd name="T46" fmla="*/ 57 w 438"/>
              <a:gd name="T47" fmla="*/ 311 h 329"/>
              <a:gd name="T48" fmla="*/ 84 w 438"/>
              <a:gd name="T49" fmla="*/ 276 h 329"/>
              <a:gd name="T50" fmla="*/ 121 w 438"/>
              <a:gd name="T51" fmla="*/ 276 h 329"/>
              <a:gd name="T52" fmla="*/ 162 w 438"/>
              <a:gd name="T53" fmla="*/ 259 h 329"/>
              <a:gd name="T54" fmla="*/ 181 w 438"/>
              <a:gd name="T55" fmla="*/ 251 h 329"/>
              <a:gd name="T56" fmla="*/ 238 w 438"/>
              <a:gd name="T57" fmla="*/ 226 h 329"/>
              <a:gd name="T58" fmla="*/ 300 w 438"/>
              <a:gd name="T59" fmla="*/ 198 h 329"/>
              <a:gd name="T60" fmla="*/ 372 w 438"/>
              <a:gd name="T61" fmla="*/ 181 h 329"/>
              <a:gd name="T62" fmla="*/ 352 w 438"/>
              <a:gd name="T63" fmla="*/ 193 h 329"/>
              <a:gd name="T64" fmla="*/ 395 w 438"/>
              <a:gd name="T65" fmla="*/ 171 h 329"/>
              <a:gd name="T66" fmla="*/ 428 w 438"/>
              <a:gd name="T67" fmla="*/ 159 h 329"/>
              <a:gd name="T68" fmla="*/ 434 w 438"/>
              <a:gd name="T69" fmla="*/ 117 h 329"/>
              <a:gd name="T70" fmla="*/ 438 w 438"/>
              <a:gd name="T71" fmla="*/ 84 h 329"/>
              <a:gd name="T72" fmla="*/ 434 w 438"/>
              <a:gd name="T73" fmla="*/ 56 h 3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438" h="329">
                <a:moveTo>
                  <a:pt x="434" y="56"/>
                </a:moveTo>
                <a:lnTo>
                  <a:pt x="405" y="68"/>
                </a:lnTo>
                <a:lnTo>
                  <a:pt x="368" y="41"/>
                </a:lnTo>
                <a:lnTo>
                  <a:pt x="347" y="39"/>
                </a:lnTo>
                <a:lnTo>
                  <a:pt x="304" y="33"/>
                </a:lnTo>
                <a:lnTo>
                  <a:pt x="292" y="19"/>
                </a:lnTo>
                <a:lnTo>
                  <a:pt x="286" y="21"/>
                </a:lnTo>
                <a:lnTo>
                  <a:pt x="255" y="0"/>
                </a:lnTo>
                <a:lnTo>
                  <a:pt x="214" y="6"/>
                </a:lnTo>
                <a:lnTo>
                  <a:pt x="216" y="31"/>
                </a:lnTo>
                <a:lnTo>
                  <a:pt x="224" y="49"/>
                </a:lnTo>
                <a:lnTo>
                  <a:pt x="226" y="52"/>
                </a:lnTo>
                <a:lnTo>
                  <a:pt x="218" y="74"/>
                </a:lnTo>
                <a:lnTo>
                  <a:pt x="177" y="95"/>
                </a:lnTo>
                <a:lnTo>
                  <a:pt x="162" y="97"/>
                </a:lnTo>
                <a:lnTo>
                  <a:pt x="125" y="105"/>
                </a:lnTo>
                <a:lnTo>
                  <a:pt x="64" y="113"/>
                </a:lnTo>
                <a:lnTo>
                  <a:pt x="20" y="171"/>
                </a:lnTo>
                <a:lnTo>
                  <a:pt x="121" y="175"/>
                </a:lnTo>
                <a:lnTo>
                  <a:pt x="144" y="187"/>
                </a:lnTo>
                <a:lnTo>
                  <a:pt x="88" y="204"/>
                </a:lnTo>
                <a:lnTo>
                  <a:pt x="10" y="228"/>
                </a:lnTo>
                <a:lnTo>
                  <a:pt x="0" y="329"/>
                </a:lnTo>
                <a:lnTo>
                  <a:pt x="57" y="311"/>
                </a:lnTo>
                <a:lnTo>
                  <a:pt x="84" y="276"/>
                </a:lnTo>
                <a:lnTo>
                  <a:pt x="121" y="276"/>
                </a:lnTo>
                <a:lnTo>
                  <a:pt x="162" y="259"/>
                </a:lnTo>
                <a:lnTo>
                  <a:pt x="181" y="251"/>
                </a:lnTo>
                <a:lnTo>
                  <a:pt x="238" y="226"/>
                </a:lnTo>
                <a:lnTo>
                  <a:pt x="300" y="198"/>
                </a:lnTo>
                <a:lnTo>
                  <a:pt x="372" y="181"/>
                </a:lnTo>
                <a:lnTo>
                  <a:pt x="352" y="193"/>
                </a:lnTo>
                <a:lnTo>
                  <a:pt x="395" y="171"/>
                </a:lnTo>
                <a:lnTo>
                  <a:pt x="428" y="159"/>
                </a:lnTo>
                <a:lnTo>
                  <a:pt x="434" y="117"/>
                </a:lnTo>
                <a:lnTo>
                  <a:pt x="438" y="84"/>
                </a:lnTo>
                <a:lnTo>
                  <a:pt x="434" y="56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" name="Freeform 14"/>
          <p:cNvSpPr>
            <a:spLocks/>
          </p:cNvSpPr>
          <p:nvPr/>
        </p:nvSpPr>
        <p:spPr bwMode="auto">
          <a:xfrm>
            <a:off x="3557588" y="5205413"/>
            <a:ext cx="1195388" cy="1306513"/>
          </a:xfrm>
          <a:custGeom>
            <a:avLst/>
            <a:gdLst>
              <a:gd name="T0" fmla="*/ 707 w 753"/>
              <a:gd name="T1" fmla="*/ 407 h 823"/>
              <a:gd name="T2" fmla="*/ 753 w 753"/>
              <a:gd name="T3" fmla="*/ 601 h 823"/>
              <a:gd name="T4" fmla="*/ 652 w 753"/>
              <a:gd name="T5" fmla="*/ 638 h 823"/>
              <a:gd name="T6" fmla="*/ 635 w 753"/>
              <a:gd name="T7" fmla="*/ 697 h 823"/>
              <a:gd name="T8" fmla="*/ 611 w 753"/>
              <a:gd name="T9" fmla="*/ 712 h 823"/>
              <a:gd name="T10" fmla="*/ 572 w 753"/>
              <a:gd name="T11" fmla="*/ 683 h 823"/>
              <a:gd name="T12" fmla="*/ 557 w 753"/>
              <a:gd name="T13" fmla="*/ 710 h 823"/>
              <a:gd name="T14" fmla="*/ 578 w 753"/>
              <a:gd name="T15" fmla="*/ 728 h 823"/>
              <a:gd name="T16" fmla="*/ 532 w 753"/>
              <a:gd name="T17" fmla="*/ 788 h 823"/>
              <a:gd name="T18" fmla="*/ 399 w 753"/>
              <a:gd name="T19" fmla="*/ 823 h 823"/>
              <a:gd name="T20" fmla="*/ 390 w 753"/>
              <a:gd name="T21" fmla="*/ 817 h 823"/>
              <a:gd name="T22" fmla="*/ 370 w 753"/>
              <a:gd name="T23" fmla="*/ 802 h 823"/>
              <a:gd name="T24" fmla="*/ 368 w 753"/>
              <a:gd name="T25" fmla="*/ 800 h 823"/>
              <a:gd name="T26" fmla="*/ 323 w 753"/>
              <a:gd name="T27" fmla="*/ 765 h 823"/>
              <a:gd name="T28" fmla="*/ 290 w 753"/>
              <a:gd name="T29" fmla="*/ 747 h 823"/>
              <a:gd name="T30" fmla="*/ 279 w 753"/>
              <a:gd name="T31" fmla="*/ 741 h 823"/>
              <a:gd name="T32" fmla="*/ 148 w 753"/>
              <a:gd name="T33" fmla="*/ 675 h 823"/>
              <a:gd name="T34" fmla="*/ 140 w 753"/>
              <a:gd name="T35" fmla="*/ 669 h 823"/>
              <a:gd name="T36" fmla="*/ 51 w 753"/>
              <a:gd name="T37" fmla="*/ 623 h 823"/>
              <a:gd name="T38" fmla="*/ 138 w 753"/>
              <a:gd name="T39" fmla="*/ 551 h 823"/>
              <a:gd name="T40" fmla="*/ 140 w 753"/>
              <a:gd name="T41" fmla="*/ 545 h 823"/>
              <a:gd name="T42" fmla="*/ 156 w 753"/>
              <a:gd name="T43" fmla="*/ 469 h 823"/>
              <a:gd name="T44" fmla="*/ 158 w 753"/>
              <a:gd name="T45" fmla="*/ 457 h 823"/>
              <a:gd name="T46" fmla="*/ 166 w 753"/>
              <a:gd name="T47" fmla="*/ 420 h 823"/>
              <a:gd name="T48" fmla="*/ 166 w 753"/>
              <a:gd name="T49" fmla="*/ 416 h 823"/>
              <a:gd name="T50" fmla="*/ 197 w 753"/>
              <a:gd name="T51" fmla="*/ 368 h 823"/>
              <a:gd name="T52" fmla="*/ 191 w 753"/>
              <a:gd name="T53" fmla="*/ 354 h 823"/>
              <a:gd name="T54" fmla="*/ 183 w 753"/>
              <a:gd name="T55" fmla="*/ 339 h 823"/>
              <a:gd name="T56" fmla="*/ 172 w 753"/>
              <a:gd name="T57" fmla="*/ 339 h 823"/>
              <a:gd name="T58" fmla="*/ 140 w 753"/>
              <a:gd name="T59" fmla="*/ 337 h 823"/>
              <a:gd name="T60" fmla="*/ 137 w 753"/>
              <a:gd name="T61" fmla="*/ 337 h 823"/>
              <a:gd name="T62" fmla="*/ 129 w 753"/>
              <a:gd name="T63" fmla="*/ 327 h 823"/>
              <a:gd name="T64" fmla="*/ 0 w 753"/>
              <a:gd name="T65" fmla="*/ 121 h 823"/>
              <a:gd name="T66" fmla="*/ 111 w 753"/>
              <a:gd name="T67" fmla="*/ 62 h 823"/>
              <a:gd name="T68" fmla="*/ 140 w 753"/>
              <a:gd name="T69" fmla="*/ 68 h 823"/>
              <a:gd name="T70" fmla="*/ 158 w 753"/>
              <a:gd name="T71" fmla="*/ 70 h 823"/>
              <a:gd name="T72" fmla="*/ 308 w 753"/>
              <a:gd name="T73" fmla="*/ 29 h 823"/>
              <a:gd name="T74" fmla="*/ 347 w 753"/>
              <a:gd name="T75" fmla="*/ 0 h 823"/>
              <a:gd name="T76" fmla="*/ 421 w 753"/>
              <a:gd name="T77" fmla="*/ 37 h 823"/>
              <a:gd name="T78" fmla="*/ 438 w 753"/>
              <a:gd name="T79" fmla="*/ 45 h 823"/>
              <a:gd name="T80" fmla="*/ 438 w 753"/>
              <a:gd name="T81" fmla="*/ 64 h 823"/>
              <a:gd name="T82" fmla="*/ 469 w 753"/>
              <a:gd name="T83" fmla="*/ 97 h 823"/>
              <a:gd name="T84" fmla="*/ 537 w 753"/>
              <a:gd name="T85" fmla="*/ 165 h 823"/>
              <a:gd name="T86" fmla="*/ 563 w 753"/>
              <a:gd name="T87" fmla="*/ 130 h 823"/>
              <a:gd name="T88" fmla="*/ 596 w 753"/>
              <a:gd name="T89" fmla="*/ 160 h 823"/>
              <a:gd name="T90" fmla="*/ 604 w 753"/>
              <a:gd name="T91" fmla="*/ 169 h 823"/>
              <a:gd name="T92" fmla="*/ 627 w 753"/>
              <a:gd name="T93" fmla="*/ 169 h 823"/>
              <a:gd name="T94" fmla="*/ 650 w 753"/>
              <a:gd name="T95" fmla="*/ 160 h 823"/>
              <a:gd name="T96" fmla="*/ 668 w 753"/>
              <a:gd name="T97" fmla="*/ 185 h 823"/>
              <a:gd name="T98" fmla="*/ 679 w 753"/>
              <a:gd name="T99" fmla="*/ 202 h 823"/>
              <a:gd name="T100" fmla="*/ 674 w 753"/>
              <a:gd name="T101" fmla="*/ 222 h 823"/>
              <a:gd name="T102" fmla="*/ 670 w 753"/>
              <a:gd name="T103" fmla="*/ 232 h 823"/>
              <a:gd name="T104" fmla="*/ 703 w 753"/>
              <a:gd name="T105" fmla="*/ 259 h 823"/>
              <a:gd name="T106" fmla="*/ 697 w 753"/>
              <a:gd name="T107" fmla="*/ 272 h 823"/>
              <a:gd name="T108" fmla="*/ 689 w 753"/>
              <a:gd name="T109" fmla="*/ 294 h 823"/>
              <a:gd name="T110" fmla="*/ 707 w 753"/>
              <a:gd name="T111" fmla="*/ 407 h 8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53" h="823">
                <a:moveTo>
                  <a:pt x="707" y="407"/>
                </a:moveTo>
                <a:lnTo>
                  <a:pt x="753" y="601"/>
                </a:lnTo>
                <a:lnTo>
                  <a:pt x="652" y="638"/>
                </a:lnTo>
                <a:lnTo>
                  <a:pt x="635" y="697"/>
                </a:lnTo>
                <a:lnTo>
                  <a:pt x="611" y="712"/>
                </a:lnTo>
                <a:lnTo>
                  <a:pt x="572" y="683"/>
                </a:lnTo>
                <a:lnTo>
                  <a:pt x="557" y="710"/>
                </a:lnTo>
                <a:lnTo>
                  <a:pt x="578" y="728"/>
                </a:lnTo>
                <a:lnTo>
                  <a:pt x="532" y="788"/>
                </a:lnTo>
                <a:lnTo>
                  <a:pt x="399" y="823"/>
                </a:lnTo>
                <a:lnTo>
                  <a:pt x="390" y="817"/>
                </a:lnTo>
                <a:lnTo>
                  <a:pt x="370" y="802"/>
                </a:lnTo>
                <a:lnTo>
                  <a:pt x="368" y="800"/>
                </a:lnTo>
                <a:lnTo>
                  <a:pt x="323" y="765"/>
                </a:lnTo>
                <a:lnTo>
                  <a:pt x="290" y="747"/>
                </a:lnTo>
                <a:lnTo>
                  <a:pt x="279" y="741"/>
                </a:lnTo>
                <a:lnTo>
                  <a:pt x="148" y="675"/>
                </a:lnTo>
                <a:lnTo>
                  <a:pt x="140" y="669"/>
                </a:lnTo>
                <a:lnTo>
                  <a:pt x="51" y="623"/>
                </a:lnTo>
                <a:lnTo>
                  <a:pt x="138" y="551"/>
                </a:lnTo>
                <a:lnTo>
                  <a:pt x="140" y="545"/>
                </a:lnTo>
                <a:lnTo>
                  <a:pt x="156" y="469"/>
                </a:lnTo>
                <a:lnTo>
                  <a:pt x="158" y="457"/>
                </a:lnTo>
                <a:lnTo>
                  <a:pt x="166" y="420"/>
                </a:lnTo>
                <a:lnTo>
                  <a:pt x="166" y="416"/>
                </a:lnTo>
                <a:lnTo>
                  <a:pt x="197" y="368"/>
                </a:lnTo>
                <a:lnTo>
                  <a:pt x="191" y="354"/>
                </a:lnTo>
                <a:lnTo>
                  <a:pt x="183" y="339"/>
                </a:lnTo>
                <a:lnTo>
                  <a:pt x="172" y="339"/>
                </a:lnTo>
                <a:lnTo>
                  <a:pt x="140" y="337"/>
                </a:lnTo>
                <a:lnTo>
                  <a:pt x="137" y="337"/>
                </a:lnTo>
                <a:lnTo>
                  <a:pt x="129" y="327"/>
                </a:lnTo>
                <a:lnTo>
                  <a:pt x="0" y="121"/>
                </a:lnTo>
                <a:lnTo>
                  <a:pt x="111" y="62"/>
                </a:lnTo>
                <a:lnTo>
                  <a:pt x="140" y="68"/>
                </a:lnTo>
                <a:lnTo>
                  <a:pt x="158" y="70"/>
                </a:lnTo>
                <a:lnTo>
                  <a:pt x="308" y="29"/>
                </a:lnTo>
                <a:lnTo>
                  <a:pt x="347" y="0"/>
                </a:lnTo>
                <a:lnTo>
                  <a:pt x="421" y="37"/>
                </a:lnTo>
                <a:lnTo>
                  <a:pt x="438" y="45"/>
                </a:lnTo>
                <a:lnTo>
                  <a:pt x="438" y="64"/>
                </a:lnTo>
                <a:lnTo>
                  <a:pt x="469" y="97"/>
                </a:lnTo>
                <a:lnTo>
                  <a:pt x="537" y="165"/>
                </a:lnTo>
                <a:lnTo>
                  <a:pt x="563" y="130"/>
                </a:lnTo>
                <a:lnTo>
                  <a:pt x="596" y="160"/>
                </a:lnTo>
                <a:lnTo>
                  <a:pt x="604" y="169"/>
                </a:lnTo>
                <a:lnTo>
                  <a:pt x="627" y="169"/>
                </a:lnTo>
                <a:lnTo>
                  <a:pt x="650" y="160"/>
                </a:lnTo>
                <a:lnTo>
                  <a:pt x="668" y="185"/>
                </a:lnTo>
                <a:lnTo>
                  <a:pt x="679" y="202"/>
                </a:lnTo>
                <a:lnTo>
                  <a:pt x="674" y="222"/>
                </a:lnTo>
                <a:lnTo>
                  <a:pt x="670" y="232"/>
                </a:lnTo>
                <a:lnTo>
                  <a:pt x="703" y="259"/>
                </a:lnTo>
                <a:lnTo>
                  <a:pt x="697" y="272"/>
                </a:lnTo>
                <a:lnTo>
                  <a:pt x="689" y="294"/>
                </a:lnTo>
                <a:lnTo>
                  <a:pt x="707" y="407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" name="Freeform 15"/>
          <p:cNvSpPr>
            <a:spLocks/>
          </p:cNvSpPr>
          <p:nvPr/>
        </p:nvSpPr>
        <p:spPr bwMode="auto">
          <a:xfrm>
            <a:off x="4732338" y="4552950"/>
            <a:ext cx="1074738" cy="1152525"/>
          </a:xfrm>
          <a:custGeom>
            <a:avLst/>
            <a:gdLst>
              <a:gd name="T0" fmla="*/ 677 w 677"/>
              <a:gd name="T1" fmla="*/ 131 h 726"/>
              <a:gd name="T2" fmla="*/ 671 w 677"/>
              <a:gd name="T3" fmla="*/ 148 h 726"/>
              <a:gd name="T4" fmla="*/ 644 w 677"/>
              <a:gd name="T5" fmla="*/ 234 h 726"/>
              <a:gd name="T6" fmla="*/ 640 w 677"/>
              <a:gd name="T7" fmla="*/ 242 h 726"/>
              <a:gd name="T8" fmla="*/ 636 w 677"/>
              <a:gd name="T9" fmla="*/ 251 h 726"/>
              <a:gd name="T10" fmla="*/ 634 w 677"/>
              <a:gd name="T11" fmla="*/ 261 h 726"/>
              <a:gd name="T12" fmla="*/ 632 w 677"/>
              <a:gd name="T13" fmla="*/ 263 h 726"/>
              <a:gd name="T14" fmla="*/ 634 w 677"/>
              <a:gd name="T15" fmla="*/ 302 h 726"/>
              <a:gd name="T16" fmla="*/ 634 w 677"/>
              <a:gd name="T17" fmla="*/ 370 h 726"/>
              <a:gd name="T18" fmla="*/ 634 w 677"/>
              <a:gd name="T19" fmla="*/ 384 h 726"/>
              <a:gd name="T20" fmla="*/ 597 w 677"/>
              <a:gd name="T21" fmla="*/ 434 h 726"/>
              <a:gd name="T22" fmla="*/ 617 w 677"/>
              <a:gd name="T23" fmla="*/ 528 h 726"/>
              <a:gd name="T24" fmla="*/ 605 w 677"/>
              <a:gd name="T25" fmla="*/ 530 h 726"/>
              <a:gd name="T26" fmla="*/ 580 w 677"/>
              <a:gd name="T27" fmla="*/ 536 h 726"/>
              <a:gd name="T28" fmla="*/ 576 w 677"/>
              <a:gd name="T29" fmla="*/ 545 h 726"/>
              <a:gd name="T30" fmla="*/ 506 w 677"/>
              <a:gd name="T31" fmla="*/ 680 h 726"/>
              <a:gd name="T32" fmla="*/ 467 w 677"/>
              <a:gd name="T33" fmla="*/ 726 h 726"/>
              <a:gd name="T34" fmla="*/ 424 w 677"/>
              <a:gd name="T35" fmla="*/ 680 h 726"/>
              <a:gd name="T36" fmla="*/ 371 w 677"/>
              <a:gd name="T37" fmla="*/ 693 h 726"/>
              <a:gd name="T38" fmla="*/ 194 w 677"/>
              <a:gd name="T39" fmla="*/ 635 h 726"/>
              <a:gd name="T40" fmla="*/ 192 w 677"/>
              <a:gd name="T41" fmla="*/ 588 h 726"/>
              <a:gd name="T42" fmla="*/ 111 w 677"/>
              <a:gd name="T43" fmla="*/ 536 h 726"/>
              <a:gd name="T44" fmla="*/ 101 w 677"/>
              <a:gd name="T45" fmla="*/ 481 h 726"/>
              <a:gd name="T46" fmla="*/ 93 w 677"/>
              <a:gd name="T47" fmla="*/ 438 h 726"/>
              <a:gd name="T48" fmla="*/ 82 w 677"/>
              <a:gd name="T49" fmla="*/ 378 h 726"/>
              <a:gd name="T50" fmla="*/ 66 w 677"/>
              <a:gd name="T51" fmla="*/ 349 h 726"/>
              <a:gd name="T52" fmla="*/ 52 w 677"/>
              <a:gd name="T53" fmla="*/ 325 h 726"/>
              <a:gd name="T54" fmla="*/ 29 w 677"/>
              <a:gd name="T55" fmla="*/ 279 h 726"/>
              <a:gd name="T56" fmla="*/ 0 w 677"/>
              <a:gd name="T57" fmla="*/ 226 h 726"/>
              <a:gd name="T58" fmla="*/ 10 w 677"/>
              <a:gd name="T59" fmla="*/ 193 h 726"/>
              <a:gd name="T60" fmla="*/ 23 w 677"/>
              <a:gd name="T61" fmla="*/ 148 h 726"/>
              <a:gd name="T62" fmla="*/ 78 w 677"/>
              <a:gd name="T63" fmla="*/ 137 h 726"/>
              <a:gd name="T64" fmla="*/ 95 w 677"/>
              <a:gd name="T65" fmla="*/ 117 h 726"/>
              <a:gd name="T66" fmla="*/ 113 w 677"/>
              <a:gd name="T67" fmla="*/ 100 h 726"/>
              <a:gd name="T68" fmla="*/ 189 w 677"/>
              <a:gd name="T69" fmla="*/ 92 h 726"/>
              <a:gd name="T70" fmla="*/ 198 w 677"/>
              <a:gd name="T71" fmla="*/ 92 h 726"/>
              <a:gd name="T72" fmla="*/ 198 w 677"/>
              <a:gd name="T73" fmla="*/ 92 h 726"/>
              <a:gd name="T74" fmla="*/ 204 w 677"/>
              <a:gd name="T75" fmla="*/ 92 h 726"/>
              <a:gd name="T76" fmla="*/ 220 w 677"/>
              <a:gd name="T77" fmla="*/ 90 h 726"/>
              <a:gd name="T78" fmla="*/ 239 w 677"/>
              <a:gd name="T79" fmla="*/ 88 h 726"/>
              <a:gd name="T80" fmla="*/ 294 w 677"/>
              <a:gd name="T81" fmla="*/ 84 h 726"/>
              <a:gd name="T82" fmla="*/ 381 w 677"/>
              <a:gd name="T83" fmla="*/ 76 h 726"/>
              <a:gd name="T84" fmla="*/ 391 w 677"/>
              <a:gd name="T85" fmla="*/ 74 h 726"/>
              <a:gd name="T86" fmla="*/ 397 w 677"/>
              <a:gd name="T87" fmla="*/ 74 h 726"/>
              <a:gd name="T88" fmla="*/ 401 w 677"/>
              <a:gd name="T89" fmla="*/ 72 h 726"/>
              <a:gd name="T90" fmla="*/ 453 w 677"/>
              <a:gd name="T91" fmla="*/ 33 h 726"/>
              <a:gd name="T92" fmla="*/ 498 w 677"/>
              <a:gd name="T93" fmla="*/ 0 h 726"/>
              <a:gd name="T94" fmla="*/ 605 w 677"/>
              <a:gd name="T95" fmla="*/ 98 h 726"/>
              <a:gd name="T96" fmla="*/ 624 w 677"/>
              <a:gd name="T97" fmla="*/ 117 h 726"/>
              <a:gd name="T98" fmla="*/ 628 w 677"/>
              <a:gd name="T99" fmla="*/ 121 h 726"/>
              <a:gd name="T100" fmla="*/ 656 w 677"/>
              <a:gd name="T101" fmla="*/ 127 h 726"/>
              <a:gd name="T102" fmla="*/ 677 w 677"/>
              <a:gd name="T103" fmla="*/ 131 h 7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677" h="726">
                <a:moveTo>
                  <a:pt x="677" y="131"/>
                </a:moveTo>
                <a:lnTo>
                  <a:pt x="671" y="148"/>
                </a:lnTo>
                <a:lnTo>
                  <a:pt x="644" y="234"/>
                </a:lnTo>
                <a:lnTo>
                  <a:pt x="640" y="242"/>
                </a:lnTo>
                <a:lnTo>
                  <a:pt x="636" y="251"/>
                </a:lnTo>
                <a:lnTo>
                  <a:pt x="634" y="261"/>
                </a:lnTo>
                <a:lnTo>
                  <a:pt x="632" y="263"/>
                </a:lnTo>
                <a:lnTo>
                  <a:pt x="634" y="302"/>
                </a:lnTo>
                <a:lnTo>
                  <a:pt x="634" y="370"/>
                </a:lnTo>
                <a:lnTo>
                  <a:pt x="634" y="384"/>
                </a:lnTo>
                <a:lnTo>
                  <a:pt x="597" y="434"/>
                </a:lnTo>
                <a:lnTo>
                  <a:pt x="617" y="528"/>
                </a:lnTo>
                <a:lnTo>
                  <a:pt x="605" y="530"/>
                </a:lnTo>
                <a:lnTo>
                  <a:pt x="580" y="536"/>
                </a:lnTo>
                <a:lnTo>
                  <a:pt x="576" y="545"/>
                </a:lnTo>
                <a:lnTo>
                  <a:pt x="506" y="680"/>
                </a:lnTo>
                <a:lnTo>
                  <a:pt x="467" y="726"/>
                </a:lnTo>
                <a:lnTo>
                  <a:pt x="424" y="680"/>
                </a:lnTo>
                <a:lnTo>
                  <a:pt x="371" y="693"/>
                </a:lnTo>
                <a:lnTo>
                  <a:pt x="194" y="635"/>
                </a:lnTo>
                <a:lnTo>
                  <a:pt x="192" y="588"/>
                </a:lnTo>
                <a:lnTo>
                  <a:pt x="111" y="536"/>
                </a:lnTo>
                <a:lnTo>
                  <a:pt x="101" y="481"/>
                </a:lnTo>
                <a:lnTo>
                  <a:pt x="93" y="438"/>
                </a:lnTo>
                <a:lnTo>
                  <a:pt x="82" y="378"/>
                </a:lnTo>
                <a:lnTo>
                  <a:pt x="66" y="349"/>
                </a:lnTo>
                <a:lnTo>
                  <a:pt x="52" y="325"/>
                </a:lnTo>
                <a:lnTo>
                  <a:pt x="29" y="279"/>
                </a:lnTo>
                <a:lnTo>
                  <a:pt x="0" y="226"/>
                </a:lnTo>
                <a:lnTo>
                  <a:pt x="10" y="193"/>
                </a:lnTo>
                <a:lnTo>
                  <a:pt x="23" y="148"/>
                </a:lnTo>
                <a:lnTo>
                  <a:pt x="78" y="137"/>
                </a:lnTo>
                <a:lnTo>
                  <a:pt x="95" y="117"/>
                </a:lnTo>
                <a:lnTo>
                  <a:pt x="113" y="100"/>
                </a:lnTo>
                <a:lnTo>
                  <a:pt x="189" y="92"/>
                </a:lnTo>
                <a:lnTo>
                  <a:pt x="198" y="92"/>
                </a:lnTo>
                <a:lnTo>
                  <a:pt x="198" y="92"/>
                </a:lnTo>
                <a:lnTo>
                  <a:pt x="204" y="92"/>
                </a:lnTo>
                <a:lnTo>
                  <a:pt x="220" y="90"/>
                </a:lnTo>
                <a:lnTo>
                  <a:pt x="239" y="88"/>
                </a:lnTo>
                <a:lnTo>
                  <a:pt x="294" y="84"/>
                </a:lnTo>
                <a:lnTo>
                  <a:pt x="381" y="76"/>
                </a:lnTo>
                <a:lnTo>
                  <a:pt x="391" y="74"/>
                </a:lnTo>
                <a:lnTo>
                  <a:pt x="397" y="74"/>
                </a:lnTo>
                <a:lnTo>
                  <a:pt x="401" y="72"/>
                </a:lnTo>
                <a:lnTo>
                  <a:pt x="453" y="33"/>
                </a:lnTo>
                <a:lnTo>
                  <a:pt x="498" y="0"/>
                </a:lnTo>
                <a:lnTo>
                  <a:pt x="605" y="98"/>
                </a:lnTo>
                <a:lnTo>
                  <a:pt x="624" y="117"/>
                </a:lnTo>
                <a:lnTo>
                  <a:pt x="628" y="121"/>
                </a:lnTo>
                <a:lnTo>
                  <a:pt x="656" y="127"/>
                </a:lnTo>
                <a:lnTo>
                  <a:pt x="677" y="131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Freeform 16"/>
          <p:cNvSpPr>
            <a:spLocks/>
          </p:cNvSpPr>
          <p:nvPr/>
        </p:nvSpPr>
        <p:spPr bwMode="auto">
          <a:xfrm>
            <a:off x="5535613" y="4760913"/>
            <a:ext cx="1093788" cy="931863"/>
          </a:xfrm>
          <a:custGeom>
            <a:avLst/>
            <a:gdLst>
              <a:gd name="T0" fmla="*/ 346 w 689"/>
              <a:gd name="T1" fmla="*/ 95 h 587"/>
              <a:gd name="T2" fmla="*/ 471 w 689"/>
              <a:gd name="T3" fmla="*/ 146 h 587"/>
              <a:gd name="T4" fmla="*/ 494 w 689"/>
              <a:gd name="T5" fmla="*/ 224 h 587"/>
              <a:gd name="T6" fmla="*/ 541 w 689"/>
              <a:gd name="T7" fmla="*/ 288 h 587"/>
              <a:gd name="T8" fmla="*/ 675 w 689"/>
              <a:gd name="T9" fmla="*/ 274 h 587"/>
              <a:gd name="T10" fmla="*/ 687 w 689"/>
              <a:gd name="T11" fmla="*/ 352 h 587"/>
              <a:gd name="T12" fmla="*/ 689 w 689"/>
              <a:gd name="T13" fmla="*/ 369 h 587"/>
              <a:gd name="T14" fmla="*/ 669 w 689"/>
              <a:gd name="T15" fmla="*/ 387 h 587"/>
              <a:gd name="T16" fmla="*/ 593 w 689"/>
              <a:gd name="T17" fmla="*/ 451 h 587"/>
              <a:gd name="T18" fmla="*/ 517 w 689"/>
              <a:gd name="T19" fmla="*/ 445 h 587"/>
              <a:gd name="T20" fmla="*/ 457 w 689"/>
              <a:gd name="T21" fmla="*/ 473 h 587"/>
              <a:gd name="T22" fmla="*/ 420 w 689"/>
              <a:gd name="T23" fmla="*/ 461 h 587"/>
              <a:gd name="T24" fmla="*/ 406 w 689"/>
              <a:gd name="T25" fmla="*/ 482 h 587"/>
              <a:gd name="T26" fmla="*/ 393 w 689"/>
              <a:gd name="T27" fmla="*/ 480 h 587"/>
              <a:gd name="T28" fmla="*/ 387 w 689"/>
              <a:gd name="T29" fmla="*/ 478 h 587"/>
              <a:gd name="T30" fmla="*/ 371 w 689"/>
              <a:gd name="T31" fmla="*/ 475 h 587"/>
              <a:gd name="T32" fmla="*/ 369 w 689"/>
              <a:gd name="T33" fmla="*/ 473 h 587"/>
              <a:gd name="T34" fmla="*/ 348 w 689"/>
              <a:gd name="T35" fmla="*/ 482 h 587"/>
              <a:gd name="T36" fmla="*/ 344 w 689"/>
              <a:gd name="T37" fmla="*/ 482 h 587"/>
              <a:gd name="T38" fmla="*/ 336 w 689"/>
              <a:gd name="T39" fmla="*/ 517 h 587"/>
              <a:gd name="T40" fmla="*/ 290 w 689"/>
              <a:gd name="T41" fmla="*/ 525 h 587"/>
              <a:gd name="T42" fmla="*/ 264 w 689"/>
              <a:gd name="T43" fmla="*/ 554 h 587"/>
              <a:gd name="T44" fmla="*/ 251 w 689"/>
              <a:gd name="T45" fmla="*/ 570 h 587"/>
              <a:gd name="T46" fmla="*/ 225 w 689"/>
              <a:gd name="T47" fmla="*/ 562 h 587"/>
              <a:gd name="T48" fmla="*/ 225 w 689"/>
              <a:gd name="T49" fmla="*/ 564 h 587"/>
              <a:gd name="T50" fmla="*/ 220 w 689"/>
              <a:gd name="T51" fmla="*/ 582 h 587"/>
              <a:gd name="T52" fmla="*/ 220 w 689"/>
              <a:gd name="T53" fmla="*/ 587 h 587"/>
              <a:gd name="T54" fmla="*/ 218 w 689"/>
              <a:gd name="T55" fmla="*/ 587 h 587"/>
              <a:gd name="T56" fmla="*/ 210 w 689"/>
              <a:gd name="T57" fmla="*/ 584 h 587"/>
              <a:gd name="T58" fmla="*/ 91 w 689"/>
              <a:gd name="T59" fmla="*/ 529 h 587"/>
              <a:gd name="T60" fmla="*/ 0 w 689"/>
              <a:gd name="T61" fmla="*/ 549 h 587"/>
              <a:gd name="T62" fmla="*/ 70 w 689"/>
              <a:gd name="T63" fmla="*/ 414 h 587"/>
              <a:gd name="T64" fmla="*/ 74 w 689"/>
              <a:gd name="T65" fmla="*/ 405 h 587"/>
              <a:gd name="T66" fmla="*/ 99 w 689"/>
              <a:gd name="T67" fmla="*/ 399 h 587"/>
              <a:gd name="T68" fmla="*/ 111 w 689"/>
              <a:gd name="T69" fmla="*/ 397 h 587"/>
              <a:gd name="T70" fmla="*/ 91 w 689"/>
              <a:gd name="T71" fmla="*/ 303 h 587"/>
              <a:gd name="T72" fmla="*/ 128 w 689"/>
              <a:gd name="T73" fmla="*/ 253 h 587"/>
              <a:gd name="T74" fmla="*/ 128 w 689"/>
              <a:gd name="T75" fmla="*/ 239 h 587"/>
              <a:gd name="T76" fmla="*/ 128 w 689"/>
              <a:gd name="T77" fmla="*/ 171 h 587"/>
              <a:gd name="T78" fmla="*/ 126 w 689"/>
              <a:gd name="T79" fmla="*/ 132 h 587"/>
              <a:gd name="T80" fmla="*/ 128 w 689"/>
              <a:gd name="T81" fmla="*/ 130 h 587"/>
              <a:gd name="T82" fmla="*/ 130 w 689"/>
              <a:gd name="T83" fmla="*/ 120 h 587"/>
              <a:gd name="T84" fmla="*/ 134 w 689"/>
              <a:gd name="T85" fmla="*/ 111 h 587"/>
              <a:gd name="T86" fmla="*/ 138 w 689"/>
              <a:gd name="T87" fmla="*/ 103 h 587"/>
              <a:gd name="T88" fmla="*/ 165 w 689"/>
              <a:gd name="T89" fmla="*/ 17 h 587"/>
              <a:gd name="T90" fmla="*/ 171 w 689"/>
              <a:gd name="T91" fmla="*/ 0 h 587"/>
              <a:gd name="T92" fmla="*/ 189 w 689"/>
              <a:gd name="T93" fmla="*/ 2 h 587"/>
              <a:gd name="T94" fmla="*/ 239 w 689"/>
              <a:gd name="T95" fmla="*/ 4 h 587"/>
              <a:gd name="T96" fmla="*/ 268 w 689"/>
              <a:gd name="T97" fmla="*/ 6 h 587"/>
              <a:gd name="T98" fmla="*/ 292 w 689"/>
              <a:gd name="T99" fmla="*/ 80 h 587"/>
              <a:gd name="T100" fmla="*/ 346 w 689"/>
              <a:gd name="T101" fmla="*/ 95 h 5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689" h="587">
                <a:moveTo>
                  <a:pt x="346" y="95"/>
                </a:moveTo>
                <a:lnTo>
                  <a:pt x="471" y="146"/>
                </a:lnTo>
                <a:lnTo>
                  <a:pt x="494" y="224"/>
                </a:lnTo>
                <a:lnTo>
                  <a:pt x="541" y="288"/>
                </a:lnTo>
                <a:lnTo>
                  <a:pt x="675" y="274"/>
                </a:lnTo>
                <a:lnTo>
                  <a:pt x="687" y="352"/>
                </a:lnTo>
                <a:lnTo>
                  <a:pt x="689" y="369"/>
                </a:lnTo>
                <a:lnTo>
                  <a:pt x="669" y="387"/>
                </a:lnTo>
                <a:lnTo>
                  <a:pt x="593" y="451"/>
                </a:lnTo>
                <a:lnTo>
                  <a:pt x="517" y="445"/>
                </a:lnTo>
                <a:lnTo>
                  <a:pt x="457" y="473"/>
                </a:lnTo>
                <a:lnTo>
                  <a:pt x="420" y="461"/>
                </a:lnTo>
                <a:lnTo>
                  <a:pt x="406" y="482"/>
                </a:lnTo>
                <a:lnTo>
                  <a:pt x="393" y="480"/>
                </a:lnTo>
                <a:lnTo>
                  <a:pt x="387" y="478"/>
                </a:lnTo>
                <a:lnTo>
                  <a:pt x="371" y="475"/>
                </a:lnTo>
                <a:lnTo>
                  <a:pt x="369" y="473"/>
                </a:lnTo>
                <a:lnTo>
                  <a:pt x="348" y="482"/>
                </a:lnTo>
                <a:lnTo>
                  <a:pt x="344" y="482"/>
                </a:lnTo>
                <a:lnTo>
                  <a:pt x="336" y="517"/>
                </a:lnTo>
                <a:lnTo>
                  <a:pt x="290" y="525"/>
                </a:lnTo>
                <a:lnTo>
                  <a:pt x="264" y="554"/>
                </a:lnTo>
                <a:lnTo>
                  <a:pt x="251" y="570"/>
                </a:lnTo>
                <a:lnTo>
                  <a:pt x="225" y="562"/>
                </a:lnTo>
                <a:lnTo>
                  <a:pt x="225" y="564"/>
                </a:lnTo>
                <a:lnTo>
                  <a:pt x="220" y="582"/>
                </a:lnTo>
                <a:lnTo>
                  <a:pt x="220" y="587"/>
                </a:lnTo>
                <a:lnTo>
                  <a:pt x="218" y="587"/>
                </a:lnTo>
                <a:lnTo>
                  <a:pt x="210" y="584"/>
                </a:lnTo>
                <a:lnTo>
                  <a:pt x="91" y="529"/>
                </a:lnTo>
                <a:lnTo>
                  <a:pt x="0" y="549"/>
                </a:lnTo>
                <a:lnTo>
                  <a:pt x="70" y="414"/>
                </a:lnTo>
                <a:lnTo>
                  <a:pt x="74" y="405"/>
                </a:lnTo>
                <a:lnTo>
                  <a:pt x="99" y="399"/>
                </a:lnTo>
                <a:lnTo>
                  <a:pt x="111" y="397"/>
                </a:lnTo>
                <a:lnTo>
                  <a:pt x="91" y="303"/>
                </a:lnTo>
                <a:lnTo>
                  <a:pt x="128" y="253"/>
                </a:lnTo>
                <a:lnTo>
                  <a:pt x="128" y="239"/>
                </a:lnTo>
                <a:lnTo>
                  <a:pt x="128" y="171"/>
                </a:lnTo>
                <a:lnTo>
                  <a:pt x="126" y="132"/>
                </a:lnTo>
                <a:lnTo>
                  <a:pt x="128" y="130"/>
                </a:lnTo>
                <a:lnTo>
                  <a:pt x="130" y="120"/>
                </a:lnTo>
                <a:lnTo>
                  <a:pt x="134" y="111"/>
                </a:lnTo>
                <a:lnTo>
                  <a:pt x="138" y="103"/>
                </a:lnTo>
                <a:lnTo>
                  <a:pt x="165" y="17"/>
                </a:lnTo>
                <a:lnTo>
                  <a:pt x="171" y="0"/>
                </a:lnTo>
                <a:lnTo>
                  <a:pt x="189" y="2"/>
                </a:lnTo>
                <a:lnTo>
                  <a:pt x="239" y="4"/>
                </a:lnTo>
                <a:lnTo>
                  <a:pt x="268" y="6"/>
                </a:lnTo>
                <a:lnTo>
                  <a:pt x="292" y="80"/>
                </a:lnTo>
                <a:lnTo>
                  <a:pt x="346" y="95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" name="Freeform 17"/>
          <p:cNvSpPr>
            <a:spLocks/>
          </p:cNvSpPr>
          <p:nvPr/>
        </p:nvSpPr>
        <p:spPr bwMode="auto">
          <a:xfrm>
            <a:off x="4686300" y="4029075"/>
            <a:ext cx="360363" cy="403225"/>
          </a:xfrm>
          <a:custGeom>
            <a:avLst/>
            <a:gdLst>
              <a:gd name="T0" fmla="*/ 210 w 227"/>
              <a:gd name="T1" fmla="*/ 42 h 254"/>
              <a:gd name="T2" fmla="*/ 219 w 227"/>
              <a:gd name="T3" fmla="*/ 52 h 254"/>
              <a:gd name="T4" fmla="*/ 227 w 227"/>
              <a:gd name="T5" fmla="*/ 60 h 254"/>
              <a:gd name="T6" fmla="*/ 202 w 227"/>
              <a:gd name="T7" fmla="*/ 109 h 254"/>
              <a:gd name="T8" fmla="*/ 194 w 227"/>
              <a:gd name="T9" fmla="*/ 126 h 254"/>
              <a:gd name="T10" fmla="*/ 161 w 227"/>
              <a:gd name="T11" fmla="*/ 208 h 254"/>
              <a:gd name="T12" fmla="*/ 134 w 227"/>
              <a:gd name="T13" fmla="*/ 221 h 254"/>
              <a:gd name="T14" fmla="*/ 118 w 227"/>
              <a:gd name="T15" fmla="*/ 212 h 254"/>
              <a:gd name="T16" fmla="*/ 50 w 227"/>
              <a:gd name="T17" fmla="*/ 254 h 254"/>
              <a:gd name="T18" fmla="*/ 7 w 227"/>
              <a:gd name="T19" fmla="*/ 247 h 254"/>
              <a:gd name="T20" fmla="*/ 13 w 227"/>
              <a:gd name="T21" fmla="*/ 194 h 254"/>
              <a:gd name="T22" fmla="*/ 0 w 227"/>
              <a:gd name="T23" fmla="*/ 130 h 254"/>
              <a:gd name="T24" fmla="*/ 5 w 227"/>
              <a:gd name="T25" fmla="*/ 112 h 254"/>
              <a:gd name="T26" fmla="*/ 23 w 227"/>
              <a:gd name="T27" fmla="*/ 72 h 254"/>
              <a:gd name="T28" fmla="*/ 9 w 227"/>
              <a:gd name="T29" fmla="*/ 74 h 254"/>
              <a:gd name="T30" fmla="*/ 9 w 227"/>
              <a:gd name="T31" fmla="*/ 44 h 254"/>
              <a:gd name="T32" fmla="*/ 9 w 227"/>
              <a:gd name="T33" fmla="*/ 37 h 254"/>
              <a:gd name="T34" fmla="*/ 11 w 227"/>
              <a:gd name="T35" fmla="*/ 35 h 254"/>
              <a:gd name="T36" fmla="*/ 52 w 227"/>
              <a:gd name="T37" fmla="*/ 9 h 254"/>
              <a:gd name="T38" fmla="*/ 97 w 227"/>
              <a:gd name="T39" fmla="*/ 0 h 254"/>
              <a:gd name="T40" fmla="*/ 103 w 227"/>
              <a:gd name="T41" fmla="*/ 11 h 254"/>
              <a:gd name="T42" fmla="*/ 126 w 227"/>
              <a:gd name="T43" fmla="*/ 35 h 254"/>
              <a:gd name="T44" fmla="*/ 167 w 227"/>
              <a:gd name="T45" fmla="*/ 52 h 254"/>
              <a:gd name="T46" fmla="*/ 198 w 227"/>
              <a:gd name="T47" fmla="*/ 46 h 254"/>
              <a:gd name="T48" fmla="*/ 208 w 227"/>
              <a:gd name="T49" fmla="*/ 44 h 254"/>
              <a:gd name="T50" fmla="*/ 210 w 227"/>
              <a:gd name="T51" fmla="*/ 42 h 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27" h="254">
                <a:moveTo>
                  <a:pt x="210" y="42"/>
                </a:moveTo>
                <a:lnTo>
                  <a:pt x="219" y="52"/>
                </a:lnTo>
                <a:lnTo>
                  <a:pt x="227" y="60"/>
                </a:lnTo>
                <a:lnTo>
                  <a:pt x="202" y="109"/>
                </a:lnTo>
                <a:lnTo>
                  <a:pt x="194" y="126"/>
                </a:lnTo>
                <a:lnTo>
                  <a:pt x="161" y="208"/>
                </a:lnTo>
                <a:lnTo>
                  <a:pt x="134" y="221"/>
                </a:lnTo>
                <a:lnTo>
                  <a:pt x="118" y="212"/>
                </a:lnTo>
                <a:lnTo>
                  <a:pt x="50" y="254"/>
                </a:lnTo>
                <a:lnTo>
                  <a:pt x="7" y="247"/>
                </a:lnTo>
                <a:lnTo>
                  <a:pt x="13" y="194"/>
                </a:lnTo>
                <a:lnTo>
                  <a:pt x="0" y="130"/>
                </a:lnTo>
                <a:lnTo>
                  <a:pt x="5" y="112"/>
                </a:lnTo>
                <a:lnTo>
                  <a:pt x="23" y="72"/>
                </a:lnTo>
                <a:lnTo>
                  <a:pt x="9" y="74"/>
                </a:lnTo>
                <a:lnTo>
                  <a:pt x="9" y="44"/>
                </a:lnTo>
                <a:lnTo>
                  <a:pt x="9" y="37"/>
                </a:lnTo>
                <a:lnTo>
                  <a:pt x="11" y="35"/>
                </a:lnTo>
                <a:lnTo>
                  <a:pt x="52" y="9"/>
                </a:lnTo>
                <a:lnTo>
                  <a:pt x="97" y="0"/>
                </a:lnTo>
                <a:lnTo>
                  <a:pt x="103" y="11"/>
                </a:lnTo>
                <a:lnTo>
                  <a:pt x="126" y="35"/>
                </a:lnTo>
                <a:lnTo>
                  <a:pt x="167" y="52"/>
                </a:lnTo>
                <a:lnTo>
                  <a:pt x="198" y="46"/>
                </a:lnTo>
                <a:lnTo>
                  <a:pt x="208" y="44"/>
                </a:lnTo>
                <a:lnTo>
                  <a:pt x="210" y="42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" name="Freeform 18"/>
          <p:cNvSpPr>
            <a:spLocks/>
          </p:cNvSpPr>
          <p:nvPr/>
        </p:nvSpPr>
        <p:spPr bwMode="auto">
          <a:xfrm>
            <a:off x="5884863" y="5346700"/>
            <a:ext cx="1163638" cy="1214438"/>
          </a:xfrm>
          <a:custGeom>
            <a:avLst/>
            <a:gdLst>
              <a:gd name="T0" fmla="*/ 665 w 733"/>
              <a:gd name="T1" fmla="*/ 178 h 765"/>
              <a:gd name="T2" fmla="*/ 650 w 733"/>
              <a:gd name="T3" fmla="*/ 224 h 765"/>
              <a:gd name="T4" fmla="*/ 638 w 733"/>
              <a:gd name="T5" fmla="*/ 263 h 765"/>
              <a:gd name="T6" fmla="*/ 630 w 733"/>
              <a:gd name="T7" fmla="*/ 288 h 765"/>
              <a:gd name="T8" fmla="*/ 618 w 733"/>
              <a:gd name="T9" fmla="*/ 324 h 765"/>
              <a:gd name="T10" fmla="*/ 638 w 733"/>
              <a:gd name="T11" fmla="*/ 396 h 765"/>
              <a:gd name="T12" fmla="*/ 667 w 733"/>
              <a:gd name="T13" fmla="*/ 503 h 765"/>
              <a:gd name="T14" fmla="*/ 690 w 733"/>
              <a:gd name="T15" fmla="*/ 586 h 765"/>
              <a:gd name="T16" fmla="*/ 714 w 733"/>
              <a:gd name="T17" fmla="*/ 668 h 765"/>
              <a:gd name="T18" fmla="*/ 727 w 733"/>
              <a:gd name="T19" fmla="*/ 719 h 765"/>
              <a:gd name="T20" fmla="*/ 650 w 733"/>
              <a:gd name="T21" fmla="*/ 765 h 765"/>
              <a:gd name="T22" fmla="*/ 552 w 733"/>
              <a:gd name="T23" fmla="*/ 693 h 765"/>
              <a:gd name="T24" fmla="*/ 500 w 733"/>
              <a:gd name="T25" fmla="*/ 676 h 765"/>
              <a:gd name="T26" fmla="*/ 408 w 733"/>
              <a:gd name="T27" fmla="*/ 648 h 765"/>
              <a:gd name="T28" fmla="*/ 373 w 733"/>
              <a:gd name="T29" fmla="*/ 697 h 765"/>
              <a:gd name="T30" fmla="*/ 344 w 733"/>
              <a:gd name="T31" fmla="*/ 647 h 765"/>
              <a:gd name="T32" fmla="*/ 297 w 733"/>
              <a:gd name="T33" fmla="*/ 652 h 765"/>
              <a:gd name="T34" fmla="*/ 220 w 733"/>
              <a:gd name="T35" fmla="*/ 551 h 765"/>
              <a:gd name="T36" fmla="*/ 130 w 733"/>
              <a:gd name="T37" fmla="*/ 440 h 765"/>
              <a:gd name="T38" fmla="*/ 111 w 733"/>
              <a:gd name="T39" fmla="*/ 431 h 765"/>
              <a:gd name="T40" fmla="*/ 76 w 733"/>
              <a:gd name="T41" fmla="*/ 411 h 765"/>
              <a:gd name="T42" fmla="*/ 41 w 733"/>
              <a:gd name="T43" fmla="*/ 345 h 765"/>
              <a:gd name="T44" fmla="*/ 25 w 733"/>
              <a:gd name="T45" fmla="*/ 263 h 765"/>
              <a:gd name="T46" fmla="*/ 0 w 733"/>
              <a:gd name="T47" fmla="*/ 218 h 765"/>
              <a:gd name="T48" fmla="*/ 5 w 733"/>
              <a:gd name="T49" fmla="*/ 195 h 765"/>
              <a:gd name="T50" fmla="*/ 31 w 733"/>
              <a:gd name="T51" fmla="*/ 201 h 765"/>
              <a:gd name="T52" fmla="*/ 70 w 733"/>
              <a:gd name="T53" fmla="*/ 156 h 765"/>
              <a:gd name="T54" fmla="*/ 124 w 733"/>
              <a:gd name="T55" fmla="*/ 113 h 765"/>
              <a:gd name="T56" fmla="*/ 149 w 733"/>
              <a:gd name="T57" fmla="*/ 104 h 765"/>
              <a:gd name="T58" fmla="*/ 167 w 733"/>
              <a:gd name="T59" fmla="*/ 109 h 765"/>
              <a:gd name="T60" fmla="*/ 186 w 733"/>
              <a:gd name="T61" fmla="*/ 113 h 765"/>
              <a:gd name="T62" fmla="*/ 237 w 733"/>
              <a:gd name="T63" fmla="*/ 104 h 765"/>
              <a:gd name="T64" fmla="*/ 373 w 733"/>
              <a:gd name="T65" fmla="*/ 82 h 765"/>
              <a:gd name="T66" fmla="*/ 469 w 733"/>
              <a:gd name="T67" fmla="*/ 0 h 765"/>
              <a:gd name="T68" fmla="*/ 500 w 733"/>
              <a:gd name="T69" fmla="*/ 20 h 765"/>
              <a:gd name="T70" fmla="*/ 681 w 733"/>
              <a:gd name="T71" fmla="*/ 129 h 7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33" h="765">
                <a:moveTo>
                  <a:pt x="681" y="129"/>
                </a:moveTo>
                <a:lnTo>
                  <a:pt x="665" y="178"/>
                </a:lnTo>
                <a:lnTo>
                  <a:pt x="661" y="187"/>
                </a:lnTo>
                <a:lnTo>
                  <a:pt x="650" y="224"/>
                </a:lnTo>
                <a:lnTo>
                  <a:pt x="646" y="238"/>
                </a:lnTo>
                <a:lnTo>
                  <a:pt x="638" y="263"/>
                </a:lnTo>
                <a:lnTo>
                  <a:pt x="632" y="281"/>
                </a:lnTo>
                <a:lnTo>
                  <a:pt x="630" y="288"/>
                </a:lnTo>
                <a:lnTo>
                  <a:pt x="626" y="302"/>
                </a:lnTo>
                <a:lnTo>
                  <a:pt x="618" y="324"/>
                </a:lnTo>
                <a:lnTo>
                  <a:pt x="626" y="351"/>
                </a:lnTo>
                <a:lnTo>
                  <a:pt x="638" y="396"/>
                </a:lnTo>
                <a:lnTo>
                  <a:pt x="648" y="429"/>
                </a:lnTo>
                <a:lnTo>
                  <a:pt x="667" y="503"/>
                </a:lnTo>
                <a:lnTo>
                  <a:pt x="683" y="551"/>
                </a:lnTo>
                <a:lnTo>
                  <a:pt x="690" y="586"/>
                </a:lnTo>
                <a:lnTo>
                  <a:pt x="704" y="635"/>
                </a:lnTo>
                <a:lnTo>
                  <a:pt x="714" y="668"/>
                </a:lnTo>
                <a:lnTo>
                  <a:pt x="718" y="682"/>
                </a:lnTo>
                <a:lnTo>
                  <a:pt x="727" y="719"/>
                </a:lnTo>
                <a:lnTo>
                  <a:pt x="733" y="738"/>
                </a:lnTo>
                <a:lnTo>
                  <a:pt x="650" y="765"/>
                </a:lnTo>
                <a:lnTo>
                  <a:pt x="597" y="707"/>
                </a:lnTo>
                <a:lnTo>
                  <a:pt x="552" y="693"/>
                </a:lnTo>
                <a:lnTo>
                  <a:pt x="546" y="691"/>
                </a:lnTo>
                <a:lnTo>
                  <a:pt x="500" y="676"/>
                </a:lnTo>
                <a:lnTo>
                  <a:pt x="455" y="662"/>
                </a:lnTo>
                <a:lnTo>
                  <a:pt x="408" y="648"/>
                </a:lnTo>
                <a:lnTo>
                  <a:pt x="383" y="687"/>
                </a:lnTo>
                <a:lnTo>
                  <a:pt x="373" y="697"/>
                </a:lnTo>
                <a:lnTo>
                  <a:pt x="354" y="693"/>
                </a:lnTo>
                <a:lnTo>
                  <a:pt x="344" y="647"/>
                </a:lnTo>
                <a:lnTo>
                  <a:pt x="338" y="647"/>
                </a:lnTo>
                <a:lnTo>
                  <a:pt x="297" y="652"/>
                </a:lnTo>
                <a:lnTo>
                  <a:pt x="266" y="656"/>
                </a:lnTo>
                <a:lnTo>
                  <a:pt x="220" y="551"/>
                </a:lnTo>
                <a:lnTo>
                  <a:pt x="188" y="514"/>
                </a:lnTo>
                <a:lnTo>
                  <a:pt x="130" y="440"/>
                </a:lnTo>
                <a:lnTo>
                  <a:pt x="124" y="438"/>
                </a:lnTo>
                <a:lnTo>
                  <a:pt x="111" y="431"/>
                </a:lnTo>
                <a:lnTo>
                  <a:pt x="89" y="419"/>
                </a:lnTo>
                <a:lnTo>
                  <a:pt x="76" y="411"/>
                </a:lnTo>
                <a:lnTo>
                  <a:pt x="66" y="359"/>
                </a:lnTo>
                <a:lnTo>
                  <a:pt x="41" y="345"/>
                </a:lnTo>
                <a:lnTo>
                  <a:pt x="37" y="333"/>
                </a:lnTo>
                <a:lnTo>
                  <a:pt x="25" y="263"/>
                </a:lnTo>
                <a:lnTo>
                  <a:pt x="21" y="242"/>
                </a:lnTo>
                <a:lnTo>
                  <a:pt x="0" y="218"/>
                </a:lnTo>
                <a:lnTo>
                  <a:pt x="0" y="213"/>
                </a:lnTo>
                <a:lnTo>
                  <a:pt x="5" y="195"/>
                </a:lnTo>
                <a:lnTo>
                  <a:pt x="5" y="193"/>
                </a:lnTo>
                <a:lnTo>
                  <a:pt x="31" y="201"/>
                </a:lnTo>
                <a:lnTo>
                  <a:pt x="44" y="185"/>
                </a:lnTo>
                <a:lnTo>
                  <a:pt x="70" y="156"/>
                </a:lnTo>
                <a:lnTo>
                  <a:pt x="116" y="148"/>
                </a:lnTo>
                <a:lnTo>
                  <a:pt x="124" y="113"/>
                </a:lnTo>
                <a:lnTo>
                  <a:pt x="128" y="113"/>
                </a:lnTo>
                <a:lnTo>
                  <a:pt x="149" y="104"/>
                </a:lnTo>
                <a:lnTo>
                  <a:pt x="151" y="106"/>
                </a:lnTo>
                <a:lnTo>
                  <a:pt x="167" y="109"/>
                </a:lnTo>
                <a:lnTo>
                  <a:pt x="173" y="111"/>
                </a:lnTo>
                <a:lnTo>
                  <a:pt x="186" y="113"/>
                </a:lnTo>
                <a:lnTo>
                  <a:pt x="200" y="92"/>
                </a:lnTo>
                <a:lnTo>
                  <a:pt x="237" y="104"/>
                </a:lnTo>
                <a:lnTo>
                  <a:pt x="297" y="76"/>
                </a:lnTo>
                <a:lnTo>
                  <a:pt x="373" y="82"/>
                </a:lnTo>
                <a:lnTo>
                  <a:pt x="449" y="18"/>
                </a:lnTo>
                <a:lnTo>
                  <a:pt x="469" y="0"/>
                </a:lnTo>
                <a:lnTo>
                  <a:pt x="476" y="4"/>
                </a:lnTo>
                <a:lnTo>
                  <a:pt x="500" y="20"/>
                </a:lnTo>
                <a:lnTo>
                  <a:pt x="529" y="37"/>
                </a:lnTo>
                <a:lnTo>
                  <a:pt x="681" y="129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Freeform 19"/>
          <p:cNvSpPr>
            <a:spLocks/>
          </p:cNvSpPr>
          <p:nvPr/>
        </p:nvSpPr>
        <p:spPr bwMode="auto">
          <a:xfrm>
            <a:off x="3990975" y="3317875"/>
            <a:ext cx="787400" cy="1720850"/>
          </a:xfrm>
          <a:custGeom>
            <a:avLst/>
            <a:gdLst>
              <a:gd name="T0" fmla="*/ 445 w 496"/>
              <a:gd name="T1" fmla="*/ 813 h 1084"/>
              <a:gd name="T2" fmla="*/ 416 w 496"/>
              <a:gd name="T3" fmla="*/ 738 h 1084"/>
              <a:gd name="T4" fmla="*/ 451 w 496"/>
              <a:gd name="T5" fmla="*/ 642 h 1084"/>
              <a:gd name="T6" fmla="*/ 443 w 496"/>
              <a:gd name="T7" fmla="*/ 560 h 1084"/>
              <a:gd name="T8" fmla="*/ 447 w 496"/>
              <a:gd name="T9" fmla="*/ 522 h 1084"/>
              <a:gd name="T10" fmla="*/ 422 w 496"/>
              <a:gd name="T11" fmla="*/ 502 h 1084"/>
              <a:gd name="T12" fmla="*/ 401 w 496"/>
              <a:gd name="T13" fmla="*/ 496 h 1084"/>
              <a:gd name="T14" fmla="*/ 395 w 496"/>
              <a:gd name="T15" fmla="*/ 481 h 1084"/>
              <a:gd name="T16" fmla="*/ 455 w 496"/>
              <a:gd name="T17" fmla="*/ 411 h 1084"/>
              <a:gd name="T18" fmla="*/ 496 w 496"/>
              <a:gd name="T19" fmla="*/ 323 h 1084"/>
              <a:gd name="T20" fmla="*/ 490 w 496"/>
              <a:gd name="T21" fmla="*/ 298 h 1084"/>
              <a:gd name="T22" fmla="*/ 434 w 496"/>
              <a:gd name="T23" fmla="*/ 218 h 1084"/>
              <a:gd name="T24" fmla="*/ 424 w 496"/>
              <a:gd name="T25" fmla="*/ 191 h 1084"/>
              <a:gd name="T26" fmla="*/ 410 w 496"/>
              <a:gd name="T27" fmla="*/ 154 h 1084"/>
              <a:gd name="T28" fmla="*/ 395 w 496"/>
              <a:gd name="T29" fmla="*/ 70 h 1084"/>
              <a:gd name="T30" fmla="*/ 391 w 496"/>
              <a:gd name="T31" fmla="*/ 31 h 1084"/>
              <a:gd name="T32" fmla="*/ 336 w 496"/>
              <a:gd name="T33" fmla="*/ 19 h 1084"/>
              <a:gd name="T34" fmla="*/ 247 w 496"/>
              <a:gd name="T35" fmla="*/ 64 h 1084"/>
              <a:gd name="T36" fmla="*/ 249 w 496"/>
              <a:gd name="T37" fmla="*/ 97 h 1084"/>
              <a:gd name="T38" fmla="*/ 161 w 496"/>
              <a:gd name="T39" fmla="*/ 152 h 1084"/>
              <a:gd name="T40" fmla="*/ 93 w 496"/>
              <a:gd name="T41" fmla="*/ 212 h 1084"/>
              <a:gd name="T42" fmla="*/ 208 w 496"/>
              <a:gd name="T43" fmla="*/ 230 h 1084"/>
              <a:gd name="T44" fmla="*/ 183 w 496"/>
              <a:gd name="T45" fmla="*/ 267 h 1084"/>
              <a:gd name="T46" fmla="*/ 25 w 496"/>
              <a:gd name="T47" fmla="*/ 284 h 1084"/>
              <a:gd name="T48" fmla="*/ 9 w 496"/>
              <a:gd name="T49" fmla="*/ 348 h 1084"/>
              <a:gd name="T50" fmla="*/ 146 w 496"/>
              <a:gd name="T51" fmla="*/ 354 h 1084"/>
              <a:gd name="T52" fmla="*/ 179 w 496"/>
              <a:gd name="T53" fmla="*/ 379 h 1084"/>
              <a:gd name="T54" fmla="*/ 169 w 496"/>
              <a:gd name="T55" fmla="*/ 399 h 1084"/>
              <a:gd name="T56" fmla="*/ 99 w 496"/>
              <a:gd name="T57" fmla="*/ 483 h 1084"/>
              <a:gd name="T58" fmla="*/ 101 w 496"/>
              <a:gd name="T59" fmla="*/ 527 h 1084"/>
              <a:gd name="T60" fmla="*/ 83 w 496"/>
              <a:gd name="T61" fmla="*/ 580 h 1084"/>
              <a:gd name="T62" fmla="*/ 85 w 496"/>
              <a:gd name="T63" fmla="*/ 625 h 1084"/>
              <a:gd name="T64" fmla="*/ 152 w 496"/>
              <a:gd name="T65" fmla="*/ 667 h 1084"/>
              <a:gd name="T66" fmla="*/ 136 w 496"/>
              <a:gd name="T67" fmla="*/ 691 h 1084"/>
              <a:gd name="T68" fmla="*/ 126 w 496"/>
              <a:gd name="T69" fmla="*/ 776 h 1084"/>
              <a:gd name="T70" fmla="*/ 111 w 496"/>
              <a:gd name="T71" fmla="*/ 852 h 1084"/>
              <a:gd name="T72" fmla="*/ 144 w 496"/>
              <a:gd name="T73" fmla="*/ 895 h 1084"/>
              <a:gd name="T74" fmla="*/ 167 w 496"/>
              <a:gd name="T75" fmla="*/ 909 h 1084"/>
              <a:gd name="T76" fmla="*/ 153 w 496"/>
              <a:gd name="T77" fmla="*/ 932 h 1084"/>
              <a:gd name="T78" fmla="*/ 97 w 496"/>
              <a:gd name="T79" fmla="*/ 989 h 1084"/>
              <a:gd name="T80" fmla="*/ 103 w 496"/>
              <a:gd name="T81" fmla="*/ 1084 h 1084"/>
              <a:gd name="T82" fmla="*/ 152 w 496"/>
              <a:gd name="T83" fmla="*/ 1055 h 1084"/>
              <a:gd name="T84" fmla="*/ 329 w 496"/>
              <a:gd name="T85" fmla="*/ 981 h 1084"/>
              <a:gd name="T86" fmla="*/ 364 w 496"/>
              <a:gd name="T87" fmla="*/ 987 h 1084"/>
              <a:gd name="T88" fmla="*/ 477 w 496"/>
              <a:gd name="T89" fmla="*/ 971 h 1084"/>
              <a:gd name="T90" fmla="*/ 480 w 496"/>
              <a:gd name="T91" fmla="*/ 895 h 10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496" h="1084">
                <a:moveTo>
                  <a:pt x="461" y="831"/>
                </a:moveTo>
                <a:lnTo>
                  <a:pt x="445" y="813"/>
                </a:lnTo>
                <a:lnTo>
                  <a:pt x="428" y="827"/>
                </a:lnTo>
                <a:lnTo>
                  <a:pt x="416" y="738"/>
                </a:lnTo>
                <a:lnTo>
                  <a:pt x="445" y="695"/>
                </a:lnTo>
                <a:lnTo>
                  <a:pt x="451" y="642"/>
                </a:lnTo>
                <a:lnTo>
                  <a:pt x="438" y="578"/>
                </a:lnTo>
                <a:lnTo>
                  <a:pt x="443" y="560"/>
                </a:lnTo>
                <a:lnTo>
                  <a:pt x="461" y="520"/>
                </a:lnTo>
                <a:lnTo>
                  <a:pt x="447" y="522"/>
                </a:lnTo>
                <a:lnTo>
                  <a:pt x="447" y="485"/>
                </a:lnTo>
                <a:lnTo>
                  <a:pt x="422" y="502"/>
                </a:lnTo>
                <a:lnTo>
                  <a:pt x="406" y="514"/>
                </a:lnTo>
                <a:lnTo>
                  <a:pt x="401" y="496"/>
                </a:lnTo>
                <a:lnTo>
                  <a:pt x="401" y="492"/>
                </a:lnTo>
                <a:lnTo>
                  <a:pt x="395" y="481"/>
                </a:lnTo>
                <a:lnTo>
                  <a:pt x="420" y="450"/>
                </a:lnTo>
                <a:lnTo>
                  <a:pt x="455" y="411"/>
                </a:lnTo>
                <a:lnTo>
                  <a:pt x="482" y="352"/>
                </a:lnTo>
                <a:lnTo>
                  <a:pt x="496" y="323"/>
                </a:lnTo>
                <a:lnTo>
                  <a:pt x="490" y="304"/>
                </a:lnTo>
                <a:lnTo>
                  <a:pt x="490" y="298"/>
                </a:lnTo>
                <a:lnTo>
                  <a:pt x="443" y="241"/>
                </a:lnTo>
                <a:lnTo>
                  <a:pt x="434" y="218"/>
                </a:lnTo>
                <a:lnTo>
                  <a:pt x="424" y="193"/>
                </a:lnTo>
                <a:lnTo>
                  <a:pt x="424" y="191"/>
                </a:lnTo>
                <a:lnTo>
                  <a:pt x="420" y="185"/>
                </a:lnTo>
                <a:lnTo>
                  <a:pt x="410" y="154"/>
                </a:lnTo>
                <a:lnTo>
                  <a:pt x="403" y="123"/>
                </a:lnTo>
                <a:lnTo>
                  <a:pt x="395" y="70"/>
                </a:lnTo>
                <a:lnTo>
                  <a:pt x="393" y="53"/>
                </a:lnTo>
                <a:lnTo>
                  <a:pt x="391" y="31"/>
                </a:lnTo>
                <a:lnTo>
                  <a:pt x="371" y="0"/>
                </a:lnTo>
                <a:lnTo>
                  <a:pt x="336" y="19"/>
                </a:lnTo>
                <a:lnTo>
                  <a:pt x="288" y="27"/>
                </a:lnTo>
                <a:lnTo>
                  <a:pt x="247" y="64"/>
                </a:lnTo>
                <a:lnTo>
                  <a:pt x="262" y="95"/>
                </a:lnTo>
                <a:lnTo>
                  <a:pt x="249" y="97"/>
                </a:lnTo>
                <a:lnTo>
                  <a:pt x="200" y="107"/>
                </a:lnTo>
                <a:lnTo>
                  <a:pt x="161" y="152"/>
                </a:lnTo>
                <a:lnTo>
                  <a:pt x="157" y="144"/>
                </a:lnTo>
                <a:lnTo>
                  <a:pt x="93" y="212"/>
                </a:lnTo>
                <a:lnTo>
                  <a:pt x="146" y="226"/>
                </a:lnTo>
                <a:lnTo>
                  <a:pt x="208" y="230"/>
                </a:lnTo>
                <a:lnTo>
                  <a:pt x="214" y="251"/>
                </a:lnTo>
                <a:lnTo>
                  <a:pt x="183" y="267"/>
                </a:lnTo>
                <a:lnTo>
                  <a:pt x="105" y="278"/>
                </a:lnTo>
                <a:lnTo>
                  <a:pt x="25" y="284"/>
                </a:lnTo>
                <a:lnTo>
                  <a:pt x="0" y="307"/>
                </a:lnTo>
                <a:lnTo>
                  <a:pt x="9" y="348"/>
                </a:lnTo>
                <a:lnTo>
                  <a:pt x="45" y="370"/>
                </a:lnTo>
                <a:lnTo>
                  <a:pt x="146" y="354"/>
                </a:lnTo>
                <a:lnTo>
                  <a:pt x="206" y="350"/>
                </a:lnTo>
                <a:lnTo>
                  <a:pt x="179" y="379"/>
                </a:lnTo>
                <a:lnTo>
                  <a:pt x="169" y="383"/>
                </a:lnTo>
                <a:lnTo>
                  <a:pt x="169" y="399"/>
                </a:lnTo>
                <a:lnTo>
                  <a:pt x="136" y="411"/>
                </a:lnTo>
                <a:lnTo>
                  <a:pt x="99" y="483"/>
                </a:lnTo>
                <a:lnTo>
                  <a:pt x="134" y="518"/>
                </a:lnTo>
                <a:lnTo>
                  <a:pt x="101" y="527"/>
                </a:lnTo>
                <a:lnTo>
                  <a:pt x="80" y="535"/>
                </a:lnTo>
                <a:lnTo>
                  <a:pt x="83" y="580"/>
                </a:lnTo>
                <a:lnTo>
                  <a:pt x="85" y="611"/>
                </a:lnTo>
                <a:lnTo>
                  <a:pt x="85" y="625"/>
                </a:lnTo>
                <a:lnTo>
                  <a:pt x="148" y="666"/>
                </a:lnTo>
                <a:lnTo>
                  <a:pt x="152" y="667"/>
                </a:lnTo>
                <a:lnTo>
                  <a:pt x="152" y="675"/>
                </a:lnTo>
                <a:lnTo>
                  <a:pt x="136" y="691"/>
                </a:lnTo>
                <a:lnTo>
                  <a:pt x="144" y="736"/>
                </a:lnTo>
                <a:lnTo>
                  <a:pt x="126" y="776"/>
                </a:lnTo>
                <a:lnTo>
                  <a:pt x="122" y="786"/>
                </a:lnTo>
                <a:lnTo>
                  <a:pt x="111" y="852"/>
                </a:lnTo>
                <a:lnTo>
                  <a:pt x="140" y="870"/>
                </a:lnTo>
                <a:lnTo>
                  <a:pt x="144" y="895"/>
                </a:lnTo>
                <a:lnTo>
                  <a:pt x="146" y="905"/>
                </a:lnTo>
                <a:lnTo>
                  <a:pt x="167" y="909"/>
                </a:lnTo>
                <a:lnTo>
                  <a:pt x="206" y="918"/>
                </a:lnTo>
                <a:lnTo>
                  <a:pt x="153" y="932"/>
                </a:lnTo>
                <a:lnTo>
                  <a:pt x="144" y="936"/>
                </a:lnTo>
                <a:lnTo>
                  <a:pt x="97" y="989"/>
                </a:lnTo>
                <a:lnTo>
                  <a:pt x="99" y="1010"/>
                </a:lnTo>
                <a:lnTo>
                  <a:pt x="103" y="1084"/>
                </a:lnTo>
                <a:lnTo>
                  <a:pt x="144" y="1051"/>
                </a:lnTo>
                <a:lnTo>
                  <a:pt x="152" y="1055"/>
                </a:lnTo>
                <a:lnTo>
                  <a:pt x="194" y="1078"/>
                </a:lnTo>
                <a:lnTo>
                  <a:pt x="329" y="981"/>
                </a:lnTo>
                <a:lnTo>
                  <a:pt x="334" y="983"/>
                </a:lnTo>
                <a:lnTo>
                  <a:pt x="364" y="987"/>
                </a:lnTo>
                <a:lnTo>
                  <a:pt x="467" y="1004"/>
                </a:lnTo>
                <a:lnTo>
                  <a:pt x="477" y="971"/>
                </a:lnTo>
                <a:lnTo>
                  <a:pt x="490" y="926"/>
                </a:lnTo>
                <a:lnTo>
                  <a:pt x="480" y="895"/>
                </a:lnTo>
                <a:lnTo>
                  <a:pt x="461" y="831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Freeform 20"/>
          <p:cNvSpPr>
            <a:spLocks/>
          </p:cNvSpPr>
          <p:nvPr/>
        </p:nvSpPr>
        <p:spPr bwMode="auto">
          <a:xfrm>
            <a:off x="4892675" y="3797300"/>
            <a:ext cx="666750" cy="719138"/>
          </a:xfrm>
          <a:custGeom>
            <a:avLst/>
            <a:gdLst>
              <a:gd name="T0" fmla="*/ 374 w 420"/>
              <a:gd name="T1" fmla="*/ 334 h 453"/>
              <a:gd name="T2" fmla="*/ 372 w 420"/>
              <a:gd name="T3" fmla="*/ 307 h 453"/>
              <a:gd name="T4" fmla="*/ 372 w 420"/>
              <a:gd name="T5" fmla="*/ 295 h 453"/>
              <a:gd name="T6" fmla="*/ 354 w 420"/>
              <a:gd name="T7" fmla="*/ 278 h 453"/>
              <a:gd name="T8" fmla="*/ 350 w 420"/>
              <a:gd name="T9" fmla="*/ 270 h 453"/>
              <a:gd name="T10" fmla="*/ 379 w 420"/>
              <a:gd name="T11" fmla="*/ 239 h 453"/>
              <a:gd name="T12" fmla="*/ 420 w 420"/>
              <a:gd name="T13" fmla="*/ 241 h 453"/>
              <a:gd name="T14" fmla="*/ 397 w 420"/>
              <a:gd name="T15" fmla="*/ 210 h 453"/>
              <a:gd name="T16" fmla="*/ 407 w 420"/>
              <a:gd name="T17" fmla="*/ 181 h 453"/>
              <a:gd name="T18" fmla="*/ 389 w 420"/>
              <a:gd name="T19" fmla="*/ 157 h 453"/>
              <a:gd name="T20" fmla="*/ 368 w 420"/>
              <a:gd name="T21" fmla="*/ 171 h 453"/>
              <a:gd name="T22" fmla="*/ 381 w 420"/>
              <a:gd name="T23" fmla="*/ 155 h 453"/>
              <a:gd name="T24" fmla="*/ 358 w 420"/>
              <a:gd name="T25" fmla="*/ 130 h 453"/>
              <a:gd name="T26" fmla="*/ 346 w 420"/>
              <a:gd name="T27" fmla="*/ 93 h 453"/>
              <a:gd name="T28" fmla="*/ 341 w 420"/>
              <a:gd name="T29" fmla="*/ 76 h 453"/>
              <a:gd name="T30" fmla="*/ 333 w 420"/>
              <a:gd name="T31" fmla="*/ 56 h 453"/>
              <a:gd name="T32" fmla="*/ 331 w 420"/>
              <a:gd name="T33" fmla="*/ 48 h 453"/>
              <a:gd name="T34" fmla="*/ 309 w 420"/>
              <a:gd name="T35" fmla="*/ 52 h 453"/>
              <a:gd name="T36" fmla="*/ 284 w 420"/>
              <a:gd name="T37" fmla="*/ 27 h 453"/>
              <a:gd name="T38" fmla="*/ 257 w 420"/>
              <a:gd name="T39" fmla="*/ 13 h 453"/>
              <a:gd name="T40" fmla="*/ 230 w 420"/>
              <a:gd name="T41" fmla="*/ 31 h 453"/>
              <a:gd name="T42" fmla="*/ 185 w 420"/>
              <a:gd name="T43" fmla="*/ 40 h 453"/>
              <a:gd name="T44" fmla="*/ 183 w 420"/>
              <a:gd name="T45" fmla="*/ 37 h 453"/>
              <a:gd name="T46" fmla="*/ 167 w 420"/>
              <a:gd name="T47" fmla="*/ 17 h 453"/>
              <a:gd name="T48" fmla="*/ 126 w 420"/>
              <a:gd name="T49" fmla="*/ 0 h 453"/>
              <a:gd name="T50" fmla="*/ 115 w 420"/>
              <a:gd name="T51" fmla="*/ 2 h 453"/>
              <a:gd name="T52" fmla="*/ 60 w 420"/>
              <a:gd name="T53" fmla="*/ 17 h 453"/>
              <a:gd name="T54" fmla="*/ 54 w 420"/>
              <a:gd name="T55" fmla="*/ 19 h 453"/>
              <a:gd name="T56" fmla="*/ 8 w 420"/>
              <a:gd name="T57" fmla="*/ 50 h 453"/>
              <a:gd name="T58" fmla="*/ 0 w 420"/>
              <a:gd name="T59" fmla="*/ 97 h 453"/>
              <a:gd name="T60" fmla="*/ 29 w 420"/>
              <a:gd name="T61" fmla="*/ 148 h 453"/>
              <a:gd name="T62" fmla="*/ 74 w 420"/>
              <a:gd name="T63" fmla="*/ 155 h 453"/>
              <a:gd name="T64" fmla="*/ 97 w 420"/>
              <a:gd name="T65" fmla="*/ 165 h 453"/>
              <a:gd name="T66" fmla="*/ 113 w 420"/>
              <a:gd name="T67" fmla="*/ 171 h 453"/>
              <a:gd name="T68" fmla="*/ 117 w 420"/>
              <a:gd name="T69" fmla="*/ 173 h 453"/>
              <a:gd name="T70" fmla="*/ 130 w 420"/>
              <a:gd name="T71" fmla="*/ 198 h 453"/>
              <a:gd name="T72" fmla="*/ 142 w 420"/>
              <a:gd name="T73" fmla="*/ 221 h 453"/>
              <a:gd name="T74" fmla="*/ 144 w 420"/>
              <a:gd name="T75" fmla="*/ 225 h 453"/>
              <a:gd name="T76" fmla="*/ 179 w 420"/>
              <a:gd name="T77" fmla="*/ 202 h 453"/>
              <a:gd name="T78" fmla="*/ 195 w 420"/>
              <a:gd name="T79" fmla="*/ 220 h 453"/>
              <a:gd name="T80" fmla="*/ 206 w 420"/>
              <a:gd name="T81" fmla="*/ 233 h 453"/>
              <a:gd name="T82" fmla="*/ 175 w 420"/>
              <a:gd name="T83" fmla="*/ 290 h 453"/>
              <a:gd name="T84" fmla="*/ 263 w 420"/>
              <a:gd name="T85" fmla="*/ 348 h 453"/>
              <a:gd name="T86" fmla="*/ 288 w 420"/>
              <a:gd name="T87" fmla="*/ 364 h 453"/>
              <a:gd name="T88" fmla="*/ 298 w 420"/>
              <a:gd name="T89" fmla="*/ 379 h 453"/>
              <a:gd name="T90" fmla="*/ 344 w 420"/>
              <a:gd name="T91" fmla="*/ 445 h 453"/>
              <a:gd name="T92" fmla="*/ 385 w 420"/>
              <a:gd name="T93" fmla="*/ 453 h 453"/>
              <a:gd name="T94" fmla="*/ 381 w 420"/>
              <a:gd name="T95" fmla="*/ 414 h 453"/>
              <a:gd name="T96" fmla="*/ 374 w 420"/>
              <a:gd name="T97" fmla="*/ 334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420" h="453">
                <a:moveTo>
                  <a:pt x="374" y="334"/>
                </a:moveTo>
                <a:lnTo>
                  <a:pt x="372" y="307"/>
                </a:lnTo>
                <a:lnTo>
                  <a:pt x="372" y="295"/>
                </a:lnTo>
                <a:lnTo>
                  <a:pt x="354" y="278"/>
                </a:lnTo>
                <a:lnTo>
                  <a:pt x="350" y="270"/>
                </a:lnTo>
                <a:lnTo>
                  <a:pt x="379" y="239"/>
                </a:lnTo>
                <a:lnTo>
                  <a:pt x="420" y="241"/>
                </a:lnTo>
                <a:lnTo>
                  <a:pt x="397" y="210"/>
                </a:lnTo>
                <a:lnTo>
                  <a:pt x="407" y="181"/>
                </a:lnTo>
                <a:lnTo>
                  <a:pt x="389" y="157"/>
                </a:lnTo>
                <a:lnTo>
                  <a:pt x="368" y="171"/>
                </a:lnTo>
                <a:lnTo>
                  <a:pt x="381" y="155"/>
                </a:lnTo>
                <a:lnTo>
                  <a:pt x="358" y="130"/>
                </a:lnTo>
                <a:lnTo>
                  <a:pt x="346" y="93"/>
                </a:lnTo>
                <a:lnTo>
                  <a:pt x="341" y="76"/>
                </a:lnTo>
                <a:lnTo>
                  <a:pt x="333" y="56"/>
                </a:lnTo>
                <a:lnTo>
                  <a:pt x="331" y="48"/>
                </a:lnTo>
                <a:lnTo>
                  <a:pt x="309" y="52"/>
                </a:lnTo>
                <a:lnTo>
                  <a:pt x="284" y="27"/>
                </a:lnTo>
                <a:lnTo>
                  <a:pt x="257" y="13"/>
                </a:lnTo>
                <a:lnTo>
                  <a:pt x="230" y="31"/>
                </a:lnTo>
                <a:lnTo>
                  <a:pt x="185" y="40"/>
                </a:lnTo>
                <a:lnTo>
                  <a:pt x="183" y="37"/>
                </a:lnTo>
                <a:lnTo>
                  <a:pt x="167" y="17"/>
                </a:lnTo>
                <a:lnTo>
                  <a:pt x="126" y="0"/>
                </a:lnTo>
                <a:lnTo>
                  <a:pt x="115" y="2"/>
                </a:lnTo>
                <a:lnTo>
                  <a:pt x="60" y="17"/>
                </a:lnTo>
                <a:lnTo>
                  <a:pt x="54" y="19"/>
                </a:lnTo>
                <a:lnTo>
                  <a:pt x="8" y="50"/>
                </a:lnTo>
                <a:lnTo>
                  <a:pt x="0" y="97"/>
                </a:lnTo>
                <a:lnTo>
                  <a:pt x="29" y="148"/>
                </a:lnTo>
                <a:lnTo>
                  <a:pt x="74" y="155"/>
                </a:lnTo>
                <a:lnTo>
                  <a:pt x="97" y="165"/>
                </a:lnTo>
                <a:lnTo>
                  <a:pt x="113" y="171"/>
                </a:lnTo>
                <a:lnTo>
                  <a:pt x="117" y="173"/>
                </a:lnTo>
                <a:lnTo>
                  <a:pt x="130" y="198"/>
                </a:lnTo>
                <a:lnTo>
                  <a:pt x="142" y="221"/>
                </a:lnTo>
                <a:lnTo>
                  <a:pt x="144" y="225"/>
                </a:lnTo>
                <a:lnTo>
                  <a:pt x="179" y="202"/>
                </a:lnTo>
                <a:lnTo>
                  <a:pt x="195" y="220"/>
                </a:lnTo>
                <a:lnTo>
                  <a:pt x="206" y="233"/>
                </a:lnTo>
                <a:lnTo>
                  <a:pt x="175" y="290"/>
                </a:lnTo>
                <a:lnTo>
                  <a:pt x="263" y="348"/>
                </a:lnTo>
                <a:lnTo>
                  <a:pt x="288" y="364"/>
                </a:lnTo>
                <a:lnTo>
                  <a:pt x="298" y="379"/>
                </a:lnTo>
                <a:lnTo>
                  <a:pt x="344" y="445"/>
                </a:lnTo>
                <a:lnTo>
                  <a:pt x="385" y="453"/>
                </a:lnTo>
                <a:lnTo>
                  <a:pt x="381" y="414"/>
                </a:lnTo>
                <a:lnTo>
                  <a:pt x="374" y="33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Freeform 21"/>
          <p:cNvSpPr>
            <a:spLocks/>
          </p:cNvSpPr>
          <p:nvPr/>
        </p:nvSpPr>
        <p:spPr bwMode="auto">
          <a:xfrm>
            <a:off x="6084888" y="4510088"/>
            <a:ext cx="992188" cy="1041400"/>
          </a:xfrm>
          <a:custGeom>
            <a:avLst/>
            <a:gdLst>
              <a:gd name="T0" fmla="*/ 555 w 625"/>
              <a:gd name="T1" fmla="*/ 656 h 656"/>
              <a:gd name="T2" fmla="*/ 403 w 625"/>
              <a:gd name="T3" fmla="*/ 564 h 656"/>
              <a:gd name="T4" fmla="*/ 374 w 625"/>
              <a:gd name="T5" fmla="*/ 547 h 656"/>
              <a:gd name="T6" fmla="*/ 350 w 625"/>
              <a:gd name="T7" fmla="*/ 531 h 656"/>
              <a:gd name="T8" fmla="*/ 343 w 625"/>
              <a:gd name="T9" fmla="*/ 527 h 656"/>
              <a:gd name="T10" fmla="*/ 341 w 625"/>
              <a:gd name="T11" fmla="*/ 510 h 656"/>
              <a:gd name="T12" fmla="*/ 329 w 625"/>
              <a:gd name="T13" fmla="*/ 432 h 656"/>
              <a:gd name="T14" fmla="*/ 195 w 625"/>
              <a:gd name="T15" fmla="*/ 446 h 656"/>
              <a:gd name="T16" fmla="*/ 148 w 625"/>
              <a:gd name="T17" fmla="*/ 382 h 656"/>
              <a:gd name="T18" fmla="*/ 125 w 625"/>
              <a:gd name="T19" fmla="*/ 304 h 656"/>
              <a:gd name="T20" fmla="*/ 0 w 625"/>
              <a:gd name="T21" fmla="*/ 253 h 656"/>
              <a:gd name="T22" fmla="*/ 31 w 625"/>
              <a:gd name="T23" fmla="*/ 199 h 656"/>
              <a:gd name="T24" fmla="*/ 62 w 625"/>
              <a:gd name="T25" fmla="*/ 144 h 656"/>
              <a:gd name="T26" fmla="*/ 82 w 625"/>
              <a:gd name="T27" fmla="*/ 109 h 656"/>
              <a:gd name="T28" fmla="*/ 84 w 625"/>
              <a:gd name="T29" fmla="*/ 105 h 656"/>
              <a:gd name="T30" fmla="*/ 101 w 625"/>
              <a:gd name="T31" fmla="*/ 105 h 656"/>
              <a:gd name="T32" fmla="*/ 150 w 625"/>
              <a:gd name="T33" fmla="*/ 107 h 656"/>
              <a:gd name="T34" fmla="*/ 150 w 625"/>
              <a:gd name="T35" fmla="*/ 105 h 656"/>
              <a:gd name="T36" fmla="*/ 249 w 625"/>
              <a:gd name="T37" fmla="*/ 62 h 656"/>
              <a:gd name="T38" fmla="*/ 251 w 625"/>
              <a:gd name="T39" fmla="*/ 10 h 656"/>
              <a:gd name="T40" fmla="*/ 304 w 625"/>
              <a:gd name="T41" fmla="*/ 8 h 656"/>
              <a:gd name="T42" fmla="*/ 450 w 625"/>
              <a:gd name="T43" fmla="*/ 0 h 656"/>
              <a:gd name="T44" fmla="*/ 487 w 625"/>
              <a:gd name="T45" fmla="*/ 10 h 656"/>
              <a:gd name="T46" fmla="*/ 528 w 625"/>
              <a:gd name="T47" fmla="*/ 20 h 656"/>
              <a:gd name="T48" fmla="*/ 539 w 625"/>
              <a:gd name="T49" fmla="*/ 53 h 656"/>
              <a:gd name="T50" fmla="*/ 553 w 625"/>
              <a:gd name="T51" fmla="*/ 88 h 656"/>
              <a:gd name="T52" fmla="*/ 557 w 625"/>
              <a:gd name="T53" fmla="*/ 99 h 656"/>
              <a:gd name="T54" fmla="*/ 566 w 625"/>
              <a:gd name="T55" fmla="*/ 127 h 656"/>
              <a:gd name="T56" fmla="*/ 572 w 625"/>
              <a:gd name="T57" fmla="*/ 144 h 656"/>
              <a:gd name="T58" fmla="*/ 580 w 625"/>
              <a:gd name="T59" fmla="*/ 164 h 656"/>
              <a:gd name="T60" fmla="*/ 598 w 625"/>
              <a:gd name="T61" fmla="*/ 210 h 656"/>
              <a:gd name="T62" fmla="*/ 615 w 625"/>
              <a:gd name="T63" fmla="*/ 261 h 656"/>
              <a:gd name="T64" fmla="*/ 625 w 625"/>
              <a:gd name="T65" fmla="*/ 290 h 656"/>
              <a:gd name="T66" fmla="*/ 592 w 625"/>
              <a:gd name="T67" fmla="*/ 339 h 656"/>
              <a:gd name="T68" fmla="*/ 578 w 625"/>
              <a:gd name="T69" fmla="*/ 356 h 656"/>
              <a:gd name="T70" fmla="*/ 566 w 625"/>
              <a:gd name="T71" fmla="*/ 372 h 656"/>
              <a:gd name="T72" fmla="*/ 539 w 625"/>
              <a:gd name="T73" fmla="*/ 407 h 656"/>
              <a:gd name="T74" fmla="*/ 524 w 625"/>
              <a:gd name="T75" fmla="*/ 428 h 656"/>
              <a:gd name="T76" fmla="*/ 531 w 625"/>
              <a:gd name="T77" fmla="*/ 492 h 656"/>
              <a:gd name="T78" fmla="*/ 535 w 625"/>
              <a:gd name="T79" fmla="*/ 516 h 656"/>
              <a:gd name="T80" fmla="*/ 539 w 625"/>
              <a:gd name="T81" fmla="*/ 537 h 656"/>
              <a:gd name="T82" fmla="*/ 545 w 625"/>
              <a:gd name="T83" fmla="*/ 588 h 656"/>
              <a:gd name="T84" fmla="*/ 555 w 625"/>
              <a:gd name="T85" fmla="*/ 656 h 6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25" h="656">
                <a:moveTo>
                  <a:pt x="555" y="656"/>
                </a:moveTo>
                <a:lnTo>
                  <a:pt x="403" y="564"/>
                </a:lnTo>
                <a:lnTo>
                  <a:pt x="374" y="547"/>
                </a:lnTo>
                <a:lnTo>
                  <a:pt x="350" y="531"/>
                </a:lnTo>
                <a:lnTo>
                  <a:pt x="343" y="527"/>
                </a:lnTo>
                <a:lnTo>
                  <a:pt x="341" y="510"/>
                </a:lnTo>
                <a:lnTo>
                  <a:pt x="329" y="432"/>
                </a:lnTo>
                <a:lnTo>
                  <a:pt x="195" y="446"/>
                </a:lnTo>
                <a:lnTo>
                  <a:pt x="148" y="382"/>
                </a:lnTo>
                <a:lnTo>
                  <a:pt x="125" y="304"/>
                </a:lnTo>
                <a:lnTo>
                  <a:pt x="0" y="253"/>
                </a:lnTo>
                <a:lnTo>
                  <a:pt x="31" y="199"/>
                </a:lnTo>
                <a:lnTo>
                  <a:pt x="62" y="144"/>
                </a:lnTo>
                <a:lnTo>
                  <a:pt x="82" y="109"/>
                </a:lnTo>
                <a:lnTo>
                  <a:pt x="84" y="105"/>
                </a:lnTo>
                <a:lnTo>
                  <a:pt x="101" y="105"/>
                </a:lnTo>
                <a:lnTo>
                  <a:pt x="150" y="107"/>
                </a:lnTo>
                <a:lnTo>
                  <a:pt x="150" y="105"/>
                </a:lnTo>
                <a:lnTo>
                  <a:pt x="249" y="62"/>
                </a:lnTo>
                <a:lnTo>
                  <a:pt x="251" y="10"/>
                </a:lnTo>
                <a:lnTo>
                  <a:pt x="304" y="8"/>
                </a:lnTo>
                <a:lnTo>
                  <a:pt x="450" y="0"/>
                </a:lnTo>
                <a:lnTo>
                  <a:pt x="487" y="10"/>
                </a:lnTo>
                <a:lnTo>
                  <a:pt x="528" y="20"/>
                </a:lnTo>
                <a:lnTo>
                  <a:pt x="539" y="53"/>
                </a:lnTo>
                <a:lnTo>
                  <a:pt x="553" y="88"/>
                </a:lnTo>
                <a:lnTo>
                  <a:pt x="557" y="99"/>
                </a:lnTo>
                <a:lnTo>
                  <a:pt x="566" y="127"/>
                </a:lnTo>
                <a:lnTo>
                  <a:pt x="572" y="144"/>
                </a:lnTo>
                <a:lnTo>
                  <a:pt x="580" y="164"/>
                </a:lnTo>
                <a:lnTo>
                  <a:pt x="598" y="210"/>
                </a:lnTo>
                <a:lnTo>
                  <a:pt x="615" y="261"/>
                </a:lnTo>
                <a:lnTo>
                  <a:pt x="625" y="290"/>
                </a:lnTo>
                <a:lnTo>
                  <a:pt x="592" y="339"/>
                </a:lnTo>
                <a:lnTo>
                  <a:pt x="578" y="356"/>
                </a:lnTo>
                <a:lnTo>
                  <a:pt x="566" y="372"/>
                </a:lnTo>
                <a:lnTo>
                  <a:pt x="539" y="407"/>
                </a:lnTo>
                <a:lnTo>
                  <a:pt x="524" y="428"/>
                </a:lnTo>
                <a:lnTo>
                  <a:pt x="531" y="492"/>
                </a:lnTo>
                <a:lnTo>
                  <a:pt x="535" y="516"/>
                </a:lnTo>
                <a:lnTo>
                  <a:pt x="539" y="537"/>
                </a:lnTo>
                <a:lnTo>
                  <a:pt x="545" y="588"/>
                </a:lnTo>
                <a:lnTo>
                  <a:pt x="555" y="656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Freeform 22"/>
          <p:cNvSpPr>
            <a:spLocks/>
          </p:cNvSpPr>
          <p:nvPr/>
        </p:nvSpPr>
        <p:spPr bwMode="auto">
          <a:xfrm>
            <a:off x="8059738" y="101600"/>
            <a:ext cx="1274763" cy="1443038"/>
          </a:xfrm>
          <a:custGeom>
            <a:avLst/>
            <a:gdLst>
              <a:gd name="T0" fmla="*/ 554 w 803"/>
              <a:gd name="T1" fmla="*/ 458 h 909"/>
              <a:gd name="T2" fmla="*/ 519 w 803"/>
              <a:gd name="T3" fmla="*/ 469 h 909"/>
              <a:gd name="T4" fmla="*/ 439 w 803"/>
              <a:gd name="T5" fmla="*/ 495 h 909"/>
              <a:gd name="T6" fmla="*/ 381 w 803"/>
              <a:gd name="T7" fmla="*/ 512 h 909"/>
              <a:gd name="T8" fmla="*/ 313 w 803"/>
              <a:gd name="T9" fmla="*/ 532 h 909"/>
              <a:gd name="T10" fmla="*/ 301 w 803"/>
              <a:gd name="T11" fmla="*/ 535 h 909"/>
              <a:gd name="T12" fmla="*/ 258 w 803"/>
              <a:gd name="T13" fmla="*/ 561 h 909"/>
              <a:gd name="T14" fmla="*/ 218 w 803"/>
              <a:gd name="T15" fmla="*/ 584 h 909"/>
              <a:gd name="T16" fmla="*/ 208 w 803"/>
              <a:gd name="T17" fmla="*/ 590 h 909"/>
              <a:gd name="T18" fmla="*/ 210 w 803"/>
              <a:gd name="T19" fmla="*/ 605 h 909"/>
              <a:gd name="T20" fmla="*/ 212 w 803"/>
              <a:gd name="T21" fmla="*/ 633 h 909"/>
              <a:gd name="T22" fmla="*/ 208 w 803"/>
              <a:gd name="T23" fmla="*/ 639 h 909"/>
              <a:gd name="T24" fmla="*/ 188 w 803"/>
              <a:gd name="T25" fmla="*/ 681 h 909"/>
              <a:gd name="T26" fmla="*/ 134 w 803"/>
              <a:gd name="T27" fmla="*/ 788 h 909"/>
              <a:gd name="T28" fmla="*/ 27 w 803"/>
              <a:gd name="T29" fmla="*/ 901 h 909"/>
              <a:gd name="T30" fmla="*/ 21 w 803"/>
              <a:gd name="T31" fmla="*/ 909 h 909"/>
              <a:gd name="T32" fmla="*/ 21 w 803"/>
              <a:gd name="T33" fmla="*/ 903 h 909"/>
              <a:gd name="T34" fmla="*/ 42 w 803"/>
              <a:gd name="T35" fmla="*/ 726 h 909"/>
              <a:gd name="T36" fmla="*/ 46 w 803"/>
              <a:gd name="T37" fmla="*/ 705 h 909"/>
              <a:gd name="T38" fmla="*/ 42 w 803"/>
              <a:gd name="T39" fmla="*/ 691 h 909"/>
              <a:gd name="T40" fmla="*/ 33 w 803"/>
              <a:gd name="T41" fmla="*/ 660 h 909"/>
              <a:gd name="T42" fmla="*/ 25 w 803"/>
              <a:gd name="T43" fmla="*/ 637 h 909"/>
              <a:gd name="T44" fmla="*/ 7 w 803"/>
              <a:gd name="T45" fmla="*/ 574 h 909"/>
              <a:gd name="T46" fmla="*/ 0 w 803"/>
              <a:gd name="T47" fmla="*/ 547 h 909"/>
              <a:gd name="T48" fmla="*/ 87 w 803"/>
              <a:gd name="T49" fmla="*/ 553 h 909"/>
              <a:gd name="T50" fmla="*/ 83 w 803"/>
              <a:gd name="T51" fmla="*/ 502 h 909"/>
              <a:gd name="T52" fmla="*/ 190 w 803"/>
              <a:gd name="T53" fmla="*/ 316 h 909"/>
              <a:gd name="T54" fmla="*/ 200 w 803"/>
              <a:gd name="T55" fmla="*/ 298 h 909"/>
              <a:gd name="T56" fmla="*/ 251 w 803"/>
              <a:gd name="T57" fmla="*/ 131 h 909"/>
              <a:gd name="T58" fmla="*/ 270 w 803"/>
              <a:gd name="T59" fmla="*/ 117 h 909"/>
              <a:gd name="T60" fmla="*/ 272 w 803"/>
              <a:gd name="T61" fmla="*/ 117 h 909"/>
              <a:gd name="T62" fmla="*/ 377 w 803"/>
              <a:gd name="T63" fmla="*/ 43 h 909"/>
              <a:gd name="T64" fmla="*/ 397 w 803"/>
              <a:gd name="T65" fmla="*/ 39 h 909"/>
              <a:gd name="T66" fmla="*/ 611 w 803"/>
              <a:gd name="T67" fmla="*/ 14 h 909"/>
              <a:gd name="T68" fmla="*/ 644 w 803"/>
              <a:gd name="T69" fmla="*/ 24 h 909"/>
              <a:gd name="T70" fmla="*/ 704 w 803"/>
              <a:gd name="T71" fmla="*/ 0 h 909"/>
              <a:gd name="T72" fmla="*/ 803 w 803"/>
              <a:gd name="T73" fmla="*/ 31 h 909"/>
              <a:gd name="T74" fmla="*/ 782 w 803"/>
              <a:gd name="T75" fmla="*/ 64 h 909"/>
              <a:gd name="T76" fmla="*/ 753 w 803"/>
              <a:gd name="T77" fmla="*/ 113 h 909"/>
              <a:gd name="T78" fmla="*/ 741 w 803"/>
              <a:gd name="T79" fmla="*/ 131 h 909"/>
              <a:gd name="T80" fmla="*/ 710 w 803"/>
              <a:gd name="T81" fmla="*/ 183 h 909"/>
              <a:gd name="T82" fmla="*/ 679 w 803"/>
              <a:gd name="T83" fmla="*/ 232 h 909"/>
              <a:gd name="T84" fmla="*/ 675 w 803"/>
              <a:gd name="T85" fmla="*/ 242 h 909"/>
              <a:gd name="T86" fmla="*/ 657 w 803"/>
              <a:gd name="T87" fmla="*/ 273 h 909"/>
              <a:gd name="T88" fmla="*/ 648 w 803"/>
              <a:gd name="T89" fmla="*/ 290 h 909"/>
              <a:gd name="T90" fmla="*/ 634 w 803"/>
              <a:gd name="T91" fmla="*/ 312 h 909"/>
              <a:gd name="T92" fmla="*/ 632 w 803"/>
              <a:gd name="T93" fmla="*/ 316 h 909"/>
              <a:gd name="T94" fmla="*/ 628 w 803"/>
              <a:gd name="T95" fmla="*/ 325 h 909"/>
              <a:gd name="T96" fmla="*/ 607 w 803"/>
              <a:gd name="T97" fmla="*/ 360 h 909"/>
              <a:gd name="T98" fmla="*/ 583 w 803"/>
              <a:gd name="T99" fmla="*/ 405 h 909"/>
              <a:gd name="T100" fmla="*/ 554 w 803"/>
              <a:gd name="T101" fmla="*/ 458 h 9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803" h="909">
                <a:moveTo>
                  <a:pt x="554" y="458"/>
                </a:moveTo>
                <a:lnTo>
                  <a:pt x="519" y="469"/>
                </a:lnTo>
                <a:lnTo>
                  <a:pt x="439" y="495"/>
                </a:lnTo>
                <a:lnTo>
                  <a:pt x="381" y="512"/>
                </a:lnTo>
                <a:lnTo>
                  <a:pt x="313" y="532"/>
                </a:lnTo>
                <a:lnTo>
                  <a:pt x="301" y="535"/>
                </a:lnTo>
                <a:lnTo>
                  <a:pt x="258" y="561"/>
                </a:lnTo>
                <a:lnTo>
                  <a:pt x="218" y="584"/>
                </a:lnTo>
                <a:lnTo>
                  <a:pt x="208" y="590"/>
                </a:lnTo>
                <a:lnTo>
                  <a:pt x="210" y="605"/>
                </a:lnTo>
                <a:lnTo>
                  <a:pt x="212" y="633"/>
                </a:lnTo>
                <a:lnTo>
                  <a:pt x="208" y="639"/>
                </a:lnTo>
                <a:lnTo>
                  <a:pt x="188" y="681"/>
                </a:lnTo>
                <a:lnTo>
                  <a:pt x="134" y="788"/>
                </a:lnTo>
                <a:lnTo>
                  <a:pt x="27" y="901"/>
                </a:lnTo>
                <a:lnTo>
                  <a:pt x="21" y="909"/>
                </a:lnTo>
                <a:lnTo>
                  <a:pt x="21" y="903"/>
                </a:lnTo>
                <a:lnTo>
                  <a:pt x="42" y="726"/>
                </a:lnTo>
                <a:lnTo>
                  <a:pt x="46" y="705"/>
                </a:lnTo>
                <a:lnTo>
                  <a:pt x="42" y="691"/>
                </a:lnTo>
                <a:lnTo>
                  <a:pt x="33" y="660"/>
                </a:lnTo>
                <a:lnTo>
                  <a:pt x="25" y="637"/>
                </a:lnTo>
                <a:lnTo>
                  <a:pt x="7" y="574"/>
                </a:lnTo>
                <a:lnTo>
                  <a:pt x="0" y="547"/>
                </a:lnTo>
                <a:lnTo>
                  <a:pt x="87" y="553"/>
                </a:lnTo>
                <a:lnTo>
                  <a:pt x="83" y="502"/>
                </a:lnTo>
                <a:lnTo>
                  <a:pt x="190" y="316"/>
                </a:lnTo>
                <a:lnTo>
                  <a:pt x="200" y="298"/>
                </a:lnTo>
                <a:lnTo>
                  <a:pt x="251" y="131"/>
                </a:lnTo>
                <a:lnTo>
                  <a:pt x="270" y="117"/>
                </a:lnTo>
                <a:lnTo>
                  <a:pt x="272" y="117"/>
                </a:lnTo>
                <a:lnTo>
                  <a:pt x="377" y="43"/>
                </a:lnTo>
                <a:lnTo>
                  <a:pt x="397" y="39"/>
                </a:lnTo>
                <a:lnTo>
                  <a:pt x="611" y="14"/>
                </a:lnTo>
                <a:lnTo>
                  <a:pt x="644" y="24"/>
                </a:lnTo>
                <a:lnTo>
                  <a:pt x="704" y="0"/>
                </a:lnTo>
                <a:lnTo>
                  <a:pt x="803" y="31"/>
                </a:lnTo>
                <a:lnTo>
                  <a:pt x="782" y="64"/>
                </a:lnTo>
                <a:lnTo>
                  <a:pt x="753" y="113"/>
                </a:lnTo>
                <a:lnTo>
                  <a:pt x="741" y="131"/>
                </a:lnTo>
                <a:lnTo>
                  <a:pt x="710" y="183"/>
                </a:lnTo>
                <a:lnTo>
                  <a:pt x="679" y="232"/>
                </a:lnTo>
                <a:lnTo>
                  <a:pt x="675" y="242"/>
                </a:lnTo>
                <a:lnTo>
                  <a:pt x="657" y="273"/>
                </a:lnTo>
                <a:lnTo>
                  <a:pt x="648" y="290"/>
                </a:lnTo>
                <a:lnTo>
                  <a:pt x="634" y="312"/>
                </a:lnTo>
                <a:lnTo>
                  <a:pt x="632" y="316"/>
                </a:lnTo>
                <a:lnTo>
                  <a:pt x="628" y="325"/>
                </a:lnTo>
                <a:lnTo>
                  <a:pt x="607" y="360"/>
                </a:lnTo>
                <a:lnTo>
                  <a:pt x="583" y="405"/>
                </a:lnTo>
                <a:lnTo>
                  <a:pt x="554" y="458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Freeform 23"/>
          <p:cNvSpPr>
            <a:spLocks/>
          </p:cNvSpPr>
          <p:nvPr/>
        </p:nvSpPr>
        <p:spPr bwMode="auto">
          <a:xfrm>
            <a:off x="4679950" y="2863850"/>
            <a:ext cx="1071563" cy="809625"/>
          </a:xfrm>
          <a:custGeom>
            <a:avLst/>
            <a:gdLst>
              <a:gd name="T0" fmla="*/ 667 w 675"/>
              <a:gd name="T1" fmla="*/ 183 h 510"/>
              <a:gd name="T2" fmla="*/ 558 w 675"/>
              <a:gd name="T3" fmla="*/ 121 h 510"/>
              <a:gd name="T4" fmla="*/ 545 w 675"/>
              <a:gd name="T5" fmla="*/ 88 h 510"/>
              <a:gd name="T6" fmla="*/ 525 w 675"/>
              <a:gd name="T7" fmla="*/ 88 h 510"/>
              <a:gd name="T8" fmla="*/ 525 w 675"/>
              <a:gd name="T9" fmla="*/ 74 h 510"/>
              <a:gd name="T10" fmla="*/ 515 w 675"/>
              <a:gd name="T11" fmla="*/ 54 h 510"/>
              <a:gd name="T12" fmla="*/ 424 w 675"/>
              <a:gd name="T13" fmla="*/ 138 h 510"/>
              <a:gd name="T14" fmla="*/ 414 w 675"/>
              <a:gd name="T15" fmla="*/ 115 h 510"/>
              <a:gd name="T16" fmla="*/ 404 w 675"/>
              <a:gd name="T17" fmla="*/ 49 h 510"/>
              <a:gd name="T18" fmla="*/ 362 w 675"/>
              <a:gd name="T19" fmla="*/ 0 h 510"/>
              <a:gd name="T20" fmla="*/ 307 w 675"/>
              <a:gd name="T21" fmla="*/ 10 h 510"/>
              <a:gd name="T22" fmla="*/ 280 w 675"/>
              <a:gd name="T23" fmla="*/ 14 h 510"/>
              <a:gd name="T24" fmla="*/ 278 w 675"/>
              <a:gd name="T25" fmla="*/ 14 h 510"/>
              <a:gd name="T26" fmla="*/ 274 w 675"/>
              <a:gd name="T27" fmla="*/ 47 h 510"/>
              <a:gd name="T28" fmla="*/ 268 w 675"/>
              <a:gd name="T29" fmla="*/ 89 h 510"/>
              <a:gd name="T30" fmla="*/ 235 w 675"/>
              <a:gd name="T31" fmla="*/ 101 h 510"/>
              <a:gd name="T32" fmla="*/ 192 w 675"/>
              <a:gd name="T33" fmla="*/ 123 h 510"/>
              <a:gd name="T34" fmla="*/ 173 w 675"/>
              <a:gd name="T35" fmla="*/ 136 h 510"/>
              <a:gd name="T36" fmla="*/ 159 w 675"/>
              <a:gd name="T37" fmla="*/ 158 h 510"/>
              <a:gd name="T38" fmla="*/ 167 w 675"/>
              <a:gd name="T39" fmla="*/ 187 h 510"/>
              <a:gd name="T40" fmla="*/ 118 w 675"/>
              <a:gd name="T41" fmla="*/ 202 h 510"/>
              <a:gd name="T42" fmla="*/ 107 w 675"/>
              <a:gd name="T43" fmla="*/ 204 h 510"/>
              <a:gd name="T44" fmla="*/ 39 w 675"/>
              <a:gd name="T45" fmla="*/ 220 h 510"/>
              <a:gd name="T46" fmla="*/ 7 w 675"/>
              <a:gd name="T47" fmla="*/ 253 h 510"/>
              <a:gd name="T48" fmla="*/ 13 w 675"/>
              <a:gd name="T49" fmla="*/ 270 h 510"/>
              <a:gd name="T50" fmla="*/ 23 w 675"/>
              <a:gd name="T51" fmla="*/ 290 h 510"/>
              <a:gd name="T52" fmla="*/ 11 w 675"/>
              <a:gd name="T53" fmla="*/ 298 h 510"/>
              <a:gd name="T54" fmla="*/ 0 w 675"/>
              <a:gd name="T55" fmla="*/ 305 h 510"/>
              <a:gd name="T56" fmla="*/ 11 w 675"/>
              <a:gd name="T57" fmla="*/ 327 h 510"/>
              <a:gd name="T58" fmla="*/ 31 w 675"/>
              <a:gd name="T59" fmla="*/ 364 h 510"/>
              <a:gd name="T60" fmla="*/ 70 w 675"/>
              <a:gd name="T61" fmla="*/ 366 h 510"/>
              <a:gd name="T62" fmla="*/ 66 w 675"/>
              <a:gd name="T63" fmla="*/ 376 h 510"/>
              <a:gd name="T64" fmla="*/ 54 w 675"/>
              <a:gd name="T65" fmla="*/ 397 h 510"/>
              <a:gd name="T66" fmla="*/ 56 w 675"/>
              <a:gd name="T67" fmla="*/ 428 h 510"/>
              <a:gd name="T68" fmla="*/ 56 w 675"/>
              <a:gd name="T69" fmla="*/ 434 h 510"/>
              <a:gd name="T70" fmla="*/ 62 w 675"/>
              <a:gd name="T71" fmla="*/ 479 h 510"/>
              <a:gd name="T72" fmla="*/ 78 w 675"/>
              <a:gd name="T73" fmla="*/ 492 h 510"/>
              <a:gd name="T74" fmla="*/ 93 w 675"/>
              <a:gd name="T75" fmla="*/ 506 h 510"/>
              <a:gd name="T76" fmla="*/ 142 w 675"/>
              <a:gd name="T77" fmla="*/ 510 h 510"/>
              <a:gd name="T78" fmla="*/ 153 w 675"/>
              <a:gd name="T79" fmla="*/ 510 h 510"/>
              <a:gd name="T80" fmla="*/ 202 w 675"/>
              <a:gd name="T81" fmla="*/ 486 h 510"/>
              <a:gd name="T82" fmla="*/ 214 w 675"/>
              <a:gd name="T83" fmla="*/ 477 h 510"/>
              <a:gd name="T84" fmla="*/ 214 w 675"/>
              <a:gd name="T85" fmla="*/ 477 h 510"/>
              <a:gd name="T86" fmla="*/ 251 w 675"/>
              <a:gd name="T87" fmla="*/ 448 h 510"/>
              <a:gd name="T88" fmla="*/ 253 w 675"/>
              <a:gd name="T89" fmla="*/ 446 h 510"/>
              <a:gd name="T90" fmla="*/ 331 w 675"/>
              <a:gd name="T91" fmla="*/ 422 h 510"/>
              <a:gd name="T92" fmla="*/ 393 w 675"/>
              <a:gd name="T93" fmla="*/ 401 h 510"/>
              <a:gd name="T94" fmla="*/ 426 w 675"/>
              <a:gd name="T95" fmla="*/ 381 h 510"/>
              <a:gd name="T96" fmla="*/ 463 w 675"/>
              <a:gd name="T97" fmla="*/ 350 h 510"/>
              <a:gd name="T98" fmla="*/ 476 w 675"/>
              <a:gd name="T99" fmla="*/ 337 h 510"/>
              <a:gd name="T100" fmla="*/ 486 w 675"/>
              <a:gd name="T101" fmla="*/ 329 h 510"/>
              <a:gd name="T102" fmla="*/ 529 w 675"/>
              <a:gd name="T103" fmla="*/ 292 h 510"/>
              <a:gd name="T104" fmla="*/ 568 w 675"/>
              <a:gd name="T105" fmla="*/ 265 h 510"/>
              <a:gd name="T106" fmla="*/ 572 w 675"/>
              <a:gd name="T107" fmla="*/ 261 h 510"/>
              <a:gd name="T108" fmla="*/ 603 w 675"/>
              <a:gd name="T109" fmla="*/ 243 h 510"/>
              <a:gd name="T110" fmla="*/ 657 w 675"/>
              <a:gd name="T111" fmla="*/ 226 h 510"/>
              <a:gd name="T112" fmla="*/ 675 w 675"/>
              <a:gd name="T113" fmla="*/ 218 h 510"/>
              <a:gd name="T114" fmla="*/ 667 w 675"/>
              <a:gd name="T115" fmla="*/ 183 h 5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75" h="510">
                <a:moveTo>
                  <a:pt x="667" y="183"/>
                </a:moveTo>
                <a:lnTo>
                  <a:pt x="558" y="121"/>
                </a:lnTo>
                <a:lnTo>
                  <a:pt x="545" y="88"/>
                </a:lnTo>
                <a:lnTo>
                  <a:pt x="525" y="88"/>
                </a:lnTo>
                <a:lnTo>
                  <a:pt x="525" y="74"/>
                </a:lnTo>
                <a:lnTo>
                  <a:pt x="515" y="54"/>
                </a:lnTo>
                <a:lnTo>
                  <a:pt x="424" y="138"/>
                </a:lnTo>
                <a:lnTo>
                  <a:pt x="414" y="115"/>
                </a:lnTo>
                <a:lnTo>
                  <a:pt x="404" y="49"/>
                </a:lnTo>
                <a:lnTo>
                  <a:pt x="362" y="0"/>
                </a:lnTo>
                <a:lnTo>
                  <a:pt x="307" y="10"/>
                </a:lnTo>
                <a:lnTo>
                  <a:pt x="280" y="14"/>
                </a:lnTo>
                <a:lnTo>
                  <a:pt x="278" y="14"/>
                </a:lnTo>
                <a:lnTo>
                  <a:pt x="274" y="47"/>
                </a:lnTo>
                <a:lnTo>
                  <a:pt x="268" y="89"/>
                </a:lnTo>
                <a:lnTo>
                  <a:pt x="235" y="101"/>
                </a:lnTo>
                <a:lnTo>
                  <a:pt x="192" y="123"/>
                </a:lnTo>
                <a:lnTo>
                  <a:pt x="173" y="136"/>
                </a:lnTo>
                <a:lnTo>
                  <a:pt x="159" y="158"/>
                </a:lnTo>
                <a:lnTo>
                  <a:pt x="167" y="187"/>
                </a:lnTo>
                <a:lnTo>
                  <a:pt x="118" y="202"/>
                </a:lnTo>
                <a:lnTo>
                  <a:pt x="107" y="204"/>
                </a:lnTo>
                <a:lnTo>
                  <a:pt x="39" y="220"/>
                </a:lnTo>
                <a:lnTo>
                  <a:pt x="7" y="253"/>
                </a:lnTo>
                <a:lnTo>
                  <a:pt x="13" y="270"/>
                </a:lnTo>
                <a:lnTo>
                  <a:pt x="23" y="290"/>
                </a:lnTo>
                <a:lnTo>
                  <a:pt x="11" y="298"/>
                </a:lnTo>
                <a:lnTo>
                  <a:pt x="0" y="305"/>
                </a:lnTo>
                <a:lnTo>
                  <a:pt x="11" y="327"/>
                </a:lnTo>
                <a:lnTo>
                  <a:pt x="31" y="364"/>
                </a:lnTo>
                <a:lnTo>
                  <a:pt x="70" y="366"/>
                </a:lnTo>
                <a:lnTo>
                  <a:pt x="66" y="376"/>
                </a:lnTo>
                <a:lnTo>
                  <a:pt x="54" y="397"/>
                </a:lnTo>
                <a:lnTo>
                  <a:pt x="56" y="428"/>
                </a:lnTo>
                <a:lnTo>
                  <a:pt x="56" y="434"/>
                </a:lnTo>
                <a:lnTo>
                  <a:pt x="62" y="479"/>
                </a:lnTo>
                <a:lnTo>
                  <a:pt x="78" y="492"/>
                </a:lnTo>
                <a:lnTo>
                  <a:pt x="93" y="506"/>
                </a:lnTo>
                <a:lnTo>
                  <a:pt x="142" y="510"/>
                </a:lnTo>
                <a:lnTo>
                  <a:pt x="153" y="510"/>
                </a:lnTo>
                <a:lnTo>
                  <a:pt x="202" y="486"/>
                </a:lnTo>
                <a:lnTo>
                  <a:pt x="214" y="477"/>
                </a:lnTo>
                <a:lnTo>
                  <a:pt x="214" y="477"/>
                </a:lnTo>
                <a:lnTo>
                  <a:pt x="251" y="448"/>
                </a:lnTo>
                <a:lnTo>
                  <a:pt x="253" y="446"/>
                </a:lnTo>
                <a:lnTo>
                  <a:pt x="331" y="422"/>
                </a:lnTo>
                <a:lnTo>
                  <a:pt x="393" y="401"/>
                </a:lnTo>
                <a:lnTo>
                  <a:pt x="426" y="381"/>
                </a:lnTo>
                <a:lnTo>
                  <a:pt x="463" y="350"/>
                </a:lnTo>
                <a:lnTo>
                  <a:pt x="476" y="337"/>
                </a:lnTo>
                <a:lnTo>
                  <a:pt x="486" y="329"/>
                </a:lnTo>
                <a:lnTo>
                  <a:pt x="529" y="292"/>
                </a:lnTo>
                <a:lnTo>
                  <a:pt x="568" y="265"/>
                </a:lnTo>
                <a:lnTo>
                  <a:pt x="572" y="261"/>
                </a:lnTo>
                <a:lnTo>
                  <a:pt x="603" y="243"/>
                </a:lnTo>
                <a:lnTo>
                  <a:pt x="657" y="226"/>
                </a:lnTo>
                <a:lnTo>
                  <a:pt x="675" y="218"/>
                </a:lnTo>
                <a:lnTo>
                  <a:pt x="667" y="183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Freeform 24"/>
          <p:cNvSpPr>
            <a:spLocks/>
          </p:cNvSpPr>
          <p:nvPr/>
        </p:nvSpPr>
        <p:spPr bwMode="auto">
          <a:xfrm>
            <a:off x="5627688" y="3559175"/>
            <a:ext cx="1004888" cy="623888"/>
          </a:xfrm>
          <a:custGeom>
            <a:avLst/>
            <a:gdLst>
              <a:gd name="T0" fmla="*/ 633 w 633"/>
              <a:gd name="T1" fmla="*/ 15 h 393"/>
              <a:gd name="T2" fmla="*/ 633 w 633"/>
              <a:gd name="T3" fmla="*/ 17 h 393"/>
              <a:gd name="T4" fmla="*/ 504 w 633"/>
              <a:gd name="T5" fmla="*/ 181 h 393"/>
              <a:gd name="T6" fmla="*/ 498 w 633"/>
              <a:gd name="T7" fmla="*/ 189 h 393"/>
              <a:gd name="T8" fmla="*/ 494 w 633"/>
              <a:gd name="T9" fmla="*/ 194 h 393"/>
              <a:gd name="T10" fmla="*/ 492 w 633"/>
              <a:gd name="T11" fmla="*/ 198 h 393"/>
              <a:gd name="T12" fmla="*/ 489 w 633"/>
              <a:gd name="T13" fmla="*/ 210 h 393"/>
              <a:gd name="T14" fmla="*/ 483 w 633"/>
              <a:gd name="T15" fmla="*/ 231 h 393"/>
              <a:gd name="T16" fmla="*/ 467 w 633"/>
              <a:gd name="T17" fmla="*/ 286 h 393"/>
              <a:gd name="T18" fmla="*/ 434 w 633"/>
              <a:gd name="T19" fmla="*/ 393 h 393"/>
              <a:gd name="T20" fmla="*/ 354 w 633"/>
              <a:gd name="T21" fmla="*/ 373 h 393"/>
              <a:gd name="T22" fmla="*/ 263 w 633"/>
              <a:gd name="T23" fmla="*/ 352 h 393"/>
              <a:gd name="T24" fmla="*/ 115 w 633"/>
              <a:gd name="T25" fmla="*/ 370 h 393"/>
              <a:gd name="T26" fmla="*/ 47 w 633"/>
              <a:gd name="T27" fmla="*/ 344 h 393"/>
              <a:gd name="T28" fmla="*/ 45 w 633"/>
              <a:gd name="T29" fmla="*/ 257 h 393"/>
              <a:gd name="T30" fmla="*/ 45 w 633"/>
              <a:gd name="T31" fmla="*/ 224 h 393"/>
              <a:gd name="T32" fmla="*/ 45 w 633"/>
              <a:gd name="T33" fmla="*/ 216 h 393"/>
              <a:gd name="T34" fmla="*/ 74 w 633"/>
              <a:gd name="T35" fmla="*/ 198 h 393"/>
              <a:gd name="T36" fmla="*/ 88 w 633"/>
              <a:gd name="T37" fmla="*/ 190 h 393"/>
              <a:gd name="T38" fmla="*/ 99 w 633"/>
              <a:gd name="T39" fmla="*/ 161 h 393"/>
              <a:gd name="T40" fmla="*/ 29 w 633"/>
              <a:gd name="T41" fmla="*/ 140 h 393"/>
              <a:gd name="T42" fmla="*/ 0 w 633"/>
              <a:gd name="T43" fmla="*/ 120 h 393"/>
              <a:gd name="T44" fmla="*/ 4 w 633"/>
              <a:gd name="T45" fmla="*/ 78 h 393"/>
              <a:gd name="T46" fmla="*/ 41 w 633"/>
              <a:gd name="T47" fmla="*/ 46 h 393"/>
              <a:gd name="T48" fmla="*/ 78 w 633"/>
              <a:gd name="T49" fmla="*/ 45 h 393"/>
              <a:gd name="T50" fmla="*/ 80 w 633"/>
              <a:gd name="T51" fmla="*/ 45 h 393"/>
              <a:gd name="T52" fmla="*/ 94 w 633"/>
              <a:gd name="T53" fmla="*/ 31 h 393"/>
              <a:gd name="T54" fmla="*/ 111 w 633"/>
              <a:gd name="T55" fmla="*/ 31 h 393"/>
              <a:gd name="T56" fmla="*/ 158 w 633"/>
              <a:gd name="T57" fmla="*/ 29 h 393"/>
              <a:gd name="T58" fmla="*/ 399 w 633"/>
              <a:gd name="T59" fmla="*/ 23 h 393"/>
              <a:gd name="T60" fmla="*/ 409 w 633"/>
              <a:gd name="T61" fmla="*/ 29 h 393"/>
              <a:gd name="T62" fmla="*/ 434 w 633"/>
              <a:gd name="T63" fmla="*/ 39 h 393"/>
              <a:gd name="T64" fmla="*/ 502 w 633"/>
              <a:gd name="T65" fmla="*/ 6 h 393"/>
              <a:gd name="T66" fmla="*/ 504 w 633"/>
              <a:gd name="T67" fmla="*/ 6 h 393"/>
              <a:gd name="T68" fmla="*/ 520 w 633"/>
              <a:gd name="T69" fmla="*/ 2 h 393"/>
              <a:gd name="T70" fmla="*/ 522 w 633"/>
              <a:gd name="T71" fmla="*/ 0 h 393"/>
              <a:gd name="T72" fmla="*/ 524 w 633"/>
              <a:gd name="T73" fmla="*/ 4 h 393"/>
              <a:gd name="T74" fmla="*/ 533 w 633"/>
              <a:gd name="T75" fmla="*/ 23 h 393"/>
              <a:gd name="T76" fmla="*/ 547 w 633"/>
              <a:gd name="T77" fmla="*/ 17 h 393"/>
              <a:gd name="T78" fmla="*/ 568 w 633"/>
              <a:gd name="T79" fmla="*/ 6 h 393"/>
              <a:gd name="T80" fmla="*/ 576 w 633"/>
              <a:gd name="T81" fmla="*/ 6 h 393"/>
              <a:gd name="T82" fmla="*/ 615 w 633"/>
              <a:gd name="T83" fmla="*/ 11 h 393"/>
              <a:gd name="T84" fmla="*/ 627 w 633"/>
              <a:gd name="T85" fmla="*/ 15 h 393"/>
              <a:gd name="T86" fmla="*/ 633 w 633"/>
              <a:gd name="T87" fmla="*/ 15 h 3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633" h="393">
                <a:moveTo>
                  <a:pt x="633" y="15"/>
                </a:moveTo>
                <a:lnTo>
                  <a:pt x="633" y="17"/>
                </a:lnTo>
                <a:lnTo>
                  <a:pt x="504" y="181"/>
                </a:lnTo>
                <a:lnTo>
                  <a:pt x="498" y="189"/>
                </a:lnTo>
                <a:lnTo>
                  <a:pt x="494" y="194"/>
                </a:lnTo>
                <a:lnTo>
                  <a:pt x="492" y="198"/>
                </a:lnTo>
                <a:lnTo>
                  <a:pt x="489" y="210"/>
                </a:lnTo>
                <a:lnTo>
                  <a:pt x="483" y="231"/>
                </a:lnTo>
                <a:lnTo>
                  <a:pt x="467" y="286"/>
                </a:lnTo>
                <a:lnTo>
                  <a:pt x="434" y="393"/>
                </a:lnTo>
                <a:lnTo>
                  <a:pt x="354" y="373"/>
                </a:lnTo>
                <a:lnTo>
                  <a:pt x="263" y="352"/>
                </a:lnTo>
                <a:lnTo>
                  <a:pt x="115" y="370"/>
                </a:lnTo>
                <a:lnTo>
                  <a:pt x="47" y="344"/>
                </a:lnTo>
                <a:lnTo>
                  <a:pt x="45" y="257"/>
                </a:lnTo>
                <a:lnTo>
                  <a:pt x="45" y="224"/>
                </a:lnTo>
                <a:lnTo>
                  <a:pt x="45" y="216"/>
                </a:lnTo>
                <a:lnTo>
                  <a:pt x="74" y="198"/>
                </a:lnTo>
                <a:lnTo>
                  <a:pt x="88" y="190"/>
                </a:lnTo>
                <a:lnTo>
                  <a:pt x="99" y="161"/>
                </a:lnTo>
                <a:lnTo>
                  <a:pt x="29" y="140"/>
                </a:lnTo>
                <a:lnTo>
                  <a:pt x="0" y="120"/>
                </a:lnTo>
                <a:lnTo>
                  <a:pt x="4" y="78"/>
                </a:lnTo>
                <a:lnTo>
                  <a:pt x="41" y="46"/>
                </a:lnTo>
                <a:lnTo>
                  <a:pt x="78" y="45"/>
                </a:lnTo>
                <a:lnTo>
                  <a:pt x="80" y="45"/>
                </a:lnTo>
                <a:lnTo>
                  <a:pt x="94" y="31"/>
                </a:lnTo>
                <a:lnTo>
                  <a:pt x="111" y="31"/>
                </a:lnTo>
                <a:lnTo>
                  <a:pt x="158" y="29"/>
                </a:lnTo>
                <a:lnTo>
                  <a:pt x="399" y="23"/>
                </a:lnTo>
                <a:lnTo>
                  <a:pt x="409" y="29"/>
                </a:lnTo>
                <a:lnTo>
                  <a:pt x="434" y="39"/>
                </a:lnTo>
                <a:lnTo>
                  <a:pt x="502" y="6"/>
                </a:lnTo>
                <a:lnTo>
                  <a:pt x="504" y="6"/>
                </a:lnTo>
                <a:lnTo>
                  <a:pt x="520" y="2"/>
                </a:lnTo>
                <a:lnTo>
                  <a:pt x="522" y="0"/>
                </a:lnTo>
                <a:lnTo>
                  <a:pt x="524" y="4"/>
                </a:lnTo>
                <a:lnTo>
                  <a:pt x="533" y="23"/>
                </a:lnTo>
                <a:lnTo>
                  <a:pt x="547" y="17"/>
                </a:lnTo>
                <a:lnTo>
                  <a:pt x="568" y="6"/>
                </a:lnTo>
                <a:lnTo>
                  <a:pt x="576" y="6"/>
                </a:lnTo>
                <a:lnTo>
                  <a:pt x="615" y="11"/>
                </a:lnTo>
                <a:lnTo>
                  <a:pt x="627" y="15"/>
                </a:lnTo>
                <a:lnTo>
                  <a:pt x="633" y="15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Freeform 25"/>
          <p:cNvSpPr>
            <a:spLocks noEditPoints="1"/>
          </p:cNvSpPr>
          <p:nvPr/>
        </p:nvSpPr>
        <p:spPr bwMode="auto">
          <a:xfrm>
            <a:off x="5513388" y="1208088"/>
            <a:ext cx="584200" cy="747713"/>
          </a:xfrm>
          <a:custGeom>
            <a:avLst/>
            <a:gdLst>
              <a:gd name="T0" fmla="*/ 0 w 368"/>
              <a:gd name="T1" fmla="*/ 235 h 471"/>
              <a:gd name="T2" fmla="*/ 2 w 368"/>
              <a:gd name="T3" fmla="*/ 235 h 471"/>
              <a:gd name="T4" fmla="*/ 0 w 368"/>
              <a:gd name="T5" fmla="*/ 235 h 471"/>
              <a:gd name="T6" fmla="*/ 0 w 368"/>
              <a:gd name="T7" fmla="*/ 235 h 471"/>
              <a:gd name="T8" fmla="*/ 333 w 368"/>
              <a:gd name="T9" fmla="*/ 136 h 471"/>
              <a:gd name="T10" fmla="*/ 325 w 368"/>
              <a:gd name="T11" fmla="*/ 175 h 471"/>
              <a:gd name="T12" fmla="*/ 329 w 368"/>
              <a:gd name="T13" fmla="*/ 181 h 471"/>
              <a:gd name="T14" fmla="*/ 354 w 368"/>
              <a:gd name="T15" fmla="*/ 228 h 471"/>
              <a:gd name="T16" fmla="*/ 329 w 368"/>
              <a:gd name="T17" fmla="*/ 257 h 471"/>
              <a:gd name="T18" fmla="*/ 325 w 368"/>
              <a:gd name="T19" fmla="*/ 282 h 471"/>
              <a:gd name="T20" fmla="*/ 341 w 368"/>
              <a:gd name="T21" fmla="*/ 282 h 471"/>
              <a:gd name="T22" fmla="*/ 368 w 368"/>
              <a:gd name="T23" fmla="*/ 284 h 471"/>
              <a:gd name="T24" fmla="*/ 368 w 368"/>
              <a:gd name="T25" fmla="*/ 286 h 471"/>
              <a:gd name="T26" fmla="*/ 368 w 368"/>
              <a:gd name="T27" fmla="*/ 344 h 471"/>
              <a:gd name="T28" fmla="*/ 368 w 368"/>
              <a:gd name="T29" fmla="*/ 354 h 471"/>
              <a:gd name="T30" fmla="*/ 341 w 368"/>
              <a:gd name="T31" fmla="*/ 356 h 471"/>
              <a:gd name="T32" fmla="*/ 323 w 368"/>
              <a:gd name="T33" fmla="*/ 358 h 471"/>
              <a:gd name="T34" fmla="*/ 280 w 368"/>
              <a:gd name="T35" fmla="*/ 424 h 471"/>
              <a:gd name="T36" fmla="*/ 267 w 368"/>
              <a:gd name="T37" fmla="*/ 447 h 471"/>
              <a:gd name="T38" fmla="*/ 251 w 368"/>
              <a:gd name="T39" fmla="*/ 471 h 471"/>
              <a:gd name="T40" fmla="*/ 140 w 368"/>
              <a:gd name="T41" fmla="*/ 414 h 471"/>
              <a:gd name="T42" fmla="*/ 123 w 368"/>
              <a:gd name="T43" fmla="*/ 381 h 471"/>
              <a:gd name="T44" fmla="*/ 113 w 368"/>
              <a:gd name="T45" fmla="*/ 366 h 471"/>
              <a:gd name="T46" fmla="*/ 123 w 368"/>
              <a:gd name="T47" fmla="*/ 329 h 471"/>
              <a:gd name="T48" fmla="*/ 121 w 368"/>
              <a:gd name="T49" fmla="*/ 325 h 471"/>
              <a:gd name="T50" fmla="*/ 115 w 368"/>
              <a:gd name="T51" fmla="*/ 315 h 471"/>
              <a:gd name="T52" fmla="*/ 76 w 368"/>
              <a:gd name="T53" fmla="*/ 321 h 471"/>
              <a:gd name="T54" fmla="*/ 20 w 368"/>
              <a:gd name="T55" fmla="*/ 255 h 471"/>
              <a:gd name="T56" fmla="*/ 27 w 368"/>
              <a:gd name="T57" fmla="*/ 265 h 471"/>
              <a:gd name="T58" fmla="*/ 43 w 368"/>
              <a:gd name="T59" fmla="*/ 257 h 471"/>
              <a:gd name="T60" fmla="*/ 20 w 368"/>
              <a:gd name="T61" fmla="*/ 222 h 471"/>
              <a:gd name="T62" fmla="*/ 41 w 368"/>
              <a:gd name="T63" fmla="*/ 204 h 471"/>
              <a:gd name="T64" fmla="*/ 47 w 368"/>
              <a:gd name="T65" fmla="*/ 214 h 471"/>
              <a:gd name="T66" fmla="*/ 134 w 368"/>
              <a:gd name="T67" fmla="*/ 300 h 471"/>
              <a:gd name="T68" fmla="*/ 138 w 368"/>
              <a:gd name="T69" fmla="*/ 302 h 471"/>
              <a:gd name="T70" fmla="*/ 171 w 368"/>
              <a:gd name="T71" fmla="*/ 329 h 471"/>
              <a:gd name="T72" fmla="*/ 206 w 368"/>
              <a:gd name="T73" fmla="*/ 305 h 471"/>
              <a:gd name="T74" fmla="*/ 199 w 368"/>
              <a:gd name="T75" fmla="*/ 282 h 471"/>
              <a:gd name="T76" fmla="*/ 187 w 368"/>
              <a:gd name="T77" fmla="*/ 247 h 471"/>
              <a:gd name="T78" fmla="*/ 181 w 368"/>
              <a:gd name="T79" fmla="*/ 233 h 471"/>
              <a:gd name="T80" fmla="*/ 129 w 368"/>
              <a:gd name="T81" fmla="*/ 212 h 471"/>
              <a:gd name="T82" fmla="*/ 132 w 368"/>
              <a:gd name="T83" fmla="*/ 173 h 471"/>
              <a:gd name="T84" fmla="*/ 181 w 368"/>
              <a:gd name="T85" fmla="*/ 191 h 471"/>
              <a:gd name="T86" fmla="*/ 208 w 368"/>
              <a:gd name="T87" fmla="*/ 193 h 471"/>
              <a:gd name="T88" fmla="*/ 193 w 368"/>
              <a:gd name="T89" fmla="*/ 138 h 471"/>
              <a:gd name="T90" fmla="*/ 238 w 368"/>
              <a:gd name="T91" fmla="*/ 146 h 471"/>
              <a:gd name="T92" fmla="*/ 255 w 368"/>
              <a:gd name="T93" fmla="*/ 150 h 471"/>
              <a:gd name="T94" fmla="*/ 261 w 368"/>
              <a:gd name="T95" fmla="*/ 138 h 471"/>
              <a:gd name="T96" fmla="*/ 296 w 368"/>
              <a:gd name="T97" fmla="*/ 152 h 471"/>
              <a:gd name="T98" fmla="*/ 296 w 368"/>
              <a:gd name="T99" fmla="*/ 152 h 471"/>
              <a:gd name="T100" fmla="*/ 302 w 368"/>
              <a:gd name="T101" fmla="*/ 111 h 471"/>
              <a:gd name="T102" fmla="*/ 296 w 368"/>
              <a:gd name="T103" fmla="*/ 62 h 471"/>
              <a:gd name="T104" fmla="*/ 271 w 368"/>
              <a:gd name="T105" fmla="*/ 27 h 471"/>
              <a:gd name="T106" fmla="*/ 304 w 368"/>
              <a:gd name="T107" fmla="*/ 0 h 471"/>
              <a:gd name="T108" fmla="*/ 327 w 368"/>
              <a:gd name="T109" fmla="*/ 21 h 471"/>
              <a:gd name="T110" fmla="*/ 364 w 368"/>
              <a:gd name="T111" fmla="*/ 58 h 471"/>
              <a:gd name="T112" fmla="*/ 364 w 368"/>
              <a:gd name="T113" fmla="*/ 93 h 471"/>
              <a:gd name="T114" fmla="*/ 339 w 368"/>
              <a:gd name="T115" fmla="*/ 99 h 471"/>
              <a:gd name="T116" fmla="*/ 333 w 368"/>
              <a:gd name="T117" fmla="*/ 136 h 4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68" h="471">
                <a:moveTo>
                  <a:pt x="0" y="235"/>
                </a:moveTo>
                <a:lnTo>
                  <a:pt x="2" y="235"/>
                </a:lnTo>
                <a:lnTo>
                  <a:pt x="0" y="235"/>
                </a:lnTo>
                <a:lnTo>
                  <a:pt x="0" y="235"/>
                </a:lnTo>
                <a:close/>
                <a:moveTo>
                  <a:pt x="333" y="136"/>
                </a:moveTo>
                <a:lnTo>
                  <a:pt x="325" y="175"/>
                </a:lnTo>
                <a:lnTo>
                  <a:pt x="329" y="181"/>
                </a:lnTo>
                <a:lnTo>
                  <a:pt x="354" y="228"/>
                </a:lnTo>
                <a:lnTo>
                  <a:pt x="329" y="257"/>
                </a:lnTo>
                <a:lnTo>
                  <a:pt x="325" y="282"/>
                </a:lnTo>
                <a:lnTo>
                  <a:pt x="341" y="282"/>
                </a:lnTo>
                <a:lnTo>
                  <a:pt x="368" y="284"/>
                </a:lnTo>
                <a:lnTo>
                  <a:pt x="368" y="286"/>
                </a:lnTo>
                <a:lnTo>
                  <a:pt x="368" y="344"/>
                </a:lnTo>
                <a:lnTo>
                  <a:pt x="368" y="354"/>
                </a:lnTo>
                <a:lnTo>
                  <a:pt x="341" y="356"/>
                </a:lnTo>
                <a:lnTo>
                  <a:pt x="323" y="358"/>
                </a:lnTo>
                <a:lnTo>
                  <a:pt x="280" y="424"/>
                </a:lnTo>
                <a:lnTo>
                  <a:pt x="267" y="447"/>
                </a:lnTo>
                <a:lnTo>
                  <a:pt x="251" y="471"/>
                </a:lnTo>
                <a:lnTo>
                  <a:pt x="140" y="414"/>
                </a:lnTo>
                <a:lnTo>
                  <a:pt x="123" y="381"/>
                </a:lnTo>
                <a:lnTo>
                  <a:pt x="113" y="366"/>
                </a:lnTo>
                <a:lnTo>
                  <a:pt x="123" y="329"/>
                </a:lnTo>
                <a:lnTo>
                  <a:pt x="121" y="325"/>
                </a:lnTo>
                <a:lnTo>
                  <a:pt x="115" y="315"/>
                </a:lnTo>
                <a:lnTo>
                  <a:pt x="76" y="321"/>
                </a:lnTo>
                <a:lnTo>
                  <a:pt x="20" y="255"/>
                </a:lnTo>
                <a:lnTo>
                  <a:pt x="27" y="265"/>
                </a:lnTo>
                <a:lnTo>
                  <a:pt x="43" y="257"/>
                </a:lnTo>
                <a:lnTo>
                  <a:pt x="20" y="222"/>
                </a:lnTo>
                <a:lnTo>
                  <a:pt x="41" y="204"/>
                </a:lnTo>
                <a:lnTo>
                  <a:pt x="47" y="214"/>
                </a:lnTo>
                <a:lnTo>
                  <a:pt x="134" y="300"/>
                </a:lnTo>
                <a:lnTo>
                  <a:pt x="138" y="302"/>
                </a:lnTo>
                <a:lnTo>
                  <a:pt x="171" y="329"/>
                </a:lnTo>
                <a:lnTo>
                  <a:pt x="206" y="305"/>
                </a:lnTo>
                <a:lnTo>
                  <a:pt x="199" y="282"/>
                </a:lnTo>
                <a:lnTo>
                  <a:pt x="187" y="247"/>
                </a:lnTo>
                <a:lnTo>
                  <a:pt x="181" y="233"/>
                </a:lnTo>
                <a:lnTo>
                  <a:pt x="129" y="212"/>
                </a:lnTo>
                <a:lnTo>
                  <a:pt x="132" y="173"/>
                </a:lnTo>
                <a:lnTo>
                  <a:pt x="181" y="191"/>
                </a:lnTo>
                <a:lnTo>
                  <a:pt x="208" y="193"/>
                </a:lnTo>
                <a:lnTo>
                  <a:pt x="193" y="138"/>
                </a:lnTo>
                <a:lnTo>
                  <a:pt x="238" y="146"/>
                </a:lnTo>
                <a:lnTo>
                  <a:pt x="255" y="150"/>
                </a:lnTo>
                <a:lnTo>
                  <a:pt x="261" y="138"/>
                </a:lnTo>
                <a:lnTo>
                  <a:pt x="296" y="152"/>
                </a:lnTo>
                <a:lnTo>
                  <a:pt x="296" y="152"/>
                </a:lnTo>
                <a:lnTo>
                  <a:pt x="302" y="111"/>
                </a:lnTo>
                <a:lnTo>
                  <a:pt x="296" y="62"/>
                </a:lnTo>
                <a:lnTo>
                  <a:pt x="271" y="27"/>
                </a:lnTo>
                <a:lnTo>
                  <a:pt x="304" y="0"/>
                </a:lnTo>
                <a:lnTo>
                  <a:pt x="327" y="21"/>
                </a:lnTo>
                <a:lnTo>
                  <a:pt x="364" y="58"/>
                </a:lnTo>
                <a:lnTo>
                  <a:pt x="364" y="93"/>
                </a:lnTo>
                <a:lnTo>
                  <a:pt x="339" y="99"/>
                </a:lnTo>
                <a:lnTo>
                  <a:pt x="333" y="136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Freeform 26"/>
          <p:cNvSpPr>
            <a:spLocks/>
          </p:cNvSpPr>
          <p:nvPr/>
        </p:nvSpPr>
        <p:spPr bwMode="auto">
          <a:xfrm>
            <a:off x="7051675" y="411163"/>
            <a:ext cx="704850" cy="1047750"/>
          </a:xfrm>
          <a:custGeom>
            <a:avLst/>
            <a:gdLst>
              <a:gd name="T0" fmla="*/ 444 w 444"/>
              <a:gd name="T1" fmla="*/ 54 h 660"/>
              <a:gd name="T2" fmla="*/ 444 w 444"/>
              <a:gd name="T3" fmla="*/ 121 h 660"/>
              <a:gd name="T4" fmla="*/ 444 w 444"/>
              <a:gd name="T5" fmla="*/ 159 h 660"/>
              <a:gd name="T6" fmla="*/ 319 w 444"/>
              <a:gd name="T7" fmla="*/ 194 h 660"/>
              <a:gd name="T8" fmla="*/ 358 w 444"/>
              <a:gd name="T9" fmla="*/ 235 h 660"/>
              <a:gd name="T10" fmla="*/ 317 w 444"/>
              <a:gd name="T11" fmla="*/ 270 h 660"/>
              <a:gd name="T12" fmla="*/ 308 w 444"/>
              <a:gd name="T13" fmla="*/ 383 h 660"/>
              <a:gd name="T14" fmla="*/ 345 w 444"/>
              <a:gd name="T15" fmla="*/ 399 h 660"/>
              <a:gd name="T16" fmla="*/ 314 w 444"/>
              <a:gd name="T17" fmla="*/ 438 h 660"/>
              <a:gd name="T18" fmla="*/ 269 w 444"/>
              <a:gd name="T19" fmla="*/ 494 h 660"/>
              <a:gd name="T20" fmla="*/ 290 w 444"/>
              <a:gd name="T21" fmla="*/ 512 h 660"/>
              <a:gd name="T22" fmla="*/ 292 w 444"/>
              <a:gd name="T23" fmla="*/ 516 h 660"/>
              <a:gd name="T24" fmla="*/ 286 w 444"/>
              <a:gd name="T25" fmla="*/ 519 h 660"/>
              <a:gd name="T26" fmla="*/ 232 w 444"/>
              <a:gd name="T27" fmla="*/ 566 h 660"/>
              <a:gd name="T28" fmla="*/ 136 w 444"/>
              <a:gd name="T29" fmla="*/ 644 h 660"/>
              <a:gd name="T30" fmla="*/ 117 w 444"/>
              <a:gd name="T31" fmla="*/ 658 h 660"/>
              <a:gd name="T32" fmla="*/ 99 w 444"/>
              <a:gd name="T33" fmla="*/ 660 h 660"/>
              <a:gd name="T34" fmla="*/ 99 w 444"/>
              <a:gd name="T35" fmla="*/ 658 h 660"/>
              <a:gd name="T36" fmla="*/ 84 w 444"/>
              <a:gd name="T37" fmla="*/ 632 h 660"/>
              <a:gd name="T38" fmla="*/ 78 w 444"/>
              <a:gd name="T39" fmla="*/ 619 h 660"/>
              <a:gd name="T40" fmla="*/ 47 w 444"/>
              <a:gd name="T41" fmla="*/ 625 h 660"/>
              <a:gd name="T42" fmla="*/ 18 w 444"/>
              <a:gd name="T43" fmla="*/ 510 h 660"/>
              <a:gd name="T44" fmla="*/ 0 w 444"/>
              <a:gd name="T45" fmla="*/ 434 h 660"/>
              <a:gd name="T46" fmla="*/ 94 w 444"/>
              <a:gd name="T47" fmla="*/ 377 h 660"/>
              <a:gd name="T48" fmla="*/ 127 w 444"/>
              <a:gd name="T49" fmla="*/ 288 h 660"/>
              <a:gd name="T50" fmla="*/ 98 w 444"/>
              <a:gd name="T51" fmla="*/ 265 h 660"/>
              <a:gd name="T52" fmla="*/ 115 w 444"/>
              <a:gd name="T53" fmla="*/ 255 h 660"/>
              <a:gd name="T54" fmla="*/ 144 w 444"/>
              <a:gd name="T55" fmla="*/ 247 h 660"/>
              <a:gd name="T56" fmla="*/ 189 w 444"/>
              <a:gd name="T57" fmla="*/ 121 h 660"/>
              <a:gd name="T58" fmla="*/ 195 w 444"/>
              <a:gd name="T59" fmla="*/ 109 h 660"/>
              <a:gd name="T60" fmla="*/ 199 w 444"/>
              <a:gd name="T61" fmla="*/ 95 h 660"/>
              <a:gd name="T62" fmla="*/ 199 w 444"/>
              <a:gd name="T63" fmla="*/ 93 h 660"/>
              <a:gd name="T64" fmla="*/ 203 w 444"/>
              <a:gd name="T65" fmla="*/ 97 h 660"/>
              <a:gd name="T66" fmla="*/ 234 w 444"/>
              <a:gd name="T67" fmla="*/ 119 h 660"/>
              <a:gd name="T68" fmla="*/ 236 w 444"/>
              <a:gd name="T69" fmla="*/ 121 h 660"/>
              <a:gd name="T70" fmla="*/ 240 w 444"/>
              <a:gd name="T71" fmla="*/ 122 h 660"/>
              <a:gd name="T72" fmla="*/ 240 w 444"/>
              <a:gd name="T73" fmla="*/ 121 h 660"/>
              <a:gd name="T74" fmla="*/ 243 w 444"/>
              <a:gd name="T75" fmla="*/ 105 h 660"/>
              <a:gd name="T76" fmla="*/ 255 w 444"/>
              <a:gd name="T77" fmla="*/ 115 h 660"/>
              <a:gd name="T78" fmla="*/ 273 w 444"/>
              <a:gd name="T79" fmla="*/ 103 h 660"/>
              <a:gd name="T80" fmla="*/ 321 w 444"/>
              <a:gd name="T81" fmla="*/ 70 h 660"/>
              <a:gd name="T82" fmla="*/ 364 w 444"/>
              <a:gd name="T83" fmla="*/ 0 h 660"/>
              <a:gd name="T84" fmla="*/ 389 w 444"/>
              <a:gd name="T85" fmla="*/ 72 h 660"/>
              <a:gd name="T86" fmla="*/ 444 w 444"/>
              <a:gd name="T87" fmla="*/ 54 h 6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444" h="660">
                <a:moveTo>
                  <a:pt x="444" y="54"/>
                </a:moveTo>
                <a:lnTo>
                  <a:pt x="444" y="121"/>
                </a:lnTo>
                <a:lnTo>
                  <a:pt x="444" y="159"/>
                </a:lnTo>
                <a:lnTo>
                  <a:pt x="319" y="194"/>
                </a:lnTo>
                <a:lnTo>
                  <a:pt x="358" y="235"/>
                </a:lnTo>
                <a:lnTo>
                  <a:pt x="317" y="270"/>
                </a:lnTo>
                <a:lnTo>
                  <a:pt x="308" y="383"/>
                </a:lnTo>
                <a:lnTo>
                  <a:pt x="345" y="399"/>
                </a:lnTo>
                <a:lnTo>
                  <a:pt x="314" y="438"/>
                </a:lnTo>
                <a:lnTo>
                  <a:pt x="269" y="494"/>
                </a:lnTo>
                <a:lnTo>
                  <a:pt x="290" y="512"/>
                </a:lnTo>
                <a:lnTo>
                  <a:pt x="292" y="516"/>
                </a:lnTo>
                <a:lnTo>
                  <a:pt x="286" y="519"/>
                </a:lnTo>
                <a:lnTo>
                  <a:pt x="232" y="566"/>
                </a:lnTo>
                <a:lnTo>
                  <a:pt x="136" y="644"/>
                </a:lnTo>
                <a:lnTo>
                  <a:pt x="117" y="658"/>
                </a:lnTo>
                <a:lnTo>
                  <a:pt x="99" y="660"/>
                </a:lnTo>
                <a:lnTo>
                  <a:pt x="99" y="658"/>
                </a:lnTo>
                <a:lnTo>
                  <a:pt x="84" y="632"/>
                </a:lnTo>
                <a:lnTo>
                  <a:pt x="78" y="619"/>
                </a:lnTo>
                <a:lnTo>
                  <a:pt x="47" y="625"/>
                </a:lnTo>
                <a:lnTo>
                  <a:pt x="18" y="510"/>
                </a:lnTo>
                <a:lnTo>
                  <a:pt x="0" y="434"/>
                </a:lnTo>
                <a:lnTo>
                  <a:pt x="94" y="377"/>
                </a:lnTo>
                <a:lnTo>
                  <a:pt x="127" y="288"/>
                </a:lnTo>
                <a:lnTo>
                  <a:pt x="98" y="265"/>
                </a:lnTo>
                <a:lnTo>
                  <a:pt x="115" y="255"/>
                </a:lnTo>
                <a:lnTo>
                  <a:pt x="144" y="247"/>
                </a:lnTo>
                <a:lnTo>
                  <a:pt x="189" y="121"/>
                </a:lnTo>
                <a:lnTo>
                  <a:pt x="195" y="109"/>
                </a:lnTo>
                <a:lnTo>
                  <a:pt x="199" y="95"/>
                </a:lnTo>
                <a:lnTo>
                  <a:pt x="199" y="93"/>
                </a:lnTo>
                <a:lnTo>
                  <a:pt x="203" y="97"/>
                </a:lnTo>
                <a:lnTo>
                  <a:pt x="234" y="119"/>
                </a:lnTo>
                <a:lnTo>
                  <a:pt x="236" y="121"/>
                </a:lnTo>
                <a:lnTo>
                  <a:pt x="240" y="122"/>
                </a:lnTo>
                <a:lnTo>
                  <a:pt x="240" y="121"/>
                </a:lnTo>
                <a:lnTo>
                  <a:pt x="243" y="105"/>
                </a:lnTo>
                <a:lnTo>
                  <a:pt x="255" y="115"/>
                </a:lnTo>
                <a:lnTo>
                  <a:pt x="273" y="103"/>
                </a:lnTo>
                <a:lnTo>
                  <a:pt x="321" y="70"/>
                </a:lnTo>
                <a:lnTo>
                  <a:pt x="364" y="0"/>
                </a:lnTo>
                <a:lnTo>
                  <a:pt x="389" y="72"/>
                </a:lnTo>
                <a:lnTo>
                  <a:pt x="444" y="5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Freeform 27"/>
          <p:cNvSpPr>
            <a:spLocks/>
          </p:cNvSpPr>
          <p:nvPr/>
        </p:nvSpPr>
        <p:spPr bwMode="auto">
          <a:xfrm>
            <a:off x="6940550" y="1704975"/>
            <a:ext cx="1292225" cy="1071563"/>
          </a:xfrm>
          <a:custGeom>
            <a:avLst/>
            <a:gdLst>
              <a:gd name="T0" fmla="*/ 784 w 814"/>
              <a:gd name="T1" fmla="*/ 493 h 675"/>
              <a:gd name="T2" fmla="*/ 753 w 814"/>
              <a:gd name="T3" fmla="*/ 502 h 675"/>
              <a:gd name="T4" fmla="*/ 742 w 814"/>
              <a:gd name="T5" fmla="*/ 504 h 675"/>
              <a:gd name="T6" fmla="*/ 709 w 814"/>
              <a:gd name="T7" fmla="*/ 514 h 675"/>
              <a:gd name="T8" fmla="*/ 703 w 814"/>
              <a:gd name="T9" fmla="*/ 514 h 675"/>
              <a:gd name="T10" fmla="*/ 648 w 814"/>
              <a:gd name="T11" fmla="*/ 530 h 675"/>
              <a:gd name="T12" fmla="*/ 617 w 814"/>
              <a:gd name="T13" fmla="*/ 537 h 675"/>
              <a:gd name="T14" fmla="*/ 602 w 814"/>
              <a:gd name="T15" fmla="*/ 541 h 675"/>
              <a:gd name="T16" fmla="*/ 568 w 814"/>
              <a:gd name="T17" fmla="*/ 566 h 675"/>
              <a:gd name="T18" fmla="*/ 541 w 814"/>
              <a:gd name="T19" fmla="*/ 586 h 675"/>
              <a:gd name="T20" fmla="*/ 493 w 814"/>
              <a:gd name="T21" fmla="*/ 623 h 675"/>
              <a:gd name="T22" fmla="*/ 479 w 814"/>
              <a:gd name="T23" fmla="*/ 633 h 675"/>
              <a:gd name="T24" fmla="*/ 442 w 814"/>
              <a:gd name="T25" fmla="*/ 658 h 675"/>
              <a:gd name="T26" fmla="*/ 372 w 814"/>
              <a:gd name="T27" fmla="*/ 664 h 675"/>
              <a:gd name="T28" fmla="*/ 247 w 814"/>
              <a:gd name="T29" fmla="*/ 675 h 675"/>
              <a:gd name="T30" fmla="*/ 245 w 814"/>
              <a:gd name="T31" fmla="*/ 674 h 675"/>
              <a:gd name="T32" fmla="*/ 234 w 814"/>
              <a:gd name="T33" fmla="*/ 654 h 675"/>
              <a:gd name="T34" fmla="*/ 187 w 814"/>
              <a:gd name="T35" fmla="*/ 586 h 675"/>
              <a:gd name="T36" fmla="*/ 183 w 814"/>
              <a:gd name="T37" fmla="*/ 578 h 675"/>
              <a:gd name="T38" fmla="*/ 173 w 814"/>
              <a:gd name="T39" fmla="*/ 572 h 675"/>
              <a:gd name="T40" fmla="*/ 101 w 814"/>
              <a:gd name="T41" fmla="*/ 526 h 675"/>
              <a:gd name="T42" fmla="*/ 113 w 814"/>
              <a:gd name="T43" fmla="*/ 493 h 675"/>
              <a:gd name="T44" fmla="*/ 125 w 814"/>
              <a:gd name="T45" fmla="*/ 465 h 675"/>
              <a:gd name="T46" fmla="*/ 55 w 814"/>
              <a:gd name="T47" fmla="*/ 450 h 675"/>
              <a:gd name="T48" fmla="*/ 43 w 814"/>
              <a:gd name="T49" fmla="*/ 387 h 675"/>
              <a:gd name="T50" fmla="*/ 41 w 814"/>
              <a:gd name="T51" fmla="*/ 382 h 675"/>
              <a:gd name="T52" fmla="*/ 41 w 814"/>
              <a:gd name="T53" fmla="*/ 380 h 675"/>
              <a:gd name="T54" fmla="*/ 29 w 814"/>
              <a:gd name="T55" fmla="*/ 376 h 675"/>
              <a:gd name="T56" fmla="*/ 33 w 814"/>
              <a:gd name="T57" fmla="*/ 360 h 675"/>
              <a:gd name="T58" fmla="*/ 37 w 814"/>
              <a:gd name="T59" fmla="*/ 306 h 675"/>
              <a:gd name="T60" fmla="*/ 37 w 814"/>
              <a:gd name="T61" fmla="*/ 304 h 675"/>
              <a:gd name="T62" fmla="*/ 27 w 814"/>
              <a:gd name="T63" fmla="*/ 296 h 675"/>
              <a:gd name="T64" fmla="*/ 6 w 814"/>
              <a:gd name="T65" fmla="*/ 275 h 675"/>
              <a:gd name="T66" fmla="*/ 0 w 814"/>
              <a:gd name="T67" fmla="*/ 269 h 675"/>
              <a:gd name="T68" fmla="*/ 2 w 814"/>
              <a:gd name="T69" fmla="*/ 247 h 675"/>
              <a:gd name="T70" fmla="*/ 2 w 814"/>
              <a:gd name="T71" fmla="*/ 222 h 675"/>
              <a:gd name="T72" fmla="*/ 2 w 814"/>
              <a:gd name="T73" fmla="*/ 166 h 675"/>
              <a:gd name="T74" fmla="*/ 103 w 814"/>
              <a:gd name="T75" fmla="*/ 127 h 675"/>
              <a:gd name="T76" fmla="*/ 111 w 814"/>
              <a:gd name="T77" fmla="*/ 125 h 675"/>
              <a:gd name="T78" fmla="*/ 166 w 814"/>
              <a:gd name="T79" fmla="*/ 113 h 675"/>
              <a:gd name="T80" fmla="*/ 205 w 814"/>
              <a:gd name="T81" fmla="*/ 105 h 675"/>
              <a:gd name="T82" fmla="*/ 241 w 814"/>
              <a:gd name="T83" fmla="*/ 98 h 675"/>
              <a:gd name="T84" fmla="*/ 243 w 814"/>
              <a:gd name="T85" fmla="*/ 98 h 675"/>
              <a:gd name="T86" fmla="*/ 282 w 814"/>
              <a:gd name="T87" fmla="*/ 59 h 675"/>
              <a:gd name="T88" fmla="*/ 300 w 814"/>
              <a:gd name="T89" fmla="*/ 41 h 675"/>
              <a:gd name="T90" fmla="*/ 325 w 814"/>
              <a:gd name="T91" fmla="*/ 62 h 675"/>
              <a:gd name="T92" fmla="*/ 384 w 814"/>
              <a:gd name="T93" fmla="*/ 59 h 675"/>
              <a:gd name="T94" fmla="*/ 411 w 814"/>
              <a:gd name="T95" fmla="*/ 45 h 675"/>
              <a:gd name="T96" fmla="*/ 473 w 814"/>
              <a:gd name="T97" fmla="*/ 14 h 675"/>
              <a:gd name="T98" fmla="*/ 491 w 814"/>
              <a:gd name="T99" fmla="*/ 14 h 675"/>
              <a:gd name="T100" fmla="*/ 617 w 814"/>
              <a:gd name="T101" fmla="*/ 6 h 675"/>
              <a:gd name="T102" fmla="*/ 709 w 814"/>
              <a:gd name="T103" fmla="*/ 0 h 675"/>
              <a:gd name="T104" fmla="*/ 742 w 814"/>
              <a:gd name="T105" fmla="*/ 117 h 675"/>
              <a:gd name="T106" fmla="*/ 796 w 814"/>
              <a:gd name="T107" fmla="*/ 177 h 675"/>
              <a:gd name="T108" fmla="*/ 814 w 814"/>
              <a:gd name="T109" fmla="*/ 265 h 675"/>
              <a:gd name="T110" fmla="*/ 784 w 814"/>
              <a:gd name="T111" fmla="*/ 493 h 6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14" h="675">
                <a:moveTo>
                  <a:pt x="784" y="493"/>
                </a:moveTo>
                <a:lnTo>
                  <a:pt x="753" y="502"/>
                </a:lnTo>
                <a:lnTo>
                  <a:pt x="742" y="504"/>
                </a:lnTo>
                <a:lnTo>
                  <a:pt x="709" y="514"/>
                </a:lnTo>
                <a:lnTo>
                  <a:pt x="703" y="514"/>
                </a:lnTo>
                <a:lnTo>
                  <a:pt x="648" y="530"/>
                </a:lnTo>
                <a:lnTo>
                  <a:pt x="617" y="537"/>
                </a:lnTo>
                <a:lnTo>
                  <a:pt x="602" y="541"/>
                </a:lnTo>
                <a:lnTo>
                  <a:pt x="568" y="566"/>
                </a:lnTo>
                <a:lnTo>
                  <a:pt x="541" y="586"/>
                </a:lnTo>
                <a:lnTo>
                  <a:pt x="493" y="623"/>
                </a:lnTo>
                <a:lnTo>
                  <a:pt x="479" y="633"/>
                </a:lnTo>
                <a:lnTo>
                  <a:pt x="442" y="658"/>
                </a:lnTo>
                <a:lnTo>
                  <a:pt x="372" y="664"/>
                </a:lnTo>
                <a:lnTo>
                  <a:pt x="247" y="675"/>
                </a:lnTo>
                <a:lnTo>
                  <a:pt x="245" y="674"/>
                </a:lnTo>
                <a:lnTo>
                  <a:pt x="234" y="654"/>
                </a:lnTo>
                <a:lnTo>
                  <a:pt x="187" y="586"/>
                </a:lnTo>
                <a:lnTo>
                  <a:pt x="183" y="578"/>
                </a:lnTo>
                <a:lnTo>
                  <a:pt x="173" y="572"/>
                </a:lnTo>
                <a:lnTo>
                  <a:pt x="101" y="526"/>
                </a:lnTo>
                <a:lnTo>
                  <a:pt x="113" y="493"/>
                </a:lnTo>
                <a:lnTo>
                  <a:pt x="125" y="465"/>
                </a:lnTo>
                <a:lnTo>
                  <a:pt x="55" y="450"/>
                </a:lnTo>
                <a:lnTo>
                  <a:pt x="43" y="387"/>
                </a:lnTo>
                <a:lnTo>
                  <a:pt x="41" y="382"/>
                </a:lnTo>
                <a:lnTo>
                  <a:pt x="41" y="380"/>
                </a:lnTo>
                <a:lnTo>
                  <a:pt x="29" y="376"/>
                </a:lnTo>
                <a:lnTo>
                  <a:pt x="33" y="360"/>
                </a:lnTo>
                <a:lnTo>
                  <a:pt x="37" y="306"/>
                </a:lnTo>
                <a:lnTo>
                  <a:pt x="37" y="304"/>
                </a:lnTo>
                <a:lnTo>
                  <a:pt x="27" y="296"/>
                </a:lnTo>
                <a:lnTo>
                  <a:pt x="6" y="275"/>
                </a:lnTo>
                <a:lnTo>
                  <a:pt x="0" y="269"/>
                </a:lnTo>
                <a:lnTo>
                  <a:pt x="2" y="247"/>
                </a:lnTo>
                <a:lnTo>
                  <a:pt x="2" y="222"/>
                </a:lnTo>
                <a:lnTo>
                  <a:pt x="2" y="166"/>
                </a:lnTo>
                <a:lnTo>
                  <a:pt x="103" y="127"/>
                </a:lnTo>
                <a:lnTo>
                  <a:pt x="111" y="125"/>
                </a:lnTo>
                <a:lnTo>
                  <a:pt x="166" y="113"/>
                </a:lnTo>
                <a:lnTo>
                  <a:pt x="205" y="105"/>
                </a:lnTo>
                <a:lnTo>
                  <a:pt x="241" y="98"/>
                </a:lnTo>
                <a:lnTo>
                  <a:pt x="243" y="98"/>
                </a:lnTo>
                <a:lnTo>
                  <a:pt x="282" y="59"/>
                </a:lnTo>
                <a:lnTo>
                  <a:pt x="300" y="41"/>
                </a:lnTo>
                <a:lnTo>
                  <a:pt x="325" y="62"/>
                </a:lnTo>
                <a:lnTo>
                  <a:pt x="384" y="59"/>
                </a:lnTo>
                <a:lnTo>
                  <a:pt x="411" y="45"/>
                </a:lnTo>
                <a:lnTo>
                  <a:pt x="473" y="14"/>
                </a:lnTo>
                <a:lnTo>
                  <a:pt x="491" y="14"/>
                </a:lnTo>
                <a:lnTo>
                  <a:pt x="617" y="6"/>
                </a:lnTo>
                <a:lnTo>
                  <a:pt x="709" y="0"/>
                </a:lnTo>
                <a:lnTo>
                  <a:pt x="742" y="117"/>
                </a:lnTo>
                <a:lnTo>
                  <a:pt x="796" y="177"/>
                </a:lnTo>
                <a:lnTo>
                  <a:pt x="814" y="265"/>
                </a:lnTo>
                <a:lnTo>
                  <a:pt x="784" y="493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28"/>
          <p:cNvSpPr>
            <a:spLocks/>
          </p:cNvSpPr>
          <p:nvPr/>
        </p:nvSpPr>
        <p:spPr bwMode="auto">
          <a:xfrm>
            <a:off x="5776913" y="3125788"/>
            <a:ext cx="855663" cy="495300"/>
          </a:xfrm>
          <a:custGeom>
            <a:avLst/>
            <a:gdLst>
              <a:gd name="T0" fmla="*/ 539 w 539"/>
              <a:gd name="T1" fmla="*/ 288 h 312"/>
              <a:gd name="T2" fmla="*/ 533 w 539"/>
              <a:gd name="T3" fmla="*/ 288 h 312"/>
              <a:gd name="T4" fmla="*/ 521 w 539"/>
              <a:gd name="T5" fmla="*/ 284 h 312"/>
              <a:gd name="T6" fmla="*/ 482 w 539"/>
              <a:gd name="T7" fmla="*/ 279 h 312"/>
              <a:gd name="T8" fmla="*/ 474 w 539"/>
              <a:gd name="T9" fmla="*/ 279 h 312"/>
              <a:gd name="T10" fmla="*/ 453 w 539"/>
              <a:gd name="T11" fmla="*/ 290 h 312"/>
              <a:gd name="T12" fmla="*/ 439 w 539"/>
              <a:gd name="T13" fmla="*/ 296 h 312"/>
              <a:gd name="T14" fmla="*/ 430 w 539"/>
              <a:gd name="T15" fmla="*/ 277 h 312"/>
              <a:gd name="T16" fmla="*/ 428 w 539"/>
              <a:gd name="T17" fmla="*/ 273 h 312"/>
              <a:gd name="T18" fmla="*/ 426 w 539"/>
              <a:gd name="T19" fmla="*/ 275 h 312"/>
              <a:gd name="T20" fmla="*/ 410 w 539"/>
              <a:gd name="T21" fmla="*/ 279 h 312"/>
              <a:gd name="T22" fmla="*/ 408 w 539"/>
              <a:gd name="T23" fmla="*/ 279 h 312"/>
              <a:gd name="T24" fmla="*/ 340 w 539"/>
              <a:gd name="T25" fmla="*/ 312 h 312"/>
              <a:gd name="T26" fmla="*/ 315 w 539"/>
              <a:gd name="T27" fmla="*/ 302 h 312"/>
              <a:gd name="T28" fmla="*/ 305 w 539"/>
              <a:gd name="T29" fmla="*/ 296 h 312"/>
              <a:gd name="T30" fmla="*/ 64 w 539"/>
              <a:gd name="T31" fmla="*/ 302 h 312"/>
              <a:gd name="T32" fmla="*/ 17 w 539"/>
              <a:gd name="T33" fmla="*/ 304 h 312"/>
              <a:gd name="T34" fmla="*/ 0 w 539"/>
              <a:gd name="T35" fmla="*/ 304 h 312"/>
              <a:gd name="T36" fmla="*/ 9 w 539"/>
              <a:gd name="T37" fmla="*/ 294 h 312"/>
              <a:gd name="T38" fmla="*/ 23 w 539"/>
              <a:gd name="T39" fmla="*/ 261 h 312"/>
              <a:gd name="T40" fmla="*/ 21 w 539"/>
              <a:gd name="T41" fmla="*/ 232 h 312"/>
              <a:gd name="T42" fmla="*/ 7 w 539"/>
              <a:gd name="T43" fmla="*/ 228 h 312"/>
              <a:gd name="T44" fmla="*/ 38 w 539"/>
              <a:gd name="T45" fmla="*/ 195 h 312"/>
              <a:gd name="T46" fmla="*/ 5 w 539"/>
              <a:gd name="T47" fmla="*/ 144 h 312"/>
              <a:gd name="T48" fmla="*/ 42 w 539"/>
              <a:gd name="T49" fmla="*/ 109 h 312"/>
              <a:gd name="T50" fmla="*/ 66 w 539"/>
              <a:gd name="T51" fmla="*/ 96 h 312"/>
              <a:gd name="T52" fmla="*/ 77 w 539"/>
              <a:gd name="T53" fmla="*/ 90 h 312"/>
              <a:gd name="T54" fmla="*/ 124 w 539"/>
              <a:gd name="T55" fmla="*/ 92 h 312"/>
              <a:gd name="T56" fmla="*/ 173 w 539"/>
              <a:gd name="T57" fmla="*/ 96 h 312"/>
              <a:gd name="T58" fmla="*/ 182 w 539"/>
              <a:gd name="T59" fmla="*/ 98 h 312"/>
              <a:gd name="T60" fmla="*/ 219 w 539"/>
              <a:gd name="T61" fmla="*/ 61 h 312"/>
              <a:gd name="T62" fmla="*/ 245 w 539"/>
              <a:gd name="T63" fmla="*/ 26 h 312"/>
              <a:gd name="T64" fmla="*/ 288 w 539"/>
              <a:gd name="T65" fmla="*/ 26 h 312"/>
              <a:gd name="T66" fmla="*/ 354 w 539"/>
              <a:gd name="T67" fmla="*/ 2 h 312"/>
              <a:gd name="T68" fmla="*/ 354 w 539"/>
              <a:gd name="T69" fmla="*/ 0 h 312"/>
              <a:gd name="T70" fmla="*/ 371 w 539"/>
              <a:gd name="T71" fmla="*/ 22 h 312"/>
              <a:gd name="T72" fmla="*/ 375 w 539"/>
              <a:gd name="T73" fmla="*/ 28 h 312"/>
              <a:gd name="T74" fmla="*/ 375 w 539"/>
              <a:gd name="T75" fmla="*/ 33 h 312"/>
              <a:gd name="T76" fmla="*/ 375 w 539"/>
              <a:gd name="T77" fmla="*/ 55 h 312"/>
              <a:gd name="T78" fmla="*/ 375 w 539"/>
              <a:gd name="T79" fmla="*/ 65 h 312"/>
              <a:gd name="T80" fmla="*/ 391 w 539"/>
              <a:gd name="T81" fmla="*/ 63 h 312"/>
              <a:gd name="T82" fmla="*/ 422 w 539"/>
              <a:gd name="T83" fmla="*/ 78 h 312"/>
              <a:gd name="T84" fmla="*/ 445 w 539"/>
              <a:gd name="T85" fmla="*/ 88 h 312"/>
              <a:gd name="T86" fmla="*/ 453 w 539"/>
              <a:gd name="T87" fmla="*/ 175 h 312"/>
              <a:gd name="T88" fmla="*/ 455 w 539"/>
              <a:gd name="T89" fmla="*/ 193 h 312"/>
              <a:gd name="T90" fmla="*/ 521 w 539"/>
              <a:gd name="T91" fmla="*/ 269 h 312"/>
              <a:gd name="T92" fmla="*/ 539 w 539"/>
              <a:gd name="T93" fmla="*/ 288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39" h="312">
                <a:moveTo>
                  <a:pt x="539" y="288"/>
                </a:moveTo>
                <a:lnTo>
                  <a:pt x="533" y="288"/>
                </a:lnTo>
                <a:lnTo>
                  <a:pt x="521" y="284"/>
                </a:lnTo>
                <a:lnTo>
                  <a:pt x="482" y="279"/>
                </a:lnTo>
                <a:lnTo>
                  <a:pt x="474" y="279"/>
                </a:lnTo>
                <a:lnTo>
                  <a:pt x="453" y="290"/>
                </a:lnTo>
                <a:lnTo>
                  <a:pt x="439" y="296"/>
                </a:lnTo>
                <a:lnTo>
                  <a:pt x="430" y="277"/>
                </a:lnTo>
                <a:lnTo>
                  <a:pt x="428" y="273"/>
                </a:lnTo>
                <a:lnTo>
                  <a:pt x="426" y="275"/>
                </a:lnTo>
                <a:lnTo>
                  <a:pt x="410" y="279"/>
                </a:lnTo>
                <a:lnTo>
                  <a:pt x="408" y="279"/>
                </a:lnTo>
                <a:lnTo>
                  <a:pt x="340" y="312"/>
                </a:lnTo>
                <a:lnTo>
                  <a:pt x="315" y="302"/>
                </a:lnTo>
                <a:lnTo>
                  <a:pt x="305" y="296"/>
                </a:lnTo>
                <a:lnTo>
                  <a:pt x="64" y="302"/>
                </a:lnTo>
                <a:lnTo>
                  <a:pt x="17" y="304"/>
                </a:lnTo>
                <a:lnTo>
                  <a:pt x="0" y="304"/>
                </a:lnTo>
                <a:lnTo>
                  <a:pt x="9" y="294"/>
                </a:lnTo>
                <a:lnTo>
                  <a:pt x="23" y="261"/>
                </a:lnTo>
                <a:lnTo>
                  <a:pt x="21" y="232"/>
                </a:lnTo>
                <a:lnTo>
                  <a:pt x="7" y="228"/>
                </a:lnTo>
                <a:lnTo>
                  <a:pt x="38" y="195"/>
                </a:lnTo>
                <a:lnTo>
                  <a:pt x="5" y="144"/>
                </a:lnTo>
                <a:lnTo>
                  <a:pt x="42" y="109"/>
                </a:lnTo>
                <a:lnTo>
                  <a:pt x="66" y="96"/>
                </a:lnTo>
                <a:lnTo>
                  <a:pt x="77" y="90"/>
                </a:lnTo>
                <a:lnTo>
                  <a:pt x="124" y="92"/>
                </a:lnTo>
                <a:lnTo>
                  <a:pt x="173" y="96"/>
                </a:lnTo>
                <a:lnTo>
                  <a:pt x="182" y="98"/>
                </a:lnTo>
                <a:lnTo>
                  <a:pt x="219" y="61"/>
                </a:lnTo>
                <a:lnTo>
                  <a:pt x="245" y="26"/>
                </a:lnTo>
                <a:lnTo>
                  <a:pt x="288" y="26"/>
                </a:lnTo>
                <a:lnTo>
                  <a:pt x="354" y="2"/>
                </a:lnTo>
                <a:lnTo>
                  <a:pt x="354" y="0"/>
                </a:lnTo>
                <a:lnTo>
                  <a:pt x="371" y="22"/>
                </a:lnTo>
                <a:lnTo>
                  <a:pt x="375" y="28"/>
                </a:lnTo>
                <a:lnTo>
                  <a:pt x="375" y="33"/>
                </a:lnTo>
                <a:lnTo>
                  <a:pt x="375" y="55"/>
                </a:lnTo>
                <a:lnTo>
                  <a:pt x="375" y="65"/>
                </a:lnTo>
                <a:lnTo>
                  <a:pt x="391" y="63"/>
                </a:lnTo>
                <a:lnTo>
                  <a:pt x="422" y="78"/>
                </a:lnTo>
                <a:lnTo>
                  <a:pt x="445" y="88"/>
                </a:lnTo>
                <a:lnTo>
                  <a:pt x="453" y="175"/>
                </a:lnTo>
                <a:lnTo>
                  <a:pt x="455" y="193"/>
                </a:lnTo>
                <a:lnTo>
                  <a:pt x="521" y="269"/>
                </a:lnTo>
                <a:lnTo>
                  <a:pt x="539" y="288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29"/>
          <p:cNvSpPr>
            <a:spLocks/>
          </p:cNvSpPr>
          <p:nvPr/>
        </p:nvSpPr>
        <p:spPr bwMode="auto">
          <a:xfrm>
            <a:off x="6316663" y="3497263"/>
            <a:ext cx="800100" cy="1047750"/>
          </a:xfrm>
          <a:custGeom>
            <a:avLst/>
            <a:gdLst>
              <a:gd name="T0" fmla="*/ 471 w 504"/>
              <a:gd name="T1" fmla="*/ 66 h 660"/>
              <a:gd name="T2" fmla="*/ 475 w 504"/>
              <a:gd name="T3" fmla="*/ 89 h 660"/>
              <a:gd name="T4" fmla="*/ 489 w 504"/>
              <a:gd name="T5" fmla="*/ 154 h 660"/>
              <a:gd name="T6" fmla="*/ 494 w 504"/>
              <a:gd name="T7" fmla="*/ 181 h 660"/>
              <a:gd name="T8" fmla="*/ 504 w 504"/>
              <a:gd name="T9" fmla="*/ 235 h 660"/>
              <a:gd name="T10" fmla="*/ 490 w 504"/>
              <a:gd name="T11" fmla="*/ 263 h 660"/>
              <a:gd name="T12" fmla="*/ 475 w 504"/>
              <a:gd name="T13" fmla="*/ 290 h 660"/>
              <a:gd name="T14" fmla="*/ 454 w 504"/>
              <a:gd name="T15" fmla="*/ 333 h 660"/>
              <a:gd name="T16" fmla="*/ 422 w 504"/>
              <a:gd name="T17" fmla="*/ 391 h 660"/>
              <a:gd name="T18" fmla="*/ 413 w 504"/>
              <a:gd name="T19" fmla="*/ 410 h 660"/>
              <a:gd name="T20" fmla="*/ 405 w 504"/>
              <a:gd name="T21" fmla="*/ 422 h 660"/>
              <a:gd name="T22" fmla="*/ 397 w 504"/>
              <a:gd name="T23" fmla="*/ 436 h 660"/>
              <a:gd name="T24" fmla="*/ 395 w 504"/>
              <a:gd name="T25" fmla="*/ 438 h 660"/>
              <a:gd name="T26" fmla="*/ 395 w 504"/>
              <a:gd name="T27" fmla="*/ 438 h 660"/>
              <a:gd name="T28" fmla="*/ 380 w 504"/>
              <a:gd name="T29" fmla="*/ 463 h 660"/>
              <a:gd name="T30" fmla="*/ 378 w 504"/>
              <a:gd name="T31" fmla="*/ 465 h 660"/>
              <a:gd name="T32" fmla="*/ 366 w 504"/>
              <a:gd name="T33" fmla="*/ 484 h 660"/>
              <a:gd name="T34" fmla="*/ 335 w 504"/>
              <a:gd name="T35" fmla="*/ 533 h 660"/>
              <a:gd name="T36" fmla="*/ 350 w 504"/>
              <a:gd name="T37" fmla="*/ 572 h 660"/>
              <a:gd name="T38" fmla="*/ 364 w 504"/>
              <a:gd name="T39" fmla="*/ 613 h 660"/>
              <a:gd name="T40" fmla="*/ 374 w 504"/>
              <a:gd name="T41" fmla="*/ 642 h 660"/>
              <a:gd name="T42" fmla="*/ 378 w 504"/>
              <a:gd name="T43" fmla="*/ 650 h 660"/>
              <a:gd name="T44" fmla="*/ 382 w 504"/>
              <a:gd name="T45" fmla="*/ 660 h 660"/>
              <a:gd name="T46" fmla="*/ 339 w 504"/>
              <a:gd name="T47" fmla="*/ 648 h 660"/>
              <a:gd name="T48" fmla="*/ 302 w 504"/>
              <a:gd name="T49" fmla="*/ 640 h 660"/>
              <a:gd name="T50" fmla="*/ 158 w 504"/>
              <a:gd name="T51" fmla="*/ 646 h 660"/>
              <a:gd name="T52" fmla="*/ 105 w 504"/>
              <a:gd name="T53" fmla="*/ 650 h 660"/>
              <a:gd name="T54" fmla="*/ 0 w 504"/>
              <a:gd name="T55" fmla="*/ 432 h 660"/>
              <a:gd name="T56" fmla="*/ 33 w 504"/>
              <a:gd name="T57" fmla="*/ 325 h 660"/>
              <a:gd name="T58" fmla="*/ 49 w 504"/>
              <a:gd name="T59" fmla="*/ 270 h 660"/>
              <a:gd name="T60" fmla="*/ 55 w 504"/>
              <a:gd name="T61" fmla="*/ 249 h 660"/>
              <a:gd name="T62" fmla="*/ 58 w 504"/>
              <a:gd name="T63" fmla="*/ 237 h 660"/>
              <a:gd name="T64" fmla="*/ 60 w 504"/>
              <a:gd name="T65" fmla="*/ 233 h 660"/>
              <a:gd name="T66" fmla="*/ 64 w 504"/>
              <a:gd name="T67" fmla="*/ 228 h 660"/>
              <a:gd name="T68" fmla="*/ 70 w 504"/>
              <a:gd name="T69" fmla="*/ 220 h 660"/>
              <a:gd name="T70" fmla="*/ 199 w 504"/>
              <a:gd name="T71" fmla="*/ 56 h 660"/>
              <a:gd name="T72" fmla="*/ 199 w 504"/>
              <a:gd name="T73" fmla="*/ 54 h 660"/>
              <a:gd name="T74" fmla="*/ 257 w 504"/>
              <a:gd name="T75" fmla="*/ 0 h 660"/>
              <a:gd name="T76" fmla="*/ 360 w 504"/>
              <a:gd name="T77" fmla="*/ 50 h 660"/>
              <a:gd name="T78" fmla="*/ 471 w 504"/>
              <a:gd name="T79" fmla="*/ 66 h 6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04" h="660">
                <a:moveTo>
                  <a:pt x="471" y="66"/>
                </a:moveTo>
                <a:lnTo>
                  <a:pt x="475" y="89"/>
                </a:lnTo>
                <a:lnTo>
                  <a:pt x="489" y="154"/>
                </a:lnTo>
                <a:lnTo>
                  <a:pt x="494" y="181"/>
                </a:lnTo>
                <a:lnTo>
                  <a:pt x="504" y="235"/>
                </a:lnTo>
                <a:lnTo>
                  <a:pt x="490" y="263"/>
                </a:lnTo>
                <a:lnTo>
                  <a:pt x="475" y="290"/>
                </a:lnTo>
                <a:lnTo>
                  <a:pt x="454" y="333"/>
                </a:lnTo>
                <a:lnTo>
                  <a:pt x="422" y="391"/>
                </a:lnTo>
                <a:lnTo>
                  <a:pt x="413" y="410"/>
                </a:lnTo>
                <a:lnTo>
                  <a:pt x="405" y="422"/>
                </a:lnTo>
                <a:lnTo>
                  <a:pt x="397" y="436"/>
                </a:lnTo>
                <a:lnTo>
                  <a:pt x="395" y="438"/>
                </a:lnTo>
                <a:lnTo>
                  <a:pt x="395" y="438"/>
                </a:lnTo>
                <a:lnTo>
                  <a:pt x="380" y="463"/>
                </a:lnTo>
                <a:lnTo>
                  <a:pt x="378" y="465"/>
                </a:lnTo>
                <a:lnTo>
                  <a:pt x="366" y="484"/>
                </a:lnTo>
                <a:lnTo>
                  <a:pt x="335" y="533"/>
                </a:lnTo>
                <a:lnTo>
                  <a:pt x="350" y="572"/>
                </a:lnTo>
                <a:lnTo>
                  <a:pt x="364" y="613"/>
                </a:lnTo>
                <a:lnTo>
                  <a:pt x="374" y="642"/>
                </a:lnTo>
                <a:lnTo>
                  <a:pt x="378" y="650"/>
                </a:lnTo>
                <a:lnTo>
                  <a:pt x="382" y="660"/>
                </a:lnTo>
                <a:lnTo>
                  <a:pt x="339" y="648"/>
                </a:lnTo>
                <a:lnTo>
                  <a:pt x="302" y="640"/>
                </a:lnTo>
                <a:lnTo>
                  <a:pt x="158" y="646"/>
                </a:lnTo>
                <a:lnTo>
                  <a:pt x="105" y="650"/>
                </a:lnTo>
                <a:lnTo>
                  <a:pt x="0" y="432"/>
                </a:lnTo>
                <a:lnTo>
                  <a:pt x="33" y="325"/>
                </a:lnTo>
                <a:lnTo>
                  <a:pt x="49" y="270"/>
                </a:lnTo>
                <a:lnTo>
                  <a:pt x="55" y="249"/>
                </a:lnTo>
                <a:lnTo>
                  <a:pt x="58" y="237"/>
                </a:lnTo>
                <a:lnTo>
                  <a:pt x="60" y="233"/>
                </a:lnTo>
                <a:lnTo>
                  <a:pt x="64" y="228"/>
                </a:lnTo>
                <a:lnTo>
                  <a:pt x="70" y="220"/>
                </a:lnTo>
                <a:lnTo>
                  <a:pt x="199" y="56"/>
                </a:lnTo>
                <a:lnTo>
                  <a:pt x="199" y="54"/>
                </a:lnTo>
                <a:lnTo>
                  <a:pt x="257" y="0"/>
                </a:lnTo>
                <a:lnTo>
                  <a:pt x="360" y="50"/>
                </a:lnTo>
                <a:lnTo>
                  <a:pt x="471" y="66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30"/>
          <p:cNvSpPr>
            <a:spLocks/>
          </p:cNvSpPr>
          <p:nvPr/>
        </p:nvSpPr>
        <p:spPr bwMode="auto">
          <a:xfrm>
            <a:off x="8066088" y="828675"/>
            <a:ext cx="1074738" cy="1878013"/>
          </a:xfrm>
          <a:custGeom>
            <a:avLst/>
            <a:gdLst>
              <a:gd name="T0" fmla="*/ 105 w 677"/>
              <a:gd name="T1" fmla="*/ 817 h 1183"/>
              <a:gd name="T2" fmla="*/ 33 w 677"/>
              <a:gd name="T3" fmla="*/ 669 h 1183"/>
              <a:gd name="T4" fmla="*/ 9 w 677"/>
              <a:gd name="T5" fmla="*/ 490 h 1183"/>
              <a:gd name="T6" fmla="*/ 13 w 677"/>
              <a:gd name="T7" fmla="*/ 470 h 1183"/>
              <a:gd name="T8" fmla="*/ 17 w 677"/>
              <a:gd name="T9" fmla="*/ 451 h 1183"/>
              <a:gd name="T10" fmla="*/ 130 w 677"/>
              <a:gd name="T11" fmla="*/ 330 h 1183"/>
              <a:gd name="T12" fmla="*/ 204 w 677"/>
              <a:gd name="T13" fmla="*/ 181 h 1183"/>
              <a:gd name="T14" fmla="*/ 206 w 677"/>
              <a:gd name="T15" fmla="*/ 147 h 1183"/>
              <a:gd name="T16" fmla="*/ 214 w 677"/>
              <a:gd name="T17" fmla="*/ 126 h 1183"/>
              <a:gd name="T18" fmla="*/ 297 w 677"/>
              <a:gd name="T19" fmla="*/ 77 h 1183"/>
              <a:gd name="T20" fmla="*/ 377 w 677"/>
              <a:gd name="T21" fmla="*/ 54 h 1183"/>
              <a:gd name="T22" fmla="*/ 515 w 677"/>
              <a:gd name="T23" fmla="*/ 11 h 1183"/>
              <a:gd name="T24" fmla="*/ 541 w 677"/>
              <a:gd name="T25" fmla="*/ 17 h 1183"/>
              <a:gd name="T26" fmla="*/ 513 w 677"/>
              <a:gd name="T27" fmla="*/ 66 h 1183"/>
              <a:gd name="T28" fmla="*/ 498 w 677"/>
              <a:gd name="T29" fmla="*/ 97 h 1183"/>
              <a:gd name="T30" fmla="*/ 463 w 677"/>
              <a:gd name="T31" fmla="*/ 159 h 1183"/>
              <a:gd name="T32" fmla="*/ 404 w 677"/>
              <a:gd name="T33" fmla="*/ 262 h 1183"/>
              <a:gd name="T34" fmla="*/ 371 w 677"/>
              <a:gd name="T35" fmla="*/ 348 h 1183"/>
              <a:gd name="T36" fmla="*/ 432 w 677"/>
              <a:gd name="T37" fmla="*/ 393 h 1183"/>
              <a:gd name="T38" fmla="*/ 486 w 677"/>
              <a:gd name="T39" fmla="*/ 434 h 1183"/>
              <a:gd name="T40" fmla="*/ 550 w 677"/>
              <a:gd name="T41" fmla="*/ 470 h 1183"/>
              <a:gd name="T42" fmla="*/ 638 w 677"/>
              <a:gd name="T43" fmla="*/ 502 h 1183"/>
              <a:gd name="T44" fmla="*/ 655 w 677"/>
              <a:gd name="T45" fmla="*/ 523 h 1183"/>
              <a:gd name="T46" fmla="*/ 659 w 677"/>
              <a:gd name="T47" fmla="*/ 564 h 1183"/>
              <a:gd name="T48" fmla="*/ 663 w 677"/>
              <a:gd name="T49" fmla="*/ 646 h 1183"/>
              <a:gd name="T50" fmla="*/ 669 w 677"/>
              <a:gd name="T51" fmla="*/ 739 h 1183"/>
              <a:gd name="T52" fmla="*/ 673 w 677"/>
              <a:gd name="T53" fmla="*/ 821 h 1183"/>
              <a:gd name="T54" fmla="*/ 675 w 677"/>
              <a:gd name="T55" fmla="*/ 869 h 1183"/>
              <a:gd name="T56" fmla="*/ 673 w 677"/>
              <a:gd name="T57" fmla="*/ 920 h 1183"/>
              <a:gd name="T58" fmla="*/ 648 w 677"/>
              <a:gd name="T59" fmla="*/ 978 h 1183"/>
              <a:gd name="T60" fmla="*/ 622 w 677"/>
              <a:gd name="T61" fmla="*/ 1039 h 1183"/>
              <a:gd name="T62" fmla="*/ 591 w 677"/>
              <a:gd name="T63" fmla="*/ 1101 h 1183"/>
              <a:gd name="T64" fmla="*/ 568 w 677"/>
              <a:gd name="T65" fmla="*/ 1152 h 1183"/>
              <a:gd name="T66" fmla="*/ 523 w 677"/>
              <a:gd name="T67" fmla="*/ 1171 h 1183"/>
              <a:gd name="T68" fmla="*/ 504 w 677"/>
              <a:gd name="T69" fmla="*/ 1163 h 1183"/>
              <a:gd name="T70" fmla="*/ 467 w 677"/>
              <a:gd name="T71" fmla="*/ 1150 h 1183"/>
              <a:gd name="T72" fmla="*/ 395 w 677"/>
              <a:gd name="T73" fmla="*/ 1124 h 1183"/>
              <a:gd name="T74" fmla="*/ 360 w 677"/>
              <a:gd name="T75" fmla="*/ 1115 h 1183"/>
              <a:gd name="T76" fmla="*/ 282 w 677"/>
              <a:gd name="T77" fmla="*/ 1093 h 1183"/>
              <a:gd name="T78" fmla="*/ 181 w 677"/>
              <a:gd name="T79" fmla="*/ 1072 h 1183"/>
              <a:gd name="T80" fmla="*/ 75 w 677"/>
              <a:gd name="T81" fmla="*/ 1045 h 1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677" h="1183">
                <a:moveTo>
                  <a:pt x="75" y="1045"/>
                </a:moveTo>
                <a:lnTo>
                  <a:pt x="105" y="817"/>
                </a:lnTo>
                <a:lnTo>
                  <a:pt x="87" y="729"/>
                </a:lnTo>
                <a:lnTo>
                  <a:pt x="33" y="669"/>
                </a:lnTo>
                <a:lnTo>
                  <a:pt x="0" y="552"/>
                </a:lnTo>
                <a:lnTo>
                  <a:pt x="9" y="490"/>
                </a:lnTo>
                <a:lnTo>
                  <a:pt x="11" y="484"/>
                </a:lnTo>
                <a:lnTo>
                  <a:pt x="13" y="470"/>
                </a:lnTo>
                <a:lnTo>
                  <a:pt x="15" y="463"/>
                </a:lnTo>
                <a:lnTo>
                  <a:pt x="17" y="451"/>
                </a:lnTo>
                <a:lnTo>
                  <a:pt x="23" y="443"/>
                </a:lnTo>
                <a:lnTo>
                  <a:pt x="130" y="330"/>
                </a:lnTo>
                <a:lnTo>
                  <a:pt x="184" y="223"/>
                </a:lnTo>
                <a:lnTo>
                  <a:pt x="204" y="181"/>
                </a:lnTo>
                <a:lnTo>
                  <a:pt x="208" y="175"/>
                </a:lnTo>
                <a:lnTo>
                  <a:pt x="206" y="147"/>
                </a:lnTo>
                <a:lnTo>
                  <a:pt x="204" y="132"/>
                </a:lnTo>
                <a:lnTo>
                  <a:pt x="214" y="126"/>
                </a:lnTo>
                <a:lnTo>
                  <a:pt x="254" y="103"/>
                </a:lnTo>
                <a:lnTo>
                  <a:pt x="297" y="77"/>
                </a:lnTo>
                <a:lnTo>
                  <a:pt x="309" y="74"/>
                </a:lnTo>
                <a:lnTo>
                  <a:pt x="377" y="54"/>
                </a:lnTo>
                <a:lnTo>
                  <a:pt x="435" y="37"/>
                </a:lnTo>
                <a:lnTo>
                  <a:pt x="515" y="11"/>
                </a:lnTo>
                <a:lnTo>
                  <a:pt x="550" y="0"/>
                </a:lnTo>
                <a:lnTo>
                  <a:pt x="541" y="17"/>
                </a:lnTo>
                <a:lnTo>
                  <a:pt x="529" y="37"/>
                </a:lnTo>
                <a:lnTo>
                  <a:pt x="513" y="66"/>
                </a:lnTo>
                <a:lnTo>
                  <a:pt x="502" y="87"/>
                </a:lnTo>
                <a:lnTo>
                  <a:pt x="498" y="97"/>
                </a:lnTo>
                <a:lnTo>
                  <a:pt x="476" y="132"/>
                </a:lnTo>
                <a:lnTo>
                  <a:pt x="463" y="159"/>
                </a:lnTo>
                <a:lnTo>
                  <a:pt x="439" y="202"/>
                </a:lnTo>
                <a:lnTo>
                  <a:pt x="404" y="262"/>
                </a:lnTo>
                <a:lnTo>
                  <a:pt x="391" y="299"/>
                </a:lnTo>
                <a:lnTo>
                  <a:pt x="371" y="348"/>
                </a:lnTo>
                <a:lnTo>
                  <a:pt x="400" y="369"/>
                </a:lnTo>
                <a:lnTo>
                  <a:pt x="432" y="393"/>
                </a:lnTo>
                <a:lnTo>
                  <a:pt x="453" y="410"/>
                </a:lnTo>
                <a:lnTo>
                  <a:pt x="486" y="434"/>
                </a:lnTo>
                <a:lnTo>
                  <a:pt x="517" y="457"/>
                </a:lnTo>
                <a:lnTo>
                  <a:pt x="550" y="470"/>
                </a:lnTo>
                <a:lnTo>
                  <a:pt x="620" y="494"/>
                </a:lnTo>
                <a:lnTo>
                  <a:pt x="638" y="502"/>
                </a:lnTo>
                <a:lnTo>
                  <a:pt x="640" y="502"/>
                </a:lnTo>
                <a:lnTo>
                  <a:pt x="655" y="523"/>
                </a:lnTo>
                <a:lnTo>
                  <a:pt x="657" y="558"/>
                </a:lnTo>
                <a:lnTo>
                  <a:pt x="659" y="564"/>
                </a:lnTo>
                <a:lnTo>
                  <a:pt x="661" y="618"/>
                </a:lnTo>
                <a:lnTo>
                  <a:pt x="663" y="646"/>
                </a:lnTo>
                <a:lnTo>
                  <a:pt x="663" y="655"/>
                </a:lnTo>
                <a:lnTo>
                  <a:pt x="669" y="739"/>
                </a:lnTo>
                <a:lnTo>
                  <a:pt x="671" y="784"/>
                </a:lnTo>
                <a:lnTo>
                  <a:pt x="673" y="821"/>
                </a:lnTo>
                <a:lnTo>
                  <a:pt x="675" y="864"/>
                </a:lnTo>
                <a:lnTo>
                  <a:pt x="675" y="869"/>
                </a:lnTo>
                <a:lnTo>
                  <a:pt x="677" y="912"/>
                </a:lnTo>
                <a:lnTo>
                  <a:pt x="673" y="920"/>
                </a:lnTo>
                <a:lnTo>
                  <a:pt x="653" y="969"/>
                </a:lnTo>
                <a:lnTo>
                  <a:pt x="648" y="978"/>
                </a:lnTo>
                <a:lnTo>
                  <a:pt x="638" y="1002"/>
                </a:lnTo>
                <a:lnTo>
                  <a:pt x="622" y="1039"/>
                </a:lnTo>
                <a:lnTo>
                  <a:pt x="609" y="1062"/>
                </a:lnTo>
                <a:lnTo>
                  <a:pt x="591" y="1101"/>
                </a:lnTo>
                <a:lnTo>
                  <a:pt x="583" y="1122"/>
                </a:lnTo>
                <a:lnTo>
                  <a:pt x="568" y="1152"/>
                </a:lnTo>
                <a:lnTo>
                  <a:pt x="554" y="1183"/>
                </a:lnTo>
                <a:lnTo>
                  <a:pt x="523" y="1171"/>
                </a:lnTo>
                <a:lnTo>
                  <a:pt x="521" y="1171"/>
                </a:lnTo>
                <a:lnTo>
                  <a:pt x="504" y="1163"/>
                </a:lnTo>
                <a:lnTo>
                  <a:pt x="474" y="1154"/>
                </a:lnTo>
                <a:lnTo>
                  <a:pt x="467" y="1150"/>
                </a:lnTo>
                <a:lnTo>
                  <a:pt x="451" y="1144"/>
                </a:lnTo>
                <a:lnTo>
                  <a:pt x="395" y="1124"/>
                </a:lnTo>
                <a:lnTo>
                  <a:pt x="387" y="1122"/>
                </a:lnTo>
                <a:lnTo>
                  <a:pt x="360" y="1115"/>
                </a:lnTo>
                <a:lnTo>
                  <a:pt x="336" y="1109"/>
                </a:lnTo>
                <a:lnTo>
                  <a:pt x="282" y="1093"/>
                </a:lnTo>
                <a:lnTo>
                  <a:pt x="225" y="1082"/>
                </a:lnTo>
                <a:lnTo>
                  <a:pt x="181" y="1072"/>
                </a:lnTo>
                <a:lnTo>
                  <a:pt x="130" y="1058"/>
                </a:lnTo>
                <a:lnTo>
                  <a:pt x="75" y="1045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31"/>
          <p:cNvSpPr>
            <a:spLocks noEditPoints="1"/>
          </p:cNvSpPr>
          <p:nvPr/>
        </p:nvSpPr>
        <p:spPr bwMode="auto">
          <a:xfrm>
            <a:off x="5803900" y="176213"/>
            <a:ext cx="1825625" cy="747713"/>
          </a:xfrm>
          <a:custGeom>
            <a:avLst/>
            <a:gdLst>
              <a:gd name="T0" fmla="*/ 891 w 1150"/>
              <a:gd name="T1" fmla="*/ 210 h 471"/>
              <a:gd name="T2" fmla="*/ 829 w 1150"/>
              <a:gd name="T3" fmla="*/ 197 h 471"/>
              <a:gd name="T4" fmla="*/ 736 w 1150"/>
              <a:gd name="T5" fmla="*/ 235 h 471"/>
              <a:gd name="T6" fmla="*/ 609 w 1150"/>
              <a:gd name="T7" fmla="*/ 313 h 471"/>
              <a:gd name="T8" fmla="*/ 625 w 1150"/>
              <a:gd name="T9" fmla="*/ 385 h 471"/>
              <a:gd name="T10" fmla="*/ 625 w 1150"/>
              <a:gd name="T11" fmla="*/ 432 h 471"/>
              <a:gd name="T12" fmla="*/ 724 w 1150"/>
              <a:gd name="T13" fmla="*/ 438 h 471"/>
              <a:gd name="T14" fmla="*/ 769 w 1150"/>
              <a:gd name="T15" fmla="*/ 416 h 471"/>
              <a:gd name="T16" fmla="*/ 854 w 1150"/>
              <a:gd name="T17" fmla="*/ 358 h 471"/>
              <a:gd name="T18" fmla="*/ 901 w 1150"/>
              <a:gd name="T19" fmla="*/ 403 h 471"/>
              <a:gd name="T20" fmla="*/ 981 w 1150"/>
              <a:gd name="T21" fmla="*/ 257 h 471"/>
              <a:gd name="T22" fmla="*/ 963 w 1150"/>
              <a:gd name="T23" fmla="*/ 228 h 471"/>
              <a:gd name="T24" fmla="*/ 1035 w 1150"/>
              <a:gd name="T25" fmla="*/ 138 h 471"/>
              <a:gd name="T26" fmla="*/ 907 w 1150"/>
              <a:gd name="T27" fmla="*/ 152 h 471"/>
              <a:gd name="T28" fmla="*/ 903 w 1150"/>
              <a:gd name="T29" fmla="*/ 113 h 471"/>
              <a:gd name="T30" fmla="*/ 870 w 1150"/>
              <a:gd name="T31" fmla="*/ 99 h 471"/>
              <a:gd name="T32" fmla="*/ 825 w 1150"/>
              <a:gd name="T33" fmla="*/ 93 h 471"/>
              <a:gd name="T34" fmla="*/ 823 w 1150"/>
              <a:gd name="T35" fmla="*/ 17 h 471"/>
              <a:gd name="T36" fmla="*/ 749 w 1150"/>
              <a:gd name="T37" fmla="*/ 8 h 471"/>
              <a:gd name="T38" fmla="*/ 644 w 1150"/>
              <a:gd name="T39" fmla="*/ 51 h 471"/>
              <a:gd name="T40" fmla="*/ 634 w 1150"/>
              <a:gd name="T41" fmla="*/ 62 h 471"/>
              <a:gd name="T42" fmla="*/ 706 w 1150"/>
              <a:gd name="T43" fmla="*/ 43 h 471"/>
              <a:gd name="T44" fmla="*/ 693 w 1150"/>
              <a:gd name="T45" fmla="*/ 84 h 471"/>
              <a:gd name="T46" fmla="*/ 609 w 1150"/>
              <a:gd name="T47" fmla="*/ 84 h 471"/>
              <a:gd name="T48" fmla="*/ 578 w 1150"/>
              <a:gd name="T49" fmla="*/ 84 h 471"/>
              <a:gd name="T50" fmla="*/ 543 w 1150"/>
              <a:gd name="T51" fmla="*/ 134 h 471"/>
              <a:gd name="T52" fmla="*/ 640 w 1150"/>
              <a:gd name="T53" fmla="*/ 140 h 471"/>
              <a:gd name="T54" fmla="*/ 522 w 1150"/>
              <a:gd name="T55" fmla="*/ 167 h 471"/>
              <a:gd name="T56" fmla="*/ 492 w 1150"/>
              <a:gd name="T57" fmla="*/ 187 h 471"/>
              <a:gd name="T58" fmla="*/ 459 w 1150"/>
              <a:gd name="T59" fmla="*/ 212 h 471"/>
              <a:gd name="T60" fmla="*/ 360 w 1150"/>
              <a:gd name="T61" fmla="*/ 265 h 471"/>
              <a:gd name="T62" fmla="*/ 354 w 1150"/>
              <a:gd name="T63" fmla="*/ 294 h 471"/>
              <a:gd name="T64" fmla="*/ 508 w 1150"/>
              <a:gd name="T65" fmla="*/ 276 h 471"/>
              <a:gd name="T66" fmla="*/ 341 w 1150"/>
              <a:gd name="T67" fmla="*/ 329 h 471"/>
              <a:gd name="T68" fmla="*/ 397 w 1150"/>
              <a:gd name="T69" fmla="*/ 409 h 471"/>
              <a:gd name="T70" fmla="*/ 321 w 1150"/>
              <a:gd name="T71" fmla="*/ 471 h 471"/>
              <a:gd name="T72" fmla="*/ 440 w 1150"/>
              <a:gd name="T73" fmla="*/ 411 h 471"/>
              <a:gd name="T74" fmla="*/ 461 w 1150"/>
              <a:gd name="T75" fmla="*/ 366 h 471"/>
              <a:gd name="T76" fmla="*/ 557 w 1150"/>
              <a:gd name="T77" fmla="*/ 286 h 471"/>
              <a:gd name="T78" fmla="*/ 638 w 1150"/>
              <a:gd name="T79" fmla="*/ 247 h 471"/>
              <a:gd name="T80" fmla="*/ 759 w 1150"/>
              <a:gd name="T81" fmla="*/ 195 h 471"/>
              <a:gd name="T82" fmla="*/ 864 w 1150"/>
              <a:gd name="T83" fmla="*/ 158 h 471"/>
              <a:gd name="T84" fmla="*/ 959 w 1150"/>
              <a:gd name="T85" fmla="*/ 191 h 471"/>
              <a:gd name="T86" fmla="*/ 1029 w 1150"/>
              <a:gd name="T87" fmla="*/ 253 h 471"/>
              <a:gd name="T88" fmla="*/ 1107 w 1150"/>
              <a:gd name="T89" fmla="*/ 218 h 471"/>
              <a:gd name="T90" fmla="*/ 331 w 1150"/>
              <a:gd name="T91" fmla="*/ 269 h 471"/>
              <a:gd name="T92" fmla="*/ 335 w 1150"/>
              <a:gd name="T93" fmla="*/ 235 h 471"/>
              <a:gd name="T94" fmla="*/ 82 w 1150"/>
              <a:gd name="T95" fmla="*/ 185 h 471"/>
              <a:gd name="T96" fmla="*/ 6 w 1150"/>
              <a:gd name="T97" fmla="*/ 269 h 471"/>
              <a:gd name="T98" fmla="*/ 82 w 1150"/>
              <a:gd name="T99" fmla="*/ 304 h 471"/>
              <a:gd name="T100" fmla="*/ 185 w 1150"/>
              <a:gd name="T101" fmla="*/ 269 h 471"/>
              <a:gd name="T102" fmla="*/ 311 w 1150"/>
              <a:gd name="T103" fmla="*/ 290 h 4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150" h="471">
                <a:moveTo>
                  <a:pt x="926" y="224"/>
                </a:moveTo>
                <a:lnTo>
                  <a:pt x="893" y="210"/>
                </a:lnTo>
                <a:lnTo>
                  <a:pt x="891" y="210"/>
                </a:lnTo>
                <a:lnTo>
                  <a:pt x="866" y="198"/>
                </a:lnTo>
                <a:lnTo>
                  <a:pt x="862" y="197"/>
                </a:lnTo>
                <a:lnTo>
                  <a:pt x="829" y="197"/>
                </a:lnTo>
                <a:lnTo>
                  <a:pt x="808" y="220"/>
                </a:lnTo>
                <a:lnTo>
                  <a:pt x="765" y="220"/>
                </a:lnTo>
                <a:lnTo>
                  <a:pt x="736" y="235"/>
                </a:lnTo>
                <a:lnTo>
                  <a:pt x="669" y="269"/>
                </a:lnTo>
                <a:lnTo>
                  <a:pt x="644" y="282"/>
                </a:lnTo>
                <a:lnTo>
                  <a:pt x="609" y="313"/>
                </a:lnTo>
                <a:lnTo>
                  <a:pt x="625" y="348"/>
                </a:lnTo>
                <a:lnTo>
                  <a:pt x="566" y="352"/>
                </a:lnTo>
                <a:lnTo>
                  <a:pt x="625" y="385"/>
                </a:lnTo>
                <a:lnTo>
                  <a:pt x="685" y="393"/>
                </a:lnTo>
                <a:lnTo>
                  <a:pt x="671" y="418"/>
                </a:lnTo>
                <a:lnTo>
                  <a:pt x="625" y="432"/>
                </a:lnTo>
                <a:lnTo>
                  <a:pt x="646" y="457"/>
                </a:lnTo>
                <a:lnTo>
                  <a:pt x="718" y="442"/>
                </a:lnTo>
                <a:lnTo>
                  <a:pt x="724" y="438"/>
                </a:lnTo>
                <a:lnTo>
                  <a:pt x="751" y="432"/>
                </a:lnTo>
                <a:lnTo>
                  <a:pt x="763" y="430"/>
                </a:lnTo>
                <a:lnTo>
                  <a:pt x="769" y="416"/>
                </a:lnTo>
                <a:lnTo>
                  <a:pt x="784" y="381"/>
                </a:lnTo>
                <a:lnTo>
                  <a:pt x="786" y="381"/>
                </a:lnTo>
                <a:lnTo>
                  <a:pt x="854" y="358"/>
                </a:lnTo>
                <a:lnTo>
                  <a:pt x="870" y="374"/>
                </a:lnTo>
                <a:lnTo>
                  <a:pt x="887" y="391"/>
                </a:lnTo>
                <a:lnTo>
                  <a:pt x="901" y="403"/>
                </a:lnTo>
                <a:lnTo>
                  <a:pt x="930" y="395"/>
                </a:lnTo>
                <a:lnTo>
                  <a:pt x="975" y="269"/>
                </a:lnTo>
                <a:lnTo>
                  <a:pt x="981" y="257"/>
                </a:lnTo>
                <a:lnTo>
                  <a:pt x="985" y="243"/>
                </a:lnTo>
                <a:lnTo>
                  <a:pt x="985" y="241"/>
                </a:lnTo>
                <a:lnTo>
                  <a:pt x="963" y="228"/>
                </a:lnTo>
                <a:lnTo>
                  <a:pt x="926" y="224"/>
                </a:lnTo>
                <a:close/>
                <a:moveTo>
                  <a:pt x="1105" y="161"/>
                </a:moveTo>
                <a:lnTo>
                  <a:pt x="1035" y="138"/>
                </a:lnTo>
                <a:lnTo>
                  <a:pt x="969" y="175"/>
                </a:lnTo>
                <a:lnTo>
                  <a:pt x="961" y="181"/>
                </a:lnTo>
                <a:lnTo>
                  <a:pt x="907" y="152"/>
                </a:lnTo>
                <a:lnTo>
                  <a:pt x="911" y="126"/>
                </a:lnTo>
                <a:lnTo>
                  <a:pt x="901" y="125"/>
                </a:lnTo>
                <a:lnTo>
                  <a:pt x="903" y="113"/>
                </a:lnTo>
                <a:lnTo>
                  <a:pt x="901" y="109"/>
                </a:lnTo>
                <a:lnTo>
                  <a:pt x="887" y="91"/>
                </a:lnTo>
                <a:lnTo>
                  <a:pt x="870" y="99"/>
                </a:lnTo>
                <a:lnTo>
                  <a:pt x="876" y="121"/>
                </a:lnTo>
                <a:lnTo>
                  <a:pt x="847" y="117"/>
                </a:lnTo>
                <a:lnTo>
                  <a:pt x="825" y="93"/>
                </a:lnTo>
                <a:lnTo>
                  <a:pt x="827" y="29"/>
                </a:lnTo>
                <a:lnTo>
                  <a:pt x="827" y="19"/>
                </a:lnTo>
                <a:lnTo>
                  <a:pt x="823" y="17"/>
                </a:lnTo>
                <a:lnTo>
                  <a:pt x="792" y="8"/>
                </a:lnTo>
                <a:lnTo>
                  <a:pt x="775" y="0"/>
                </a:lnTo>
                <a:lnTo>
                  <a:pt x="749" y="8"/>
                </a:lnTo>
                <a:lnTo>
                  <a:pt x="724" y="12"/>
                </a:lnTo>
                <a:lnTo>
                  <a:pt x="671" y="49"/>
                </a:lnTo>
                <a:lnTo>
                  <a:pt x="644" y="51"/>
                </a:lnTo>
                <a:lnTo>
                  <a:pt x="640" y="51"/>
                </a:lnTo>
                <a:lnTo>
                  <a:pt x="638" y="54"/>
                </a:lnTo>
                <a:lnTo>
                  <a:pt x="634" y="62"/>
                </a:lnTo>
                <a:lnTo>
                  <a:pt x="652" y="78"/>
                </a:lnTo>
                <a:lnTo>
                  <a:pt x="679" y="58"/>
                </a:lnTo>
                <a:lnTo>
                  <a:pt x="706" y="43"/>
                </a:lnTo>
                <a:lnTo>
                  <a:pt x="712" y="41"/>
                </a:lnTo>
                <a:lnTo>
                  <a:pt x="722" y="56"/>
                </a:lnTo>
                <a:lnTo>
                  <a:pt x="693" y="84"/>
                </a:lnTo>
                <a:lnTo>
                  <a:pt x="677" y="95"/>
                </a:lnTo>
                <a:lnTo>
                  <a:pt x="662" y="109"/>
                </a:lnTo>
                <a:lnTo>
                  <a:pt x="609" y="84"/>
                </a:lnTo>
                <a:lnTo>
                  <a:pt x="607" y="84"/>
                </a:lnTo>
                <a:lnTo>
                  <a:pt x="605" y="82"/>
                </a:lnTo>
                <a:lnTo>
                  <a:pt x="578" y="84"/>
                </a:lnTo>
                <a:lnTo>
                  <a:pt x="562" y="97"/>
                </a:lnTo>
                <a:lnTo>
                  <a:pt x="551" y="119"/>
                </a:lnTo>
                <a:lnTo>
                  <a:pt x="543" y="134"/>
                </a:lnTo>
                <a:lnTo>
                  <a:pt x="545" y="132"/>
                </a:lnTo>
                <a:lnTo>
                  <a:pt x="605" y="132"/>
                </a:lnTo>
                <a:lnTo>
                  <a:pt x="640" y="140"/>
                </a:lnTo>
                <a:lnTo>
                  <a:pt x="605" y="169"/>
                </a:lnTo>
                <a:lnTo>
                  <a:pt x="564" y="165"/>
                </a:lnTo>
                <a:lnTo>
                  <a:pt x="522" y="167"/>
                </a:lnTo>
                <a:lnTo>
                  <a:pt x="512" y="173"/>
                </a:lnTo>
                <a:lnTo>
                  <a:pt x="490" y="183"/>
                </a:lnTo>
                <a:lnTo>
                  <a:pt x="492" y="187"/>
                </a:lnTo>
                <a:lnTo>
                  <a:pt x="510" y="226"/>
                </a:lnTo>
                <a:lnTo>
                  <a:pt x="479" y="233"/>
                </a:lnTo>
                <a:lnTo>
                  <a:pt x="459" y="212"/>
                </a:lnTo>
                <a:lnTo>
                  <a:pt x="448" y="200"/>
                </a:lnTo>
                <a:lnTo>
                  <a:pt x="417" y="220"/>
                </a:lnTo>
                <a:lnTo>
                  <a:pt x="360" y="265"/>
                </a:lnTo>
                <a:lnTo>
                  <a:pt x="358" y="269"/>
                </a:lnTo>
                <a:lnTo>
                  <a:pt x="341" y="298"/>
                </a:lnTo>
                <a:lnTo>
                  <a:pt x="354" y="294"/>
                </a:lnTo>
                <a:lnTo>
                  <a:pt x="417" y="278"/>
                </a:lnTo>
                <a:lnTo>
                  <a:pt x="465" y="276"/>
                </a:lnTo>
                <a:lnTo>
                  <a:pt x="508" y="276"/>
                </a:lnTo>
                <a:lnTo>
                  <a:pt x="455" y="298"/>
                </a:lnTo>
                <a:lnTo>
                  <a:pt x="356" y="325"/>
                </a:lnTo>
                <a:lnTo>
                  <a:pt x="341" y="329"/>
                </a:lnTo>
                <a:lnTo>
                  <a:pt x="323" y="366"/>
                </a:lnTo>
                <a:lnTo>
                  <a:pt x="403" y="376"/>
                </a:lnTo>
                <a:lnTo>
                  <a:pt x="397" y="409"/>
                </a:lnTo>
                <a:lnTo>
                  <a:pt x="315" y="446"/>
                </a:lnTo>
                <a:lnTo>
                  <a:pt x="280" y="465"/>
                </a:lnTo>
                <a:lnTo>
                  <a:pt x="321" y="471"/>
                </a:lnTo>
                <a:lnTo>
                  <a:pt x="331" y="469"/>
                </a:lnTo>
                <a:lnTo>
                  <a:pt x="403" y="444"/>
                </a:lnTo>
                <a:lnTo>
                  <a:pt x="440" y="411"/>
                </a:lnTo>
                <a:lnTo>
                  <a:pt x="452" y="377"/>
                </a:lnTo>
                <a:lnTo>
                  <a:pt x="455" y="368"/>
                </a:lnTo>
                <a:lnTo>
                  <a:pt x="461" y="366"/>
                </a:lnTo>
                <a:lnTo>
                  <a:pt x="514" y="352"/>
                </a:lnTo>
                <a:lnTo>
                  <a:pt x="553" y="329"/>
                </a:lnTo>
                <a:lnTo>
                  <a:pt x="557" y="286"/>
                </a:lnTo>
                <a:lnTo>
                  <a:pt x="594" y="269"/>
                </a:lnTo>
                <a:lnTo>
                  <a:pt x="605" y="263"/>
                </a:lnTo>
                <a:lnTo>
                  <a:pt x="638" y="247"/>
                </a:lnTo>
                <a:lnTo>
                  <a:pt x="671" y="230"/>
                </a:lnTo>
                <a:lnTo>
                  <a:pt x="710" y="216"/>
                </a:lnTo>
                <a:lnTo>
                  <a:pt x="759" y="195"/>
                </a:lnTo>
                <a:lnTo>
                  <a:pt x="790" y="187"/>
                </a:lnTo>
                <a:lnTo>
                  <a:pt x="829" y="165"/>
                </a:lnTo>
                <a:lnTo>
                  <a:pt x="864" y="158"/>
                </a:lnTo>
                <a:lnTo>
                  <a:pt x="909" y="187"/>
                </a:lnTo>
                <a:lnTo>
                  <a:pt x="924" y="197"/>
                </a:lnTo>
                <a:lnTo>
                  <a:pt x="959" y="191"/>
                </a:lnTo>
                <a:lnTo>
                  <a:pt x="994" y="216"/>
                </a:lnTo>
                <a:lnTo>
                  <a:pt x="1029" y="245"/>
                </a:lnTo>
                <a:lnTo>
                  <a:pt x="1029" y="253"/>
                </a:lnTo>
                <a:lnTo>
                  <a:pt x="1041" y="263"/>
                </a:lnTo>
                <a:lnTo>
                  <a:pt x="1059" y="251"/>
                </a:lnTo>
                <a:lnTo>
                  <a:pt x="1107" y="218"/>
                </a:lnTo>
                <a:lnTo>
                  <a:pt x="1150" y="148"/>
                </a:lnTo>
                <a:lnTo>
                  <a:pt x="1105" y="161"/>
                </a:lnTo>
                <a:close/>
                <a:moveTo>
                  <a:pt x="331" y="269"/>
                </a:moveTo>
                <a:lnTo>
                  <a:pt x="331" y="267"/>
                </a:lnTo>
                <a:lnTo>
                  <a:pt x="339" y="257"/>
                </a:lnTo>
                <a:lnTo>
                  <a:pt x="335" y="235"/>
                </a:lnTo>
                <a:lnTo>
                  <a:pt x="247" y="115"/>
                </a:lnTo>
                <a:lnTo>
                  <a:pt x="237" y="103"/>
                </a:lnTo>
                <a:lnTo>
                  <a:pt x="82" y="185"/>
                </a:lnTo>
                <a:lnTo>
                  <a:pt x="74" y="161"/>
                </a:lnTo>
                <a:lnTo>
                  <a:pt x="16" y="193"/>
                </a:lnTo>
                <a:lnTo>
                  <a:pt x="6" y="269"/>
                </a:lnTo>
                <a:lnTo>
                  <a:pt x="4" y="290"/>
                </a:lnTo>
                <a:lnTo>
                  <a:pt x="0" y="296"/>
                </a:lnTo>
                <a:lnTo>
                  <a:pt x="82" y="304"/>
                </a:lnTo>
                <a:lnTo>
                  <a:pt x="134" y="269"/>
                </a:lnTo>
                <a:lnTo>
                  <a:pt x="175" y="243"/>
                </a:lnTo>
                <a:lnTo>
                  <a:pt x="185" y="269"/>
                </a:lnTo>
                <a:lnTo>
                  <a:pt x="193" y="290"/>
                </a:lnTo>
                <a:lnTo>
                  <a:pt x="259" y="323"/>
                </a:lnTo>
                <a:lnTo>
                  <a:pt x="311" y="290"/>
                </a:lnTo>
                <a:lnTo>
                  <a:pt x="331" y="269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32"/>
          <p:cNvSpPr>
            <a:spLocks noEditPoints="1"/>
          </p:cNvSpPr>
          <p:nvPr/>
        </p:nvSpPr>
        <p:spPr bwMode="auto">
          <a:xfrm>
            <a:off x="5711825" y="744538"/>
            <a:ext cx="1541463" cy="1628775"/>
          </a:xfrm>
          <a:custGeom>
            <a:avLst/>
            <a:gdLst>
              <a:gd name="T0" fmla="*/ 307 w 971"/>
              <a:gd name="T1" fmla="*/ 343 h 1026"/>
              <a:gd name="T2" fmla="*/ 299 w 971"/>
              <a:gd name="T3" fmla="*/ 422 h 1026"/>
              <a:gd name="T4" fmla="*/ 375 w 971"/>
              <a:gd name="T5" fmla="*/ 438 h 1026"/>
              <a:gd name="T6" fmla="*/ 436 w 971"/>
              <a:gd name="T7" fmla="*/ 473 h 1026"/>
              <a:gd name="T8" fmla="*/ 385 w 971"/>
              <a:gd name="T9" fmla="*/ 379 h 1026"/>
              <a:gd name="T10" fmla="*/ 319 w 971"/>
              <a:gd name="T11" fmla="*/ 276 h 1026"/>
              <a:gd name="T12" fmla="*/ 301 w 971"/>
              <a:gd name="T13" fmla="*/ 255 h 1026"/>
              <a:gd name="T14" fmla="*/ 239 w 971"/>
              <a:gd name="T15" fmla="*/ 276 h 1026"/>
              <a:gd name="T16" fmla="*/ 295 w 971"/>
              <a:gd name="T17" fmla="*/ 311 h 1026"/>
              <a:gd name="T18" fmla="*/ 397 w 971"/>
              <a:gd name="T19" fmla="*/ 193 h 1026"/>
              <a:gd name="T20" fmla="*/ 401 w 971"/>
              <a:gd name="T21" fmla="*/ 294 h 1026"/>
              <a:gd name="T22" fmla="*/ 945 w 971"/>
              <a:gd name="T23" fmla="*/ 33 h 1026"/>
              <a:gd name="T24" fmla="*/ 844 w 971"/>
              <a:gd name="T25" fmla="*/ 23 h 1026"/>
              <a:gd name="T26" fmla="*/ 821 w 971"/>
              <a:gd name="T27" fmla="*/ 72 h 1026"/>
              <a:gd name="T28" fmla="*/ 776 w 971"/>
              <a:gd name="T29" fmla="*/ 84 h 1026"/>
              <a:gd name="T30" fmla="*/ 593 w 971"/>
              <a:gd name="T31" fmla="*/ 84 h 1026"/>
              <a:gd name="T32" fmla="*/ 525 w 971"/>
              <a:gd name="T33" fmla="*/ 121 h 1026"/>
              <a:gd name="T34" fmla="*/ 471 w 971"/>
              <a:gd name="T35" fmla="*/ 177 h 1026"/>
              <a:gd name="T36" fmla="*/ 428 w 971"/>
              <a:gd name="T37" fmla="*/ 325 h 1026"/>
              <a:gd name="T38" fmla="*/ 480 w 971"/>
              <a:gd name="T39" fmla="*/ 383 h 1026"/>
              <a:gd name="T40" fmla="*/ 582 w 971"/>
              <a:gd name="T41" fmla="*/ 306 h 1026"/>
              <a:gd name="T42" fmla="*/ 648 w 971"/>
              <a:gd name="T43" fmla="*/ 319 h 1026"/>
              <a:gd name="T44" fmla="*/ 630 w 971"/>
              <a:gd name="T45" fmla="*/ 364 h 1026"/>
              <a:gd name="T46" fmla="*/ 486 w 971"/>
              <a:gd name="T47" fmla="*/ 448 h 1026"/>
              <a:gd name="T48" fmla="*/ 556 w 971"/>
              <a:gd name="T49" fmla="*/ 485 h 1026"/>
              <a:gd name="T50" fmla="*/ 543 w 971"/>
              <a:gd name="T51" fmla="*/ 529 h 1026"/>
              <a:gd name="T52" fmla="*/ 451 w 971"/>
              <a:gd name="T53" fmla="*/ 555 h 1026"/>
              <a:gd name="T54" fmla="*/ 389 w 971"/>
              <a:gd name="T55" fmla="*/ 650 h 1026"/>
              <a:gd name="T56" fmla="*/ 325 w 971"/>
              <a:gd name="T57" fmla="*/ 704 h 1026"/>
              <a:gd name="T58" fmla="*/ 379 w 971"/>
              <a:gd name="T59" fmla="*/ 572 h 1026"/>
              <a:gd name="T60" fmla="*/ 375 w 971"/>
              <a:gd name="T61" fmla="*/ 523 h 1026"/>
              <a:gd name="T62" fmla="*/ 237 w 971"/>
              <a:gd name="T63" fmla="*/ 426 h 1026"/>
              <a:gd name="T64" fmla="*/ 208 w 971"/>
              <a:gd name="T65" fmla="*/ 428 h 1026"/>
              <a:gd name="T66" fmla="*/ 229 w 971"/>
              <a:gd name="T67" fmla="*/ 520 h 1026"/>
              <a:gd name="T68" fmla="*/ 216 w 971"/>
              <a:gd name="T69" fmla="*/ 574 h 1026"/>
              <a:gd name="T70" fmla="*/ 216 w 971"/>
              <a:gd name="T71" fmla="*/ 648 h 1026"/>
              <a:gd name="T72" fmla="*/ 142 w 971"/>
              <a:gd name="T73" fmla="*/ 739 h 1026"/>
              <a:gd name="T74" fmla="*/ 103 w 971"/>
              <a:gd name="T75" fmla="*/ 837 h 1026"/>
              <a:gd name="T76" fmla="*/ 21 w 971"/>
              <a:gd name="T77" fmla="*/ 998 h 1026"/>
              <a:gd name="T78" fmla="*/ 128 w 971"/>
              <a:gd name="T79" fmla="*/ 1000 h 1026"/>
              <a:gd name="T80" fmla="*/ 264 w 971"/>
              <a:gd name="T81" fmla="*/ 983 h 1026"/>
              <a:gd name="T82" fmla="*/ 315 w 971"/>
              <a:gd name="T83" fmla="*/ 950 h 1026"/>
              <a:gd name="T84" fmla="*/ 319 w 971"/>
              <a:gd name="T85" fmla="*/ 959 h 1026"/>
              <a:gd name="T86" fmla="*/ 389 w 971"/>
              <a:gd name="T87" fmla="*/ 946 h 1026"/>
              <a:gd name="T88" fmla="*/ 587 w 971"/>
              <a:gd name="T89" fmla="*/ 833 h 1026"/>
              <a:gd name="T90" fmla="*/ 648 w 971"/>
              <a:gd name="T91" fmla="*/ 786 h 1026"/>
              <a:gd name="T92" fmla="*/ 587 w 971"/>
              <a:gd name="T93" fmla="*/ 730 h 1026"/>
              <a:gd name="T94" fmla="*/ 583 w 971"/>
              <a:gd name="T95" fmla="*/ 594 h 1026"/>
              <a:gd name="T96" fmla="*/ 585 w 971"/>
              <a:gd name="T97" fmla="*/ 475 h 1026"/>
              <a:gd name="T98" fmla="*/ 642 w 971"/>
              <a:gd name="T99" fmla="*/ 393 h 1026"/>
              <a:gd name="T100" fmla="*/ 768 w 971"/>
              <a:gd name="T101" fmla="*/ 354 h 1026"/>
              <a:gd name="T102" fmla="*/ 938 w 971"/>
              <a:gd name="T103" fmla="*/ 167 h 10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971" h="1026">
                <a:moveTo>
                  <a:pt x="295" y="311"/>
                </a:moveTo>
                <a:lnTo>
                  <a:pt x="305" y="339"/>
                </a:lnTo>
                <a:lnTo>
                  <a:pt x="307" y="343"/>
                </a:lnTo>
                <a:lnTo>
                  <a:pt x="295" y="350"/>
                </a:lnTo>
                <a:lnTo>
                  <a:pt x="288" y="358"/>
                </a:lnTo>
                <a:lnTo>
                  <a:pt x="299" y="422"/>
                </a:lnTo>
                <a:lnTo>
                  <a:pt x="329" y="415"/>
                </a:lnTo>
                <a:lnTo>
                  <a:pt x="362" y="407"/>
                </a:lnTo>
                <a:lnTo>
                  <a:pt x="375" y="438"/>
                </a:lnTo>
                <a:lnTo>
                  <a:pt x="383" y="455"/>
                </a:lnTo>
                <a:lnTo>
                  <a:pt x="393" y="473"/>
                </a:lnTo>
                <a:lnTo>
                  <a:pt x="436" y="473"/>
                </a:lnTo>
                <a:lnTo>
                  <a:pt x="463" y="418"/>
                </a:lnTo>
                <a:lnTo>
                  <a:pt x="432" y="403"/>
                </a:lnTo>
                <a:lnTo>
                  <a:pt x="385" y="379"/>
                </a:lnTo>
                <a:lnTo>
                  <a:pt x="389" y="341"/>
                </a:lnTo>
                <a:lnTo>
                  <a:pt x="338" y="282"/>
                </a:lnTo>
                <a:lnTo>
                  <a:pt x="319" y="276"/>
                </a:lnTo>
                <a:lnTo>
                  <a:pt x="311" y="269"/>
                </a:lnTo>
                <a:lnTo>
                  <a:pt x="301" y="257"/>
                </a:lnTo>
                <a:lnTo>
                  <a:pt x="301" y="255"/>
                </a:lnTo>
                <a:lnTo>
                  <a:pt x="276" y="226"/>
                </a:lnTo>
                <a:lnTo>
                  <a:pt x="249" y="230"/>
                </a:lnTo>
                <a:lnTo>
                  <a:pt x="239" y="276"/>
                </a:lnTo>
                <a:lnTo>
                  <a:pt x="239" y="288"/>
                </a:lnTo>
                <a:lnTo>
                  <a:pt x="282" y="306"/>
                </a:lnTo>
                <a:lnTo>
                  <a:pt x="295" y="311"/>
                </a:lnTo>
                <a:close/>
                <a:moveTo>
                  <a:pt x="401" y="294"/>
                </a:moveTo>
                <a:lnTo>
                  <a:pt x="397" y="212"/>
                </a:lnTo>
                <a:lnTo>
                  <a:pt x="397" y="193"/>
                </a:lnTo>
                <a:lnTo>
                  <a:pt x="305" y="214"/>
                </a:lnTo>
                <a:lnTo>
                  <a:pt x="344" y="247"/>
                </a:lnTo>
                <a:lnTo>
                  <a:pt x="401" y="294"/>
                </a:lnTo>
                <a:close/>
                <a:moveTo>
                  <a:pt x="942" y="55"/>
                </a:moveTo>
                <a:lnTo>
                  <a:pt x="959" y="45"/>
                </a:lnTo>
                <a:lnTo>
                  <a:pt x="945" y="33"/>
                </a:lnTo>
                <a:lnTo>
                  <a:pt x="928" y="16"/>
                </a:lnTo>
                <a:lnTo>
                  <a:pt x="912" y="0"/>
                </a:lnTo>
                <a:lnTo>
                  <a:pt x="844" y="23"/>
                </a:lnTo>
                <a:lnTo>
                  <a:pt x="842" y="23"/>
                </a:lnTo>
                <a:lnTo>
                  <a:pt x="827" y="58"/>
                </a:lnTo>
                <a:lnTo>
                  <a:pt x="821" y="72"/>
                </a:lnTo>
                <a:lnTo>
                  <a:pt x="809" y="74"/>
                </a:lnTo>
                <a:lnTo>
                  <a:pt x="782" y="80"/>
                </a:lnTo>
                <a:lnTo>
                  <a:pt x="776" y="84"/>
                </a:lnTo>
                <a:lnTo>
                  <a:pt x="704" y="99"/>
                </a:lnTo>
                <a:lnTo>
                  <a:pt x="685" y="76"/>
                </a:lnTo>
                <a:lnTo>
                  <a:pt x="593" y="84"/>
                </a:lnTo>
                <a:lnTo>
                  <a:pt x="589" y="115"/>
                </a:lnTo>
                <a:lnTo>
                  <a:pt x="548" y="107"/>
                </a:lnTo>
                <a:lnTo>
                  <a:pt x="525" y="121"/>
                </a:lnTo>
                <a:lnTo>
                  <a:pt x="478" y="150"/>
                </a:lnTo>
                <a:lnTo>
                  <a:pt x="475" y="163"/>
                </a:lnTo>
                <a:lnTo>
                  <a:pt x="471" y="177"/>
                </a:lnTo>
                <a:lnTo>
                  <a:pt x="457" y="224"/>
                </a:lnTo>
                <a:lnTo>
                  <a:pt x="447" y="253"/>
                </a:lnTo>
                <a:lnTo>
                  <a:pt x="428" y="325"/>
                </a:lnTo>
                <a:lnTo>
                  <a:pt x="418" y="358"/>
                </a:lnTo>
                <a:lnTo>
                  <a:pt x="461" y="397"/>
                </a:lnTo>
                <a:lnTo>
                  <a:pt x="480" y="383"/>
                </a:lnTo>
                <a:lnTo>
                  <a:pt x="484" y="379"/>
                </a:lnTo>
                <a:lnTo>
                  <a:pt x="547" y="343"/>
                </a:lnTo>
                <a:lnTo>
                  <a:pt x="582" y="306"/>
                </a:lnTo>
                <a:lnTo>
                  <a:pt x="601" y="337"/>
                </a:lnTo>
                <a:lnTo>
                  <a:pt x="624" y="327"/>
                </a:lnTo>
                <a:lnTo>
                  <a:pt x="648" y="319"/>
                </a:lnTo>
                <a:lnTo>
                  <a:pt x="650" y="329"/>
                </a:lnTo>
                <a:lnTo>
                  <a:pt x="652" y="344"/>
                </a:lnTo>
                <a:lnTo>
                  <a:pt x="630" y="364"/>
                </a:lnTo>
                <a:lnTo>
                  <a:pt x="560" y="403"/>
                </a:lnTo>
                <a:lnTo>
                  <a:pt x="525" y="428"/>
                </a:lnTo>
                <a:lnTo>
                  <a:pt x="486" y="448"/>
                </a:lnTo>
                <a:lnTo>
                  <a:pt x="488" y="506"/>
                </a:lnTo>
                <a:lnTo>
                  <a:pt x="519" y="496"/>
                </a:lnTo>
                <a:lnTo>
                  <a:pt x="556" y="485"/>
                </a:lnTo>
                <a:lnTo>
                  <a:pt x="568" y="500"/>
                </a:lnTo>
                <a:lnTo>
                  <a:pt x="578" y="514"/>
                </a:lnTo>
                <a:lnTo>
                  <a:pt x="543" y="529"/>
                </a:lnTo>
                <a:lnTo>
                  <a:pt x="525" y="537"/>
                </a:lnTo>
                <a:lnTo>
                  <a:pt x="484" y="557"/>
                </a:lnTo>
                <a:lnTo>
                  <a:pt x="451" y="555"/>
                </a:lnTo>
                <a:lnTo>
                  <a:pt x="434" y="605"/>
                </a:lnTo>
                <a:lnTo>
                  <a:pt x="414" y="617"/>
                </a:lnTo>
                <a:lnTo>
                  <a:pt x="389" y="650"/>
                </a:lnTo>
                <a:lnTo>
                  <a:pt x="360" y="683"/>
                </a:lnTo>
                <a:lnTo>
                  <a:pt x="346" y="701"/>
                </a:lnTo>
                <a:lnTo>
                  <a:pt x="325" y="704"/>
                </a:lnTo>
                <a:lnTo>
                  <a:pt x="313" y="704"/>
                </a:lnTo>
                <a:lnTo>
                  <a:pt x="358" y="613"/>
                </a:lnTo>
                <a:lnTo>
                  <a:pt x="379" y="572"/>
                </a:lnTo>
                <a:lnTo>
                  <a:pt x="383" y="562"/>
                </a:lnTo>
                <a:lnTo>
                  <a:pt x="383" y="549"/>
                </a:lnTo>
                <a:lnTo>
                  <a:pt x="375" y="523"/>
                </a:lnTo>
                <a:lnTo>
                  <a:pt x="292" y="535"/>
                </a:lnTo>
                <a:lnTo>
                  <a:pt x="299" y="483"/>
                </a:lnTo>
                <a:lnTo>
                  <a:pt x="237" y="426"/>
                </a:lnTo>
                <a:lnTo>
                  <a:pt x="239" y="385"/>
                </a:lnTo>
                <a:lnTo>
                  <a:pt x="214" y="391"/>
                </a:lnTo>
                <a:lnTo>
                  <a:pt x="208" y="428"/>
                </a:lnTo>
                <a:lnTo>
                  <a:pt x="200" y="467"/>
                </a:lnTo>
                <a:lnTo>
                  <a:pt x="204" y="473"/>
                </a:lnTo>
                <a:lnTo>
                  <a:pt x="229" y="520"/>
                </a:lnTo>
                <a:lnTo>
                  <a:pt x="204" y="549"/>
                </a:lnTo>
                <a:lnTo>
                  <a:pt x="200" y="574"/>
                </a:lnTo>
                <a:lnTo>
                  <a:pt x="216" y="574"/>
                </a:lnTo>
                <a:lnTo>
                  <a:pt x="243" y="576"/>
                </a:lnTo>
                <a:lnTo>
                  <a:pt x="243" y="646"/>
                </a:lnTo>
                <a:lnTo>
                  <a:pt x="216" y="648"/>
                </a:lnTo>
                <a:lnTo>
                  <a:pt x="198" y="650"/>
                </a:lnTo>
                <a:lnTo>
                  <a:pt x="155" y="716"/>
                </a:lnTo>
                <a:lnTo>
                  <a:pt x="142" y="739"/>
                </a:lnTo>
                <a:lnTo>
                  <a:pt x="126" y="763"/>
                </a:lnTo>
                <a:lnTo>
                  <a:pt x="118" y="788"/>
                </a:lnTo>
                <a:lnTo>
                  <a:pt x="103" y="837"/>
                </a:lnTo>
                <a:lnTo>
                  <a:pt x="91" y="866"/>
                </a:lnTo>
                <a:lnTo>
                  <a:pt x="0" y="905"/>
                </a:lnTo>
                <a:lnTo>
                  <a:pt x="21" y="998"/>
                </a:lnTo>
                <a:lnTo>
                  <a:pt x="72" y="1004"/>
                </a:lnTo>
                <a:lnTo>
                  <a:pt x="79" y="1026"/>
                </a:lnTo>
                <a:lnTo>
                  <a:pt x="128" y="1000"/>
                </a:lnTo>
                <a:lnTo>
                  <a:pt x="169" y="979"/>
                </a:lnTo>
                <a:lnTo>
                  <a:pt x="200" y="963"/>
                </a:lnTo>
                <a:lnTo>
                  <a:pt x="264" y="983"/>
                </a:lnTo>
                <a:lnTo>
                  <a:pt x="270" y="981"/>
                </a:lnTo>
                <a:lnTo>
                  <a:pt x="303" y="979"/>
                </a:lnTo>
                <a:lnTo>
                  <a:pt x="315" y="950"/>
                </a:lnTo>
                <a:lnTo>
                  <a:pt x="315" y="946"/>
                </a:lnTo>
                <a:lnTo>
                  <a:pt x="319" y="959"/>
                </a:lnTo>
                <a:lnTo>
                  <a:pt x="319" y="959"/>
                </a:lnTo>
                <a:lnTo>
                  <a:pt x="334" y="957"/>
                </a:lnTo>
                <a:lnTo>
                  <a:pt x="356" y="952"/>
                </a:lnTo>
                <a:lnTo>
                  <a:pt x="389" y="946"/>
                </a:lnTo>
                <a:lnTo>
                  <a:pt x="399" y="913"/>
                </a:lnTo>
                <a:lnTo>
                  <a:pt x="510" y="854"/>
                </a:lnTo>
                <a:lnTo>
                  <a:pt x="587" y="833"/>
                </a:lnTo>
                <a:lnTo>
                  <a:pt x="619" y="811"/>
                </a:lnTo>
                <a:lnTo>
                  <a:pt x="652" y="788"/>
                </a:lnTo>
                <a:lnTo>
                  <a:pt x="648" y="786"/>
                </a:lnTo>
                <a:lnTo>
                  <a:pt x="630" y="771"/>
                </a:lnTo>
                <a:lnTo>
                  <a:pt x="587" y="732"/>
                </a:lnTo>
                <a:lnTo>
                  <a:pt x="587" y="730"/>
                </a:lnTo>
                <a:lnTo>
                  <a:pt x="593" y="693"/>
                </a:lnTo>
                <a:lnTo>
                  <a:pt x="601" y="621"/>
                </a:lnTo>
                <a:lnTo>
                  <a:pt x="583" y="594"/>
                </a:lnTo>
                <a:lnTo>
                  <a:pt x="585" y="525"/>
                </a:lnTo>
                <a:lnTo>
                  <a:pt x="585" y="506"/>
                </a:lnTo>
                <a:lnTo>
                  <a:pt x="585" y="475"/>
                </a:lnTo>
                <a:lnTo>
                  <a:pt x="570" y="465"/>
                </a:lnTo>
                <a:lnTo>
                  <a:pt x="607" y="428"/>
                </a:lnTo>
                <a:lnTo>
                  <a:pt x="642" y="393"/>
                </a:lnTo>
                <a:lnTo>
                  <a:pt x="663" y="411"/>
                </a:lnTo>
                <a:lnTo>
                  <a:pt x="753" y="381"/>
                </a:lnTo>
                <a:lnTo>
                  <a:pt x="768" y="354"/>
                </a:lnTo>
                <a:lnTo>
                  <a:pt x="753" y="282"/>
                </a:lnTo>
                <a:lnTo>
                  <a:pt x="844" y="224"/>
                </a:lnTo>
                <a:lnTo>
                  <a:pt x="938" y="167"/>
                </a:lnTo>
                <a:lnTo>
                  <a:pt x="971" y="78"/>
                </a:lnTo>
                <a:lnTo>
                  <a:pt x="942" y="55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33"/>
          <p:cNvSpPr>
            <a:spLocks/>
          </p:cNvSpPr>
          <p:nvPr/>
        </p:nvSpPr>
        <p:spPr bwMode="auto">
          <a:xfrm>
            <a:off x="7540625" y="142875"/>
            <a:ext cx="1117600" cy="1401763"/>
          </a:xfrm>
          <a:custGeom>
            <a:avLst/>
            <a:gdLst>
              <a:gd name="T0" fmla="*/ 704 w 704"/>
              <a:gd name="T1" fmla="*/ 17 h 883"/>
              <a:gd name="T2" fmla="*/ 599 w 704"/>
              <a:gd name="T3" fmla="*/ 91 h 883"/>
              <a:gd name="T4" fmla="*/ 597 w 704"/>
              <a:gd name="T5" fmla="*/ 91 h 883"/>
              <a:gd name="T6" fmla="*/ 578 w 704"/>
              <a:gd name="T7" fmla="*/ 105 h 883"/>
              <a:gd name="T8" fmla="*/ 527 w 704"/>
              <a:gd name="T9" fmla="*/ 272 h 883"/>
              <a:gd name="T10" fmla="*/ 517 w 704"/>
              <a:gd name="T11" fmla="*/ 290 h 883"/>
              <a:gd name="T12" fmla="*/ 410 w 704"/>
              <a:gd name="T13" fmla="*/ 476 h 883"/>
              <a:gd name="T14" fmla="*/ 414 w 704"/>
              <a:gd name="T15" fmla="*/ 527 h 883"/>
              <a:gd name="T16" fmla="*/ 327 w 704"/>
              <a:gd name="T17" fmla="*/ 521 h 883"/>
              <a:gd name="T18" fmla="*/ 334 w 704"/>
              <a:gd name="T19" fmla="*/ 548 h 883"/>
              <a:gd name="T20" fmla="*/ 352 w 704"/>
              <a:gd name="T21" fmla="*/ 611 h 883"/>
              <a:gd name="T22" fmla="*/ 360 w 704"/>
              <a:gd name="T23" fmla="*/ 634 h 883"/>
              <a:gd name="T24" fmla="*/ 369 w 704"/>
              <a:gd name="T25" fmla="*/ 665 h 883"/>
              <a:gd name="T26" fmla="*/ 373 w 704"/>
              <a:gd name="T27" fmla="*/ 679 h 883"/>
              <a:gd name="T28" fmla="*/ 369 w 704"/>
              <a:gd name="T29" fmla="*/ 700 h 883"/>
              <a:gd name="T30" fmla="*/ 348 w 704"/>
              <a:gd name="T31" fmla="*/ 877 h 883"/>
              <a:gd name="T32" fmla="*/ 348 w 704"/>
              <a:gd name="T33" fmla="*/ 883 h 883"/>
              <a:gd name="T34" fmla="*/ 346 w 704"/>
              <a:gd name="T35" fmla="*/ 879 h 883"/>
              <a:gd name="T36" fmla="*/ 239 w 704"/>
              <a:gd name="T37" fmla="*/ 694 h 883"/>
              <a:gd name="T38" fmla="*/ 239 w 704"/>
              <a:gd name="T39" fmla="*/ 692 h 883"/>
              <a:gd name="T40" fmla="*/ 208 w 704"/>
              <a:gd name="T41" fmla="*/ 638 h 883"/>
              <a:gd name="T42" fmla="*/ 185 w 704"/>
              <a:gd name="T43" fmla="*/ 628 h 883"/>
              <a:gd name="T44" fmla="*/ 146 w 704"/>
              <a:gd name="T45" fmla="*/ 595 h 883"/>
              <a:gd name="T46" fmla="*/ 146 w 704"/>
              <a:gd name="T47" fmla="*/ 595 h 883"/>
              <a:gd name="T48" fmla="*/ 109 w 704"/>
              <a:gd name="T49" fmla="*/ 613 h 883"/>
              <a:gd name="T50" fmla="*/ 109 w 704"/>
              <a:gd name="T51" fmla="*/ 613 h 883"/>
              <a:gd name="T52" fmla="*/ 101 w 704"/>
              <a:gd name="T53" fmla="*/ 605 h 883"/>
              <a:gd name="T54" fmla="*/ 58 w 704"/>
              <a:gd name="T55" fmla="*/ 572 h 883"/>
              <a:gd name="T56" fmla="*/ 60 w 704"/>
              <a:gd name="T57" fmla="*/ 566 h 883"/>
              <a:gd name="T58" fmla="*/ 72 w 704"/>
              <a:gd name="T59" fmla="*/ 550 h 883"/>
              <a:gd name="T60" fmla="*/ 0 w 704"/>
              <a:gd name="T61" fmla="*/ 552 h 883"/>
              <a:gd name="T62" fmla="*/ 9 w 704"/>
              <a:gd name="T63" fmla="*/ 439 h 883"/>
              <a:gd name="T64" fmla="*/ 50 w 704"/>
              <a:gd name="T65" fmla="*/ 404 h 883"/>
              <a:gd name="T66" fmla="*/ 11 w 704"/>
              <a:gd name="T67" fmla="*/ 363 h 883"/>
              <a:gd name="T68" fmla="*/ 136 w 704"/>
              <a:gd name="T69" fmla="*/ 328 h 883"/>
              <a:gd name="T70" fmla="*/ 136 w 704"/>
              <a:gd name="T71" fmla="*/ 290 h 883"/>
              <a:gd name="T72" fmla="*/ 136 w 704"/>
              <a:gd name="T73" fmla="*/ 223 h 883"/>
              <a:gd name="T74" fmla="*/ 169 w 704"/>
              <a:gd name="T75" fmla="*/ 241 h 883"/>
              <a:gd name="T76" fmla="*/ 173 w 704"/>
              <a:gd name="T77" fmla="*/ 192 h 883"/>
              <a:gd name="T78" fmla="*/ 239 w 704"/>
              <a:gd name="T79" fmla="*/ 184 h 883"/>
              <a:gd name="T80" fmla="*/ 272 w 704"/>
              <a:gd name="T81" fmla="*/ 181 h 883"/>
              <a:gd name="T82" fmla="*/ 282 w 704"/>
              <a:gd name="T83" fmla="*/ 159 h 883"/>
              <a:gd name="T84" fmla="*/ 259 w 704"/>
              <a:gd name="T85" fmla="*/ 116 h 883"/>
              <a:gd name="T86" fmla="*/ 296 w 704"/>
              <a:gd name="T87" fmla="*/ 112 h 883"/>
              <a:gd name="T88" fmla="*/ 315 w 704"/>
              <a:gd name="T89" fmla="*/ 60 h 883"/>
              <a:gd name="T90" fmla="*/ 350 w 704"/>
              <a:gd name="T91" fmla="*/ 54 h 883"/>
              <a:gd name="T92" fmla="*/ 371 w 704"/>
              <a:gd name="T93" fmla="*/ 2 h 883"/>
              <a:gd name="T94" fmla="*/ 453 w 704"/>
              <a:gd name="T95" fmla="*/ 11 h 883"/>
              <a:gd name="T96" fmla="*/ 523 w 704"/>
              <a:gd name="T97" fmla="*/ 19 h 883"/>
              <a:gd name="T98" fmla="*/ 545 w 704"/>
              <a:gd name="T99" fmla="*/ 21 h 883"/>
              <a:gd name="T100" fmla="*/ 560 w 704"/>
              <a:gd name="T101" fmla="*/ 23 h 883"/>
              <a:gd name="T102" fmla="*/ 562 w 704"/>
              <a:gd name="T103" fmla="*/ 23 h 883"/>
              <a:gd name="T104" fmla="*/ 570 w 704"/>
              <a:gd name="T105" fmla="*/ 23 h 883"/>
              <a:gd name="T106" fmla="*/ 644 w 704"/>
              <a:gd name="T107" fmla="*/ 0 h 883"/>
              <a:gd name="T108" fmla="*/ 704 w 704"/>
              <a:gd name="T109" fmla="*/ 17 h 8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704" h="883">
                <a:moveTo>
                  <a:pt x="704" y="17"/>
                </a:moveTo>
                <a:lnTo>
                  <a:pt x="599" y="91"/>
                </a:lnTo>
                <a:lnTo>
                  <a:pt x="597" y="91"/>
                </a:lnTo>
                <a:lnTo>
                  <a:pt x="578" y="105"/>
                </a:lnTo>
                <a:lnTo>
                  <a:pt x="527" y="272"/>
                </a:lnTo>
                <a:lnTo>
                  <a:pt x="517" y="290"/>
                </a:lnTo>
                <a:lnTo>
                  <a:pt x="410" y="476"/>
                </a:lnTo>
                <a:lnTo>
                  <a:pt x="414" y="527"/>
                </a:lnTo>
                <a:lnTo>
                  <a:pt x="327" y="521"/>
                </a:lnTo>
                <a:lnTo>
                  <a:pt x="334" y="548"/>
                </a:lnTo>
                <a:lnTo>
                  <a:pt x="352" y="611"/>
                </a:lnTo>
                <a:lnTo>
                  <a:pt x="360" y="634"/>
                </a:lnTo>
                <a:lnTo>
                  <a:pt x="369" y="665"/>
                </a:lnTo>
                <a:lnTo>
                  <a:pt x="373" y="679"/>
                </a:lnTo>
                <a:lnTo>
                  <a:pt x="369" y="700"/>
                </a:lnTo>
                <a:lnTo>
                  <a:pt x="348" y="877"/>
                </a:lnTo>
                <a:lnTo>
                  <a:pt x="348" y="883"/>
                </a:lnTo>
                <a:lnTo>
                  <a:pt x="346" y="879"/>
                </a:lnTo>
                <a:lnTo>
                  <a:pt x="239" y="694"/>
                </a:lnTo>
                <a:lnTo>
                  <a:pt x="239" y="692"/>
                </a:lnTo>
                <a:lnTo>
                  <a:pt x="208" y="638"/>
                </a:lnTo>
                <a:lnTo>
                  <a:pt x="185" y="628"/>
                </a:lnTo>
                <a:lnTo>
                  <a:pt x="146" y="595"/>
                </a:lnTo>
                <a:lnTo>
                  <a:pt x="146" y="595"/>
                </a:lnTo>
                <a:lnTo>
                  <a:pt x="109" y="613"/>
                </a:lnTo>
                <a:lnTo>
                  <a:pt x="109" y="613"/>
                </a:lnTo>
                <a:lnTo>
                  <a:pt x="101" y="605"/>
                </a:lnTo>
                <a:lnTo>
                  <a:pt x="58" y="572"/>
                </a:lnTo>
                <a:lnTo>
                  <a:pt x="60" y="566"/>
                </a:lnTo>
                <a:lnTo>
                  <a:pt x="72" y="550"/>
                </a:lnTo>
                <a:lnTo>
                  <a:pt x="0" y="552"/>
                </a:lnTo>
                <a:lnTo>
                  <a:pt x="9" y="439"/>
                </a:lnTo>
                <a:lnTo>
                  <a:pt x="50" y="404"/>
                </a:lnTo>
                <a:lnTo>
                  <a:pt x="11" y="363"/>
                </a:lnTo>
                <a:lnTo>
                  <a:pt x="136" y="328"/>
                </a:lnTo>
                <a:lnTo>
                  <a:pt x="136" y="290"/>
                </a:lnTo>
                <a:lnTo>
                  <a:pt x="136" y="223"/>
                </a:lnTo>
                <a:lnTo>
                  <a:pt x="169" y="241"/>
                </a:lnTo>
                <a:lnTo>
                  <a:pt x="173" y="192"/>
                </a:lnTo>
                <a:lnTo>
                  <a:pt x="239" y="184"/>
                </a:lnTo>
                <a:lnTo>
                  <a:pt x="272" y="181"/>
                </a:lnTo>
                <a:lnTo>
                  <a:pt x="282" y="159"/>
                </a:lnTo>
                <a:lnTo>
                  <a:pt x="259" y="116"/>
                </a:lnTo>
                <a:lnTo>
                  <a:pt x="296" y="112"/>
                </a:lnTo>
                <a:lnTo>
                  <a:pt x="315" y="60"/>
                </a:lnTo>
                <a:lnTo>
                  <a:pt x="350" y="54"/>
                </a:lnTo>
                <a:lnTo>
                  <a:pt x="371" y="2"/>
                </a:lnTo>
                <a:lnTo>
                  <a:pt x="453" y="11"/>
                </a:lnTo>
                <a:lnTo>
                  <a:pt x="523" y="19"/>
                </a:lnTo>
                <a:lnTo>
                  <a:pt x="545" y="21"/>
                </a:lnTo>
                <a:lnTo>
                  <a:pt x="560" y="23"/>
                </a:lnTo>
                <a:lnTo>
                  <a:pt x="562" y="23"/>
                </a:lnTo>
                <a:lnTo>
                  <a:pt x="570" y="23"/>
                </a:lnTo>
                <a:lnTo>
                  <a:pt x="644" y="0"/>
                </a:lnTo>
                <a:lnTo>
                  <a:pt x="704" y="17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34"/>
          <p:cNvSpPr>
            <a:spLocks/>
          </p:cNvSpPr>
          <p:nvPr/>
        </p:nvSpPr>
        <p:spPr bwMode="auto">
          <a:xfrm>
            <a:off x="5362575" y="1897063"/>
            <a:ext cx="1970088" cy="1169988"/>
          </a:xfrm>
          <a:custGeom>
            <a:avLst/>
            <a:gdLst>
              <a:gd name="T0" fmla="*/ 1228 w 1241"/>
              <a:gd name="T1" fmla="*/ 533 h 737"/>
              <a:gd name="T2" fmla="*/ 1177 w 1241"/>
              <a:gd name="T3" fmla="*/ 457 h 737"/>
              <a:gd name="T4" fmla="*/ 1095 w 1241"/>
              <a:gd name="T5" fmla="*/ 405 h 737"/>
              <a:gd name="T6" fmla="*/ 1119 w 1241"/>
              <a:gd name="T7" fmla="*/ 344 h 737"/>
              <a:gd name="T8" fmla="*/ 1037 w 1241"/>
              <a:gd name="T9" fmla="*/ 266 h 737"/>
              <a:gd name="T10" fmla="*/ 1035 w 1241"/>
              <a:gd name="T11" fmla="*/ 259 h 737"/>
              <a:gd name="T12" fmla="*/ 1027 w 1241"/>
              <a:gd name="T13" fmla="*/ 239 h 737"/>
              <a:gd name="T14" fmla="*/ 1031 w 1241"/>
              <a:gd name="T15" fmla="*/ 183 h 737"/>
              <a:gd name="T16" fmla="*/ 1000 w 1241"/>
              <a:gd name="T17" fmla="*/ 154 h 737"/>
              <a:gd name="T18" fmla="*/ 996 w 1241"/>
              <a:gd name="T19" fmla="*/ 126 h 737"/>
              <a:gd name="T20" fmla="*/ 996 w 1241"/>
              <a:gd name="T21" fmla="*/ 45 h 737"/>
              <a:gd name="T22" fmla="*/ 984 w 1241"/>
              <a:gd name="T23" fmla="*/ 0 h 737"/>
              <a:gd name="T24" fmla="*/ 934 w 1241"/>
              <a:gd name="T25" fmla="*/ 27 h 737"/>
              <a:gd name="T26" fmla="*/ 872 w 1241"/>
              <a:gd name="T27" fmla="*/ 62 h 737"/>
              <a:gd name="T28" fmla="*/ 807 w 1241"/>
              <a:gd name="T29" fmla="*/ 107 h 737"/>
              <a:gd name="T30" fmla="*/ 619 w 1241"/>
              <a:gd name="T31" fmla="*/ 187 h 737"/>
              <a:gd name="T32" fmla="*/ 576 w 1241"/>
              <a:gd name="T33" fmla="*/ 226 h 737"/>
              <a:gd name="T34" fmla="*/ 539 w 1241"/>
              <a:gd name="T35" fmla="*/ 233 h 737"/>
              <a:gd name="T36" fmla="*/ 535 w 1241"/>
              <a:gd name="T37" fmla="*/ 220 h 737"/>
              <a:gd name="T38" fmla="*/ 523 w 1241"/>
              <a:gd name="T39" fmla="*/ 253 h 737"/>
              <a:gd name="T40" fmla="*/ 484 w 1241"/>
              <a:gd name="T41" fmla="*/ 257 h 737"/>
              <a:gd name="T42" fmla="*/ 389 w 1241"/>
              <a:gd name="T43" fmla="*/ 253 h 737"/>
              <a:gd name="T44" fmla="*/ 299 w 1241"/>
              <a:gd name="T45" fmla="*/ 300 h 737"/>
              <a:gd name="T46" fmla="*/ 266 w 1241"/>
              <a:gd name="T47" fmla="*/ 309 h 737"/>
              <a:gd name="T48" fmla="*/ 247 w 1241"/>
              <a:gd name="T49" fmla="*/ 366 h 737"/>
              <a:gd name="T50" fmla="*/ 220 w 1241"/>
              <a:gd name="T51" fmla="*/ 459 h 737"/>
              <a:gd name="T52" fmla="*/ 111 w 1241"/>
              <a:gd name="T53" fmla="*/ 564 h 737"/>
              <a:gd name="T54" fmla="*/ 85 w 1241"/>
              <a:gd name="T55" fmla="*/ 663 h 737"/>
              <a:gd name="T56" fmla="*/ 105 w 1241"/>
              <a:gd name="T57" fmla="*/ 673 h 737"/>
              <a:gd name="T58" fmla="*/ 165 w 1241"/>
              <a:gd name="T59" fmla="*/ 636 h 737"/>
              <a:gd name="T60" fmla="*/ 227 w 1241"/>
              <a:gd name="T61" fmla="*/ 615 h 737"/>
              <a:gd name="T62" fmla="*/ 307 w 1241"/>
              <a:gd name="T63" fmla="*/ 560 h 737"/>
              <a:gd name="T64" fmla="*/ 383 w 1241"/>
              <a:gd name="T65" fmla="*/ 496 h 737"/>
              <a:gd name="T66" fmla="*/ 449 w 1241"/>
              <a:gd name="T67" fmla="*/ 451 h 737"/>
              <a:gd name="T68" fmla="*/ 486 w 1241"/>
              <a:gd name="T69" fmla="*/ 426 h 737"/>
              <a:gd name="T70" fmla="*/ 496 w 1241"/>
              <a:gd name="T71" fmla="*/ 348 h 737"/>
              <a:gd name="T72" fmla="*/ 562 w 1241"/>
              <a:gd name="T73" fmla="*/ 301 h 737"/>
              <a:gd name="T74" fmla="*/ 574 w 1241"/>
              <a:gd name="T75" fmla="*/ 296 h 737"/>
              <a:gd name="T76" fmla="*/ 595 w 1241"/>
              <a:gd name="T77" fmla="*/ 286 h 737"/>
              <a:gd name="T78" fmla="*/ 619 w 1241"/>
              <a:gd name="T79" fmla="*/ 315 h 737"/>
              <a:gd name="T80" fmla="*/ 589 w 1241"/>
              <a:gd name="T81" fmla="*/ 337 h 737"/>
              <a:gd name="T82" fmla="*/ 533 w 1241"/>
              <a:gd name="T83" fmla="*/ 364 h 737"/>
              <a:gd name="T84" fmla="*/ 591 w 1241"/>
              <a:gd name="T85" fmla="*/ 412 h 737"/>
              <a:gd name="T86" fmla="*/ 654 w 1241"/>
              <a:gd name="T87" fmla="*/ 424 h 737"/>
              <a:gd name="T88" fmla="*/ 673 w 1241"/>
              <a:gd name="T89" fmla="*/ 430 h 737"/>
              <a:gd name="T90" fmla="*/ 679 w 1241"/>
              <a:gd name="T91" fmla="*/ 447 h 737"/>
              <a:gd name="T92" fmla="*/ 671 w 1241"/>
              <a:gd name="T93" fmla="*/ 457 h 737"/>
              <a:gd name="T94" fmla="*/ 619 w 1241"/>
              <a:gd name="T95" fmla="*/ 479 h 737"/>
              <a:gd name="T96" fmla="*/ 599 w 1241"/>
              <a:gd name="T97" fmla="*/ 537 h 737"/>
              <a:gd name="T98" fmla="*/ 615 w 1241"/>
              <a:gd name="T99" fmla="*/ 593 h 737"/>
              <a:gd name="T100" fmla="*/ 607 w 1241"/>
              <a:gd name="T101" fmla="*/ 626 h 737"/>
              <a:gd name="T102" fmla="*/ 634 w 1241"/>
              <a:gd name="T103" fmla="*/ 617 h 737"/>
              <a:gd name="T104" fmla="*/ 636 w 1241"/>
              <a:gd name="T105" fmla="*/ 652 h 737"/>
              <a:gd name="T106" fmla="*/ 669 w 1241"/>
              <a:gd name="T107" fmla="*/ 646 h 737"/>
              <a:gd name="T108" fmla="*/ 726 w 1241"/>
              <a:gd name="T109" fmla="*/ 654 h 737"/>
              <a:gd name="T110" fmla="*/ 815 w 1241"/>
              <a:gd name="T111" fmla="*/ 619 h 737"/>
              <a:gd name="T112" fmla="*/ 988 w 1241"/>
              <a:gd name="T113" fmla="*/ 611 h 737"/>
              <a:gd name="T114" fmla="*/ 1006 w 1241"/>
              <a:gd name="T115" fmla="*/ 609 h 737"/>
              <a:gd name="T116" fmla="*/ 1146 w 1241"/>
              <a:gd name="T117" fmla="*/ 564 h 737"/>
              <a:gd name="T118" fmla="*/ 1179 w 1241"/>
              <a:gd name="T119" fmla="*/ 560 h 737"/>
              <a:gd name="T120" fmla="*/ 1241 w 1241"/>
              <a:gd name="T121" fmla="*/ 554 h 7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241" h="737">
                <a:moveTo>
                  <a:pt x="1239" y="553"/>
                </a:moveTo>
                <a:lnTo>
                  <a:pt x="1228" y="533"/>
                </a:lnTo>
                <a:lnTo>
                  <a:pt x="1181" y="465"/>
                </a:lnTo>
                <a:lnTo>
                  <a:pt x="1177" y="457"/>
                </a:lnTo>
                <a:lnTo>
                  <a:pt x="1167" y="451"/>
                </a:lnTo>
                <a:lnTo>
                  <a:pt x="1095" y="405"/>
                </a:lnTo>
                <a:lnTo>
                  <a:pt x="1107" y="372"/>
                </a:lnTo>
                <a:lnTo>
                  <a:pt x="1119" y="344"/>
                </a:lnTo>
                <a:lnTo>
                  <a:pt x="1049" y="329"/>
                </a:lnTo>
                <a:lnTo>
                  <a:pt x="1037" y="266"/>
                </a:lnTo>
                <a:lnTo>
                  <a:pt x="1035" y="261"/>
                </a:lnTo>
                <a:lnTo>
                  <a:pt x="1035" y="259"/>
                </a:lnTo>
                <a:lnTo>
                  <a:pt x="1023" y="255"/>
                </a:lnTo>
                <a:lnTo>
                  <a:pt x="1027" y="239"/>
                </a:lnTo>
                <a:lnTo>
                  <a:pt x="1031" y="185"/>
                </a:lnTo>
                <a:lnTo>
                  <a:pt x="1031" y="183"/>
                </a:lnTo>
                <a:lnTo>
                  <a:pt x="1021" y="175"/>
                </a:lnTo>
                <a:lnTo>
                  <a:pt x="1000" y="154"/>
                </a:lnTo>
                <a:lnTo>
                  <a:pt x="994" y="148"/>
                </a:lnTo>
                <a:lnTo>
                  <a:pt x="996" y="126"/>
                </a:lnTo>
                <a:lnTo>
                  <a:pt x="996" y="101"/>
                </a:lnTo>
                <a:lnTo>
                  <a:pt x="996" y="45"/>
                </a:lnTo>
                <a:lnTo>
                  <a:pt x="992" y="33"/>
                </a:lnTo>
                <a:lnTo>
                  <a:pt x="984" y="0"/>
                </a:lnTo>
                <a:lnTo>
                  <a:pt x="947" y="19"/>
                </a:lnTo>
                <a:lnTo>
                  <a:pt x="934" y="27"/>
                </a:lnTo>
                <a:lnTo>
                  <a:pt x="875" y="60"/>
                </a:lnTo>
                <a:lnTo>
                  <a:pt x="872" y="62"/>
                </a:lnTo>
                <a:lnTo>
                  <a:pt x="839" y="85"/>
                </a:lnTo>
                <a:lnTo>
                  <a:pt x="807" y="107"/>
                </a:lnTo>
                <a:lnTo>
                  <a:pt x="730" y="128"/>
                </a:lnTo>
                <a:lnTo>
                  <a:pt x="619" y="187"/>
                </a:lnTo>
                <a:lnTo>
                  <a:pt x="609" y="220"/>
                </a:lnTo>
                <a:lnTo>
                  <a:pt x="576" y="226"/>
                </a:lnTo>
                <a:lnTo>
                  <a:pt x="554" y="231"/>
                </a:lnTo>
                <a:lnTo>
                  <a:pt x="539" y="233"/>
                </a:lnTo>
                <a:lnTo>
                  <a:pt x="539" y="233"/>
                </a:lnTo>
                <a:lnTo>
                  <a:pt x="535" y="220"/>
                </a:lnTo>
                <a:lnTo>
                  <a:pt x="535" y="224"/>
                </a:lnTo>
                <a:lnTo>
                  <a:pt x="523" y="253"/>
                </a:lnTo>
                <a:lnTo>
                  <a:pt x="490" y="255"/>
                </a:lnTo>
                <a:lnTo>
                  <a:pt x="484" y="257"/>
                </a:lnTo>
                <a:lnTo>
                  <a:pt x="420" y="237"/>
                </a:lnTo>
                <a:lnTo>
                  <a:pt x="389" y="253"/>
                </a:lnTo>
                <a:lnTo>
                  <a:pt x="348" y="274"/>
                </a:lnTo>
                <a:lnTo>
                  <a:pt x="299" y="300"/>
                </a:lnTo>
                <a:lnTo>
                  <a:pt x="270" y="307"/>
                </a:lnTo>
                <a:lnTo>
                  <a:pt x="266" y="309"/>
                </a:lnTo>
                <a:lnTo>
                  <a:pt x="255" y="360"/>
                </a:lnTo>
                <a:lnTo>
                  <a:pt x="247" y="366"/>
                </a:lnTo>
                <a:lnTo>
                  <a:pt x="220" y="395"/>
                </a:lnTo>
                <a:lnTo>
                  <a:pt x="220" y="459"/>
                </a:lnTo>
                <a:lnTo>
                  <a:pt x="177" y="519"/>
                </a:lnTo>
                <a:lnTo>
                  <a:pt x="111" y="564"/>
                </a:lnTo>
                <a:lnTo>
                  <a:pt x="0" y="737"/>
                </a:lnTo>
                <a:lnTo>
                  <a:pt x="85" y="663"/>
                </a:lnTo>
                <a:lnTo>
                  <a:pt x="99" y="685"/>
                </a:lnTo>
                <a:lnTo>
                  <a:pt x="105" y="673"/>
                </a:lnTo>
                <a:lnTo>
                  <a:pt x="142" y="652"/>
                </a:lnTo>
                <a:lnTo>
                  <a:pt x="165" y="636"/>
                </a:lnTo>
                <a:lnTo>
                  <a:pt x="189" y="621"/>
                </a:lnTo>
                <a:lnTo>
                  <a:pt x="227" y="615"/>
                </a:lnTo>
                <a:lnTo>
                  <a:pt x="261" y="593"/>
                </a:lnTo>
                <a:lnTo>
                  <a:pt x="307" y="560"/>
                </a:lnTo>
                <a:lnTo>
                  <a:pt x="346" y="531"/>
                </a:lnTo>
                <a:lnTo>
                  <a:pt x="383" y="496"/>
                </a:lnTo>
                <a:lnTo>
                  <a:pt x="426" y="467"/>
                </a:lnTo>
                <a:lnTo>
                  <a:pt x="449" y="451"/>
                </a:lnTo>
                <a:lnTo>
                  <a:pt x="455" y="447"/>
                </a:lnTo>
                <a:lnTo>
                  <a:pt x="486" y="426"/>
                </a:lnTo>
                <a:lnTo>
                  <a:pt x="486" y="403"/>
                </a:lnTo>
                <a:lnTo>
                  <a:pt x="496" y="348"/>
                </a:lnTo>
                <a:lnTo>
                  <a:pt x="514" y="327"/>
                </a:lnTo>
                <a:lnTo>
                  <a:pt x="562" y="301"/>
                </a:lnTo>
                <a:lnTo>
                  <a:pt x="568" y="300"/>
                </a:lnTo>
                <a:lnTo>
                  <a:pt x="574" y="296"/>
                </a:lnTo>
                <a:lnTo>
                  <a:pt x="591" y="288"/>
                </a:lnTo>
                <a:lnTo>
                  <a:pt x="595" y="286"/>
                </a:lnTo>
                <a:lnTo>
                  <a:pt x="599" y="292"/>
                </a:lnTo>
                <a:lnTo>
                  <a:pt x="619" y="315"/>
                </a:lnTo>
                <a:lnTo>
                  <a:pt x="597" y="331"/>
                </a:lnTo>
                <a:lnTo>
                  <a:pt x="589" y="337"/>
                </a:lnTo>
                <a:lnTo>
                  <a:pt x="582" y="340"/>
                </a:lnTo>
                <a:lnTo>
                  <a:pt x="533" y="364"/>
                </a:lnTo>
                <a:lnTo>
                  <a:pt x="533" y="410"/>
                </a:lnTo>
                <a:lnTo>
                  <a:pt x="591" y="412"/>
                </a:lnTo>
                <a:lnTo>
                  <a:pt x="638" y="420"/>
                </a:lnTo>
                <a:lnTo>
                  <a:pt x="654" y="424"/>
                </a:lnTo>
                <a:lnTo>
                  <a:pt x="663" y="426"/>
                </a:lnTo>
                <a:lnTo>
                  <a:pt x="673" y="430"/>
                </a:lnTo>
                <a:lnTo>
                  <a:pt x="689" y="434"/>
                </a:lnTo>
                <a:lnTo>
                  <a:pt x="679" y="447"/>
                </a:lnTo>
                <a:lnTo>
                  <a:pt x="675" y="455"/>
                </a:lnTo>
                <a:lnTo>
                  <a:pt x="671" y="457"/>
                </a:lnTo>
                <a:lnTo>
                  <a:pt x="667" y="459"/>
                </a:lnTo>
                <a:lnTo>
                  <a:pt x="619" y="479"/>
                </a:lnTo>
                <a:lnTo>
                  <a:pt x="595" y="537"/>
                </a:lnTo>
                <a:lnTo>
                  <a:pt x="599" y="537"/>
                </a:lnTo>
                <a:lnTo>
                  <a:pt x="615" y="541"/>
                </a:lnTo>
                <a:lnTo>
                  <a:pt x="615" y="593"/>
                </a:lnTo>
                <a:lnTo>
                  <a:pt x="597" y="626"/>
                </a:lnTo>
                <a:lnTo>
                  <a:pt x="607" y="626"/>
                </a:lnTo>
                <a:lnTo>
                  <a:pt x="619" y="621"/>
                </a:lnTo>
                <a:lnTo>
                  <a:pt x="634" y="617"/>
                </a:lnTo>
                <a:lnTo>
                  <a:pt x="634" y="634"/>
                </a:lnTo>
                <a:lnTo>
                  <a:pt x="636" y="652"/>
                </a:lnTo>
                <a:lnTo>
                  <a:pt x="642" y="652"/>
                </a:lnTo>
                <a:lnTo>
                  <a:pt x="669" y="646"/>
                </a:lnTo>
                <a:lnTo>
                  <a:pt x="689" y="667"/>
                </a:lnTo>
                <a:lnTo>
                  <a:pt x="726" y="654"/>
                </a:lnTo>
                <a:lnTo>
                  <a:pt x="784" y="632"/>
                </a:lnTo>
                <a:lnTo>
                  <a:pt x="815" y="619"/>
                </a:lnTo>
                <a:lnTo>
                  <a:pt x="833" y="613"/>
                </a:lnTo>
                <a:lnTo>
                  <a:pt x="988" y="611"/>
                </a:lnTo>
                <a:lnTo>
                  <a:pt x="1000" y="611"/>
                </a:lnTo>
                <a:lnTo>
                  <a:pt x="1006" y="609"/>
                </a:lnTo>
                <a:lnTo>
                  <a:pt x="1055" y="593"/>
                </a:lnTo>
                <a:lnTo>
                  <a:pt x="1146" y="564"/>
                </a:lnTo>
                <a:lnTo>
                  <a:pt x="1175" y="560"/>
                </a:lnTo>
                <a:lnTo>
                  <a:pt x="1179" y="560"/>
                </a:lnTo>
                <a:lnTo>
                  <a:pt x="1237" y="554"/>
                </a:lnTo>
                <a:lnTo>
                  <a:pt x="1241" y="554"/>
                </a:lnTo>
                <a:lnTo>
                  <a:pt x="1239" y="553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35"/>
          <p:cNvSpPr>
            <a:spLocks/>
          </p:cNvSpPr>
          <p:nvPr/>
        </p:nvSpPr>
        <p:spPr bwMode="auto">
          <a:xfrm>
            <a:off x="6338888" y="2749550"/>
            <a:ext cx="1303338" cy="852488"/>
          </a:xfrm>
          <a:custGeom>
            <a:avLst/>
            <a:gdLst>
              <a:gd name="T0" fmla="*/ 457 w 821"/>
              <a:gd name="T1" fmla="*/ 537 h 537"/>
              <a:gd name="T2" fmla="*/ 346 w 821"/>
              <a:gd name="T3" fmla="*/ 521 h 537"/>
              <a:gd name="T4" fmla="*/ 243 w 821"/>
              <a:gd name="T5" fmla="*/ 471 h 537"/>
              <a:gd name="T6" fmla="*/ 185 w 821"/>
              <a:gd name="T7" fmla="*/ 525 h 537"/>
              <a:gd name="T8" fmla="*/ 167 w 821"/>
              <a:gd name="T9" fmla="*/ 506 h 537"/>
              <a:gd name="T10" fmla="*/ 101 w 821"/>
              <a:gd name="T11" fmla="*/ 430 h 537"/>
              <a:gd name="T12" fmla="*/ 99 w 821"/>
              <a:gd name="T13" fmla="*/ 412 h 537"/>
              <a:gd name="T14" fmla="*/ 91 w 821"/>
              <a:gd name="T15" fmla="*/ 325 h 537"/>
              <a:gd name="T16" fmla="*/ 68 w 821"/>
              <a:gd name="T17" fmla="*/ 315 h 537"/>
              <a:gd name="T18" fmla="*/ 37 w 821"/>
              <a:gd name="T19" fmla="*/ 300 h 537"/>
              <a:gd name="T20" fmla="*/ 21 w 821"/>
              <a:gd name="T21" fmla="*/ 302 h 537"/>
              <a:gd name="T22" fmla="*/ 21 w 821"/>
              <a:gd name="T23" fmla="*/ 292 h 537"/>
              <a:gd name="T24" fmla="*/ 21 w 821"/>
              <a:gd name="T25" fmla="*/ 270 h 537"/>
              <a:gd name="T26" fmla="*/ 21 w 821"/>
              <a:gd name="T27" fmla="*/ 265 h 537"/>
              <a:gd name="T28" fmla="*/ 17 w 821"/>
              <a:gd name="T29" fmla="*/ 259 h 537"/>
              <a:gd name="T30" fmla="*/ 0 w 821"/>
              <a:gd name="T31" fmla="*/ 237 h 537"/>
              <a:gd name="T32" fmla="*/ 21 w 821"/>
              <a:gd name="T33" fmla="*/ 210 h 537"/>
              <a:gd name="T34" fmla="*/ 17 w 821"/>
              <a:gd name="T35" fmla="*/ 177 h 537"/>
              <a:gd name="T36" fmla="*/ 11 w 821"/>
              <a:gd name="T37" fmla="*/ 167 h 537"/>
              <a:gd name="T38" fmla="*/ 21 w 821"/>
              <a:gd name="T39" fmla="*/ 161 h 537"/>
              <a:gd name="T40" fmla="*/ 27 w 821"/>
              <a:gd name="T41" fmla="*/ 160 h 537"/>
              <a:gd name="T42" fmla="*/ 39 w 821"/>
              <a:gd name="T43" fmla="*/ 154 h 537"/>
              <a:gd name="T44" fmla="*/ 74 w 821"/>
              <a:gd name="T45" fmla="*/ 130 h 537"/>
              <a:gd name="T46" fmla="*/ 111 w 821"/>
              <a:gd name="T47" fmla="*/ 117 h 537"/>
              <a:gd name="T48" fmla="*/ 169 w 821"/>
              <a:gd name="T49" fmla="*/ 95 h 537"/>
              <a:gd name="T50" fmla="*/ 200 w 821"/>
              <a:gd name="T51" fmla="*/ 82 h 537"/>
              <a:gd name="T52" fmla="*/ 218 w 821"/>
              <a:gd name="T53" fmla="*/ 76 h 537"/>
              <a:gd name="T54" fmla="*/ 373 w 821"/>
              <a:gd name="T55" fmla="*/ 74 h 537"/>
              <a:gd name="T56" fmla="*/ 385 w 821"/>
              <a:gd name="T57" fmla="*/ 74 h 537"/>
              <a:gd name="T58" fmla="*/ 391 w 821"/>
              <a:gd name="T59" fmla="*/ 72 h 537"/>
              <a:gd name="T60" fmla="*/ 440 w 821"/>
              <a:gd name="T61" fmla="*/ 56 h 537"/>
              <a:gd name="T62" fmla="*/ 531 w 821"/>
              <a:gd name="T63" fmla="*/ 27 h 537"/>
              <a:gd name="T64" fmla="*/ 560 w 821"/>
              <a:gd name="T65" fmla="*/ 23 h 537"/>
              <a:gd name="T66" fmla="*/ 564 w 821"/>
              <a:gd name="T67" fmla="*/ 23 h 537"/>
              <a:gd name="T68" fmla="*/ 622 w 821"/>
              <a:gd name="T69" fmla="*/ 17 h 537"/>
              <a:gd name="T70" fmla="*/ 626 w 821"/>
              <a:gd name="T71" fmla="*/ 17 h 537"/>
              <a:gd name="T72" fmla="*/ 751 w 821"/>
              <a:gd name="T73" fmla="*/ 6 h 537"/>
              <a:gd name="T74" fmla="*/ 821 w 821"/>
              <a:gd name="T75" fmla="*/ 0 h 537"/>
              <a:gd name="T76" fmla="*/ 815 w 821"/>
              <a:gd name="T77" fmla="*/ 12 h 537"/>
              <a:gd name="T78" fmla="*/ 800 w 821"/>
              <a:gd name="T79" fmla="*/ 35 h 537"/>
              <a:gd name="T80" fmla="*/ 772 w 821"/>
              <a:gd name="T81" fmla="*/ 80 h 537"/>
              <a:gd name="T82" fmla="*/ 751 w 821"/>
              <a:gd name="T83" fmla="*/ 115 h 537"/>
              <a:gd name="T84" fmla="*/ 722 w 821"/>
              <a:gd name="T85" fmla="*/ 160 h 537"/>
              <a:gd name="T86" fmla="*/ 710 w 821"/>
              <a:gd name="T87" fmla="*/ 181 h 537"/>
              <a:gd name="T88" fmla="*/ 696 w 821"/>
              <a:gd name="T89" fmla="*/ 200 h 537"/>
              <a:gd name="T90" fmla="*/ 685 w 821"/>
              <a:gd name="T91" fmla="*/ 220 h 537"/>
              <a:gd name="T92" fmla="*/ 656 w 821"/>
              <a:gd name="T93" fmla="*/ 259 h 537"/>
              <a:gd name="T94" fmla="*/ 644 w 821"/>
              <a:gd name="T95" fmla="*/ 278 h 537"/>
              <a:gd name="T96" fmla="*/ 630 w 821"/>
              <a:gd name="T97" fmla="*/ 298 h 537"/>
              <a:gd name="T98" fmla="*/ 615 w 821"/>
              <a:gd name="T99" fmla="*/ 319 h 537"/>
              <a:gd name="T100" fmla="*/ 593 w 821"/>
              <a:gd name="T101" fmla="*/ 350 h 537"/>
              <a:gd name="T102" fmla="*/ 589 w 821"/>
              <a:gd name="T103" fmla="*/ 354 h 537"/>
              <a:gd name="T104" fmla="*/ 582 w 821"/>
              <a:gd name="T105" fmla="*/ 368 h 537"/>
              <a:gd name="T106" fmla="*/ 568 w 821"/>
              <a:gd name="T107" fmla="*/ 405 h 537"/>
              <a:gd name="T108" fmla="*/ 558 w 821"/>
              <a:gd name="T109" fmla="*/ 428 h 537"/>
              <a:gd name="T110" fmla="*/ 531 w 821"/>
              <a:gd name="T111" fmla="*/ 461 h 537"/>
              <a:gd name="T112" fmla="*/ 510 w 821"/>
              <a:gd name="T113" fmla="*/ 486 h 537"/>
              <a:gd name="T114" fmla="*/ 488 w 821"/>
              <a:gd name="T115" fmla="*/ 506 h 537"/>
              <a:gd name="T116" fmla="*/ 475 w 821"/>
              <a:gd name="T117" fmla="*/ 521 h 537"/>
              <a:gd name="T118" fmla="*/ 457 w 821"/>
              <a:gd name="T119" fmla="*/ 537 h 5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21" h="537">
                <a:moveTo>
                  <a:pt x="457" y="537"/>
                </a:moveTo>
                <a:lnTo>
                  <a:pt x="346" y="521"/>
                </a:lnTo>
                <a:lnTo>
                  <a:pt x="243" y="471"/>
                </a:lnTo>
                <a:lnTo>
                  <a:pt x="185" y="525"/>
                </a:lnTo>
                <a:lnTo>
                  <a:pt x="167" y="506"/>
                </a:lnTo>
                <a:lnTo>
                  <a:pt x="101" y="430"/>
                </a:lnTo>
                <a:lnTo>
                  <a:pt x="99" y="412"/>
                </a:lnTo>
                <a:lnTo>
                  <a:pt x="91" y="325"/>
                </a:lnTo>
                <a:lnTo>
                  <a:pt x="68" y="315"/>
                </a:lnTo>
                <a:lnTo>
                  <a:pt x="37" y="300"/>
                </a:lnTo>
                <a:lnTo>
                  <a:pt x="21" y="302"/>
                </a:lnTo>
                <a:lnTo>
                  <a:pt x="21" y="292"/>
                </a:lnTo>
                <a:lnTo>
                  <a:pt x="21" y="270"/>
                </a:lnTo>
                <a:lnTo>
                  <a:pt x="21" y="265"/>
                </a:lnTo>
                <a:lnTo>
                  <a:pt x="17" y="259"/>
                </a:lnTo>
                <a:lnTo>
                  <a:pt x="0" y="237"/>
                </a:lnTo>
                <a:lnTo>
                  <a:pt x="21" y="210"/>
                </a:lnTo>
                <a:lnTo>
                  <a:pt x="17" y="177"/>
                </a:lnTo>
                <a:lnTo>
                  <a:pt x="11" y="167"/>
                </a:lnTo>
                <a:lnTo>
                  <a:pt x="21" y="161"/>
                </a:lnTo>
                <a:lnTo>
                  <a:pt x="27" y="160"/>
                </a:lnTo>
                <a:lnTo>
                  <a:pt x="39" y="154"/>
                </a:lnTo>
                <a:lnTo>
                  <a:pt x="74" y="130"/>
                </a:lnTo>
                <a:lnTo>
                  <a:pt x="111" y="117"/>
                </a:lnTo>
                <a:lnTo>
                  <a:pt x="169" y="95"/>
                </a:lnTo>
                <a:lnTo>
                  <a:pt x="200" y="82"/>
                </a:lnTo>
                <a:lnTo>
                  <a:pt x="218" y="76"/>
                </a:lnTo>
                <a:lnTo>
                  <a:pt x="373" y="74"/>
                </a:lnTo>
                <a:lnTo>
                  <a:pt x="385" y="74"/>
                </a:lnTo>
                <a:lnTo>
                  <a:pt x="391" y="72"/>
                </a:lnTo>
                <a:lnTo>
                  <a:pt x="440" y="56"/>
                </a:lnTo>
                <a:lnTo>
                  <a:pt x="531" y="27"/>
                </a:lnTo>
                <a:lnTo>
                  <a:pt x="560" y="23"/>
                </a:lnTo>
                <a:lnTo>
                  <a:pt x="564" y="23"/>
                </a:lnTo>
                <a:lnTo>
                  <a:pt x="622" y="17"/>
                </a:lnTo>
                <a:lnTo>
                  <a:pt x="626" y="17"/>
                </a:lnTo>
                <a:lnTo>
                  <a:pt x="751" y="6"/>
                </a:lnTo>
                <a:lnTo>
                  <a:pt x="821" y="0"/>
                </a:lnTo>
                <a:lnTo>
                  <a:pt x="815" y="12"/>
                </a:lnTo>
                <a:lnTo>
                  <a:pt x="800" y="35"/>
                </a:lnTo>
                <a:lnTo>
                  <a:pt x="772" y="80"/>
                </a:lnTo>
                <a:lnTo>
                  <a:pt x="751" y="115"/>
                </a:lnTo>
                <a:lnTo>
                  <a:pt x="722" y="160"/>
                </a:lnTo>
                <a:lnTo>
                  <a:pt x="710" y="181"/>
                </a:lnTo>
                <a:lnTo>
                  <a:pt x="696" y="200"/>
                </a:lnTo>
                <a:lnTo>
                  <a:pt x="685" y="220"/>
                </a:lnTo>
                <a:lnTo>
                  <a:pt x="656" y="259"/>
                </a:lnTo>
                <a:lnTo>
                  <a:pt x="644" y="278"/>
                </a:lnTo>
                <a:lnTo>
                  <a:pt x="630" y="298"/>
                </a:lnTo>
                <a:lnTo>
                  <a:pt x="615" y="319"/>
                </a:lnTo>
                <a:lnTo>
                  <a:pt x="593" y="350"/>
                </a:lnTo>
                <a:lnTo>
                  <a:pt x="589" y="354"/>
                </a:lnTo>
                <a:lnTo>
                  <a:pt x="582" y="368"/>
                </a:lnTo>
                <a:lnTo>
                  <a:pt x="568" y="405"/>
                </a:lnTo>
                <a:lnTo>
                  <a:pt x="558" y="428"/>
                </a:lnTo>
                <a:lnTo>
                  <a:pt x="531" y="461"/>
                </a:lnTo>
                <a:lnTo>
                  <a:pt x="510" y="486"/>
                </a:lnTo>
                <a:lnTo>
                  <a:pt x="488" y="506"/>
                </a:lnTo>
                <a:lnTo>
                  <a:pt x="475" y="521"/>
                </a:lnTo>
                <a:lnTo>
                  <a:pt x="457" y="537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36"/>
          <p:cNvSpPr>
            <a:spLocks/>
          </p:cNvSpPr>
          <p:nvPr/>
        </p:nvSpPr>
        <p:spPr bwMode="auto">
          <a:xfrm>
            <a:off x="5500688" y="3354388"/>
            <a:ext cx="336550" cy="247650"/>
          </a:xfrm>
          <a:custGeom>
            <a:avLst/>
            <a:gdLst>
              <a:gd name="T0" fmla="*/ 181 w 212"/>
              <a:gd name="T1" fmla="*/ 84 h 156"/>
              <a:gd name="T2" fmla="*/ 172 w 212"/>
              <a:gd name="T3" fmla="*/ 82 h 156"/>
              <a:gd name="T4" fmla="*/ 162 w 212"/>
              <a:gd name="T5" fmla="*/ 78 h 156"/>
              <a:gd name="T6" fmla="*/ 131 w 212"/>
              <a:gd name="T7" fmla="*/ 100 h 156"/>
              <a:gd name="T8" fmla="*/ 94 w 212"/>
              <a:gd name="T9" fmla="*/ 121 h 156"/>
              <a:gd name="T10" fmla="*/ 65 w 212"/>
              <a:gd name="T11" fmla="*/ 137 h 156"/>
              <a:gd name="T12" fmla="*/ 31 w 212"/>
              <a:gd name="T13" fmla="*/ 156 h 156"/>
              <a:gd name="T14" fmla="*/ 6 w 212"/>
              <a:gd name="T15" fmla="*/ 152 h 156"/>
              <a:gd name="T16" fmla="*/ 0 w 212"/>
              <a:gd name="T17" fmla="*/ 127 h 156"/>
              <a:gd name="T18" fmla="*/ 30 w 212"/>
              <a:gd name="T19" fmla="*/ 100 h 156"/>
              <a:gd name="T20" fmla="*/ 33 w 212"/>
              <a:gd name="T21" fmla="*/ 96 h 156"/>
              <a:gd name="T22" fmla="*/ 55 w 212"/>
              <a:gd name="T23" fmla="*/ 78 h 156"/>
              <a:gd name="T24" fmla="*/ 90 w 212"/>
              <a:gd name="T25" fmla="*/ 63 h 156"/>
              <a:gd name="T26" fmla="*/ 107 w 212"/>
              <a:gd name="T27" fmla="*/ 53 h 156"/>
              <a:gd name="T28" fmla="*/ 150 w 212"/>
              <a:gd name="T29" fmla="*/ 41 h 156"/>
              <a:gd name="T30" fmla="*/ 154 w 212"/>
              <a:gd name="T31" fmla="*/ 35 h 156"/>
              <a:gd name="T32" fmla="*/ 172 w 212"/>
              <a:gd name="T33" fmla="*/ 8 h 156"/>
              <a:gd name="T34" fmla="*/ 179 w 212"/>
              <a:gd name="T35" fmla="*/ 0 h 156"/>
              <a:gd name="T36" fmla="*/ 212 w 212"/>
              <a:gd name="T37" fmla="*/ 51 h 156"/>
              <a:gd name="T38" fmla="*/ 181 w 212"/>
              <a:gd name="T39" fmla="*/ 84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12" h="156">
                <a:moveTo>
                  <a:pt x="181" y="84"/>
                </a:moveTo>
                <a:lnTo>
                  <a:pt x="172" y="82"/>
                </a:lnTo>
                <a:lnTo>
                  <a:pt x="162" y="78"/>
                </a:lnTo>
                <a:lnTo>
                  <a:pt x="131" y="100"/>
                </a:lnTo>
                <a:lnTo>
                  <a:pt x="94" y="121"/>
                </a:lnTo>
                <a:lnTo>
                  <a:pt x="65" y="137"/>
                </a:lnTo>
                <a:lnTo>
                  <a:pt x="31" y="156"/>
                </a:lnTo>
                <a:lnTo>
                  <a:pt x="6" y="152"/>
                </a:lnTo>
                <a:lnTo>
                  <a:pt x="0" y="127"/>
                </a:lnTo>
                <a:lnTo>
                  <a:pt x="30" y="100"/>
                </a:lnTo>
                <a:lnTo>
                  <a:pt x="33" y="96"/>
                </a:lnTo>
                <a:lnTo>
                  <a:pt x="55" y="78"/>
                </a:lnTo>
                <a:lnTo>
                  <a:pt x="90" y="63"/>
                </a:lnTo>
                <a:lnTo>
                  <a:pt x="107" y="53"/>
                </a:lnTo>
                <a:lnTo>
                  <a:pt x="150" y="41"/>
                </a:lnTo>
                <a:lnTo>
                  <a:pt x="154" y="35"/>
                </a:lnTo>
                <a:lnTo>
                  <a:pt x="172" y="8"/>
                </a:lnTo>
                <a:lnTo>
                  <a:pt x="179" y="0"/>
                </a:lnTo>
                <a:lnTo>
                  <a:pt x="212" y="51"/>
                </a:lnTo>
                <a:lnTo>
                  <a:pt x="181" y="84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Freeform 37"/>
          <p:cNvSpPr>
            <a:spLocks/>
          </p:cNvSpPr>
          <p:nvPr/>
        </p:nvSpPr>
        <p:spPr bwMode="auto">
          <a:xfrm>
            <a:off x="7080250" y="1016000"/>
            <a:ext cx="1012825" cy="887413"/>
          </a:xfrm>
          <a:custGeom>
            <a:avLst/>
            <a:gdLst>
              <a:gd name="T0" fmla="*/ 638 w 638"/>
              <a:gd name="T1" fmla="*/ 333 h 559"/>
              <a:gd name="T2" fmla="*/ 636 w 638"/>
              <a:gd name="T3" fmla="*/ 345 h 559"/>
              <a:gd name="T4" fmla="*/ 634 w 638"/>
              <a:gd name="T5" fmla="*/ 352 h 559"/>
              <a:gd name="T6" fmla="*/ 632 w 638"/>
              <a:gd name="T7" fmla="*/ 366 h 559"/>
              <a:gd name="T8" fmla="*/ 630 w 638"/>
              <a:gd name="T9" fmla="*/ 372 h 559"/>
              <a:gd name="T10" fmla="*/ 621 w 638"/>
              <a:gd name="T11" fmla="*/ 434 h 559"/>
              <a:gd name="T12" fmla="*/ 529 w 638"/>
              <a:gd name="T13" fmla="*/ 440 h 559"/>
              <a:gd name="T14" fmla="*/ 403 w 638"/>
              <a:gd name="T15" fmla="*/ 448 h 559"/>
              <a:gd name="T16" fmla="*/ 385 w 638"/>
              <a:gd name="T17" fmla="*/ 448 h 559"/>
              <a:gd name="T18" fmla="*/ 323 w 638"/>
              <a:gd name="T19" fmla="*/ 479 h 559"/>
              <a:gd name="T20" fmla="*/ 296 w 638"/>
              <a:gd name="T21" fmla="*/ 493 h 559"/>
              <a:gd name="T22" fmla="*/ 237 w 638"/>
              <a:gd name="T23" fmla="*/ 496 h 559"/>
              <a:gd name="T24" fmla="*/ 212 w 638"/>
              <a:gd name="T25" fmla="*/ 475 h 559"/>
              <a:gd name="T26" fmla="*/ 194 w 638"/>
              <a:gd name="T27" fmla="*/ 493 h 559"/>
              <a:gd name="T28" fmla="*/ 155 w 638"/>
              <a:gd name="T29" fmla="*/ 532 h 559"/>
              <a:gd name="T30" fmla="*/ 153 w 638"/>
              <a:gd name="T31" fmla="*/ 532 h 559"/>
              <a:gd name="T32" fmla="*/ 117 w 638"/>
              <a:gd name="T33" fmla="*/ 539 h 559"/>
              <a:gd name="T34" fmla="*/ 78 w 638"/>
              <a:gd name="T35" fmla="*/ 547 h 559"/>
              <a:gd name="T36" fmla="*/ 23 w 638"/>
              <a:gd name="T37" fmla="*/ 559 h 559"/>
              <a:gd name="T38" fmla="*/ 50 w 638"/>
              <a:gd name="T39" fmla="*/ 495 h 559"/>
              <a:gd name="T40" fmla="*/ 27 w 638"/>
              <a:gd name="T41" fmla="*/ 424 h 559"/>
              <a:gd name="T42" fmla="*/ 23 w 638"/>
              <a:gd name="T43" fmla="*/ 415 h 559"/>
              <a:gd name="T44" fmla="*/ 29 w 638"/>
              <a:gd name="T45" fmla="*/ 386 h 559"/>
              <a:gd name="T46" fmla="*/ 33 w 638"/>
              <a:gd name="T47" fmla="*/ 372 h 559"/>
              <a:gd name="T48" fmla="*/ 4 w 638"/>
              <a:gd name="T49" fmla="*/ 356 h 559"/>
              <a:gd name="T50" fmla="*/ 0 w 638"/>
              <a:gd name="T51" fmla="*/ 354 h 559"/>
              <a:gd name="T52" fmla="*/ 4 w 638"/>
              <a:gd name="T53" fmla="*/ 351 h 559"/>
              <a:gd name="T54" fmla="*/ 25 w 638"/>
              <a:gd name="T55" fmla="*/ 323 h 559"/>
              <a:gd name="T56" fmla="*/ 50 w 638"/>
              <a:gd name="T57" fmla="*/ 296 h 559"/>
              <a:gd name="T58" fmla="*/ 68 w 638"/>
              <a:gd name="T59" fmla="*/ 288 h 559"/>
              <a:gd name="T60" fmla="*/ 99 w 638"/>
              <a:gd name="T61" fmla="*/ 277 h 559"/>
              <a:gd name="T62" fmla="*/ 118 w 638"/>
              <a:gd name="T63" fmla="*/ 263 h 559"/>
              <a:gd name="T64" fmla="*/ 214 w 638"/>
              <a:gd name="T65" fmla="*/ 185 h 559"/>
              <a:gd name="T66" fmla="*/ 268 w 638"/>
              <a:gd name="T67" fmla="*/ 138 h 559"/>
              <a:gd name="T68" fmla="*/ 274 w 638"/>
              <a:gd name="T69" fmla="*/ 135 h 559"/>
              <a:gd name="T70" fmla="*/ 272 w 638"/>
              <a:gd name="T71" fmla="*/ 131 h 559"/>
              <a:gd name="T72" fmla="*/ 251 w 638"/>
              <a:gd name="T73" fmla="*/ 113 h 559"/>
              <a:gd name="T74" fmla="*/ 296 w 638"/>
              <a:gd name="T75" fmla="*/ 57 h 559"/>
              <a:gd name="T76" fmla="*/ 327 w 638"/>
              <a:gd name="T77" fmla="*/ 18 h 559"/>
              <a:gd name="T78" fmla="*/ 290 w 638"/>
              <a:gd name="T79" fmla="*/ 2 h 559"/>
              <a:gd name="T80" fmla="*/ 362 w 638"/>
              <a:gd name="T81" fmla="*/ 0 h 559"/>
              <a:gd name="T82" fmla="*/ 350 w 638"/>
              <a:gd name="T83" fmla="*/ 16 h 559"/>
              <a:gd name="T84" fmla="*/ 348 w 638"/>
              <a:gd name="T85" fmla="*/ 22 h 559"/>
              <a:gd name="T86" fmla="*/ 391 w 638"/>
              <a:gd name="T87" fmla="*/ 55 h 559"/>
              <a:gd name="T88" fmla="*/ 399 w 638"/>
              <a:gd name="T89" fmla="*/ 63 h 559"/>
              <a:gd name="T90" fmla="*/ 399 w 638"/>
              <a:gd name="T91" fmla="*/ 63 h 559"/>
              <a:gd name="T92" fmla="*/ 436 w 638"/>
              <a:gd name="T93" fmla="*/ 45 h 559"/>
              <a:gd name="T94" fmla="*/ 436 w 638"/>
              <a:gd name="T95" fmla="*/ 45 h 559"/>
              <a:gd name="T96" fmla="*/ 475 w 638"/>
              <a:gd name="T97" fmla="*/ 78 h 559"/>
              <a:gd name="T98" fmla="*/ 498 w 638"/>
              <a:gd name="T99" fmla="*/ 88 h 559"/>
              <a:gd name="T100" fmla="*/ 529 w 638"/>
              <a:gd name="T101" fmla="*/ 142 h 559"/>
              <a:gd name="T102" fmla="*/ 529 w 638"/>
              <a:gd name="T103" fmla="*/ 144 h 559"/>
              <a:gd name="T104" fmla="*/ 636 w 638"/>
              <a:gd name="T105" fmla="*/ 329 h 559"/>
              <a:gd name="T106" fmla="*/ 638 w 638"/>
              <a:gd name="T107" fmla="*/ 333 h 5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638" h="559">
                <a:moveTo>
                  <a:pt x="638" y="333"/>
                </a:moveTo>
                <a:lnTo>
                  <a:pt x="636" y="345"/>
                </a:lnTo>
                <a:lnTo>
                  <a:pt x="634" y="352"/>
                </a:lnTo>
                <a:lnTo>
                  <a:pt x="632" y="366"/>
                </a:lnTo>
                <a:lnTo>
                  <a:pt x="630" y="372"/>
                </a:lnTo>
                <a:lnTo>
                  <a:pt x="621" y="434"/>
                </a:lnTo>
                <a:lnTo>
                  <a:pt x="529" y="440"/>
                </a:lnTo>
                <a:lnTo>
                  <a:pt x="403" y="448"/>
                </a:lnTo>
                <a:lnTo>
                  <a:pt x="385" y="448"/>
                </a:lnTo>
                <a:lnTo>
                  <a:pt x="323" y="479"/>
                </a:lnTo>
                <a:lnTo>
                  <a:pt x="296" y="493"/>
                </a:lnTo>
                <a:lnTo>
                  <a:pt x="237" y="496"/>
                </a:lnTo>
                <a:lnTo>
                  <a:pt x="212" y="475"/>
                </a:lnTo>
                <a:lnTo>
                  <a:pt x="194" y="493"/>
                </a:lnTo>
                <a:lnTo>
                  <a:pt x="155" y="532"/>
                </a:lnTo>
                <a:lnTo>
                  <a:pt x="153" y="532"/>
                </a:lnTo>
                <a:lnTo>
                  <a:pt x="117" y="539"/>
                </a:lnTo>
                <a:lnTo>
                  <a:pt x="78" y="547"/>
                </a:lnTo>
                <a:lnTo>
                  <a:pt x="23" y="559"/>
                </a:lnTo>
                <a:lnTo>
                  <a:pt x="50" y="495"/>
                </a:lnTo>
                <a:lnTo>
                  <a:pt x="27" y="424"/>
                </a:lnTo>
                <a:lnTo>
                  <a:pt x="23" y="415"/>
                </a:lnTo>
                <a:lnTo>
                  <a:pt x="29" y="386"/>
                </a:lnTo>
                <a:lnTo>
                  <a:pt x="33" y="372"/>
                </a:lnTo>
                <a:lnTo>
                  <a:pt x="4" y="356"/>
                </a:lnTo>
                <a:lnTo>
                  <a:pt x="0" y="354"/>
                </a:lnTo>
                <a:lnTo>
                  <a:pt x="4" y="351"/>
                </a:lnTo>
                <a:lnTo>
                  <a:pt x="25" y="323"/>
                </a:lnTo>
                <a:lnTo>
                  <a:pt x="50" y="296"/>
                </a:lnTo>
                <a:lnTo>
                  <a:pt x="68" y="288"/>
                </a:lnTo>
                <a:lnTo>
                  <a:pt x="99" y="277"/>
                </a:lnTo>
                <a:lnTo>
                  <a:pt x="118" y="263"/>
                </a:lnTo>
                <a:lnTo>
                  <a:pt x="214" y="185"/>
                </a:lnTo>
                <a:lnTo>
                  <a:pt x="268" y="138"/>
                </a:lnTo>
                <a:lnTo>
                  <a:pt x="274" y="135"/>
                </a:lnTo>
                <a:lnTo>
                  <a:pt x="272" y="131"/>
                </a:lnTo>
                <a:lnTo>
                  <a:pt x="251" y="113"/>
                </a:lnTo>
                <a:lnTo>
                  <a:pt x="296" y="57"/>
                </a:lnTo>
                <a:lnTo>
                  <a:pt x="327" y="18"/>
                </a:lnTo>
                <a:lnTo>
                  <a:pt x="290" y="2"/>
                </a:lnTo>
                <a:lnTo>
                  <a:pt x="362" y="0"/>
                </a:lnTo>
                <a:lnTo>
                  <a:pt x="350" y="16"/>
                </a:lnTo>
                <a:lnTo>
                  <a:pt x="348" y="22"/>
                </a:lnTo>
                <a:lnTo>
                  <a:pt x="391" y="55"/>
                </a:lnTo>
                <a:lnTo>
                  <a:pt x="399" y="63"/>
                </a:lnTo>
                <a:lnTo>
                  <a:pt x="399" y="63"/>
                </a:lnTo>
                <a:lnTo>
                  <a:pt x="436" y="45"/>
                </a:lnTo>
                <a:lnTo>
                  <a:pt x="436" y="45"/>
                </a:lnTo>
                <a:lnTo>
                  <a:pt x="475" y="78"/>
                </a:lnTo>
                <a:lnTo>
                  <a:pt x="498" y="88"/>
                </a:lnTo>
                <a:lnTo>
                  <a:pt x="529" y="142"/>
                </a:lnTo>
                <a:lnTo>
                  <a:pt x="529" y="144"/>
                </a:lnTo>
                <a:lnTo>
                  <a:pt x="636" y="329"/>
                </a:lnTo>
                <a:lnTo>
                  <a:pt x="638" y="333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Freeform 38"/>
          <p:cNvSpPr>
            <a:spLocks noEditPoints="1"/>
          </p:cNvSpPr>
          <p:nvPr/>
        </p:nvSpPr>
        <p:spPr bwMode="auto">
          <a:xfrm>
            <a:off x="6570663" y="9525"/>
            <a:ext cx="466725" cy="247650"/>
          </a:xfrm>
          <a:custGeom>
            <a:avLst/>
            <a:gdLst>
              <a:gd name="T0" fmla="*/ 167 w 294"/>
              <a:gd name="T1" fmla="*/ 64 h 156"/>
              <a:gd name="T2" fmla="*/ 27 w 294"/>
              <a:gd name="T3" fmla="*/ 150 h 156"/>
              <a:gd name="T4" fmla="*/ 0 w 294"/>
              <a:gd name="T5" fmla="*/ 122 h 156"/>
              <a:gd name="T6" fmla="*/ 23 w 294"/>
              <a:gd name="T7" fmla="*/ 64 h 156"/>
              <a:gd name="T8" fmla="*/ 89 w 294"/>
              <a:gd name="T9" fmla="*/ 33 h 156"/>
              <a:gd name="T10" fmla="*/ 167 w 294"/>
              <a:gd name="T11" fmla="*/ 64 h 156"/>
              <a:gd name="T12" fmla="*/ 161 w 294"/>
              <a:gd name="T13" fmla="*/ 156 h 156"/>
              <a:gd name="T14" fmla="*/ 157 w 294"/>
              <a:gd name="T15" fmla="*/ 156 h 156"/>
              <a:gd name="T16" fmla="*/ 169 w 294"/>
              <a:gd name="T17" fmla="*/ 132 h 156"/>
              <a:gd name="T18" fmla="*/ 198 w 294"/>
              <a:gd name="T19" fmla="*/ 84 h 156"/>
              <a:gd name="T20" fmla="*/ 251 w 294"/>
              <a:gd name="T21" fmla="*/ 23 h 156"/>
              <a:gd name="T22" fmla="*/ 253 w 294"/>
              <a:gd name="T23" fmla="*/ 21 h 156"/>
              <a:gd name="T24" fmla="*/ 270 w 294"/>
              <a:gd name="T25" fmla="*/ 8 h 156"/>
              <a:gd name="T26" fmla="*/ 278 w 294"/>
              <a:gd name="T27" fmla="*/ 0 h 156"/>
              <a:gd name="T28" fmla="*/ 288 w 294"/>
              <a:gd name="T29" fmla="*/ 2 h 156"/>
              <a:gd name="T30" fmla="*/ 290 w 294"/>
              <a:gd name="T31" fmla="*/ 6 h 156"/>
              <a:gd name="T32" fmla="*/ 294 w 294"/>
              <a:gd name="T33" fmla="*/ 49 h 156"/>
              <a:gd name="T34" fmla="*/ 241 w 294"/>
              <a:gd name="T35" fmla="*/ 117 h 156"/>
              <a:gd name="T36" fmla="*/ 188 w 294"/>
              <a:gd name="T37" fmla="*/ 154 h 156"/>
              <a:gd name="T38" fmla="*/ 161 w 294"/>
              <a:gd name="T39" fmla="*/ 156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94" h="156">
                <a:moveTo>
                  <a:pt x="167" y="64"/>
                </a:moveTo>
                <a:lnTo>
                  <a:pt x="27" y="150"/>
                </a:lnTo>
                <a:lnTo>
                  <a:pt x="0" y="122"/>
                </a:lnTo>
                <a:lnTo>
                  <a:pt x="23" y="64"/>
                </a:lnTo>
                <a:lnTo>
                  <a:pt x="89" y="33"/>
                </a:lnTo>
                <a:lnTo>
                  <a:pt x="167" y="64"/>
                </a:lnTo>
                <a:close/>
                <a:moveTo>
                  <a:pt x="161" y="156"/>
                </a:moveTo>
                <a:lnTo>
                  <a:pt x="157" y="156"/>
                </a:lnTo>
                <a:lnTo>
                  <a:pt x="169" y="132"/>
                </a:lnTo>
                <a:lnTo>
                  <a:pt x="198" y="84"/>
                </a:lnTo>
                <a:lnTo>
                  <a:pt x="251" y="23"/>
                </a:lnTo>
                <a:lnTo>
                  <a:pt x="253" y="21"/>
                </a:lnTo>
                <a:lnTo>
                  <a:pt x="270" y="8"/>
                </a:lnTo>
                <a:lnTo>
                  <a:pt x="278" y="0"/>
                </a:lnTo>
                <a:lnTo>
                  <a:pt x="288" y="2"/>
                </a:lnTo>
                <a:lnTo>
                  <a:pt x="290" y="6"/>
                </a:lnTo>
                <a:lnTo>
                  <a:pt x="294" y="49"/>
                </a:lnTo>
                <a:lnTo>
                  <a:pt x="241" y="117"/>
                </a:lnTo>
                <a:lnTo>
                  <a:pt x="188" y="154"/>
                </a:lnTo>
                <a:lnTo>
                  <a:pt x="161" y="156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39"/>
          <p:cNvSpPr>
            <a:spLocks noEditPoints="1"/>
          </p:cNvSpPr>
          <p:nvPr/>
        </p:nvSpPr>
        <p:spPr bwMode="auto">
          <a:xfrm>
            <a:off x="5548313" y="2657475"/>
            <a:ext cx="908050" cy="555625"/>
          </a:xfrm>
          <a:custGeom>
            <a:avLst/>
            <a:gdLst>
              <a:gd name="T0" fmla="*/ 517 w 572"/>
              <a:gd name="T1" fmla="*/ 155 h 350"/>
              <a:gd name="T2" fmla="*/ 519 w 572"/>
              <a:gd name="T3" fmla="*/ 173 h 350"/>
              <a:gd name="T4" fmla="*/ 525 w 572"/>
              <a:gd name="T5" fmla="*/ 173 h 350"/>
              <a:gd name="T6" fmla="*/ 552 w 572"/>
              <a:gd name="T7" fmla="*/ 167 h 350"/>
              <a:gd name="T8" fmla="*/ 572 w 572"/>
              <a:gd name="T9" fmla="*/ 188 h 350"/>
              <a:gd name="T10" fmla="*/ 537 w 572"/>
              <a:gd name="T11" fmla="*/ 212 h 350"/>
              <a:gd name="T12" fmla="*/ 525 w 572"/>
              <a:gd name="T13" fmla="*/ 218 h 350"/>
              <a:gd name="T14" fmla="*/ 519 w 572"/>
              <a:gd name="T15" fmla="*/ 219 h 350"/>
              <a:gd name="T16" fmla="*/ 509 w 572"/>
              <a:gd name="T17" fmla="*/ 225 h 350"/>
              <a:gd name="T18" fmla="*/ 504 w 572"/>
              <a:gd name="T19" fmla="*/ 212 h 350"/>
              <a:gd name="T20" fmla="*/ 469 w 572"/>
              <a:gd name="T21" fmla="*/ 206 h 350"/>
              <a:gd name="T22" fmla="*/ 439 w 572"/>
              <a:gd name="T23" fmla="*/ 198 h 350"/>
              <a:gd name="T24" fmla="*/ 435 w 572"/>
              <a:gd name="T25" fmla="*/ 179 h 350"/>
              <a:gd name="T26" fmla="*/ 474 w 572"/>
              <a:gd name="T27" fmla="*/ 157 h 350"/>
              <a:gd name="T28" fmla="*/ 480 w 572"/>
              <a:gd name="T29" fmla="*/ 147 h 350"/>
              <a:gd name="T30" fmla="*/ 490 w 572"/>
              <a:gd name="T31" fmla="*/ 147 h 350"/>
              <a:gd name="T32" fmla="*/ 502 w 572"/>
              <a:gd name="T33" fmla="*/ 142 h 350"/>
              <a:gd name="T34" fmla="*/ 517 w 572"/>
              <a:gd name="T35" fmla="*/ 138 h 350"/>
              <a:gd name="T36" fmla="*/ 517 w 572"/>
              <a:gd name="T37" fmla="*/ 155 h 350"/>
              <a:gd name="T38" fmla="*/ 165 w 572"/>
              <a:gd name="T39" fmla="*/ 330 h 350"/>
              <a:gd name="T40" fmla="*/ 130 w 572"/>
              <a:gd name="T41" fmla="*/ 350 h 350"/>
              <a:gd name="T42" fmla="*/ 122 w 572"/>
              <a:gd name="T43" fmla="*/ 315 h 350"/>
              <a:gd name="T44" fmla="*/ 13 w 572"/>
              <a:gd name="T45" fmla="*/ 253 h 350"/>
              <a:gd name="T46" fmla="*/ 0 w 572"/>
              <a:gd name="T47" fmla="*/ 219 h 350"/>
              <a:gd name="T48" fmla="*/ 5 w 572"/>
              <a:gd name="T49" fmla="*/ 214 h 350"/>
              <a:gd name="T50" fmla="*/ 17 w 572"/>
              <a:gd name="T51" fmla="*/ 212 h 350"/>
              <a:gd name="T52" fmla="*/ 38 w 572"/>
              <a:gd name="T53" fmla="*/ 202 h 350"/>
              <a:gd name="T54" fmla="*/ 73 w 572"/>
              <a:gd name="T55" fmla="*/ 184 h 350"/>
              <a:gd name="T56" fmla="*/ 120 w 572"/>
              <a:gd name="T57" fmla="*/ 169 h 350"/>
              <a:gd name="T58" fmla="*/ 167 w 572"/>
              <a:gd name="T59" fmla="*/ 147 h 350"/>
              <a:gd name="T60" fmla="*/ 186 w 572"/>
              <a:gd name="T61" fmla="*/ 140 h 350"/>
              <a:gd name="T62" fmla="*/ 206 w 572"/>
              <a:gd name="T63" fmla="*/ 124 h 350"/>
              <a:gd name="T64" fmla="*/ 212 w 572"/>
              <a:gd name="T65" fmla="*/ 118 h 350"/>
              <a:gd name="T66" fmla="*/ 229 w 572"/>
              <a:gd name="T67" fmla="*/ 105 h 350"/>
              <a:gd name="T68" fmla="*/ 253 w 572"/>
              <a:gd name="T69" fmla="*/ 126 h 350"/>
              <a:gd name="T70" fmla="*/ 245 w 572"/>
              <a:gd name="T71" fmla="*/ 175 h 350"/>
              <a:gd name="T72" fmla="*/ 239 w 572"/>
              <a:gd name="T73" fmla="*/ 202 h 350"/>
              <a:gd name="T74" fmla="*/ 239 w 572"/>
              <a:gd name="T75" fmla="*/ 208 h 350"/>
              <a:gd name="T76" fmla="*/ 217 w 572"/>
              <a:gd name="T77" fmla="*/ 239 h 350"/>
              <a:gd name="T78" fmla="*/ 212 w 572"/>
              <a:gd name="T79" fmla="*/ 249 h 350"/>
              <a:gd name="T80" fmla="*/ 179 w 572"/>
              <a:gd name="T81" fmla="*/ 297 h 350"/>
              <a:gd name="T82" fmla="*/ 165 w 572"/>
              <a:gd name="T83" fmla="*/ 330 h 350"/>
              <a:gd name="T84" fmla="*/ 502 w 572"/>
              <a:gd name="T85" fmla="*/ 0 h 350"/>
              <a:gd name="T86" fmla="*/ 478 w 572"/>
              <a:gd name="T87" fmla="*/ 58 h 350"/>
              <a:gd name="T88" fmla="*/ 470 w 572"/>
              <a:gd name="T89" fmla="*/ 56 h 350"/>
              <a:gd name="T90" fmla="*/ 451 w 572"/>
              <a:gd name="T91" fmla="*/ 81 h 350"/>
              <a:gd name="T92" fmla="*/ 435 w 572"/>
              <a:gd name="T93" fmla="*/ 124 h 350"/>
              <a:gd name="T94" fmla="*/ 430 w 572"/>
              <a:gd name="T95" fmla="*/ 134 h 350"/>
              <a:gd name="T96" fmla="*/ 422 w 572"/>
              <a:gd name="T97" fmla="*/ 151 h 350"/>
              <a:gd name="T98" fmla="*/ 381 w 572"/>
              <a:gd name="T99" fmla="*/ 161 h 350"/>
              <a:gd name="T100" fmla="*/ 352 w 572"/>
              <a:gd name="T101" fmla="*/ 184 h 350"/>
              <a:gd name="T102" fmla="*/ 309 w 572"/>
              <a:gd name="T103" fmla="*/ 184 h 350"/>
              <a:gd name="T104" fmla="*/ 307 w 572"/>
              <a:gd name="T105" fmla="*/ 165 h 350"/>
              <a:gd name="T106" fmla="*/ 305 w 572"/>
              <a:gd name="T107" fmla="*/ 147 h 350"/>
              <a:gd name="T108" fmla="*/ 305 w 572"/>
              <a:gd name="T109" fmla="*/ 116 h 350"/>
              <a:gd name="T110" fmla="*/ 348 w 572"/>
              <a:gd name="T111" fmla="*/ 79 h 350"/>
              <a:gd name="T112" fmla="*/ 418 w 572"/>
              <a:gd name="T113" fmla="*/ 29 h 350"/>
              <a:gd name="T114" fmla="*/ 445 w 572"/>
              <a:gd name="T115" fmla="*/ 9 h 350"/>
              <a:gd name="T116" fmla="*/ 467 w 572"/>
              <a:gd name="T117" fmla="*/ 5 h 350"/>
              <a:gd name="T118" fmla="*/ 498 w 572"/>
              <a:gd name="T119" fmla="*/ 2 h 350"/>
              <a:gd name="T120" fmla="*/ 502 w 572"/>
              <a:gd name="T121" fmla="*/ 0 h 3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572" h="350">
                <a:moveTo>
                  <a:pt x="517" y="155"/>
                </a:moveTo>
                <a:lnTo>
                  <a:pt x="519" y="173"/>
                </a:lnTo>
                <a:lnTo>
                  <a:pt x="525" y="173"/>
                </a:lnTo>
                <a:lnTo>
                  <a:pt x="552" y="167"/>
                </a:lnTo>
                <a:lnTo>
                  <a:pt x="572" y="188"/>
                </a:lnTo>
                <a:lnTo>
                  <a:pt x="537" y="212"/>
                </a:lnTo>
                <a:lnTo>
                  <a:pt x="525" y="218"/>
                </a:lnTo>
                <a:lnTo>
                  <a:pt x="519" y="219"/>
                </a:lnTo>
                <a:lnTo>
                  <a:pt x="509" y="225"/>
                </a:lnTo>
                <a:lnTo>
                  <a:pt x="504" y="212"/>
                </a:lnTo>
                <a:lnTo>
                  <a:pt x="469" y="206"/>
                </a:lnTo>
                <a:lnTo>
                  <a:pt x="439" y="198"/>
                </a:lnTo>
                <a:lnTo>
                  <a:pt x="435" y="179"/>
                </a:lnTo>
                <a:lnTo>
                  <a:pt x="474" y="157"/>
                </a:lnTo>
                <a:lnTo>
                  <a:pt x="480" y="147"/>
                </a:lnTo>
                <a:lnTo>
                  <a:pt x="490" y="147"/>
                </a:lnTo>
                <a:lnTo>
                  <a:pt x="502" y="142"/>
                </a:lnTo>
                <a:lnTo>
                  <a:pt x="517" y="138"/>
                </a:lnTo>
                <a:lnTo>
                  <a:pt x="517" y="155"/>
                </a:lnTo>
                <a:close/>
                <a:moveTo>
                  <a:pt x="165" y="330"/>
                </a:moveTo>
                <a:lnTo>
                  <a:pt x="130" y="350"/>
                </a:lnTo>
                <a:lnTo>
                  <a:pt x="122" y="315"/>
                </a:lnTo>
                <a:lnTo>
                  <a:pt x="13" y="253"/>
                </a:lnTo>
                <a:lnTo>
                  <a:pt x="0" y="219"/>
                </a:lnTo>
                <a:lnTo>
                  <a:pt x="5" y="214"/>
                </a:lnTo>
                <a:lnTo>
                  <a:pt x="17" y="212"/>
                </a:lnTo>
                <a:lnTo>
                  <a:pt x="38" y="202"/>
                </a:lnTo>
                <a:lnTo>
                  <a:pt x="73" y="184"/>
                </a:lnTo>
                <a:lnTo>
                  <a:pt x="120" y="169"/>
                </a:lnTo>
                <a:lnTo>
                  <a:pt x="167" y="147"/>
                </a:lnTo>
                <a:lnTo>
                  <a:pt x="186" y="140"/>
                </a:lnTo>
                <a:lnTo>
                  <a:pt x="206" y="124"/>
                </a:lnTo>
                <a:lnTo>
                  <a:pt x="212" y="118"/>
                </a:lnTo>
                <a:lnTo>
                  <a:pt x="229" y="105"/>
                </a:lnTo>
                <a:lnTo>
                  <a:pt x="253" y="126"/>
                </a:lnTo>
                <a:lnTo>
                  <a:pt x="245" y="175"/>
                </a:lnTo>
                <a:lnTo>
                  <a:pt x="239" y="202"/>
                </a:lnTo>
                <a:lnTo>
                  <a:pt x="239" y="208"/>
                </a:lnTo>
                <a:lnTo>
                  <a:pt x="217" y="239"/>
                </a:lnTo>
                <a:lnTo>
                  <a:pt x="212" y="249"/>
                </a:lnTo>
                <a:lnTo>
                  <a:pt x="179" y="297"/>
                </a:lnTo>
                <a:lnTo>
                  <a:pt x="165" y="330"/>
                </a:lnTo>
                <a:close/>
                <a:moveTo>
                  <a:pt x="502" y="0"/>
                </a:moveTo>
                <a:lnTo>
                  <a:pt x="478" y="58"/>
                </a:lnTo>
                <a:lnTo>
                  <a:pt x="470" y="56"/>
                </a:lnTo>
                <a:lnTo>
                  <a:pt x="451" y="81"/>
                </a:lnTo>
                <a:lnTo>
                  <a:pt x="435" y="124"/>
                </a:lnTo>
                <a:lnTo>
                  <a:pt x="430" y="134"/>
                </a:lnTo>
                <a:lnTo>
                  <a:pt x="422" y="151"/>
                </a:lnTo>
                <a:lnTo>
                  <a:pt x="381" y="161"/>
                </a:lnTo>
                <a:lnTo>
                  <a:pt x="352" y="184"/>
                </a:lnTo>
                <a:lnTo>
                  <a:pt x="309" y="184"/>
                </a:lnTo>
                <a:lnTo>
                  <a:pt x="307" y="165"/>
                </a:lnTo>
                <a:lnTo>
                  <a:pt x="305" y="147"/>
                </a:lnTo>
                <a:lnTo>
                  <a:pt x="305" y="116"/>
                </a:lnTo>
                <a:lnTo>
                  <a:pt x="348" y="79"/>
                </a:lnTo>
                <a:lnTo>
                  <a:pt x="418" y="29"/>
                </a:lnTo>
                <a:lnTo>
                  <a:pt x="445" y="9"/>
                </a:lnTo>
                <a:lnTo>
                  <a:pt x="467" y="5"/>
                </a:lnTo>
                <a:lnTo>
                  <a:pt x="498" y="2"/>
                </a:lnTo>
                <a:lnTo>
                  <a:pt x="502" y="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40"/>
          <p:cNvSpPr>
            <a:spLocks/>
          </p:cNvSpPr>
          <p:nvPr/>
        </p:nvSpPr>
        <p:spPr bwMode="auto">
          <a:xfrm>
            <a:off x="6616700" y="1100138"/>
            <a:ext cx="620713" cy="895350"/>
          </a:xfrm>
          <a:custGeom>
            <a:avLst/>
            <a:gdLst>
              <a:gd name="T0" fmla="*/ 391 w 391"/>
              <a:gd name="T1" fmla="*/ 224 h 564"/>
              <a:gd name="T2" fmla="*/ 360 w 391"/>
              <a:gd name="T3" fmla="*/ 235 h 564"/>
              <a:gd name="T4" fmla="*/ 342 w 391"/>
              <a:gd name="T5" fmla="*/ 243 h 564"/>
              <a:gd name="T6" fmla="*/ 317 w 391"/>
              <a:gd name="T7" fmla="*/ 270 h 564"/>
              <a:gd name="T8" fmla="*/ 296 w 391"/>
              <a:gd name="T9" fmla="*/ 298 h 564"/>
              <a:gd name="T10" fmla="*/ 292 w 391"/>
              <a:gd name="T11" fmla="*/ 301 h 564"/>
              <a:gd name="T12" fmla="*/ 296 w 391"/>
              <a:gd name="T13" fmla="*/ 303 h 564"/>
              <a:gd name="T14" fmla="*/ 325 w 391"/>
              <a:gd name="T15" fmla="*/ 319 h 564"/>
              <a:gd name="T16" fmla="*/ 321 w 391"/>
              <a:gd name="T17" fmla="*/ 333 h 564"/>
              <a:gd name="T18" fmla="*/ 315 w 391"/>
              <a:gd name="T19" fmla="*/ 362 h 564"/>
              <a:gd name="T20" fmla="*/ 319 w 391"/>
              <a:gd name="T21" fmla="*/ 371 h 564"/>
              <a:gd name="T22" fmla="*/ 342 w 391"/>
              <a:gd name="T23" fmla="*/ 442 h 564"/>
              <a:gd name="T24" fmla="*/ 315 w 391"/>
              <a:gd name="T25" fmla="*/ 506 h 564"/>
              <a:gd name="T26" fmla="*/ 307 w 391"/>
              <a:gd name="T27" fmla="*/ 508 h 564"/>
              <a:gd name="T28" fmla="*/ 206 w 391"/>
              <a:gd name="T29" fmla="*/ 547 h 564"/>
              <a:gd name="T30" fmla="*/ 202 w 391"/>
              <a:gd name="T31" fmla="*/ 535 h 564"/>
              <a:gd name="T32" fmla="*/ 194 w 391"/>
              <a:gd name="T33" fmla="*/ 502 h 564"/>
              <a:gd name="T34" fmla="*/ 157 w 391"/>
              <a:gd name="T35" fmla="*/ 521 h 564"/>
              <a:gd name="T36" fmla="*/ 144 w 391"/>
              <a:gd name="T37" fmla="*/ 529 h 564"/>
              <a:gd name="T38" fmla="*/ 85 w 391"/>
              <a:gd name="T39" fmla="*/ 562 h 564"/>
              <a:gd name="T40" fmla="*/ 82 w 391"/>
              <a:gd name="T41" fmla="*/ 564 h 564"/>
              <a:gd name="T42" fmla="*/ 78 w 391"/>
              <a:gd name="T43" fmla="*/ 562 h 564"/>
              <a:gd name="T44" fmla="*/ 60 w 391"/>
              <a:gd name="T45" fmla="*/ 547 h 564"/>
              <a:gd name="T46" fmla="*/ 17 w 391"/>
              <a:gd name="T47" fmla="*/ 508 h 564"/>
              <a:gd name="T48" fmla="*/ 17 w 391"/>
              <a:gd name="T49" fmla="*/ 506 h 564"/>
              <a:gd name="T50" fmla="*/ 23 w 391"/>
              <a:gd name="T51" fmla="*/ 469 h 564"/>
              <a:gd name="T52" fmla="*/ 31 w 391"/>
              <a:gd name="T53" fmla="*/ 397 h 564"/>
              <a:gd name="T54" fmla="*/ 13 w 391"/>
              <a:gd name="T55" fmla="*/ 370 h 564"/>
              <a:gd name="T56" fmla="*/ 15 w 391"/>
              <a:gd name="T57" fmla="*/ 301 h 564"/>
              <a:gd name="T58" fmla="*/ 15 w 391"/>
              <a:gd name="T59" fmla="*/ 282 h 564"/>
              <a:gd name="T60" fmla="*/ 15 w 391"/>
              <a:gd name="T61" fmla="*/ 261 h 564"/>
              <a:gd name="T62" fmla="*/ 15 w 391"/>
              <a:gd name="T63" fmla="*/ 251 h 564"/>
              <a:gd name="T64" fmla="*/ 0 w 391"/>
              <a:gd name="T65" fmla="*/ 241 h 564"/>
              <a:gd name="T66" fmla="*/ 37 w 391"/>
              <a:gd name="T67" fmla="*/ 204 h 564"/>
              <a:gd name="T68" fmla="*/ 72 w 391"/>
              <a:gd name="T69" fmla="*/ 169 h 564"/>
              <a:gd name="T70" fmla="*/ 93 w 391"/>
              <a:gd name="T71" fmla="*/ 187 h 564"/>
              <a:gd name="T72" fmla="*/ 183 w 391"/>
              <a:gd name="T73" fmla="*/ 157 h 564"/>
              <a:gd name="T74" fmla="*/ 198 w 391"/>
              <a:gd name="T75" fmla="*/ 130 h 564"/>
              <a:gd name="T76" fmla="*/ 183 w 391"/>
              <a:gd name="T77" fmla="*/ 58 h 564"/>
              <a:gd name="T78" fmla="*/ 274 w 391"/>
              <a:gd name="T79" fmla="*/ 0 h 564"/>
              <a:gd name="T80" fmla="*/ 292 w 391"/>
              <a:gd name="T81" fmla="*/ 76 h 564"/>
              <a:gd name="T82" fmla="*/ 321 w 391"/>
              <a:gd name="T83" fmla="*/ 191 h 564"/>
              <a:gd name="T84" fmla="*/ 352 w 391"/>
              <a:gd name="T85" fmla="*/ 185 h 564"/>
              <a:gd name="T86" fmla="*/ 358 w 391"/>
              <a:gd name="T87" fmla="*/ 198 h 564"/>
              <a:gd name="T88" fmla="*/ 373 w 391"/>
              <a:gd name="T89" fmla="*/ 224 h 564"/>
              <a:gd name="T90" fmla="*/ 373 w 391"/>
              <a:gd name="T91" fmla="*/ 226 h 564"/>
              <a:gd name="T92" fmla="*/ 391 w 391"/>
              <a:gd name="T93" fmla="*/ 224 h 5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391" h="564">
                <a:moveTo>
                  <a:pt x="391" y="224"/>
                </a:moveTo>
                <a:lnTo>
                  <a:pt x="360" y="235"/>
                </a:lnTo>
                <a:lnTo>
                  <a:pt x="342" y="243"/>
                </a:lnTo>
                <a:lnTo>
                  <a:pt x="317" y="270"/>
                </a:lnTo>
                <a:lnTo>
                  <a:pt x="296" y="298"/>
                </a:lnTo>
                <a:lnTo>
                  <a:pt x="292" y="301"/>
                </a:lnTo>
                <a:lnTo>
                  <a:pt x="296" y="303"/>
                </a:lnTo>
                <a:lnTo>
                  <a:pt x="325" y="319"/>
                </a:lnTo>
                <a:lnTo>
                  <a:pt x="321" y="333"/>
                </a:lnTo>
                <a:lnTo>
                  <a:pt x="315" y="362"/>
                </a:lnTo>
                <a:lnTo>
                  <a:pt x="319" y="371"/>
                </a:lnTo>
                <a:lnTo>
                  <a:pt x="342" y="442"/>
                </a:lnTo>
                <a:lnTo>
                  <a:pt x="315" y="506"/>
                </a:lnTo>
                <a:lnTo>
                  <a:pt x="307" y="508"/>
                </a:lnTo>
                <a:lnTo>
                  <a:pt x="206" y="547"/>
                </a:lnTo>
                <a:lnTo>
                  <a:pt x="202" y="535"/>
                </a:lnTo>
                <a:lnTo>
                  <a:pt x="194" y="502"/>
                </a:lnTo>
                <a:lnTo>
                  <a:pt x="157" y="521"/>
                </a:lnTo>
                <a:lnTo>
                  <a:pt x="144" y="529"/>
                </a:lnTo>
                <a:lnTo>
                  <a:pt x="85" y="562"/>
                </a:lnTo>
                <a:lnTo>
                  <a:pt x="82" y="564"/>
                </a:lnTo>
                <a:lnTo>
                  <a:pt x="78" y="562"/>
                </a:lnTo>
                <a:lnTo>
                  <a:pt x="60" y="547"/>
                </a:lnTo>
                <a:lnTo>
                  <a:pt x="17" y="508"/>
                </a:lnTo>
                <a:lnTo>
                  <a:pt x="17" y="506"/>
                </a:lnTo>
                <a:lnTo>
                  <a:pt x="23" y="469"/>
                </a:lnTo>
                <a:lnTo>
                  <a:pt x="31" y="397"/>
                </a:lnTo>
                <a:lnTo>
                  <a:pt x="13" y="370"/>
                </a:lnTo>
                <a:lnTo>
                  <a:pt x="15" y="301"/>
                </a:lnTo>
                <a:lnTo>
                  <a:pt x="15" y="282"/>
                </a:lnTo>
                <a:lnTo>
                  <a:pt x="15" y="261"/>
                </a:lnTo>
                <a:lnTo>
                  <a:pt x="15" y="251"/>
                </a:lnTo>
                <a:lnTo>
                  <a:pt x="0" y="241"/>
                </a:lnTo>
                <a:lnTo>
                  <a:pt x="37" y="204"/>
                </a:lnTo>
                <a:lnTo>
                  <a:pt x="72" y="169"/>
                </a:lnTo>
                <a:lnTo>
                  <a:pt x="93" y="187"/>
                </a:lnTo>
                <a:lnTo>
                  <a:pt x="183" y="157"/>
                </a:lnTo>
                <a:lnTo>
                  <a:pt x="198" y="130"/>
                </a:lnTo>
                <a:lnTo>
                  <a:pt x="183" y="58"/>
                </a:lnTo>
                <a:lnTo>
                  <a:pt x="274" y="0"/>
                </a:lnTo>
                <a:lnTo>
                  <a:pt x="292" y="76"/>
                </a:lnTo>
                <a:lnTo>
                  <a:pt x="321" y="191"/>
                </a:lnTo>
                <a:lnTo>
                  <a:pt x="352" y="185"/>
                </a:lnTo>
                <a:lnTo>
                  <a:pt x="358" y="198"/>
                </a:lnTo>
                <a:lnTo>
                  <a:pt x="373" y="224"/>
                </a:lnTo>
                <a:lnTo>
                  <a:pt x="373" y="226"/>
                </a:lnTo>
                <a:lnTo>
                  <a:pt x="391" y="224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41"/>
          <p:cNvSpPr>
            <a:spLocks/>
          </p:cNvSpPr>
          <p:nvPr/>
        </p:nvSpPr>
        <p:spPr bwMode="auto">
          <a:xfrm>
            <a:off x="3678238" y="4284663"/>
            <a:ext cx="639763" cy="969963"/>
          </a:xfrm>
          <a:custGeom>
            <a:avLst/>
            <a:gdLst>
              <a:gd name="T0" fmla="*/ 203 w 403"/>
              <a:gd name="T1" fmla="*/ 586 h 611"/>
              <a:gd name="T2" fmla="*/ 212 w 403"/>
              <a:gd name="T3" fmla="*/ 531 h 611"/>
              <a:gd name="T4" fmla="*/ 187 w 403"/>
              <a:gd name="T5" fmla="*/ 485 h 611"/>
              <a:gd name="T6" fmla="*/ 181 w 403"/>
              <a:gd name="T7" fmla="*/ 413 h 611"/>
              <a:gd name="T8" fmla="*/ 117 w 403"/>
              <a:gd name="T9" fmla="*/ 420 h 611"/>
              <a:gd name="T10" fmla="*/ 86 w 403"/>
              <a:gd name="T11" fmla="*/ 333 h 611"/>
              <a:gd name="T12" fmla="*/ 107 w 403"/>
              <a:gd name="T13" fmla="*/ 298 h 611"/>
              <a:gd name="T14" fmla="*/ 119 w 403"/>
              <a:gd name="T15" fmla="*/ 278 h 611"/>
              <a:gd name="T16" fmla="*/ 86 w 403"/>
              <a:gd name="T17" fmla="*/ 253 h 611"/>
              <a:gd name="T18" fmla="*/ 80 w 403"/>
              <a:gd name="T19" fmla="*/ 162 h 611"/>
              <a:gd name="T20" fmla="*/ 4 w 403"/>
              <a:gd name="T21" fmla="*/ 181 h 611"/>
              <a:gd name="T22" fmla="*/ 24 w 403"/>
              <a:gd name="T23" fmla="*/ 136 h 611"/>
              <a:gd name="T24" fmla="*/ 47 w 403"/>
              <a:gd name="T25" fmla="*/ 99 h 611"/>
              <a:gd name="T26" fmla="*/ 61 w 403"/>
              <a:gd name="T27" fmla="*/ 113 h 611"/>
              <a:gd name="T28" fmla="*/ 62 w 403"/>
              <a:gd name="T29" fmla="*/ 101 h 611"/>
              <a:gd name="T30" fmla="*/ 70 w 403"/>
              <a:gd name="T31" fmla="*/ 93 h 611"/>
              <a:gd name="T32" fmla="*/ 115 w 403"/>
              <a:gd name="T33" fmla="*/ 109 h 611"/>
              <a:gd name="T34" fmla="*/ 133 w 403"/>
              <a:gd name="T35" fmla="*/ 45 h 611"/>
              <a:gd name="T36" fmla="*/ 191 w 403"/>
              <a:gd name="T37" fmla="*/ 4 h 611"/>
              <a:gd name="T38" fmla="*/ 203 w 403"/>
              <a:gd name="T39" fmla="*/ 8 h 611"/>
              <a:gd name="T40" fmla="*/ 280 w 403"/>
              <a:gd name="T41" fmla="*/ 0 h 611"/>
              <a:gd name="T42" fmla="*/ 280 w 403"/>
              <a:gd name="T43" fmla="*/ 14 h 611"/>
              <a:gd name="T44" fmla="*/ 347 w 403"/>
              <a:gd name="T45" fmla="*/ 57 h 611"/>
              <a:gd name="T46" fmla="*/ 331 w 403"/>
              <a:gd name="T47" fmla="*/ 82 h 611"/>
              <a:gd name="T48" fmla="*/ 321 w 403"/>
              <a:gd name="T49" fmla="*/ 167 h 611"/>
              <a:gd name="T50" fmla="*/ 306 w 403"/>
              <a:gd name="T51" fmla="*/ 243 h 611"/>
              <a:gd name="T52" fmla="*/ 339 w 403"/>
              <a:gd name="T53" fmla="*/ 286 h 611"/>
              <a:gd name="T54" fmla="*/ 362 w 403"/>
              <a:gd name="T55" fmla="*/ 302 h 611"/>
              <a:gd name="T56" fmla="*/ 349 w 403"/>
              <a:gd name="T57" fmla="*/ 323 h 611"/>
              <a:gd name="T58" fmla="*/ 292 w 403"/>
              <a:gd name="T59" fmla="*/ 381 h 611"/>
              <a:gd name="T60" fmla="*/ 298 w 403"/>
              <a:gd name="T61" fmla="*/ 475 h 611"/>
              <a:gd name="T62" fmla="*/ 302 w 403"/>
              <a:gd name="T63" fmla="*/ 533 h 611"/>
              <a:gd name="T64" fmla="*/ 269 w 403"/>
              <a:gd name="T65" fmla="*/ 582 h 6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403" h="611">
                <a:moveTo>
                  <a:pt x="230" y="611"/>
                </a:moveTo>
                <a:lnTo>
                  <a:pt x="203" y="586"/>
                </a:lnTo>
                <a:lnTo>
                  <a:pt x="206" y="562"/>
                </a:lnTo>
                <a:lnTo>
                  <a:pt x="212" y="531"/>
                </a:lnTo>
                <a:lnTo>
                  <a:pt x="214" y="510"/>
                </a:lnTo>
                <a:lnTo>
                  <a:pt x="187" y="485"/>
                </a:lnTo>
                <a:lnTo>
                  <a:pt x="205" y="446"/>
                </a:lnTo>
                <a:lnTo>
                  <a:pt x="181" y="413"/>
                </a:lnTo>
                <a:lnTo>
                  <a:pt x="138" y="418"/>
                </a:lnTo>
                <a:lnTo>
                  <a:pt x="117" y="420"/>
                </a:lnTo>
                <a:lnTo>
                  <a:pt x="86" y="395"/>
                </a:lnTo>
                <a:lnTo>
                  <a:pt x="86" y="333"/>
                </a:lnTo>
                <a:lnTo>
                  <a:pt x="131" y="309"/>
                </a:lnTo>
                <a:lnTo>
                  <a:pt x="107" y="298"/>
                </a:lnTo>
                <a:lnTo>
                  <a:pt x="115" y="286"/>
                </a:lnTo>
                <a:lnTo>
                  <a:pt x="119" y="278"/>
                </a:lnTo>
                <a:lnTo>
                  <a:pt x="88" y="255"/>
                </a:lnTo>
                <a:lnTo>
                  <a:pt x="86" y="253"/>
                </a:lnTo>
                <a:lnTo>
                  <a:pt x="84" y="204"/>
                </a:lnTo>
                <a:lnTo>
                  <a:pt x="80" y="162"/>
                </a:lnTo>
                <a:lnTo>
                  <a:pt x="61" y="167"/>
                </a:lnTo>
                <a:lnTo>
                  <a:pt x="4" y="181"/>
                </a:lnTo>
                <a:lnTo>
                  <a:pt x="0" y="150"/>
                </a:lnTo>
                <a:lnTo>
                  <a:pt x="24" y="136"/>
                </a:lnTo>
                <a:lnTo>
                  <a:pt x="18" y="119"/>
                </a:lnTo>
                <a:lnTo>
                  <a:pt x="47" y="99"/>
                </a:lnTo>
                <a:lnTo>
                  <a:pt x="57" y="113"/>
                </a:lnTo>
                <a:lnTo>
                  <a:pt x="61" y="113"/>
                </a:lnTo>
                <a:lnTo>
                  <a:pt x="64" y="109"/>
                </a:lnTo>
                <a:lnTo>
                  <a:pt x="62" y="101"/>
                </a:lnTo>
                <a:lnTo>
                  <a:pt x="66" y="97"/>
                </a:lnTo>
                <a:lnTo>
                  <a:pt x="70" y="93"/>
                </a:lnTo>
                <a:lnTo>
                  <a:pt x="99" y="103"/>
                </a:lnTo>
                <a:lnTo>
                  <a:pt x="115" y="109"/>
                </a:lnTo>
                <a:lnTo>
                  <a:pt x="154" y="101"/>
                </a:lnTo>
                <a:lnTo>
                  <a:pt x="133" y="45"/>
                </a:lnTo>
                <a:lnTo>
                  <a:pt x="185" y="8"/>
                </a:lnTo>
                <a:lnTo>
                  <a:pt x="191" y="4"/>
                </a:lnTo>
                <a:lnTo>
                  <a:pt x="199" y="6"/>
                </a:lnTo>
                <a:lnTo>
                  <a:pt x="203" y="8"/>
                </a:lnTo>
                <a:lnTo>
                  <a:pt x="234" y="21"/>
                </a:lnTo>
                <a:lnTo>
                  <a:pt x="280" y="0"/>
                </a:lnTo>
                <a:lnTo>
                  <a:pt x="280" y="14"/>
                </a:lnTo>
                <a:lnTo>
                  <a:pt x="280" y="14"/>
                </a:lnTo>
                <a:lnTo>
                  <a:pt x="343" y="55"/>
                </a:lnTo>
                <a:lnTo>
                  <a:pt x="347" y="57"/>
                </a:lnTo>
                <a:lnTo>
                  <a:pt x="347" y="64"/>
                </a:lnTo>
                <a:lnTo>
                  <a:pt x="331" y="82"/>
                </a:lnTo>
                <a:lnTo>
                  <a:pt x="339" y="125"/>
                </a:lnTo>
                <a:lnTo>
                  <a:pt x="321" y="167"/>
                </a:lnTo>
                <a:lnTo>
                  <a:pt x="317" y="177"/>
                </a:lnTo>
                <a:lnTo>
                  <a:pt x="306" y="243"/>
                </a:lnTo>
                <a:lnTo>
                  <a:pt x="335" y="259"/>
                </a:lnTo>
                <a:lnTo>
                  <a:pt x="339" y="286"/>
                </a:lnTo>
                <a:lnTo>
                  <a:pt x="341" y="296"/>
                </a:lnTo>
                <a:lnTo>
                  <a:pt x="362" y="302"/>
                </a:lnTo>
                <a:lnTo>
                  <a:pt x="403" y="309"/>
                </a:lnTo>
                <a:lnTo>
                  <a:pt x="349" y="323"/>
                </a:lnTo>
                <a:lnTo>
                  <a:pt x="339" y="327"/>
                </a:lnTo>
                <a:lnTo>
                  <a:pt x="292" y="381"/>
                </a:lnTo>
                <a:lnTo>
                  <a:pt x="294" y="401"/>
                </a:lnTo>
                <a:lnTo>
                  <a:pt x="298" y="475"/>
                </a:lnTo>
                <a:lnTo>
                  <a:pt x="300" y="524"/>
                </a:lnTo>
                <a:lnTo>
                  <a:pt x="302" y="533"/>
                </a:lnTo>
                <a:lnTo>
                  <a:pt x="302" y="537"/>
                </a:lnTo>
                <a:lnTo>
                  <a:pt x="269" y="582"/>
                </a:lnTo>
                <a:lnTo>
                  <a:pt x="230" y="611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" name="Freeform 42"/>
          <p:cNvSpPr>
            <a:spLocks/>
          </p:cNvSpPr>
          <p:nvPr/>
        </p:nvSpPr>
        <p:spPr bwMode="auto">
          <a:xfrm>
            <a:off x="2844800" y="4300538"/>
            <a:ext cx="709613" cy="314325"/>
          </a:xfrm>
          <a:custGeom>
            <a:avLst/>
            <a:gdLst>
              <a:gd name="T0" fmla="*/ 434 w 447"/>
              <a:gd name="T1" fmla="*/ 82 h 198"/>
              <a:gd name="T2" fmla="*/ 358 w 447"/>
              <a:gd name="T3" fmla="*/ 138 h 198"/>
              <a:gd name="T4" fmla="*/ 336 w 447"/>
              <a:gd name="T5" fmla="*/ 154 h 198"/>
              <a:gd name="T6" fmla="*/ 323 w 447"/>
              <a:gd name="T7" fmla="*/ 163 h 198"/>
              <a:gd name="T8" fmla="*/ 237 w 447"/>
              <a:gd name="T9" fmla="*/ 157 h 198"/>
              <a:gd name="T10" fmla="*/ 222 w 447"/>
              <a:gd name="T11" fmla="*/ 175 h 198"/>
              <a:gd name="T12" fmla="*/ 214 w 447"/>
              <a:gd name="T13" fmla="*/ 130 h 198"/>
              <a:gd name="T14" fmla="*/ 187 w 447"/>
              <a:gd name="T15" fmla="*/ 155 h 198"/>
              <a:gd name="T16" fmla="*/ 175 w 447"/>
              <a:gd name="T17" fmla="*/ 169 h 198"/>
              <a:gd name="T18" fmla="*/ 171 w 447"/>
              <a:gd name="T19" fmla="*/ 173 h 198"/>
              <a:gd name="T20" fmla="*/ 157 w 447"/>
              <a:gd name="T21" fmla="*/ 157 h 198"/>
              <a:gd name="T22" fmla="*/ 152 w 447"/>
              <a:gd name="T23" fmla="*/ 161 h 198"/>
              <a:gd name="T24" fmla="*/ 113 w 447"/>
              <a:gd name="T25" fmla="*/ 183 h 198"/>
              <a:gd name="T26" fmla="*/ 107 w 447"/>
              <a:gd name="T27" fmla="*/ 171 h 198"/>
              <a:gd name="T28" fmla="*/ 66 w 447"/>
              <a:gd name="T29" fmla="*/ 198 h 198"/>
              <a:gd name="T30" fmla="*/ 50 w 447"/>
              <a:gd name="T31" fmla="*/ 183 h 198"/>
              <a:gd name="T32" fmla="*/ 35 w 447"/>
              <a:gd name="T33" fmla="*/ 167 h 198"/>
              <a:gd name="T34" fmla="*/ 29 w 447"/>
              <a:gd name="T35" fmla="*/ 163 h 198"/>
              <a:gd name="T36" fmla="*/ 33 w 447"/>
              <a:gd name="T37" fmla="*/ 132 h 198"/>
              <a:gd name="T38" fmla="*/ 35 w 447"/>
              <a:gd name="T39" fmla="*/ 120 h 198"/>
              <a:gd name="T40" fmla="*/ 35 w 447"/>
              <a:gd name="T41" fmla="*/ 120 h 198"/>
              <a:gd name="T42" fmla="*/ 10 w 447"/>
              <a:gd name="T43" fmla="*/ 72 h 198"/>
              <a:gd name="T44" fmla="*/ 0 w 447"/>
              <a:gd name="T45" fmla="*/ 37 h 198"/>
              <a:gd name="T46" fmla="*/ 41 w 447"/>
              <a:gd name="T47" fmla="*/ 47 h 198"/>
              <a:gd name="T48" fmla="*/ 80 w 447"/>
              <a:gd name="T49" fmla="*/ 82 h 198"/>
              <a:gd name="T50" fmla="*/ 82 w 447"/>
              <a:gd name="T51" fmla="*/ 85 h 198"/>
              <a:gd name="T52" fmla="*/ 80 w 447"/>
              <a:gd name="T53" fmla="*/ 52 h 198"/>
              <a:gd name="T54" fmla="*/ 78 w 447"/>
              <a:gd name="T55" fmla="*/ 29 h 198"/>
              <a:gd name="T56" fmla="*/ 115 w 447"/>
              <a:gd name="T57" fmla="*/ 23 h 198"/>
              <a:gd name="T58" fmla="*/ 124 w 447"/>
              <a:gd name="T59" fmla="*/ 21 h 198"/>
              <a:gd name="T60" fmla="*/ 138 w 447"/>
              <a:gd name="T61" fmla="*/ 29 h 198"/>
              <a:gd name="T62" fmla="*/ 157 w 447"/>
              <a:gd name="T63" fmla="*/ 41 h 198"/>
              <a:gd name="T64" fmla="*/ 194 w 447"/>
              <a:gd name="T65" fmla="*/ 45 h 198"/>
              <a:gd name="T66" fmla="*/ 224 w 447"/>
              <a:gd name="T67" fmla="*/ 48 h 198"/>
              <a:gd name="T68" fmla="*/ 237 w 447"/>
              <a:gd name="T69" fmla="*/ 60 h 198"/>
              <a:gd name="T70" fmla="*/ 284 w 447"/>
              <a:gd name="T71" fmla="*/ 97 h 198"/>
              <a:gd name="T72" fmla="*/ 286 w 447"/>
              <a:gd name="T73" fmla="*/ 97 h 198"/>
              <a:gd name="T74" fmla="*/ 307 w 447"/>
              <a:gd name="T75" fmla="*/ 85 h 198"/>
              <a:gd name="T76" fmla="*/ 307 w 447"/>
              <a:gd name="T77" fmla="*/ 85 h 198"/>
              <a:gd name="T78" fmla="*/ 288 w 447"/>
              <a:gd name="T79" fmla="*/ 47 h 198"/>
              <a:gd name="T80" fmla="*/ 282 w 447"/>
              <a:gd name="T81" fmla="*/ 37 h 198"/>
              <a:gd name="T82" fmla="*/ 278 w 447"/>
              <a:gd name="T83" fmla="*/ 29 h 198"/>
              <a:gd name="T84" fmla="*/ 319 w 447"/>
              <a:gd name="T85" fmla="*/ 11 h 198"/>
              <a:gd name="T86" fmla="*/ 397 w 447"/>
              <a:gd name="T87" fmla="*/ 2 h 198"/>
              <a:gd name="T88" fmla="*/ 420 w 447"/>
              <a:gd name="T89" fmla="*/ 0 h 198"/>
              <a:gd name="T90" fmla="*/ 426 w 447"/>
              <a:gd name="T91" fmla="*/ 11 h 198"/>
              <a:gd name="T92" fmla="*/ 436 w 447"/>
              <a:gd name="T93" fmla="*/ 27 h 198"/>
              <a:gd name="T94" fmla="*/ 447 w 447"/>
              <a:gd name="T95" fmla="*/ 48 h 198"/>
              <a:gd name="T96" fmla="*/ 434 w 447"/>
              <a:gd name="T97" fmla="*/ 82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447" h="198">
                <a:moveTo>
                  <a:pt x="434" y="82"/>
                </a:moveTo>
                <a:lnTo>
                  <a:pt x="358" y="138"/>
                </a:lnTo>
                <a:lnTo>
                  <a:pt x="336" y="154"/>
                </a:lnTo>
                <a:lnTo>
                  <a:pt x="323" y="163"/>
                </a:lnTo>
                <a:lnTo>
                  <a:pt x="237" y="157"/>
                </a:lnTo>
                <a:lnTo>
                  <a:pt x="222" y="175"/>
                </a:lnTo>
                <a:lnTo>
                  <a:pt x="214" y="130"/>
                </a:lnTo>
                <a:lnTo>
                  <a:pt x="187" y="155"/>
                </a:lnTo>
                <a:lnTo>
                  <a:pt x="175" y="169"/>
                </a:lnTo>
                <a:lnTo>
                  <a:pt x="171" y="173"/>
                </a:lnTo>
                <a:lnTo>
                  <a:pt x="157" y="157"/>
                </a:lnTo>
                <a:lnTo>
                  <a:pt x="152" y="161"/>
                </a:lnTo>
                <a:lnTo>
                  <a:pt x="113" y="183"/>
                </a:lnTo>
                <a:lnTo>
                  <a:pt x="107" y="171"/>
                </a:lnTo>
                <a:lnTo>
                  <a:pt x="66" y="198"/>
                </a:lnTo>
                <a:lnTo>
                  <a:pt x="50" y="183"/>
                </a:lnTo>
                <a:lnTo>
                  <a:pt x="35" y="167"/>
                </a:lnTo>
                <a:lnTo>
                  <a:pt x="29" y="163"/>
                </a:lnTo>
                <a:lnTo>
                  <a:pt x="33" y="132"/>
                </a:lnTo>
                <a:lnTo>
                  <a:pt x="35" y="120"/>
                </a:lnTo>
                <a:lnTo>
                  <a:pt x="35" y="120"/>
                </a:lnTo>
                <a:lnTo>
                  <a:pt x="10" y="72"/>
                </a:lnTo>
                <a:lnTo>
                  <a:pt x="0" y="37"/>
                </a:lnTo>
                <a:lnTo>
                  <a:pt x="41" y="47"/>
                </a:lnTo>
                <a:lnTo>
                  <a:pt x="80" y="82"/>
                </a:lnTo>
                <a:lnTo>
                  <a:pt x="82" y="85"/>
                </a:lnTo>
                <a:lnTo>
                  <a:pt x="80" y="52"/>
                </a:lnTo>
                <a:lnTo>
                  <a:pt x="78" y="29"/>
                </a:lnTo>
                <a:lnTo>
                  <a:pt x="115" y="23"/>
                </a:lnTo>
                <a:lnTo>
                  <a:pt x="124" y="21"/>
                </a:lnTo>
                <a:lnTo>
                  <a:pt x="138" y="29"/>
                </a:lnTo>
                <a:lnTo>
                  <a:pt x="157" y="41"/>
                </a:lnTo>
                <a:lnTo>
                  <a:pt x="194" y="45"/>
                </a:lnTo>
                <a:lnTo>
                  <a:pt x="224" y="48"/>
                </a:lnTo>
                <a:lnTo>
                  <a:pt x="237" y="60"/>
                </a:lnTo>
                <a:lnTo>
                  <a:pt x="284" y="97"/>
                </a:lnTo>
                <a:lnTo>
                  <a:pt x="286" y="97"/>
                </a:lnTo>
                <a:lnTo>
                  <a:pt x="307" y="85"/>
                </a:lnTo>
                <a:lnTo>
                  <a:pt x="307" y="85"/>
                </a:lnTo>
                <a:lnTo>
                  <a:pt x="288" y="47"/>
                </a:lnTo>
                <a:lnTo>
                  <a:pt x="282" y="37"/>
                </a:lnTo>
                <a:lnTo>
                  <a:pt x="278" y="29"/>
                </a:lnTo>
                <a:lnTo>
                  <a:pt x="319" y="11"/>
                </a:lnTo>
                <a:lnTo>
                  <a:pt x="397" y="2"/>
                </a:lnTo>
                <a:lnTo>
                  <a:pt x="420" y="0"/>
                </a:lnTo>
                <a:lnTo>
                  <a:pt x="426" y="11"/>
                </a:lnTo>
                <a:lnTo>
                  <a:pt x="436" y="27"/>
                </a:lnTo>
                <a:lnTo>
                  <a:pt x="447" y="48"/>
                </a:lnTo>
                <a:lnTo>
                  <a:pt x="434" y="8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43"/>
          <p:cNvSpPr>
            <a:spLocks noEditPoints="1"/>
          </p:cNvSpPr>
          <p:nvPr/>
        </p:nvSpPr>
        <p:spPr bwMode="auto">
          <a:xfrm>
            <a:off x="3079750" y="3246438"/>
            <a:ext cx="1160463" cy="473075"/>
          </a:xfrm>
          <a:custGeom>
            <a:avLst/>
            <a:gdLst>
              <a:gd name="T0" fmla="*/ 570 w 731"/>
              <a:gd name="T1" fmla="*/ 103 h 298"/>
              <a:gd name="T2" fmla="*/ 556 w 731"/>
              <a:gd name="T3" fmla="*/ 98 h 298"/>
              <a:gd name="T4" fmla="*/ 523 w 731"/>
              <a:gd name="T5" fmla="*/ 84 h 298"/>
              <a:gd name="T6" fmla="*/ 476 w 731"/>
              <a:gd name="T7" fmla="*/ 64 h 298"/>
              <a:gd name="T8" fmla="*/ 457 w 731"/>
              <a:gd name="T9" fmla="*/ 12 h 298"/>
              <a:gd name="T10" fmla="*/ 441 w 731"/>
              <a:gd name="T11" fmla="*/ 6 h 298"/>
              <a:gd name="T12" fmla="*/ 422 w 731"/>
              <a:gd name="T13" fmla="*/ 0 h 298"/>
              <a:gd name="T14" fmla="*/ 404 w 731"/>
              <a:gd name="T15" fmla="*/ 61 h 298"/>
              <a:gd name="T16" fmla="*/ 367 w 731"/>
              <a:gd name="T17" fmla="*/ 55 h 298"/>
              <a:gd name="T18" fmla="*/ 360 w 731"/>
              <a:gd name="T19" fmla="*/ 20 h 298"/>
              <a:gd name="T20" fmla="*/ 200 w 731"/>
              <a:gd name="T21" fmla="*/ 39 h 298"/>
              <a:gd name="T22" fmla="*/ 251 w 731"/>
              <a:gd name="T23" fmla="*/ 94 h 298"/>
              <a:gd name="T24" fmla="*/ 262 w 731"/>
              <a:gd name="T25" fmla="*/ 107 h 298"/>
              <a:gd name="T26" fmla="*/ 220 w 731"/>
              <a:gd name="T27" fmla="*/ 113 h 298"/>
              <a:gd name="T28" fmla="*/ 177 w 731"/>
              <a:gd name="T29" fmla="*/ 121 h 298"/>
              <a:gd name="T30" fmla="*/ 113 w 731"/>
              <a:gd name="T31" fmla="*/ 107 h 298"/>
              <a:gd name="T32" fmla="*/ 0 w 731"/>
              <a:gd name="T33" fmla="*/ 207 h 298"/>
              <a:gd name="T34" fmla="*/ 93 w 731"/>
              <a:gd name="T35" fmla="*/ 298 h 298"/>
              <a:gd name="T36" fmla="*/ 97 w 731"/>
              <a:gd name="T37" fmla="*/ 298 h 298"/>
              <a:gd name="T38" fmla="*/ 142 w 731"/>
              <a:gd name="T39" fmla="*/ 280 h 298"/>
              <a:gd name="T40" fmla="*/ 163 w 731"/>
              <a:gd name="T41" fmla="*/ 273 h 298"/>
              <a:gd name="T42" fmla="*/ 245 w 731"/>
              <a:gd name="T43" fmla="*/ 242 h 298"/>
              <a:gd name="T44" fmla="*/ 262 w 731"/>
              <a:gd name="T45" fmla="*/ 236 h 298"/>
              <a:gd name="T46" fmla="*/ 375 w 731"/>
              <a:gd name="T47" fmla="*/ 247 h 298"/>
              <a:gd name="T48" fmla="*/ 399 w 731"/>
              <a:gd name="T49" fmla="*/ 238 h 298"/>
              <a:gd name="T50" fmla="*/ 441 w 731"/>
              <a:gd name="T51" fmla="*/ 218 h 298"/>
              <a:gd name="T52" fmla="*/ 523 w 731"/>
              <a:gd name="T53" fmla="*/ 183 h 298"/>
              <a:gd name="T54" fmla="*/ 611 w 731"/>
              <a:gd name="T55" fmla="*/ 142 h 298"/>
              <a:gd name="T56" fmla="*/ 570 w 731"/>
              <a:gd name="T57" fmla="*/ 103 h 298"/>
              <a:gd name="T58" fmla="*/ 716 w 731"/>
              <a:gd name="T59" fmla="*/ 152 h 298"/>
              <a:gd name="T60" fmla="*/ 626 w 731"/>
              <a:gd name="T61" fmla="*/ 222 h 298"/>
              <a:gd name="T62" fmla="*/ 595 w 731"/>
              <a:gd name="T63" fmla="*/ 210 h 298"/>
              <a:gd name="T64" fmla="*/ 560 w 731"/>
              <a:gd name="T65" fmla="*/ 240 h 298"/>
              <a:gd name="T66" fmla="*/ 570 w 731"/>
              <a:gd name="T67" fmla="*/ 265 h 298"/>
              <a:gd name="T68" fmla="*/ 585 w 731"/>
              <a:gd name="T69" fmla="*/ 294 h 298"/>
              <a:gd name="T70" fmla="*/ 642 w 731"/>
              <a:gd name="T71" fmla="*/ 286 h 298"/>
              <a:gd name="T72" fmla="*/ 654 w 731"/>
              <a:gd name="T73" fmla="*/ 255 h 298"/>
              <a:gd name="T74" fmla="*/ 667 w 731"/>
              <a:gd name="T75" fmla="*/ 257 h 298"/>
              <a:gd name="T76" fmla="*/ 731 w 731"/>
              <a:gd name="T77" fmla="*/ 193 h 298"/>
              <a:gd name="T78" fmla="*/ 716 w 731"/>
              <a:gd name="T79" fmla="*/ 152 h 2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731" h="298">
                <a:moveTo>
                  <a:pt x="570" y="103"/>
                </a:moveTo>
                <a:lnTo>
                  <a:pt x="556" y="98"/>
                </a:lnTo>
                <a:lnTo>
                  <a:pt x="523" y="84"/>
                </a:lnTo>
                <a:lnTo>
                  <a:pt x="476" y="64"/>
                </a:lnTo>
                <a:lnTo>
                  <a:pt x="457" y="12"/>
                </a:lnTo>
                <a:lnTo>
                  <a:pt x="441" y="6"/>
                </a:lnTo>
                <a:lnTo>
                  <a:pt x="422" y="0"/>
                </a:lnTo>
                <a:lnTo>
                  <a:pt x="404" y="61"/>
                </a:lnTo>
                <a:lnTo>
                  <a:pt x="367" y="55"/>
                </a:lnTo>
                <a:lnTo>
                  <a:pt x="360" y="20"/>
                </a:lnTo>
                <a:lnTo>
                  <a:pt x="200" y="39"/>
                </a:lnTo>
                <a:lnTo>
                  <a:pt x="251" y="94"/>
                </a:lnTo>
                <a:lnTo>
                  <a:pt x="262" y="107"/>
                </a:lnTo>
                <a:lnTo>
                  <a:pt x="220" y="113"/>
                </a:lnTo>
                <a:lnTo>
                  <a:pt x="177" y="121"/>
                </a:lnTo>
                <a:lnTo>
                  <a:pt x="113" y="107"/>
                </a:lnTo>
                <a:lnTo>
                  <a:pt x="0" y="207"/>
                </a:lnTo>
                <a:lnTo>
                  <a:pt x="93" y="298"/>
                </a:lnTo>
                <a:lnTo>
                  <a:pt x="97" y="298"/>
                </a:lnTo>
                <a:lnTo>
                  <a:pt x="142" y="280"/>
                </a:lnTo>
                <a:lnTo>
                  <a:pt x="163" y="273"/>
                </a:lnTo>
                <a:lnTo>
                  <a:pt x="245" y="242"/>
                </a:lnTo>
                <a:lnTo>
                  <a:pt x="262" y="236"/>
                </a:lnTo>
                <a:lnTo>
                  <a:pt x="375" y="247"/>
                </a:lnTo>
                <a:lnTo>
                  <a:pt x="399" y="238"/>
                </a:lnTo>
                <a:lnTo>
                  <a:pt x="441" y="218"/>
                </a:lnTo>
                <a:lnTo>
                  <a:pt x="523" y="183"/>
                </a:lnTo>
                <a:lnTo>
                  <a:pt x="611" y="142"/>
                </a:lnTo>
                <a:lnTo>
                  <a:pt x="570" y="103"/>
                </a:lnTo>
                <a:close/>
                <a:moveTo>
                  <a:pt x="716" y="152"/>
                </a:moveTo>
                <a:lnTo>
                  <a:pt x="626" y="222"/>
                </a:lnTo>
                <a:lnTo>
                  <a:pt x="595" y="210"/>
                </a:lnTo>
                <a:lnTo>
                  <a:pt x="560" y="240"/>
                </a:lnTo>
                <a:lnTo>
                  <a:pt x="570" y="265"/>
                </a:lnTo>
                <a:lnTo>
                  <a:pt x="585" y="294"/>
                </a:lnTo>
                <a:lnTo>
                  <a:pt x="642" y="286"/>
                </a:lnTo>
                <a:lnTo>
                  <a:pt x="654" y="255"/>
                </a:lnTo>
                <a:lnTo>
                  <a:pt x="667" y="257"/>
                </a:lnTo>
                <a:lnTo>
                  <a:pt x="731" y="193"/>
                </a:lnTo>
                <a:lnTo>
                  <a:pt x="716" y="152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Freeform 44"/>
          <p:cNvSpPr>
            <a:spLocks/>
          </p:cNvSpPr>
          <p:nvPr/>
        </p:nvSpPr>
        <p:spPr bwMode="auto">
          <a:xfrm>
            <a:off x="3152775" y="2890838"/>
            <a:ext cx="557213" cy="276225"/>
          </a:xfrm>
          <a:custGeom>
            <a:avLst/>
            <a:gdLst>
              <a:gd name="T0" fmla="*/ 73 w 180"/>
              <a:gd name="T1" fmla="*/ 89 h 89"/>
              <a:gd name="T2" fmla="*/ 73 w 180"/>
              <a:gd name="T3" fmla="*/ 89 h 89"/>
              <a:gd name="T4" fmla="*/ 0 w 180"/>
              <a:gd name="T5" fmla="*/ 83 h 89"/>
              <a:gd name="T6" fmla="*/ 0 w 180"/>
              <a:gd name="T7" fmla="*/ 82 h 89"/>
              <a:gd name="T8" fmla="*/ 0 w 180"/>
              <a:gd name="T9" fmla="*/ 64 h 89"/>
              <a:gd name="T10" fmla="*/ 0 w 180"/>
              <a:gd name="T11" fmla="*/ 63 h 89"/>
              <a:gd name="T12" fmla="*/ 93 w 180"/>
              <a:gd name="T13" fmla="*/ 52 h 89"/>
              <a:gd name="T14" fmla="*/ 165 w 180"/>
              <a:gd name="T15" fmla="*/ 0 h 89"/>
              <a:gd name="T16" fmla="*/ 166 w 180"/>
              <a:gd name="T17" fmla="*/ 0 h 89"/>
              <a:gd name="T18" fmla="*/ 178 w 180"/>
              <a:gd name="T19" fmla="*/ 8 h 89"/>
              <a:gd name="T20" fmla="*/ 178 w 180"/>
              <a:gd name="T21" fmla="*/ 8 h 89"/>
              <a:gd name="T22" fmla="*/ 172 w 180"/>
              <a:gd name="T23" fmla="*/ 26 h 89"/>
              <a:gd name="T24" fmla="*/ 180 w 180"/>
              <a:gd name="T25" fmla="*/ 38 h 89"/>
              <a:gd name="T26" fmla="*/ 180 w 180"/>
              <a:gd name="T27" fmla="*/ 38 h 89"/>
              <a:gd name="T28" fmla="*/ 173 w 180"/>
              <a:gd name="T29" fmla="*/ 79 h 89"/>
              <a:gd name="T30" fmla="*/ 173 w 180"/>
              <a:gd name="T31" fmla="*/ 79 h 89"/>
              <a:gd name="T32" fmla="*/ 73 w 180"/>
              <a:gd name="T33" fmla="*/ 89 h 89"/>
              <a:gd name="T34" fmla="*/ 73 w 180"/>
              <a:gd name="T35" fmla="*/ 89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80" h="89">
                <a:moveTo>
                  <a:pt x="73" y="89"/>
                </a:moveTo>
                <a:cubicBezTo>
                  <a:pt x="73" y="89"/>
                  <a:pt x="73" y="89"/>
                  <a:pt x="73" y="89"/>
                </a:cubicBezTo>
                <a:cubicBezTo>
                  <a:pt x="0" y="83"/>
                  <a:pt x="0" y="83"/>
                  <a:pt x="0" y="83"/>
                </a:cubicBezTo>
                <a:cubicBezTo>
                  <a:pt x="0" y="83"/>
                  <a:pt x="0" y="82"/>
                  <a:pt x="0" y="82"/>
                </a:cubicBezTo>
                <a:cubicBezTo>
                  <a:pt x="0" y="64"/>
                  <a:pt x="0" y="64"/>
                  <a:pt x="0" y="64"/>
                </a:cubicBezTo>
                <a:cubicBezTo>
                  <a:pt x="0" y="63"/>
                  <a:pt x="0" y="63"/>
                  <a:pt x="0" y="63"/>
                </a:cubicBezTo>
                <a:cubicBezTo>
                  <a:pt x="93" y="52"/>
                  <a:pt x="93" y="52"/>
                  <a:pt x="93" y="52"/>
                </a:cubicBezTo>
                <a:cubicBezTo>
                  <a:pt x="165" y="0"/>
                  <a:pt x="165" y="0"/>
                  <a:pt x="165" y="0"/>
                </a:cubicBezTo>
                <a:cubicBezTo>
                  <a:pt x="166" y="0"/>
                  <a:pt x="166" y="0"/>
                  <a:pt x="166" y="0"/>
                </a:cubicBezTo>
                <a:cubicBezTo>
                  <a:pt x="178" y="8"/>
                  <a:pt x="178" y="8"/>
                  <a:pt x="178" y="8"/>
                </a:cubicBezTo>
                <a:cubicBezTo>
                  <a:pt x="178" y="8"/>
                  <a:pt x="178" y="8"/>
                  <a:pt x="178" y="8"/>
                </a:cubicBezTo>
                <a:cubicBezTo>
                  <a:pt x="172" y="26"/>
                  <a:pt x="172" y="26"/>
                  <a:pt x="172" y="26"/>
                </a:cubicBezTo>
                <a:cubicBezTo>
                  <a:pt x="180" y="38"/>
                  <a:pt x="180" y="38"/>
                  <a:pt x="180" y="38"/>
                </a:cubicBezTo>
                <a:cubicBezTo>
                  <a:pt x="180" y="38"/>
                  <a:pt x="180" y="38"/>
                  <a:pt x="180" y="38"/>
                </a:cubicBezTo>
                <a:cubicBezTo>
                  <a:pt x="173" y="79"/>
                  <a:pt x="173" y="79"/>
                  <a:pt x="173" y="79"/>
                </a:cubicBezTo>
                <a:cubicBezTo>
                  <a:pt x="173" y="79"/>
                  <a:pt x="173" y="79"/>
                  <a:pt x="173" y="79"/>
                </a:cubicBezTo>
                <a:cubicBezTo>
                  <a:pt x="73" y="89"/>
                  <a:pt x="73" y="89"/>
                  <a:pt x="73" y="89"/>
                </a:cubicBezTo>
                <a:cubicBezTo>
                  <a:pt x="73" y="89"/>
                  <a:pt x="73" y="89"/>
                  <a:pt x="73" y="89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45"/>
          <p:cNvSpPr>
            <a:spLocks/>
          </p:cNvSpPr>
          <p:nvPr/>
        </p:nvSpPr>
        <p:spPr bwMode="auto">
          <a:xfrm>
            <a:off x="3076575" y="3243263"/>
            <a:ext cx="973138" cy="479425"/>
          </a:xfrm>
          <a:custGeom>
            <a:avLst/>
            <a:gdLst>
              <a:gd name="T0" fmla="*/ 51 w 315"/>
              <a:gd name="T1" fmla="*/ 155 h 155"/>
              <a:gd name="T2" fmla="*/ 49 w 315"/>
              <a:gd name="T3" fmla="*/ 155 h 155"/>
              <a:gd name="T4" fmla="*/ 49 w 315"/>
              <a:gd name="T5" fmla="*/ 155 h 155"/>
              <a:gd name="T6" fmla="*/ 1 w 315"/>
              <a:gd name="T7" fmla="*/ 108 h 155"/>
              <a:gd name="T8" fmla="*/ 0 w 315"/>
              <a:gd name="T9" fmla="*/ 107 h 155"/>
              <a:gd name="T10" fmla="*/ 1 w 315"/>
              <a:gd name="T11" fmla="*/ 107 h 155"/>
              <a:gd name="T12" fmla="*/ 59 w 315"/>
              <a:gd name="T13" fmla="*/ 55 h 155"/>
              <a:gd name="T14" fmla="*/ 59 w 315"/>
              <a:gd name="T15" fmla="*/ 55 h 155"/>
              <a:gd name="T16" fmla="*/ 92 w 315"/>
              <a:gd name="T17" fmla="*/ 63 h 155"/>
              <a:gd name="T18" fmla="*/ 114 w 315"/>
              <a:gd name="T19" fmla="*/ 59 h 155"/>
              <a:gd name="T20" fmla="*/ 135 w 315"/>
              <a:gd name="T21" fmla="*/ 55 h 155"/>
              <a:gd name="T22" fmla="*/ 130 w 315"/>
              <a:gd name="T23" fmla="*/ 49 h 155"/>
              <a:gd name="T24" fmla="*/ 103 w 315"/>
              <a:gd name="T25" fmla="*/ 22 h 155"/>
              <a:gd name="T26" fmla="*/ 103 w 315"/>
              <a:gd name="T27" fmla="*/ 21 h 155"/>
              <a:gd name="T28" fmla="*/ 104 w 315"/>
              <a:gd name="T29" fmla="*/ 21 h 155"/>
              <a:gd name="T30" fmla="*/ 186 w 315"/>
              <a:gd name="T31" fmla="*/ 11 h 155"/>
              <a:gd name="T32" fmla="*/ 187 w 315"/>
              <a:gd name="T33" fmla="*/ 11 h 155"/>
              <a:gd name="T34" fmla="*/ 191 w 315"/>
              <a:gd name="T35" fmla="*/ 29 h 155"/>
              <a:gd name="T36" fmla="*/ 208 w 315"/>
              <a:gd name="T37" fmla="*/ 31 h 155"/>
              <a:gd name="T38" fmla="*/ 218 w 315"/>
              <a:gd name="T39" fmla="*/ 1 h 155"/>
              <a:gd name="T40" fmla="*/ 218 w 315"/>
              <a:gd name="T41" fmla="*/ 0 h 155"/>
              <a:gd name="T42" fmla="*/ 219 w 315"/>
              <a:gd name="T43" fmla="*/ 0 h 155"/>
              <a:gd name="T44" fmla="*/ 228 w 315"/>
              <a:gd name="T45" fmla="*/ 4 h 155"/>
              <a:gd name="T46" fmla="*/ 237 w 315"/>
              <a:gd name="T47" fmla="*/ 7 h 155"/>
              <a:gd name="T48" fmla="*/ 237 w 315"/>
              <a:gd name="T49" fmla="*/ 7 h 155"/>
              <a:gd name="T50" fmla="*/ 247 w 315"/>
              <a:gd name="T51" fmla="*/ 34 h 155"/>
              <a:gd name="T52" fmla="*/ 270 w 315"/>
              <a:gd name="T53" fmla="*/ 44 h 155"/>
              <a:gd name="T54" fmla="*/ 287 w 315"/>
              <a:gd name="T55" fmla="*/ 51 h 155"/>
              <a:gd name="T56" fmla="*/ 294 w 315"/>
              <a:gd name="T57" fmla="*/ 54 h 155"/>
              <a:gd name="T58" fmla="*/ 294 w 315"/>
              <a:gd name="T59" fmla="*/ 54 h 155"/>
              <a:gd name="T60" fmla="*/ 315 w 315"/>
              <a:gd name="T61" fmla="*/ 73 h 155"/>
              <a:gd name="T62" fmla="*/ 315 w 315"/>
              <a:gd name="T63" fmla="*/ 74 h 155"/>
              <a:gd name="T64" fmla="*/ 315 w 315"/>
              <a:gd name="T65" fmla="*/ 74 h 155"/>
              <a:gd name="T66" fmla="*/ 271 w 315"/>
              <a:gd name="T67" fmla="*/ 96 h 155"/>
              <a:gd name="T68" fmla="*/ 194 w 315"/>
              <a:gd name="T69" fmla="*/ 128 h 155"/>
              <a:gd name="T70" fmla="*/ 194 w 315"/>
              <a:gd name="T71" fmla="*/ 128 h 155"/>
              <a:gd name="T72" fmla="*/ 136 w 315"/>
              <a:gd name="T73" fmla="*/ 123 h 155"/>
              <a:gd name="T74" fmla="*/ 127 w 315"/>
              <a:gd name="T75" fmla="*/ 126 h 155"/>
              <a:gd name="T76" fmla="*/ 85 w 315"/>
              <a:gd name="T77" fmla="*/ 142 h 155"/>
              <a:gd name="T78" fmla="*/ 74 w 315"/>
              <a:gd name="T79" fmla="*/ 146 h 155"/>
              <a:gd name="T80" fmla="*/ 51 w 315"/>
              <a:gd name="T81" fmla="*/ 155 h 155"/>
              <a:gd name="T82" fmla="*/ 51 w 315"/>
              <a:gd name="T83" fmla="*/ 155 h 1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315" h="155">
                <a:moveTo>
                  <a:pt x="51" y="155"/>
                </a:moveTo>
                <a:cubicBezTo>
                  <a:pt x="49" y="155"/>
                  <a:pt x="49" y="155"/>
                  <a:pt x="49" y="155"/>
                </a:cubicBezTo>
                <a:cubicBezTo>
                  <a:pt x="49" y="155"/>
                  <a:pt x="49" y="155"/>
                  <a:pt x="49" y="155"/>
                </a:cubicBezTo>
                <a:cubicBezTo>
                  <a:pt x="1" y="108"/>
                  <a:pt x="1" y="108"/>
                  <a:pt x="1" y="108"/>
                </a:cubicBezTo>
                <a:cubicBezTo>
                  <a:pt x="0" y="107"/>
                  <a:pt x="0" y="107"/>
                  <a:pt x="0" y="107"/>
                </a:cubicBezTo>
                <a:cubicBezTo>
                  <a:pt x="0" y="107"/>
                  <a:pt x="0" y="107"/>
                  <a:pt x="1" y="107"/>
                </a:cubicBezTo>
                <a:cubicBezTo>
                  <a:pt x="59" y="55"/>
                  <a:pt x="59" y="55"/>
                  <a:pt x="59" y="55"/>
                </a:cubicBezTo>
                <a:cubicBezTo>
                  <a:pt x="59" y="55"/>
                  <a:pt x="59" y="55"/>
                  <a:pt x="59" y="55"/>
                </a:cubicBezTo>
                <a:cubicBezTo>
                  <a:pt x="92" y="63"/>
                  <a:pt x="92" y="63"/>
                  <a:pt x="92" y="63"/>
                </a:cubicBezTo>
                <a:cubicBezTo>
                  <a:pt x="114" y="59"/>
                  <a:pt x="114" y="59"/>
                  <a:pt x="114" y="59"/>
                </a:cubicBezTo>
                <a:cubicBezTo>
                  <a:pt x="135" y="55"/>
                  <a:pt x="135" y="55"/>
                  <a:pt x="135" y="55"/>
                </a:cubicBezTo>
                <a:cubicBezTo>
                  <a:pt x="130" y="49"/>
                  <a:pt x="130" y="49"/>
                  <a:pt x="130" y="49"/>
                </a:cubicBezTo>
                <a:cubicBezTo>
                  <a:pt x="103" y="22"/>
                  <a:pt x="103" y="22"/>
                  <a:pt x="103" y="22"/>
                </a:cubicBezTo>
                <a:cubicBezTo>
                  <a:pt x="103" y="21"/>
                  <a:pt x="103" y="21"/>
                  <a:pt x="103" y="21"/>
                </a:cubicBezTo>
                <a:cubicBezTo>
                  <a:pt x="103" y="21"/>
                  <a:pt x="103" y="21"/>
                  <a:pt x="104" y="21"/>
                </a:cubicBezTo>
                <a:cubicBezTo>
                  <a:pt x="186" y="11"/>
                  <a:pt x="186" y="11"/>
                  <a:pt x="186" y="11"/>
                </a:cubicBezTo>
                <a:cubicBezTo>
                  <a:pt x="186" y="11"/>
                  <a:pt x="187" y="11"/>
                  <a:pt x="187" y="11"/>
                </a:cubicBezTo>
                <a:cubicBezTo>
                  <a:pt x="191" y="29"/>
                  <a:pt x="191" y="29"/>
                  <a:pt x="191" y="29"/>
                </a:cubicBezTo>
                <a:cubicBezTo>
                  <a:pt x="208" y="31"/>
                  <a:pt x="208" y="31"/>
                  <a:pt x="208" y="31"/>
                </a:cubicBezTo>
                <a:cubicBezTo>
                  <a:pt x="218" y="1"/>
                  <a:pt x="218" y="1"/>
                  <a:pt x="218" y="1"/>
                </a:cubicBezTo>
                <a:cubicBezTo>
                  <a:pt x="218" y="1"/>
                  <a:pt x="218" y="1"/>
                  <a:pt x="218" y="0"/>
                </a:cubicBezTo>
                <a:cubicBezTo>
                  <a:pt x="218" y="0"/>
                  <a:pt x="218" y="0"/>
                  <a:pt x="219" y="0"/>
                </a:cubicBezTo>
                <a:cubicBezTo>
                  <a:pt x="228" y="4"/>
                  <a:pt x="228" y="4"/>
                  <a:pt x="228" y="4"/>
                </a:cubicBezTo>
                <a:cubicBezTo>
                  <a:pt x="237" y="7"/>
                  <a:pt x="237" y="7"/>
                  <a:pt x="237" y="7"/>
                </a:cubicBezTo>
                <a:cubicBezTo>
                  <a:pt x="237" y="7"/>
                  <a:pt x="237" y="7"/>
                  <a:pt x="237" y="7"/>
                </a:cubicBezTo>
                <a:cubicBezTo>
                  <a:pt x="247" y="34"/>
                  <a:pt x="247" y="34"/>
                  <a:pt x="247" y="34"/>
                </a:cubicBezTo>
                <a:cubicBezTo>
                  <a:pt x="270" y="44"/>
                  <a:pt x="270" y="44"/>
                  <a:pt x="270" y="44"/>
                </a:cubicBezTo>
                <a:cubicBezTo>
                  <a:pt x="287" y="51"/>
                  <a:pt x="287" y="51"/>
                  <a:pt x="287" y="51"/>
                </a:cubicBezTo>
                <a:cubicBezTo>
                  <a:pt x="294" y="54"/>
                  <a:pt x="294" y="54"/>
                  <a:pt x="294" y="54"/>
                </a:cubicBezTo>
                <a:cubicBezTo>
                  <a:pt x="294" y="54"/>
                  <a:pt x="294" y="54"/>
                  <a:pt x="294" y="54"/>
                </a:cubicBezTo>
                <a:cubicBezTo>
                  <a:pt x="315" y="73"/>
                  <a:pt x="315" y="73"/>
                  <a:pt x="315" y="73"/>
                </a:cubicBezTo>
                <a:cubicBezTo>
                  <a:pt x="315" y="73"/>
                  <a:pt x="315" y="74"/>
                  <a:pt x="315" y="74"/>
                </a:cubicBezTo>
                <a:cubicBezTo>
                  <a:pt x="315" y="74"/>
                  <a:pt x="315" y="74"/>
                  <a:pt x="315" y="74"/>
                </a:cubicBezTo>
                <a:cubicBezTo>
                  <a:pt x="271" y="96"/>
                  <a:pt x="271" y="96"/>
                  <a:pt x="271" y="96"/>
                </a:cubicBezTo>
                <a:cubicBezTo>
                  <a:pt x="194" y="128"/>
                  <a:pt x="194" y="128"/>
                  <a:pt x="194" y="128"/>
                </a:cubicBezTo>
                <a:cubicBezTo>
                  <a:pt x="194" y="128"/>
                  <a:pt x="194" y="128"/>
                  <a:pt x="194" y="128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27" y="126"/>
                  <a:pt x="127" y="126"/>
                  <a:pt x="127" y="126"/>
                </a:cubicBezTo>
                <a:cubicBezTo>
                  <a:pt x="85" y="142"/>
                  <a:pt x="85" y="142"/>
                  <a:pt x="85" y="142"/>
                </a:cubicBezTo>
                <a:cubicBezTo>
                  <a:pt x="74" y="146"/>
                  <a:pt x="74" y="146"/>
                  <a:pt x="74" y="146"/>
                </a:cubicBezTo>
                <a:cubicBezTo>
                  <a:pt x="51" y="155"/>
                  <a:pt x="51" y="155"/>
                  <a:pt x="51" y="155"/>
                </a:cubicBezTo>
                <a:cubicBezTo>
                  <a:pt x="51" y="155"/>
                  <a:pt x="51" y="155"/>
                  <a:pt x="51" y="155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" name="Freeform 46"/>
          <p:cNvSpPr>
            <a:spLocks/>
          </p:cNvSpPr>
          <p:nvPr/>
        </p:nvSpPr>
        <p:spPr bwMode="auto">
          <a:xfrm>
            <a:off x="3554413" y="9525"/>
            <a:ext cx="3886200" cy="4124325"/>
          </a:xfrm>
          <a:custGeom>
            <a:avLst/>
            <a:gdLst>
              <a:gd name="T0" fmla="*/ 81 w 1258"/>
              <a:gd name="T1" fmla="*/ 1199 h 1335"/>
              <a:gd name="T2" fmla="*/ 101 w 1258"/>
              <a:gd name="T3" fmla="*/ 1327 h 1335"/>
              <a:gd name="T4" fmla="*/ 247 w 1258"/>
              <a:gd name="T5" fmla="*/ 1252 h 1335"/>
              <a:gd name="T6" fmla="*/ 193 w 1258"/>
              <a:gd name="T7" fmla="*/ 1214 h 1335"/>
              <a:gd name="T8" fmla="*/ 154 w 1258"/>
              <a:gd name="T9" fmla="*/ 1198 h 1335"/>
              <a:gd name="T10" fmla="*/ 224 w 1258"/>
              <a:gd name="T11" fmla="*/ 1149 h 1335"/>
              <a:gd name="T12" fmla="*/ 332 w 1258"/>
              <a:gd name="T13" fmla="*/ 1072 h 1335"/>
              <a:gd name="T14" fmla="*/ 392 w 1258"/>
              <a:gd name="T15" fmla="*/ 1224 h 1335"/>
              <a:gd name="T16" fmla="*/ 350 w 1258"/>
              <a:gd name="T17" fmla="*/ 1335 h 1335"/>
              <a:gd name="T18" fmla="*/ 452 w 1258"/>
              <a:gd name="T19" fmla="*/ 1328 h 1335"/>
              <a:gd name="T20" fmla="*/ 448 w 1258"/>
              <a:gd name="T21" fmla="*/ 1302 h 1335"/>
              <a:gd name="T22" fmla="*/ 552 w 1258"/>
              <a:gd name="T23" fmla="*/ 1242 h 1335"/>
              <a:gd name="T24" fmla="*/ 694 w 1258"/>
              <a:gd name="T25" fmla="*/ 1260 h 1335"/>
              <a:gd name="T26" fmla="*/ 711 w 1258"/>
              <a:gd name="T27" fmla="*/ 1172 h 1335"/>
              <a:gd name="T28" fmla="*/ 723 w 1258"/>
              <a:gd name="T29" fmla="*/ 1125 h 1335"/>
              <a:gd name="T30" fmla="*/ 658 w 1258"/>
              <a:gd name="T31" fmla="*/ 1124 h 1335"/>
              <a:gd name="T32" fmla="*/ 813 w 1258"/>
              <a:gd name="T33" fmla="*/ 1059 h 1335"/>
              <a:gd name="T34" fmla="*/ 908 w 1258"/>
              <a:gd name="T35" fmla="*/ 974 h 1335"/>
              <a:gd name="T36" fmla="*/ 902 w 1258"/>
              <a:gd name="T37" fmla="*/ 916 h 1335"/>
              <a:gd name="T38" fmla="*/ 866 w 1258"/>
              <a:gd name="T39" fmla="*/ 926 h 1335"/>
              <a:gd name="T40" fmla="*/ 901 w 1258"/>
              <a:gd name="T41" fmla="*/ 858 h 1335"/>
              <a:gd name="T42" fmla="*/ 913 w 1258"/>
              <a:gd name="T43" fmla="*/ 827 h 1335"/>
              <a:gd name="T44" fmla="*/ 889 w 1258"/>
              <a:gd name="T45" fmla="*/ 759 h 1335"/>
              <a:gd name="T46" fmla="*/ 819 w 1258"/>
              <a:gd name="T47" fmla="*/ 841 h 1335"/>
              <a:gd name="T48" fmla="*/ 638 w 1258"/>
              <a:gd name="T49" fmla="*/ 956 h 1335"/>
              <a:gd name="T50" fmla="*/ 707 w 1258"/>
              <a:gd name="T51" fmla="*/ 945 h 1335"/>
              <a:gd name="T52" fmla="*/ 729 w 1258"/>
              <a:gd name="T53" fmla="*/ 1027 h 1335"/>
              <a:gd name="T54" fmla="*/ 567 w 1258"/>
              <a:gd name="T55" fmla="*/ 1130 h 1335"/>
              <a:gd name="T56" fmla="*/ 392 w 1258"/>
              <a:gd name="T57" fmla="*/ 1128 h 1335"/>
              <a:gd name="T58" fmla="*/ 369 w 1258"/>
              <a:gd name="T59" fmla="*/ 1054 h 1335"/>
              <a:gd name="T60" fmla="*/ 404 w 1258"/>
              <a:gd name="T61" fmla="*/ 1003 h 1335"/>
              <a:gd name="T62" fmla="*/ 356 w 1258"/>
              <a:gd name="T63" fmla="*/ 985 h 1335"/>
              <a:gd name="T64" fmla="*/ 399 w 1258"/>
              <a:gd name="T65" fmla="*/ 915 h 1335"/>
              <a:gd name="T66" fmla="*/ 495 w 1258"/>
              <a:gd name="T67" fmla="*/ 868 h 1335"/>
              <a:gd name="T68" fmla="*/ 482 w 1258"/>
              <a:gd name="T69" fmla="*/ 827 h 1335"/>
              <a:gd name="T70" fmla="*/ 482 w 1258"/>
              <a:gd name="T71" fmla="*/ 742 h 1335"/>
              <a:gd name="T72" fmla="*/ 529 w 1258"/>
              <a:gd name="T73" fmla="*/ 676 h 1335"/>
              <a:gd name="T74" fmla="*/ 629 w 1258"/>
              <a:gd name="T75" fmla="*/ 599 h 1335"/>
              <a:gd name="T76" fmla="*/ 626 w 1258"/>
              <a:gd name="T77" fmla="*/ 539 h 1335"/>
              <a:gd name="T78" fmla="*/ 703 w 1258"/>
              <a:gd name="T79" fmla="*/ 543 h 1335"/>
              <a:gd name="T80" fmla="*/ 727 w 1258"/>
              <a:gd name="T81" fmla="*/ 487 h 1335"/>
              <a:gd name="T82" fmla="*/ 787 w 1258"/>
              <a:gd name="T83" fmla="*/ 466 h 1335"/>
              <a:gd name="T84" fmla="*/ 820 w 1258"/>
              <a:gd name="T85" fmla="*/ 458 h 1335"/>
              <a:gd name="T86" fmla="*/ 858 w 1258"/>
              <a:gd name="T87" fmla="*/ 600 h 1335"/>
              <a:gd name="T88" fmla="*/ 921 w 1258"/>
              <a:gd name="T89" fmla="*/ 549 h 1335"/>
              <a:gd name="T90" fmla="*/ 965 w 1258"/>
              <a:gd name="T91" fmla="*/ 492 h 1335"/>
              <a:gd name="T92" fmla="*/ 1007 w 1258"/>
              <a:gd name="T93" fmla="*/ 410 h 1335"/>
              <a:gd name="T94" fmla="*/ 933 w 1258"/>
              <a:gd name="T95" fmla="*/ 354 h 1335"/>
              <a:gd name="T96" fmla="*/ 1003 w 1258"/>
              <a:gd name="T97" fmla="*/ 281 h 1335"/>
              <a:gd name="T98" fmla="*/ 1048 w 1258"/>
              <a:gd name="T99" fmla="*/ 233 h 1335"/>
              <a:gd name="T100" fmla="*/ 1186 w 1258"/>
              <a:gd name="T101" fmla="*/ 162 h 1335"/>
              <a:gd name="T102" fmla="*/ 1257 w 1258"/>
              <a:gd name="T103" fmla="*/ 185 h 1335"/>
              <a:gd name="T104" fmla="*/ 1134 w 1258"/>
              <a:gd name="T105" fmla="*/ 150 h 1335"/>
              <a:gd name="T106" fmla="*/ 962 w 1258"/>
              <a:gd name="T107" fmla="*/ 242 h 1335"/>
              <a:gd name="T108" fmla="*/ 936 w 1258"/>
              <a:gd name="T109" fmla="*/ 247 h 1335"/>
              <a:gd name="T110" fmla="*/ 904 w 1258"/>
              <a:gd name="T111" fmla="*/ 206 h 1335"/>
              <a:gd name="T112" fmla="*/ 981 w 1258"/>
              <a:gd name="T113" fmla="*/ 148 h 1335"/>
              <a:gd name="T114" fmla="*/ 1025 w 1258"/>
              <a:gd name="T115" fmla="*/ 98 h 1335"/>
              <a:gd name="T116" fmla="*/ 1094 w 1258"/>
              <a:gd name="T117" fmla="*/ 74 h 1335"/>
              <a:gd name="T118" fmla="*/ 1107 w 1258"/>
              <a:gd name="T119" fmla="*/ 12 h 13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258" h="1335">
                <a:moveTo>
                  <a:pt x="0" y="1209"/>
                </a:moveTo>
                <a:cubicBezTo>
                  <a:pt x="4" y="1208"/>
                  <a:pt x="4" y="1208"/>
                  <a:pt x="4" y="1208"/>
                </a:cubicBezTo>
                <a:cubicBezTo>
                  <a:pt x="5" y="1208"/>
                  <a:pt x="5" y="1208"/>
                  <a:pt x="5" y="1208"/>
                </a:cubicBezTo>
                <a:cubicBezTo>
                  <a:pt x="32" y="1226"/>
                  <a:pt x="32" y="1226"/>
                  <a:pt x="32" y="1226"/>
                </a:cubicBezTo>
                <a:cubicBezTo>
                  <a:pt x="35" y="1227"/>
                  <a:pt x="35" y="1227"/>
                  <a:pt x="35" y="1227"/>
                </a:cubicBezTo>
                <a:cubicBezTo>
                  <a:pt x="51" y="1234"/>
                  <a:pt x="51" y="1234"/>
                  <a:pt x="51" y="1234"/>
                </a:cubicBezTo>
                <a:cubicBezTo>
                  <a:pt x="51" y="1234"/>
                  <a:pt x="52" y="1234"/>
                  <a:pt x="52" y="1234"/>
                </a:cubicBezTo>
                <a:cubicBezTo>
                  <a:pt x="61" y="1223"/>
                  <a:pt x="61" y="1223"/>
                  <a:pt x="61" y="1223"/>
                </a:cubicBezTo>
                <a:cubicBezTo>
                  <a:pt x="85" y="1225"/>
                  <a:pt x="85" y="1225"/>
                  <a:pt x="85" y="1225"/>
                </a:cubicBezTo>
                <a:cubicBezTo>
                  <a:pt x="85" y="1225"/>
                  <a:pt x="85" y="1225"/>
                  <a:pt x="85" y="1225"/>
                </a:cubicBezTo>
                <a:cubicBezTo>
                  <a:pt x="85" y="1225"/>
                  <a:pt x="85" y="1225"/>
                  <a:pt x="85" y="1224"/>
                </a:cubicBezTo>
                <a:cubicBezTo>
                  <a:pt x="81" y="1199"/>
                  <a:pt x="81" y="1199"/>
                  <a:pt x="81" y="1199"/>
                </a:cubicBezTo>
                <a:cubicBezTo>
                  <a:pt x="101" y="1202"/>
                  <a:pt x="101" y="1202"/>
                  <a:pt x="101" y="1202"/>
                </a:cubicBezTo>
                <a:cubicBezTo>
                  <a:pt x="102" y="1203"/>
                  <a:pt x="102" y="1203"/>
                  <a:pt x="102" y="1203"/>
                </a:cubicBezTo>
                <a:cubicBezTo>
                  <a:pt x="115" y="1225"/>
                  <a:pt x="115" y="1225"/>
                  <a:pt x="115" y="1225"/>
                </a:cubicBezTo>
                <a:cubicBezTo>
                  <a:pt x="117" y="1228"/>
                  <a:pt x="117" y="1228"/>
                  <a:pt x="117" y="1228"/>
                </a:cubicBezTo>
                <a:cubicBezTo>
                  <a:pt x="122" y="1250"/>
                  <a:pt x="122" y="1250"/>
                  <a:pt x="122" y="1250"/>
                </a:cubicBezTo>
                <a:cubicBezTo>
                  <a:pt x="113" y="1275"/>
                  <a:pt x="113" y="1275"/>
                  <a:pt x="113" y="1275"/>
                </a:cubicBezTo>
                <a:cubicBezTo>
                  <a:pt x="111" y="1278"/>
                  <a:pt x="111" y="1278"/>
                  <a:pt x="111" y="1278"/>
                </a:cubicBezTo>
                <a:cubicBezTo>
                  <a:pt x="105" y="1289"/>
                  <a:pt x="105" y="1289"/>
                  <a:pt x="105" y="1289"/>
                </a:cubicBezTo>
                <a:cubicBezTo>
                  <a:pt x="97" y="1308"/>
                  <a:pt x="97" y="1308"/>
                  <a:pt x="97" y="1308"/>
                </a:cubicBezTo>
                <a:cubicBezTo>
                  <a:pt x="97" y="1308"/>
                  <a:pt x="97" y="1308"/>
                  <a:pt x="97" y="1308"/>
                </a:cubicBezTo>
                <a:cubicBezTo>
                  <a:pt x="101" y="1327"/>
                  <a:pt x="101" y="1327"/>
                  <a:pt x="101" y="1327"/>
                </a:cubicBezTo>
                <a:cubicBezTo>
                  <a:pt x="101" y="1327"/>
                  <a:pt x="101" y="1327"/>
                  <a:pt x="101" y="1327"/>
                </a:cubicBezTo>
                <a:cubicBezTo>
                  <a:pt x="102" y="1328"/>
                  <a:pt x="102" y="1328"/>
                  <a:pt x="102" y="1328"/>
                </a:cubicBezTo>
                <a:cubicBezTo>
                  <a:pt x="102" y="1328"/>
                  <a:pt x="102" y="1328"/>
                  <a:pt x="102" y="1328"/>
                </a:cubicBezTo>
                <a:cubicBezTo>
                  <a:pt x="102" y="1328"/>
                  <a:pt x="102" y="1328"/>
                  <a:pt x="103" y="1328"/>
                </a:cubicBezTo>
                <a:cubicBezTo>
                  <a:pt x="122" y="1305"/>
                  <a:pt x="122" y="1305"/>
                  <a:pt x="122" y="1305"/>
                </a:cubicBezTo>
                <a:cubicBezTo>
                  <a:pt x="146" y="1289"/>
                  <a:pt x="146" y="1289"/>
                  <a:pt x="146" y="1289"/>
                </a:cubicBezTo>
                <a:cubicBezTo>
                  <a:pt x="147" y="1289"/>
                  <a:pt x="147" y="1289"/>
                  <a:pt x="147" y="1289"/>
                </a:cubicBezTo>
                <a:cubicBezTo>
                  <a:pt x="150" y="1287"/>
                  <a:pt x="150" y="1287"/>
                  <a:pt x="150" y="1287"/>
                </a:cubicBezTo>
                <a:cubicBezTo>
                  <a:pt x="181" y="1279"/>
                  <a:pt x="181" y="1279"/>
                  <a:pt x="181" y="1279"/>
                </a:cubicBezTo>
                <a:cubicBezTo>
                  <a:pt x="214" y="1271"/>
                  <a:pt x="214" y="1271"/>
                  <a:pt x="214" y="1271"/>
                </a:cubicBezTo>
                <a:cubicBezTo>
                  <a:pt x="233" y="1266"/>
                  <a:pt x="233" y="1266"/>
                  <a:pt x="233" y="1266"/>
                </a:cubicBezTo>
                <a:cubicBezTo>
                  <a:pt x="233" y="1266"/>
                  <a:pt x="233" y="1266"/>
                  <a:pt x="233" y="1266"/>
                </a:cubicBezTo>
                <a:cubicBezTo>
                  <a:pt x="247" y="1252"/>
                  <a:pt x="247" y="1252"/>
                  <a:pt x="247" y="1252"/>
                </a:cubicBezTo>
                <a:cubicBezTo>
                  <a:pt x="247" y="1252"/>
                  <a:pt x="247" y="1252"/>
                  <a:pt x="247" y="1251"/>
                </a:cubicBezTo>
                <a:cubicBezTo>
                  <a:pt x="247" y="1251"/>
                  <a:pt x="247" y="1251"/>
                  <a:pt x="247" y="1251"/>
                </a:cubicBezTo>
                <a:cubicBezTo>
                  <a:pt x="219" y="1253"/>
                  <a:pt x="219" y="1253"/>
                  <a:pt x="219" y="1253"/>
                </a:cubicBezTo>
                <a:cubicBezTo>
                  <a:pt x="190" y="1257"/>
                  <a:pt x="190" y="1257"/>
                  <a:pt x="190" y="1257"/>
                </a:cubicBezTo>
                <a:cubicBezTo>
                  <a:pt x="163" y="1261"/>
                  <a:pt x="163" y="1261"/>
                  <a:pt x="163" y="1261"/>
                </a:cubicBezTo>
                <a:cubicBezTo>
                  <a:pt x="146" y="1251"/>
                  <a:pt x="146" y="1251"/>
                  <a:pt x="146" y="1251"/>
                </a:cubicBezTo>
                <a:cubicBezTo>
                  <a:pt x="144" y="1243"/>
                  <a:pt x="144" y="1243"/>
                  <a:pt x="144" y="1243"/>
                </a:cubicBezTo>
                <a:cubicBezTo>
                  <a:pt x="141" y="1229"/>
                  <a:pt x="141" y="1229"/>
                  <a:pt x="141" y="1229"/>
                </a:cubicBezTo>
                <a:cubicBezTo>
                  <a:pt x="154" y="1217"/>
                  <a:pt x="154" y="1217"/>
                  <a:pt x="154" y="1217"/>
                </a:cubicBezTo>
                <a:cubicBezTo>
                  <a:pt x="163" y="1216"/>
                  <a:pt x="163" y="1216"/>
                  <a:pt x="163" y="1216"/>
                </a:cubicBezTo>
                <a:cubicBezTo>
                  <a:pt x="180" y="1215"/>
                  <a:pt x="180" y="1215"/>
                  <a:pt x="180" y="1215"/>
                </a:cubicBezTo>
                <a:cubicBezTo>
                  <a:pt x="193" y="1214"/>
                  <a:pt x="193" y="1214"/>
                  <a:pt x="193" y="1214"/>
                </a:cubicBezTo>
                <a:cubicBezTo>
                  <a:pt x="222" y="1210"/>
                  <a:pt x="222" y="1210"/>
                  <a:pt x="222" y="1210"/>
                </a:cubicBezTo>
                <a:cubicBezTo>
                  <a:pt x="236" y="1207"/>
                  <a:pt x="236" y="1207"/>
                  <a:pt x="236" y="1207"/>
                </a:cubicBezTo>
                <a:cubicBezTo>
                  <a:pt x="236" y="1207"/>
                  <a:pt x="236" y="1207"/>
                  <a:pt x="236" y="1207"/>
                </a:cubicBezTo>
                <a:cubicBezTo>
                  <a:pt x="251" y="1200"/>
                  <a:pt x="251" y="1200"/>
                  <a:pt x="251" y="1200"/>
                </a:cubicBezTo>
                <a:cubicBezTo>
                  <a:pt x="251" y="1200"/>
                  <a:pt x="252" y="1200"/>
                  <a:pt x="251" y="1200"/>
                </a:cubicBezTo>
                <a:cubicBezTo>
                  <a:pt x="249" y="1189"/>
                  <a:pt x="249" y="1189"/>
                  <a:pt x="249" y="1189"/>
                </a:cubicBezTo>
                <a:cubicBezTo>
                  <a:pt x="249" y="1189"/>
                  <a:pt x="248" y="1189"/>
                  <a:pt x="248" y="1189"/>
                </a:cubicBezTo>
                <a:cubicBezTo>
                  <a:pt x="219" y="1187"/>
                  <a:pt x="219" y="1187"/>
                  <a:pt x="219" y="1187"/>
                </a:cubicBezTo>
                <a:cubicBezTo>
                  <a:pt x="183" y="1179"/>
                  <a:pt x="183" y="1179"/>
                  <a:pt x="183" y="1179"/>
                </a:cubicBezTo>
                <a:cubicBezTo>
                  <a:pt x="183" y="1179"/>
                  <a:pt x="182" y="1179"/>
                  <a:pt x="182" y="1179"/>
                </a:cubicBezTo>
                <a:cubicBezTo>
                  <a:pt x="177" y="1196"/>
                  <a:pt x="177" y="1196"/>
                  <a:pt x="177" y="1196"/>
                </a:cubicBezTo>
                <a:cubicBezTo>
                  <a:pt x="154" y="1198"/>
                  <a:pt x="154" y="1198"/>
                  <a:pt x="154" y="1198"/>
                </a:cubicBezTo>
                <a:cubicBezTo>
                  <a:pt x="147" y="1199"/>
                  <a:pt x="147" y="1199"/>
                  <a:pt x="147" y="1199"/>
                </a:cubicBezTo>
                <a:cubicBezTo>
                  <a:pt x="138" y="1183"/>
                  <a:pt x="138" y="1183"/>
                  <a:pt x="138" y="1183"/>
                </a:cubicBezTo>
                <a:cubicBezTo>
                  <a:pt x="134" y="1170"/>
                  <a:pt x="134" y="1170"/>
                  <a:pt x="134" y="1170"/>
                </a:cubicBezTo>
                <a:cubicBezTo>
                  <a:pt x="153" y="1155"/>
                  <a:pt x="153" y="1155"/>
                  <a:pt x="153" y="1155"/>
                </a:cubicBezTo>
                <a:cubicBezTo>
                  <a:pt x="160" y="1159"/>
                  <a:pt x="160" y="1159"/>
                  <a:pt x="160" y="1159"/>
                </a:cubicBezTo>
                <a:cubicBezTo>
                  <a:pt x="167" y="1163"/>
                  <a:pt x="167" y="1163"/>
                  <a:pt x="167" y="1163"/>
                </a:cubicBezTo>
                <a:cubicBezTo>
                  <a:pt x="167" y="1163"/>
                  <a:pt x="167" y="1163"/>
                  <a:pt x="168" y="1163"/>
                </a:cubicBezTo>
                <a:cubicBezTo>
                  <a:pt x="181" y="1152"/>
                  <a:pt x="181" y="1152"/>
                  <a:pt x="181" y="1152"/>
                </a:cubicBezTo>
                <a:cubicBezTo>
                  <a:pt x="191" y="1146"/>
                  <a:pt x="191" y="1146"/>
                  <a:pt x="191" y="1146"/>
                </a:cubicBezTo>
                <a:cubicBezTo>
                  <a:pt x="214" y="1127"/>
                  <a:pt x="214" y="1127"/>
                  <a:pt x="214" y="1127"/>
                </a:cubicBezTo>
                <a:cubicBezTo>
                  <a:pt x="224" y="1149"/>
                  <a:pt x="224" y="1149"/>
                  <a:pt x="224" y="1149"/>
                </a:cubicBezTo>
                <a:cubicBezTo>
                  <a:pt x="224" y="1149"/>
                  <a:pt x="224" y="1149"/>
                  <a:pt x="224" y="1149"/>
                </a:cubicBezTo>
                <a:cubicBezTo>
                  <a:pt x="224" y="1149"/>
                  <a:pt x="225" y="1149"/>
                  <a:pt x="225" y="1149"/>
                </a:cubicBezTo>
                <a:cubicBezTo>
                  <a:pt x="244" y="1126"/>
                  <a:pt x="244" y="1126"/>
                  <a:pt x="244" y="1126"/>
                </a:cubicBezTo>
                <a:cubicBezTo>
                  <a:pt x="269" y="1122"/>
                  <a:pt x="269" y="1122"/>
                  <a:pt x="269" y="1122"/>
                </a:cubicBezTo>
                <a:cubicBezTo>
                  <a:pt x="270" y="1122"/>
                  <a:pt x="270" y="1122"/>
                  <a:pt x="270" y="1122"/>
                </a:cubicBezTo>
                <a:cubicBezTo>
                  <a:pt x="276" y="1121"/>
                  <a:pt x="276" y="1121"/>
                  <a:pt x="276" y="1121"/>
                </a:cubicBezTo>
                <a:cubicBezTo>
                  <a:pt x="277" y="1121"/>
                  <a:pt x="277" y="1121"/>
                  <a:pt x="277" y="1120"/>
                </a:cubicBezTo>
                <a:cubicBezTo>
                  <a:pt x="277" y="1120"/>
                  <a:pt x="277" y="1120"/>
                  <a:pt x="277" y="1120"/>
                </a:cubicBezTo>
                <a:cubicBezTo>
                  <a:pt x="269" y="1104"/>
                  <a:pt x="269" y="1104"/>
                  <a:pt x="269" y="1104"/>
                </a:cubicBezTo>
                <a:cubicBezTo>
                  <a:pt x="289" y="1086"/>
                  <a:pt x="289" y="1086"/>
                  <a:pt x="289" y="1086"/>
                </a:cubicBezTo>
                <a:cubicBezTo>
                  <a:pt x="314" y="1081"/>
                  <a:pt x="314" y="1081"/>
                  <a:pt x="314" y="1081"/>
                </a:cubicBezTo>
                <a:cubicBezTo>
                  <a:pt x="314" y="1081"/>
                  <a:pt x="314" y="1081"/>
                  <a:pt x="314" y="1081"/>
                </a:cubicBezTo>
                <a:cubicBezTo>
                  <a:pt x="332" y="1072"/>
                  <a:pt x="332" y="1072"/>
                  <a:pt x="332" y="1072"/>
                </a:cubicBezTo>
                <a:cubicBezTo>
                  <a:pt x="341" y="1087"/>
                  <a:pt x="341" y="1087"/>
                  <a:pt x="341" y="1087"/>
                </a:cubicBezTo>
                <a:cubicBezTo>
                  <a:pt x="343" y="1098"/>
                  <a:pt x="343" y="1098"/>
                  <a:pt x="343" y="1098"/>
                </a:cubicBezTo>
                <a:cubicBezTo>
                  <a:pt x="343" y="1107"/>
                  <a:pt x="343" y="1107"/>
                  <a:pt x="343" y="1107"/>
                </a:cubicBezTo>
                <a:cubicBezTo>
                  <a:pt x="347" y="1134"/>
                  <a:pt x="347" y="1134"/>
                  <a:pt x="347" y="1134"/>
                </a:cubicBezTo>
                <a:cubicBezTo>
                  <a:pt x="352" y="1150"/>
                  <a:pt x="352" y="1150"/>
                  <a:pt x="352" y="1150"/>
                </a:cubicBezTo>
                <a:cubicBezTo>
                  <a:pt x="356" y="1166"/>
                  <a:pt x="356" y="1166"/>
                  <a:pt x="356" y="1166"/>
                </a:cubicBezTo>
                <a:cubicBezTo>
                  <a:pt x="356" y="1166"/>
                  <a:pt x="357" y="1166"/>
                  <a:pt x="357" y="1166"/>
                </a:cubicBezTo>
                <a:cubicBezTo>
                  <a:pt x="358" y="1169"/>
                  <a:pt x="358" y="1169"/>
                  <a:pt x="358" y="1169"/>
                </a:cubicBezTo>
                <a:cubicBezTo>
                  <a:pt x="363" y="1183"/>
                  <a:pt x="363" y="1183"/>
                  <a:pt x="363" y="1183"/>
                </a:cubicBezTo>
                <a:cubicBezTo>
                  <a:pt x="369" y="1195"/>
                  <a:pt x="369" y="1195"/>
                  <a:pt x="369" y="1195"/>
                </a:cubicBezTo>
                <a:cubicBezTo>
                  <a:pt x="369" y="1195"/>
                  <a:pt x="369" y="1195"/>
                  <a:pt x="369" y="1195"/>
                </a:cubicBezTo>
                <a:cubicBezTo>
                  <a:pt x="392" y="1224"/>
                  <a:pt x="392" y="1224"/>
                  <a:pt x="392" y="1224"/>
                </a:cubicBezTo>
                <a:cubicBezTo>
                  <a:pt x="393" y="1227"/>
                  <a:pt x="393" y="1227"/>
                  <a:pt x="393" y="1227"/>
                </a:cubicBezTo>
                <a:cubicBezTo>
                  <a:pt x="393" y="1229"/>
                  <a:pt x="393" y="1229"/>
                  <a:pt x="393" y="1229"/>
                </a:cubicBezTo>
                <a:cubicBezTo>
                  <a:pt x="395" y="1237"/>
                  <a:pt x="395" y="1237"/>
                  <a:pt x="395" y="1237"/>
                </a:cubicBezTo>
                <a:cubicBezTo>
                  <a:pt x="388" y="1251"/>
                  <a:pt x="388" y="1251"/>
                  <a:pt x="388" y="1251"/>
                </a:cubicBezTo>
                <a:cubicBezTo>
                  <a:pt x="374" y="1282"/>
                  <a:pt x="374" y="1282"/>
                  <a:pt x="374" y="1282"/>
                </a:cubicBezTo>
                <a:cubicBezTo>
                  <a:pt x="357" y="1302"/>
                  <a:pt x="357" y="1302"/>
                  <a:pt x="357" y="1302"/>
                </a:cubicBezTo>
                <a:cubicBezTo>
                  <a:pt x="344" y="1318"/>
                  <a:pt x="344" y="1318"/>
                  <a:pt x="344" y="1318"/>
                </a:cubicBezTo>
                <a:cubicBezTo>
                  <a:pt x="344" y="1318"/>
                  <a:pt x="344" y="1318"/>
                  <a:pt x="344" y="1318"/>
                </a:cubicBezTo>
                <a:cubicBezTo>
                  <a:pt x="346" y="1325"/>
                  <a:pt x="346" y="1325"/>
                  <a:pt x="346" y="1325"/>
                </a:cubicBezTo>
                <a:cubicBezTo>
                  <a:pt x="350" y="1335"/>
                  <a:pt x="350" y="1335"/>
                  <a:pt x="350" y="1335"/>
                </a:cubicBezTo>
                <a:cubicBezTo>
                  <a:pt x="350" y="1335"/>
                  <a:pt x="350" y="1335"/>
                  <a:pt x="350" y="1335"/>
                </a:cubicBezTo>
                <a:cubicBezTo>
                  <a:pt x="350" y="1335"/>
                  <a:pt x="350" y="1335"/>
                  <a:pt x="350" y="1335"/>
                </a:cubicBezTo>
                <a:cubicBezTo>
                  <a:pt x="358" y="1329"/>
                  <a:pt x="358" y="1329"/>
                  <a:pt x="358" y="1329"/>
                </a:cubicBezTo>
                <a:cubicBezTo>
                  <a:pt x="368" y="1322"/>
                  <a:pt x="368" y="1322"/>
                  <a:pt x="368" y="1322"/>
                </a:cubicBezTo>
                <a:cubicBezTo>
                  <a:pt x="371" y="1320"/>
                  <a:pt x="371" y="1320"/>
                  <a:pt x="371" y="1320"/>
                </a:cubicBezTo>
                <a:cubicBezTo>
                  <a:pt x="372" y="1319"/>
                  <a:pt x="372" y="1319"/>
                  <a:pt x="372" y="1319"/>
                </a:cubicBezTo>
                <a:cubicBezTo>
                  <a:pt x="394" y="1307"/>
                  <a:pt x="394" y="1307"/>
                  <a:pt x="394" y="1307"/>
                </a:cubicBezTo>
                <a:cubicBezTo>
                  <a:pt x="416" y="1302"/>
                  <a:pt x="416" y="1302"/>
                  <a:pt x="416" y="1302"/>
                </a:cubicBezTo>
                <a:cubicBezTo>
                  <a:pt x="418" y="1307"/>
                  <a:pt x="418" y="1307"/>
                  <a:pt x="418" y="1307"/>
                </a:cubicBezTo>
                <a:cubicBezTo>
                  <a:pt x="418" y="1307"/>
                  <a:pt x="418" y="1307"/>
                  <a:pt x="418" y="1307"/>
                </a:cubicBezTo>
                <a:cubicBezTo>
                  <a:pt x="430" y="1319"/>
                  <a:pt x="430" y="1319"/>
                  <a:pt x="430" y="1319"/>
                </a:cubicBezTo>
                <a:cubicBezTo>
                  <a:pt x="431" y="1319"/>
                  <a:pt x="431" y="1319"/>
                  <a:pt x="431" y="1319"/>
                </a:cubicBezTo>
                <a:cubicBezTo>
                  <a:pt x="451" y="1328"/>
                  <a:pt x="451" y="1328"/>
                  <a:pt x="451" y="1328"/>
                </a:cubicBezTo>
                <a:cubicBezTo>
                  <a:pt x="452" y="1328"/>
                  <a:pt x="452" y="1328"/>
                  <a:pt x="452" y="1328"/>
                </a:cubicBezTo>
                <a:cubicBezTo>
                  <a:pt x="468" y="1325"/>
                  <a:pt x="468" y="1325"/>
                  <a:pt x="468" y="1325"/>
                </a:cubicBezTo>
                <a:cubicBezTo>
                  <a:pt x="473" y="1324"/>
                  <a:pt x="473" y="1324"/>
                  <a:pt x="473" y="1324"/>
                </a:cubicBezTo>
                <a:cubicBezTo>
                  <a:pt x="474" y="1324"/>
                  <a:pt x="474" y="1324"/>
                  <a:pt x="474" y="1324"/>
                </a:cubicBezTo>
                <a:cubicBezTo>
                  <a:pt x="475" y="1323"/>
                  <a:pt x="475" y="1323"/>
                  <a:pt x="475" y="1323"/>
                </a:cubicBezTo>
                <a:cubicBezTo>
                  <a:pt x="491" y="1315"/>
                  <a:pt x="491" y="1315"/>
                  <a:pt x="491" y="1315"/>
                </a:cubicBezTo>
                <a:cubicBezTo>
                  <a:pt x="491" y="1315"/>
                  <a:pt x="491" y="1315"/>
                  <a:pt x="491" y="1314"/>
                </a:cubicBezTo>
                <a:cubicBezTo>
                  <a:pt x="491" y="1314"/>
                  <a:pt x="491" y="1314"/>
                  <a:pt x="491" y="1314"/>
                </a:cubicBezTo>
                <a:cubicBezTo>
                  <a:pt x="492" y="1313"/>
                  <a:pt x="492" y="1313"/>
                  <a:pt x="492" y="1313"/>
                </a:cubicBezTo>
                <a:cubicBezTo>
                  <a:pt x="483" y="1311"/>
                  <a:pt x="483" y="1311"/>
                  <a:pt x="483" y="1311"/>
                </a:cubicBezTo>
                <a:cubicBezTo>
                  <a:pt x="471" y="1305"/>
                  <a:pt x="471" y="1305"/>
                  <a:pt x="471" y="1305"/>
                </a:cubicBezTo>
                <a:cubicBezTo>
                  <a:pt x="471" y="1305"/>
                  <a:pt x="471" y="1305"/>
                  <a:pt x="471" y="1305"/>
                </a:cubicBezTo>
                <a:cubicBezTo>
                  <a:pt x="448" y="1302"/>
                  <a:pt x="448" y="1302"/>
                  <a:pt x="448" y="1302"/>
                </a:cubicBezTo>
                <a:cubicBezTo>
                  <a:pt x="433" y="1276"/>
                  <a:pt x="433" y="1276"/>
                  <a:pt x="433" y="1276"/>
                </a:cubicBezTo>
                <a:cubicBezTo>
                  <a:pt x="438" y="1253"/>
                  <a:pt x="438" y="1253"/>
                  <a:pt x="438" y="1253"/>
                </a:cubicBezTo>
                <a:cubicBezTo>
                  <a:pt x="462" y="1237"/>
                  <a:pt x="462" y="1237"/>
                  <a:pt x="462" y="1237"/>
                </a:cubicBezTo>
                <a:cubicBezTo>
                  <a:pt x="464" y="1235"/>
                  <a:pt x="464" y="1235"/>
                  <a:pt x="464" y="1235"/>
                </a:cubicBezTo>
                <a:cubicBezTo>
                  <a:pt x="492" y="1228"/>
                  <a:pt x="492" y="1228"/>
                  <a:pt x="492" y="1228"/>
                </a:cubicBezTo>
                <a:cubicBezTo>
                  <a:pt x="498" y="1227"/>
                  <a:pt x="498" y="1227"/>
                  <a:pt x="498" y="1227"/>
                </a:cubicBezTo>
                <a:cubicBezTo>
                  <a:pt x="518" y="1236"/>
                  <a:pt x="518" y="1236"/>
                  <a:pt x="518" y="1236"/>
                </a:cubicBezTo>
                <a:cubicBezTo>
                  <a:pt x="526" y="1245"/>
                  <a:pt x="526" y="1245"/>
                  <a:pt x="526" y="1245"/>
                </a:cubicBezTo>
                <a:cubicBezTo>
                  <a:pt x="528" y="1247"/>
                  <a:pt x="528" y="1247"/>
                  <a:pt x="528" y="1247"/>
                </a:cubicBezTo>
                <a:cubicBezTo>
                  <a:pt x="528" y="1248"/>
                  <a:pt x="528" y="1248"/>
                  <a:pt x="528" y="1248"/>
                </a:cubicBezTo>
                <a:cubicBezTo>
                  <a:pt x="552" y="1242"/>
                  <a:pt x="552" y="1242"/>
                  <a:pt x="552" y="1242"/>
                </a:cubicBezTo>
                <a:cubicBezTo>
                  <a:pt x="552" y="1242"/>
                  <a:pt x="552" y="1242"/>
                  <a:pt x="552" y="1242"/>
                </a:cubicBezTo>
                <a:cubicBezTo>
                  <a:pt x="565" y="1234"/>
                  <a:pt x="565" y="1234"/>
                  <a:pt x="565" y="1234"/>
                </a:cubicBezTo>
                <a:cubicBezTo>
                  <a:pt x="578" y="1241"/>
                  <a:pt x="578" y="1241"/>
                  <a:pt x="578" y="1241"/>
                </a:cubicBezTo>
                <a:cubicBezTo>
                  <a:pt x="592" y="1253"/>
                  <a:pt x="592" y="1253"/>
                  <a:pt x="592" y="1253"/>
                </a:cubicBezTo>
                <a:cubicBezTo>
                  <a:pt x="592" y="1253"/>
                  <a:pt x="592" y="1253"/>
                  <a:pt x="592" y="1253"/>
                </a:cubicBezTo>
                <a:cubicBezTo>
                  <a:pt x="603" y="1252"/>
                  <a:pt x="603" y="1252"/>
                  <a:pt x="603" y="1252"/>
                </a:cubicBezTo>
                <a:cubicBezTo>
                  <a:pt x="604" y="1252"/>
                  <a:pt x="604" y="1252"/>
                  <a:pt x="604" y="1252"/>
                </a:cubicBezTo>
                <a:cubicBezTo>
                  <a:pt x="619" y="1249"/>
                  <a:pt x="619" y="1249"/>
                  <a:pt x="619" y="1249"/>
                </a:cubicBezTo>
                <a:cubicBezTo>
                  <a:pt x="656" y="1254"/>
                  <a:pt x="656" y="1254"/>
                  <a:pt x="656" y="1254"/>
                </a:cubicBezTo>
                <a:cubicBezTo>
                  <a:pt x="664" y="1257"/>
                  <a:pt x="664" y="1257"/>
                  <a:pt x="664" y="1257"/>
                </a:cubicBezTo>
                <a:cubicBezTo>
                  <a:pt x="673" y="1261"/>
                  <a:pt x="673" y="1261"/>
                  <a:pt x="673" y="1261"/>
                </a:cubicBezTo>
                <a:cubicBezTo>
                  <a:pt x="673" y="1261"/>
                  <a:pt x="673" y="1261"/>
                  <a:pt x="673" y="1261"/>
                </a:cubicBezTo>
                <a:cubicBezTo>
                  <a:pt x="694" y="1260"/>
                  <a:pt x="694" y="1260"/>
                  <a:pt x="694" y="1260"/>
                </a:cubicBezTo>
                <a:cubicBezTo>
                  <a:pt x="694" y="1260"/>
                  <a:pt x="692" y="1260"/>
                  <a:pt x="694" y="1260"/>
                </a:cubicBezTo>
                <a:cubicBezTo>
                  <a:pt x="694" y="1260"/>
                  <a:pt x="695" y="1260"/>
                  <a:pt x="695" y="1260"/>
                </a:cubicBezTo>
                <a:cubicBezTo>
                  <a:pt x="716" y="1248"/>
                  <a:pt x="716" y="1248"/>
                  <a:pt x="716" y="1248"/>
                </a:cubicBezTo>
                <a:cubicBezTo>
                  <a:pt x="716" y="1248"/>
                  <a:pt x="717" y="1248"/>
                  <a:pt x="717" y="1247"/>
                </a:cubicBezTo>
                <a:cubicBezTo>
                  <a:pt x="722" y="1232"/>
                  <a:pt x="722" y="1232"/>
                  <a:pt x="722" y="1232"/>
                </a:cubicBezTo>
                <a:cubicBezTo>
                  <a:pt x="722" y="1232"/>
                  <a:pt x="722" y="1231"/>
                  <a:pt x="722" y="1231"/>
                </a:cubicBezTo>
                <a:cubicBezTo>
                  <a:pt x="722" y="1231"/>
                  <a:pt x="722" y="1231"/>
                  <a:pt x="722" y="1231"/>
                </a:cubicBezTo>
                <a:cubicBezTo>
                  <a:pt x="686" y="1221"/>
                  <a:pt x="686" y="1221"/>
                  <a:pt x="686" y="1221"/>
                </a:cubicBezTo>
                <a:cubicBezTo>
                  <a:pt x="671" y="1210"/>
                  <a:pt x="671" y="1210"/>
                  <a:pt x="671" y="1210"/>
                </a:cubicBezTo>
                <a:cubicBezTo>
                  <a:pt x="673" y="1189"/>
                  <a:pt x="673" y="1189"/>
                  <a:pt x="673" y="1189"/>
                </a:cubicBezTo>
                <a:cubicBezTo>
                  <a:pt x="693" y="1174"/>
                  <a:pt x="693" y="1174"/>
                  <a:pt x="693" y="1174"/>
                </a:cubicBezTo>
                <a:cubicBezTo>
                  <a:pt x="711" y="1172"/>
                  <a:pt x="711" y="1172"/>
                  <a:pt x="711" y="1172"/>
                </a:cubicBezTo>
                <a:cubicBezTo>
                  <a:pt x="712" y="1172"/>
                  <a:pt x="712" y="1172"/>
                  <a:pt x="712" y="1172"/>
                </a:cubicBezTo>
                <a:cubicBezTo>
                  <a:pt x="712" y="1172"/>
                  <a:pt x="712" y="1172"/>
                  <a:pt x="712" y="1172"/>
                </a:cubicBezTo>
                <a:cubicBezTo>
                  <a:pt x="719" y="1165"/>
                  <a:pt x="719" y="1165"/>
                  <a:pt x="719" y="1165"/>
                </a:cubicBezTo>
                <a:cubicBezTo>
                  <a:pt x="721" y="1164"/>
                  <a:pt x="721" y="1164"/>
                  <a:pt x="721" y="1164"/>
                </a:cubicBezTo>
                <a:cubicBezTo>
                  <a:pt x="725" y="1161"/>
                  <a:pt x="725" y="1161"/>
                  <a:pt x="725" y="1161"/>
                </a:cubicBezTo>
                <a:cubicBezTo>
                  <a:pt x="725" y="1161"/>
                  <a:pt x="725" y="1160"/>
                  <a:pt x="725" y="1160"/>
                </a:cubicBezTo>
                <a:cubicBezTo>
                  <a:pt x="732" y="1144"/>
                  <a:pt x="732" y="1144"/>
                  <a:pt x="732" y="1144"/>
                </a:cubicBezTo>
                <a:cubicBezTo>
                  <a:pt x="732" y="1144"/>
                  <a:pt x="732" y="1143"/>
                  <a:pt x="732" y="1143"/>
                </a:cubicBezTo>
                <a:cubicBezTo>
                  <a:pt x="730" y="1128"/>
                  <a:pt x="730" y="1128"/>
                  <a:pt x="730" y="1128"/>
                </a:cubicBezTo>
                <a:cubicBezTo>
                  <a:pt x="730" y="1128"/>
                  <a:pt x="730" y="1128"/>
                  <a:pt x="730" y="1128"/>
                </a:cubicBezTo>
                <a:cubicBezTo>
                  <a:pt x="724" y="1126"/>
                  <a:pt x="724" y="1126"/>
                  <a:pt x="724" y="1126"/>
                </a:cubicBezTo>
                <a:cubicBezTo>
                  <a:pt x="723" y="1125"/>
                  <a:pt x="723" y="1125"/>
                  <a:pt x="723" y="1125"/>
                </a:cubicBezTo>
                <a:cubicBezTo>
                  <a:pt x="718" y="1124"/>
                  <a:pt x="718" y="1124"/>
                  <a:pt x="718" y="1124"/>
                </a:cubicBezTo>
                <a:cubicBezTo>
                  <a:pt x="714" y="1123"/>
                  <a:pt x="714" y="1123"/>
                  <a:pt x="714" y="1123"/>
                </a:cubicBezTo>
                <a:cubicBezTo>
                  <a:pt x="713" y="1123"/>
                  <a:pt x="713" y="1123"/>
                  <a:pt x="713" y="1123"/>
                </a:cubicBezTo>
                <a:cubicBezTo>
                  <a:pt x="697" y="1133"/>
                  <a:pt x="697" y="1133"/>
                  <a:pt x="697" y="1133"/>
                </a:cubicBezTo>
                <a:cubicBezTo>
                  <a:pt x="678" y="1145"/>
                  <a:pt x="678" y="1145"/>
                  <a:pt x="678" y="1145"/>
                </a:cubicBezTo>
                <a:cubicBezTo>
                  <a:pt x="663" y="1153"/>
                  <a:pt x="663" y="1153"/>
                  <a:pt x="663" y="1153"/>
                </a:cubicBezTo>
                <a:cubicBezTo>
                  <a:pt x="646" y="1163"/>
                  <a:pt x="646" y="1163"/>
                  <a:pt x="646" y="1163"/>
                </a:cubicBezTo>
                <a:cubicBezTo>
                  <a:pt x="633" y="1160"/>
                  <a:pt x="633" y="1160"/>
                  <a:pt x="633" y="1160"/>
                </a:cubicBezTo>
                <a:cubicBezTo>
                  <a:pt x="630" y="1148"/>
                  <a:pt x="630" y="1148"/>
                  <a:pt x="630" y="1148"/>
                </a:cubicBezTo>
                <a:cubicBezTo>
                  <a:pt x="646" y="1134"/>
                  <a:pt x="646" y="1134"/>
                  <a:pt x="646" y="1134"/>
                </a:cubicBezTo>
                <a:cubicBezTo>
                  <a:pt x="648" y="1133"/>
                  <a:pt x="648" y="1133"/>
                  <a:pt x="648" y="1133"/>
                </a:cubicBezTo>
                <a:cubicBezTo>
                  <a:pt x="658" y="1124"/>
                  <a:pt x="658" y="1124"/>
                  <a:pt x="658" y="1124"/>
                </a:cubicBezTo>
                <a:cubicBezTo>
                  <a:pt x="685" y="1110"/>
                  <a:pt x="685" y="1110"/>
                  <a:pt x="685" y="1110"/>
                </a:cubicBezTo>
                <a:cubicBezTo>
                  <a:pt x="707" y="1105"/>
                  <a:pt x="707" y="1105"/>
                  <a:pt x="707" y="1105"/>
                </a:cubicBezTo>
                <a:cubicBezTo>
                  <a:pt x="707" y="1105"/>
                  <a:pt x="708" y="1104"/>
                  <a:pt x="708" y="1104"/>
                </a:cubicBezTo>
                <a:cubicBezTo>
                  <a:pt x="718" y="1087"/>
                  <a:pt x="718" y="1087"/>
                  <a:pt x="718" y="1087"/>
                </a:cubicBezTo>
                <a:cubicBezTo>
                  <a:pt x="722" y="1083"/>
                  <a:pt x="722" y="1083"/>
                  <a:pt x="722" y="1083"/>
                </a:cubicBezTo>
                <a:cubicBezTo>
                  <a:pt x="723" y="1083"/>
                  <a:pt x="723" y="1083"/>
                  <a:pt x="723" y="1083"/>
                </a:cubicBezTo>
                <a:cubicBezTo>
                  <a:pt x="741" y="1066"/>
                  <a:pt x="741" y="1066"/>
                  <a:pt x="741" y="1066"/>
                </a:cubicBezTo>
                <a:cubicBezTo>
                  <a:pt x="754" y="1058"/>
                  <a:pt x="754" y="1058"/>
                  <a:pt x="754" y="1058"/>
                </a:cubicBezTo>
                <a:cubicBezTo>
                  <a:pt x="759" y="1056"/>
                  <a:pt x="759" y="1056"/>
                  <a:pt x="759" y="1056"/>
                </a:cubicBezTo>
                <a:cubicBezTo>
                  <a:pt x="783" y="1057"/>
                  <a:pt x="783" y="1057"/>
                  <a:pt x="783" y="1057"/>
                </a:cubicBezTo>
                <a:cubicBezTo>
                  <a:pt x="808" y="1059"/>
                  <a:pt x="808" y="1059"/>
                  <a:pt x="808" y="1059"/>
                </a:cubicBezTo>
                <a:cubicBezTo>
                  <a:pt x="813" y="1059"/>
                  <a:pt x="813" y="1059"/>
                  <a:pt x="813" y="1059"/>
                </a:cubicBezTo>
                <a:cubicBezTo>
                  <a:pt x="813" y="1059"/>
                  <a:pt x="813" y="1059"/>
                  <a:pt x="813" y="1059"/>
                </a:cubicBezTo>
                <a:cubicBezTo>
                  <a:pt x="833" y="1040"/>
                  <a:pt x="833" y="1040"/>
                  <a:pt x="833" y="1040"/>
                </a:cubicBezTo>
                <a:cubicBezTo>
                  <a:pt x="845" y="1023"/>
                  <a:pt x="845" y="1023"/>
                  <a:pt x="845" y="1023"/>
                </a:cubicBezTo>
                <a:cubicBezTo>
                  <a:pt x="867" y="1022"/>
                  <a:pt x="867" y="1022"/>
                  <a:pt x="867" y="1022"/>
                </a:cubicBezTo>
                <a:cubicBezTo>
                  <a:pt x="867" y="1022"/>
                  <a:pt x="867" y="1022"/>
                  <a:pt x="867" y="1022"/>
                </a:cubicBezTo>
                <a:cubicBezTo>
                  <a:pt x="901" y="1011"/>
                  <a:pt x="901" y="1011"/>
                  <a:pt x="901" y="1011"/>
                </a:cubicBezTo>
                <a:cubicBezTo>
                  <a:pt x="902" y="1009"/>
                  <a:pt x="902" y="1009"/>
                  <a:pt x="902" y="1009"/>
                </a:cubicBezTo>
                <a:cubicBezTo>
                  <a:pt x="913" y="995"/>
                  <a:pt x="913" y="995"/>
                  <a:pt x="913" y="995"/>
                </a:cubicBezTo>
                <a:cubicBezTo>
                  <a:pt x="913" y="995"/>
                  <a:pt x="913" y="995"/>
                  <a:pt x="913" y="995"/>
                </a:cubicBezTo>
                <a:cubicBezTo>
                  <a:pt x="910" y="978"/>
                  <a:pt x="910" y="978"/>
                  <a:pt x="910" y="978"/>
                </a:cubicBezTo>
                <a:cubicBezTo>
                  <a:pt x="910" y="978"/>
                  <a:pt x="910" y="978"/>
                  <a:pt x="910" y="978"/>
                </a:cubicBezTo>
                <a:cubicBezTo>
                  <a:pt x="908" y="974"/>
                  <a:pt x="908" y="974"/>
                  <a:pt x="908" y="974"/>
                </a:cubicBezTo>
                <a:cubicBezTo>
                  <a:pt x="908" y="973"/>
                  <a:pt x="908" y="973"/>
                  <a:pt x="908" y="973"/>
                </a:cubicBezTo>
                <a:cubicBezTo>
                  <a:pt x="904" y="965"/>
                  <a:pt x="904" y="965"/>
                  <a:pt x="904" y="965"/>
                </a:cubicBezTo>
                <a:cubicBezTo>
                  <a:pt x="904" y="965"/>
                  <a:pt x="904" y="965"/>
                  <a:pt x="904" y="965"/>
                </a:cubicBezTo>
                <a:cubicBezTo>
                  <a:pt x="886" y="963"/>
                  <a:pt x="886" y="963"/>
                  <a:pt x="886" y="963"/>
                </a:cubicBezTo>
                <a:cubicBezTo>
                  <a:pt x="872" y="959"/>
                  <a:pt x="872" y="959"/>
                  <a:pt x="872" y="959"/>
                </a:cubicBezTo>
                <a:cubicBezTo>
                  <a:pt x="870" y="950"/>
                  <a:pt x="870" y="950"/>
                  <a:pt x="870" y="950"/>
                </a:cubicBezTo>
                <a:cubicBezTo>
                  <a:pt x="889" y="939"/>
                  <a:pt x="889" y="939"/>
                  <a:pt x="889" y="939"/>
                </a:cubicBezTo>
                <a:cubicBezTo>
                  <a:pt x="889" y="939"/>
                  <a:pt x="890" y="939"/>
                  <a:pt x="890" y="939"/>
                </a:cubicBezTo>
                <a:cubicBezTo>
                  <a:pt x="893" y="933"/>
                  <a:pt x="893" y="933"/>
                  <a:pt x="893" y="933"/>
                </a:cubicBezTo>
                <a:cubicBezTo>
                  <a:pt x="893" y="932"/>
                  <a:pt x="893" y="932"/>
                  <a:pt x="893" y="932"/>
                </a:cubicBezTo>
                <a:cubicBezTo>
                  <a:pt x="902" y="917"/>
                  <a:pt x="902" y="917"/>
                  <a:pt x="902" y="917"/>
                </a:cubicBezTo>
                <a:cubicBezTo>
                  <a:pt x="902" y="916"/>
                  <a:pt x="902" y="916"/>
                  <a:pt x="902" y="916"/>
                </a:cubicBezTo>
                <a:cubicBezTo>
                  <a:pt x="901" y="889"/>
                  <a:pt x="901" y="889"/>
                  <a:pt x="901" y="889"/>
                </a:cubicBezTo>
                <a:cubicBezTo>
                  <a:pt x="901" y="889"/>
                  <a:pt x="901" y="889"/>
                  <a:pt x="901" y="888"/>
                </a:cubicBezTo>
                <a:cubicBezTo>
                  <a:pt x="893" y="886"/>
                  <a:pt x="893" y="886"/>
                  <a:pt x="893" y="886"/>
                </a:cubicBezTo>
                <a:cubicBezTo>
                  <a:pt x="893" y="886"/>
                  <a:pt x="893" y="886"/>
                  <a:pt x="893" y="886"/>
                </a:cubicBezTo>
                <a:cubicBezTo>
                  <a:pt x="892" y="886"/>
                  <a:pt x="892" y="886"/>
                  <a:pt x="892" y="886"/>
                </a:cubicBezTo>
                <a:cubicBezTo>
                  <a:pt x="891" y="886"/>
                  <a:pt x="891" y="886"/>
                  <a:pt x="891" y="886"/>
                </a:cubicBezTo>
                <a:cubicBezTo>
                  <a:pt x="887" y="885"/>
                  <a:pt x="887" y="885"/>
                  <a:pt x="887" y="885"/>
                </a:cubicBezTo>
                <a:cubicBezTo>
                  <a:pt x="887" y="885"/>
                  <a:pt x="887" y="885"/>
                  <a:pt x="887" y="886"/>
                </a:cubicBezTo>
                <a:cubicBezTo>
                  <a:pt x="876" y="899"/>
                  <a:pt x="876" y="899"/>
                  <a:pt x="876" y="899"/>
                </a:cubicBezTo>
                <a:cubicBezTo>
                  <a:pt x="876" y="899"/>
                  <a:pt x="876" y="899"/>
                  <a:pt x="876" y="899"/>
                </a:cubicBezTo>
                <a:cubicBezTo>
                  <a:pt x="868" y="921"/>
                  <a:pt x="868" y="921"/>
                  <a:pt x="868" y="921"/>
                </a:cubicBezTo>
                <a:cubicBezTo>
                  <a:pt x="866" y="926"/>
                  <a:pt x="866" y="926"/>
                  <a:pt x="866" y="926"/>
                </a:cubicBezTo>
                <a:cubicBezTo>
                  <a:pt x="862" y="935"/>
                  <a:pt x="862" y="935"/>
                  <a:pt x="862" y="935"/>
                </a:cubicBezTo>
                <a:cubicBezTo>
                  <a:pt x="841" y="939"/>
                  <a:pt x="841" y="939"/>
                  <a:pt x="841" y="939"/>
                </a:cubicBezTo>
                <a:cubicBezTo>
                  <a:pt x="841" y="939"/>
                  <a:pt x="841" y="939"/>
                  <a:pt x="841" y="939"/>
                </a:cubicBezTo>
                <a:cubicBezTo>
                  <a:pt x="826" y="951"/>
                  <a:pt x="826" y="951"/>
                  <a:pt x="826" y="951"/>
                </a:cubicBezTo>
                <a:cubicBezTo>
                  <a:pt x="805" y="952"/>
                  <a:pt x="805" y="952"/>
                  <a:pt x="805" y="952"/>
                </a:cubicBezTo>
                <a:cubicBezTo>
                  <a:pt x="803" y="933"/>
                  <a:pt x="803" y="933"/>
                  <a:pt x="803" y="933"/>
                </a:cubicBezTo>
                <a:cubicBezTo>
                  <a:pt x="803" y="918"/>
                  <a:pt x="803" y="918"/>
                  <a:pt x="803" y="918"/>
                </a:cubicBezTo>
                <a:cubicBezTo>
                  <a:pt x="824" y="899"/>
                  <a:pt x="824" y="899"/>
                  <a:pt x="824" y="899"/>
                </a:cubicBezTo>
                <a:cubicBezTo>
                  <a:pt x="860" y="872"/>
                  <a:pt x="860" y="872"/>
                  <a:pt x="860" y="872"/>
                </a:cubicBezTo>
                <a:cubicBezTo>
                  <a:pt x="875" y="862"/>
                  <a:pt x="875" y="862"/>
                  <a:pt x="875" y="862"/>
                </a:cubicBezTo>
                <a:cubicBezTo>
                  <a:pt x="885" y="861"/>
                  <a:pt x="885" y="861"/>
                  <a:pt x="885" y="861"/>
                </a:cubicBezTo>
                <a:cubicBezTo>
                  <a:pt x="901" y="858"/>
                  <a:pt x="901" y="858"/>
                  <a:pt x="901" y="858"/>
                </a:cubicBezTo>
                <a:cubicBezTo>
                  <a:pt x="902" y="857"/>
                  <a:pt x="902" y="857"/>
                  <a:pt x="902" y="857"/>
                </a:cubicBezTo>
                <a:cubicBezTo>
                  <a:pt x="902" y="857"/>
                  <a:pt x="902" y="857"/>
                  <a:pt x="903" y="857"/>
                </a:cubicBezTo>
                <a:cubicBezTo>
                  <a:pt x="928" y="847"/>
                  <a:pt x="928" y="847"/>
                  <a:pt x="928" y="847"/>
                </a:cubicBezTo>
                <a:cubicBezTo>
                  <a:pt x="929" y="846"/>
                  <a:pt x="929" y="846"/>
                  <a:pt x="929" y="846"/>
                </a:cubicBezTo>
                <a:cubicBezTo>
                  <a:pt x="929" y="846"/>
                  <a:pt x="929" y="845"/>
                  <a:pt x="929" y="845"/>
                </a:cubicBezTo>
                <a:cubicBezTo>
                  <a:pt x="931" y="845"/>
                  <a:pt x="931" y="845"/>
                  <a:pt x="931" y="845"/>
                </a:cubicBezTo>
                <a:cubicBezTo>
                  <a:pt x="934" y="841"/>
                  <a:pt x="934" y="841"/>
                  <a:pt x="934" y="841"/>
                </a:cubicBezTo>
                <a:cubicBezTo>
                  <a:pt x="939" y="834"/>
                  <a:pt x="939" y="834"/>
                  <a:pt x="939" y="834"/>
                </a:cubicBezTo>
                <a:cubicBezTo>
                  <a:pt x="931" y="832"/>
                  <a:pt x="931" y="832"/>
                  <a:pt x="931" y="832"/>
                </a:cubicBezTo>
                <a:cubicBezTo>
                  <a:pt x="926" y="831"/>
                  <a:pt x="926" y="831"/>
                  <a:pt x="926" y="831"/>
                </a:cubicBezTo>
                <a:cubicBezTo>
                  <a:pt x="921" y="830"/>
                  <a:pt x="921" y="830"/>
                  <a:pt x="921" y="830"/>
                </a:cubicBezTo>
                <a:cubicBezTo>
                  <a:pt x="913" y="827"/>
                  <a:pt x="913" y="827"/>
                  <a:pt x="913" y="827"/>
                </a:cubicBezTo>
                <a:cubicBezTo>
                  <a:pt x="889" y="823"/>
                  <a:pt x="889" y="823"/>
                  <a:pt x="889" y="823"/>
                </a:cubicBezTo>
                <a:cubicBezTo>
                  <a:pt x="859" y="822"/>
                  <a:pt x="859" y="822"/>
                  <a:pt x="859" y="822"/>
                </a:cubicBezTo>
                <a:cubicBezTo>
                  <a:pt x="858" y="822"/>
                  <a:pt x="858" y="822"/>
                  <a:pt x="858" y="822"/>
                </a:cubicBezTo>
                <a:cubicBezTo>
                  <a:pt x="859" y="798"/>
                  <a:pt x="859" y="798"/>
                  <a:pt x="859" y="798"/>
                </a:cubicBezTo>
                <a:cubicBezTo>
                  <a:pt x="859" y="798"/>
                  <a:pt x="859" y="797"/>
                  <a:pt x="859" y="797"/>
                </a:cubicBezTo>
                <a:cubicBezTo>
                  <a:pt x="884" y="786"/>
                  <a:pt x="884" y="786"/>
                  <a:pt x="884" y="786"/>
                </a:cubicBezTo>
                <a:cubicBezTo>
                  <a:pt x="888" y="784"/>
                  <a:pt x="888" y="784"/>
                  <a:pt x="888" y="784"/>
                </a:cubicBezTo>
                <a:cubicBezTo>
                  <a:pt x="891" y="781"/>
                  <a:pt x="891" y="781"/>
                  <a:pt x="891" y="781"/>
                </a:cubicBezTo>
                <a:cubicBezTo>
                  <a:pt x="902" y="773"/>
                  <a:pt x="902" y="773"/>
                  <a:pt x="902" y="773"/>
                </a:cubicBezTo>
                <a:cubicBezTo>
                  <a:pt x="893" y="761"/>
                  <a:pt x="893" y="761"/>
                  <a:pt x="893" y="761"/>
                </a:cubicBezTo>
                <a:cubicBezTo>
                  <a:pt x="891" y="759"/>
                  <a:pt x="891" y="759"/>
                  <a:pt x="891" y="759"/>
                </a:cubicBezTo>
                <a:cubicBezTo>
                  <a:pt x="889" y="759"/>
                  <a:pt x="889" y="759"/>
                  <a:pt x="889" y="759"/>
                </a:cubicBezTo>
                <a:cubicBezTo>
                  <a:pt x="880" y="764"/>
                  <a:pt x="880" y="764"/>
                  <a:pt x="880" y="764"/>
                </a:cubicBezTo>
                <a:cubicBezTo>
                  <a:pt x="877" y="765"/>
                  <a:pt x="877" y="765"/>
                  <a:pt x="877" y="765"/>
                </a:cubicBezTo>
                <a:cubicBezTo>
                  <a:pt x="874" y="766"/>
                  <a:pt x="874" y="766"/>
                  <a:pt x="874" y="766"/>
                </a:cubicBezTo>
                <a:cubicBezTo>
                  <a:pt x="874" y="766"/>
                  <a:pt x="874" y="766"/>
                  <a:pt x="874" y="766"/>
                </a:cubicBezTo>
                <a:cubicBezTo>
                  <a:pt x="872" y="766"/>
                  <a:pt x="872" y="766"/>
                  <a:pt x="872" y="766"/>
                </a:cubicBezTo>
                <a:cubicBezTo>
                  <a:pt x="849" y="779"/>
                  <a:pt x="849" y="779"/>
                  <a:pt x="849" y="779"/>
                </a:cubicBezTo>
                <a:cubicBezTo>
                  <a:pt x="849" y="779"/>
                  <a:pt x="849" y="779"/>
                  <a:pt x="849" y="779"/>
                </a:cubicBezTo>
                <a:cubicBezTo>
                  <a:pt x="840" y="790"/>
                  <a:pt x="840" y="790"/>
                  <a:pt x="840" y="790"/>
                </a:cubicBezTo>
                <a:cubicBezTo>
                  <a:pt x="840" y="790"/>
                  <a:pt x="840" y="790"/>
                  <a:pt x="840" y="790"/>
                </a:cubicBezTo>
                <a:cubicBezTo>
                  <a:pt x="834" y="818"/>
                  <a:pt x="834" y="818"/>
                  <a:pt x="834" y="818"/>
                </a:cubicBezTo>
                <a:cubicBezTo>
                  <a:pt x="834" y="830"/>
                  <a:pt x="834" y="830"/>
                  <a:pt x="834" y="830"/>
                </a:cubicBezTo>
                <a:cubicBezTo>
                  <a:pt x="819" y="841"/>
                  <a:pt x="819" y="841"/>
                  <a:pt x="819" y="841"/>
                </a:cubicBezTo>
                <a:cubicBezTo>
                  <a:pt x="804" y="851"/>
                  <a:pt x="804" y="851"/>
                  <a:pt x="804" y="851"/>
                </a:cubicBezTo>
                <a:cubicBezTo>
                  <a:pt x="782" y="866"/>
                  <a:pt x="782" y="866"/>
                  <a:pt x="782" y="866"/>
                </a:cubicBezTo>
                <a:cubicBezTo>
                  <a:pt x="763" y="884"/>
                  <a:pt x="763" y="884"/>
                  <a:pt x="763" y="884"/>
                </a:cubicBezTo>
                <a:cubicBezTo>
                  <a:pt x="743" y="899"/>
                  <a:pt x="743" y="899"/>
                  <a:pt x="743" y="899"/>
                </a:cubicBezTo>
                <a:cubicBezTo>
                  <a:pt x="719" y="916"/>
                  <a:pt x="719" y="916"/>
                  <a:pt x="719" y="916"/>
                </a:cubicBezTo>
                <a:cubicBezTo>
                  <a:pt x="702" y="927"/>
                  <a:pt x="702" y="927"/>
                  <a:pt x="702" y="927"/>
                </a:cubicBezTo>
                <a:cubicBezTo>
                  <a:pt x="682" y="929"/>
                  <a:pt x="682" y="929"/>
                  <a:pt x="682" y="929"/>
                </a:cubicBezTo>
                <a:cubicBezTo>
                  <a:pt x="682" y="929"/>
                  <a:pt x="682" y="929"/>
                  <a:pt x="682" y="929"/>
                </a:cubicBezTo>
                <a:cubicBezTo>
                  <a:pt x="670" y="937"/>
                  <a:pt x="670" y="937"/>
                  <a:pt x="670" y="937"/>
                </a:cubicBezTo>
                <a:cubicBezTo>
                  <a:pt x="658" y="945"/>
                  <a:pt x="658" y="945"/>
                  <a:pt x="658" y="945"/>
                </a:cubicBezTo>
                <a:cubicBezTo>
                  <a:pt x="639" y="956"/>
                  <a:pt x="639" y="956"/>
                  <a:pt x="639" y="956"/>
                </a:cubicBezTo>
                <a:cubicBezTo>
                  <a:pt x="639" y="956"/>
                  <a:pt x="639" y="956"/>
                  <a:pt x="638" y="956"/>
                </a:cubicBezTo>
                <a:cubicBezTo>
                  <a:pt x="635" y="963"/>
                  <a:pt x="635" y="963"/>
                  <a:pt x="635" y="963"/>
                </a:cubicBezTo>
                <a:cubicBezTo>
                  <a:pt x="635" y="963"/>
                  <a:pt x="635" y="963"/>
                  <a:pt x="635" y="963"/>
                </a:cubicBezTo>
                <a:cubicBezTo>
                  <a:pt x="634" y="969"/>
                  <a:pt x="634" y="969"/>
                  <a:pt x="634" y="969"/>
                </a:cubicBezTo>
                <a:cubicBezTo>
                  <a:pt x="634" y="969"/>
                  <a:pt x="634" y="969"/>
                  <a:pt x="634" y="970"/>
                </a:cubicBezTo>
                <a:cubicBezTo>
                  <a:pt x="635" y="970"/>
                  <a:pt x="635" y="970"/>
                  <a:pt x="635" y="970"/>
                </a:cubicBezTo>
                <a:cubicBezTo>
                  <a:pt x="646" y="968"/>
                  <a:pt x="646" y="968"/>
                  <a:pt x="646" y="968"/>
                </a:cubicBezTo>
                <a:cubicBezTo>
                  <a:pt x="648" y="968"/>
                  <a:pt x="648" y="968"/>
                  <a:pt x="648" y="968"/>
                </a:cubicBezTo>
                <a:cubicBezTo>
                  <a:pt x="654" y="967"/>
                  <a:pt x="654" y="967"/>
                  <a:pt x="654" y="967"/>
                </a:cubicBezTo>
                <a:cubicBezTo>
                  <a:pt x="654" y="967"/>
                  <a:pt x="654" y="967"/>
                  <a:pt x="654" y="967"/>
                </a:cubicBezTo>
                <a:cubicBezTo>
                  <a:pt x="665" y="961"/>
                  <a:pt x="665" y="961"/>
                  <a:pt x="665" y="961"/>
                </a:cubicBezTo>
                <a:cubicBezTo>
                  <a:pt x="683" y="952"/>
                  <a:pt x="683" y="952"/>
                  <a:pt x="683" y="952"/>
                </a:cubicBezTo>
                <a:cubicBezTo>
                  <a:pt x="707" y="945"/>
                  <a:pt x="707" y="945"/>
                  <a:pt x="707" y="945"/>
                </a:cubicBezTo>
                <a:cubicBezTo>
                  <a:pt x="731" y="934"/>
                  <a:pt x="731" y="934"/>
                  <a:pt x="731" y="934"/>
                </a:cubicBezTo>
                <a:cubicBezTo>
                  <a:pt x="741" y="930"/>
                  <a:pt x="741" y="930"/>
                  <a:pt x="741" y="930"/>
                </a:cubicBezTo>
                <a:cubicBezTo>
                  <a:pt x="741" y="930"/>
                  <a:pt x="742" y="930"/>
                  <a:pt x="742" y="930"/>
                </a:cubicBezTo>
                <a:cubicBezTo>
                  <a:pt x="752" y="921"/>
                  <a:pt x="752" y="921"/>
                  <a:pt x="752" y="921"/>
                </a:cubicBezTo>
                <a:cubicBezTo>
                  <a:pt x="763" y="912"/>
                  <a:pt x="763" y="912"/>
                  <a:pt x="763" y="912"/>
                </a:cubicBezTo>
                <a:cubicBezTo>
                  <a:pt x="774" y="922"/>
                  <a:pt x="774" y="922"/>
                  <a:pt x="774" y="922"/>
                </a:cubicBezTo>
                <a:cubicBezTo>
                  <a:pt x="770" y="947"/>
                  <a:pt x="770" y="947"/>
                  <a:pt x="770" y="947"/>
                </a:cubicBezTo>
                <a:cubicBezTo>
                  <a:pt x="768" y="961"/>
                  <a:pt x="768" y="961"/>
                  <a:pt x="768" y="961"/>
                </a:cubicBezTo>
                <a:cubicBezTo>
                  <a:pt x="767" y="964"/>
                  <a:pt x="767" y="964"/>
                  <a:pt x="767" y="964"/>
                </a:cubicBezTo>
                <a:cubicBezTo>
                  <a:pt x="757" y="980"/>
                  <a:pt x="757" y="980"/>
                  <a:pt x="757" y="980"/>
                </a:cubicBezTo>
                <a:cubicBezTo>
                  <a:pt x="736" y="1010"/>
                  <a:pt x="736" y="1010"/>
                  <a:pt x="736" y="1010"/>
                </a:cubicBezTo>
                <a:cubicBezTo>
                  <a:pt x="729" y="1027"/>
                  <a:pt x="729" y="1027"/>
                  <a:pt x="729" y="1027"/>
                </a:cubicBezTo>
                <a:cubicBezTo>
                  <a:pt x="712" y="1036"/>
                  <a:pt x="712" y="1036"/>
                  <a:pt x="712" y="1036"/>
                </a:cubicBezTo>
                <a:cubicBezTo>
                  <a:pt x="711" y="1037"/>
                  <a:pt x="711" y="1037"/>
                  <a:pt x="711" y="1037"/>
                </a:cubicBezTo>
                <a:cubicBezTo>
                  <a:pt x="703" y="1041"/>
                  <a:pt x="703" y="1041"/>
                  <a:pt x="703" y="1041"/>
                </a:cubicBezTo>
                <a:cubicBezTo>
                  <a:pt x="675" y="1050"/>
                  <a:pt x="675" y="1050"/>
                  <a:pt x="675" y="1050"/>
                </a:cubicBezTo>
                <a:cubicBezTo>
                  <a:pt x="659" y="1059"/>
                  <a:pt x="659" y="1059"/>
                  <a:pt x="659" y="1059"/>
                </a:cubicBezTo>
                <a:cubicBezTo>
                  <a:pt x="656" y="1061"/>
                  <a:pt x="656" y="1061"/>
                  <a:pt x="656" y="1061"/>
                </a:cubicBezTo>
                <a:cubicBezTo>
                  <a:pt x="637" y="1075"/>
                  <a:pt x="637" y="1075"/>
                  <a:pt x="637" y="1075"/>
                </a:cubicBezTo>
                <a:cubicBezTo>
                  <a:pt x="615" y="1094"/>
                  <a:pt x="615" y="1094"/>
                  <a:pt x="615" y="1094"/>
                </a:cubicBezTo>
                <a:cubicBezTo>
                  <a:pt x="610" y="1098"/>
                  <a:pt x="610" y="1098"/>
                  <a:pt x="610" y="1098"/>
                </a:cubicBezTo>
                <a:cubicBezTo>
                  <a:pt x="602" y="1105"/>
                  <a:pt x="602" y="1105"/>
                  <a:pt x="602" y="1105"/>
                </a:cubicBezTo>
                <a:cubicBezTo>
                  <a:pt x="584" y="1120"/>
                  <a:pt x="584" y="1120"/>
                  <a:pt x="584" y="1120"/>
                </a:cubicBezTo>
                <a:cubicBezTo>
                  <a:pt x="567" y="1130"/>
                  <a:pt x="567" y="1130"/>
                  <a:pt x="567" y="1130"/>
                </a:cubicBezTo>
                <a:cubicBezTo>
                  <a:pt x="534" y="1141"/>
                  <a:pt x="534" y="1141"/>
                  <a:pt x="534" y="1141"/>
                </a:cubicBezTo>
                <a:cubicBezTo>
                  <a:pt x="495" y="1154"/>
                  <a:pt x="495" y="1154"/>
                  <a:pt x="495" y="1154"/>
                </a:cubicBezTo>
                <a:cubicBezTo>
                  <a:pt x="494" y="1154"/>
                  <a:pt x="494" y="1154"/>
                  <a:pt x="494" y="1154"/>
                </a:cubicBezTo>
                <a:cubicBezTo>
                  <a:pt x="493" y="1154"/>
                  <a:pt x="493" y="1154"/>
                  <a:pt x="493" y="1155"/>
                </a:cubicBezTo>
                <a:cubicBezTo>
                  <a:pt x="474" y="1169"/>
                  <a:pt x="474" y="1169"/>
                  <a:pt x="474" y="1169"/>
                </a:cubicBezTo>
                <a:cubicBezTo>
                  <a:pt x="468" y="1174"/>
                  <a:pt x="468" y="1174"/>
                  <a:pt x="468" y="1174"/>
                </a:cubicBezTo>
                <a:cubicBezTo>
                  <a:pt x="443" y="1186"/>
                  <a:pt x="443" y="1186"/>
                  <a:pt x="443" y="1186"/>
                </a:cubicBezTo>
                <a:cubicBezTo>
                  <a:pt x="412" y="1183"/>
                  <a:pt x="412" y="1183"/>
                  <a:pt x="412" y="1183"/>
                </a:cubicBezTo>
                <a:cubicBezTo>
                  <a:pt x="397" y="1170"/>
                  <a:pt x="397" y="1170"/>
                  <a:pt x="397" y="1170"/>
                </a:cubicBezTo>
                <a:cubicBezTo>
                  <a:pt x="394" y="1146"/>
                  <a:pt x="394" y="1146"/>
                  <a:pt x="394" y="1146"/>
                </a:cubicBezTo>
                <a:cubicBezTo>
                  <a:pt x="393" y="1144"/>
                  <a:pt x="393" y="1144"/>
                  <a:pt x="393" y="1144"/>
                </a:cubicBezTo>
                <a:cubicBezTo>
                  <a:pt x="392" y="1128"/>
                  <a:pt x="392" y="1128"/>
                  <a:pt x="392" y="1128"/>
                </a:cubicBezTo>
                <a:cubicBezTo>
                  <a:pt x="399" y="1117"/>
                  <a:pt x="399" y="1117"/>
                  <a:pt x="399" y="1117"/>
                </a:cubicBezTo>
                <a:cubicBezTo>
                  <a:pt x="401" y="1112"/>
                  <a:pt x="401" y="1112"/>
                  <a:pt x="401" y="1112"/>
                </a:cubicBezTo>
                <a:cubicBezTo>
                  <a:pt x="401" y="1112"/>
                  <a:pt x="401" y="1112"/>
                  <a:pt x="401" y="1112"/>
                </a:cubicBezTo>
                <a:cubicBezTo>
                  <a:pt x="401" y="1112"/>
                  <a:pt x="401" y="1111"/>
                  <a:pt x="400" y="1111"/>
                </a:cubicBezTo>
                <a:cubicBezTo>
                  <a:pt x="380" y="1111"/>
                  <a:pt x="380" y="1111"/>
                  <a:pt x="380" y="1111"/>
                </a:cubicBezTo>
                <a:cubicBezTo>
                  <a:pt x="370" y="1092"/>
                  <a:pt x="370" y="1092"/>
                  <a:pt x="370" y="1092"/>
                </a:cubicBezTo>
                <a:cubicBezTo>
                  <a:pt x="365" y="1082"/>
                  <a:pt x="365" y="1082"/>
                  <a:pt x="365" y="1082"/>
                </a:cubicBezTo>
                <a:cubicBezTo>
                  <a:pt x="371" y="1078"/>
                  <a:pt x="371" y="1078"/>
                  <a:pt x="371" y="1078"/>
                </a:cubicBezTo>
                <a:cubicBezTo>
                  <a:pt x="376" y="1074"/>
                  <a:pt x="376" y="1074"/>
                  <a:pt x="376" y="1074"/>
                </a:cubicBezTo>
                <a:cubicBezTo>
                  <a:pt x="377" y="1074"/>
                  <a:pt x="377" y="1073"/>
                  <a:pt x="377" y="1073"/>
                </a:cubicBezTo>
                <a:cubicBezTo>
                  <a:pt x="372" y="1063"/>
                  <a:pt x="372" y="1063"/>
                  <a:pt x="372" y="1063"/>
                </a:cubicBezTo>
                <a:cubicBezTo>
                  <a:pt x="369" y="1054"/>
                  <a:pt x="369" y="1054"/>
                  <a:pt x="369" y="1054"/>
                </a:cubicBezTo>
                <a:cubicBezTo>
                  <a:pt x="384" y="1038"/>
                  <a:pt x="384" y="1038"/>
                  <a:pt x="384" y="1038"/>
                </a:cubicBezTo>
                <a:cubicBezTo>
                  <a:pt x="419" y="1030"/>
                  <a:pt x="419" y="1030"/>
                  <a:pt x="419" y="1030"/>
                </a:cubicBezTo>
                <a:cubicBezTo>
                  <a:pt x="425" y="1028"/>
                  <a:pt x="425" y="1028"/>
                  <a:pt x="425" y="1028"/>
                </a:cubicBezTo>
                <a:cubicBezTo>
                  <a:pt x="451" y="1020"/>
                  <a:pt x="451" y="1020"/>
                  <a:pt x="451" y="1020"/>
                </a:cubicBezTo>
                <a:cubicBezTo>
                  <a:pt x="451" y="1020"/>
                  <a:pt x="451" y="1020"/>
                  <a:pt x="451" y="1020"/>
                </a:cubicBezTo>
                <a:cubicBezTo>
                  <a:pt x="451" y="1020"/>
                  <a:pt x="451" y="1020"/>
                  <a:pt x="451" y="1020"/>
                </a:cubicBezTo>
                <a:cubicBezTo>
                  <a:pt x="446" y="1005"/>
                  <a:pt x="446" y="1005"/>
                  <a:pt x="446" y="1005"/>
                </a:cubicBezTo>
                <a:cubicBezTo>
                  <a:pt x="453" y="994"/>
                  <a:pt x="453" y="994"/>
                  <a:pt x="453" y="994"/>
                </a:cubicBezTo>
                <a:cubicBezTo>
                  <a:pt x="463" y="988"/>
                  <a:pt x="463" y="988"/>
                  <a:pt x="463" y="988"/>
                </a:cubicBezTo>
                <a:cubicBezTo>
                  <a:pt x="473" y="981"/>
                  <a:pt x="473" y="981"/>
                  <a:pt x="473" y="981"/>
                </a:cubicBezTo>
                <a:cubicBezTo>
                  <a:pt x="436" y="989"/>
                  <a:pt x="436" y="989"/>
                  <a:pt x="436" y="989"/>
                </a:cubicBezTo>
                <a:cubicBezTo>
                  <a:pt x="404" y="1003"/>
                  <a:pt x="404" y="1003"/>
                  <a:pt x="404" y="1003"/>
                </a:cubicBezTo>
                <a:cubicBezTo>
                  <a:pt x="375" y="1016"/>
                  <a:pt x="375" y="1016"/>
                  <a:pt x="375" y="1016"/>
                </a:cubicBezTo>
                <a:cubicBezTo>
                  <a:pt x="365" y="1020"/>
                  <a:pt x="365" y="1020"/>
                  <a:pt x="365" y="1020"/>
                </a:cubicBezTo>
                <a:cubicBezTo>
                  <a:pt x="364" y="1021"/>
                  <a:pt x="364" y="1021"/>
                  <a:pt x="364" y="1021"/>
                </a:cubicBezTo>
                <a:cubicBezTo>
                  <a:pt x="344" y="1030"/>
                  <a:pt x="344" y="1030"/>
                  <a:pt x="344" y="1030"/>
                </a:cubicBezTo>
                <a:cubicBezTo>
                  <a:pt x="325" y="1029"/>
                  <a:pt x="325" y="1029"/>
                  <a:pt x="325" y="1029"/>
                </a:cubicBezTo>
                <a:cubicBezTo>
                  <a:pt x="325" y="1029"/>
                  <a:pt x="325" y="1029"/>
                  <a:pt x="325" y="1029"/>
                </a:cubicBezTo>
                <a:cubicBezTo>
                  <a:pt x="311" y="1047"/>
                  <a:pt x="311" y="1047"/>
                  <a:pt x="311" y="1047"/>
                </a:cubicBezTo>
                <a:cubicBezTo>
                  <a:pt x="283" y="1056"/>
                  <a:pt x="283" y="1056"/>
                  <a:pt x="283" y="1056"/>
                </a:cubicBezTo>
                <a:cubicBezTo>
                  <a:pt x="288" y="1006"/>
                  <a:pt x="288" y="1006"/>
                  <a:pt x="288" y="1006"/>
                </a:cubicBezTo>
                <a:cubicBezTo>
                  <a:pt x="327" y="993"/>
                  <a:pt x="327" y="993"/>
                  <a:pt x="327" y="993"/>
                </a:cubicBezTo>
                <a:cubicBezTo>
                  <a:pt x="328" y="993"/>
                  <a:pt x="328" y="993"/>
                  <a:pt x="328" y="993"/>
                </a:cubicBezTo>
                <a:cubicBezTo>
                  <a:pt x="356" y="985"/>
                  <a:pt x="356" y="985"/>
                  <a:pt x="356" y="985"/>
                </a:cubicBezTo>
                <a:cubicBezTo>
                  <a:pt x="356" y="984"/>
                  <a:pt x="356" y="984"/>
                  <a:pt x="356" y="984"/>
                </a:cubicBezTo>
                <a:cubicBezTo>
                  <a:pt x="356" y="984"/>
                  <a:pt x="356" y="984"/>
                  <a:pt x="356" y="983"/>
                </a:cubicBezTo>
                <a:cubicBezTo>
                  <a:pt x="344" y="978"/>
                  <a:pt x="344" y="978"/>
                  <a:pt x="344" y="978"/>
                </a:cubicBezTo>
                <a:cubicBezTo>
                  <a:pt x="344" y="978"/>
                  <a:pt x="344" y="978"/>
                  <a:pt x="344" y="978"/>
                </a:cubicBezTo>
                <a:cubicBezTo>
                  <a:pt x="294" y="976"/>
                  <a:pt x="294" y="976"/>
                  <a:pt x="294" y="976"/>
                </a:cubicBezTo>
                <a:cubicBezTo>
                  <a:pt x="315" y="946"/>
                  <a:pt x="315" y="946"/>
                  <a:pt x="315" y="946"/>
                </a:cubicBezTo>
                <a:cubicBezTo>
                  <a:pt x="346" y="943"/>
                  <a:pt x="346" y="943"/>
                  <a:pt x="346" y="943"/>
                </a:cubicBezTo>
                <a:cubicBezTo>
                  <a:pt x="365" y="939"/>
                  <a:pt x="365" y="939"/>
                  <a:pt x="365" y="939"/>
                </a:cubicBezTo>
                <a:cubicBezTo>
                  <a:pt x="373" y="937"/>
                  <a:pt x="373" y="937"/>
                  <a:pt x="373" y="937"/>
                </a:cubicBezTo>
                <a:cubicBezTo>
                  <a:pt x="394" y="927"/>
                  <a:pt x="394" y="927"/>
                  <a:pt x="394" y="927"/>
                </a:cubicBezTo>
                <a:cubicBezTo>
                  <a:pt x="394" y="927"/>
                  <a:pt x="394" y="927"/>
                  <a:pt x="394" y="926"/>
                </a:cubicBezTo>
                <a:cubicBezTo>
                  <a:pt x="399" y="915"/>
                  <a:pt x="399" y="915"/>
                  <a:pt x="399" y="915"/>
                </a:cubicBezTo>
                <a:cubicBezTo>
                  <a:pt x="399" y="915"/>
                  <a:pt x="399" y="915"/>
                  <a:pt x="399" y="915"/>
                </a:cubicBezTo>
                <a:cubicBezTo>
                  <a:pt x="398" y="913"/>
                  <a:pt x="398" y="913"/>
                  <a:pt x="398" y="913"/>
                </a:cubicBezTo>
                <a:cubicBezTo>
                  <a:pt x="393" y="904"/>
                  <a:pt x="393" y="904"/>
                  <a:pt x="393" y="904"/>
                </a:cubicBezTo>
                <a:cubicBezTo>
                  <a:pt x="392" y="892"/>
                  <a:pt x="392" y="892"/>
                  <a:pt x="392" y="892"/>
                </a:cubicBezTo>
                <a:cubicBezTo>
                  <a:pt x="413" y="889"/>
                  <a:pt x="413" y="889"/>
                  <a:pt x="413" y="889"/>
                </a:cubicBezTo>
                <a:cubicBezTo>
                  <a:pt x="429" y="900"/>
                  <a:pt x="429" y="900"/>
                  <a:pt x="429" y="900"/>
                </a:cubicBezTo>
                <a:cubicBezTo>
                  <a:pt x="429" y="900"/>
                  <a:pt x="429" y="900"/>
                  <a:pt x="429" y="900"/>
                </a:cubicBezTo>
                <a:cubicBezTo>
                  <a:pt x="432" y="899"/>
                  <a:pt x="432" y="899"/>
                  <a:pt x="432" y="899"/>
                </a:cubicBezTo>
                <a:cubicBezTo>
                  <a:pt x="433" y="898"/>
                  <a:pt x="433" y="898"/>
                  <a:pt x="433" y="898"/>
                </a:cubicBezTo>
                <a:cubicBezTo>
                  <a:pt x="457" y="892"/>
                  <a:pt x="457" y="892"/>
                  <a:pt x="457" y="892"/>
                </a:cubicBezTo>
                <a:cubicBezTo>
                  <a:pt x="457" y="892"/>
                  <a:pt x="457" y="892"/>
                  <a:pt x="457" y="892"/>
                </a:cubicBezTo>
                <a:cubicBezTo>
                  <a:pt x="495" y="868"/>
                  <a:pt x="495" y="868"/>
                  <a:pt x="495" y="868"/>
                </a:cubicBezTo>
                <a:cubicBezTo>
                  <a:pt x="509" y="884"/>
                  <a:pt x="509" y="884"/>
                  <a:pt x="509" y="884"/>
                </a:cubicBezTo>
                <a:cubicBezTo>
                  <a:pt x="510" y="886"/>
                  <a:pt x="510" y="886"/>
                  <a:pt x="510" y="886"/>
                </a:cubicBezTo>
                <a:cubicBezTo>
                  <a:pt x="510" y="886"/>
                  <a:pt x="510" y="886"/>
                  <a:pt x="511" y="886"/>
                </a:cubicBezTo>
                <a:cubicBezTo>
                  <a:pt x="526" y="884"/>
                  <a:pt x="526" y="884"/>
                  <a:pt x="526" y="884"/>
                </a:cubicBezTo>
                <a:cubicBezTo>
                  <a:pt x="526" y="884"/>
                  <a:pt x="526" y="884"/>
                  <a:pt x="526" y="884"/>
                </a:cubicBezTo>
                <a:cubicBezTo>
                  <a:pt x="526" y="884"/>
                  <a:pt x="526" y="883"/>
                  <a:pt x="526" y="883"/>
                </a:cubicBezTo>
                <a:cubicBezTo>
                  <a:pt x="513" y="857"/>
                  <a:pt x="513" y="857"/>
                  <a:pt x="513" y="857"/>
                </a:cubicBezTo>
                <a:cubicBezTo>
                  <a:pt x="510" y="847"/>
                  <a:pt x="510" y="847"/>
                  <a:pt x="510" y="847"/>
                </a:cubicBezTo>
                <a:cubicBezTo>
                  <a:pt x="510" y="847"/>
                  <a:pt x="510" y="847"/>
                  <a:pt x="510" y="847"/>
                </a:cubicBezTo>
                <a:cubicBezTo>
                  <a:pt x="489" y="850"/>
                  <a:pt x="489" y="850"/>
                  <a:pt x="489" y="850"/>
                </a:cubicBezTo>
                <a:cubicBezTo>
                  <a:pt x="483" y="827"/>
                  <a:pt x="483" y="827"/>
                  <a:pt x="483" y="827"/>
                </a:cubicBezTo>
                <a:cubicBezTo>
                  <a:pt x="483" y="827"/>
                  <a:pt x="483" y="827"/>
                  <a:pt x="482" y="827"/>
                </a:cubicBezTo>
                <a:cubicBezTo>
                  <a:pt x="482" y="827"/>
                  <a:pt x="482" y="827"/>
                  <a:pt x="482" y="827"/>
                </a:cubicBezTo>
                <a:cubicBezTo>
                  <a:pt x="451" y="836"/>
                  <a:pt x="451" y="836"/>
                  <a:pt x="451" y="836"/>
                </a:cubicBezTo>
                <a:cubicBezTo>
                  <a:pt x="436" y="841"/>
                  <a:pt x="436" y="841"/>
                  <a:pt x="436" y="841"/>
                </a:cubicBezTo>
                <a:cubicBezTo>
                  <a:pt x="451" y="813"/>
                  <a:pt x="451" y="813"/>
                  <a:pt x="451" y="813"/>
                </a:cubicBezTo>
                <a:cubicBezTo>
                  <a:pt x="468" y="789"/>
                  <a:pt x="468" y="789"/>
                  <a:pt x="468" y="789"/>
                </a:cubicBezTo>
                <a:cubicBezTo>
                  <a:pt x="475" y="784"/>
                  <a:pt x="475" y="784"/>
                  <a:pt x="475" y="784"/>
                </a:cubicBezTo>
                <a:cubicBezTo>
                  <a:pt x="481" y="780"/>
                  <a:pt x="481" y="780"/>
                  <a:pt x="481" y="780"/>
                </a:cubicBezTo>
                <a:cubicBezTo>
                  <a:pt x="481" y="780"/>
                  <a:pt x="481" y="780"/>
                  <a:pt x="481" y="780"/>
                </a:cubicBezTo>
                <a:cubicBezTo>
                  <a:pt x="480" y="776"/>
                  <a:pt x="480" y="776"/>
                  <a:pt x="480" y="776"/>
                </a:cubicBezTo>
                <a:cubicBezTo>
                  <a:pt x="472" y="760"/>
                  <a:pt x="472" y="760"/>
                  <a:pt x="472" y="760"/>
                </a:cubicBezTo>
                <a:cubicBezTo>
                  <a:pt x="467" y="736"/>
                  <a:pt x="467" y="736"/>
                  <a:pt x="467" y="736"/>
                </a:cubicBezTo>
                <a:cubicBezTo>
                  <a:pt x="482" y="742"/>
                  <a:pt x="482" y="742"/>
                  <a:pt x="482" y="742"/>
                </a:cubicBezTo>
                <a:cubicBezTo>
                  <a:pt x="494" y="760"/>
                  <a:pt x="494" y="760"/>
                  <a:pt x="494" y="760"/>
                </a:cubicBezTo>
                <a:cubicBezTo>
                  <a:pt x="495" y="760"/>
                  <a:pt x="495" y="760"/>
                  <a:pt x="495" y="760"/>
                </a:cubicBezTo>
                <a:cubicBezTo>
                  <a:pt x="507" y="754"/>
                  <a:pt x="507" y="754"/>
                  <a:pt x="507" y="754"/>
                </a:cubicBezTo>
                <a:cubicBezTo>
                  <a:pt x="508" y="753"/>
                  <a:pt x="508" y="753"/>
                  <a:pt x="508" y="753"/>
                </a:cubicBezTo>
                <a:cubicBezTo>
                  <a:pt x="526" y="744"/>
                  <a:pt x="526" y="744"/>
                  <a:pt x="526" y="744"/>
                </a:cubicBezTo>
                <a:cubicBezTo>
                  <a:pt x="526" y="744"/>
                  <a:pt x="526" y="744"/>
                  <a:pt x="526" y="743"/>
                </a:cubicBezTo>
                <a:cubicBezTo>
                  <a:pt x="526" y="743"/>
                  <a:pt x="526" y="743"/>
                  <a:pt x="526" y="743"/>
                </a:cubicBezTo>
                <a:cubicBezTo>
                  <a:pt x="508" y="735"/>
                  <a:pt x="508" y="735"/>
                  <a:pt x="508" y="735"/>
                </a:cubicBezTo>
                <a:cubicBezTo>
                  <a:pt x="499" y="721"/>
                  <a:pt x="499" y="721"/>
                  <a:pt x="499" y="721"/>
                </a:cubicBezTo>
                <a:cubicBezTo>
                  <a:pt x="525" y="706"/>
                  <a:pt x="525" y="706"/>
                  <a:pt x="525" y="706"/>
                </a:cubicBezTo>
                <a:cubicBezTo>
                  <a:pt x="525" y="706"/>
                  <a:pt x="525" y="706"/>
                  <a:pt x="525" y="705"/>
                </a:cubicBezTo>
                <a:cubicBezTo>
                  <a:pt x="529" y="676"/>
                  <a:pt x="529" y="676"/>
                  <a:pt x="529" y="676"/>
                </a:cubicBezTo>
                <a:cubicBezTo>
                  <a:pt x="556" y="670"/>
                  <a:pt x="556" y="670"/>
                  <a:pt x="556" y="670"/>
                </a:cubicBezTo>
                <a:cubicBezTo>
                  <a:pt x="556" y="669"/>
                  <a:pt x="556" y="669"/>
                  <a:pt x="556" y="669"/>
                </a:cubicBezTo>
                <a:cubicBezTo>
                  <a:pt x="565" y="658"/>
                  <a:pt x="565" y="658"/>
                  <a:pt x="565" y="658"/>
                </a:cubicBezTo>
                <a:cubicBezTo>
                  <a:pt x="565" y="658"/>
                  <a:pt x="565" y="658"/>
                  <a:pt x="565" y="658"/>
                </a:cubicBezTo>
                <a:cubicBezTo>
                  <a:pt x="552" y="640"/>
                  <a:pt x="552" y="640"/>
                  <a:pt x="552" y="640"/>
                </a:cubicBezTo>
                <a:cubicBezTo>
                  <a:pt x="583" y="612"/>
                  <a:pt x="583" y="612"/>
                  <a:pt x="583" y="612"/>
                </a:cubicBezTo>
                <a:cubicBezTo>
                  <a:pt x="585" y="611"/>
                  <a:pt x="585" y="611"/>
                  <a:pt x="585" y="611"/>
                </a:cubicBezTo>
                <a:cubicBezTo>
                  <a:pt x="587" y="615"/>
                  <a:pt x="587" y="615"/>
                  <a:pt x="587" y="615"/>
                </a:cubicBezTo>
                <a:cubicBezTo>
                  <a:pt x="598" y="626"/>
                  <a:pt x="598" y="626"/>
                  <a:pt x="598" y="626"/>
                </a:cubicBezTo>
                <a:cubicBezTo>
                  <a:pt x="598" y="626"/>
                  <a:pt x="598" y="626"/>
                  <a:pt x="599" y="626"/>
                </a:cubicBezTo>
                <a:cubicBezTo>
                  <a:pt x="622" y="605"/>
                  <a:pt x="622" y="605"/>
                  <a:pt x="622" y="605"/>
                </a:cubicBezTo>
                <a:cubicBezTo>
                  <a:pt x="629" y="599"/>
                  <a:pt x="629" y="599"/>
                  <a:pt x="629" y="599"/>
                </a:cubicBezTo>
                <a:cubicBezTo>
                  <a:pt x="629" y="599"/>
                  <a:pt x="629" y="599"/>
                  <a:pt x="629" y="598"/>
                </a:cubicBezTo>
                <a:cubicBezTo>
                  <a:pt x="616" y="567"/>
                  <a:pt x="616" y="567"/>
                  <a:pt x="616" y="567"/>
                </a:cubicBezTo>
                <a:cubicBezTo>
                  <a:pt x="631" y="556"/>
                  <a:pt x="631" y="556"/>
                  <a:pt x="631" y="556"/>
                </a:cubicBezTo>
                <a:cubicBezTo>
                  <a:pt x="632" y="555"/>
                  <a:pt x="632" y="555"/>
                  <a:pt x="632" y="555"/>
                </a:cubicBezTo>
                <a:cubicBezTo>
                  <a:pt x="654" y="579"/>
                  <a:pt x="654" y="579"/>
                  <a:pt x="654" y="579"/>
                </a:cubicBezTo>
                <a:cubicBezTo>
                  <a:pt x="654" y="579"/>
                  <a:pt x="655" y="579"/>
                  <a:pt x="655" y="579"/>
                </a:cubicBezTo>
                <a:cubicBezTo>
                  <a:pt x="670" y="566"/>
                  <a:pt x="670" y="566"/>
                  <a:pt x="670" y="566"/>
                </a:cubicBezTo>
                <a:cubicBezTo>
                  <a:pt x="670" y="566"/>
                  <a:pt x="670" y="566"/>
                  <a:pt x="670" y="565"/>
                </a:cubicBezTo>
                <a:cubicBezTo>
                  <a:pt x="645" y="535"/>
                  <a:pt x="645" y="535"/>
                  <a:pt x="645" y="535"/>
                </a:cubicBezTo>
                <a:cubicBezTo>
                  <a:pt x="645" y="535"/>
                  <a:pt x="644" y="535"/>
                  <a:pt x="644" y="535"/>
                </a:cubicBezTo>
                <a:cubicBezTo>
                  <a:pt x="641" y="535"/>
                  <a:pt x="641" y="535"/>
                  <a:pt x="641" y="535"/>
                </a:cubicBezTo>
                <a:cubicBezTo>
                  <a:pt x="626" y="539"/>
                  <a:pt x="626" y="539"/>
                  <a:pt x="626" y="539"/>
                </a:cubicBezTo>
                <a:cubicBezTo>
                  <a:pt x="611" y="523"/>
                  <a:pt x="611" y="523"/>
                  <a:pt x="611" y="523"/>
                </a:cubicBezTo>
                <a:cubicBezTo>
                  <a:pt x="634" y="507"/>
                  <a:pt x="634" y="507"/>
                  <a:pt x="634" y="507"/>
                </a:cubicBezTo>
                <a:cubicBezTo>
                  <a:pt x="634" y="507"/>
                  <a:pt x="634" y="507"/>
                  <a:pt x="634" y="507"/>
                </a:cubicBezTo>
                <a:cubicBezTo>
                  <a:pt x="649" y="524"/>
                  <a:pt x="649" y="524"/>
                  <a:pt x="649" y="524"/>
                </a:cubicBezTo>
                <a:cubicBezTo>
                  <a:pt x="656" y="521"/>
                  <a:pt x="656" y="521"/>
                  <a:pt x="656" y="521"/>
                </a:cubicBezTo>
                <a:cubicBezTo>
                  <a:pt x="657" y="521"/>
                  <a:pt x="657" y="521"/>
                  <a:pt x="657" y="520"/>
                </a:cubicBezTo>
                <a:cubicBezTo>
                  <a:pt x="657" y="520"/>
                  <a:pt x="657" y="520"/>
                  <a:pt x="657" y="520"/>
                </a:cubicBezTo>
                <a:cubicBezTo>
                  <a:pt x="644" y="502"/>
                  <a:pt x="644" y="502"/>
                  <a:pt x="644" y="502"/>
                </a:cubicBezTo>
                <a:cubicBezTo>
                  <a:pt x="655" y="494"/>
                  <a:pt x="655" y="494"/>
                  <a:pt x="655" y="494"/>
                </a:cubicBezTo>
                <a:cubicBezTo>
                  <a:pt x="657" y="498"/>
                  <a:pt x="657" y="498"/>
                  <a:pt x="657" y="498"/>
                </a:cubicBezTo>
                <a:cubicBezTo>
                  <a:pt x="657" y="498"/>
                  <a:pt x="657" y="499"/>
                  <a:pt x="657" y="499"/>
                </a:cubicBezTo>
                <a:cubicBezTo>
                  <a:pt x="703" y="543"/>
                  <a:pt x="703" y="543"/>
                  <a:pt x="703" y="543"/>
                </a:cubicBezTo>
                <a:cubicBezTo>
                  <a:pt x="705" y="544"/>
                  <a:pt x="705" y="544"/>
                  <a:pt x="705" y="544"/>
                </a:cubicBezTo>
                <a:cubicBezTo>
                  <a:pt x="721" y="557"/>
                  <a:pt x="721" y="557"/>
                  <a:pt x="721" y="557"/>
                </a:cubicBezTo>
                <a:cubicBezTo>
                  <a:pt x="722" y="557"/>
                  <a:pt x="722" y="558"/>
                  <a:pt x="722" y="557"/>
                </a:cubicBezTo>
                <a:cubicBezTo>
                  <a:pt x="740" y="546"/>
                  <a:pt x="740" y="546"/>
                  <a:pt x="740" y="546"/>
                </a:cubicBezTo>
                <a:cubicBezTo>
                  <a:pt x="741" y="546"/>
                  <a:pt x="741" y="545"/>
                  <a:pt x="741" y="545"/>
                </a:cubicBezTo>
                <a:cubicBezTo>
                  <a:pt x="730" y="515"/>
                  <a:pt x="730" y="515"/>
                  <a:pt x="730" y="515"/>
                </a:cubicBezTo>
                <a:cubicBezTo>
                  <a:pt x="728" y="508"/>
                  <a:pt x="728" y="508"/>
                  <a:pt x="728" y="508"/>
                </a:cubicBezTo>
                <a:cubicBezTo>
                  <a:pt x="728" y="508"/>
                  <a:pt x="727" y="508"/>
                  <a:pt x="727" y="508"/>
                </a:cubicBezTo>
                <a:cubicBezTo>
                  <a:pt x="700" y="497"/>
                  <a:pt x="700" y="497"/>
                  <a:pt x="700" y="497"/>
                </a:cubicBezTo>
                <a:cubicBezTo>
                  <a:pt x="703" y="478"/>
                  <a:pt x="703" y="478"/>
                  <a:pt x="703" y="478"/>
                </a:cubicBezTo>
                <a:cubicBezTo>
                  <a:pt x="726" y="487"/>
                  <a:pt x="726" y="487"/>
                  <a:pt x="726" y="487"/>
                </a:cubicBezTo>
                <a:cubicBezTo>
                  <a:pt x="726" y="487"/>
                  <a:pt x="726" y="487"/>
                  <a:pt x="727" y="487"/>
                </a:cubicBezTo>
                <a:cubicBezTo>
                  <a:pt x="741" y="487"/>
                  <a:pt x="741" y="487"/>
                  <a:pt x="741" y="487"/>
                </a:cubicBezTo>
                <a:cubicBezTo>
                  <a:pt x="741" y="487"/>
                  <a:pt x="742" y="487"/>
                  <a:pt x="742" y="487"/>
                </a:cubicBezTo>
                <a:cubicBezTo>
                  <a:pt x="742" y="487"/>
                  <a:pt x="742" y="487"/>
                  <a:pt x="742" y="487"/>
                </a:cubicBezTo>
                <a:cubicBezTo>
                  <a:pt x="734" y="460"/>
                  <a:pt x="734" y="460"/>
                  <a:pt x="734" y="460"/>
                </a:cubicBezTo>
                <a:cubicBezTo>
                  <a:pt x="756" y="464"/>
                  <a:pt x="756" y="464"/>
                  <a:pt x="756" y="464"/>
                </a:cubicBezTo>
                <a:cubicBezTo>
                  <a:pt x="765" y="465"/>
                  <a:pt x="765" y="465"/>
                  <a:pt x="765" y="465"/>
                </a:cubicBezTo>
                <a:cubicBezTo>
                  <a:pt x="765" y="465"/>
                  <a:pt x="765" y="465"/>
                  <a:pt x="765" y="465"/>
                </a:cubicBezTo>
                <a:cubicBezTo>
                  <a:pt x="768" y="460"/>
                  <a:pt x="768" y="460"/>
                  <a:pt x="768" y="460"/>
                </a:cubicBezTo>
                <a:cubicBezTo>
                  <a:pt x="786" y="466"/>
                  <a:pt x="786" y="466"/>
                  <a:pt x="786" y="466"/>
                </a:cubicBezTo>
                <a:cubicBezTo>
                  <a:pt x="786" y="466"/>
                  <a:pt x="786" y="466"/>
                  <a:pt x="786" y="466"/>
                </a:cubicBezTo>
                <a:cubicBezTo>
                  <a:pt x="786" y="466"/>
                  <a:pt x="786" y="466"/>
                  <a:pt x="786" y="466"/>
                </a:cubicBezTo>
                <a:cubicBezTo>
                  <a:pt x="787" y="466"/>
                  <a:pt x="787" y="466"/>
                  <a:pt x="787" y="466"/>
                </a:cubicBezTo>
                <a:cubicBezTo>
                  <a:pt x="790" y="445"/>
                  <a:pt x="790" y="445"/>
                  <a:pt x="790" y="445"/>
                </a:cubicBezTo>
                <a:cubicBezTo>
                  <a:pt x="790" y="445"/>
                  <a:pt x="790" y="445"/>
                  <a:pt x="790" y="445"/>
                </a:cubicBezTo>
                <a:cubicBezTo>
                  <a:pt x="787" y="419"/>
                  <a:pt x="787" y="419"/>
                  <a:pt x="787" y="419"/>
                </a:cubicBezTo>
                <a:cubicBezTo>
                  <a:pt x="787" y="419"/>
                  <a:pt x="787" y="419"/>
                  <a:pt x="787" y="419"/>
                </a:cubicBezTo>
                <a:cubicBezTo>
                  <a:pt x="773" y="402"/>
                  <a:pt x="773" y="402"/>
                  <a:pt x="773" y="402"/>
                </a:cubicBezTo>
                <a:cubicBezTo>
                  <a:pt x="790" y="388"/>
                  <a:pt x="790" y="388"/>
                  <a:pt x="790" y="388"/>
                </a:cubicBezTo>
                <a:cubicBezTo>
                  <a:pt x="801" y="399"/>
                  <a:pt x="801" y="399"/>
                  <a:pt x="801" y="399"/>
                </a:cubicBezTo>
                <a:cubicBezTo>
                  <a:pt x="821" y="419"/>
                  <a:pt x="821" y="419"/>
                  <a:pt x="821" y="419"/>
                </a:cubicBezTo>
                <a:cubicBezTo>
                  <a:pt x="820" y="435"/>
                  <a:pt x="820" y="435"/>
                  <a:pt x="820" y="435"/>
                </a:cubicBezTo>
                <a:cubicBezTo>
                  <a:pt x="820" y="436"/>
                  <a:pt x="820" y="436"/>
                  <a:pt x="820" y="436"/>
                </a:cubicBezTo>
                <a:cubicBezTo>
                  <a:pt x="820" y="457"/>
                  <a:pt x="820" y="457"/>
                  <a:pt x="820" y="457"/>
                </a:cubicBezTo>
                <a:cubicBezTo>
                  <a:pt x="820" y="457"/>
                  <a:pt x="820" y="458"/>
                  <a:pt x="820" y="458"/>
                </a:cubicBezTo>
                <a:cubicBezTo>
                  <a:pt x="852" y="486"/>
                  <a:pt x="852" y="486"/>
                  <a:pt x="852" y="486"/>
                </a:cubicBezTo>
                <a:cubicBezTo>
                  <a:pt x="848" y="513"/>
                  <a:pt x="848" y="513"/>
                  <a:pt x="848" y="513"/>
                </a:cubicBezTo>
                <a:cubicBezTo>
                  <a:pt x="848" y="513"/>
                  <a:pt x="848" y="513"/>
                  <a:pt x="848" y="513"/>
                </a:cubicBezTo>
                <a:cubicBezTo>
                  <a:pt x="848" y="513"/>
                  <a:pt x="848" y="513"/>
                  <a:pt x="848" y="513"/>
                </a:cubicBezTo>
                <a:cubicBezTo>
                  <a:pt x="890" y="507"/>
                  <a:pt x="890" y="507"/>
                  <a:pt x="890" y="507"/>
                </a:cubicBezTo>
                <a:cubicBezTo>
                  <a:pt x="894" y="520"/>
                  <a:pt x="894" y="520"/>
                  <a:pt x="894" y="520"/>
                </a:cubicBezTo>
                <a:cubicBezTo>
                  <a:pt x="895" y="527"/>
                  <a:pt x="895" y="527"/>
                  <a:pt x="895" y="527"/>
                </a:cubicBezTo>
                <a:cubicBezTo>
                  <a:pt x="892" y="531"/>
                  <a:pt x="892" y="531"/>
                  <a:pt x="892" y="531"/>
                </a:cubicBezTo>
                <a:cubicBezTo>
                  <a:pt x="892" y="533"/>
                  <a:pt x="892" y="533"/>
                  <a:pt x="892" y="533"/>
                </a:cubicBezTo>
                <a:cubicBezTo>
                  <a:pt x="882" y="553"/>
                  <a:pt x="882" y="553"/>
                  <a:pt x="882" y="553"/>
                </a:cubicBezTo>
                <a:cubicBezTo>
                  <a:pt x="881" y="553"/>
                  <a:pt x="881" y="553"/>
                  <a:pt x="881" y="553"/>
                </a:cubicBezTo>
                <a:cubicBezTo>
                  <a:pt x="858" y="600"/>
                  <a:pt x="858" y="600"/>
                  <a:pt x="858" y="600"/>
                </a:cubicBezTo>
                <a:cubicBezTo>
                  <a:pt x="858" y="600"/>
                  <a:pt x="858" y="600"/>
                  <a:pt x="858" y="600"/>
                </a:cubicBezTo>
                <a:cubicBezTo>
                  <a:pt x="858" y="600"/>
                  <a:pt x="858" y="600"/>
                  <a:pt x="859" y="600"/>
                </a:cubicBezTo>
                <a:cubicBezTo>
                  <a:pt x="865" y="601"/>
                  <a:pt x="865" y="601"/>
                  <a:pt x="865" y="601"/>
                </a:cubicBezTo>
                <a:cubicBezTo>
                  <a:pt x="865" y="601"/>
                  <a:pt x="865" y="601"/>
                  <a:pt x="865" y="601"/>
                </a:cubicBezTo>
                <a:cubicBezTo>
                  <a:pt x="876" y="599"/>
                  <a:pt x="876" y="599"/>
                  <a:pt x="876" y="599"/>
                </a:cubicBezTo>
                <a:cubicBezTo>
                  <a:pt x="876" y="599"/>
                  <a:pt x="876" y="599"/>
                  <a:pt x="876" y="599"/>
                </a:cubicBezTo>
                <a:cubicBezTo>
                  <a:pt x="883" y="591"/>
                  <a:pt x="883" y="591"/>
                  <a:pt x="883" y="591"/>
                </a:cubicBezTo>
                <a:cubicBezTo>
                  <a:pt x="884" y="590"/>
                  <a:pt x="884" y="590"/>
                  <a:pt x="884" y="590"/>
                </a:cubicBezTo>
                <a:cubicBezTo>
                  <a:pt x="898" y="572"/>
                  <a:pt x="898" y="572"/>
                  <a:pt x="898" y="572"/>
                </a:cubicBezTo>
                <a:cubicBezTo>
                  <a:pt x="911" y="555"/>
                  <a:pt x="911" y="555"/>
                  <a:pt x="911" y="555"/>
                </a:cubicBezTo>
                <a:cubicBezTo>
                  <a:pt x="921" y="550"/>
                  <a:pt x="921" y="550"/>
                  <a:pt x="921" y="550"/>
                </a:cubicBezTo>
                <a:cubicBezTo>
                  <a:pt x="921" y="549"/>
                  <a:pt x="921" y="549"/>
                  <a:pt x="921" y="549"/>
                </a:cubicBezTo>
                <a:cubicBezTo>
                  <a:pt x="930" y="523"/>
                  <a:pt x="930" y="523"/>
                  <a:pt x="930" y="523"/>
                </a:cubicBezTo>
                <a:cubicBezTo>
                  <a:pt x="947" y="524"/>
                  <a:pt x="947" y="524"/>
                  <a:pt x="947" y="524"/>
                </a:cubicBezTo>
                <a:cubicBezTo>
                  <a:pt x="947" y="524"/>
                  <a:pt x="947" y="524"/>
                  <a:pt x="947" y="524"/>
                </a:cubicBezTo>
                <a:cubicBezTo>
                  <a:pt x="968" y="515"/>
                  <a:pt x="968" y="515"/>
                  <a:pt x="968" y="515"/>
                </a:cubicBezTo>
                <a:cubicBezTo>
                  <a:pt x="977" y="511"/>
                  <a:pt x="977" y="511"/>
                  <a:pt x="977" y="511"/>
                </a:cubicBezTo>
                <a:cubicBezTo>
                  <a:pt x="995" y="502"/>
                  <a:pt x="995" y="502"/>
                  <a:pt x="995" y="502"/>
                </a:cubicBezTo>
                <a:cubicBezTo>
                  <a:pt x="995" y="502"/>
                  <a:pt x="996" y="502"/>
                  <a:pt x="996" y="502"/>
                </a:cubicBezTo>
                <a:cubicBezTo>
                  <a:pt x="996" y="502"/>
                  <a:pt x="996" y="502"/>
                  <a:pt x="995" y="502"/>
                </a:cubicBezTo>
                <a:cubicBezTo>
                  <a:pt x="990" y="494"/>
                  <a:pt x="990" y="494"/>
                  <a:pt x="990" y="494"/>
                </a:cubicBezTo>
                <a:cubicBezTo>
                  <a:pt x="984" y="487"/>
                  <a:pt x="984" y="487"/>
                  <a:pt x="984" y="487"/>
                </a:cubicBezTo>
                <a:cubicBezTo>
                  <a:pt x="984" y="487"/>
                  <a:pt x="984" y="487"/>
                  <a:pt x="984" y="487"/>
                </a:cubicBezTo>
                <a:cubicBezTo>
                  <a:pt x="965" y="492"/>
                  <a:pt x="965" y="492"/>
                  <a:pt x="965" y="492"/>
                </a:cubicBezTo>
                <a:cubicBezTo>
                  <a:pt x="949" y="497"/>
                  <a:pt x="949" y="497"/>
                  <a:pt x="949" y="497"/>
                </a:cubicBezTo>
                <a:cubicBezTo>
                  <a:pt x="949" y="468"/>
                  <a:pt x="949" y="468"/>
                  <a:pt x="949" y="468"/>
                </a:cubicBezTo>
                <a:cubicBezTo>
                  <a:pt x="969" y="459"/>
                  <a:pt x="969" y="459"/>
                  <a:pt x="969" y="459"/>
                </a:cubicBezTo>
                <a:cubicBezTo>
                  <a:pt x="986" y="445"/>
                  <a:pt x="986" y="445"/>
                  <a:pt x="986" y="445"/>
                </a:cubicBezTo>
                <a:cubicBezTo>
                  <a:pt x="1022" y="426"/>
                  <a:pt x="1022" y="426"/>
                  <a:pt x="1022" y="426"/>
                </a:cubicBezTo>
                <a:cubicBezTo>
                  <a:pt x="1034" y="415"/>
                  <a:pt x="1034" y="415"/>
                  <a:pt x="1034" y="415"/>
                </a:cubicBezTo>
                <a:cubicBezTo>
                  <a:pt x="1034" y="415"/>
                  <a:pt x="1034" y="415"/>
                  <a:pt x="1034" y="415"/>
                </a:cubicBezTo>
                <a:cubicBezTo>
                  <a:pt x="1031" y="402"/>
                  <a:pt x="1031" y="402"/>
                  <a:pt x="1031" y="402"/>
                </a:cubicBezTo>
                <a:cubicBezTo>
                  <a:pt x="1031" y="401"/>
                  <a:pt x="1031" y="401"/>
                  <a:pt x="1031" y="401"/>
                </a:cubicBezTo>
                <a:cubicBezTo>
                  <a:pt x="1031" y="401"/>
                  <a:pt x="1031" y="401"/>
                  <a:pt x="1031" y="401"/>
                </a:cubicBezTo>
                <a:cubicBezTo>
                  <a:pt x="1018" y="406"/>
                  <a:pt x="1018" y="406"/>
                  <a:pt x="1018" y="406"/>
                </a:cubicBezTo>
                <a:cubicBezTo>
                  <a:pt x="1007" y="410"/>
                  <a:pt x="1007" y="410"/>
                  <a:pt x="1007" y="410"/>
                </a:cubicBezTo>
                <a:cubicBezTo>
                  <a:pt x="998" y="395"/>
                  <a:pt x="998" y="395"/>
                  <a:pt x="998" y="395"/>
                </a:cubicBezTo>
                <a:cubicBezTo>
                  <a:pt x="998" y="395"/>
                  <a:pt x="997" y="395"/>
                  <a:pt x="997" y="395"/>
                </a:cubicBezTo>
                <a:cubicBezTo>
                  <a:pt x="997" y="395"/>
                  <a:pt x="997" y="395"/>
                  <a:pt x="997" y="395"/>
                </a:cubicBezTo>
                <a:cubicBezTo>
                  <a:pt x="979" y="413"/>
                  <a:pt x="979" y="413"/>
                  <a:pt x="979" y="413"/>
                </a:cubicBezTo>
                <a:cubicBezTo>
                  <a:pt x="947" y="433"/>
                  <a:pt x="947" y="433"/>
                  <a:pt x="947" y="433"/>
                </a:cubicBezTo>
                <a:cubicBezTo>
                  <a:pt x="945" y="434"/>
                  <a:pt x="945" y="434"/>
                  <a:pt x="945" y="434"/>
                </a:cubicBezTo>
                <a:cubicBezTo>
                  <a:pt x="935" y="441"/>
                  <a:pt x="935" y="441"/>
                  <a:pt x="935" y="441"/>
                </a:cubicBezTo>
                <a:cubicBezTo>
                  <a:pt x="914" y="422"/>
                  <a:pt x="914" y="422"/>
                  <a:pt x="914" y="422"/>
                </a:cubicBezTo>
                <a:cubicBezTo>
                  <a:pt x="918" y="406"/>
                  <a:pt x="918" y="406"/>
                  <a:pt x="918" y="406"/>
                </a:cubicBezTo>
                <a:cubicBezTo>
                  <a:pt x="919" y="405"/>
                  <a:pt x="919" y="405"/>
                  <a:pt x="919" y="405"/>
                </a:cubicBezTo>
                <a:cubicBezTo>
                  <a:pt x="929" y="368"/>
                  <a:pt x="929" y="368"/>
                  <a:pt x="929" y="368"/>
                </a:cubicBezTo>
                <a:cubicBezTo>
                  <a:pt x="933" y="354"/>
                  <a:pt x="933" y="354"/>
                  <a:pt x="933" y="354"/>
                </a:cubicBezTo>
                <a:cubicBezTo>
                  <a:pt x="940" y="329"/>
                  <a:pt x="940" y="329"/>
                  <a:pt x="940" y="329"/>
                </a:cubicBezTo>
                <a:cubicBezTo>
                  <a:pt x="943" y="322"/>
                  <a:pt x="943" y="322"/>
                  <a:pt x="943" y="322"/>
                </a:cubicBezTo>
                <a:cubicBezTo>
                  <a:pt x="945" y="315"/>
                  <a:pt x="945" y="315"/>
                  <a:pt x="945" y="315"/>
                </a:cubicBezTo>
                <a:cubicBezTo>
                  <a:pt x="968" y="300"/>
                  <a:pt x="968" y="300"/>
                  <a:pt x="968" y="300"/>
                </a:cubicBezTo>
                <a:cubicBezTo>
                  <a:pt x="968" y="300"/>
                  <a:pt x="968" y="300"/>
                  <a:pt x="968" y="300"/>
                </a:cubicBezTo>
                <a:cubicBezTo>
                  <a:pt x="980" y="293"/>
                  <a:pt x="980" y="293"/>
                  <a:pt x="980" y="293"/>
                </a:cubicBezTo>
                <a:cubicBezTo>
                  <a:pt x="993" y="295"/>
                  <a:pt x="993" y="295"/>
                  <a:pt x="993" y="295"/>
                </a:cubicBezTo>
                <a:cubicBezTo>
                  <a:pt x="1001" y="297"/>
                  <a:pt x="1001" y="297"/>
                  <a:pt x="1001" y="297"/>
                </a:cubicBezTo>
                <a:cubicBezTo>
                  <a:pt x="1001" y="297"/>
                  <a:pt x="1001" y="297"/>
                  <a:pt x="1001" y="297"/>
                </a:cubicBezTo>
                <a:cubicBezTo>
                  <a:pt x="1001" y="297"/>
                  <a:pt x="1001" y="296"/>
                  <a:pt x="1001" y="296"/>
                </a:cubicBezTo>
                <a:cubicBezTo>
                  <a:pt x="1002" y="291"/>
                  <a:pt x="1002" y="291"/>
                  <a:pt x="1002" y="291"/>
                </a:cubicBezTo>
                <a:cubicBezTo>
                  <a:pt x="1003" y="281"/>
                  <a:pt x="1003" y="281"/>
                  <a:pt x="1003" y="281"/>
                </a:cubicBezTo>
                <a:cubicBezTo>
                  <a:pt x="1015" y="280"/>
                  <a:pt x="1015" y="280"/>
                  <a:pt x="1015" y="280"/>
                </a:cubicBezTo>
                <a:cubicBezTo>
                  <a:pt x="1047" y="277"/>
                  <a:pt x="1047" y="277"/>
                  <a:pt x="1047" y="277"/>
                </a:cubicBezTo>
                <a:cubicBezTo>
                  <a:pt x="1072" y="269"/>
                  <a:pt x="1072" y="269"/>
                  <a:pt x="1072" y="269"/>
                </a:cubicBezTo>
                <a:cubicBezTo>
                  <a:pt x="1072" y="269"/>
                  <a:pt x="1072" y="269"/>
                  <a:pt x="1072" y="269"/>
                </a:cubicBezTo>
                <a:cubicBezTo>
                  <a:pt x="1079" y="256"/>
                  <a:pt x="1079" y="256"/>
                  <a:pt x="1079" y="256"/>
                </a:cubicBezTo>
                <a:cubicBezTo>
                  <a:pt x="1079" y="256"/>
                  <a:pt x="1079" y="256"/>
                  <a:pt x="1079" y="256"/>
                </a:cubicBezTo>
                <a:cubicBezTo>
                  <a:pt x="1079" y="255"/>
                  <a:pt x="1079" y="255"/>
                  <a:pt x="1079" y="255"/>
                </a:cubicBezTo>
                <a:cubicBezTo>
                  <a:pt x="1047" y="252"/>
                  <a:pt x="1047" y="252"/>
                  <a:pt x="1047" y="252"/>
                </a:cubicBezTo>
                <a:cubicBezTo>
                  <a:pt x="1020" y="236"/>
                  <a:pt x="1020" y="236"/>
                  <a:pt x="1020" y="236"/>
                </a:cubicBezTo>
                <a:cubicBezTo>
                  <a:pt x="1048" y="233"/>
                  <a:pt x="1048" y="233"/>
                  <a:pt x="1048" y="233"/>
                </a:cubicBezTo>
                <a:cubicBezTo>
                  <a:pt x="1048" y="233"/>
                  <a:pt x="1048" y="233"/>
                  <a:pt x="1048" y="233"/>
                </a:cubicBezTo>
                <a:cubicBezTo>
                  <a:pt x="1048" y="233"/>
                  <a:pt x="1048" y="233"/>
                  <a:pt x="1048" y="233"/>
                </a:cubicBezTo>
                <a:cubicBezTo>
                  <a:pt x="1041" y="216"/>
                  <a:pt x="1041" y="216"/>
                  <a:pt x="1041" y="216"/>
                </a:cubicBezTo>
                <a:cubicBezTo>
                  <a:pt x="1058" y="199"/>
                  <a:pt x="1058" y="199"/>
                  <a:pt x="1058" y="199"/>
                </a:cubicBezTo>
                <a:cubicBezTo>
                  <a:pt x="1071" y="192"/>
                  <a:pt x="1071" y="192"/>
                  <a:pt x="1071" y="192"/>
                </a:cubicBezTo>
                <a:cubicBezTo>
                  <a:pt x="1105" y="176"/>
                  <a:pt x="1105" y="176"/>
                  <a:pt x="1105" y="176"/>
                </a:cubicBezTo>
                <a:cubicBezTo>
                  <a:pt x="1120" y="168"/>
                  <a:pt x="1120" y="168"/>
                  <a:pt x="1120" y="168"/>
                </a:cubicBezTo>
                <a:cubicBezTo>
                  <a:pt x="1142" y="167"/>
                  <a:pt x="1142" y="167"/>
                  <a:pt x="1142" y="167"/>
                </a:cubicBezTo>
                <a:cubicBezTo>
                  <a:pt x="1142" y="167"/>
                  <a:pt x="1143" y="167"/>
                  <a:pt x="1143" y="167"/>
                </a:cubicBezTo>
                <a:cubicBezTo>
                  <a:pt x="1153" y="155"/>
                  <a:pt x="1153" y="155"/>
                  <a:pt x="1153" y="155"/>
                </a:cubicBezTo>
                <a:cubicBezTo>
                  <a:pt x="1170" y="155"/>
                  <a:pt x="1170" y="155"/>
                  <a:pt x="1170" y="155"/>
                </a:cubicBezTo>
                <a:cubicBezTo>
                  <a:pt x="1185" y="162"/>
                  <a:pt x="1185" y="162"/>
                  <a:pt x="1185" y="162"/>
                </a:cubicBezTo>
                <a:cubicBezTo>
                  <a:pt x="1185" y="162"/>
                  <a:pt x="1185" y="162"/>
                  <a:pt x="1185" y="162"/>
                </a:cubicBezTo>
                <a:cubicBezTo>
                  <a:pt x="1186" y="162"/>
                  <a:pt x="1186" y="162"/>
                  <a:pt x="1186" y="162"/>
                </a:cubicBezTo>
                <a:cubicBezTo>
                  <a:pt x="1202" y="169"/>
                  <a:pt x="1202" y="169"/>
                  <a:pt x="1202" y="169"/>
                </a:cubicBezTo>
                <a:cubicBezTo>
                  <a:pt x="1202" y="169"/>
                  <a:pt x="1202" y="169"/>
                  <a:pt x="1202" y="169"/>
                </a:cubicBezTo>
                <a:cubicBezTo>
                  <a:pt x="1222" y="171"/>
                  <a:pt x="1222" y="171"/>
                  <a:pt x="1222" y="171"/>
                </a:cubicBezTo>
                <a:cubicBezTo>
                  <a:pt x="1232" y="179"/>
                  <a:pt x="1232" y="179"/>
                  <a:pt x="1232" y="179"/>
                </a:cubicBezTo>
                <a:cubicBezTo>
                  <a:pt x="1234" y="179"/>
                  <a:pt x="1234" y="179"/>
                  <a:pt x="1234" y="179"/>
                </a:cubicBezTo>
                <a:cubicBezTo>
                  <a:pt x="1251" y="191"/>
                  <a:pt x="1251" y="191"/>
                  <a:pt x="1251" y="191"/>
                </a:cubicBezTo>
                <a:cubicBezTo>
                  <a:pt x="1252" y="192"/>
                  <a:pt x="1252" y="192"/>
                  <a:pt x="1252" y="192"/>
                </a:cubicBezTo>
                <a:cubicBezTo>
                  <a:pt x="1254" y="194"/>
                  <a:pt x="1254" y="194"/>
                  <a:pt x="1254" y="194"/>
                </a:cubicBezTo>
                <a:cubicBezTo>
                  <a:pt x="1254" y="194"/>
                  <a:pt x="1255" y="194"/>
                  <a:pt x="1255" y="194"/>
                </a:cubicBezTo>
                <a:cubicBezTo>
                  <a:pt x="1255" y="194"/>
                  <a:pt x="1255" y="194"/>
                  <a:pt x="1255" y="194"/>
                </a:cubicBezTo>
                <a:cubicBezTo>
                  <a:pt x="1256" y="192"/>
                  <a:pt x="1256" y="192"/>
                  <a:pt x="1256" y="192"/>
                </a:cubicBezTo>
                <a:cubicBezTo>
                  <a:pt x="1257" y="185"/>
                  <a:pt x="1257" y="185"/>
                  <a:pt x="1257" y="185"/>
                </a:cubicBezTo>
                <a:cubicBezTo>
                  <a:pt x="1257" y="184"/>
                  <a:pt x="1257" y="184"/>
                  <a:pt x="1257" y="184"/>
                </a:cubicBezTo>
                <a:cubicBezTo>
                  <a:pt x="1258" y="180"/>
                  <a:pt x="1258" y="180"/>
                  <a:pt x="1258" y="180"/>
                </a:cubicBezTo>
                <a:cubicBezTo>
                  <a:pt x="1258" y="180"/>
                  <a:pt x="1258" y="180"/>
                  <a:pt x="1258" y="179"/>
                </a:cubicBezTo>
                <a:cubicBezTo>
                  <a:pt x="1240" y="164"/>
                  <a:pt x="1240" y="164"/>
                  <a:pt x="1240" y="164"/>
                </a:cubicBezTo>
                <a:cubicBezTo>
                  <a:pt x="1221" y="152"/>
                  <a:pt x="1221" y="152"/>
                  <a:pt x="1221" y="152"/>
                </a:cubicBezTo>
                <a:cubicBezTo>
                  <a:pt x="1221" y="151"/>
                  <a:pt x="1221" y="151"/>
                  <a:pt x="1221" y="151"/>
                </a:cubicBezTo>
                <a:cubicBezTo>
                  <a:pt x="1203" y="155"/>
                  <a:pt x="1203" y="155"/>
                  <a:pt x="1203" y="155"/>
                </a:cubicBezTo>
                <a:cubicBezTo>
                  <a:pt x="1195" y="149"/>
                  <a:pt x="1195" y="149"/>
                  <a:pt x="1195" y="149"/>
                </a:cubicBezTo>
                <a:cubicBezTo>
                  <a:pt x="1172" y="134"/>
                  <a:pt x="1172" y="134"/>
                  <a:pt x="1172" y="134"/>
                </a:cubicBezTo>
                <a:cubicBezTo>
                  <a:pt x="1172" y="134"/>
                  <a:pt x="1172" y="134"/>
                  <a:pt x="1172" y="134"/>
                </a:cubicBezTo>
                <a:cubicBezTo>
                  <a:pt x="1154" y="139"/>
                  <a:pt x="1154" y="139"/>
                  <a:pt x="1154" y="139"/>
                </a:cubicBezTo>
                <a:cubicBezTo>
                  <a:pt x="1134" y="150"/>
                  <a:pt x="1134" y="150"/>
                  <a:pt x="1134" y="150"/>
                </a:cubicBezTo>
                <a:cubicBezTo>
                  <a:pt x="1118" y="154"/>
                  <a:pt x="1118" y="154"/>
                  <a:pt x="1118" y="154"/>
                </a:cubicBezTo>
                <a:cubicBezTo>
                  <a:pt x="1093" y="165"/>
                  <a:pt x="1093" y="165"/>
                  <a:pt x="1093" y="165"/>
                </a:cubicBezTo>
                <a:cubicBezTo>
                  <a:pt x="1072" y="171"/>
                  <a:pt x="1072" y="171"/>
                  <a:pt x="1072" y="171"/>
                </a:cubicBezTo>
                <a:cubicBezTo>
                  <a:pt x="1056" y="180"/>
                  <a:pt x="1056" y="180"/>
                  <a:pt x="1056" y="180"/>
                </a:cubicBezTo>
                <a:cubicBezTo>
                  <a:pt x="1038" y="189"/>
                  <a:pt x="1038" y="189"/>
                  <a:pt x="1038" y="189"/>
                </a:cubicBezTo>
                <a:cubicBezTo>
                  <a:pt x="1033" y="191"/>
                  <a:pt x="1033" y="191"/>
                  <a:pt x="1033" y="191"/>
                </a:cubicBezTo>
                <a:cubicBezTo>
                  <a:pt x="1014" y="200"/>
                  <a:pt x="1014" y="200"/>
                  <a:pt x="1014" y="200"/>
                </a:cubicBezTo>
                <a:cubicBezTo>
                  <a:pt x="1014" y="200"/>
                  <a:pt x="1014" y="201"/>
                  <a:pt x="1014" y="201"/>
                </a:cubicBezTo>
                <a:cubicBezTo>
                  <a:pt x="1012" y="223"/>
                  <a:pt x="1012" y="223"/>
                  <a:pt x="1012" y="223"/>
                </a:cubicBezTo>
                <a:cubicBezTo>
                  <a:pt x="992" y="234"/>
                  <a:pt x="992" y="234"/>
                  <a:pt x="992" y="234"/>
                </a:cubicBezTo>
                <a:cubicBezTo>
                  <a:pt x="965" y="242"/>
                  <a:pt x="965" y="242"/>
                  <a:pt x="965" y="242"/>
                </a:cubicBezTo>
                <a:cubicBezTo>
                  <a:pt x="962" y="242"/>
                  <a:pt x="962" y="242"/>
                  <a:pt x="962" y="242"/>
                </a:cubicBezTo>
                <a:cubicBezTo>
                  <a:pt x="962" y="242"/>
                  <a:pt x="962" y="242"/>
                  <a:pt x="962" y="243"/>
                </a:cubicBezTo>
                <a:cubicBezTo>
                  <a:pt x="959" y="248"/>
                  <a:pt x="959" y="248"/>
                  <a:pt x="959" y="248"/>
                </a:cubicBezTo>
                <a:cubicBezTo>
                  <a:pt x="953" y="265"/>
                  <a:pt x="953" y="265"/>
                  <a:pt x="953" y="265"/>
                </a:cubicBezTo>
                <a:cubicBezTo>
                  <a:pt x="934" y="281"/>
                  <a:pt x="934" y="281"/>
                  <a:pt x="934" y="281"/>
                </a:cubicBezTo>
                <a:cubicBezTo>
                  <a:pt x="898" y="294"/>
                  <a:pt x="898" y="294"/>
                  <a:pt x="898" y="294"/>
                </a:cubicBezTo>
                <a:cubicBezTo>
                  <a:pt x="893" y="296"/>
                  <a:pt x="893" y="296"/>
                  <a:pt x="893" y="296"/>
                </a:cubicBezTo>
                <a:cubicBezTo>
                  <a:pt x="874" y="292"/>
                  <a:pt x="874" y="292"/>
                  <a:pt x="874" y="292"/>
                </a:cubicBezTo>
                <a:cubicBezTo>
                  <a:pt x="890" y="284"/>
                  <a:pt x="890" y="284"/>
                  <a:pt x="890" y="284"/>
                </a:cubicBezTo>
                <a:cubicBezTo>
                  <a:pt x="932" y="264"/>
                  <a:pt x="932" y="264"/>
                  <a:pt x="932" y="264"/>
                </a:cubicBezTo>
                <a:cubicBezTo>
                  <a:pt x="932" y="264"/>
                  <a:pt x="933" y="264"/>
                  <a:pt x="933" y="264"/>
                </a:cubicBezTo>
                <a:cubicBezTo>
                  <a:pt x="936" y="247"/>
                  <a:pt x="936" y="247"/>
                  <a:pt x="936" y="247"/>
                </a:cubicBezTo>
                <a:cubicBezTo>
                  <a:pt x="936" y="247"/>
                  <a:pt x="936" y="247"/>
                  <a:pt x="936" y="247"/>
                </a:cubicBezTo>
                <a:cubicBezTo>
                  <a:pt x="936" y="247"/>
                  <a:pt x="935" y="246"/>
                  <a:pt x="935" y="246"/>
                </a:cubicBezTo>
                <a:cubicBezTo>
                  <a:pt x="895" y="242"/>
                  <a:pt x="895" y="242"/>
                  <a:pt x="895" y="242"/>
                </a:cubicBezTo>
                <a:cubicBezTo>
                  <a:pt x="904" y="223"/>
                  <a:pt x="904" y="223"/>
                  <a:pt x="904" y="223"/>
                </a:cubicBezTo>
                <a:cubicBezTo>
                  <a:pt x="911" y="221"/>
                  <a:pt x="911" y="221"/>
                  <a:pt x="911" y="221"/>
                </a:cubicBezTo>
                <a:cubicBezTo>
                  <a:pt x="962" y="207"/>
                  <a:pt x="962" y="207"/>
                  <a:pt x="962" y="207"/>
                </a:cubicBezTo>
                <a:cubicBezTo>
                  <a:pt x="989" y="197"/>
                  <a:pt x="989" y="197"/>
                  <a:pt x="989" y="197"/>
                </a:cubicBezTo>
                <a:cubicBezTo>
                  <a:pt x="989" y="196"/>
                  <a:pt x="989" y="196"/>
                  <a:pt x="989" y="196"/>
                </a:cubicBezTo>
                <a:cubicBezTo>
                  <a:pt x="989" y="196"/>
                  <a:pt x="989" y="196"/>
                  <a:pt x="989" y="196"/>
                </a:cubicBezTo>
                <a:cubicBezTo>
                  <a:pt x="967" y="195"/>
                  <a:pt x="967" y="195"/>
                  <a:pt x="967" y="195"/>
                </a:cubicBezTo>
                <a:cubicBezTo>
                  <a:pt x="942" y="196"/>
                  <a:pt x="942" y="196"/>
                  <a:pt x="942" y="196"/>
                </a:cubicBezTo>
                <a:cubicBezTo>
                  <a:pt x="910" y="204"/>
                  <a:pt x="910" y="204"/>
                  <a:pt x="910" y="204"/>
                </a:cubicBezTo>
                <a:cubicBezTo>
                  <a:pt x="904" y="206"/>
                  <a:pt x="904" y="206"/>
                  <a:pt x="904" y="206"/>
                </a:cubicBezTo>
                <a:cubicBezTo>
                  <a:pt x="913" y="192"/>
                  <a:pt x="913" y="192"/>
                  <a:pt x="913" y="192"/>
                </a:cubicBezTo>
                <a:cubicBezTo>
                  <a:pt x="914" y="190"/>
                  <a:pt x="914" y="190"/>
                  <a:pt x="914" y="190"/>
                </a:cubicBezTo>
                <a:cubicBezTo>
                  <a:pt x="942" y="167"/>
                  <a:pt x="942" y="167"/>
                  <a:pt x="942" y="167"/>
                </a:cubicBezTo>
                <a:cubicBezTo>
                  <a:pt x="958" y="157"/>
                  <a:pt x="958" y="157"/>
                  <a:pt x="958" y="157"/>
                </a:cubicBezTo>
                <a:cubicBezTo>
                  <a:pt x="963" y="163"/>
                  <a:pt x="963" y="163"/>
                  <a:pt x="963" y="163"/>
                </a:cubicBezTo>
                <a:cubicBezTo>
                  <a:pt x="973" y="174"/>
                  <a:pt x="973" y="174"/>
                  <a:pt x="973" y="174"/>
                </a:cubicBezTo>
                <a:cubicBezTo>
                  <a:pt x="973" y="175"/>
                  <a:pt x="973" y="175"/>
                  <a:pt x="974" y="175"/>
                </a:cubicBezTo>
                <a:cubicBezTo>
                  <a:pt x="990" y="170"/>
                  <a:pt x="990" y="170"/>
                  <a:pt x="990" y="170"/>
                </a:cubicBezTo>
                <a:cubicBezTo>
                  <a:pt x="990" y="170"/>
                  <a:pt x="990" y="170"/>
                  <a:pt x="990" y="170"/>
                </a:cubicBezTo>
                <a:cubicBezTo>
                  <a:pt x="990" y="170"/>
                  <a:pt x="990" y="170"/>
                  <a:pt x="990" y="170"/>
                </a:cubicBezTo>
                <a:cubicBezTo>
                  <a:pt x="981" y="150"/>
                  <a:pt x="981" y="150"/>
                  <a:pt x="981" y="150"/>
                </a:cubicBezTo>
                <a:cubicBezTo>
                  <a:pt x="981" y="148"/>
                  <a:pt x="981" y="148"/>
                  <a:pt x="981" y="148"/>
                </a:cubicBezTo>
                <a:cubicBezTo>
                  <a:pt x="992" y="143"/>
                  <a:pt x="992" y="143"/>
                  <a:pt x="992" y="143"/>
                </a:cubicBezTo>
                <a:cubicBezTo>
                  <a:pt x="996" y="141"/>
                  <a:pt x="996" y="141"/>
                  <a:pt x="996" y="141"/>
                </a:cubicBezTo>
                <a:cubicBezTo>
                  <a:pt x="1018" y="140"/>
                  <a:pt x="1018" y="140"/>
                  <a:pt x="1018" y="140"/>
                </a:cubicBezTo>
                <a:cubicBezTo>
                  <a:pt x="1039" y="142"/>
                  <a:pt x="1039" y="142"/>
                  <a:pt x="1039" y="142"/>
                </a:cubicBezTo>
                <a:cubicBezTo>
                  <a:pt x="1039" y="142"/>
                  <a:pt x="1039" y="141"/>
                  <a:pt x="1039" y="141"/>
                </a:cubicBezTo>
                <a:cubicBezTo>
                  <a:pt x="1058" y="126"/>
                  <a:pt x="1058" y="126"/>
                  <a:pt x="1058" y="126"/>
                </a:cubicBezTo>
                <a:cubicBezTo>
                  <a:pt x="1058" y="126"/>
                  <a:pt x="1058" y="126"/>
                  <a:pt x="1058" y="126"/>
                </a:cubicBezTo>
                <a:cubicBezTo>
                  <a:pt x="1058" y="125"/>
                  <a:pt x="1058" y="125"/>
                  <a:pt x="1058" y="125"/>
                </a:cubicBezTo>
                <a:cubicBezTo>
                  <a:pt x="1039" y="121"/>
                  <a:pt x="1039" y="121"/>
                  <a:pt x="1039" y="121"/>
                </a:cubicBezTo>
                <a:cubicBezTo>
                  <a:pt x="1009" y="121"/>
                  <a:pt x="1009" y="121"/>
                  <a:pt x="1009" y="121"/>
                </a:cubicBezTo>
                <a:cubicBezTo>
                  <a:pt x="1018" y="105"/>
                  <a:pt x="1018" y="105"/>
                  <a:pt x="1018" y="105"/>
                </a:cubicBezTo>
                <a:cubicBezTo>
                  <a:pt x="1025" y="98"/>
                  <a:pt x="1025" y="98"/>
                  <a:pt x="1025" y="98"/>
                </a:cubicBezTo>
                <a:cubicBezTo>
                  <a:pt x="1039" y="97"/>
                  <a:pt x="1039" y="97"/>
                  <a:pt x="1039" y="97"/>
                </a:cubicBezTo>
                <a:cubicBezTo>
                  <a:pt x="1040" y="97"/>
                  <a:pt x="1040" y="97"/>
                  <a:pt x="1040" y="97"/>
                </a:cubicBezTo>
                <a:cubicBezTo>
                  <a:pt x="1040" y="97"/>
                  <a:pt x="1040" y="97"/>
                  <a:pt x="1040" y="97"/>
                </a:cubicBezTo>
                <a:cubicBezTo>
                  <a:pt x="1041" y="97"/>
                  <a:pt x="1041" y="97"/>
                  <a:pt x="1041" y="97"/>
                </a:cubicBezTo>
                <a:cubicBezTo>
                  <a:pt x="1068" y="110"/>
                  <a:pt x="1068" y="110"/>
                  <a:pt x="1068" y="110"/>
                </a:cubicBezTo>
                <a:cubicBezTo>
                  <a:pt x="1068" y="110"/>
                  <a:pt x="1068" y="110"/>
                  <a:pt x="1068" y="110"/>
                </a:cubicBezTo>
                <a:cubicBezTo>
                  <a:pt x="1077" y="104"/>
                  <a:pt x="1077" y="104"/>
                  <a:pt x="1077" y="104"/>
                </a:cubicBezTo>
                <a:cubicBezTo>
                  <a:pt x="1085" y="97"/>
                  <a:pt x="1085" y="97"/>
                  <a:pt x="1085" y="97"/>
                </a:cubicBezTo>
                <a:cubicBezTo>
                  <a:pt x="1100" y="83"/>
                  <a:pt x="1100" y="83"/>
                  <a:pt x="1100" y="83"/>
                </a:cubicBezTo>
                <a:cubicBezTo>
                  <a:pt x="1100" y="83"/>
                  <a:pt x="1100" y="83"/>
                  <a:pt x="1100" y="82"/>
                </a:cubicBezTo>
                <a:cubicBezTo>
                  <a:pt x="1095" y="75"/>
                  <a:pt x="1095" y="75"/>
                  <a:pt x="1095" y="75"/>
                </a:cubicBezTo>
                <a:cubicBezTo>
                  <a:pt x="1094" y="74"/>
                  <a:pt x="1094" y="74"/>
                  <a:pt x="1094" y="74"/>
                </a:cubicBezTo>
                <a:cubicBezTo>
                  <a:pt x="1090" y="76"/>
                  <a:pt x="1090" y="76"/>
                  <a:pt x="1090" y="76"/>
                </a:cubicBezTo>
                <a:cubicBezTo>
                  <a:pt x="1077" y="83"/>
                  <a:pt x="1077" y="83"/>
                  <a:pt x="1077" y="83"/>
                </a:cubicBezTo>
                <a:cubicBezTo>
                  <a:pt x="1063" y="93"/>
                  <a:pt x="1063" y="93"/>
                  <a:pt x="1063" y="93"/>
                </a:cubicBezTo>
                <a:cubicBezTo>
                  <a:pt x="1055" y="86"/>
                  <a:pt x="1055" y="86"/>
                  <a:pt x="1055" y="86"/>
                </a:cubicBezTo>
                <a:cubicBezTo>
                  <a:pt x="1057" y="82"/>
                  <a:pt x="1057" y="82"/>
                  <a:pt x="1057" y="82"/>
                </a:cubicBezTo>
                <a:cubicBezTo>
                  <a:pt x="1058" y="81"/>
                  <a:pt x="1058" y="81"/>
                  <a:pt x="1058" y="81"/>
                </a:cubicBezTo>
                <a:cubicBezTo>
                  <a:pt x="1058" y="79"/>
                  <a:pt x="1058" y="79"/>
                  <a:pt x="1058" y="79"/>
                </a:cubicBezTo>
                <a:cubicBezTo>
                  <a:pt x="1063" y="68"/>
                  <a:pt x="1063" y="68"/>
                  <a:pt x="1063" y="68"/>
                </a:cubicBezTo>
                <a:cubicBezTo>
                  <a:pt x="1078" y="44"/>
                  <a:pt x="1078" y="44"/>
                  <a:pt x="1078" y="44"/>
                </a:cubicBezTo>
                <a:cubicBezTo>
                  <a:pt x="1106" y="12"/>
                  <a:pt x="1106" y="12"/>
                  <a:pt x="1106" y="12"/>
                </a:cubicBezTo>
                <a:cubicBezTo>
                  <a:pt x="1106" y="12"/>
                  <a:pt x="1106" y="12"/>
                  <a:pt x="1106" y="12"/>
                </a:cubicBezTo>
                <a:cubicBezTo>
                  <a:pt x="1107" y="12"/>
                  <a:pt x="1107" y="12"/>
                  <a:pt x="1107" y="12"/>
                </a:cubicBezTo>
                <a:cubicBezTo>
                  <a:pt x="1116" y="4"/>
                  <a:pt x="1116" y="4"/>
                  <a:pt x="1116" y="4"/>
                </a:cubicBezTo>
                <a:cubicBezTo>
                  <a:pt x="1119" y="0"/>
                  <a:pt x="1119" y="0"/>
                  <a:pt x="1119" y="0"/>
                </a:cubicBezTo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" name="Freeform 47"/>
          <p:cNvSpPr>
            <a:spLocks/>
          </p:cNvSpPr>
          <p:nvPr/>
        </p:nvSpPr>
        <p:spPr bwMode="auto">
          <a:xfrm>
            <a:off x="5803900" y="336550"/>
            <a:ext cx="538163" cy="355600"/>
          </a:xfrm>
          <a:custGeom>
            <a:avLst/>
            <a:gdLst>
              <a:gd name="T0" fmla="*/ 133 w 174"/>
              <a:gd name="T1" fmla="*/ 115 h 115"/>
              <a:gd name="T2" fmla="*/ 133 w 174"/>
              <a:gd name="T3" fmla="*/ 115 h 115"/>
              <a:gd name="T4" fmla="*/ 98 w 174"/>
              <a:gd name="T5" fmla="*/ 97 h 115"/>
              <a:gd name="T6" fmla="*/ 98 w 174"/>
              <a:gd name="T7" fmla="*/ 97 h 115"/>
              <a:gd name="T8" fmla="*/ 94 w 174"/>
              <a:gd name="T9" fmla="*/ 86 h 115"/>
              <a:gd name="T10" fmla="*/ 90 w 174"/>
              <a:gd name="T11" fmla="*/ 74 h 115"/>
              <a:gd name="T12" fmla="*/ 70 w 174"/>
              <a:gd name="T13" fmla="*/ 86 h 115"/>
              <a:gd name="T14" fmla="*/ 42 w 174"/>
              <a:gd name="T15" fmla="*/ 104 h 115"/>
              <a:gd name="T16" fmla="*/ 42 w 174"/>
              <a:gd name="T17" fmla="*/ 104 h 115"/>
              <a:gd name="T18" fmla="*/ 0 w 174"/>
              <a:gd name="T19" fmla="*/ 100 h 115"/>
              <a:gd name="T20" fmla="*/ 0 w 174"/>
              <a:gd name="T21" fmla="*/ 100 h 115"/>
              <a:gd name="T22" fmla="*/ 0 w 174"/>
              <a:gd name="T23" fmla="*/ 99 h 115"/>
              <a:gd name="T24" fmla="*/ 1 w 174"/>
              <a:gd name="T25" fmla="*/ 97 h 115"/>
              <a:gd name="T26" fmla="*/ 3 w 174"/>
              <a:gd name="T27" fmla="*/ 86 h 115"/>
              <a:gd name="T28" fmla="*/ 7 w 174"/>
              <a:gd name="T29" fmla="*/ 47 h 115"/>
              <a:gd name="T30" fmla="*/ 8 w 174"/>
              <a:gd name="T31" fmla="*/ 47 h 115"/>
              <a:gd name="T32" fmla="*/ 38 w 174"/>
              <a:gd name="T33" fmla="*/ 31 h 115"/>
              <a:gd name="T34" fmla="*/ 38 w 174"/>
              <a:gd name="T35" fmla="*/ 31 h 115"/>
              <a:gd name="T36" fmla="*/ 38 w 174"/>
              <a:gd name="T37" fmla="*/ 31 h 115"/>
              <a:gd name="T38" fmla="*/ 42 w 174"/>
              <a:gd name="T39" fmla="*/ 43 h 115"/>
              <a:gd name="T40" fmla="*/ 122 w 174"/>
              <a:gd name="T41" fmla="*/ 0 h 115"/>
              <a:gd name="T42" fmla="*/ 123 w 174"/>
              <a:gd name="T43" fmla="*/ 1 h 115"/>
              <a:gd name="T44" fmla="*/ 127 w 174"/>
              <a:gd name="T45" fmla="*/ 7 h 115"/>
              <a:gd name="T46" fmla="*/ 173 w 174"/>
              <a:gd name="T47" fmla="*/ 69 h 115"/>
              <a:gd name="T48" fmla="*/ 173 w 174"/>
              <a:gd name="T49" fmla="*/ 69 h 115"/>
              <a:gd name="T50" fmla="*/ 174 w 174"/>
              <a:gd name="T51" fmla="*/ 79 h 115"/>
              <a:gd name="T52" fmla="*/ 174 w 174"/>
              <a:gd name="T53" fmla="*/ 80 h 115"/>
              <a:gd name="T54" fmla="*/ 170 w 174"/>
              <a:gd name="T55" fmla="*/ 86 h 115"/>
              <a:gd name="T56" fmla="*/ 170 w 174"/>
              <a:gd name="T57" fmla="*/ 86 h 115"/>
              <a:gd name="T58" fmla="*/ 160 w 174"/>
              <a:gd name="T59" fmla="*/ 98 h 115"/>
              <a:gd name="T60" fmla="*/ 160 w 174"/>
              <a:gd name="T61" fmla="*/ 98 h 115"/>
              <a:gd name="T62" fmla="*/ 134 w 174"/>
              <a:gd name="T63" fmla="*/ 115 h 115"/>
              <a:gd name="T64" fmla="*/ 133 w 174"/>
              <a:gd name="T65" fmla="*/ 115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74" h="115">
                <a:moveTo>
                  <a:pt x="133" y="115"/>
                </a:moveTo>
                <a:cubicBezTo>
                  <a:pt x="133" y="115"/>
                  <a:pt x="133" y="115"/>
                  <a:pt x="133" y="115"/>
                </a:cubicBezTo>
                <a:cubicBezTo>
                  <a:pt x="98" y="97"/>
                  <a:pt x="98" y="97"/>
                  <a:pt x="98" y="97"/>
                </a:cubicBezTo>
                <a:cubicBezTo>
                  <a:pt x="98" y="97"/>
                  <a:pt x="98" y="97"/>
                  <a:pt x="98" y="97"/>
                </a:cubicBezTo>
                <a:cubicBezTo>
                  <a:pt x="94" y="86"/>
                  <a:pt x="94" y="86"/>
                  <a:pt x="94" y="86"/>
                </a:cubicBezTo>
                <a:cubicBezTo>
                  <a:pt x="90" y="74"/>
                  <a:pt x="90" y="74"/>
                  <a:pt x="90" y="74"/>
                </a:cubicBezTo>
                <a:cubicBezTo>
                  <a:pt x="70" y="86"/>
                  <a:pt x="70" y="86"/>
                  <a:pt x="70" y="86"/>
                </a:cubicBezTo>
                <a:cubicBezTo>
                  <a:pt x="42" y="104"/>
                  <a:pt x="42" y="104"/>
                  <a:pt x="42" y="104"/>
                </a:cubicBezTo>
                <a:cubicBezTo>
                  <a:pt x="42" y="104"/>
                  <a:pt x="42" y="104"/>
                  <a:pt x="42" y="104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0"/>
                  <a:pt x="0" y="100"/>
                  <a:pt x="0" y="100"/>
                </a:cubicBezTo>
                <a:cubicBezTo>
                  <a:pt x="0" y="100"/>
                  <a:pt x="0" y="99"/>
                  <a:pt x="0" y="99"/>
                </a:cubicBezTo>
                <a:cubicBezTo>
                  <a:pt x="1" y="97"/>
                  <a:pt x="1" y="97"/>
                  <a:pt x="1" y="97"/>
                </a:cubicBezTo>
                <a:cubicBezTo>
                  <a:pt x="3" y="86"/>
                  <a:pt x="3" y="86"/>
                  <a:pt x="3" y="86"/>
                </a:cubicBezTo>
                <a:cubicBezTo>
                  <a:pt x="7" y="47"/>
                  <a:pt x="7" y="47"/>
                  <a:pt x="7" y="47"/>
                </a:cubicBezTo>
                <a:cubicBezTo>
                  <a:pt x="7" y="47"/>
                  <a:pt x="8" y="47"/>
                  <a:pt x="8" y="47"/>
                </a:cubicBezTo>
                <a:cubicBezTo>
                  <a:pt x="38" y="31"/>
                  <a:pt x="38" y="31"/>
                  <a:pt x="38" y="31"/>
                </a:cubicBezTo>
                <a:cubicBezTo>
                  <a:pt x="38" y="31"/>
                  <a:pt x="38" y="31"/>
                  <a:pt x="38" y="31"/>
                </a:cubicBezTo>
                <a:cubicBezTo>
                  <a:pt x="38" y="31"/>
                  <a:pt x="38" y="31"/>
                  <a:pt x="38" y="31"/>
                </a:cubicBezTo>
                <a:cubicBezTo>
                  <a:pt x="42" y="43"/>
                  <a:pt x="42" y="43"/>
                  <a:pt x="42" y="43"/>
                </a:cubicBezTo>
                <a:cubicBezTo>
                  <a:pt x="122" y="0"/>
                  <a:pt x="122" y="0"/>
                  <a:pt x="122" y="0"/>
                </a:cubicBezTo>
                <a:cubicBezTo>
                  <a:pt x="122" y="0"/>
                  <a:pt x="123" y="0"/>
                  <a:pt x="123" y="1"/>
                </a:cubicBezTo>
                <a:cubicBezTo>
                  <a:pt x="127" y="7"/>
                  <a:pt x="127" y="7"/>
                  <a:pt x="127" y="7"/>
                </a:cubicBezTo>
                <a:cubicBezTo>
                  <a:pt x="173" y="69"/>
                  <a:pt x="173" y="69"/>
                  <a:pt x="173" y="69"/>
                </a:cubicBezTo>
                <a:cubicBezTo>
                  <a:pt x="173" y="69"/>
                  <a:pt x="173" y="69"/>
                  <a:pt x="173" y="69"/>
                </a:cubicBezTo>
                <a:cubicBezTo>
                  <a:pt x="174" y="79"/>
                  <a:pt x="174" y="79"/>
                  <a:pt x="174" y="79"/>
                </a:cubicBezTo>
                <a:cubicBezTo>
                  <a:pt x="174" y="80"/>
                  <a:pt x="174" y="80"/>
                  <a:pt x="174" y="80"/>
                </a:cubicBezTo>
                <a:cubicBezTo>
                  <a:pt x="170" y="86"/>
                  <a:pt x="170" y="86"/>
                  <a:pt x="170" y="86"/>
                </a:cubicBezTo>
                <a:cubicBezTo>
                  <a:pt x="170" y="86"/>
                  <a:pt x="170" y="86"/>
                  <a:pt x="170" y="86"/>
                </a:cubicBezTo>
                <a:cubicBezTo>
                  <a:pt x="160" y="98"/>
                  <a:pt x="160" y="98"/>
                  <a:pt x="160" y="98"/>
                </a:cubicBezTo>
                <a:cubicBezTo>
                  <a:pt x="160" y="98"/>
                  <a:pt x="160" y="98"/>
                  <a:pt x="160" y="98"/>
                </a:cubicBezTo>
                <a:cubicBezTo>
                  <a:pt x="134" y="115"/>
                  <a:pt x="134" y="115"/>
                  <a:pt x="134" y="115"/>
                </a:cubicBezTo>
                <a:cubicBezTo>
                  <a:pt x="134" y="115"/>
                  <a:pt x="133" y="115"/>
                  <a:pt x="133" y="115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" name="Freeform 48"/>
          <p:cNvSpPr>
            <a:spLocks/>
          </p:cNvSpPr>
          <p:nvPr/>
        </p:nvSpPr>
        <p:spPr bwMode="auto">
          <a:xfrm>
            <a:off x="6567488" y="61913"/>
            <a:ext cx="268288" cy="188913"/>
          </a:xfrm>
          <a:custGeom>
            <a:avLst/>
            <a:gdLst>
              <a:gd name="T0" fmla="*/ 15 w 87"/>
              <a:gd name="T1" fmla="*/ 61 h 61"/>
              <a:gd name="T2" fmla="*/ 15 w 87"/>
              <a:gd name="T3" fmla="*/ 60 h 61"/>
              <a:gd name="T4" fmla="*/ 0 w 87"/>
              <a:gd name="T5" fmla="*/ 47 h 61"/>
              <a:gd name="T6" fmla="*/ 0 w 87"/>
              <a:gd name="T7" fmla="*/ 46 h 61"/>
              <a:gd name="T8" fmla="*/ 12 w 87"/>
              <a:gd name="T9" fmla="*/ 16 h 61"/>
              <a:gd name="T10" fmla="*/ 12 w 87"/>
              <a:gd name="T11" fmla="*/ 16 h 61"/>
              <a:gd name="T12" fmla="*/ 47 w 87"/>
              <a:gd name="T13" fmla="*/ 0 h 61"/>
              <a:gd name="T14" fmla="*/ 47 w 87"/>
              <a:gd name="T15" fmla="*/ 0 h 61"/>
              <a:gd name="T16" fmla="*/ 87 w 87"/>
              <a:gd name="T17" fmla="*/ 16 h 61"/>
              <a:gd name="T18" fmla="*/ 87 w 87"/>
              <a:gd name="T19" fmla="*/ 16 h 61"/>
              <a:gd name="T20" fmla="*/ 87 w 87"/>
              <a:gd name="T21" fmla="*/ 17 h 61"/>
              <a:gd name="T22" fmla="*/ 16 w 87"/>
              <a:gd name="T23" fmla="*/ 60 h 61"/>
              <a:gd name="T24" fmla="*/ 15 w 87"/>
              <a:gd name="T25" fmla="*/ 6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87" h="61">
                <a:moveTo>
                  <a:pt x="15" y="61"/>
                </a:moveTo>
                <a:cubicBezTo>
                  <a:pt x="15" y="61"/>
                  <a:pt x="15" y="60"/>
                  <a:pt x="15" y="60"/>
                </a:cubicBezTo>
                <a:cubicBezTo>
                  <a:pt x="0" y="47"/>
                  <a:pt x="0" y="47"/>
                  <a:pt x="0" y="47"/>
                </a:cubicBezTo>
                <a:cubicBezTo>
                  <a:pt x="0" y="47"/>
                  <a:pt x="0" y="46"/>
                  <a:pt x="0" y="46"/>
                </a:cubicBezTo>
                <a:cubicBezTo>
                  <a:pt x="12" y="16"/>
                  <a:pt x="12" y="16"/>
                  <a:pt x="12" y="16"/>
                </a:cubicBezTo>
                <a:cubicBezTo>
                  <a:pt x="12" y="16"/>
                  <a:pt x="12" y="16"/>
                  <a:pt x="12" y="16"/>
                </a:cubicBezTo>
                <a:cubicBezTo>
                  <a:pt x="47" y="0"/>
                  <a:pt x="47" y="0"/>
                  <a:pt x="47" y="0"/>
                </a:cubicBezTo>
                <a:cubicBezTo>
                  <a:pt x="47" y="0"/>
                  <a:pt x="47" y="0"/>
                  <a:pt x="47" y="0"/>
                </a:cubicBezTo>
                <a:cubicBezTo>
                  <a:pt x="87" y="16"/>
                  <a:pt x="87" y="16"/>
                  <a:pt x="87" y="16"/>
                </a:cubicBezTo>
                <a:cubicBezTo>
                  <a:pt x="87" y="16"/>
                  <a:pt x="87" y="16"/>
                  <a:pt x="87" y="16"/>
                </a:cubicBezTo>
                <a:cubicBezTo>
                  <a:pt x="87" y="17"/>
                  <a:pt x="87" y="17"/>
                  <a:pt x="87" y="17"/>
                </a:cubicBezTo>
                <a:cubicBezTo>
                  <a:pt x="16" y="60"/>
                  <a:pt x="16" y="60"/>
                  <a:pt x="16" y="60"/>
                </a:cubicBezTo>
                <a:cubicBezTo>
                  <a:pt x="16" y="60"/>
                  <a:pt x="15" y="61"/>
                  <a:pt x="15" y="61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" name="Freeform 49"/>
          <p:cNvSpPr>
            <a:spLocks/>
          </p:cNvSpPr>
          <p:nvPr/>
        </p:nvSpPr>
        <p:spPr bwMode="auto">
          <a:xfrm>
            <a:off x="6192838" y="1050925"/>
            <a:ext cx="158750" cy="163513"/>
          </a:xfrm>
          <a:custGeom>
            <a:avLst/>
            <a:gdLst>
              <a:gd name="T0" fmla="*/ 50 w 51"/>
              <a:gd name="T1" fmla="*/ 53 h 53"/>
              <a:gd name="T2" fmla="*/ 50 w 51"/>
              <a:gd name="T3" fmla="*/ 53 h 53"/>
              <a:gd name="T4" fmla="*/ 21 w 51"/>
              <a:gd name="T5" fmla="*/ 29 h 53"/>
              <a:gd name="T6" fmla="*/ 1 w 51"/>
              <a:gd name="T7" fmla="*/ 12 h 53"/>
              <a:gd name="T8" fmla="*/ 1 w 51"/>
              <a:gd name="T9" fmla="*/ 11 h 53"/>
              <a:gd name="T10" fmla="*/ 1 w 51"/>
              <a:gd name="T11" fmla="*/ 11 h 53"/>
              <a:gd name="T12" fmla="*/ 48 w 51"/>
              <a:gd name="T13" fmla="*/ 0 h 53"/>
              <a:gd name="T14" fmla="*/ 48 w 51"/>
              <a:gd name="T15" fmla="*/ 0 h 53"/>
              <a:gd name="T16" fmla="*/ 48 w 51"/>
              <a:gd name="T17" fmla="*/ 0 h 53"/>
              <a:gd name="T18" fmla="*/ 49 w 51"/>
              <a:gd name="T19" fmla="*/ 10 h 53"/>
              <a:gd name="T20" fmla="*/ 51 w 51"/>
              <a:gd name="T21" fmla="*/ 52 h 53"/>
              <a:gd name="T22" fmla="*/ 51 w 51"/>
              <a:gd name="T23" fmla="*/ 52 h 53"/>
              <a:gd name="T24" fmla="*/ 50 w 51"/>
              <a:gd name="T25" fmla="*/ 53 h 53"/>
              <a:gd name="T26" fmla="*/ 50 w 51"/>
              <a:gd name="T27" fmla="*/ 5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1" h="53">
                <a:moveTo>
                  <a:pt x="50" y="53"/>
                </a:moveTo>
                <a:cubicBezTo>
                  <a:pt x="50" y="53"/>
                  <a:pt x="50" y="53"/>
                  <a:pt x="50" y="53"/>
                </a:cubicBezTo>
                <a:cubicBezTo>
                  <a:pt x="21" y="29"/>
                  <a:pt x="21" y="29"/>
                  <a:pt x="21" y="29"/>
                </a:cubicBezTo>
                <a:cubicBezTo>
                  <a:pt x="1" y="12"/>
                  <a:pt x="1" y="12"/>
                  <a:pt x="1" y="12"/>
                </a:cubicBezTo>
                <a:cubicBezTo>
                  <a:pt x="1" y="11"/>
                  <a:pt x="0" y="11"/>
                  <a:pt x="1" y="11"/>
                </a:cubicBezTo>
                <a:cubicBezTo>
                  <a:pt x="1" y="11"/>
                  <a:pt x="1" y="11"/>
                  <a:pt x="1" y="11"/>
                </a:cubicBezTo>
                <a:cubicBezTo>
                  <a:pt x="48" y="0"/>
                  <a:pt x="48" y="0"/>
                  <a:pt x="48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9" y="10"/>
                  <a:pt x="49" y="10"/>
                  <a:pt x="49" y="10"/>
                </a:cubicBezTo>
                <a:cubicBezTo>
                  <a:pt x="51" y="52"/>
                  <a:pt x="51" y="52"/>
                  <a:pt x="51" y="52"/>
                </a:cubicBezTo>
                <a:cubicBezTo>
                  <a:pt x="51" y="52"/>
                  <a:pt x="51" y="52"/>
                  <a:pt x="51" y="52"/>
                </a:cubicBezTo>
                <a:cubicBezTo>
                  <a:pt x="51" y="52"/>
                  <a:pt x="51" y="53"/>
                  <a:pt x="50" y="53"/>
                </a:cubicBezTo>
                <a:cubicBezTo>
                  <a:pt x="50" y="53"/>
                  <a:pt x="50" y="53"/>
                  <a:pt x="50" y="53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" name="Freeform 50"/>
          <p:cNvSpPr>
            <a:spLocks/>
          </p:cNvSpPr>
          <p:nvPr/>
        </p:nvSpPr>
        <p:spPr bwMode="auto">
          <a:xfrm>
            <a:off x="6091238" y="1100138"/>
            <a:ext cx="358775" cy="398463"/>
          </a:xfrm>
          <a:custGeom>
            <a:avLst/>
            <a:gdLst>
              <a:gd name="T0" fmla="*/ 101 w 116"/>
              <a:gd name="T1" fmla="*/ 129 h 129"/>
              <a:gd name="T2" fmla="*/ 79 w 116"/>
              <a:gd name="T3" fmla="*/ 129 h 129"/>
              <a:gd name="T4" fmla="*/ 79 w 116"/>
              <a:gd name="T5" fmla="*/ 129 h 129"/>
              <a:gd name="T6" fmla="*/ 74 w 116"/>
              <a:gd name="T7" fmla="*/ 119 h 129"/>
              <a:gd name="T8" fmla="*/ 63 w 116"/>
              <a:gd name="T9" fmla="*/ 95 h 129"/>
              <a:gd name="T10" fmla="*/ 46 w 116"/>
              <a:gd name="T11" fmla="*/ 99 h 129"/>
              <a:gd name="T12" fmla="*/ 31 w 116"/>
              <a:gd name="T13" fmla="*/ 102 h 129"/>
              <a:gd name="T14" fmla="*/ 31 w 116"/>
              <a:gd name="T15" fmla="*/ 102 h 129"/>
              <a:gd name="T16" fmla="*/ 30 w 116"/>
              <a:gd name="T17" fmla="*/ 102 h 129"/>
              <a:gd name="T18" fmla="*/ 24 w 116"/>
              <a:gd name="T19" fmla="*/ 69 h 129"/>
              <a:gd name="T20" fmla="*/ 24 w 116"/>
              <a:gd name="T21" fmla="*/ 69 h 129"/>
              <a:gd name="T22" fmla="*/ 29 w 116"/>
              <a:gd name="T23" fmla="*/ 65 h 129"/>
              <a:gd name="T24" fmla="*/ 34 w 116"/>
              <a:gd name="T25" fmla="*/ 61 h 129"/>
              <a:gd name="T26" fmla="*/ 34 w 116"/>
              <a:gd name="T27" fmla="*/ 59 h 129"/>
              <a:gd name="T28" fmla="*/ 28 w 116"/>
              <a:gd name="T29" fmla="*/ 45 h 129"/>
              <a:gd name="T30" fmla="*/ 22 w 116"/>
              <a:gd name="T31" fmla="*/ 43 h 129"/>
              <a:gd name="T32" fmla="*/ 0 w 116"/>
              <a:gd name="T33" fmla="*/ 34 h 129"/>
              <a:gd name="T34" fmla="*/ 0 w 116"/>
              <a:gd name="T35" fmla="*/ 33 h 129"/>
              <a:gd name="T36" fmla="*/ 0 w 116"/>
              <a:gd name="T37" fmla="*/ 27 h 129"/>
              <a:gd name="T38" fmla="*/ 5 w 116"/>
              <a:gd name="T39" fmla="*/ 3 h 129"/>
              <a:gd name="T40" fmla="*/ 5 w 116"/>
              <a:gd name="T41" fmla="*/ 3 h 129"/>
              <a:gd name="T42" fmla="*/ 19 w 116"/>
              <a:gd name="T43" fmla="*/ 0 h 129"/>
              <a:gd name="T44" fmla="*/ 20 w 116"/>
              <a:gd name="T45" fmla="*/ 1 h 129"/>
              <a:gd name="T46" fmla="*/ 32 w 116"/>
              <a:gd name="T47" fmla="*/ 16 h 129"/>
              <a:gd name="T48" fmla="*/ 32 w 116"/>
              <a:gd name="T49" fmla="*/ 16 h 129"/>
              <a:gd name="T50" fmla="*/ 32 w 116"/>
              <a:gd name="T51" fmla="*/ 17 h 129"/>
              <a:gd name="T52" fmla="*/ 35 w 116"/>
              <a:gd name="T53" fmla="*/ 22 h 129"/>
              <a:gd name="T54" fmla="*/ 37 w 116"/>
              <a:gd name="T55" fmla="*/ 22 h 129"/>
              <a:gd name="T56" fmla="*/ 38 w 116"/>
              <a:gd name="T57" fmla="*/ 23 h 129"/>
              <a:gd name="T58" fmla="*/ 41 w 116"/>
              <a:gd name="T59" fmla="*/ 27 h 129"/>
              <a:gd name="T60" fmla="*/ 51 w 116"/>
              <a:gd name="T61" fmla="*/ 29 h 129"/>
              <a:gd name="T62" fmla="*/ 51 w 116"/>
              <a:gd name="T63" fmla="*/ 29 h 129"/>
              <a:gd name="T64" fmla="*/ 77 w 116"/>
              <a:gd name="T65" fmla="*/ 60 h 129"/>
              <a:gd name="T66" fmla="*/ 78 w 116"/>
              <a:gd name="T67" fmla="*/ 60 h 129"/>
              <a:gd name="T68" fmla="*/ 75 w 116"/>
              <a:gd name="T69" fmla="*/ 80 h 129"/>
              <a:gd name="T70" fmla="*/ 99 w 116"/>
              <a:gd name="T71" fmla="*/ 92 h 129"/>
              <a:gd name="T72" fmla="*/ 116 w 116"/>
              <a:gd name="T73" fmla="*/ 100 h 129"/>
              <a:gd name="T74" fmla="*/ 116 w 116"/>
              <a:gd name="T75" fmla="*/ 100 h 129"/>
              <a:gd name="T76" fmla="*/ 116 w 116"/>
              <a:gd name="T77" fmla="*/ 100 h 129"/>
              <a:gd name="T78" fmla="*/ 102 w 116"/>
              <a:gd name="T79" fmla="*/ 129 h 129"/>
              <a:gd name="T80" fmla="*/ 101 w 116"/>
              <a:gd name="T81" fmla="*/ 129 h 1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16" h="129">
                <a:moveTo>
                  <a:pt x="101" y="129"/>
                </a:moveTo>
                <a:cubicBezTo>
                  <a:pt x="79" y="129"/>
                  <a:pt x="79" y="129"/>
                  <a:pt x="79" y="129"/>
                </a:cubicBezTo>
                <a:cubicBezTo>
                  <a:pt x="79" y="129"/>
                  <a:pt x="79" y="129"/>
                  <a:pt x="79" y="129"/>
                </a:cubicBezTo>
                <a:cubicBezTo>
                  <a:pt x="74" y="119"/>
                  <a:pt x="74" y="119"/>
                  <a:pt x="74" y="119"/>
                </a:cubicBezTo>
                <a:cubicBezTo>
                  <a:pt x="63" y="95"/>
                  <a:pt x="63" y="95"/>
                  <a:pt x="63" y="95"/>
                </a:cubicBezTo>
                <a:cubicBezTo>
                  <a:pt x="46" y="99"/>
                  <a:pt x="46" y="99"/>
                  <a:pt x="46" y="99"/>
                </a:cubicBezTo>
                <a:cubicBezTo>
                  <a:pt x="31" y="102"/>
                  <a:pt x="31" y="102"/>
                  <a:pt x="31" y="102"/>
                </a:cubicBezTo>
                <a:cubicBezTo>
                  <a:pt x="31" y="102"/>
                  <a:pt x="31" y="102"/>
                  <a:pt x="31" y="102"/>
                </a:cubicBezTo>
                <a:cubicBezTo>
                  <a:pt x="30" y="102"/>
                  <a:pt x="30" y="102"/>
                  <a:pt x="30" y="102"/>
                </a:cubicBezTo>
                <a:cubicBezTo>
                  <a:pt x="24" y="69"/>
                  <a:pt x="24" y="69"/>
                  <a:pt x="24" y="69"/>
                </a:cubicBezTo>
                <a:cubicBezTo>
                  <a:pt x="24" y="69"/>
                  <a:pt x="24" y="69"/>
                  <a:pt x="24" y="69"/>
                </a:cubicBezTo>
                <a:cubicBezTo>
                  <a:pt x="29" y="65"/>
                  <a:pt x="29" y="65"/>
                  <a:pt x="29" y="65"/>
                </a:cubicBezTo>
                <a:cubicBezTo>
                  <a:pt x="34" y="61"/>
                  <a:pt x="34" y="61"/>
                  <a:pt x="34" y="61"/>
                </a:cubicBezTo>
                <a:cubicBezTo>
                  <a:pt x="34" y="59"/>
                  <a:pt x="34" y="59"/>
                  <a:pt x="34" y="59"/>
                </a:cubicBezTo>
                <a:cubicBezTo>
                  <a:pt x="28" y="45"/>
                  <a:pt x="28" y="45"/>
                  <a:pt x="28" y="45"/>
                </a:cubicBezTo>
                <a:cubicBezTo>
                  <a:pt x="22" y="43"/>
                  <a:pt x="22" y="43"/>
                  <a:pt x="22" y="43"/>
                </a:cubicBezTo>
                <a:cubicBezTo>
                  <a:pt x="0" y="34"/>
                  <a:pt x="0" y="34"/>
                  <a:pt x="0" y="34"/>
                </a:cubicBezTo>
                <a:cubicBezTo>
                  <a:pt x="0" y="34"/>
                  <a:pt x="0" y="34"/>
                  <a:pt x="0" y="33"/>
                </a:cubicBezTo>
                <a:cubicBezTo>
                  <a:pt x="0" y="27"/>
                  <a:pt x="0" y="27"/>
                  <a:pt x="0" y="27"/>
                </a:cubicBezTo>
                <a:cubicBezTo>
                  <a:pt x="5" y="3"/>
                  <a:pt x="5" y="3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19" y="0"/>
                  <a:pt x="19" y="0"/>
                  <a:pt x="19" y="0"/>
                </a:cubicBezTo>
                <a:cubicBezTo>
                  <a:pt x="19" y="0"/>
                  <a:pt x="20" y="0"/>
                  <a:pt x="20" y="1"/>
                </a:cubicBezTo>
                <a:cubicBezTo>
                  <a:pt x="32" y="16"/>
                  <a:pt x="32" y="16"/>
                  <a:pt x="32" y="16"/>
                </a:cubicBezTo>
                <a:cubicBezTo>
                  <a:pt x="32" y="16"/>
                  <a:pt x="32" y="16"/>
                  <a:pt x="32" y="16"/>
                </a:cubicBezTo>
                <a:cubicBezTo>
                  <a:pt x="32" y="17"/>
                  <a:pt x="32" y="17"/>
                  <a:pt x="32" y="17"/>
                </a:cubicBezTo>
                <a:cubicBezTo>
                  <a:pt x="35" y="22"/>
                  <a:pt x="35" y="22"/>
                  <a:pt x="35" y="22"/>
                </a:cubicBezTo>
                <a:cubicBezTo>
                  <a:pt x="37" y="22"/>
                  <a:pt x="37" y="22"/>
                  <a:pt x="37" y="22"/>
                </a:cubicBezTo>
                <a:cubicBezTo>
                  <a:pt x="37" y="22"/>
                  <a:pt x="38" y="23"/>
                  <a:pt x="38" y="23"/>
                </a:cubicBezTo>
                <a:cubicBezTo>
                  <a:pt x="41" y="27"/>
                  <a:pt x="41" y="27"/>
                  <a:pt x="41" y="27"/>
                </a:cubicBezTo>
                <a:cubicBezTo>
                  <a:pt x="51" y="29"/>
                  <a:pt x="51" y="29"/>
                  <a:pt x="51" y="29"/>
                </a:cubicBezTo>
                <a:cubicBezTo>
                  <a:pt x="51" y="29"/>
                  <a:pt x="51" y="29"/>
                  <a:pt x="51" y="29"/>
                </a:cubicBezTo>
                <a:cubicBezTo>
                  <a:pt x="77" y="60"/>
                  <a:pt x="77" y="60"/>
                  <a:pt x="77" y="60"/>
                </a:cubicBezTo>
                <a:cubicBezTo>
                  <a:pt x="78" y="60"/>
                  <a:pt x="78" y="60"/>
                  <a:pt x="78" y="60"/>
                </a:cubicBezTo>
                <a:cubicBezTo>
                  <a:pt x="75" y="80"/>
                  <a:pt x="75" y="80"/>
                  <a:pt x="75" y="80"/>
                </a:cubicBezTo>
                <a:cubicBezTo>
                  <a:pt x="99" y="92"/>
                  <a:pt x="99" y="92"/>
                  <a:pt x="99" y="92"/>
                </a:cubicBezTo>
                <a:cubicBezTo>
                  <a:pt x="116" y="100"/>
                  <a:pt x="116" y="100"/>
                  <a:pt x="116" y="100"/>
                </a:cubicBezTo>
                <a:cubicBezTo>
                  <a:pt x="116" y="100"/>
                  <a:pt x="116" y="100"/>
                  <a:pt x="116" y="100"/>
                </a:cubicBezTo>
                <a:cubicBezTo>
                  <a:pt x="116" y="100"/>
                  <a:pt x="116" y="100"/>
                  <a:pt x="116" y="100"/>
                </a:cubicBezTo>
                <a:cubicBezTo>
                  <a:pt x="102" y="129"/>
                  <a:pt x="102" y="129"/>
                  <a:pt x="102" y="129"/>
                </a:cubicBezTo>
                <a:cubicBezTo>
                  <a:pt x="102" y="129"/>
                  <a:pt x="101" y="129"/>
                  <a:pt x="101" y="129"/>
                </a:cubicBezTo>
                <a:close/>
              </a:path>
            </a:pathLst>
          </a:custGeom>
          <a:noFill/>
          <a:ln w="9525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" name="Freeform 51"/>
          <p:cNvSpPr>
            <a:spLocks/>
          </p:cNvSpPr>
          <p:nvPr/>
        </p:nvSpPr>
        <p:spPr bwMode="auto">
          <a:xfrm>
            <a:off x="2847975" y="4303713"/>
            <a:ext cx="663575" cy="307975"/>
          </a:xfrm>
          <a:custGeom>
            <a:avLst/>
            <a:gdLst>
              <a:gd name="T0" fmla="*/ 33 w 215"/>
              <a:gd name="T1" fmla="*/ 100 h 100"/>
              <a:gd name="T2" fmla="*/ 25 w 215"/>
              <a:gd name="T3" fmla="*/ 92 h 100"/>
              <a:gd name="T4" fmla="*/ 17 w 215"/>
              <a:gd name="T5" fmla="*/ 85 h 100"/>
              <a:gd name="T6" fmla="*/ 15 w 215"/>
              <a:gd name="T7" fmla="*/ 83 h 100"/>
              <a:gd name="T8" fmla="*/ 17 w 215"/>
              <a:gd name="T9" fmla="*/ 67 h 100"/>
              <a:gd name="T10" fmla="*/ 17 w 215"/>
              <a:gd name="T11" fmla="*/ 61 h 100"/>
              <a:gd name="T12" fmla="*/ 17 w 215"/>
              <a:gd name="T13" fmla="*/ 61 h 100"/>
              <a:gd name="T14" fmla="*/ 5 w 215"/>
              <a:gd name="T15" fmla="*/ 36 h 100"/>
              <a:gd name="T16" fmla="*/ 0 w 215"/>
              <a:gd name="T17" fmla="*/ 19 h 100"/>
              <a:gd name="T18" fmla="*/ 20 w 215"/>
              <a:gd name="T19" fmla="*/ 23 h 100"/>
              <a:gd name="T20" fmla="*/ 39 w 215"/>
              <a:gd name="T21" fmla="*/ 41 h 100"/>
              <a:gd name="T22" fmla="*/ 41 w 215"/>
              <a:gd name="T23" fmla="*/ 43 h 100"/>
              <a:gd name="T24" fmla="*/ 41 w 215"/>
              <a:gd name="T25" fmla="*/ 43 h 100"/>
              <a:gd name="T26" fmla="*/ 42 w 215"/>
              <a:gd name="T27" fmla="*/ 42 h 100"/>
              <a:gd name="T28" fmla="*/ 39 w 215"/>
              <a:gd name="T29" fmla="*/ 14 h 100"/>
              <a:gd name="T30" fmla="*/ 58 w 215"/>
              <a:gd name="T31" fmla="*/ 11 h 100"/>
              <a:gd name="T32" fmla="*/ 63 w 215"/>
              <a:gd name="T33" fmla="*/ 10 h 100"/>
              <a:gd name="T34" fmla="*/ 70 w 215"/>
              <a:gd name="T35" fmla="*/ 14 h 100"/>
              <a:gd name="T36" fmla="*/ 79 w 215"/>
              <a:gd name="T37" fmla="*/ 20 h 100"/>
              <a:gd name="T38" fmla="*/ 80 w 215"/>
              <a:gd name="T39" fmla="*/ 20 h 100"/>
              <a:gd name="T40" fmla="*/ 99 w 215"/>
              <a:gd name="T41" fmla="*/ 23 h 100"/>
              <a:gd name="T42" fmla="*/ 114 w 215"/>
              <a:gd name="T43" fmla="*/ 25 h 100"/>
              <a:gd name="T44" fmla="*/ 121 w 215"/>
              <a:gd name="T45" fmla="*/ 31 h 100"/>
              <a:gd name="T46" fmla="*/ 144 w 215"/>
              <a:gd name="T47" fmla="*/ 49 h 100"/>
              <a:gd name="T48" fmla="*/ 145 w 215"/>
              <a:gd name="T49" fmla="*/ 49 h 100"/>
              <a:gd name="T50" fmla="*/ 146 w 215"/>
              <a:gd name="T51" fmla="*/ 49 h 100"/>
              <a:gd name="T52" fmla="*/ 157 w 215"/>
              <a:gd name="T53" fmla="*/ 44 h 100"/>
              <a:gd name="T54" fmla="*/ 157 w 215"/>
              <a:gd name="T55" fmla="*/ 43 h 100"/>
              <a:gd name="T56" fmla="*/ 157 w 215"/>
              <a:gd name="T57" fmla="*/ 43 h 100"/>
              <a:gd name="T58" fmla="*/ 157 w 215"/>
              <a:gd name="T59" fmla="*/ 43 h 100"/>
              <a:gd name="T60" fmla="*/ 143 w 215"/>
              <a:gd name="T61" fmla="*/ 14 h 100"/>
              <a:gd name="T62" fmla="*/ 164 w 215"/>
              <a:gd name="T63" fmla="*/ 5 h 100"/>
              <a:gd name="T64" fmla="*/ 203 w 215"/>
              <a:gd name="T65" fmla="*/ 1 h 100"/>
              <a:gd name="T66" fmla="*/ 215 w 215"/>
              <a:gd name="T67" fmla="*/ 0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15" h="100">
                <a:moveTo>
                  <a:pt x="33" y="100"/>
                </a:moveTo>
                <a:cubicBezTo>
                  <a:pt x="25" y="92"/>
                  <a:pt x="25" y="92"/>
                  <a:pt x="25" y="92"/>
                </a:cubicBezTo>
                <a:cubicBezTo>
                  <a:pt x="17" y="85"/>
                  <a:pt x="17" y="85"/>
                  <a:pt x="17" y="85"/>
                </a:cubicBezTo>
                <a:cubicBezTo>
                  <a:pt x="15" y="83"/>
                  <a:pt x="15" y="83"/>
                  <a:pt x="15" y="83"/>
                </a:cubicBezTo>
                <a:cubicBezTo>
                  <a:pt x="17" y="67"/>
                  <a:pt x="17" y="67"/>
                  <a:pt x="17" y="67"/>
                </a:cubicBezTo>
                <a:cubicBezTo>
                  <a:pt x="17" y="61"/>
                  <a:pt x="17" y="61"/>
                  <a:pt x="17" y="61"/>
                </a:cubicBezTo>
                <a:cubicBezTo>
                  <a:pt x="17" y="61"/>
                  <a:pt x="17" y="61"/>
                  <a:pt x="17" y="61"/>
                </a:cubicBezTo>
                <a:cubicBezTo>
                  <a:pt x="5" y="36"/>
                  <a:pt x="5" y="36"/>
                  <a:pt x="5" y="36"/>
                </a:cubicBezTo>
                <a:cubicBezTo>
                  <a:pt x="0" y="19"/>
                  <a:pt x="0" y="19"/>
                  <a:pt x="0" y="19"/>
                </a:cubicBezTo>
                <a:cubicBezTo>
                  <a:pt x="20" y="23"/>
                  <a:pt x="20" y="23"/>
                  <a:pt x="20" y="23"/>
                </a:cubicBezTo>
                <a:cubicBezTo>
                  <a:pt x="39" y="41"/>
                  <a:pt x="39" y="41"/>
                  <a:pt x="39" y="41"/>
                </a:cubicBezTo>
                <a:cubicBezTo>
                  <a:pt x="41" y="43"/>
                  <a:pt x="41" y="43"/>
                  <a:pt x="41" y="43"/>
                </a:cubicBezTo>
                <a:cubicBezTo>
                  <a:pt x="41" y="43"/>
                  <a:pt x="41" y="43"/>
                  <a:pt x="41" y="43"/>
                </a:cubicBezTo>
                <a:cubicBezTo>
                  <a:pt x="42" y="43"/>
                  <a:pt x="42" y="43"/>
                  <a:pt x="42" y="42"/>
                </a:cubicBezTo>
                <a:cubicBezTo>
                  <a:pt x="39" y="14"/>
                  <a:pt x="39" y="14"/>
                  <a:pt x="39" y="14"/>
                </a:cubicBezTo>
                <a:cubicBezTo>
                  <a:pt x="58" y="11"/>
                  <a:pt x="58" y="11"/>
                  <a:pt x="58" y="11"/>
                </a:cubicBezTo>
                <a:cubicBezTo>
                  <a:pt x="63" y="10"/>
                  <a:pt x="63" y="10"/>
                  <a:pt x="63" y="10"/>
                </a:cubicBezTo>
                <a:cubicBezTo>
                  <a:pt x="70" y="14"/>
                  <a:pt x="70" y="14"/>
                  <a:pt x="70" y="14"/>
                </a:cubicBezTo>
                <a:cubicBezTo>
                  <a:pt x="79" y="20"/>
                  <a:pt x="79" y="20"/>
                  <a:pt x="79" y="20"/>
                </a:cubicBezTo>
                <a:cubicBezTo>
                  <a:pt x="79" y="20"/>
                  <a:pt x="79" y="20"/>
                  <a:pt x="80" y="20"/>
                </a:cubicBezTo>
                <a:cubicBezTo>
                  <a:pt x="99" y="23"/>
                  <a:pt x="99" y="23"/>
                  <a:pt x="99" y="23"/>
                </a:cubicBezTo>
                <a:cubicBezTo>
                  <a:pt x="114" y="25"/>
                  <a:pt x="114" y="25"/>
                  <a:pt x="114" y="25"/>
                </a:cubicBezTo>
                <a:cubicBezTo>
                  <a:pt x="121" y="31"/>
                  <a:pt x="121" y="31"/>
                  <a:pt x="121" y="31"/>
                </a:cubicBezTo>
                <a:cubicBezTo>
                  <a:pt x="144" y="49"/>
                  <a:pt x="144" y="49"/>
                  <a:pt x="144" y="49"/>
                </a:cubicBezTo>
                <a:cubicBezTo>
                  <a:pt x="145" y="49"/>
                  <a:pt x="145" y="49"/>
                  <a:pt x="145" y="49"/>
                </a:cubicBezTo>
                <a:cubicBezTo>
                  <a:pt x="146" y="49"/>
                  <a:pt x="146" y="49"/>
                  <a:pt x="146" y="49"/>
                </a:cubicBezTo>
                <a:cubicBezTo>
                  <a:pt x="157" y="44"/>
                  <a:pt x="157" y="44"/>
                  <a:pt x="157" y="44"/>
                </a:cubicBezTo>
                <a:cubicBezTo>
                  <a:pt x="157" y="44"/>
                  <a:pt x="157" y="43"/>
                  <a:pt x="157" y="43"/>
                </a:cubicBezTo>
                <a:cubicBezTo>
                  <a:pt x="157" y="43"/>
                  <a:pt x="157" y="43"/>
                  <a:pt x="157" y="43"/>
                </a:cubicBezTo>
                <a:cubicBezTo>
                  <a:pt x="157" y="43"/>
                  <a:pt x="157" y="43"/>
                  <a:pt x="157" y="43"/>
                </a:cubicBezTo>
                <a:cubicBezTo>
                  <a:pt x="143" y="14"/>
                  <a:pt x="143" y="14"/>
                  <a:pt x="143" y="14"/>
                </a:cubicBezTo>
                <a:cubicBezTo>
                  <a:pt x="164" y="5"/>
                  <a:pt x="164" y="5"/>
                  <a:pt x="164" y="5"/>
                </a:cubicBezTo>
                <a:cubicBezTo>
                  <a:pt x="203" y="1"/>
                  <a:pt x="203" y="1"/>
                  <a:pt x="203" y="1"/>
                </a:cubicBezTo>
                <a:cubicBezTo>
                  <a:pt x="215" y="0"/>
                  <a:pt x="215" y="0"/>
                  <a:pt x="215" y="0"/>
                </a:cubicBezTo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" name="Freeform 52"/>
          <p:cNvSpPr>
            <a:spLocks/>
          </p:cNvSpPr>
          <p:nvPr/>
        </p:nvSpPr>
        <p:spPr bwMode="auto">
          <a:xfrm>
            <a:off x="3511550" y="4229100"/>
            <a:ext cx="215900" cy="74613"/>
          </a:xfrm>
          <a:custGeom>
            <a:avLst/>
            <a:gdLst>
              <a:gd name="T0" fmla="*/ 29 w 70"/>
              <a:gd name="T1" fmla="*/ 2 h 24"/>
              <a:gd name="T2" fmla="*/ 55 w 70"/>
              <a:gd name="T3" fmla="*/ 0 h 24"/>
              <a:gd name="T4" fmla="*/ 56 w 70"/>
              <a:gd name="T5" fmla="*/ 0 h 24"/>
              <a:gd name="T6" fmla="*/ 64 w 70"/>
              <a:gd name="T7" fmla="*/ 3 h 24"/>
              <a:gd name="T8" fmla="*/ 64 w 70"/>
              <a:gd name="T9" fmla="*/ 3 h 24"/>
              <a:gd name="T10" fmla="*/ 70 w 70"/>
              <a:gd name="T11" fmla="*/ 7 h 24"/>
              <a:gd name="T12" fmla="*/ 70 w 70"/>
              <a:gd name="T13" fmla="*/ 8 h 24"/>
              <a:gd name="T14" fmla="*/ 70 w 70"/>
              <a:gd name="T15" fmla="*/ 8 h 24"/>
              <a:gd name="T16" fmla="*/ 61 w 70"/>
              <a:gd name="T17" fmla="*/ 16 h 24"/>
              <a:gd name="T18" fmla="*/ 61 w 70"/>
              <a:gd name="T19" fmla="*/ 16 h 24"/>
              <a:gd name="T20" fmla="*/ 24 w 70"/>
              <a:gd name="T21" fmla="*/ 22 h 24"/>
              <a:gd name="T22" fmla="*/ 0 w 70"/>
              <a:gd name="T23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70" h="24">
                <a:moveTo>
                  <a:pt x="29" y="2"/>
                </a:moveTo>
                <a:cubicBezTo>
                  <a:pt x="55" y="0"/>
                  <a:pt x="55" y="0"/>
                  <a:pt x="55" y="0"/>
                </a:cubicBezTo>
                <a:cubicBezTo>
                  <a:pt x="56" y="0"/>
                  <a:pt x="56" y="0"/>
                  <a:pt x="56" y="0"/>
                </a:cubicBezTo>
                <a:cubicBezTo>
                  <a:pt x="64" y="3"/>
                  <a:pt x="64" y="3"/>
                  <a:pt x="64" y="3"/>
                </a:cubicBezTo>
                <a:cubicBezTo>
                  <a:pt x="64" y="3"/>
                  <a:pt x="64" y="3"/>
                  <a:pt x="64" y="3"/>
                </a:cubicBezTo>
                <a:cubicBezTo>
                  <a:pt x="70" y="7"/>
                  <a:pt x="70" y="7"/>
                  <a:pt x="70" y="7"/>
                </a:cubicBezTo>
                <a:cubicBezTo>
                  <a:pt x="70" y="8"/>
                  <a:pt x="70" y="8"/>
                  <a:pt x="70" y="8"/>
                </a:cubicBezTo>
                <a:cubicBezTo>
                  <a:pt x="70" y="8"/>
                  <a:pt x="70" y="8"/>
                  <a:pt x="70" y="8"/>
                </a:cubicBezTo>
                <a:cubicBezTo>
                  <a:pt x="61" y="16"/>
                  <a:pt x="61" y="16"/>
                  <a:pt x="61" y="16"/>
                </a:cubicBezTo>
                <a:cubicBezTo>
                  <a:pt x="61" y="16"/>
                  <a:pt x="61" y="16"/>
                  <a:pt x="61" y="16"/>
                </a:cubicBezTo>
                <a:cubicBezTo>
                  <a:pt x="24" y="22"/>
                  <a:pt x="24" y="22"/>
                  <a:pt x="24" y="22"/>
                </a:cubicBezTo>
                <a:cubicBezTo>
                  <a:pt x="0" y="24"/>
                  <a:pt x="0" y="24"/>
                  <a:pt x="0" y="24"/>
                </a:cubicBezTo>
              </a:path>
            </a:pathLst>
          </a:custGeom>
          <a:noFill/>
          <a:ln w="9525" cap="flat">
            <a:solidFill>
              <a:srgbClr val="6DCFF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" name="Freeform 53"/>
          <p:cNvSpPr>
            <a:spLocks noEditPoints="1"/>
          </p:cNvSpPr>
          <p:nvPr/>
        </p:nvSpPr>
        <p:spPr bwMode="auto">
          <a:xfrm>
            <a:off x="4648200" y="4056063"/>
            <a:ext cx="877888" cy="735013"/>
          </a:xfrm>
          <a:custGeom>
            <a:avLst/>
            <a:gdLst>
              <a:gd name="T0" fmla="*/ 16 w 284"/>
              <a:gd name="T1" fmla="*/ 118 h 238"/>
              <a:gd name="T2" fmla="*/ 73 w 284"/>
              <a:gd name="T3" fmla="*/ 100 h 238"/>
              <a:gd name="T4" fmla="*/ 81 w 284"/>
              <a:gd name="T5" fmla="*/ 105 h 238"/>
              <a:gd name="T6" fmla="*/ 112 w 284"/>
              <a:gd name="T7" fmla="*/ 56 h 238"/>
              <a:gd name="T8" fmla="*/ 129 w 284"/>
              <a:gd name="T9" fmla="*/ 23 h 238"/>
              <a:gd name="T10" fmla="*/ 38 w 284"/>
              <a:gd name="T11" fmla="*/ 237 h 238"/>
              <a:gd name="T12" fmla="*/ 24 w 284"/>
              <a:gd name="T13" fmla="*/ 188 h 238"/>
              <a:gd name="T14" fmla="*/ 7 w 284"/>
              <a:gd name="T15" fmla="*/ 187 h 238"/>
              <a:gd name="T16" fmla="*/ 7 w 284"/>
              <a:gd name="T17" fmla="*/ 186 h 238"/>
              <a:gd name="T18" fmla="*/ 0 w 284"/>
              <a:gd name="T19" fmla="*/ 139 h 238"/>
              <a:gd name="T20" fmla="*/ 284 w 284"/>
              <a:gd name="T21" fmla="*/ 162 h 238"/>
              <a:gd name="T22" fmla="*/ 231 w 284"/>
              <a:gd name="T23" fmla="*/ 199 h 238"/>
              <a:gd name="T24" fmla="*/ 228 w 284"/>
              <a:gd name="T25" fmla="*/ 200 h 238"/>
              <a:gd name="T26" fmla="*/ 178 w 284"/>
              <a:gd name="T27" fmla="*/ 204 h 238"/>
              <a:gd name="T28" fmla="*/ 140 w 284"/>
              <a:gd name="T29" fmla="*/ 208 h 238"/>
              <a:gd name="T30" fmla="*/ 129 w 284"/>
              <a:gd name="T31" fmla="*/ 209 h 238"/>
              <a:gd name="T32" fmla="*/ 124 w 284"/>
              <a:gd name="T33" fmla="*/ 209 h 238"/>
              <a:gd name="T34" fmla="*/ 67 w 284"/>
              <a:gd name="T35" fmla="*/ 231 h 238"/>
              <a:gd name="T36" fmla="*/ 39 w 284"/>
              <a:gd name="T37" fmla="*/ 238 h 238"/>
              <a:gd name="T38" fmla="*/ 38 w 284"/>
              <a:gd name="T39" fmla="*/ 237 h 238"/>
              <a:gd name="T40" fmla="*/ 278 w 284"/>
              <a:gd name="T41" fmla="*/ 148 h 238"/>
              <a:gd name="T42" fmla="*/ 284 w 284"/>
              <a:gd name="T43" fmla="*/ 162 h 238"/>
              <a:gd name="T44" fmla="*/ 129 w 284"/>
              <a:gd name="T45" fmla="*/ 2 h 238"/>
              <a:gd name="T46" fmla="*/ 129 w 284"/>
              <a:gd name="T47" fmla="*/ 1 h 238"/>
              <a:gd name="T48" fmla="*/ 139 w 284"/>
              <a:gd name="T49" fmla="*/ 4 h 238"/>
              <a:gd name="T50" fmla="*/ 147 w 284"/>
              <a:gd name="T51" fmla="*/ 17 h 238"/>
              <a:gd name="T52" fmla="*/ 171 w 284"/>
              <a:gd name="T53" fmla="*/ 19 h 238"/>
              <a:gd name="T54" fmla="*/ 179 w 284"/>
              <a:gd name="T55" fmla="*/ 28 h 238"/>
              <a:gd name="T56" fmla="*/ 186 w 284"/>
              <a:gd name="T57" fmla="*/ 36 h 238"/>
              <a:gd name="T58" fmla="*/ 214 w 284"/>
              <a:gd name="T59" fmla="*/ 94 h 238"/>
              <a:gd name="T60" fmla="*/ 227 w 284"/>
              <a:gd name="T61" fmla="*/ 102 h 238"/>
              <a:gd name="T62" fmla="*/ 257 w 284"/>
              <a:gd name="T63" fmla="*/ 145 h 2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84" h="238">
                <a:moveTo>
                  <a:pt x="16" y="118"/>
                </a:moveTo>
                <a:cubicBezTo>
                  <a:pt x="16" y="118"/>
                  <a:pt x="16" y="118"/>
                  <a:pt x="16" y="118"/>
                </a:cubicBezTo>
                <a:cubicBezTo>
                  <a:pt x="38" y="122"/>
                  <a:pt x="38" y="122"/>
                  <a:pt x="38" y="122"/>
                </a:cubicBezTo>
                <a:cubicBezTo>
                  <a:pt x="73" y="100"/>
                  <a:pt x="73" y="100"/>
                  <a:pt x="73" y="100"/>
                </a:cubicBezTo>
                <a:cubicBezTo>
                  <a:pt x="73" y="100"/>
                  <a:pt x="74" y="100"/>
                  <a:pt x="74" y="100"/>
                </a:cubicBezTo>
                <a:cubicBezTo>
                  <a:pt x="81" y="105"/>
                  <a:pt x="81" y="105"/>
                  <a:pt x="81" y="105"/>
                </a:cubicBezTo>
                <a:cubicBezTo>
                  <a:pt x="95" y="98"/>
                  <a:pt x="95" y="98"/>
                  <a:pt x="95" y="98"/>
                </a:cubicBezTo>
                <a:cubicBezTo>
                  <a:pt x="112" y="56"/>
                  <a:pt x="112" y="56"/>
                  <a:pt x="112" y="56"/>
                </a:cubicBezTo>
                <a:cubicBezTo>
                  <a:pt x="116" y="47"/>
                  <a:pt x="116" y="47"/>
                  <a:pt x="116" y="47"/>
                </a:cubicBezTo>
                <a:cubicBezTo>
                  <a:pt x="129" y="23"/>
                  <a:pt x="129" y="23"/>
                  <a:pt x="129" y="23"/>
                </a:cubicBezTo>
                <a:cubicBezTo>
                  <a:pt x="120" y="14"/>
                  <a:pt x="120" y="14"/>
                  <a:pt x="120" y="14"/>
                </a:cubicBezTo>
                <a:moveTo>
                  <a:pt x="38" y="237"/>
                </a:moveTo>
                <a:cubicBezTo>
                  <a:pt x="34" y="221"/>
                  <a:pt x="34" y="221"/>
                  <a:pt x="34" y="221"/>
                </a:cubicBezTo>
                <a:cubicBezTo>
                  <a:pt x="24" y="188"/>
                  <a:pt x="24" y="188"/>
                  <a:pt x="24" y="188"/>
                </a:cubicBezTo>
                <a:cubicBezTo>
                  <a:pt x="16" y="180"/>
                  <a:pt x="16" y="180"/>
                  <a:pt x="16" y="180"/>
                </a:cubicBezTo>
                <a:cubicBezTo>
                  <a:pt x="7" y="187"/>
                  <a:pt x="7" y="187"/>
                  <a:pt x="7" y="187"/>
                </a:cubicBezTo>
                <a:cubicBezTo>
                  <a:pt x="7" y="187"/>
                  <a:pt x="7" y="187"/>
                  <a:pt x="7" y="187"/>
                </a:cubicBezTo>
                <a:cubicBezTo>
                  <a:pt x="7" y="187"/>
                  <a:pt x="7" y="187"/>
                  <a:pt x="7" y="186"/>
                </a:cubicBezTo>
                <a:cubicBezTo>
                  <a:pt x="0" y="140"/>
                  <a:pt x="0" y="140"/>
                  <a:pt x="0" y="140"/>
                </a:cubicBezTo>
                <a:cubicBezTo>
                  <a:pt x="0" y="139"/>
                  <a:pt x="0" y="139"/>
                  <a:pt x="0" y="139"/>
                </a:cubicBezTo>
                <a:cubicBezTo>
                  <a:pt x="16" y="118"/>
                  <a:pt x="16" y="118"/>
                  <a:pt x="16" y="118"/>
                </a:cubicBezTo>
                <a:moveTo>
                  <a:pt x="284" y="162"/>
                </a:moveTo>
                <a:cubicBezTo>
                  <a:pt x="261" y="179"/>
                  <a:pt x="261" y="179"/>
                  <a:pt x="261" y="179"/>
                </a:cubicBezTo>
                <a:cubicBezTo>
                  <a:pt x="231" y="199"/>
                  <a:pt x="231" y="199"/>
                  <a:pt x="231" y="199"/>
                </a:cubicBezTo>
                <a:cubicBezTo>
                  <a:pt x="231" y="199"/>
                  <a:pt x="231" y="200"/>
                  <a:pt x="231" y="200"/>
                </a:cubicBezTo>
                <a:cubicBezTo>
                  <a:pt x="228" y="200"/>
                  <a:pt x="228" y="200"/>
                  <a:pt x="228" y="200"/>
                </a:cubicBezTo>
                <a:cubicBezTo>
                  <a:pt x="223" y="200"/>
                  <a:pt x="223" y="200"/>
                  <a:pt x="223" y="200"/>
                </a:cubicBezTo>
                <a:cubicBezTo>
                  <a:pt x="178" y="204"/>
                  <a:pt x="178" y="204"/>
                  <a:pt x="178" y="204"/>
                </a:cubicBezTo>
                <a:cubicBezTo>
                  <a:pt x="150" y="206"/>
                  <a:pt x="150" y="206"/>
                  <a:pt x="150" y="206"/>
                </a:cubicBezTo>
                <a:cubicBezTo>
                  <a:pt x="140" y="208"/>
                  <a:pt x="140" y="208"/>
                  <a:pt x="140" y="208"/>
                </a:cubicBezTo>
                <a:cubicBezTo>
                  <a:pt x="132" y="208"/>
                  <a:pt x="132" y="208"/>
                  <a:pt x="132" y="208"/>
                </a:cubicBezTo>
                <a:cubicBezTo>
                  <a:pt x="129" y="209"/>
                  <a:pt x="129" y="209"/>
                  <a:pt x="129" y="209"/>
                </a:cubicBezTo>
                <a:cubicBezTo>
                  <a:pt x="129" y="209"/>
                  <a:pt x="129" y="209"/>
                  <a:pt x="129" y="209"/>
                </a:cubicBezTo>
                <a:cubicBezTo>
                  <a:pt x="124" y="209"/>
                  <a:pt x="124" y="209"/>
                  <a:pt x="124" y="209"/>
                </a:cubicBezTo>
                <a:cubicBezTo>
                  <a:pt x="85" y="212"/>
                  <a:pt x="85" y="212"/>
                  <a:pt x="85" y="212"/>
                </a:cubicBezTo>
                <a:cubicBezTo>
                  <a:pt x="67" y="231"/>
                  <a:pt x="67" y="231"/>
                  <a:pt x="67" y="231"/>
                </a:cubicBezTo>
                <a:cubicBezTo>
                  <a:pt x="67" y="231"/>
                  <a:pt x="67" y="231"/>
                  <a:pt x="67" y="231"/>
                </a:cubicBezTo>
                <a:cubicBezTo>
                  <a:pt x="39" y="238"/>
                  <a:pt x="39" y="238"/>
                  <a:pt x="39" y="238"/>
                </a:cubicBezTo>
                <a:cubicBezTo>
                  <a:pt x="39" y="238"/>
                  <a:pt x="39" y="238"/>
                  <a:pt x="39" y="238"/>
                </a:cubicBezTo>
                <a:cubicBezTo>
                  <a:pt x="39" y="238"/>
                  <a:pt x="38" y="237"/>
                  <a:pt x="38" y="237"/>
                </a:cubicBezTo>
                <a:moveTo>
                  <a:pt x="277" y="148"/>
                </a:moveTo>
                <a:cubicBezTo>
                  <a:pt x="277" y="148"/>
                  <a:pt x="277" y="148"/>
                  <a:pt x="278" y="148"/>
                </a:cubicBezTo>
                <a:cubicBezTo>
                  <a:pt x="284" y="161"/>
                  <a:pt x="284" y="161"/>
                  <a:pt x="284" y="161"/>
                </a:cubicBezTo>
                <a:cubicBezTo>
                  <a:pt x="284" y="161"/>
                  <a:pt x="284" y="162"/>
                  <a:pt x="284" y="162"/>
                </a:cubicBezTo>
                <a:moveTo>
                  <a:pt x="135" y="5"/>
                </a:moveTo>
                <a:cubicBezTo>
                  <a:pt x="129" y="2"/>
                  <a:pt x="129" y="2"/>
                  <a:pt x="129" y="2"/>
                </a:cubicBezTo>
                <a:cubicBezTo>
                  <a:pt x="128" y="1"/>
                  <a:pt x="128" y="1"/>
                  <a:pt x="128" y="1"/>
                </a:cubicBezTo>
                <a:cubicBezTo>
                  <a:pt x="128" y="1"/>
                  <a:pt x="129" y="0"/>
                  <a:pt x="129" y="1"/>
                </a:cubicBezTo>
                <a:cubicBezTo>
                  <a:pt x="138" y="3"/>
                  <a:pt x="138" y="3"/>
                  <a:pt x="138" y="3"/>
                </a:cubicBezTo>
                <a:cubicBezTo>
                  <a:pt x="139" y="4"/>
                  <a:pt x="139" y="4"/>
                  <a:pt x="139" y="4"/>
                </a:cubicBezTo>
                <a:cubicBezTo>
                  <a:pt x="139" y="4"/>
                  <a:pt x="139" y="4"/>
                  <a:pt x="139" y="4"/>
                </a:cubicBezTo>
                <a:cubicBezTo>
                  <a:pt x="147" y="17"/>
                  <a:pt x="147" y="17"/>
                  <a:pt x="147" y="17"/>
                </a:cubicBezTo>
                <a:cubicBezTo>
                  <a:pt x="153" y="31"/>
                  <a:pt x="153" y="31"/>
                  <a:pt x="153" y="31"/>
                </a:cubicBezTo>
                <a:cubicBezTo>
                  <a:pt x="171" y="19"/>
                  <a:pt x="171" y="19"/>
                  <a:pt x="171" y="19"/>
                </a:cubicBezTo>
                <a:cubicBezTo>
                  <a:pt x="171" y="19"/>
                  <a:pt x="172" y="19"/>
                  <a:pt x="172" y="19"/>
                </a:cubicBezTo>
                <a:cubicBezTo>
                  <a:pt x="179" y="28"/>
                  <a:pt x="179" y="28"/>
                  <a:pt x="179" y="28"/>
                </a:cubicBezTo>
                <a:cubicBezTo>
                  <a:pt x="186" y="35"/>
                  <a:pt x="186" y="35"/>
                  <a:pt x="186" y="35"/>
                </a:cubicBezTo>
                <a:cubicBezTo>
                  <a:pt x="186" y="35"/>
                  <a:pt x="186" y="36"/>
                  <a:pt x="186" y="36"/>
                </a:cubicBezTo>
                <a:cubicBezTo>
                  <a:pt x="169" y="64"/>
                  <a:pt x="169" y="64"/>
                  <a:pt x="169" y="64"/>
                </a:cubicBezTo>
                <a:cubicBezTo>
                  <a:pt x="214" y="94"/>
                  <a:pt x="214" y="94"/>
                  <a:pt x="214" y="94"/>
                </a:cubicBezTo>
                <a:cubicBezTo>
                  <a:pt x="227" y="102"/>
                  <a:pt x="227" y="102"/>
                  <a:pt x="227" y="102"/>
                </a:cubicBezTo>
                <a:cubicBezTo>
                  <a:pt x="227" y="102"/>
                  <a:pt x="227" y="102"/>
                  <a:pt x="227" y="102"/>
                </a:cubicBezTo>
                <a:cubicBezTo>
                  <a:pt x="233" y="110"/>
                  <a:pt x="233" y="110"/>
                  <a:pt x="233" y="110"/>
                </a:cubicBezTo>
                <a:cubicBezTo>
                  <a:pt x="257" y="145"/>
                  <a:pt x="257" y="145"/>
                  <a:pt x="257" y="145"/>
                </a:cubicBezTo>
                <a:cubicBezTo>
                  <a:pt x="277" y="148"/>
                  <a:pt x="277" y="148"/>
                  <a:pt x="277" y="14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" name="Freeform 54"/>
          <p:cNvSpPr>
            <a:spLocks noEditPoints="1"/>
          </p:cNvSpPr>
          <p:nvPr/>
        </p:nvSpPr>
        <p:spPr bwMode="auto">
          <a:xfrm>
            <a:off x="4111625" y="4878388"/>
            <a:ext cx="925513" cy="969963"/>
          </a:xfrm>
          <a:custGeom>
            <a:avLst/>
            <a:gdLst>
              <a:gd name="T0" fmla="*/ 201 w 300"/>
              <a:gd name="T1" fmla="*/ 12 h 314"/>
              <a:gd name="T2" fmla="*/ 148 w 300"/>
              <a:gd name="T3" fmla="*/ 3 h 314"/>
              <a:gd name="T4" fmla="*/ 133 w 300"/>
              <a:gd name="T5" fmla="*/ 0 h 314"/>
              <a:gd name="T6" fmla="*/ 130 w 300"/>
              <a:gd name="T7" fmla="*/ 0 h 314"/>
              <a:gd name="T8" fmla="*/ 61 w 300"/>
              <a:gd name="T9" fmla="*/ 50 h 314"/>
              <a:gd name="T10" fmla="*/ 60 w 300"/>
              <a:gd name="T11" fmla="*/ 50 h 314"/>
              <a:gd name="T12" fmla="*/ 35 w 300"/>
              <a:gd name="T13" fmla="*/ 36 h 314"/>
              <a:gd name="T14" fmla="*/ 14 w 300"/>
              <a:gd name="T15" fmla="*/ 52 h 314"/>
              <a:gd name="T16" fmla="*/ 300 w 300"/>
              <a:gd name="T17" fmla="*/ 220 h 314"/>
              <a:gd name="T18" fmla="*/ 300 w 300"/>
              <a:gd name="T19" fmla="*/ 197 h 314"/>
              <a:gd name="T20" fmla="*/ 257 w 300"/>
              <a:gd name="T21" fmla="*/ 171 h 314"/>
              <a:gd name="T22" fmla="*/ 257 w 300"/>
              <a:gd name="T23" fmla="*/ 170 h 314"/>
              <a:gd name="T24" fmla="*/ 252 w 300"/>
              <a:gd name="T25" fmla="*/ 142 h 314"/>
              <a:gd name="T26" fmla="*/ 249 w 300"/>
              <a:gd name="T27" fmla="*/ 121 h 314"/>
              <a:gd name="T28" fmla="*/ 243 w 300"/>
              <a:gd name="T29" fmla="*/ 89 h 314"/>
              <a:gd name="T30" fmla="*/ 235 w 300"/>
              <a:gd name="T31" fmla="*/ 75 h 314"/>
              <a:gd name="T32" fmla="*/ 228 w 300"/>
              <a:gd name="T33" fmla="*/ 62 h 314"/>
              <a:gd name="T34" fmla="*/ 215 w 300"/>
              <a:gd name="T35" fmla="*/ 38 h 314"/>
              <a:gd name="T36" fmla="*/ 201 w 300"/>
              <a:gd name="T37" fmla="*/ 12 h 314"/>
              <a:gd name="T38" fmla="*/ 0 w 300"/>
              <a:gd name="T39" fmla="*/ 106 h 314"/>
              <a:gd name="T40" fmla="*/ 37 w 300"/>
              <a:gd name="T41" fmla="*/ 125 h 314"/>
              <a:gd name="T42" fmla="*/ 46 w 300"/>
              <a:gd name="T43" fmla="*/ 129 h 314"/>
              <a:gd name="T44" fmla="*/ 47 w 300"/>
              <a:gd name="T45" fmla="*/ 129 h 314"/>
              <a:gd name="T46" fmla="*/ 46 w 300"/>
              <a:gd name="T47" fmla="*/ 139 h 314"/>
              <a:gd name="T48" fmla="*/ 63 w 300"/>
              <a:gd name="T49" fmla="*/ 156 h 314"/>
              <a:gd name="T50" fmla="*/ 97 w 300"/>
              <a:gd name="T51" fmla="*/ 190 h 314"/>
              <a:gd name="T52" fmla="*/ 110 w 300"/>
              <a:gd name="T53" fmla="*/ 173 h 314"/>
              <a:gd name="T54" fmla="*/ 110 w 300"/>
              <a:gd name="T55" fmla="*/ 173 h 314"/>
              <a:gd name="T56" fmla="*/ 111 w 300"/>
              <a:gd name="T57" fmla="*/ 173 h 314"/>
              <a:gd name="T58" fmla="*/ 132 w 300"/>
              <a:gd name="T59" fmla="*/ 192 h 314"/>
              <a:gd name="T60" fmla="*/ 143 w 300"/>
              <a:gd name="T61" fmla="*/ 193 h 314"/>
              <a:gd name="T62" fmla="*/ 154 w 300"/>
              <a:gd name="T63" fmla="*/ 188 h 314"/>
              <a:gd name="T64" fmla="*/ 155 w 300"/>
              <a:gd name="T65" fmla="*/ 188 h 314"/>
              <a:gd name="T66" fmla="*/ 164 w 300"/>
              <a:gd name="T67" fmla="*/ 201 h 314"/>
              <a:gd name="T68" fmla="*/ 171 w 300"/>
              <a:gd name="T69" fmla="*/ 210 h 314"/>
              <a:gd name="T70" fmla="*/ 171 w 300"/>
              <a:gd name="T71" fmla="*/ 211 h 314"/>
              <a:gd name="T72" fmla="*/ 167 w 300"/>
              <a:gd name="T73" fmla="*/ 220 h 314"/>
              <a:gd name="T74" fmla="*/ 166 w 300"/>
              <a:gd name="T75" fmla="*/ 225 h 314"/>
              <a:gd name="T76" fmla="*/ 182 w 300"/>
              <a:gd name="T77" fmla="*/ 239 h 314"/>
              <a:gd name="T78" fmla="*/ 182 w 300"/>
              <a:gd name="T79" fmla="*/ 239 h 314"/>
              <a:gd name="T80" fmla="*/ 180 w 300"/>
              <a:gd name="T81" fmla="*/ 246 h 314"/>
              <a:gd name="T82" fmla="*/ 175 w 300"/>
              <a:gd name="T83" fmla="*/ 257 h 314"/>
              <a:gd name="T84" fmla="*/ 184 w 300"/>
              <a:gd name="T85" fmla="*/ 314 h 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300" h="314">
                <a:moveTo>
                  <a:pt x="201" y="12"/>
                </a:moveTo>
                <a:cubicBezTo>
                  <a:pt x="148" y="3"/>
                  <a:pt x="148" y="3"/>
                  <a:pt x="148" y="3"/>
                </a:cubicBezTo>
                <a:cubicBezTo>
                  <a:pt x="133" y="0"/>
                  <a:pt x="133" y="0"/>
                  <a:pt x="133" y="0"/>
                </a:cubicBezTo>
                <a:cubicBezTo>
                  <a:pt x="130" y="0"/>
                  <a:pt x="130" y="0"/>
                  <a:pt x="130" y="0"/>
                </a:cubicBezTo>
                <a:cubicBezTo>
                  <a:pt x="61" y="50"/>
                  <a:pt x="61" y="50"/>
                  <a:pt x="61" y="50"/>
                </a:cubicBezTo>
                <a:cubicBezTo>
                  <a:pt x="61" y="50"/>
                  <a:pt x="60" y="50"/>
                  <a:pt x="60" y="50"/>
                </a:cubicBezTo>
                <a:cubicBezTo>
                  <a:pt x="35" y="36"/>
                  <a:pt x="35" y="36"/>
                  <a:pt x="35" y="36"/>
                </a:cubicBezTo>
                <a:cubicBezTo>
                  <a:pt x="14" y="52"/>
                  <a:pt x="14" y="52"/>
                  <a:pt x="14" y="52"/>
                </a:cubicBezTo>
                <a:moveTo>
                  <a:pt x="300" y="220"/>
                </a:moveTo>
                <a:cubicBezTo>
                  <a:pt x="300" y="197"/>
                  <a:pt x="300" y="197"/>
                  <a:pt x="300" y="197"/>
                </a:cubicBezTo>
                <a:cubicBezTo>
                  <a:pt x="257" y="171"/>
                  <a:pt x="257" y="171"/>
                  <a:pt x="257" y="171"/>
                </a:cubicBezTo>
                <a:cubicBezTo>
                  <a:pt x="257" y="170"/>
                  <a:pt x="257" y="170"/>
                  <a:pt x="257" y="170"/>
                </a:cubicBezTo>
                <a:cubicBezTo>
                  <a:pt x="252" y="142"/>
                  <a:pt x="252" y="142"/>
                  <a:pt x="252" y="142"/>
                </a:cubicBezTo>
                <a:cubicBezTo>
                  <a:pt x="249" y="121"/>
                  <a:pt x="249" y="121"/>
                  <a:pt x="249" y="121"/>
                </a:cubicBezTo>
                <a:cubicBezTo>
                  <a:pt x="243" y="89"/>
                  <a:pt x="243" y="89"/>
                  <a:pt x="243" y="89"/>
                </a:cubicBezTo>
                <a:cubicBezTo>
                  <a:pt x="235" y="75"/>
                  <a:pt x="235" y="75"/>
                  <a:pt x="235" y="75"/>
                </a:cubicBezTo>
                <a:cubicBezTo>
                  <a:pt x="228" y="62"/>
                  <a:pt x="228" y="62"/>
                  <a:pt x="228" y="62"/>
                </a:cubicBezTo>
                <a:cubicBezTo>
                  <a:pt x="215" y="38"/>
                  <a:pt x="215" y="38"/>
                  <a:pt x="215" y="38"/>
                </a:cubicBezTo>
                <a:cubicBezTo>
                  <a:pt x="201" y="12"/>
                  <a:pt x="201" y="12"/>
                  <a:pt x="201" y="12"/>
                </a:cubicBezTo>
                <a:moveTo>
                  <a:pt x="0" y="106"/>
                </a:moveTo>
                <a:cubicBezTo>
                  <a:pt x="37" y="125"/>
                  <a:pt x="37" y="125"/>
                  <a:pt x="37" y="125"/>
                </a:cubicBezTo>
                <a:cubicBezTo>
                  <a:pt x="46" y="129"/>
                  <a:pt x="46" y="129"/>
                  <a:pt x="46" y="129"/>
                </a:cubicBezTo>
                <a:cubicBezTo>
                  <a:pt x="47" y="129"/>
                  <a:pt x="47" y="129"/>
                  <a:pt x="47" y="129"/>
                </a:cubicBezTo>
                <a:cubicBezTo>
                  <a:pt x="46" y="139"/>
                  <a:pt x="46" y="139"/>
                  <a:pt x="46" y="139"/>
                </a:cubicBezTo>
                <a:cubicBezTo>
                  <a:pt x="63" y="156"/>
                  <a:pt x="63" y="156"/>
                  <a:pt x="63" y="156"/>
                </a:cubicBezTo>
                <a:cubicBezTo>
                  <a:pt x="97" y="190"/>
                  <a:pt x="97" y="190"/>
                  <a:pt x="97" y="190"/>
                </a:cubicBezTo>
                <a:cubicBezTo>
                  <a:pt x="110" y="173"/>
                  <a:pt x="110" y="173"/>
                  <a:pt x="110" y="173"/>
                </a:cubicBezTo>
                <a:cubicBezTo>
                  <a:pt x="110" y="173"/>
                  <a:pt x="110" y="173"/>
                  <a:pt x="110" y="173"/>
                </a:cubicBezTo>
                <a:cubicBezTo>
                  <a:pt x="110" y="173"/>
                  <a:pt x="110" y="173"/>
                  <a:pt x="111" y="173"/>
                </a:cubicBezTo>
                <a:cubicBezTo>
                  <a:pt x="132" y="192"/>
                  <a:pt x="132" y="192"/>
                  <a:pt x="132" y="192"/>
                </a:cubicBezTo>
                <a:cubicBezTo>
                  <a:pt x="143" y="193"/>
                  <a:pt x="143" y="193"/>
                  <a:pt x="143" y="193"/>
                </a:cubicBezTo>
                <a:cubicBezTo>
                  <a:pt x="154" y="188"/>
                  <a:pt x="154" y="188"/>
                  <a:pt x="154" y="188"/>
                </a:cubicBezTo>
                <a:cubicBezTo>
                  <a:pt x="155" y="188"/>
                  <a:pt x="155" y="188"/>
                  <a:pt x="155" y="188"/>
                </a:cubicBezTo>
                <a:cubicBezTo>
                  <a:pt x="164" y="201"/>
                  <a:pt x="164" y="201"/>
                  <a:pt x="164" y="201"/>
                </a:cubicBezTo>
                <a:cubicBezTo>
                  <a:pt x="171" y="210"/>
                  <a:pt x="171" y="210"/>
                  <a:pt x="171" y="210"/>
                </a:cubicBezTo>
                <a:cubicBezTo>
                  <a:pt x="171" y="210"/>
                  <a:pt x="171" y="210"/>
                  <a:pt x="171" y="211"/>
                </a:cubicBezTo>
                <a:cubicBezTo>
                  <a:pt x="167" y="220"/>
                  <a:pt x="167" y="220"/>
                  <a:pt x="167" y="220"/>
                </a:cubicBezTo>
                <a:cubicBezTo>
                  <a:pt x="166" y="225"/>
                  <a:pt x="166" y="225"/>
                  <a:pt x="166" y="225"/>
                </a:cubicBezTo>
                <a:cubicBezTo>
                  <a:pt x="182" y="239"/>
                  <a:pt x="182" y="239"/>
                  <a:pt x="182" y="239"/>
                </a:cubicBezTo>
                <a:cubicBezTo>
                  <a:pt x="182" y="239"/>
                  <a:pt x="182" y="239"/>
                  <a:pt x="182" y="239"/>
                </a:cubicBezTo>
                <a:cubicBezTo>
                  <a:pt x="180" y="246"/>
                  <a:pt x="180" y="246"/>
                  <a:pt x="180" y="246"/>
                </a:cubicBezTo>
                <a:cubicBezTo>
                  <a:pt x="175" y="257"/>
                  <a:pt x="175" y="257"/>
                  <a:pt x="175" y="257"/>
                </a:cubicBezTo>
                <a:cubicBezTo>
                  <a:pt x="184" y="314"/>
                  <a:pt x="184" y="314"/>
                  <a:pt x="184" y="31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" name="Freeform 55"/>
          <p:cNvSpPr>
            <a:spLocks/>
          </p:cNvSpPr>
          <p:nvPr/>
        </p:nvSpPr>
        <p:spPr bwMode="auto">
          <a:xfrm>
            <a:off x="5559425" y="4146550"/>
            <a:ext cx="250825" cy="66675"/>
          </a:xfrm>
          <a:custGeom>
            <a:avLst/>
            <a:gdLst>
              <a:gd name="T0" fmla="*/ 81 w 81"/>
              <a:gd name="T1" fmla="*/ 0 h 22"/>
              <a:gd name="T2" fmla="*/ 17 w 81"/>
              <a:gd name="T3" fmla="*/ 22 h 22"/>
              <a:gd name="T4" fmla="*/ 16 w 81"/>
              <a:gd name="T5" fmla="*/ 22 h 22"/>
              <a:gd name="T6" fmla="*/ 0 w 81"/>
              <a:gd name="T7" fmla="*/ 1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1" h="22">
                <a:moveTo>
                  <a:pt x="81" y="0"/>
                </a:moveTo>
                <a:cubicBezTo>
                  <a:pt x="17" y="22"/>
                  <a:pt x="17" y="22"/>
                  <a:pt x="17" y="22"/>
                </a:cubicBezTo>
                <a:cubicBezTo>
                  <a:pt x="17" y="22"/>
                  <a:pt x="16" y="22"/>
                  <a:pt x="16" y="22"/>
                </a:cubicBezTo>
                <a:cubicBezTo>
                  <a:pt x="0" y="12"/>
                  <a:pt x="0" y="12"/>
                  <a:pt x="0" y="1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" name="Freeform 56"/>
          <p:cNvSpPr>
            <a:spLocks noEditPoints="1"/>
          </p:cNvSpPr>
          <p:nvPr/>
        </p:nvSpPr>
        <p:spPr bwMode="auto">
          <a:xfrm>
            <a:off x="5016500" y="2366963"/>
            <a:ext cx="819150" cy="719138"/>
          </a:xfrm>
          <a:custGeom>
            <a:avLst/>
            <a:gdLst>
              <a:gd name="T0" fmla="*/ 35 w 265"/>
              <a:gd name="T1" fmla="*/ 169 h 233"/>
              <a:gd name="T2" fmla="*/ 33 w 265"/>
              <a:gd name="T3" fmla="*/ 185 h 233"/>
              <a:gd name="T4" fmla="*/ 30 w 265"/>
              <a:gd name="T5" fmla="*/ 207 h 233"/>
              <a:gd name="T6" fmla="*/ 30 w 265"/>
              <a:gd name="T7" fmla="*/ 207 h 233"/>
              <a:gd name="T8" fmla="*/ 12 w 265"/>
              <a:gd name="T9" fmla="*/ 214 h 233"/>
              <a:gd name="T10" fmla="*/ 0 w 265"/>
              <a:gd name="T11" fmla="*/ 219 h 233"/>
              <a:gd name="T12" fmla="*/ 35 w 265"/>
              <a:gd name="T13" fmla="*/ 169 h 233"/>
              <a:gd name="T14" fmla="*/ 35 w 265"/>
              <a:gd name="T15" fmla="*/ 168 h 233"/>
              <a:gd name="T16" fmla="*/ 49 w 265"/>
              <a:gd name="T17" fmla="*/ 166 h 233"/>
              <a:gd name="T18" fmla="*/ 76 w 265"/>
              <a:gd name="T19" fmla="*/ 162 h 233"/>
              <a:gd name="T20" fmla="*/ 98 w 265"/>
              <a:gd name="T21" fmla="*/ 186 h 233"/>
              <a:gd name="T22" fmla="*/ 104 w 265"/>
              <a:gd name="T23" fmla="*/ 220 h 233"/>
              <a:gd name="T24" fmla="*/ 109 w 265"/>
              <a:gd name="T25" fmla="*/ 233 h 233"/>
              <a:gd name="T26" fmla="*/ 168 w 265"/>
              <a:gd name="T27" fmla="*/ 135 h 233"/>
              <a:gd name="T28" fmla="*/ 168 w 265"/>
              <a:gd name="T29" fmla="*/ 135 h 233"/>
              <a:gd name="T30" fmla="*/ 203 w 265"/>
              <a:gd name="T31" fmla="*/ 113 h 233"/>
              <a:gd name="T32" fmla="*/ 224 w 265"/>
              <a:gd name="T33" fmla="*/ 82 h 233"/>
              <a:gd name="T34" fmla="*/ 224 w 265"/>
              <a:gd name="T35" fmla="*/ 49 h 233"/>
              <a:gd name="T36" fmla="*/ 224 w 265"/>
              <a:gd name="T37" fmla="*/ 49 h 233"/>
              <a:gd name="T38" fmla="*/ 238 w 265"/>
              <a:gd name="T39" fmla="*/ 34 h 233"/>
              <a:gd name="T40" fmla="*/ 242 w 265"/>
              <a:gd name="T41" fmla="*/ 30 h 233"/>
              <a:gd name="T42" fmla="*/ 249 w 265"/>
              <a:gd name="T43" fmla="*/ 4 h 233"/>
              <a:gd name="T44" fmla="*/ 249 w 265"/>
              <a:gd name="T45" fmla="*/ 4 h 233"/>
              <a:gd name="T46" fmla="*/ 251 w 265"/>
              <a:gd name="T47" fmla="*/ 3 h 233"/>
              <a:gd name="T48" fmla="*/ 265 w 265"/>
              <a:gd name="T49" fmla="*/ 0 h 2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65" h="233">
                <a:moveTo>
                  <a:pt x="35" y="169"/>
                </a:moveTo>
                <a:cubicBezTo>
                  <a:pt x="33" y="185"/>
                  <a:pt x="33" y="185"/>
                  <a:pt x="33" y="185"/>
                </a:cubicBezTo>
                <a:cubicBezTo>
                  <a:pt x="30" y="207"/>
                  <a:pt x="30" y="207"/>
                  <a:pt x="30" y="207"/>
                </a:cubicBezTo>
                <a:cubicBezTo>
                  <a:pt x="30" y="207"/>
                  <a:pt x="30" y="207"/>
                  <a:pt x="30" y="207"/>
                </a:cubicBezTo>
                <a:cubicBezTo>
                  <a:pt x="12" y="214"/>
                  <a:pt x="12" y="214"/>
                  <a:pt x="12" y="214"/>
                </a:cubicBezTo>
                <a:cubicBezTo>
                  <a:pt x="0" y="219"/>
                  <a:pt x="0" y="219"/>
                  <a:pt x="0" y="219"/>
                </a:cubicBezTo>
                <a:moveTo>
                  <a:pt x="35" y="169"/>
                </a:moveTo>
                <a:cubicBezTo>
                  <a:pt x="35" y="168"/>
                  <a:pt x="35" y="168"/>
                  <a:pt x="35" y="168"/>
                </a:cubicBezTo>
                <a:cubicBezTo>
                  <a:pt x="49" y="166"/>
                  <a:pt x="49" y="166"/>
                  <a:pt x="49" y="166"/>
                </a:cubicBezTo>
                <a:cubicBezTo>
                  <a:pt x="76" y="162"/>
                  <a:pt x="76" y="162"/>
                  <a:pt x="76" y="162"/>
                </a:cubicBezTo>
                <a:cubicBezTo>
                  <a:pt x="98" y="186"/>
                  <a:pt x="98" y="186"/>
                  <a:pt x="98" y="186"/>
                </a:cubicBezTo>
                <a:cubicBezTo>
                  <a:pt x="104" y="220"/>
                  <a:pt x="104" y="220"/>
                  <a:pt x="104" y="220"/>
                </a:cubicBezTo>
                <a:cubicBezTo>
                  <a:pt x="109" y="233"/>
                  <a:pt x="109" y="233"/>
                  <a:pt x="109" y="233"/>
                </a:cubicBezTo>
                <a:cubicBezTo>
                  <a:pt x="168" y="135"/>
                  <a:pt x="168" y="135"/>
                  <a:pt x="168" y="135"/>
                </a:cubicBezTo>
                <a:cubicBezTo>
                  <a:pt x="168" y="135"/>
                  <a:pt x="168" y="135"/>
                  <a:pt x="168" y="135"/>
                </a:cubicBezTo>
                <a:cubicBezTo>
                  <a:pt x="203" y="113"/>
                  <a:pt x="203" y="113"/>
                  <a:pt x="203" y="113"/>
                </a:cubicBezTo>
                <a:cubicBezTo>
                  <a:pt x="224" y="82"/>
                  <a:pt x="224" y="82"/>
                  <a:pt x="224" y="82"/>
                </a:cubicBezTo>
                <a:cubicBezTo>
                  <a:pt x="224" y="49"/>
                  <a:pt x="224" y="49"/>
                  <a:pt x="224" y="49"/>
                </a:cubicBezTo>
                <a:cubicBezTo>
                  <a:pt x="224" y="49"/>
                  <a:pt x="224" y="49"/>
                  <a:pt x="224" y="49"/>
                </a:cubicBezTo>
                <a:cubicBezTo>
                  <a:pt x="238" y="34"/>
                  <a:pt x="238" y="34"/>
                  <a:pt x="238" y="34"/>
                </a:cubicBezTo>
                <a:cubicBezTo>
                  <a:pt x="242" y="30"/>
                  <a:pt x="242" y="30"/>
                  <a:pt x="242" y="30"/>
                </a:cubicBezTo>
                <a:cubicBezTo>
                  <a:pt x="249" y="4"/>
                  <a:pt x="249" y="4"/>
                  <a:pt x="249" y="4"/>
                </a:cubicBezTo>
                <a:cubicBezTo>
                  <a:pt x="249" y="4"/>
                  <a:pt x="249" y="4"/>
                  <a:pt x="249" y="4"/>
                </a:cubicBezTo>
                <a:cubicBezTo>
                  <a:pt x="251" y="3"/>
                  <a:pt x="251" y="3"/>
                  <a:pt x="251" y="3"/>
                </a:cubicBezTo>
                <a:cubicBezTo>
                  <a:pt x="265" y="0"/>
                  <a:pt x="265" y="0"/>
                  <a:pt x="265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" name="Freeform 57"/>
          <p:cNvSpPr>
            <a:spLocks/>
          </p:cNvSpPr>
          <p:nvPr/>
        </p:nvSpPr>
        <p:spPr bwMode="auto">
          <a:xfrm>
            <a:off x="4889500" y="2782888"/>
            <a:ext cx="234950" cy="106363"/>
          </a:xfrm>
          <a:custGeom>
            <a:avLst/>
            <a:gdLst>
              <a:gd name="T0" fmla="*/ 0 w 76"/>
              <a:gd name="T1" fmla="*/ 0 h 34"/>
              <a:gd name="T2" fmla="*/ 6 w 76"/>
              <a:gd name="T3" fmla="*/ 6 h 34"/>
              <a:gd name="T4" fmla="*/ 28 w 76"/>
              <a:gd name="T5" fmla="*/ 9 h 34"/>
              <a:gd name="T6" fmla="*/ 39 w 76"/>
              <a:gd name="T7" fmla="*/ 10 h 34"/>
              <a:gd name="T8" fmla="*/ 39 w 76"/>
              <a:gd name="T9" fmla="*/ 10 h 34"/>
              <a:gd name="T10" fmla="*/ 58 w 76"/>
              <a:gd name="T11" fmla="*/ 24 h 34"/>
              <a:gd name="T12" fmla="*/ 72 w 76"/>
              <a:gd name="T13" fmla="*/ 18 h 34"/>
              <a:gd name="T14" fmla="*/ 73 w 76"/>
              <a:gd name="T15" fmla="*/ 19 h 34"/>
              <a:gd name="T16" fmla="*/ 73 w 76"/>
              <a:gd name="T17" fmla="*/ 19 h 34"/>
              <a:gd name="T18" fmla="*/ 76 w 76"/>
              <a:gd name="T19" fmla="*/ 33 h 34"/>
              <a:gd name="T20" fmla="*/ 76 w 76"/>
              <a:gd name="T21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76" h="34">
                <a:moveTo>
                  <a:pt x="0" y="0"/>
                </a:moveTo>
                <a:cubicBezTo>
                  <a:pt x="6" y="6"/>
                  <a:pt x="6" y="6"/>
                  <a:pt x="6" y="6"/>
                </a:cubicBezTo>
                <a:cubicBezTo>
                  <a:pt x="28" y="9"/>
                  <a:pt x="28" y="9"/>
                  <a:pt x="28" y="9"/>
                </a:cubicBezTo>
                <a:cubicBezTo>
                  <a:pt x="39" y="10"/>
                  <a:pt x="39" y="10"/>
                  <a:pt x="39" y="10"/>
                </a:cubicBezTo>
                <a:cubicBezTo>
                  <a:pt x="39" y="10"/>
                  <a:pt x="39" y="10"/>
                  <a:pt x="39" y="10"/>
                </a:cubicBezTo>
                <a:cubicBezTo>
                  <a:pt x="58" y="24"/>
                  <a:pt x="58" y="24"/>
                  <a:pt x="58" y="24"/>
                </a:cubicBezTo>
                <a:cubicBezTo>
                  <a:pt x="72" y="18"/>
                  <a:pt x="72" y="18"/>
                  <a:pt x="72" y="18"/>
                </a:cubicBezTo>
                <a:cubicBezTo>
                  <a:pt x="73" y="18"/>
                  <a:pt x="73" y="18"/>
                  <a:pt x="73" y="19"/>
                </a:cubicBezTo>
                <a:cubicBezTo>
                  <a:pt x="73" y="19"/>
                  <a:pt x="73" y="19"/>
                  <a:pt x="73" y="19"/>
                </a:cubicBezTo>
                <a:cubicBezTo>
                  <a:pt x="76" y="33"/>
                  <a:pt x="76" y="33"/>
                  <a:pt x="76" y="33"/>
                </a:cubicBezTo>
                <a:cubicBezTo>
                  <a:pt x="76" y="33"/>
                  <a:pt x="76" y="33"/>
                  <a:pt x="76" y="3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" name="Freeform 58"/>
          <p:cNvSpPr>
            <a:spLocks/>
          </p:cNvSpPr>
          <p:nvPr/>
        </p:nvSpPr>
        <p:spPr bwMode="auto">
          <a:xfrm>
            <a:off x="5421313" y="3876675"/>
            <a:ext cx="138113" cy="303213"/>
          </a:xfrm>
          <a:custGeom>
            <a:avLst/>
            <a:gdLst>
              <a:gd name="T0" fmla="*/ 0 w 45"/>
              <a:gd name="T1" fmla="*/ 0 h 98"/>
              <a:gd name="T2" fmla="*/ 14 w 45"/>
              <a:gd name="T3" fmla="*/ 40 h 98"/>
              <a:gd name="T4" fmla="*/ 26 w 45"/>
              <a:gd name="T5" fmla="*/ 54 h 98"/>
              <a:gd name="T6" fmla="*/ 26 w 45"/>
              <a:gd name="T7" fmla="*/ 55 h 98"/>
              <a:gd name="T8" fmla="*/ 22 w 45"/>
              <a:gd name="T9" fmla="*/ 59 h 98"/>
              <a:gd name="T10" fmla="*/ 29 w 45"/>
              <a:gd name="T11" fmla="*/ 55 h 98"/>
              <a:gd name="T12" fmla="*/ 30 w 45"/>
              <a:gd name="T13" fmla="*/ 55 h 98"/>
              <a:gd name="T14" fmla="*/ 38 w 45"/>
              <a:gd name="T15" fmla="*/ 67 h 98"/>
              <a:gd name="T16" fmla="*/ 39 w 45"/>
              <a:gd name="T17" fmla="*/ 67 h 98"/>
              <a:gd name="T18" fmla="*/ 34 w 45"/>
              <a:gd name="T19" fmla="*/ 82 h 98"/>
              <a:gd name="T20" fmla="*/ 45 w 45"/>
              <a:gd name="T21" fmla="*/ 98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5" h="98">
                <a:moveTo>
                  <a:pt x="0" y="0"/>
                </a:moveTo>
                <a:cubicBezTo>
                  <a:pt x="14" y="40"/>
                  <a:pt x="14" y="40"/>
                  <a:pt x="14" y="40"/>
                </a:cubicBezTo>
                <a:cubicBezTo>
                  <a:pt x="26" y="54"/>
                  <a:pt x="26" y="54"/>
                  <a:pt x="26" y="54"/>
                </a:cubicBezTo>
                <a:cubicBezTo>
                  <a:pt x="26" y="54"/>
                  <a:pt x="26" y="55"/>
                  <a:pt x="26" y="55"/>
                </a:cubicBezTo>
                <a:cubicBezTo>
                  <a:pt x="22" y="59"/>
                  <a:pt x="22" y="59"/>
                  <a:pt x="22" y="59"/>
                </a:cubicBezTo>
                <a:cubicBezTo>
                  <a:pt x="29" y="55"/>
                  <a:pt x="29" y="55"/>
                  <a:pt x="29" y="55"/>
                </a:cubicBezTo>
                <a:cubicBezTo>
                  <a:pt x="29" y="54"/>
                  <a:pt x="30" y="54"/>
                  <a:pt x="30" y="55"/>
                </a:cubicBezTo>
                <a:cubicBezTo>
                  <a:pt x="38" y="67"/>
                  <a:pt x="38" y="67"/>
                  <a:pt x="38" y="67"/>
                </a:cubicBezTo>
                <a:cubicBezTo>
                  <a:pt x="39" y="67"/>
                  <a:pt x="39" y="67"/>
                  <a:pt x="39" y="67"/>
                </a:cubicBezTo>
                <a:cubicBezTo>
                  <a:pt x="34" y="82"/>
                  <a:pt x="34" y="82"/>
                  <a:pt x="34" y="82"/>
                </a:cubicBezTo>
                <a:cubicBezTo>
                  <a:pt x="45" y="98"/>
                  <a:pt x="45" y="98"/>
                  <a:pt x="45" y="9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" name="Freeform 59"/>
          <p:cNvSpPr>
            <a:spLocks/>
          </p:cNvSpPr>
          <p:nvPr/>
        </p:nvSpPr>
        <p:spPr bwMode="auto">
          <a:xfrm>
            <a:off x="5356225" y="1900238"/>
            <a:ext cx="352425" cy="296863"/>
          </a:xfrm>
          <a:custGeom>
            <a:avLst/>
            <a:gdLst>
              <a:gd name="T0" fmla="*/ 114 w 114"/>
              <a:gd name="T1" fmla="*/ 89 h 96"/>
              <a:gd name="T2" fmla="*/ 63 w 114"/>
              <a:gd name="T3" fmla="*/ 96 h 96"/>
              <a:gd name="T4" fmla="*/ 63 w 114"/>
              <a:gd name="T5" fmla="*/ 96 h 96"/>
              <a:gd name="T6" fmla="*/ 62 w 114"/>
              <a:gd name="T7" fmla="*/ 95 h 96"/>
              <a:gd name="T8" fmla="*/ 69 w 114"/>
              <a:gd name="T9" fmla="*/ 74 h 96"/>
              <a:gd name="T10" fmla="*/ 28 w 114"/>
              <a:gd name="T11" fmla="*/ 42 h 96"/>
              <a:gd name="T12" fmla="*/ 11 w 114"/>
              <a:gd name="T13" fmla="*/ 30 h 96"/>
              <a:gd name="T14" fmla="*/ 11 w 114"/>
              <a:gd name="T15" fmla="*/ 29 h 96"/>
              <a:gd name="T16" fmla="*/ 5 w 114"/>
              <a:gd name="T17" fmla="*/ 14 h 96"/>
              <a:gd name="T18" fmla="*/ 0 w 114"/>
              <a:gd name="T19" fmla="*/ 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4" h="96">
                <a:moveTo>
                  <a:pt x="114" y="89"/>
                </a:moveTo>
                <a:cubicBezTo>
                  <a:pt x="63" y="96"/>
                  <a:pt x="63" y="96"/>
                  <a:pt x="63" y="96"/>
                </a:cubicBezTo>
                <a:cubicBezTo>
                  <a:pt x="63" y="96"/>
                  <a:pt x="63" y="96"/>
                  <a:pt x="63" y="96"/>
                </a:cubicBezTo>
                <a:cubicBezTo>
                  <a:pt x="62" y="96"/>
                  <a:pt x="62" y="96"/>
                  <a:pt x="62" y="95"/>
                </a:cubicBezTo>
                <a:cubicBezTo>
                  <a:pt x="69" y="74"/>
                  <a:pt x="69" y="74"/>
                  <a:pt x="69" y="74"/>
                </a:cubicBezTo>
                <a:cubicBezTo>
                  <a:pt x="28" y="42"/>
                  <a:pt x="28" y="42"/>
                  <a:pt x="28" y="42"/>
                </a:cubicBezTo>
                <a:cubicBezTo>
                  <a:pt x="11" y="30"/>
                  <a:pt x="11" y="30"/>
                  <a:pt x="11" y="30"/>
                </a:cubicBezTo>
                <a:cubicBezTo>
                  <a:pt x="11" y="30"/>
                  <a:pt x="11" y="30"/>
                  <a:pt x="11" y="29"/>
                </a:cubicBezTo>
                <a:cubicBezTo>
                  <a:pt x="5" y="14"/>
                  <a:pt x="5" y="14"/>
                  <a:pt x="5" y="14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" name="Freeform 60"/>
          <p:cNvSpPr>
            <a:spLocks/>
          </p:cNvSpPr>
          <p:nvPr/>
        </p:nvSpPr>
        <p:spPr bwMode="auto">
          <a:xfrm>
            <a:off x="4686300" y="4089400"/>
            <a:ext cx="33338" cy="331788"/>
          </a:xfrm>
          <a:custGeom>
            <a:avLst/>
            <a:gdLst>
              <a:gd name="T0" fmla="*/ 4 w 11"/>
              <a:gd name="T1" fmla="*/ 107 h 107"/>
              <a:gd name="T2" fmla="*/ 7 w 11"/>
              <a:gd name="T3" fmla="*/ 80 h 107"/>
              <a:gd name="T4" fmla="*/ 0 w 11"/>
              <a:gd name="T5" fmla="*/ 47 h 107"/>
              <a:gd name="T6" fmla="*/ 0 w 11"/>
              <a:gd name="T7" fmla="*/ 46 h 107"/>
              <a:gd name="T8" fmla="*/ 2 w 11"/>
              <a:gd name="T9" fmla="*/ 38 h 107"/>
              <a:gd name="T10" fmla="*/ 11 w 11"/>
              <a:gd name="T11" fmla="*/ 18 h 107"/>
              <a:gd name="T12" fmla="*/ 5 w 11"/>
              <a:gd name="T13" fmla="*/ 19 h 107"/>
              <a:gd name="T14" fmla="*/ 5 w 11"/>
              <a:gd name="T15" fmla="*/ 19 h 107"/>
              <a:gd name="T16" fmla="*/ 4 w 11"/>
              <a:gd name="T17" fmla="*/ 18 h 107"/>
              <a:gd name="T18" fmla="*/ 4 w 11"/>
              <a:gd name="T19" fmla="*/ 0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107">
                <a:moveTo>
                  <a:pt x="4" y="107"/>
                </a:moveTo>
                <a:cubicBezTo>
                  <a:pt x="7" y="80"/>
                  <a:pt x="7" y="80"/>
                  <a:pt x="7" y="80"/>
                </a:cubicBezTo>
                <a:cubicBezTo>
                  <a:pt x="0" y="47"/>
                  <a:pt x="0" y="47"/>
                  <a:pt x="0" y="47"/>
                </a:cubicBezTo>
                <a:cubicBezTo>
                  <a:pt x="0" y="47"/>
                  <a:pt x="0" y="47"/>
                  <a:pt x="0" y="46"/>
                </a:cubicBezTo>
                <a:cubicBezTo>
                  <a:pt x="2" y="38"/>
                  <a:pt x="2" y="38"/>
                  <a:pt x="2" y="38"/>
                </a:cubicBezTo>
                <a:cubicBezTo>
                  <a:pt x="11" y="18"/>
                  <a:pt x="11" y="18"/>
                  <a:pt x="11" y="18"/>
                </a:cubicBezTo>
                <a:cubicBezTo>
                  <a:pt x="5" y="19"/>
                  <a:pt x="5" y="19"/>
                  <a:pt x="5" y="19"/>
                </a:cubicBezTo>
                <a:cubicBezTo>
                  <a:pt x="5" y="19"/>
                  <a:pt x="5" y="19"/>
                  <a:pt x="5" y="19"/>
                </a:cubicBezTo>
                <a:cubicBezTo>
                  <a:pt x="4" y="19"/>
                  <a:pt x="4" y="18"/>
                  <a:pt x="4" y="18"/>
                </a:cubicBezTo>
                <a:cubicBezTo>
                  <a:pt x="4" y="0"/>
                  <a:pt x="4" y="0"/>
                  <a:pt x="4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" name="Freeform 61"/>
          <p:cNvSpPr>
            <a:spLocks noEditPoints="1"/>
          </p:cNvSpPr>
          <p:nvPr/>
        </p:nvSpPr>
        <p:spPr bwMode="auto">
          <a:xfrm>
            <a:off x="4735513" y="4556125"/>
            <a:ext cx="1068388" cy="1076325"/>
          </a:xfrm>
          <a:custGeom>
            <a:avLst/>
            <a:gdLst>
              <a:gd name="T0" fmla="*/ 11 w 346"/>
              <a:gd name="T1" fmla="*/ 75 h 348"/>
              <a:gd name="T2" fmla="*/ 5 w 346"/>
              <a:gd name="T3" fmla="*/ 98 h 348"/>
              <a:gd name="T4" fmla="*/ 0 w 346"/>
              <a:gd name="T5" fmla="*/ 115 h 348"/>
              <a:gd name="T6" fmla="*/ 346 w 346"/>
              <a:gd name="T7" fmla="*/ 67 h 348"/>
              <a:gd name="T8" fmla="*/ 336 w 346"/>
              <a:gd name="T9" fmla="*/ 65 h 348"/>
              <a:gd name="T10" fmla="*/ 322 w 346"/>
              <a:gd name="T11" fmla="*/ 61 h 348"/>
              <a:gd name="T12" fmla="*/ 321 w 346"/>
              <a:gd name="T13" fmla="*/ 61 h 348"/>
              <a:gd name="T14" fmla="*/ 320 w 346"/>
              <a:gd name="T15" fmla="*/ 59 h 348"/>
              <a:gd name="T16" fmla="*/ 309 w 346"/>
              <a:gd name="T17" fmla="*/ 49 h 348"/>
              <a:gd name="T18" fmla="*/ 255 w 346"/>
              <a:gd name="T19" fmla="*/ 0 h 348"/>
              <a:gd name="T20" fmla="*/ 258 w 346"/>
              <a:gd name="T21" fmla="*/ 348 h 348"/>
              <a:gd name="T22" fmla="*/ 296 w 346"/>
              <a:gd name="T23" fmla="*/ 274 h 348"/>
              <a:gd name="T24" fmla="*/ 297 w 346"/>
              <a:gd name="T25" fmla="*/ 273 h 348"/>
              <a:gd name="T26" fmla="*/ 309 w 346"/>
              <a:gd name="T27" fmla="*/ 271 h 348"/>
              <a:gd name="T28" fmla="*/ 315 w 346"/>
              <a:gd name="T29" fmla="*/ 270 h 348"/>
              <a:gd name="T30" fmla="*/ 306 w 346"/>
              <a:gd name="T31" fmla="*/ 222 h 348"/>
              <a:gd name="T32" fmla="*/ 306 w 346"/>
              <a:gd name="T33" fmla="*/ 221 h 348"/>
              <a:gd name="T34" fmla="*/ 325 w 346"/>
              <a:gd name="T35" fmla="*/ 195 h 348"/>
              <a:gd name="T36" fmla="*/ 325 w 346"/>
              <a:gd name="T37" fmla="*/ 189 h 348"/>
              <a:gd name="T38" fmla="*/ 324 w 346"/>
              <a:gd name="T39" fmla="*/ 154 h 348"/>
              <a:gd name="T40" fmla="*/ 323 w 346"/>
              <a:gd name="T41" fmla="*/ 134 h 348"/>
              <a:gd name="T42" fmla="*/ 323 w 346"/>
              <a:gd name="T43" fmla="*/ 134 h 348"/>
              <a:gd name="T44" fmla="*/ 324 w 346"/>
              <a:gd name="T45" fmla="*/ 133 h 348"/>
              <a:gd name="T46" fmla="*/ 326 w 346"/>
              <a:gd name="T47" fmla="*/ 128 h 348"/>
              <a:gd name="T48" fmla="*/ 327 w 346"/>
              <a:gd name="T49" fmla="*/ 123 h 348"/>
              <a:gd name="T50" fmla="*/ 329 w 346"/>
              <a:gd name="T51" fmla="*/ 119 h 348"/>
              <a:gd name="T52" fmla="*/ 346 w 346"/>
              <a:gd name="T53" fmla="*/ 67 h 3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46" h="348">
                <a:moveTo>
                  <a:pt x="11" y="75"/>
                </a:moveTo>
                <a:cubicBezTo>
                  <a:pt x="5" y="98"/>
                  <a:pt x="5" y="98"/>
                  <a:pt x="5" y="98"/>
                </a:cubicBezTo>
                <a:cubicBezTo>
                  <a:pt x="0" y="115"/>
                  <a:pt x="0" y="115"/>
                  <a:pt x="0" y="115"/>
                </a:cubicBezTo>
                <a:moveTo>
                  <a:pt x="346" y="67"/>
                </a:moveTo>
                <a:cubicBezTo>
                  <a:pt x="336" y="65"/>
                  <a:pt x="336" y="65"/>
                  <a:pt x="336" y="65"/>
                </a:cubicBezTo>
                <a:cubicBezTo>
                  <a:pt x="322" y="61"/>
                  <a:pt x="322" y="61"/>
                  <a:pt x="322" y="61"/>
                </a:cubicBezTo>
                <a:cubicBezTo>
                  <a:pt x="321" y="61"/>
                  <a:pt x="321" y="61"/>
                  <a:pt x="321" y="61"/>
                </a:cubicBezTo>
                <a:cubicBezTo>
                  <a:pt x="320" y="59"/>
                  <a:pt x="320" y="59"/>
                  <a:pt x="320" y="59"/>
                </a:cubicBezTo>
                <a:cubicBezTo>
                  <a:pt x="309" y="49"/>
                  <a:pt x="309" y="49"/>
                  <a:pt x="309" y="49"/>
                </a:cubicBezTo>
                <a:cubicBezTo>
                  <a:pt x="255" y="0"/>
                  <a:pt x="255" y="0"/>
                  <a:pt x="255" y="0"/>
                </a:cubicBezTo>
                <a:moveTo>
                  <a:pt x="258" y="348"/>
                </a:moveTo>
                <a:cubicBezTo>
                  <a:pt x="296" y="274"/>
                  <a:pt x="296" y="274"/>
                  <a:pt x="296" y="274"/>
                </a:cubicBezTo>
                <a:cubicBezTo>
                  <a:pt x="296" y="274"/>
                  <a:pt x="297" y="274"/>
                  <a:pt x="297" y="273"/>
                </a:cubicBezTo>
                <a:cubicBezTo>
                  <a:pt x="309" y="271"/>
                  <a:pt x="309" y="271"/>
                  <a:pt x="309" y="271"/>
                </a:cubicBezTo>
                <a:cubicBezTo>
                  <a:pt x="315" y="270"/>
                  <a:pt x="315" y="270"/>
                  <a:pt x="315" y="270"/>
                </a:cubicBezTo>
                <a:cubicBezTo>
                  <a:pt x="306" y="222"/>
                  <a:pt x="306" y="222"/>
                  <a:pt x="306" y="222"/>
                </a:cubicBezTo>
                <a:cubicBezTo>
                  <a:pt x="306" y="221"/>
                  <a:pt x="306" y="221"/>
                  <a:pt x="306" y="221"/>
                </a:cubicBezTo>
                <a:cubicBezTo>
                  <a:pt x="325" y="195"/>
                  <a:pt x="325" y="195"/>
                  <a:pt x="325" y="195"/>
                </a:cubicBezTo>
                <a:cubicBezTo>
                  <a:pt x="325" y="189"/>
                  <a:pt x="325" y="189"/>
                  <a:pt x="325" y="189"/>
                </a:cubicBezTo>
                <a:cubicBezTo>
                  <a:pt x="324" y="154"/>
                  <a:pt x="324" y="154"/>
                  <a:pt x="324" y="154"/>
                </a:cubicBezTo>
                <a:cubicBezTo>
                  <a:pt x="323" y="134"/>
                  <a:pt x="323" y="134"/>
                  <a:pt x="323" y="134"/>
                </a:cubicBezTo>
                <a:cubicBezTo>
                  <a:pt x="323" y="134"/>
                  <a:pt x="323" y="134"/>
                  <a:pt x="323" y="134"/>
                </a:cubicBezTo>
                <a:cubicBezTo>
                  <a:pt x="324" y="133"/>
                  <a:pt x="324" y="133"/>
                  <a:pt x="324" y="133"/>
                </a:cubicBezTo>
                <a:cubicBezTo>
                  <a:pt x="326" y="128"/>
                  <a:pt x="326" y="128"/>
                  <a:pt x="326" y="128"/>
                </a:cubicBezTo>
                <a:cubicBezTo>
                  <a:pt x="327" y="123"/>
                  <a:pt x="327" y="123"/>
                  <a:pt x="327" y="123"/>
                </a:cubicBezTo>
                <a:cubicBezTo>
                  <a:pt x="329" y="119"/>
                  <a:pt x="329" y="119"/>
                  <a:pt x="329" y="119"/>
                </a:cubicBezTo>
                <a:cubicBezTo>
                  <a:pt x="346" y="67"/>
                  <a:pt x="346" y="67"/>
                  <a:pt x="346" y="67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Freeform 62"/>
          <p:cNvSpPr>
            <a:spLocks/>
          </p:cNvSpPr>
          <p:nvPr/>
        </p:nvSpPr>
        <p:spPr bwMode="auto">
          <a:xfrm>
            <a:off x="5448300" y="4179888"/>
            <a:ext cx="111125" cy="336550"/>
          </a:xfrm>
          <a:custGeom>
            <a:avLst/>
            <a:gdLst>
              <a:gd name="T0" fmla="*/ 36 w 36"/>
              <a:gd name="T1" fmla="*/ 1 h 109"/>
              <a:gd name="T2" fmla="*/ 36 w 36"/>
              <a:gd name="T3" fmla="*/ 1 h 109"/>
              <a:gd name="T4" fmla="*/ 15 w 36"/>
              <a:gd name="T5" fmla="*/ 0 h 109"/>
              <a:gd name="T6" fmla="*/ 0 w 36"/>
              <a:gd name="T7" fmla="*/ 15 h 109"/>
              <a:gd name="T8" fmla="*/ 3 w 36"/>
              <a:gd name="T9" fmla="*/ 18 h 109"/>
              <a:gd name="T10" fmla="*/ 11 w 36"/>
              <a:gd name="T11" fmla="*/ 28 h 109"/>
              <a:gd name="T12" fmla="*/ 11 w 36"/>
              <a:gd name="T13" fmla="*/ 28 h 109"/>
              <a:gd name="T14" fmla="*/ 12 w 36"/>
              <a:gd name="T15" fmla="*/ 34 h 109"/>
              <a:gd name="T16" fmla="*/ 13 w 36"/>
              <a:gd name="T17" fmla="*/ 48 h 109"/>
              <a:gd name="T18" fmla="*/ 17 w 36"/>
              <a:gd name="T19" fmla="*/ 89 h 109"/>
              <a:gd name="T20" fmla="*/ 19 w 36"/>
              <a:gd name="T21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6" h="109">
                <a:moveTo>
                  <a:pt x="36" y="1"/>
                </a:moveTo>
                <a:cubicBezTo>
                  <a:pt x="36" y="1"/>
                  <a:pt x="36" y="1"/>
                  <a:pt x="36" y="1"/>
                </a:cubicBezTo>
                <a:cubicBezTo>
                  <a:pt x="15" y="0"/>
                  <a:pt x="15" y="0"/>
                  <a:pt x="15" y="0"/>
                </a:cubicBezTo>
                <a:cubicBezTo>
                  <a:pt x="0" y="15"/>
                  <a:pt x="0" y="15"/>
                  <a:pt x="0" y="15"/>
                </a:cubicBezTo>
                <a:cubicBezTo>
                  <a:pt x="3" y="18"/>
                  <a:pt x="3" y="18"/>
                  <a:pt x="3" y="18"/>
                </a:cubicBezTo>
                <a:cubicBezTo>
                  <a:pt x="11" y="28"/>
                  <a:pt x="11" y="28"/>
                  <a:pt x="11" y="28"/>
                </a:cubicBezTo>
                <a:cubicBezTo>
                  <a:pt x="11" y="28"/>
                  <a:pt x="11" y="28"/>
                  <a:pt x="11" y="28"/>
                </a:cubicBezTo>
                <a:cubicBezTo>
                  <a:pt x="12" y="34"/>
                  <a:pt x="12" y="34"/>
                  <a:pt x="12" y="34"/>
                </a:cubicBezTo>
                <a:cubicBezTo>
                  <a:pt x="13" y="48"/>
                  <a:pt x="13" y="48"/>
                  <a:pt x="13" y="48"/>
                </a:cubicBezTo>
                <a:cubicBezTo>
                  <a:pt x="17" y="89"/>
                  <a:pt x="17" y="89"/>
                  <a:pt x="17" y="89"/>
                </a:cubicBezTo>
                <a:cubicBezTo>
                  <a:pt x="19" y="109"/>
                  <a:pt x="19" y="109"/>
                  <a:pt x="19" y="10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Freeform 63"/>
          <p:cNvSpPr>
            <a:spLocks noEditPoints="1"/>
          </p:cNvSpPr>
          <p:nvPr/>
        </p:nvSpPr>
        <p:spPr bwMode="auto">
          <a:xfrm>
            <a:off x="5807075" y="4764088"/>
            <a:ext cx="819150" cy="925513"/>
          </a:xfrm>
          <a:custGeom>
            <a:avLst/>
            <a:gdLst>
              <a:gd name="T0" fmla="*/ 90 w 265"/>
              <a:gd name="T1" fmla="*/ 49 h 300"/>
              <a:gd name="T2" fmla="*/ 62 w 265"/>
              <a:gd name="T3" fmla="*/ 41 h 300"/>
              <a:gd name="T4" fmla="*/ 62 w 265"/>
              <a:gd name="T5" fmla="*/ 40 h 300"/>
              <a:gd name="T6" fmla="*/ 50 w 265"/>
              <a:gd name="T7" fmla="*/ 2 h 300"/>
              <a:gd name="T8" fmla="*/ 35 w 265"/>
              <a:gd name="T9" fmla="*/ 1 h 300"/>
              <a:gd name="T10" fmla="*/ 9 w 265"/>
              <a:gd name="T11" fmla="*/ 1 h 300"/>
              <a:gd name="T12" fmla="*/ 0 w 265"/>
              <a:gd name="T13" fmla="*/ 0 h 300"/>
              <a:gd name="T14" fmla="*/ 265 w 265"/>
              <a:gd name="T15" fmla="*/ 189 h 300"/>
              <a:gd name="T16" fmla="*/ 264 w 265"/>
              <a:gd name="T17" fmla="*/ 181 h 300"/>
              <a:gd name="T18" fmla="*/ 259 w 265"/>
              <a:gd name="T19" fmla="*/ 140 h 300"/>
              <a:gd name="T20" fmla="*/ 190 w 265"/>
              <a:gd name="T21" fmla="*/ 148 h 300"/>
              <a:gd name="T22" fmla="*/ 189 w 265"/>
              <a:gd name="T23" fmla="*/ 147 h 300"/>
              <a:gd name="T24" fmla="*/ 166 w 265"/>
              <a:gd name="T25" fmla="*/ 114 h 300"/>
              <a:gd name="T26" fmla="*/ 166 w 265"/>
              <a:gd name="T27" fmla="*/ 114 h 300"/>
              <a:gd name="T28" fmla="*/ 154 w 265"/>
              <a:gd name="T29" fmla="*/ 74 h 300"/>
              <a:gd name="T30" fmla="*/ 90 w 265"/>
              <a:gd name="T31" fmla="*/ 49 h 300"/>
              <a:gd name="T32" fmla="*/ 24 w 265"/>
              <a:gd name="T33" fmla="*/ 300 h 300"/>
              <a:gd name="T34" fmla="*/ 25 w 265"/>
              <a:gd name="T35" fmla="*/ 298 h 300"/>
              <a:gd name="T36" fmla="*/ 28 w 265"/>
              <a:gd name="T37" fmla="*/ 289 h 300"/>
              <a:gd name="T38" fmla="*/ 28 w 265"/>
              <a:gd name="T39" fmla="*/ 288 h 300"/>
              <a:gd name="T40" fmla="*/ 28 w 265"/>
              <a:gd name="T41" fmla="*/ 288 h 300"/>
              <a:gd name="T42" fmla="*/ 28 w 265"/>
              <a:gd name="T43" fmla="*/ 288 h 300"/>
              <a:gd name="T44" fmla="*/ 41 w 265"/>
              <a:gd name="T45" fmla="*/ 291 h 300"/>
              <a:gd name="T46" fmla="*/ 48 w 265"/>
              <a:gd name="T47" fmla="*/ 283 h 300"/>
              <a:gd name="T48" fmla="*/ 61 w 265"/>
              <a:gd name="T49" fmla="*/ 269 h 300"/>
              <a:gd name="T50" fmla="*/ 61 w 265"/>
              <a:gd name="T51" fmla="*/ 269 h 300"/>
              <a:gd name="T52" fmla="*/ 84 w 265"/>
              <a:gd name="T53" fmla="*/ 264 h 300"/>
              <a:gd name="T54" fmla="*/ 88 w 265"/>
              <a:gd name="T55" fmla="*/ 247 h 300"/>
              <a:gd name="T56" fmla="*/ 89 w 265"/>
              <a:gd name="T57" fmla="*/ 247 h 300"/>
              <a:gd name="T58" fmla="*/ 90 w 265"/>
              <a:gd name="T59" fmla="*/ 246 h 300"/>
              <a:gd name="T60" fmla="*/ 101 w 265"/>
              <a:gd name="T61" fmla="*/ 242 h 300"/>
              <a:gd name="T62" fmla="*/ 102 w 265"/>
              <a:gd name="T63" fmla="*/ 242 h 300"/>
              <a:gd name="T64" fmla="*/ 104 w 265"/>
              <a:gd name="T65" fmla="*/ 242 h 300"/>
              <a:gd name="T66" fmla="*/ 112 w 265"/>
              <a:gd name="T67" fmla="*/ 244 h 300"/>
              <a:gd name="T68" fmla="*/ 114 w 265"/>
              <a:gd name="T69" fmla="*/ 245 h 300"/>
              <a:gd name="T70" fmla="*/ 121 w 265"/>
              <a:gd name="T71" fmla="*/ 247 h 300"/>
              <a:gd name="T72" fmla="*/ 127 w 265"/>
              <a:gd name="T73" fmla="*/ 236 h 300"/>
              <a:gd name="T74" fmla="*/ 128 w 265"/>
              <a:gd name="T75" fmla="*/ 235 h 300"/>
              <a:gd name="T76" fmla="*/ 147 w 265"/>
              <a:gd name="T77" fmla="*/ 242 h 300"/>
              <a:gd name="T78" fmla="*/ 177 w 265"/>
              <a:gd name="T79" fmla="*/ 227 h 300"/>
              <a:gd name="T80" fmla="*/ 178 w 265"/>
              <a:gd name="T81" fmla="*/ 227 h 300"/>
              <a:gd name="T82" fmla="*/ 217 w 265"/>
              <a:gd name="T83" fmla="*/ 230 h 300"/>
              <a:gd name="T84" fmla="*/ 255 w 265"/>
              <a:gd name="T85" fmla="*/ 197 h 300"/>
              <a:gd name="T86" fmla="*/ 265 w 265"/>
              <a:gd name="T87" fmla="*/ 189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265" h="300">
                <a:moveTo>
                  <a:pt x="90" y="49"/>
                </a:moveTo>
                <a:cubicBezTo>
                  <a:pt x="62" y="41"/>
                  <a:pt x="62" y="41"/>
                  <a:pt x="62" y="41"/>
                </a:cubicBezTo>
                <a:cubicBezTo>
                  <a:pt x="62" y="41"/>
                  <a:pt x="62" y="41"/>
                  <a:pt x="62" y="40"/>
                </a:cubicBezTo>
                <a:cubicBezTo>
                  <a:pt x="50" y="2"/>
                  <a:pt x="50" y="2"/>
                  <a:pt x="50" y="2"/>
                </a:cubicBezTo>
                <a:cubicBezTo>
                  <a:pt x="35" y="1"/>
                  <a:pt x="35" y="1"/>
                  <a:pt x="35" y="1"/>
                </a:cubicBezTo>
                <a:cubicBezTo>
                  <a:pt x="9" y="1"/>
                  <a:pt x="9" y="1"/>
                  <a:pt x="9" y="1"/>
                </a:cubicBezTo>
                <a:cubicBezTo>
                  <a:pt x="0" y="0"/>
                  <a:pt x="0" y="0"/>
                  <a:pt x="0" y="0"/>
                </a:cubicBezTo>
                <a:moveTo>
                  <a:pt x="265" y="189"/>
                </a:moveTo>
                <a:cubicBezTo>
                  <a:pt x="264" y="181"/>
                  <a:pt x="264" y="181"/>
                  <a:pt x="264" y="181"/>
                </a:cubicBezTo>
                <a:cubicBezTo>
                  <a:pt x="259" y="140"/>
                  <a:pt x="259" y="140"/>
                  <a:pt x="259" y="140"/>
                </a:cubicBezTo>
                <a:cubicBezTo>
                  <a:pt x="190" y="148"/>
                  <a:pt x="190" y="148"/>
                  <a:pt x="190" y="148"/>
                </a:cubicBezTo>
                <a:cubicBezTo>
                  <a:pt x="190" y="148"/>
                  <a:pt x="189" y="148"/>
                  <a:pt x="189" y="147"/>
                </a:cubicBezTo>
                <a:cubicBezTo>
                  <a:pt x="166" y="114"/>
                  <a:pt x="166" y="114"/>
                  <a:pt x="166" y="114"/>
                </a:cubicBezTo>
                <a:cubicBezTo>
                  <a:pt x="166" y="114"/>
                  <a:pt x="166" y="114"/>
                  <a:pt x="166" y="114"/>
                </a:cubicBezTo>
                <a:cubicBezTo>
                  <a:pt x="154" y="74"/>
                  <a:pt x="154" y="74"/>
                  <a:pt x="154" y="74"/>
                </a:cubicBezTo>
                <a:cubicBezTo>
                  <a:pt x="90" y="49"/>
                  <a:pt x="90" y="49"/>
                  <a:pt x="90" y="49"/>
                </a:cubicBezTo>
                <a:moveTo>
                  <a:pt x="24" y="300"/>
                </a:moveTo>
                <a:cubicBezTo>
                  <a:pt x="25" y="298"/>
                  <a:pt x="25" y="298"/>
                  <a:pt x="25" y="298"/>
                </a:cubicBezTo>
                <a:cubicBezTo>
                  <a:pt x="28" y="289"/>
                  <a:pt x="28" y="289"/>
                  <a:pt x="28" y="289"/>
                </a:cubicBezTo>
                <a:cubicBezTo>
                  <a:pt x="28" y="288"/>
                  <a:pt x="28" y="288"/>
                  <a:pt x="28" y="288"/>
                </a:cubicBezTo>
                <a:cubicBezTo>
                  <a:pt x="28" y="288"/>
                  <a:pt x="28" y="288"/>
                  <a:pt x="28" y="288"/>
                </a:cubicBezTo>
                <a:cubicBezTo>
                  <a:pt x="28" y="288"/>
                  <a:pt x="28" y="288"/>
                  <a:pt x="28" y="288"/>
                </a:cubicBezTo>
                <a:cubicBezTo>
                  <a:pt x="41" y="291"/>
                  <a:pt x="41" y="291"/>
                  <a:pt x="41" y="291"/>
                </a:cubicBezTo>
                <a:cubicBezTo>
                  <a:pt x="48" y="283"/>
                  <a:pt x="48" y="283"/>
                  <a:pt x="48" y="283"/>
                </a:cubicBezTo>
                <a:cubicBezTo>
                  <a:pt x="61" y="269"/>
                  <a:pt x="61" y="269"/>
                  <a:pt x="61" y="269"/>
                </a:cubicBezTo>
                <a:cubicBezTo>
                  <a:pt x="61" y="269"/>
                  <a:pt x="61" y="269"/>
                  <a:pt x="61" y="269"/>
                </a:cubicBezTo>
                <a:cubicBezTo>
                  <a:pt x="84" y="264"/>
                  <a:pt x="84" y="264"/>
                  <a:pt x="84" y="264"/>
                </a:cubicBezTo>
                <a:cubicBezTo>
                  <a:pt x="88" y="247"/>
                  <a:pt x="88" y="247"/>
                  <a:pt x="88" y="247"/>
                </a:cubicBezTo>
                <a:cubicBezTo>
                  <a:pt x="88" y="247"/>
                  <a:pt x="89" y="247"/>
                  <a:pt x="89" y="247"/>
                </a:cubicBezTo>
                <a:cubicBezTo>
                  <a:pt x="90" y="246"/>
                  <a:pt x="90" y="246"/>
                  <a:pt x="90" y="246"/>
                </a:cubicBezTo>
                <a:cubicBezTo>
                  <a:pt x="101" y="242"/>
                  <a:pt x="101" y="242"/>
                  <a:pt x="101" y="242"/>
                </a:cubicBezTo>
                <a:cubicBezTo>
                  <a:pt x="101" y="242"/>
                  <a:pt x="102" y="242"/>
                  <a:pt x="102" y="242"/>
                </a:cubicBezTo>
                <a:cubicBezTo>
                  <a:pt x="104" y="242"/>
                  <a:pt x="104" y="242"/>
                  <a:pt x="104" y="242"/>
                </a:cubicBezTo>
                <a:cubicBezTo>
                  <a:pt x="112" y="244"/>
                  <a:pt x="112" y="244"/>
                  <a:pt x="112" y="244"/>
                </a:cubicBezTo>
                <a:cubicBezTo>
                  <a:pt x="114" y="245"/>
                  <a:pt x="114" y="245"/>
                  <a:pt x="114" y="245"/>
                </a:cubicBezTo>
                <a:cubicBezTo>
                  <a:pt x="121" y="247"/>
                  <a:pt x="121" y="247"/>
                  <a:pt x="121" y="247"/>
                </a:cubicBezTo>
                <a:cubicBezTo>
                  <a:pt x="127" y="236"/>
                  <a:pt x="127" y="236"/>
                  <a:pt x="127" y="236"/>
                </a:cubicBezTo>
                <a:cubicBezTo>
                  <a:pt x="127" y="235"/>
                  <a:pt x="127" y="235"/>
                  <a:pt x="128" y="235"/>
                </a:cubicBezTo>
                <a:cubicBezTo>
                  <a:pt x="147" y="242"/>
                  <a:pt x="147" y="242"/>
                  <a:pt x="147" y="242"/>
                </a:cubicBezTo>
                <a:cubicBezTo>
                  <a:pt x="177" y="227"/>
                  <a:pt x="177" y="227"/>
                  <a:pt x="177" y="227"/>
                </a:cubicBezTo>
                <a:cubicBezTo>
                  <a:pt x="178" y="227"/>
                  <a:pt x="178" y="227"/>
                  <a:pt x="178" y="227"/>
                </a:cubicBezTo>
                <a:cubicBezTo>
                  <a:pt x="217" y="230"/>
                  <a:pt x="217" y="230"/>
                  <a:pt x="217" y="230"/>
                </a:cubicBezTo>
                <a:cubicBezTo>
                  <a:pt x="255" y="197"/>
                  <a:pt x="255" y="197"/>
                  <a:pt x="255" y="197"/>
                </a:cubicBezTo>
                <a:cubicBezTo>
                  <a:pt x="265" y="189"/>
                  <a:pt x="265" y="189"/>
                  <a:pt x="265" y="18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Freeform 64"/>
          <p:cNvSpPr>
            <a:spLocks/>
          </p:cNvSpPr>
          <p:nvPr/>
        </p:nvSpPr>
        <p:spPr bwMode="auto">
          <a:xfrm>
            <a:off x="4117975" y="3925888"/>
            <a:ext cx="141288" cy="361950"/>
          </a:xfrm>
          <a:custGeom>
            <a:avLst/>
            <a:gdLst>
              <a:gd name="T0" fmla="*/ 45 w 46"/>
              <a:gd name="T1" fmla="*/ 0 h 117"/>
              <a:gd name="T2" fmla="*/ 46 w 46"/>
              <a:gd name="T3" fmla="*/ 9 h 117"/>
              <a:gd name="T4" fmla="*/ 30 w 46"/>
              <a:gd name="T5" fmla="*/ 13 h 117"/>
              <a:gd name="T6" fmla="*/ 10 w 46"/>
              <a:gd name="T7" fmla="*/ 51 h 117"/>
              <a:gd name="T8" fmla="*/ 27 w 46"/>
              <a:gd name="T9" fmla="*/ 69 h 117"/>
              <a:gd name="T10" fmla="*/ 11 w 46"/>
              <a:gd name="T11" fmla="*/ 74 h 117"/>
              <a:gd name="T12" fmla="*/ 0 w 46"/>
              <a:gd name="T13" fmla="*/ 77 h 117"/>
              <a:gd name="T14" fmla="*/ 0 w 46"/>
              <a:gd name="T15" fmla="*/ 78 h 117"/>
              <a:gd name="T16" fmla="*/ 1 w 46"/>
              <a:gd name="T17" fmla="*/ 101 h 117"/>
              <a:gd name="T18" fmla="*/ 2 w 46"/>
              <a:gd name="T19" fmla="*/ 117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6" h="117">
                <a:moveTo>
                  <a:pt x="45" y="0"/>
                </a:moveTo>
                <a:cubicBezTo>
                  <a:pt x="46" y="9"/>
                  <a:pt x="46" y="9"/>
                  <a:pt x="46" y="9"/>
                </a:cubicBezTo>
                <a:cubicBezTo>
                  <a:pt x="46" y="9"/>
                  <a:pt x="30" y="13"/>
                  <a:pt x="30" y="13"/>
                </a:cubicBezTo>
                <a:cubicBezTo>
                  <a:pt x="10" y="51"/>
                  <a:pt x="10" y="51"/>
                  <a:pt x="10" y="51"/>
                </a:cubicBezTo>
                <a:cubicBezTo>
                  <a:pt x="10" y="51"/>
                  <a:pt x="24" y="65"/>
                  <a:pt x="27" y="69"/>
                </a:cubicBezTo>
                <a:cubicBezTo>
                  <a:pt x="27" y="69"/>
                  <a:pt x="11" y="74"/>
                  <a:pt x="11" y="74"/>
                </a:cubicBezTo>
                <a:cubicBezTo>
                  <a:pt x="0" y="77"/>
                  <a:pt x="0" y="77"/>
                  <a:pt x="0" y="77"/>
                </a:cubicBezTo>
                <a:cubicBezTo>
                  <a:pt x="0" y="77"/>
                  <a:pt x="0" y="77"/>
                  <a:pt x="0" y="78"/>
                </a:cubicBezTo>
                <a:cubicBezTo>
                  <a:pt x="1" y="101"/>
                  <a:pt x="1" y="101"/>
                  <a:pt x="1" y="101"/>
                </a:cubicBezTo>
                <a:cubicBezTo>
                  <a:pt x="2" y="117"/>
                  <a:pt x="2" y="117"/>
                  <a:pt x="2" y="117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Freeform 65"/>
          <p:cNvSpPr>
            <a:spLocks/>
          </p:cNvSpPr>
          <p:nvPr/>
        </p:nvSpPr>
        <p:spPr bwMode="auto">
          <a:xfrm>
            <a:off x="6629400" y="5346700"/>
            <a:ext cx="336550" cy="201613"/>
          </a:xfrm>
          <a:custGeom>
            <a:avLst/>
            <a:gdLst>
              <a:gd name="T0" fmla="*/ 0 w 109"/>
              <a:gd name="T1" fmla="*/ 0 h 65"/>
              <a:gd name="T2" fmla="*/ 0 w 109"/>
              <a:gd name="T3" fmla="*/ 0 h 65"/>
              <a:gd name="T4" fmla="*/ 4 w 109"/>
              <a:gd name="T5" fmla="*/ 2 h 65"/>
              <a:gd name="T6" fmla="*/ 16 w 109"/>
              <a:gd name="T7" fmla="*/ 9 h 65"/>
              <a:gd name="T8" fmla="*/ 31 w 109"/>
              <a:gd name="T9" fmla="*/ 18 h 65"/>
              <a:gd name="T10" fmla="*/ 109 w 109"/>
              <a:gd name="T11" fmla="*/ 65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09" h="65"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4" y="2"/>
                  <a:pt x="4" y="2"/>
                  <a:pt x="4" y="2"/>
                </a:cubicBezTo>
                <a:cubicBezTo>
                  <a:pt x="16" y="9"/>
                  <a:pt x="16" y="9"/>
                  <a:pt x="16" y="9"/>
                </a:cubicBezTo>
                <a:cubicBezTo>
                  <a:pt x="31" y="18"/>
                  <a:pt x="31" y="18"/>
                  <a:pt x="31" y="18"/>
                </a:cubicBezTo>
                <a:cubicBezTo>
                  <a:pt x="109" y="65"/>
                  <a:pt x="109" y="65"/>
                  <a:pt x="109" y="6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Freeform 66"/>
          <p:cNvSpPr>
            <a:spLocks/>
          </p:cNvSpPr>
          <p:nvPr/>
        </p:nvSpPr>
        <p:spPr bwMode="auto">
          <a:xfrm>
            <a:off x="6088063" y="4529138"/>
            <a:ext cx="395288" cy="382588"/>
          </a:xfrm>
          <a:custGeom>
            <a:avLst/>
            <a:gdLst>
              <a:gd name="T0" fmla="*/ 128 w 128"/>
              <a:gd name="T1" fmla="*/ 0 h 124"/>
              <a:gd name="T2" fmla="*/ 127 w 128"/>
              <a:gd name="T3" fmla="*/ 26 h 124"/>
              <a:gd name="T4" fmla="*/ 127 w 128"/>
              <a:gd name="T5" fmla="*/ 27 h 124"/>
              <a:gd name="T6" fmla="*/ 77 w 128"/>
              <a:gd name="T7" fmla="*/ 49 h 124"/>
              <a:gd name="T8" fmla="*/ 77 w 128"/>
              <a:gd name="T9" fmla="*/ 49 h 124"/>
              <a:gd name="T10" fmla="*/ 77 w 128"/>
              <a:gd name="T11" fmla="*/ 49 h 124"/>
              <a:gd name="T12" fmla="*/ 76 w 128"/>
              <a:gd name="T13" fmla="*/ 49 h 124"/>
              <a:gd name="T14" fmla="*/ 51 w 128"/>
              <a:gd name="T15" fmla="*/ 49 h 124"/>
              <a:gd name="T16" fmla="*/ 42 w 128"/>
              <a:gd name="T17" fmla="*/ 49 h 124"/>
              <a:gd name="T18" fmla="*/ 41 w 128"/>
              <a:gd name="T19" fmla="*/ 50 h 124"/>
              <a:gd name="T20" fmla="*/ 16 w 128"/>
              <a:gd name="T21" fmla="*/ 96 h 124"/>
              <a:gd name="T22" fmla="*/ 0 w 128"/>
              <a:gd name="T23" fmla="*/ 124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28" h="124">
                <a:moveTo>
                  <a:pt x="128" y="0"/>
                </a:moveTo>
                <a:cubicBezTo>
                  <a:pt x="127" y="26"/>
                  <a:pt x="127" y="26"/>
                  <a:pt x="127" y="26"/>
                </a:cubicBezTo>
                <a:cubicBezTo>
                  <a:pt x="127" y="27"/>
                  <a:pt x="127" y="27"/>
                  <a:pt x="127" y="27"/>
                </a:cubicBezTo>
                <a:cubicBezTo>
                  <a:pt x="77" y="49"/>
                  <a:pt x="77" y="49"/>
                  <a:pt x="77" y="49"/>
                </a:cubicBezTo>
                <a:cubicBezTo>
                  <a:pt x="77" y="49"/>
                  <a:pt x="77" y="49"/>
                  <a:pt x="77" y="49"/>
                </a:cubicBezTo>
                <a:cubicBezTo>
                  <a:pt x="77" y="49"/>
                  <a:pt x="77" y="49"/>
                  <a:pt x="77" y="49"/>
                </a:cubicBezTo>
                <a:cubicBezTo>
                  <a:pt x="77" y="49"/>
                  <a:pt x="76" y="49"/>
                  <a:pt x="76" y="49"/>
                </a:cubicBezTo>
                <a:cubicBezTo>
                  <a:pt x="51" y="49"/>
                  <a:pt x="51" y="49"/>
                  <a:pt x="51" y="49"/>
                </a:cubicBezTo>
                <a:cubicBezTo>
                  <a:pt x="42" y="49"/>
                  <a:pt x="42" y="49"/>
                  <a:pt x="42" y="49"/>
                </a:cubicBezTo>
                <a:cubicBezTo>
                  <a:pt x="41" y="50"/>
                  <a:pt x="41" y="50"/>
                  <a:pt x="41" y="50"/>
                </a:cubicBezTo>
                <a:cubicBezTo>
                  <a:pt x="16" y="96"/>
                  <a:pt x="16" y="96"/>
                  <a:pt x="16" y="96"/>
                </a:cubicBezTo>
                <a:cubicBezTo>
                  <a:pt x="0" y="124"/>
                  <a:pt x="0" y="124"/>
                  <a:pt x="0" y="12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Line 67"/>
          <p:cNvSpPr>
            <a:spLocks noChangeShapeType="1"/>
          </p:cNvSpPr>
          <p:nvPr/>
        </p:nvSpPr>
        <p:spPr bwMode="auto">
          <a:xfrm flipV="1">
            <a:off x="6307138" y="2657475"/>
            <a:ext cx="34925" cy="92075"/>
          </a:xfrm>
          <a:prstGeom prst="line">
            <a:avLst/>
          </a:pr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Freeform 68"/>
          <p:cNvSpPr>
            <a:spLocks noEditPoints="1"/>
          </p:cNvSpPr>
          <p:nvPr/>
        </p:nvSpPr>
        <p:spPr bwMode="auto">
          <a:xfrm>
            <a:off x="6613525" y="1100138"/>
            <a:ext cx="627063" cy="892175"/>
          </a:xfrm>
          <a:custGeom>
            <a:avLst/>
            <a:gdLst>
              <a:gd name="T0" fmla="*/ 163 w 203"/>
              <a:gd name="T1" fmla="*/ 260 h 289"/>
              <a:gd name="T2" fmla="*/ 163 w 203"/>
              <a:gd name="T3" fmla="*/ 260 h 289"/>
              <a:gd name="T4" fmla="*/ 159 w 203"/>
              <a:gd name="T5" fmla="*/ 262 h 289"/>
              <a:gd name="T6" fmla="*/ 107 w 203"/>
              <a:gd name="T7" fmla="*/ 282 h 289"/>
              <a:gd name="T8" fmla="*/ 202 w 203"/>
              <a:gd name="T9" fmla="*/ 115 h 289"/>
              <a:gd name="T10" fmla="*/ 203 w 203"/>
              <a:gd name="T11" fmla="*/ 115 h 289"/>
              <a:gd name="T12" fmla="*/ 202 w 203"/>
              <a:gd name="T13" fmla="*/ 116 h 289"/>
              <a:gd name="T14" fmla="*/ 186 w 203"/>
              <a:gd name="T15" fmla="*/ 122 h 289"/>
              <a:gd name="T16" fmla="*/ 177 w 203"/>
              <a:gd name="T17" fmla="*/ 125 h 289"/>
              <a:gd name="T18" fmla="*/ 164 w 203"/>
              <a:gd name="T19" fmla="*/ 140 h 289"/>
              <a:gd name="T20" fmla="*/ 153 w 203"/>
              <a:gd name="T21" fmla="*/ 153 h 289"/>
              <a:gd name="T22" fmla="*/ 152 w 203"/>
              <a:gd name="T23" fmla="*/ 155 h 289"/>
              <a:gd name="T24" fmla="*/ 154 w 203"/>
              <a:gd name="T25" fmla="*/ 156 h 289"/>
              <a:gd name="T26" fmla="*/ 168 w 203"/>
              <a:gd name="T27" fmla="*/ 164 h 289"/>
              <a:gd name="T28" fmla="*/ 168 w 203"/>
              <a:gd name="T29" fmla="*/ 164 h 289"/>
              <a:gd name="T30" fmla="*/ 167 w 203"/>
              <a:gd name="T31" fmla="*/ 172 h 289"/>
              <a:gd name="T32" fmla="*/ 164 w 203"/>
              <a:gd name="T33" fmla="*/ 186 h 289"/>
              <a:gd name="T34" fmla="*/ 166 w 203"/>
              <a:gd name="T35" fmla="*/ 191 h 289"/>
              <a:gd name="T36" fmla="*/ 177 w 203"/>
              <a:gd name="T37" fmla="*/ 227 h 289"/>
              <a:gd name="T38" fmla="*/ 177 w 203"/>
              <a:gd name="T39" fmla="*/ 227 h 289"/>
              <a:gd name="T40" fmla="*/ 163 w 203"/>
              <a:gd name="T41" fmla="*/ 260 h 289"/>
              <a:gd name="T42" fmla="*/ 142 w 203"/>
              <a:gd name="T43" fmla="*/ 0 h 289"/>
              <a:gd name="T44" fmla="*/ 152 w 203"/>
              <a:gd name="T45" fmla="*/ 39 h 289"/>
              <a:gd name="T46" fmla="*/ 166 w 203"/>
              <a:gd name="T47" fmla="*/ 97 h 289"/>
              <a:gd name="T48" fmla="*/ 182 w 203"/>
              <a:gd name="T49" fmla="*/ 94 h 289"/>
              <a:gd name="T50" fmla="*/ 182 w 203"/>
              <a:gd name="T51" fmla="*/ 95 h 289"/>
              <a:gd name="T52" fmla="*/ 194 w 203"/>
              <a:gd name="T53" fmla="*/ 116 h 289"/>
              <a:gd name="T54" fmla="*/ 202 w 203"/>
              <a:gd name="T55" fmla="*/ 115 h 289"/>
              <a:gd name="T56" fmla="*/ 41 w 203"/>
              <a:gd name="T57" fmla="*/ 289 h 289"/>
              <a:gd name="T58" fmla="*/ 31 w 203"/>
              <a:gd name="T59" fmla="*/ 281 h 289"/>
              <a:gd name="T60" fmla="*/ 10 w 203"/>
              <a:gd name="T61" fmla="*/ 262 h 289"/>
              <a:gd name="T62" fmla="*/ 10 w 203"/>
              <a:gd name="T63" fmla="*/ 261 h 289"/>
              <a:gd name="T64" fmla="*/ 10 w 203"/>
              <a:gd name="T65" fmla="*/ 260 h 289"/>
              <a:gd name="T66" fmla="*/ 12 w 203"/>
              <a:gd name="T67" fmla="*/ 241 h 289"/>
              <a:gd name="T68" fmla="*/ 17 w 203"/>
              <a:gd name="T69" fmla="*/ 205 h 289"/>
              <a:gd name="T70" fmla="*/ 8 w 203"/>
              <a:gd name="T71" fmla="*/ 190 h 289"/>
              <a:gd name="T72" fmla="*/ 8 w 203"/>
              <a:gd name="T73" fmla="*/ 190 h 289"/>
              <a:gd name="T74" fmla="*/ 8 w 203"/>
              <a:gd name="T75" fmla="*/ 155 h 289"/>
              <a:gd name="T76" fmla="*/ 9 w 203"/>
              <a:gd name="T77" fmla="*/ 145 h 289"/>
              <a:gd name="T78" fmla="*/ 9 w 203"/>
              <a:gd name="T79" fmla="*/ 129 h 289"/>
              <a:gd name="T80" fmla="*/ 1 w 203"/>
              <a:gd name="T81" fmla="*/ 124 h 289"/>
              <a:gd name="T82" fmla="*/ 0 w 203"/>
              <a:gd name="T83" fmla="*/ 124 h 289"/>
              <a:gd name="T84" fmla="*/ 0 w 203"/>
              <a:gd name="T85" fmla="*/ 123 h 289"/>
              <a:gd name="T86" fmla="*/ 38 w 203"/>
              <a:gd name="T87" fmla="*/ 87 h 289"/>
              <a:gd name="T88" fmla="*/ 38 w 203"/>
              <a:gd name="T89" fmla="*/ 87 h 289"/>
              <a:gd name="T90" fmla="*/ 49 w 203"/>
              <a:gd name="T91" fmla="*/ 96 h 289"/>
              <a:gd name="T92" fmla="*/ 95 w 203"/>
              <a:gd name="T93" fmla="*/ 80 h 289"/>
              <a:gd name="T94" fmla="*/ 103 w 203"/>
              <a:gd name="T95" fmla="*/ 66 h 289"/>
              <a:gd name="T96" fmla="*/ 95 w 203"/>
              <a:gd name="T97" fmla="*/ 30 h 289"/>
              <a:gd name="T98" fmla="*/ 95 w 203"/>
              <a:gd name="T99" fmla="*/ 29 h 289"/>
              <a:gd name="T100" fmla="*/ 142 w 203"/>
              <a:gd name="T101" fmla="*/ 0 h 289"/>
              <a:gd name="T102" fmla="*/ 142 w 203"/>
              <a:gd name="T103" fmla="*/ 0 h 289"/>
              <a:gd name="T104" fmla="*/ 142 w 203"/>
              <a:gd name="T105" fmla="*/ 0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03" h="289">
                <a:moveTo>
                  <a:pt x="163" y="260"/>
                </a:moveTo>
                <a:cubicBezTo>
                  <a:pt x="163" y="260"/>
                  <a:pt x="163" y="260"/>
                  <a:pt x="163" y="260"/>
                </a:cubicBezTo>
                <a:cubicBezTo>
                  <a:pt x="159" y="262"/>
                  <a:pt x="159" y="262"/>
                  <a:pt x="159" y="262"/>
                </a:cubicBezTo>
                <a:cubicBezTo>
                  <a:pt x="107" y="282"/>
                  <a:pt x="107" y="282"/>
                  <a:pt x="107" y="282"/>
                </a:cubicBezTo>
                <a:moveTo>
                  <a:pt x="202" y="115"/>
                </a:moveTo>
                <a:cubicBezTo>
                  <a:pt x="202" y="115"/>
                  <a:pt x="203" y="115"/>
                  <a:pt x="203" y="115"/>
                </a:cubicBezTo>
                <a:cubicBezTo>
                  <a:pt x="203" y="115"/>
                  <a:pt x="203" y="116"/>
                  <a:pt x="202" y="116"/>
                </a:cubicBezTo>
                <a:cubicBezTo>
                  <a:pt x="186" y="122"/>
                  <a:pt x="186" y="122"/>
                  <a:pt x="186" y="122"/>
                </a:cubicBezTo>
                <a:cubicBezTo>
                  <a:pt x="177" y="125"/>
                  <a:pt x="177" y="125"/>
                  <a:pt x="177" y="125"/>
                </a:cubicBezTo>
                <a:cubicBezTo>
                  <a:pt x="164" y="140"/>
                  <a:pt x="164" y="140"/>
                  <a:pt x="164" y="140"/>
                </a:cubicBezTo>
                <a:cubicBezTo>
                  <a:pt x="153" y="153"/>
                  <a:pt x="153" y="153"/>
                  <a:pt x="153" y="153"/>
                </a:cubicBezTo>
                <a:cubicBezTo>
                  <a:pt x="152" y="155"/>
                  <a:pt x="152" y="155"/>
                  <a:pt x="152" y="155"/>
                </a:cubicBezTo>
                <a:cubicBezTo>
                  <a:pt x="154" y="156"/>
                  <a:pt x="154" y="156"/>
                  <a:pt x="154" y="156"/>
                </a:cubicBezTo>
                <a:cubicBezTo>
                  <a:pt x="168" y="164"/>
                  <a:pt x="168" y="164"/>
                  <a:pt x="168" y="164"/>
                </a:cubicBezTo>
                <a:cubicBezTo>
                  <a:pt x="168" y="164"/>
                  <a:pt x="168" y="164"/>
                  <a:pt x="168" y="164"/>
                </a:cubicBezTo>
                <a:cubicBezTo>
                  <a:pt x="167" y="172"/>
                  <a:pt x="167" y="172"/>
                  <a:pt x="167" y="172"/>
                </a:cubicBezTo>
                <a:cubicBezTo>
                  <a:pt x="164" y="186"/>
                  <a:pt x="164" y="186"/>
                  <a:pt x="164" y="186"/>
                </a:cubicBezTo>
                <a:cubicBezTo>
                  <a:pt x="166" y="191"/>
                  <a:pt x="166" y="191"/>
                  <a:pt x="166" y="191"/>
                </a:cubicBezTo>
                <a:cubicBezTo>
                  <a:pt x="177" y="227"/>
                  <a:pt x="177" y="227"/>
                  <a:pt x="177" y="227"/>
                </a:cubicBezTo>
                <a:cubicBezTo>
                  <a:pt x="177" y="227"/>
                  <a:pt x="177" y="227"/>
                  <a:pt x="177" y="227"/>
                </a:cubicBezTo>
                <a:cubicBezTo>
                  <a:pt x="163" y="260"/>
                  <a:pt x="163" y="260"/>
                  <a:pt x="163" y="260"/>
                </a:cubicBezTo>
                <a:moveTo>
                  <a:pt x="142" y="0"/>
                </a:moveTo>
                <a:cubicBezTo>
                  <a:pt x="152" y="39"/>
                  <a:pt x="152" y="39"/>
                  <a:pt x="152" y="39"/>
                </a:cubicBezTo>
                <a:cubicBezTo>
                  <a:pt x="166" y="97"/>
                  <a:pt x="166" y="97"/>
                  <a:pt x="166" y="97"/>
                </a:cubicBezTo>
                <a:cubicBezTo>
                  <a:pt x="182" y="94"/>
                  <a:pt x="182" y="94"/>
                  <a:pt x="182" y="94"/>
                </a:cubicBezTo>
                <a:cubicBezTo>
                  <a:pt x="182" y="94"/>
                  <a:pt x="182" y="94"/>
                  <a:pt x="182" y="95"/>
                </a:cubicBezTo>
                <a:cubicBezTo>
                  <a:pt x="194" y="116"/>
                  <a:pt x="194" y="116"/>
                  <a:pt x="194" y="116"/>
                </a:cubicBezTo>
                <a:cubicBezTo>
                  <a:pt x="202" y="115"/>
                  <a:pt x="202" y="115"/>
                  <a:pt x="202" y="115"/>
                </a:cubicBezTo>
                <a:moveTo>
                  <a:pt x="41" y="289"/>
                </a:moveTo>
                <a:cubicBezTo>
                  <a:pt x="31" y="281"/>
                  <a:pt x="31" y="281"/>
                  <a:pt x="31" y="281"/>
                </a:cubicBezTo>
                <a:cubicBezTo>
                  <a:pt x="10" y="262"/>
                  <a:pt x="10" y="262"/>
                  <a:pt x="10" y="262"/>
                </a:cubicBezTo>
                <a:cubicBezTo>
                  <a:pt x="10" y="261"/>
                  <a:pt x="10" y="261"/>
                  <a:pt x="10" y="261"/>
                </a:cubicBezTo>
                <a:cubicBezTo>
                  <a:pt x="10" y="260"/>
                  <a:pt x="10" y="260"/>
                  <a:pt x="10" y="260"/>
                </a:cubicBezTo>
                <a:cubicBezTo>
                  <a:pt x="12" y="241"/>
                  <a:pt x="12" y="241"/>
                  <a:pt x="12" y="241"/>
                </a:cubicBezTo>
                <a:cubicBezTo>
                  <a:pt x="17" y="205"/>
                  <a:pt x="17" y="205"/>
                  <a:pt x="17" y="205"/>
                </a:cubicBezTo>
                <a:cubicBezTo>
                  <a:pt x="8" y="190"/>
                  <a:pt x="8" y="190"/>
                  <a:pt x="8" y="190"/>
                </a:cubicBezTo>
                <a:cubicBezTo>
                  <a:pt x="8" y="190"/>
                  <a:pt x="8" y="190"/>
                  <a:pt x="8" y="190"/>
                </a:cubicBezTo>
                <a:cubicBezTo>
                  <a:pt x="8" y="155"/>
                  <a:pt x="8" y="155"/>
                  <a:pt x="8" y="155"/>
                </a:cubicBezTo>
                <a:cubicBezTo>
                  <a:pt x="9" y="145"/>
                  <a:pt x="9" y="145"/>
                  <a:pt x="9" y="145"/>
                </a:cubicBezTo>
                <a:cubicBezTo>
                  <a:pt x="9" y="129"/>
                  <a:pt x="9" y="129"/>
                  <a:pt x="9" y="129"/>
                </a:cubicBezTo>
                <a:cubicBezTo>
                  <a:pt x="1" y="124"/>
                  <a:pt x="1" y="124"/>
                  <a:pt x="1" y="124"/>
                </a:cubicBezTo>
                <a:cubicBezTo>
                  <a:pt x="0" y="124"/>
                  <a:pt x="0" y="124"/>
                  <a:pt x="0" y="124"/>
                </a:cubicBezTo>
                <a:cubicBezTo>
                  <a:pt x="0" y="124"/>
                  <a:pt x="0" y="123"/>
                  <a:pt x="0" y="123"/>
                </a:cubicBezTo>
                <a:cubicBezTo>
                  <a:pt x="38" y="87"/>
                  <a:pt x="38" y="87"/>
                  <a:pt x="38" y="87"/>
                </a:cubicBezTo>
                <a:cubicBezTo>
                  <a:pt x="38" y="87"/>
                  <a:pt x="38" y="87"/>
                  <a:pt x="38" y="87"/>
                </a:cubicBezTo>
                <a:cubicBezTo>
                  <a:pt x="49" y="96"/>
                  <a:pt x="49" y="96"/>
                  <a:pt x="49" y="96"/>
                </a:cubicBezTo>
                <a:cubicBezTo>
                  <a:pt x="95" y="80"/>
                  <a:pt x="95" y="80"/>
                  <a:pt x="95" y="80"/>
                </a:cubicBezTo>
                <a:cubicBezTo>
                  <a:pt x="103" y="66"/>
                  <a:pt x="103" y="66"/>
                  <a:pt x="103" y="66"/>
                </a:cubicBezTo>
                <a:cubicBezTo>
                  <a:pt x="95" y="30"/>
                  <a:pt x="95" y="30"/>
                  <a:pt x="95" y="30"/>
                </a:cubicBezTo>
                <a:cubicBezTo>
                  <a:pt x="95" y="30"/>
                  <a:pt x="95" y="29"/>
                  <a:pt x="95" y="29"/>
                </a:cubicBezTo>
                <a:cubicBezTo>
                  <a:pt x="142" y="0"/>
                  <a:pt x="142" y="0"/>
                  <a:pt x="142" y="0"/>
                </a:cubicBezTo>
                <a:cubicBezTo>
                  <a:pt x="142" y="0"/>
                  <a:pt x="142" y="0"/>
                  <a:pt x="142" y="0"/>
                </a:cubicBezTo>
                <a:cubicBezTo>
                  <a:pt x="142" y="0"/>
                  <a:pt x="142" y="0"/>
                  <a:pt x="142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Freeform 69"/>
          <p:cNvSpPr>
            <a:spLocks noEditPoints="1"/>
          </p:cNvSpPr>
          <p:nvPr/>
        </p:nvSpPr>
        <p:spPr bwMode="auto">
          <a:xfrm>
            <a:off x="6799263" y="195263"/>
            <a:ext cx="827088" cy="706438"/>
          </a:xfrm>
          <a:custGeom>
            <a:avLst/>
            <a:gdLst>
              <a:gd name="T0" fmla="*/ 141 w 268"/>
              <a:gd name="T1" fmla="*/ 201 h 229"/>
              <a:gd name="T2" fmla="*/ 134 w 268"/>
              <a:gd name="T3" fmla="*/ 195 h 229"/>
              <a:gd name="T4" fmla="*/ 117 w 268"/>
              <a:gd name="T5" fmla="*/ 178 h 229"/>
              <a:gd name="T6" fmla="*/ 83 w 268"/>
              <a:gd name="T7" fmla="*/ 190 h 229"/>
              <a:gd name="T8" fmla="*/ 82 w 268"/>
              <a:gd name="T9" fmla="*/ 190 h 229"/>
              <a:gd name="T10" fmla="*/ 82 w 268"/>
              <a:gd name="T11" fmla="*/ 190 h 229"/>
              <a:gd name="T12" fmla="*/ 73 w 268"/>
              <a:gd name="T13" fmla="*/ 209 h 229"/>
              <a:gd name="T14" fmla="*/ 70 w 268"/>
              <a:gd name="T15" fmla="*/ 215 h 229"/>
              <a:gd name="T16" fmla="*/ 70 w 268"/>
              <a:gd name="T17" fmla="*/ 215 h 229"/>
              <a:gd name="T18" fmla="*/ 64 w 268"/>
              <a:gd name="T19" fmla="*/ 217 h 229"/>
              <a:gd name="T20" fmla="*/ 51 w 268"/>
              <a:gd name="T21" fmla="*/ 220 h 229"/>
              <a:gd name="T22" fmla="*/ 47 w 268"/>
              <a:gd name="T23" fmla="*/ 221 h 229"/>
              <a:gd name="T24" fmla="*/ 10 w 268"/>
              <a:gd name="T25" fmla="*/ 229 h 229"/>
              <a:gd name="T26" fmla="*/ 0 w 268"/>
              <a:gd name="T27" fmla="*/ 217 h 229"/>
              <a:gd name="T28" fmla="*/ 184 w 268"/>
              <a:gd name="T29" fmla="*/ 118 h 229"/>
              <a:gd name="T30" fmla="*/ 184 w 268"/>
              <a:gd name="T31" fmla="*/ 118 h 229"/>
              <a:gd name="T32" fmla="*/ 184 w 268"/>
              <a:gd name="T33" fmla="*/ 119 h 229"/>
              <a:gd name="T34" fmla="*/ 184 w 268"/>
              <a:gd name="T35" fmla="*/ 119 h 229"/>
              <a:gd name="T36" fmla="*/ 182 w 268"/>
              <a:gd name="T37" fmla="*/ 126 h 229"/>
              <a:gd name="T38" fmla="*/ 179 w 268"/>
              <a:gd name="T39" fmla="*/ 132 h 229"/>
              <a:gd name="T40" fmla="*/ 156 w 268"/>
              <a:gd name="T41" fmla="*/ 197 h 229"/>
              <a:gd name="T42" fmla="*/ 156 w 268"/>
              <a:gd name="T43" fmla="*/ 197 h 229"/>
              <a:gd name="T44" fmla="*/ 141 w 268"/>
              <a:gd name="T45" fmla="*/ 202 h 229"/>
              <a:gd name="T46" fmla="*/ 141 w 268"/>
              <a:gd name="T47" fmla="*/ 201 h 229"/>
              <a:gd name="T48" fmla="*/ 207 w 268"/>
              <a:gd name="T49" fmla="*/ 124 h 229"/>
              <a:gd name="T50" fmla="*/ 213 w 268"/>
              <a:gd name="T51" fmla="*/ 129 h 229"/>
              <a:gd name="T52" fmla="*/ 222 w 268"/>
              <a:gd name="T53" fmla="*/ 123 h 229"/>
              <a:gd name="T54" fmla="*/ 246 w 268"/>
              <a:gd name="T55" fmla="*/ 106 h 229"/>
              <a:gd name="T56" fmla="*/ 268 w 268"/>
              <a:gd name="T57" fmla="*/ 71 h 229"/>
              <a:gd name="T58" fmla="*/ 51 w 268"/>
              <a:gd name="T59" fmla="*/ 0 h 229"/>
              <a:gd name="T60" fmla="*/ 23 w 268"/>
              <a:gd name="T61" fmla="*/ 19 h 229"/>
              <a:gd name="T62" fmla="*/ 23 w 268"/>
              <a:gd name="T63" fmla="*/ 19 h 229"/>
              <a:gd name="T64" fmla="*/ 9 w 268"/>
              <a:gd name="T65" fmla="*/ 20 h 229"/>
              <a:gd name="T66" fmla="*/ 8 w 268"/>
              <a:gd name="T67" fmla="*/ 21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68" h="229">
                <a:moveTo>
                  <a:pt x="141" y="201"/>
                </a:moveTo>
                <a:cubicBezTo>
                  <a:pt x="134" y="195"/>
                  <a:pt x="134" y="195"/>
                  <a:pt x="134" y="195"/>
                </a:cubicBezTo>
                <a:cubicBezTo>
                  <a:pt x="117" y="178"/>
                  <a:pt x="117" y="178"/>
                  <a:pt x="117" y="178"/>
                </a:cubicBezTo>
                <a:cubicBezTo>
                  <a:pt x="83" y="190"/>
                  <a:pt x="83" y="190"/>
                  <a:pt x="83" y="190"/>
                </a:cubicBezTo>
                <a:cubicBezTo>
                  <a:pt x="83" y="190"/>
                  <a:pt x="83" y="190"/>
                  <a:pt x="82" y="190"/>
                </a:cubicBezTo>
                <a:cubicBezTo>
                  <a:pt x="82" y="190"/>
                  <a:pt x="82" y="190"/>
                  <a:pt x="82" y="190"/>
                </a:cubicBezTo>
                <a:cubicBezTo>
                  <a:pt x="73" y="209"/>
                  <a:pt x="73" y="209"/>
                  <a:pt x="73" y="209"/>
                </a:cubicBezTo>
                <a:cubicBezTo>
                  <a:pt x="70" y="215"/>
                  <a:pt x="70" y="215"/>
                  <a:pt x="70" y="215"/>
                </a:cubicBezTo>
                <a:cubicBezTo>
                  <a:pt x="70" y="215"/>
                  <a:pt x="70" y="215"/>
                  <a:pt x="70" y="215"/>
                </a:cubicBezTo>
                <a:cubicBezTo>
                  <a:pt x="64" y="217"/>
                  <a:pt x="64" y="217"/>
                  <a:pt x="64" y="217"/>
                </a:cubicBezTo>
                <a:cubicBezTo>
                  <a:pt x="51" y="220"/>
                  <a:pt x="51" y="220"/>
                  <a:pt x="51" y="220"/>
                </a:cubicBezTo>
                <a:cubicBezTo>
                  <a:pt x="47" y="221"/>
                  <a:pt x="47" y="221"/>
                  <a:pt x="47" y="221"/>
                </a:cubicBezTo>
                <a:cubicBezTo>
                  <a:pt x="10" y="229"/>
                  <a:pt x="10" y="229"/>
                  <a:pt x="10" y="229"/>
                </a:cubicBezTo>
                <a:cubicBezTo>
                  <a:pt x="0" y="217"/>
                  <a:pt x="0" y="217"/>
                  <a:pt x="0" y="217"/>
                </a:cubicBezTo>
                <a:moveTo>
                  <a:pt x="184" y="118"/>
                </a:moveTo>
                <a:cubicBezTo>
                  <a:pt x="184" y="118"/>
                  <a:pt x="184" y="118"/>
                  <a:pt x="184" y="118"/>
                </a:cubicBezTo>
                <a:cubicBezTo>
                  <a:pt x="184" y="119"/>
                  <a:pt x="184" y="119"/>
                  <a:pt x="184" y="119"/>
                </a:cubicBezTo>
                <a:cubicBezTo>
                  <a:pt x="184" y="119"/>
                  <a:pt x="184" y="119"/>
                  <a:pt x="184" y="119"/>
                </a:cubicBezTo>
                <a:cubicBezTo>
                  <a:pt x="182" y="126"/>
                  <a:pt x="182" y="126"/>
                  <a:pt x="182" y="126"/>
                </a:cubicBezTo>
                <a:cubicBezTo>
                  <a:pt x="179" y="132"/>
                  <a:pt x="179" y="132"/>
                  <a:pt x="179" y="132"/>
                </a:cubicBezTo>
                <a:cubicBezTo>
                  <a:pt x="156" y="197"/>
                  <a:pt x="156" y="197"/>
                  <a:pt x="156" y="197"/>
                </a:cubicBezTo>
                <a:cubicBezTo>
                  <a:pt x="156" y="197"/>
                  <a:pt x="156" y="197"/>
                  <a:pt x="156" y="197"/>
                </a:cubicBezTo>
                <a:cubicBezTo>
                  <a:pt x="141" y="202"/>
                  <a:pt x="141" y="202"/>
                  <a:pt x="141" y="202"/>
                </a:cubicBezTo>
                <a:cubicBezTo>
                  <a:pt x="141" y="202"/>
                  <a:pt x="141" y="202"/>
                  <a:pt x="141" y="201"/>
                </a:cubicBezTo>
                <a:moveTo>
                  <a:pt x="207" y="124"/>
                </a:moveTo>
                <a:cubicBezTo>
                  <a:pt x="213" y="129"/>
                  <a:pt x="213" y="129"/>
                  <a:pt x="213" y="129"/>
                </a:cubicBezTo>
                <a:cubicBezTo>
                  <a:pt x="222" y="123"/>
                  <a:pt x="222" y="123"/>
                  <a:pt x="222" y="123"/>
                </a:cubicBezTo>
                <a:cubicBezTo>
                  <a:pt x="246" y="106"/>
                  <a:pt x="246" y="106"/>
                  <a:pt x="246" y="106"/>
                </a:cubicBezTo>
                <a:cubicBezTo>
                  <a:pt x="268" y="71"/>
                  <a:pt x="268" y="71"/>
                  <a:pt x="268" y="71"/>
                </a:cubicBezTo>
                <a:moveTo>
                  <a:pt x="51" y="0"/>
                </a:moveTo>
                <a:cubicBezTo>
                  <a:pt x="23" y="19"/>
                  <a:pt x="23" y="19"/>
                  <a:pt x="23" y="19"/>
                </a:cubicBezTo>
                <a:cubicBezTo>
                  <a:pt x="23" y="19"/>
                  <a:pt x="23" y="19"/>
                  <a:pt x="23" y="19"/>
                </a:cubicBezTo>
                <a:cubicBezTo>
                  <a:pt x="9" y="20"/>
                  <a:pt x="9" y="20"/>
                  <a:pt x="9" y="20"/>
                </a:cubicBezTo>
                <a:cubicBezTo>
                  <a:pt x="8" y="21"/>
                  <a:pt x="8" y="21"/>
                  <a:pt x="8" y="2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Freeform 70"/>
          <p:cNvSpPr>
            <a:spLocks/>
          </p:cNvSpPr>
          <p:nvPr/>
        </p:nvSpPr>
        <p:spPr bwMode="auto">
          <a:xfrm>
            <a:off x="8059738" y="169863"/>
            <a:ext cx="595313" cy="1377950"/>
          </a:xfrm>
          <a:custGeom>
            <a:avLst/>
            <a:gdLst>
              <a:gd name="T0" fmla="*/ 11 w 193"/>
              <a:gd name="T1" fmla="*/ 446 h 446"/>
              <a:gd name="T2" fmla="*/ 11 w 193"/>
              <a:gd name="T3" fmla="*/ 446 h 446"/>
              <a:gd name="T4" fmla="*/ 10 w 193"/>
              <a:gd name="T5" fmla="*/ 446 h 446"/>
              <a:gd name="T6" fmla="*/ 10 w 193"/>
              <a:gd name="T7" fmla="*/ 445 h 446"/>
              <a:gd name="T8" fmla="*/ 11 w 193"/>
              <a:gd name="T9" fmla="*/ 442 h 446"/>
              <a:gd name="T10" fmla="*/ 22 w 193"/>
              <a:gd name="T11" fmla="*/ 351 h 446"/>
              <a:gd name="T12" fmla="*/ 23 w 193"/>
              <a:gd name="T13" fmla="*/ 340 h 446"/>
              <a:gd name="T14" fmla="*/ 21 w 193"/>
              <a:gd name="T15" fmla="*/ 334 h 446"/>
              <a:gd name="T16" fmla="*/ 16 w 193"/>
              <a:gd name="T17" fmla="*/ 317 h 446"/>
              <a:gd name="T18" fmla="*/ 13 w 193"/>
              <a:gd name="T19" fmla="*/ 305 h 446"/>
              <a:gd name="T20" fmla="*/ 3 w 193"/>
              <a:gd name="T21" fmla="*/ 273 h 446"/>
              <a:gd name="T22" fmla="*/ 0 w 193"/>
              <a:gd name="T23" fmla="*/ 259 h 446"/>
              <a:gd name="T24" fmla="*/ 0 w 193"/>
              <a:gd name="T25" fmla="*/ 259 h 446"/>
              <a:gd name="T26" fmla="*/ 0 w 193"/>
              <a:gd name="T27" fmla="*/ 258 h 446"/>
              <a:gd name="T28" fmla="*/ 45 w 193"/>
              <a:gd name="T29" fmla="*/ 261 h 446"/>
              <a:gd name="T30" fmla="*/ 43 w 193"/>
              <a:gd name="T31" fmla="*/ 236 h 446"/>
              <a:gd name="T32" fmla="*/ 43 w 193"/>
              <a:gd name="T33" fmla="*/ 236 h 446"/>
              <a:gd name="T34" fmla="*/ 98 w 193"/>
              <a:gd name="T35" fmla="*/ 140 h 446"/>
              <a:gd name="T36" fmla="*/ 102 w 193"/>
              <a:gd name="T37" fmla="*/ 131 h 446"/>
              <a:gd name="T38" fmla="*/ 129 w 193"/>
              <a:gd name="T39" fmla="*/ 45 h 446"/>
              <a:gd name="T40" fmla="*/ 129 w 193"/>
              <a:gd name="T41" fmla="*/ 44 h 446"/>
              <a:gd name="T42" fmla="*/ 139 w 193"/>
              <a:gd name="T43" fmla="*/ 38 h 446"/>
              <a:gd name="T44" fmla="*/ 139 w 193"/>
              <a:gd name="T45" fmla="*/ 37 h 446"/>
              <a:gd name="T46" fmla="*/ 193 w 193"/>
              <a:gd name="T47" fmla="*/ 0 h 4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93" h="446">
                <a:moveTo>
                  <a:pt x="11" y="446"/>
                </a:moveTo>
                <a:cubicBezTo>
                  <a:pt x="11" y="446"/>
                  <a:pt x="11" y="446"/>
                  <a:pt x="11" y="446"/>
                </a:cubicBezTo>
                <a:cubicBezTo>
                  <a:pt x="11" y="446"/>
                  <a:pt x="10" y="446"/>
                  <a:pt x="10" y="446"/>
                </a:cubicBezTo>
                <a:cubicBezTo>
                  <a:pt x="10" y="446"/>
                  <a:pt x="10" y="445"/>
                  <a:pt x="10" y="445"/>
                </a:cubicBezTo>
                <a:cubicBezTo>
                  <a:pt x="11" y="442"/>
                  <a:pt x="11" y="442"/>
                  <a:pt x="11" y="442"/>
                </a:cubicBezTo>
                <a:cubicBezTo>
                  <a:pt x="22" y="351"/>
                  <a:pt x="22" y="351"/>
                  <a:pt x="22" y="351"/>
                </a:cubicBezTo>
                <a:cubicBezTo>
                  <a:pt x="23" y="340"/>
                  <a:pt x="23" y="340"/>
                  <a:pt x="23" y="340"/>
                </a:cubicBezTo>
                <a:cubicBezTo>
                  <a:pt x="21" y="334"/>
                  <a:pt x="21" y="334"/>
                  <a:pt x="21" y="334"/>
                </a:cubicBezTo>
                <a:cubicBezTo>
                  <a:pt x="16" y="317"/>
                  <a:pt x="16" y="317"/>
                  <a:pt x="16" y="317"/>
                </a:cubicBezTo>
                <a:cubicBezTo>
                  <a:pt x="13" y="305"/>
                  <a:pt x="13" y="305"/>
                  <a:pt x="13" y="305"/>
                </a:cubicBezTo>
                <a:cubicBezTo>
                  <a:pt x="3" y="273"/>
                  <a:pt x="3" y="273"/>
                  <a:pt x="3" y="273"/>
                </a:cubicBezTo>
                <a:cubicBezTo>
                  <a:pt x="0" y="259"/>
                  <a:pt x="0" y="259"/>
                  <a:pt x="0" y="259"/>
                </a:cubicBezTo>
                <a:cubicBezTo>
                  <a:pt x="0" y="259"/>
                  <a:pt x="0" y="259"/>
                  <a:pt x="0" y="259"/>
                </a:cubicBezTo>
                <a:cubicBezTo>
                  <a:pt x="0" y="258"/>
                  <a:pt x="0" y="258"/>
                  <a:pt x="0" y="258"/>
                </a:cubicBezTo>
                <a:cubicBezTo>
                  <a:pt x="45" y="261"/>
                  <a:pt x="45" y="261"/>
                  <a:pt x="45" y="261"/>
                </a:cubicBezTo>
                <a:cubicBezTo>
                  <a:pt x="43" y="236"/>
                  <a:pt x="43" y="236"/>
                  <a:pt x="43" y="236"/>
                </a:cubicBezTo>
                <a:cubicBezTo>
                  <a:pt x="43" y="236"/>
                  <a:pt x="43" y="236"/>
                  <a:pt x="43" y="236"/>
                </a:cubicBezTo>
                <a:cubicBezTo>
                  <a:pt x="98" y="140"/>
                  <a:pt x="98" y="140"/>
                  <a:pt x="98" y="140"/>
                </a:cubicBezTo>
                <a:cubicBezTo>
                  <a:pt x="102" y="131"/>
                  <a:pt x="102" y="131"/>
                  <a:pt x="102" y="131"/>
                </a:cubicBezTo>
                <a:cubicBezTo>
                  <a:pt x="129" y="45"/>
                  <a:pt x="129" y="45"/>
                  <a:pt x="129" y="45"/>
                </a:cubicBezTo>
                <a:cubicBezTo>
                  <a:pt x="129" y="45"/>
                  <a:pt x="129" y="45"/>
                  <a:pt x="129" y="44"/>
                </a:cubicBezTo>
                <a:cubicBezTo>
                  <a:pt x="139" y="38"/>
                  <a:pt x="139" y="38"/>
                  <a:pt x="139" y="38"/>
                </a:cubicBezTo>
                <a:cubicBezTo>
                  <a:pt x="139" y="37"/>
                  <a:pt x="139" y="37"/>
                  <a:pt x="139" y="37"/>
                </a:cubicBezTo>
                <a:cubicBezTo>
                  <a:pt x="193" y="0"/>
                  <a:pt x="193" y="0"/>
                  <a:pt x="193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Freeform 71"/>
          <p:cNvSpPr>
            <a:spLocks/>
          </p:cNvSpPr>
          <p:nvPr/>
        </p:nvSpPr>
        <p:spPr bwMode="auto">
          <a:xfrm>
            <a:off x="5568950" y="3060700"/>
            <a:ext cx="182563" cy="152400"/>
          </a:xfrm>
          <a:custGeom>
            <a:avLst/>
            <a:gdLst>
              <a:gd name="T0" fmla="*/ 115 w 115"/>
              <a:gd name="T1" fmla="*/ 96 h 96"/>
              <a:gd name="T2" fmla="*/ 107 w 115"/>
              <a:gd name="T3" fmla="*/ 61 h 96"/>
              <a:gd name="T4" fmla="*/ 0 w 115"/>
              <a:gd name="T5" fmla="*/ 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5" h="96">
                <a:moveTo>
                  <a:pt x="115" y="96"/>
                </a:moveTo>
                <a:lnTo>
                  <a:pt x="107" y="61"/>
                </a:lnTo>
                <a:lnTo>
                  <a:pt x="0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72"/>
          <p:cNvSpPr>
            <a:spLocks/>
          </p:cNvSpPr>
          <p:nvPr/>
        </p:nvSpPr>
        <p:spPr bwMode="auto">
          <a:xfrm>
            <a:off x="5776913" y="3559175"/>
            <a:ext cx="855663" cy="61913"/>
          </a:xfrm>
          <a:custGeom>
            <a:avLst/>
            <a:gdLst>
              <a:gd name="T0" fmla="*/ 0 w 277"/>
              <a:gd name="T1" fmla="*/ 16 h 20"/>
              <a:gd name="T2" fmla="*/ 0 w 277"/>
              <a:gd name="T3" fmla="*/ 15 h 20"/>
              <a:gd name="T4" fmla="*/ 9 w 277"/>
              <a:gd name="T5" fmla="*/ 15 h 20"/>
              <a:gd name="T6" fmla="*/ 33 w 277"/>
              <a:gd name="T7" fmla="*/ 15 h 20"/>
              <a:gd name="T8" fmla="*/ 157 w 277"/>
              <a:gd name="T9" fmla="*/ 12 h 20"/>
              <a:gd name="T10" fmla="*/ 157 w 277"/>
              <a:gd name="T11" fmla="*/ 12 h 20"/>
              <a:gd name="T12" fmla="*/ 162 w 277"/>
              <a:gd name="T13" fmla="*/ 14 h 20"/>
              <a:gd name="T14" fmla="*/ 175 w 277"/>
              <a:gd name="T15" fmla="*/ 20 h 20"/>
              <a:gd name="T16" fmla="*/ 210 w 277"/>
              <a:gd name="T17" fmla="*/ 3 h 20"/>
              <a:gd name="T18" fmla="*/ 210 w 277"/>
              <a:gd name="T19" fmla="*/ 3 h 20"/>
              <a:gd name="T20" fmla="*/ 211 w 277"/>
              <a:gd name="T21" fmla="*/ 3 h 20"/>
              <a:gd name="T22" fmla="*/ 219 w 277"/>
              <a:gd name="T23" fmla="*/ 0 h 20"/>
              <a:gd name="T24" fmla="*/ 220 w 277"/>
              <a:gd name="T25" fmla="*/ 0 h 20"/>
              <a:gd name="T26" fmla="*/ 220 w 277"/>
              <a:gd name="T27" fmla="*/ 0 h 20"/>
              <a:gd name="T28" fmla="*/ 221 w 277"/>
              <a:gd name="T29" fmla="*/ 1 h 20"/>
              <a:gd name="T30" fmla="*/ 226 w 277"/>
              <a:gd name="T31" fmla="*/ 11 h 20"/>
              <a:gd name="T32" fmla="*/ 232 w 277"/>
              <a:gd name="T33" fmla="*/ 8 h 20"/>
              <a:gd name="T34" fmla="*/ 244 w 277"/>
              <a:gd name="T35" fmla="*/ 2 h 20"/>
              <a:gd name="T36" fmla="*/ 244 w 277"/>
              <a:gd name="T37" fmla="*/ 2 h 20"/>
              <a:gd name="T38" fmla="*/ 248 w 277"/>
              <a:gd name="T39" fmla="*/ 3 h 20"/>
              <a:gd name="T40" fmla="*/ 268 w 277"/>
              <a:gd name="T41" fmla="*/ 6 h 20"/>
              <a:gd name="T42" fmla="*/ 277 w 277"/>
              <a:gd name="T43" fmla="*/ 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77" h="20">
                <a:moveTo>
                  <a:pt x="0" y="16"/>
                </a:moveTo>
                <a:cubicBezTo>
                  <a:pt x="0" y="15"/>
                  <a:pt x="0" y="15"/>
                  <a:pt x="0" y="15"/>
                </a:cubicBezTo>
                <a:cubicBezTo>
                  <a:pt x="9" y="15"/>
                  <a:pt x="9" y="15"/>
                  <a:pt x="9" y="15"/>
                </a:cubicBezTo>
                <a:cubicBezTo>
                  <a:pt x="33" y="15"/>
                  <a:pt x="33" y="15"/>
                  <a:pt x="33" y="15"/>
                </a:cubicBezTo>
                <a:cubicBezTo>
                  <a:pt x="157" y="12"/>
                  <a:pt x="157" y="12"/>
                  <a:pt x="157" y="12"/>
                </a:cubicBezTo>
                <a:cubicBezTo>
                  <a:pt x="157" y="12"/>
                  <a:pt x="157" y="12"/>
                  <a:pt x="157" y="12"/>
                </a:cubicBezTo>
                <a:cubicBezTo>
                  <a:pt x="162" y="14"/>
                  <a:pt x="162" y="14"/>
                  <a:pt x="162" y="14"/>
                </a:cubicBezTo>
                <a:cubicBezTo>
                  <a:pt x="175" y="20"/>
                  <a:pt x="175" y="20"/>
                  <a:pt x="175" y="20"/>
                </a:cubicBezTo>
                <a:cubicBezTo>
                  <a:pt x="210" y="3"/>
                  <a:pt x="210" y="3"/>
                  <a:pt x="210" y="3"/>
                </a:cubicBezTo>
                <a:cubicBezTo>
                  <a:pt x="210" y="3"/>
                  <a:pt x="210" y="3"/>
                  <a:pt x="210" y="3"/>
                </a:cubicBezTo>
                <a:cubicBezTo>
                  <a:pt x="211" y="3"/>
                  <a:pt x="211" y="3"/>
                  <a:pt x="211" y="3"/>
                </a:cubicBezTo>
                <a:cubicBezTo>
                  <a:pt x="219" y="0"/>
                  <a:pt x="219" y="0"/>
                  <a:pt x="219" y="0"/>
                </a:cubicBezTo>
                <a:cubicBezTo>
                  <a:pt x="220" y="0"/>
                  <a:pt x="220" y="0"/>
                  <a:pt x="220" y="0"/>
                </a:cubicBezTo>
                <a:cubicBezTo>
                  <a:pt x="220" y="0"/>
                  <a:pt x="220" y="0"/>
                  <a:pt x="220" y="0"/>
                </a:cubicBezTo>
                <a:cubicBezTo>
                  <a:pt x="221" y="1"/>
                  <a:pt x="221" y="1"/>
                  <a:pt x="221" y="1"/>
                </a:cubicBezTo>
                <a:cubicBezTo>
                  <a:pt x="226" y="11"/>
                  <a:pt x="226" y="11"/>
                  <a:pt x="226" y="11"/>
                </a:cubicBezTo>
                <a:cubicBezTo>
                  <a:pt x="232" y="8"/>
                  <a:pt x="232" y="8"/>
                  <a:pt x="232" y="8"/>
                </a:cubicBezTo>
                <a:cubicBezTo>
                  <a:pt x="244" y="2"/>
                  <a:pt x="244" y="2"/>
                  <a:pt x="244" y="2"/>
                </a:cubicBezTo>
                <a:cubicBezTo>
                  <a:pt x="244" y="2"/>
                  <a:pt x="244" y="2"/>
                  <a:pt x="244" y="2"/>
                </a:cubicBezTo>
                <a:cubicBezTo>
                  <a:pt x="248" y="3"/>
                  <a:pt x="248" y="3"/>
                  <a:pt x="248" y="3"/>
                </a:cubicBezTo>
                <a:cubicBezTo>
                  <a:pt x="268" y="6"/>
                  <a:pt x="268" y="6"/>
                  <a:pt x="268" y="6"/>
                </a:cubicBezTo>
                <a:cubicBezTo>
                  <a:pt x="277" y="8"/>
                  <a:pt x="277" y="8"/>
                  <a:pt x="277" y="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73"/>
          <p:cNvSpPr>
            <a:spLocks/>
          </p:cNvSpPr>
          <p:nvPr/>
        </p:nvSpPr>
        <p:spPr bwMode="auto">
          <a:xfrm>
            <a:off x="5915025" y="1355725"/>
            <a:ext cx="185738" cy="603250"/>
          </a:xfrm>
          <a:custGeom>
            <a:avLst/>
            <a:gdLst>
              <a:gd name="T0" fmla="*/ 57 w 60"/>
              <a:gd name="T1" fmla="*/ 0 h 195"/>
              <a:gd name="T2" fmla="*/ 45 w 60"/>
              <a:gd name="T3" fmla="*/ 4 h 195"/>
              <a:gd name="T4" fmla="*/ 41 w 60"/>
              <a:gd name="T5" fmla="*/ 22 h 195"/>
              <a:gd name="T6" fmla="*/ 38 w 60"/>
              <a:gd name="T7" fmla="*/ 42 h 195"/>
              <a:gd name="T8" fmla="*/ 39 w 60"/>
              <a:gd name="T9" fmla="*/ 45 h 195"/>
              <a:gd name="T10" fmla="*/ 53 w 60"/>
              <a:gd name="T11" fmla="*/ 69 h 195"/>
              <a:gd name="T12" fmla="*/ 53 w 60"/>
              <a:gd name="T13" fmla="*/ 69 h 195"/>
              <a:gd name="T14" fmla="*/ 40 w 60"/>
              <a:gd name="T15" fmla="*/ 84 h 195"/>
              <a:gd name="T16" fmla="*/ 38 w 60"/>
              <a:gd name="T17" fmla="*/ 97 h 195"/>
              <a:gd name="T18" fmla="*/ 45 w 60"/>
              <a:gd name="T19" fmla="*/ 97 h 195"/>
              <a:gd name="T20" fmla="*/ 59 w 60"/>
              <a:gd name="T21" fmla="*/ 98 h 195"/>
              <a:gd name="T22" fmla="*/ 60 w 60"/>
              <a:gd name="T23" fmla="*/ 98 h 195"/>
              <a:gd name="T24" fmla="*/ 60 w 60"/>
              <a:gd name="T25" fmla="*/ 134 h 195"/>
              <a:gd name="T26" fmla="*/ 59 w 60"/>
              <a:gd name="T27" fmla="*/ 135 h 195"/>
              <a:gd name="T28" fmla="*/ 45 w 60"/>
              <a:gd name="T29" fmla="*/ 136 h 195"/>
              <a:gd name="T30" fmla="*/ 36 w 60"/>
              <a:gd name="T31" fmla="*/ 136 h 195"/>
              <a:gd name="T32" fmla="*/ 14 w 60"/>
              <a:gd name="T33" fmla="*/ 171 h 195"/>
              <a:gd name="T34" fmla="*/ 0 w 60"/>
              <a:gd name="T35" fmla="*/ 195 h 1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0" h="195">
                <a:moveTo>
                  <a:pt x="57" y="0"/>
                </a:moveTo>
                <a:cubicBezTo>
                  <a:pt x="45" y="4"/>
                  <a:pt x="45" y="4"/>
                  <a:pt x="45" y="4"/>
                </a:cubicBezTo>
                <a:cubicBezTo>
                  <a:pt x="41" y="22"/>
                  <a:pt x="41" y="22"/>
                  <a:pt x="41" y="22"/>
                </a:cubicBezTo>
                <a:cubicBezTo>
                  <a:pt x="38" y="42"/>
                  <a:pt x="38" y="42"/>
                  <a:pt x="38" y="42"/>
                </a:cubicBezTo>
                <a:cubicBezTo>
                  <a:pt x="39" y="45"/>
                  <a:pt x="39" y="45"/>
                  <a:pt x="39" y="45"/>
                </a:cubicBezTo>
                <a:cubicBezTo>
                  <a:pt x="53" y="69"/>
                  <a:pt x="53" y="69"/>
                  <a:pt x="53" y="69"/>
                </a:cubicBezTo>
                <a:cubicBezTo>
                  <a:pt x="53" y="69"/>
                  <a:pt x="53" y="69"/>
                  <a:pt x="53" y="69"/>
                </a:cubicBezTo>
                <a:cubicBezTo>
                  <a:pt x="40" y="84"/>
                  <a:pt x="40" y="84"/>
                  <a:pt x="40" y="84"/>
                </a:cubicBezTo>
                <a:cubicBezTo>
                  <a:pt x="38" y="97"/>
                  <a:pt x="38" y="97"/>
                  <a:pt x="38" y="97"/>
                </a:cubicBezTo>
                <a:cubicBezTo>
                  <a:pt x="45" y="97"/>
                  <a:pt x="45" y="97"/>
                  <a:pt x="45" y="97"/>
                </a:cubicBezTo>
                <a:cubicBezTo>
                  <a:pt x="59" y="98"/>
                  <a:pt x="59" y="98"/>
                  <a:pt x="59" y="98"/>
                </a:cubicBezTo>
                <a:cubicBezTo>
                  <a:pt x="59" y="98"/>
                  <a:pt x="60" y="98"/>
                  <a:pt x="60" y="98"/>
                </a:cubicBezTo>
                <a:cubicBezTo>
                  <a:pt x="60" y="134"/>
                  <a:pt x="60" y="134"/>
                  <a:pt x="60" y="134"/>
                </a:cubicBezTo>
                <a:cubicBezTo>
                  <a:pt x="60" y="134"/>
                  <a:pt x="59" y="135"/>
                  <a:pt x="59" y="135"/>
                </a:cubicBezTo>
                <a:cubicBezTo>
                  <a:pt x="45" y="136"/>
                  <a:pt x="45" y="136"/>
                  <a:pt x="45" y="136"/>
                </a:cubicBezTo>
                <a:cubicBezTo>
                  <a:pt x="36" y="136"/>
                  <a:pt x="36" y="136"/>
                  <a:pt x="36" y="136"/>
                </a:cubicBezTo>
                <a:cubicBezTo>
                  <a:pt x="14" y="171"/>
                  <a:pt x="14" y="171"/>
                  <a:pt x="14" y="171"/>
                </a:cubicBezTo>
                <a:cubicBezTo>
                  <a:pt x="0" y="195"/>
                  <a:pt x="0" y="195"/>
                  <a:pt x="0" y="19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74"/>
          <p:cNvSpPr>
            <a:spLocks noEditPoints="1"/>
          </p:cNvSpPr>
          <p:nvPr/>
        </p:nvSpPr>
        <p:spPr bwMode="auto">
          <a:xfrm>
            <a:off x="5784850" y="3125788"/>
            <a:ext cx="847725" cy="457200"/>
          </a:xfrm>
          <a:custGeom>
            <a:avLst/>
            <a:gdLst>
              <a:gd name="T0" fmla="*/ 179 w 274"/>
              <a:gd name="T1" fmla="*/ 0 h 148"/>
              <a:gd name="T2" fmla="*/ 180 w 274"/>
              <a:gd name="T3" fmla="*/ 0 h 148"/>
              <a:gd name="T4" fmla="*/ 188 w 274"/>
              <a:gd name="T5" fmla="*/ 10 h 148"/>
              <a:gd name="T6" fmla="*/ 191 w 274"/>
              <a:gd name="T7" fmla="*/ 13 h 148"/>
              <a:gd name="T8" fmla="*/ 191 w 274"/>
              <a:gd name="T9" fmla="*/ 14 h 148"/>
              <a:gd name="T10" fmla="*/ 191 w 274"/>
              <a:gd name="T11" fmla="*/ 17 h 148"/>
              <a:gd name="T12" fmla="*/ 190 w 274"/>
              <a:gd name="T13" fmla="*/ 28 h 148"/>
              <a:gd name="T14" fmla="*/ 190 w 274"/>
              <a:gd name="T15" fmla="*/ 33 h 148"/>
              <a:gd name="T16" fmla="*/ 198 w 274"/>
              <a:gd name="T17" fmla="*/ 32 h 148"/>
              <a:gd name="T18" fmla="*/ 198 w 274"/>
              <a:gd name="T19" fmla="*/ 32 h 148"/>
              <a:gd name="T20" fmla="*/ 214 w 274"/>
              <a:gd name="T21" fmla="*/ 40 h 148"/>
              <a:gd name="T22" fmla="*/ 226 w 274"/>
              <a:gd name="T23" fmla="*/ 44 h 148"/>
              <a:gd name="T24" fmla="*/ 226 w 274"/>
              <a:gd name="T25" fmla="*/ 45 h 148"/>
              <a:gd name="T26" fmla="*/ 231 w 274"/>
              <a:gd name="T27" fmla="*/ 90 h 148"/>
              <a:gd name="T28" fmla="*/ 232 w 274"/>
              <a:gd name="T29" fmla="*/ 98 h 148"/>
              <a:gd name="T30" fmla="*/ 266 w 274"/>
              <a:gd name="T31" fmla="*/ 138 h 148"/>
              <a:gd name="T32" fmla="*/ 274 w 274"/>
              <a:gd name="T33" fmla="*/ 148 h 148"/>
              <a:gd name="T34" fmla="*/ 0 w 274"/>
              <a:gd name="T35" fmla="*/ 117 h 148"/>
              <a:gd name="T36" fmla="*/ 16 w 274"/>
              <a:gd name="T37" fmla="*/ 100 h 148"/>
              <a:gd name="T38" fmla="*/ 0 w 274"/>
              <a:gd name="T39" fmla="*/ 74 h 148"/>
              <a:gd name="T40" fmla="*/ 0 w 274"/>
              <a:gd name="T41" fmla="*/ 73 h 1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74" h="148">
                <a:moveTo>
                  <a:pt x="179" y="0"/>
                </a:moveTo>
                <a:cubicBezTo>
                  <a:pt x="179" y="0"/>
                  <a:pt x="179" y="0"/>
                  <a:pt x="180" y="0"/>
                </a:cubicBezTo>
                <a:cubicBezTo>
                  <a:pt x="188" y="10"/>
                  <a:pt x="188" y="10"/>
                  <a:pt x="188" y="10"/>
                </a:cubicBezTo>
                <a:cubicBezTo>
                  <a:pt x="191" y="13"/>
                  <a:pt x="191" y="13"/>
                  <a:pt x="191" y="13"/>
                </a:cubicBezTo>
                <a:cubicBezTo>
                  <a:pt x="191" y="14"/>
                  <a:pt x="191" y="14"/>
                  <a:pt x="191" y="14"/>
                </a:cubicBezTo>
                <a:cubicBezTo>
                  <a:pt x="191" y="17"/>
                  <a:pt x="191" y="17"/>
                  <a:pt x="191" y="17"/>
                </a:cubicBezTo>
                <a:cubicBezTo>
                  <a:pt x="190" y="28"/>
                  <a:pt x="190" y="28"/>
                  <a:pt x="190" y="28"/>
                </a:cubicBezTo>
                <a:cubicBezTo>
                  <a:pt x="190" y="33"/>
                  <a:pt x="190" y="33"/>
                  <a:pt x="190" y="33"/>
                </a:cubicBezTo>
                <a:cubicBezTo>
                  <a:pt x="198" y="32"/>
                  <a:pt x="198" y="32"/>
                  <a:pt x="198" y="32"/>
                </a:cubicBezTo>
                <a:cubicBezTo>
                  <a:pt x="198" y="32"/>
                  <a:pt x="198" y="32"/>
                  <a:pt x="198" y="32"/>
                </a:cubicBezTo>
                <a:cubicBezTo>
                  <a:pt x="214" y="40"/>
                  <a:pt x="214" y="40"/>
                  <a:pt x="214" y="40"/>
                </a:cubicBezTo>
                <a:cubicBezTo>
                  <a:pt x="226" y="44"/>
                  <a:pt x="226" y="44"/>
                  <a:pt x="226" y="44"/>
                </a:cubicBezTo>
                <a:cubicBezTo>
                  <a:pt x="226" y="44"/>
                  <a:pt x="226" y="44"/>
                  <a:pt x="226" y="45"/>
                </a:cubicBezTo>
                <a:cubicBezTo>
                  <a:pt x="231" y="90"/>
                  <a:pt x="231" y="90"/>
                  <a:pt x="231" y="90"/>
                </a:cubicBezTo>
                <a:cubicBezTo>
                  <a:pt x="232" y="98"/>
                  <a:pt x="232" y="98"/>
                  <a:pt x="232" y="98"/>
                </a:cubicBezTo>
                <a:cubicBezTo>
                  <a:pt x="266" y="138"/>
                  <a:pt x="266" y="138"/>
                  <a:pt x="266" y="138"/>
                </a:cubicBezTo>
                <a:cubicBezTo>
                  <a:pt x="274" y="148"/>
                  <a:pt x="274" y="148"/>
                  <a:pt x="274" y="148"/>
                </a:cubicBezTo>
                <a:moveTo>
                  <a:pt x="0" y="117"/>
                </a:moveTo>
                <a:cubicBezTo>
                  <a:pt x="16" y="100"/>
                  <a:pt x="16" y="100"/>
                  <a:pt x="16" y="100"/>
                </a:cubicBezTo>
                <a:cubicBezTo>
                  <a:pt x="0" y="74"/>
                  <a:pt x="0" y="74"/>
                  <a:pt x="0" y="74"/>
                </a:cubicBezTo>
                <a:cubicBezTo>
                  <a:pt x="0" y="74"/>
                  <a:pt x="0" y="73"/>
                  <a:pt x="0" y="7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75"/>
          <p:cNvSpPr>
            <a:spLocks noEditPoints="1"/>
          </p:cNvSpPr>
          <p:nvPr/>
        </p:nvSpPr>
        <p:spPr bwMode="auto">
          <a:xfrm>
            <a:off x="6319838" y="3497263"/>
            <a:ext cx="744538" cy="685800"/>
          </a:xfrm>
          <a:custGeom>
            <a:avLst/>
            <a:gdLst>
              <a:gd name="T0" fmla="*/ 102 w 241"/>
              <a:gd name="T1" fmla="*/ 28 h 222"/>
              <a:gd name="T2" fmla="*/ 102 w 241"/>
              <a:gd name="T3" fmla="*/ 29 h 222"/>
              <a:gd name="T4" fmla="*/ 102 w 241"/>
              <a:gd name="T5" fmla="*/ 29 h 222"/>
              <a:gd name="T6" fmla="*/ 35 w 241"/>
              <a:gd name="T7" fmla="*/ 113 h 222"/>
              <a:gd name="T8" fmla="*/ 32 w 241"/>
              <a:gd name="T9" fmla="*/ 117 h 222"/>
              <a:gd name="T10" fmla="*/ 30 w 241"/>
              <a:gd name="T11" fmla="*/ 120 h 222"/>
              <a:gd name="T12" fmla="*/ 29 w 241"/>
              <a:gd name="T13" fmla="*/ 123 h 222"/>
              <a:gd name="T14" fmla="*/ 28 w 241"/>
              <a:gd name="T15" fmla="*/ 128 h 222"/>
              <a:gd name="T16" fmla="*/ 16 w 241"/>
              <a:gd name="T17" fmla="*/ 167 h 222"/>
              <a:gd name="T18" fmla="*/ 0 w 241"/>
              <a:gd name="T19" fmla="*/ 222 h 222"/>
              <a:gd name="T20" fmla="*/ 241 w 241"/>
              <a:gd name="T21" fmla="*/ 35 h 222"/>
              <a:gd name="T22" fmla="*/ 184 w 241"/>
              <a:gd name="T23" fmla="*/ 27 h 222"/>
              <a:gd name="T24" fmla="*/ 184 w 241"/>
              <a:gd name="T25" fmla="*/ 27 h 222"/>
              <a:gd name="T26" fmla="*/ 131 w 241"/>
              <a:gd name="T27" fmla="*/ 0 h 222"/>
              <a:gd name="T28" fmla="*/ 102 w 241"/>
              <a:gd name="T29" fmla="*/ 28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41" h="222">
                <a:moveTo>
                  <a:pt x="102" y="28"/>
                </a:moveTo>
                <a:cubicBezTo>
                  <a:pt x="102" y="29"/>
                  <a:pt x="102" y="29"/>
                  <a:pt x="102" y="29"/>
                </a:cubicBezTo>
                <a:cubicBezTo>
                  <a:pt x="102" y="29"/>
                  <a:pt x="102" y="29"/>
                  <a:pt x="102" y="29"/>
                </a:cubicBezTo>
                <a:cubicBezTo>
                  <a:pt x="35" y="113"/>
                  <a:pt x="35" y="113"/>
                  <a:pt x="35" y="113"/>
                </a:cubicBezTo>
                <a:cubicBezTo>
                  <a:pt x="32" y="117"/>
                  <a:pt x="32" y="117"/>
                  <a:pt x="32" y="117"/>
                </a:cubicBezTo>
                <a:cubicBezTo>
                  <a:pt x="30" y="120"/>
                  <a:pt x="30" y="120"/>
                  <a:pt x="30" y="120"/>
                </a:cubicBezTo>
                <a:cubicBezTo>
                  <a:pt x="29" y="123"/>
                  <a:pt x="29" y="123"/>
                  <a:pt x="29" y="123"/>
                </a:cubicBezTo>
                <a:cubicBezTo>
                  <a:pt x="28" y="128"/>
                  <a:pt x="28" y="128"/>
                  <a:pt x="28" y="128"/>
                </a:cubicBezTo>
                <a:cubicBezTo>
                  <a:pt x="16" y="167"/>
                  <a:pt x="16" y="167"/>
                  <a:pt x="16" y="167"/>
                </a:cubicBezTo>
                <a:cubicBezTo>
                  <a:pt x="0" y="222"/>
                  <a:pt x="0" y="222"/>
                  <a:pt x="0" y="222"/>
                </a:cubicBezTo>
                <a:moveTo>
                  <a:pt x="241" y="35"/>
                </a:moveTo>
                <a:cubicBezTo>
                  <a:pt x="184" y="27"/>
                  <a:pt x="184" y="27"/>
                  <a:pt x="184" y="27"/>
                </a:cubicBezTo>
                <a:cubicBezTo>
                  <a:pt x="184" y="27"/>
                  <a:pt x="184" y="27"/>
                  <a:pt x="184" y="27"/>
                </a:cubicBezTo>
                <a:cubicBezTo>
                  <a:pt x="131" y="0"/>
                  <a:pt x="131" y="0"/>
                  <a:pt x="131" y="0"/>
                </a:cubicBezTo>
                <a:cubicBezTo>
                  <a:pt x="102" y="28"/>
                  <a:pt x="102" y="28"/>
                  <a:pt x="102" y="2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76"/>
          <p:cNvSpPr>
            <a:spLocks noEditPoints="1"/>
          </p:cNvSpPr>
          <p:nvPr/>
        </p:nvSpPr>
        <p:spPr bwMode="auto">
          <a:xfrm>
            <a:off x="5835650" y="1893888"/>
            <a:ext cx="1497013" cy="1065213"/>
          </a:xfrm>
          <a:custGeom>
            <a:avLst/>
            <a:gdLst>
              <a:gd name="T0" fmla="*/ 191 w 485"/>
              <a:gd name="T1" fmla="*/ 334 h 345"/>
              <a:gd name="T2" fmla="*/ 174 w 485"/>
              <a:gd name="T3" fmla="*/ 337 h 345"/>
              <a:gd name="T4" fmla="*/ 173 w 485"/>
              <a:gd name="T5" fmla="*/ 336 h 345"/>
              <a:gd name="T6" fmla="*/ 165 w 485"/>
              <a:gd name="T7" fmla="*/ 321 h 345"/>
              <a:gd name="T8" fmla="*/ 159 w 485"/>
              <a:gd name="T9" fmla="*/ 323 h 345"/>
              <a:gd name="T10" fmla="*/ 154 w 485"/>
              <a:gd name="T11" fmla="*/ 323 h 345"/>
              <a:gd name="T12" fmla="*/ 485 w 485"/>
              <a:gd name="T13" fmla="*/ 285 h 345"/>
              <a:gd name="T14" fmla="*/ 485 w 485"/>
              <a:gd name="T15" fmla="*/ 286 h 345"/>
              <a:gd name="T16" fmla="*/ 453 w 485"/>
              <a:gd name="T17" fmla="*/ 289 h 345"/>
              <a:gd name="T18" fmla="*/ 436 w 485"/>
              <a:gd name="T19" fmla="*/ 291 h 345"/>
              <a:gd name="T20" fmla="*/ 362 w 485"/>
              <a:gd name="T21" fmla="*/ 316 h 345"/>
              <a:gd name="T22" fmla="*/ 355 w 485"/>
              <a:gd name="T23" fmla="*/ 316 h 345"/>
              <a:gd name="T24" fmla="*/ 266 w 485"/>
              <a:gd name="T25" fmla="*/ 320 h 345"/>
              <a:gd name="T26" fmla="*/ 220 w 485"/>
              <a:gd name="T27" fmla="*/ 338 h 345"/>
              <a:gd name="T28" fmla="*/ 201 w 485"/>
              <a:gd name="T29" fmla="*/ 345 h 345"/>
              <a:gd name="T30" fmla="*/ 359 w 485"/>
              <a:gd name="T31" fmla="*/ 24 h 345"/>
              <a:gd name="T32" fmla="*/ 360 w 485"/>
              <a:gd name="T33" fmla="*/ 66 h 345"/>
              <a:gd name="T34" fmla="*/ 361 w 485"/>
              <a:gd name="T35" fmla="*/ 79 h 345"/>
              <a:gd name="T36" fmla="*/ 378 w 485"/>
              <a:gd name="T37" fmla="*/ 95 h 345"/>
              <a:gd name="T38" fmla="*/ 378 w 485"/>
              <a:gd name="T39" fmla="*/ 96 h 345"/>
              <a:gd name="T40" fmla="*/ 374 w 485"/>
              <a:gd name="T41" fmla="*/ 132 h 345"/>
              <a:gd name="T42" fmla="*/ 379 w 485"/>
              <a:gd name="T43" fmla="*/ 134 h 345"/>
              <a:gd name="T44" fmla="*/ 380 w 485"/>
              <a:gd name="T45" fmla="*/ 138 h 345"/>
              <a:gd name="T46" fmla="*/ 422 w 485"/>
              <a:gd name="T47" fmla="*/ 178 h 345"/>
              <a:gd name="T48" fmla="*/ 423 w 485"/>
              <a:gd name="T49" fmla="*/ 178 h 345"/>
              <a:gd name="T50" fmla="*/ 448 w 485"/>
              <a:gd name="T51" fmla="*/ 232 h 345"/>
              <a:gd name="T52" fmla="*/ 453 w 485"/>
              <a:gd name="T53" fmla="*/ 236 h 345"/>
              <a:gd name="T54" fmla="*/ 478 w 485"/>
              <a:gd name="T55" fmla="*/ 274 h 345"/>
              <a:gd name="T56" fmla="*/ 295 w 485"/>
              <a:gd name="T57" fmla="*/ 33 h 345"/>
              <a:gd name="T58" fmla="*/ 327 w 485"/>
              <a:gd name="T59" fmla="*/ 15 h 345"/>
              <a:gd name="T60" fmla="*/ 353 w 485"/>
              <a:gd name="T61" fmla="*/ 1 h 345"/>
              <a:gd name="T62" fmla="*/ 354 w 485"/>
              <a:gd name="T63" fmla="*/ 1 h 345"/>
              <a:gd name="T64" fmla="*/ 359 w 485"/>
              <a:gd name="T65" fmla="*/ 24 h 345"/>
              <a:gd name="T66" fmla="*/ 26 w 485"/>
              <a:gd name="T67" fmla="*/ 142 h 345"/>
              <a:gd name="T68" fmla="*/ 63 w 485"/>
              <a:gd name="T69" fmla="*/ 123 h 345"/>
              <a:gd name="T70" fmla="*/ 96 w 485"/>
              <a:gd name="T71" fmla="*/ 132 h 345"/>
              <a:gd name="T72" fmla="*/ 116 w 485"/>
              <a:gd name="T73" fmla="*/ 130 h 345"/>
              <a:gd name="T74" fmla="*/ 122 w 485"/>
              <a:gd name="T75" fmla="*/ 114 h 345"/>
              <a:gd name="T76" fmla="*/ 123 w 485"/>
              <a:gd name="T77" fmla="*/ 114 h 345"/>
              <a:gd name="T78" fmla="*/ 125 w 485"/>
              <a:gd name="T79" fmla="*/ 121 h 345"/>
              <a:gd name="T80" fmla="*/ 143 w 485"/>
              <a:gd name="T81" fmla="*/ 117 h 345"/>
              <a:gd name="T82" fmla="*/ 164 w 485"/>
              <a:gd name="T83" fmla="*/ 97 h 345"/>
              <a:gd name="T84" fmla="*/ 222 w 485"/>
              <a:gd name="T85" fmla="*/ 67 h 345"/>
              <a:gd name="T86" fmla="*/ 278 w 485"/>
              <a:gd name="T87" fmla="*/ 45 h 3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485" h="345">
                <a:moveTo>
                  <a:pt x="201" y="344"/>
                </a:moveTo>
                <a:cubicBezTo>
                  <a:pt x="191" y="334"/>
                  <a:pt x="191" y="334"/>
                  <a:pt x="191" y="334"/>
                </a:cubicBezTo>
                <a:cubicBezTo>
                  <a:pt x="177" y="336"/>
                  <a:pt x="177" y="336"/>
                  <a:pt x="177" y="336"/>
                </a:cubicBezTo>
                <a:cubicBezTo>
                  <a:pt x="174" y="337"/>
                  <a:pt x="174" y="337"/>
                  <a:pt x="174" y="337"/>
                </a:cubicBezTo>
                <a:cubicBezTo>
                  <a:pt x="174" y="337"/>
                  <a:pt x="173" y="337"/>
                  <a:pt x="173" y="337"/>
                </a:cubicBezTo>
                <a:cubicBezTo>
                  <a:pt x="173" y="336"/>
                  <a:pt x="173" y="336"/>
                  <a:pt x="173" y="336"/>
                </a:cubicBezTo>
                <a:cubicBezTo>
                  <a:pt x="172" y="319"/>
                  <a:pt x="172" y="319"/>
                  <a:pt x="172" y="319"/>
                </a:cubicBezTo>
                <a:cubicBezTo>
                  <a:pt x="165" y="321"/>
                  <a:pt x="165" y="321"/>
                  <a:pt x="165" y="321"/>
                </a:cubicBezTo>
                <a:cubicBezTo>
                  <a:pt x="159" y="323"/>
                  <a:pt x="159" y="323"/>
                  <a:pt x="159" y="323"/>
                </a:cubicBezTo>
                <a:cubicBezTo>
                  <a:pt x="159" y="323"/>
                  <a:pt x="159" y="323"/>
                  <a:pt x="159" y="323"/>
                </a:cubicBezTo>
                <a:cubicBezTo>
                  <a:pt x="154" y="323"/>
                  <a:pt x="154" y="323"/>
                  <a:pt x="154" y="323"/>
                </a:cubicBezTo>
                <a:cubicBezTo>
                  <a:pt x="154" y="323"/>
                  <a:pt x="154" y="323"/>
                  <a:pt x="154" y="323"/>
                </a:cubicBezTo>
                <a:moveTo>
                  <a:pt x="485" y="285"/>
                </a:moveTo>
                <a:cubicBezTo>
                  <a:pt x="485" y="285"/>
                  <a:pt x="485" y="285"/>
                  <a:pt x="485" y="285"/>
                </a:cubicBezTo>
                <a:cubicBezTo>
                  <a:pt x="485" y="286"/>
                  <a:pt x="485" y="286"/>
                  <a:pt x="485" y="286"/>
                </a:cubicBezTo>
                <a:cubicBezTo>
                  <a:pt x="485" y="286"/>
                  <a:pt x="485" y="286"/>
                  <a:pt x="485" y="286"/>
                </a:cubicBezTo>
                <a:cubicBezTo>
                  <a:pt x="483" y="287"/>
                  <a:pt x="483" y="287"/>
                  <a:pt x="483" y="287"/>
                </a:cubicBezTo>
                <a:cubicBezTo>
                  <a:pt x="453" y="289"/>
                  <a:pt x="453" y="289"/>
                  <a:pt x="453" y="289"/>
                </a:cubicBezTo>
                <a:cubicBezTo>
                  <a:pt x="451" y="289"/>
                  <a:pt x="451" y="289"/>
                  <a:pt x="451" y="289"/>
                </a:cubicBezTo>
                <a:cubicBezTo>
                  <a:pt x="436" y="291"/>
                  <a:pt x="436" y="291"/>
                  <a:pt x="436" y="291"/>
                </a:cubicBezTo>
                <a:cubicBezTo>
                  <a:pt x="364" y="315"/>
                  <a:pt x="364" y="315"/>
                  <a:pt x="364" y="315"/>
                </a:cubicBezTo>
                <a:cubicBezTo>
                  <a:pt x="362" y="316"/>
                  <a:pt x="362" y="316"/>
                  <a:pt x="362" y="316"/>
                </a:cubicBezTo>
                <a:cubicBezTo>
                  <a:pt x="362" y="316"/>
                  <a:pt x="362" y="316"/>
                  <a:pt x="361" y="316"/>
                </a:cubicBezTo>
                <a:cubicBezTo>
                  <a:pt x="355" y="316"/>
                  <a:pt x="355" y="316"/>
                  <a:pt x="355" y="316"/>
                </a:cubicBezTo>
                <a:cubicBezTo>
                  <a:pt x="276" y="316"/>
                  <a:pt x="276" y="316"/>
                  <a:pt x="276" y="316"/>
                </a:cubicBezTo>
                <a:cubicBezTo>
                  <a:pt x="266" y="320"/>
                  <a:pt x="266" y="320"/>
                  <a:pt x="266" y="320"/>
                </a:cubicBezTo>
                <a:cubicBezTo>
                  <a:pt x="250" y="326"/>
                  <a:pt x="250" y="326"/>
                  <a:pt x="250" y="326"/>
                </a:cubicBezTo>
                <a:cubicBezTo>
                  <a:pt x="220" y="338"/>
                  <a:pt x="220" y="338"/>
                  <a:pt x="220" y="338"/>
                </a:cubicBezTo>
                <a:cubicBezTo>
                  <a:pt x="202" y="345"/>
                  <a:pt x="202" y="345"/>
                  <a:pt x="202" y="345"/>
                </a:cubicBezTo>
                <a:cubicBezTo>
                  <a:pt x="202" y="345"/>
                  <a:pt x="202" y="345"/>
                  <a:pt x="201" y="345"/>
                </a:cubicBezTo>
                <a:cubicBezTo>
                  <a:pt x="201" y="345"/>
                  <a:pt x="201" y="344"/>
                  <a:pt x="201" y="344"/>
                </a:cubicBezTo>
                <a:moveTo>
                  <a:pt x="359" y="24"/>
                </a:moveTo>
                <a:cubicBezTo>
                  <a:pt x="360" y="53"/>
                  <a:pt x="360" y="53"/>
                  <a:pt x="360" y="53"/>
                </a:cubicBezTo>
                <a:cubicBezTo>
                  <a:pt x="360" y="66"/>
                  <a:pt x="360" y="66"/>
                  <a:pt x="360" y="66"/>
                </a:cubicBezTo>
                <a:cubicBezTo>
                  <a:pt x="358" y="77"/>
                  <a:pt x="358" y="77"/>
                  <a:pt x="358" y="77"/>
                </a:cubicBezTo>
                <a:cubicBezTo>
                  <a:pt x="361" y="79"/>
                  <a:pt x="361" y="79"/>
                  <a:pt x="361" y="79"/>
                </a:cubicBezTo>
                <a:cubicBezTo>
                  <a:pt x="373" y="90"/>
                  <a:pt x="373" y="90"/>
                  <a:pt x="373" y="90"/>
                </a:cubicBezTo>
                <a:cubicBezTo>
                  <a:pt x="378" y="95"/>
                  <a:pt x="378" y="95"/>
                  <a:pt x="378" y="95"/>
                </a:cubicBezTo>
                <a:cubicBezTo>
                  <a:pt x="378" y="95"/>
                  <a:pt x="378" y="95"/>
                  <a:pt x="378" y="95"/>
                </a:cubicBezTo>
                <a:cubicBezTo>
                  <a:pt x="378" y="96"/>
                  <a:pt x="378" y="96"/>
                  <a:pt x="378" y="96"/>
                </a:cubicBezTo>
                <a:cubicBezTo>
                  <a:pt x="375" y="124"/>
                  <a:pt x="375" y="124"/>
                  <a:pt x="375" y="124"/>
                </a:cubicBezTo>
                <a:cubicBezTo>
                  <a:pt x="374" y="132"/>
                  <a:pt x="374" y="132"/>
                  <a:pt x="374" y="132"/>
                </a:cubicBezTo>
                <a:cubicBezTo>
                  <a:pt x="379" y="133"/>
                  <a:pt x="379" y="133"/>
                  <a:pt x="379" y="133"/>
                </a:cubicBezTo>
                <a:cubicBezTo>
                  <a:pt x="379" y="133"/>
                  <a:pt x="379" y="133"/>
                  <a:pt x="379" y="134"/>
                </a:cubicBezTo>
                <a:cubicBezTo>
                  <a:pt x="380" y="135"/>
                  <a:pt x="380" y="135"/>
                  <a:pt x="380" y="135"/>
                </a:cubicBezTo>
                <a:cubicBezTo>
                  <a:pt x="380" y="138"/>
                  <a:pt x="380" y="138"/>
                  <a:pt x="380" y="138"/>
                </a:cubicBezTo>
                <a:cubicBezTo>
                  <a:pt x="387" y="170"/>
                  <a:pt x="387" y="170"/>
                  <a:pt x="387" y="170"/>
                </a:cubicBezTo>
                <a:cubicBezTo>
                  <a:pt x="422" y="178"/>
                  <a:pt x="422" y="178"/>
                  <a:pt x="422" y="178"/>
                </a:cubicBezTo>
                <a:cubicBezTo>
                  <a:pt x="423" y="178"/>
                  <a:pt x="423" y="178"/>
                  <a:pt x="423" y="178"/>
                </a:cubicBezTo>
                <a:cubicBezTo>
                  <a:pt x="423" y="178"/>
                  <a:pt x="423" y="178"/>
                  <a:pt x="423" y="178"/>
                </a:cubicBezTo>
                <a:cubicBezTo>
                  <a:pt x="410" y="209"/>
                  <a:pt x="410" y="209"/>
                  <a:pt x="410" y="209"/>
                </a:cubicBezTo>
                <a:cubicBezTo>
                  <a:pt x="448" y="232"/>
                  <a:pt x="448" y="232"/>
                  <a:pt x="448" y="232"/>
                </a:cubicBezTo>
                <a:cubicBezTo>
                  <a:pt x="452" y="236"/>
                  <a:pt x="452" y="236"/>
                  <a:pt x="452" y="236"/>
                </a:cubicBezTo>
                <a:cubicBezTo>
                  <a:pt x="453" y="236"/>
                  <a:pt x="453" y="236"/>
                  <a:pt x="453" y="236"/>
                </a:cubicBezTo>
                <a:cubicBezTo>
                  <a:pt x="455" y="239"/>
                  <a:pt x="455" y="239"/>
                  <a:pt x="455" y="239"/>
                </a:cubicBezTo>
                <a:cubicBezTo>
                  <a:pt x="478" y="274"/>
                  <a:pt x="478" y="274"/>
                  <a:pt x="478" y="274"/>
                </a:cubicBezTo>
                <a:cubicBezTo>
                  <a:pt x="485" y="285"/>
                  <a:pt x="485" y="285"/>
                  <a:pt x="485" y="285"/>
                </a:cubicBezTo>
                <a:moveTo>
                  <a:pt x="295" y="33"/>
                </a:moveTo>
                <a:cubicBezTo>
                  <a:pt x="297" y="32"/>
                  <a:pt x="297" y="32"/>
                  <a:pt x="297" y="32"/>
                </a:cubicBezTo>
                <a:cubicBezTo>
                  <a:pt x="327" y="15"/>
                  <a:pt x="327" y="15"/>
                  <a:pt x="327" y="15"/>
                </a:cubicBezTo>
                <a:cubicBezTo>
                  <a:pt x="334" y="11"/>
                  <a:pt x="334" y="11"/>
                  <a:pt x="334" y="11"/>
                </a:cubicBezTo>
                <a:cubicBezTo>
                  <a:pt x="353" y="1"/>
                  <a:pt x="353" y="1"/>
                  <a:pt x="353" y="1"/>
                </a:cubicBezTo>
                <a:cubicBezTo>
                  <a:pt x="353" y="0"/>
                  <a:pt x="353" y="0"/>
                  <a:pt x="353" y="0"/>
                </a:cubicBezTo>
                <a:cubicBezTo>
                  <a:pt x="353" y="1"/>
                  <a:pt x="354" y="1"/>
                  <a:pt x="354" y="1"/>
                </a:cubicBezTo>
                <a:cubicBezTo>
                  <a:pt x="358" y="18"/>
                  <a:pt x="358" y="18"/>
                  <a:pt x="358" y="18"/>
                </a:cubicBezTo>
                <a:cubicBezTo>
                  <a:pt x="359" y="24"/>
                  <a:pt x="359" y="24"/>
                  <a:pt x="359" y="24"/>
                </a:cubicBezTo>
                <a:moveTo>
                  <a:pt x="0" y="153"/>
                </a:moveTo>
                <a:cubicBezTo>
                  <a:pt x="26" y="142"/>
                  <a:pt x="26" y="142"/>
                  <a:pt x="26" y="142"/>
                </a:cubicBezTo>
                <a:cubicBezTo>
                  <a:pt x="47" y="131"/>
                  <a:pt x="47" y="131"/>
                  <a:pt x="47" y="131"/>
                </a:cubicBezTo>
                <a:cubicBezTo>
                  <a:pt x="63" y="123"/>
                  <a:pt x="63" y="123"/>
                  <a:pt x="63" y="123"/>
                </a:cubicBezTo>
                <a:cubicBezTo>
                  <a:pt x="63" y="123"/>
                  <a:pt x="63" y="123"/>
                  <a:pt x="63" y="123"/>
                </a:cubicBezTo>
                <a:cubicBezTo>
                  <a:pt x="96" y="132"/>
                  <a:pt x="96" y="132"/>
                  <a:pt x="96" y="132"/>
                </a:cubicBezTo>
                <a:cubicBezTo>
                  <a:pt x="99" y="132"/>
                  <a:pt x="99" y="132"/>
                  <a:pt x="99" y="132"/>
                </a:cubicBezTo>
                <a:cubicBezTo>
                  <a:pt x="116" y="130"/>
                  <a:pt x="116" y="130"/>
                  <a:pt x="116" y="130"/>
                </a:cubicBezTo>
                <a:cubicBezTo>
                  <a:pt x="121" y="116"/>
                  <a:pt x="121" y="116"/>
                  <a:pt x="121" y="116"/>
                </a:cubicBezTo>
                <a:cubicBezTo>
                  <a:pt x="122" y="114"/>
                  <a:pt x="122" y="114"/>
                  <a:pt x="122" y="114"/>
                </a:cubicBezTo>
                <a:cubicBezTo>
                  <a:pt x="122" y="114"/>
                  <a:pt x="122" y="114"/>
                  <a:pt x="122" y="114"/>
                </a:cubicBezTo>
                <a:cubicBezTo>
                  <a:pt x="123" y="114"/>
                  <a:pt x="123" y="114"/>
                  <a:pt x="123" y="114"/>
                </a:cubicBezTo>
                <a:cubicBezTo>
                  <a:pt x="124" y="120"/>
                  <a:pt x="124" y="120"/>
                  <a:pt x="124" y="120"/>
                </a:cubicBezTo>
                <a:cubicBezTo>
                  <a:pt x="125" y="121"/>
                  <a:pt x="125" y="121"/>
                  <a:pt x="125" y="121"/>
                </a:cubicBezTo>
                <a:cubicBezTo>
                  <a:pt x="132" y="119"/>
                  <a:pt x="132" y="119"/>
                  <a:pt x="132" y="119"/>
                </a:cubicBezTo>
                <a:cubicBezTo>
                  <a:pt x="143" y="117"/>
                  <a:pt x="143" y="117"/>
                  <a:pt x="143" y="117"/>
                </a:cubicBezTo>
                <a:cubicBezTo>
                  <a:pt x="159" y="113"/>
                  <a:pt x="159" y="113"/>
                  <a:pt x="159" y="113"/>
                </a:cubicBezTo>
                <a:cubicBezTo>
                  <a:pt x="164" y="97"/>
                  <a:pt x="164" y="97"/>
                  <a:pt x="164" y="97"/>
                </a:cubicBezTo>
                <a:cubicBezTo>
                  <a:pt x="164" y="97"/>
                  <a:pt x="164" y="97"/>
                  <a:pt x="165" y="97"/>
                </a:cubicBezTo>
                <a:cubicBezTo>
                  <a:pt x="222" y="67"/>
                  <a:pt x="222" y="67"/>
                  <a:pt x="222" y="67"/>
                </a:cubicBezTo>
                <a:cubicBezTo>
                  <a:pt x="262" y="56"/>
                  <a:pt x="262" y="56"/>
                  <a:pt x="262" y="56"/>
                </a:cubicBezTo>
                <a:cubicBezTo>
                  <a:pt x="278" y="45"/>
                  <a:pt x="278" y="45"/>
                  <a:pt x="278" y="45"/>
                </a:cubicBezTo>
                <a:cubicBezTo>
                  <a:pt x="295" y="33"/>
                  <a:pt x="295" y="33"/>
                  <a:pt x="295" y="3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77"/>
          <p:cNvSpPr>
            <a:spLocks noEditPoints="1"/>
          </p:cNvSpPr>
          <p:nvPr/>
        </p:nvSpPr>
        <p:spPr bwMode="auto">
          <a:xfrm>
            <a:off x="8067675" y="831850"/>
            <a:ext cx="868363" cy="1655763"/>
          </a:xfrm>
          <a:custGeom>
            <a:avLst/>
            <a:gdLst>
              <a:gd name="T0" fmla="*/ 0 w 281"/>
              <a:gd name="T1" fmla="*/ 283 h 536"/>
              <a:gd name="T2" fmla="*/ 17 w 281"/>
              <a:gd name="T3" fmla="*/ 343 h 536"/>
              <a:gd name="T4" fmla="*/ 45 w 281"/>
              <a:gd name="T5" fmla="*/ 374 h 536"/>
              <a:gd name="T6" fmla="*/ 45 w 281"/>
              <a:gd name="T7" fmla="*/ 374 h 536"/>
              <a:gd name="T8" fmla="*/ 54 w 281"/>
              <a:gd name="T9" fmla="*/ 419 h 536"/>
              <a:gd name="T10" fmla="*/ 54 w 281"/>
              <a:gd name="T11" fmla="*/ 419 h 536"/>
              <a:gd name="T12" fmla="*/ 39 w 281"/>
              <a:gd name="T13" fmla="*/ 536 h 536"/>
              <a:gd name="T14" fmla="*/ 8 w 281"/>
              <a:gd name="T15" fmla="*/ 231 h 536"/>
              <a:gd name="T16" fmla="*/ 8 w 281"/>
              <a:gd name="T17" fmla="*/ 237 h 536"/>
              <a:gd name="T18" fmla="*/ 7 w 281"/>
              <a:gd name="T19" fmla="*/ 241 h 536"/>
              <a:gd name="T20" fmla="*/ 6 w 281"/>
              <a:gd name="T21" fmla="*/ 249 h 536"/>
              <a:gd name="T22" fmla="*/ 5 w 281"/>
              <a:gd name="T23" fmla="*/ 251 h 536"/>
              <a:gd name="T24" fmla="*/ 0 w 281"/>
              <a:gd name="T25" fmla="*/ 283 h 536"/>
              <a:gd name="T26" fmla="*/ 281 w 281"/>
              <a:gd name="T27" fmla="*/ 0 h 536"/>
              <a:gd name="T28" fmla="*/ 264 w 281"/>
              <a:gd name="T29" fmla="*/ 5 h 536"/>
              <a:gd name="T30" fmla="*/ 223 w 281"/>
              <a:gd name="T31" fmla="*/ 18 h 536"/>
              <a:gd name="T32" fmla="*/ 158 w 281"/>
              <a:gd name="T33" fmla="*/ 38 h 536"/>
              <a:gd name="T34" fmla="*/ 153 w 281"/>
              <a:gd name="T35" fmla="*/ 40 h 536"/>
              <a:gd name="T36" fmla="*/ 130 w 281"/>
              <a:gd name="T37" fmla="*/ 52 h 536"/>
              <a:gd name="T38" fmla="*/ 105 w 281"/>
              <a:gd name="T39" fmla="*/ 67 h 536"/>
              <a:gd name="T40" fmla="*/ 105 w 281"/>
              <a:gd name="T41" fmla="*/ 75 h 536"/>
              <a:gd name="T42" fmla="*/ 106 w 281"/>
              <a:gd name="T43" fmla="*/ 89 h 536"/>
              <a:gd name="T44" fmla="*/ 106 w 281"/>
              <a:gd name="T45" fmla="*/ 89 h 536"/>
              <a:gd name="T46" fmla="*/ 105 w 281"/>
              <a:gd name="T47" fmla="*/ 92 h 536"/>
              <a:gd name="T48" fmla="*/ 94 w 281"/>
              <a:gd name="T49" fmla="*/ 114 h 536"/>
              <a:gd name="T50" fmla="*/ 67 w 281"/>
              <a:gd name="T51" fmla="*/ 169 h 536"/>
              <a:gd name="T52" fmla="*/ 67 w 281"/>
              <a:gd name="T53" fmla="*/ 169 h 536"/>
              <a:gd name="T54" fmla="*/ 12 w 281"/>
              <a:gd name="T55" fmla="*/ 228 h 536"/>
              <a:gd name="T56" fmla="*/ 8 w 281"/>
              <a:gd name="T57" fmla="*/ 231 h 5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81" h="536">
                <a:moveTo>
                  <a:pt x="0" y="283"/>
                </a:moveTo>
                <a:cubicBezTo>
                  <a:pt x="17" y="343"/>
                  <a:pt x="17" y="343"/>
                  <a:pt x="17" y="343"/>
                </a:cubicBezTo>
                <a:cubicBezTo>
                  <a:pt x="45" y="374"/>
                  <a:pt x="45" y="374"/>
                  <a:pt x="45" y="374"/>
                </a:cubicBezTo>
                <a:cubicBezTo>
                  <a:pt x="45" y="374"/>
                  <a:pt x="45" y="374"/>
                  <a:pt x="45" y="374"/>
                </a:cubicBezTo>
                <a:cubicBezTo>
                  <a:pt x="54" y="419"/>
                  <a:pt x="54" y="419"/>
                  <a:pt x="54" y="419"/>
                </a:cubicBezTo>
                <a:cubicBezTo>
                  <a:pt x="54" y="419"/>
                  <a:pt x="54" y="419"/>
                  <a:pt x="54" y="419"/>
                </a:cubicBezTo>
                <a:cubicBezTo>
                  <a:pt x="39" y="536"/>
                  <a:pt x="39" y="536"/>
                  <a:pt x="39" y="536"/>
                </a:cubicBezTo>
                <a:moveTo>
                  <a:pt x="8" y="231"/>
                </a:moveTo>
                <a:cubicBezTo>
                  <a:pt x="8" y="237"/>
                  <a:pt x="8" y="237"/>
                  <a:pt x="8" y="237"/>
                </a:cubicBezTo>
                <a:cubicBezTo>
                  <a:pt x="7" y="241"/>
                  <a:pt x="7" y="241"/>
                  <a:pt x="7" y="241"/>
                </a:cubicBezTo>
                <a:cubicBezTo>
                  <a:pt x="6" y="249"/>
                  <a:pt x="6" y="249"/>
                  <a:pt x="6" y="249"/>
                </a:cubicBezTo>
                <a:cubicBezTo>
                  <a:pt x="5" y="251"/>
                  <a:pt x="5" y="251"/>
                  <a:pt x="5" y="251"/>
                </a:cubicBezTo>
                <a:cubicBezTo>
                  <a:pt x="0" y="283"/>
                  <a:pt x="0" y="283"/>
                  <a:pt x="0" y="283"/>
                </a:cubicBezTo>
                <a:moveTo>
                  <a:pt x="281" y="0"/>
                </a:moveTo>
                <a:cubicBezTo>
                  <a:pt x="264" y="5"/>
                  <a:pt x="264" y="5"/>
                  <a:pt x="264" y="5"/>
                </a:cubicBezTo>
                <a:cubicBezTo>
                  <a:pt x="223" y="18"/>
                  <a:pt x="223" y="18"/>
                  <a:pt x="223" y="18"/>
                </a:cubicBezTo>
                <a:cubicBezTo>
                  <a:pt x="158" y="38"/>
                  <a:pt x="158" y="38"/>
                  <a:pt x="158" y="38"/>
                </a:cubicBezTo>
                <a:cubicBezTo>
                  <a:pt x="153" y="40"/>
                  <a:pt x="153" y="40"/>
                  <a:pt x="153" y="40"/>
                </a:cubicBezTo>
                <a:cubicBezTo>
                  <a:pt x="130" y="52"/>
                  <a:pt x="130" y="52"/>
                  <a:pt x="130" y="52"/>
                </a:cubicBezTo>
                <a:cubicBezTo>
                  <a:pt x="105" y="67"/>
                  <a:pt x="105" y="67"/>
                  <a:pt x="105" y="67"/>
                </a:cubicBezTo>
                <a:cubicBezTo>
                  <a:pt x="105" y="75"/>
                  <a:pt x="105" y="75"/>
                  <a:pt x="105" y="75"/>
                </a:cubicBezTo>
                <a:cubicBezTo>
                  <a:pt x="106" y="89"/>
                  <a:pt x="106" y="89"/>
                  <a:pt x="106" y="89"/>
                </a:cubicBezTo>
                <a:cubicBezTo>
                  <a:pt x="106" y="89"/>
                  <a:pt x="106" y="89"/>
                  <a:pt x="106" y="89"/>
                </a:cubicBezTo>
                <a:cubicBezTo>
                  <a:pt x="105" y="92"/>
                  <a:pt x="105" y="92"/>
                  <a:pt x="105" y="92"/>
                </a:cubicBezTo>
                <a:cubicBezTo>
                  <a:pt x="94" y="114"/>
                  <a:pt x="94" y="114"/>
                  <a:pt x="94" y="114"/>
                </a:cubicBezTo>
                <a:cubicBezTo>
                  <a:pt x="67" y="169"/>
                  <a:pt x="67" y="169"/>
                  <a:pt x="67" y="169"/>
                </a:cubicBezTo>
                <a:cubicBezTo>
                  <a:pt x="67" y="169"/>
                  <a:pt x="67" y="169"/>
                  <a:pt x="67" y="169"/>
                </a:cubicBezTo>
                <a:cubicBezTo>
                  <a:pt x="12" y="228"/>
                  <a:pt x="12" y="228"/>
                  <a:pt x="12" y="228"/>
                </a:cubicBezTo>
                <a:cubicBezTo>
                  <a:pt x="8" y="231"/>
                  <a:pt x="8" y="231"/>
                  <a:pt x="8" y="23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78"/>
          <p:cNvSpPr>
            <a:spLocks/>
          </p:cNvSpPr>
          <p:nvPr/>
        </p:nvSpPr>
        <p:spPr bwMode="auto">
          <a:xfrm>
            <a:off x="7051675" y="815975"/>
            <a:ext cx="198438" cy="284163"/>
          </a:xfrm>
          <a:custGeom>
            <a:avLst/>
            <a:gdLst>
              <a:gd name="T0" fmla="*/ 0 w 64"/>
              <a:gd name="T1" fmla="*/ 92 h 92"/>
              <a:gd name="T2" fmla="*/ 47 w 64"/>
              <a:gd name="T3" fmla="*/ 62 h 92"/>
              <a:gd name="T4" fmla="*/ 64 w 64"/>
              <a:gd name="T5" fmla="*/ 17 h 92"/>
              <a:gd name="T6" fmla="*/ 50 w 64"/>
              <a:gd name="T7" fmla="*/ 5 h 92"/>
              <a:gd name="T8" fmla="*/ 50 w 64"/>
              <a:gd name="T9" fmla="*/ 5 h 92"/>
              <a:gd name="T10" fmla="*/ 50 w 64"/>
              <a:gd name="T11" fmla="*/ 4 h 92"/>
              <a:gd name="T12" fmla="*/ 58 w 64"/>
              <a:gd name="T13" fmla="*/ 0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4" h="92">
                <a:moveTo>
                  <a:pt x="0" y="92"/>
                </a:moveTo>
                <a:cubicBezTo>
                  <a:pt x="47" y="62"/>
                  <a:pt x="47" y="62"/>
                  <a:pt x="47" y="62"/>
                </a:cubicBezTo>
                <a:cubicBezTo>
                  <a:pt x="64" y="17"/>
                  <a:pt x="64" y="17"/>
                  <a:pt x="64" y="17"/>
                </a:cubicBezTo>
                <a:cubicBezTo>
                  <a:pt x="50" y="5"/>
                  <a:pt x="50" y="5"/>
                  <a:pt x="50" y="5"/>
                </a:cubicBezTo>
                <a:cubicBezTo>
                  <a:pt x="50" y="5"/>
                  <a:pt x="50" y="5"/>
                  <a:pt x="50" y="5"/>
                </a:cubicBezTo>
                <a:cubicBezTo>
                  <a:pt x="50" y="5"/>
                  <a:pt x="50" y="4"/>
                  <a:pt x="50" y="4"/>
                </a:cubicBezTo>
                <a:cubicBezTo>
                  <a:pt x="58" y="0"/>
                  <a:pt x="58" y="0"/>
                  <a:pt x="58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79"/>
          <p:cNvSpPr>
            <a:spLocks/>
          </p:cNvSpPr>
          <p:nvPr/>
        </p:nvSpPr>
        <p:spPr bwMode="auto">
          <a:xfrm>
            <a:off x="7543800" y="500063"/>
            <a:ext cx="215900" cy="519113"/>
          </a:xfrm>
          <a:custGeom>
            <a:avLst/>
            <a:gdLst>
              <a:gd name="T0" fmla="*/ 70 w 70"/>
              <a:gd name="T1" fmla="*/ 0 h 168"/>
              <a:gd name="T2" fmla="*/ 70 w 70"/>
              <a:gd name="T3" fmla="*/ 33 h 168"/>
              <a:gd name="T4" fmla="*/ 69 w 70"/>
              <a:gd name="T5" fmla="*/ 53 h 168"/>
              <a:gd name="T6" fmla="*/ 69 w 70"/>
              <a:gd name="T7" fmla="*/ 53 h 168"/>
              <a:gd name="T8" fmla="*/ 6 w 70"/>
              <a:gd name="T9" fmla="*/ 71 h 168"/>
              <a:gd name="T10" fmla="*/ 25 w 70"/>
              <a:gd name="T11" fmla="*/ 91 h 168"/>
              <a:gd name="T12" fmla="*/ 25 w 70"/>
              <a:gd name="T13" fmla="*/ 92 h 168"/>
              <a:gd name="T14" fmla="*/ 25 w 70"/>
              <a:gd name="T15" fmla="*/ 92 h 168"/>
              <a:gd name="T16" fmla="*/ 5 w 70"/>
              <a:gd name="T17" fmla="*/ 111 h 168"/>
              <a:gd name="T18" fmla="*/ 0 w 70"/>
              <a:gd name="T19" fmla="*/ 168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70" h="168">
                <a:moveTo>
                  <a:pt x="70" y="0"/>
                </a:moveTo>
                <a:cubicBezTo>
                  <a:pt x="70" y="33"/>
                  <a:pt x="70" y="33"/>
                  <a:pt x="70" y="33"/>
                </a:cubicBezTo>
                <a:cubicBezTo>
                  <a:pt x="69" y="53"/>
                  <a:pt x="69" y="53"/>
                  <a:pt x="69" y="53"/>
                </a:cubicBezTo>
                <a:cubicBezTo>
                  <a:pt x="69" y="53"/>
                  <a:pt x="69" y="53"/>
                  <a:pt x="69" y="53"/>
                </a:cubicBezTo>
                <a:cubicBezTo>
                  <a:pt x="6" y="71"/>
                  <a:pt x="6" y="71"/>
                  <a:pt x="6" y="71"/>
                </a:cubicBezTo>
                <a:cubicBezTo>
                  <a:pt x="25" y="91"/>
                  <a:pt x="25" y="91"/>
                  <a:pt x="25" y="91"/>
                </a:cubicBezTo>
                <a:cubicBezTo>
                  <a:pt x="25" y="91"/>
                  <a:pt x="25" y="91"/>
                  <a:pt x="25" y="92"/>
                </a:cubicBezTo>
                <a:cubicBezTo>
                  <a:pt x="25" y="92"/>
                  <a:pt x="25" y="92"/>
                  <a:pt x="25" y="92"/>
                </a:cubicBezTo>
                <a:cubicBezTo>
                  <a:pt x="5" y="111"/>
                  <a:pt x="5" y="111"/>
                  <a:pt x="5" y="111"/>
                </a:cubicBezTo>
                <a:cubicBezTo>
                  <a:pt x="0" y="168"/>
                  <a:pt x="0" y="168"/>
                  <a:pt x="0" y="16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80"/>
          <p:cNvSpPr>
            <a:spLocks noEditPoints="1"/>
          </p:cNvSpPr>
          <p:nvPr/>
        </p:nvSpPr>
        <p:spPr bwMode="auto">
          <a:xfrm>
            <a:off x="6359525" y="2749550"/>
            <a:ext cx="1279525" cy="268288"/>
          </a:xfrm>
          <a:custGeom>
            <a:avLst/>
            <a:gdLst>
              <a:gd name="T0" fmla="*/ 63 w 806"/>
              <a:gd name="T1" fmla="*/ 132 h 169"/>
              <a:gd name="T2" fmla="*/ 16 w 806"/>
              <a:gd name="T3" fmla="*/ 160 h 169"/>
              <a:gd name="T4" fmla="*/ 8 w 806"/>
              <a:gd name="T5" fmla="*/ 163 h 169"/>
              <a:gd name="T6" fmla="*/ 0 w 806"/>
              <a:gd name="T7" fmla="*/ 169 h 169"/>
              <a:gd name="T8" fmla="*/ 806 w 806"/>
              <a:gd name="T9" fmla="*/ 0 h 169"/>
              <a:gd name="T10" fmla="*/ 738 w 806"/>
              <a:gd name="T11" fmla="*/ 8 h 169"/>
              <a:gd name="T12" fmla="*/ 613 w 806"/>
              <a:gd name="T13" fmla="*/ 17 h 1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06" h="169">
                <a:moveTo>
                  <a:pt x="63" y="132"/>
                </a:moveTo>
                <a:lnTo>
                  <a:pt x="16" y="160"/>
                </a:lnTo>
                <a:lnTo>
                  <a:pt x="8" y="163"/>
                </a:lnTo>
                <a:lnTo>
                  <a:pt x="0" y="169"/>
                </a:lnTo>
                <a:moveTo>
                  <a:pt x="806" y="0"/>
                </a:moveTo>
                <a:lnTo>
                  <a:pt x="738" y="8"/>
                </a:lnTo>
                <a:lnTo>
                  <a:pt x="613" y="17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81"/>
          <p:cNvSpPr>
            <a:spLocks noEditPoints="1"/>
          </p:cNvSpPr>
          <p:nvPr/>
        </p:nvSpPr>
        <p:spPr bwMode="auto">
          <a:xfrm>
            <a:off x="7116763" y="1012825"/>
            <a:ext cx="976313" cy="890588"/>
          </a:xfrm>
          <a:custGeom>
            <a:avLst/>
            <a:gdLst>
              <a:gd name="T0" fmla="*/ 308 w 316"/>
              <a:gd name="T1" fmla="*/ 224 h 288"/>
              <a:gd name="T2" fmla="*/ 307 w 316"/>
              <a:gd name="T3" fmla="*/ 224 h 288"/>
              <a:gd name="T4" fmla="*/ 260 w 316"/>
              <a:gd name="T5" fmla="*/ 227 h 288"/>
              <a:gd name="T6" fmla="*/ 186 w 316"/>
              <a:gd name="T7" fmla="*/ 232 h 288"/>
              <a:gd name="T8" fmla="*/ 154 w 316"/>
              <a:gd name="T9" fmla="*/ 248 h 288"/>
              <a:gd name="T10" fmla="*/ 140 w 316"/>
              <a:gd name="T11" fmla="*/ 254 h 288"/>
              <a:gd name="T12" fmla="*/ 140 w 316"/>
              <a:gd name="T13" fmla="*/ 255 h 288"/>
              <a:gd name="T14" fmla="*/ 110 w 316"/>
              <a:gd name="T15" fmla="*/ 256 h 288"/>
              <a:gd name="T16" fmla="*/ 110 w 316"/>
              <a:gd name="T17" fmla="*/ 256 h 288"/>
              <a:gd name="T18" fmla="*/ 97 w 316"/>
              <a:gd name="T19" fmla="*/ 245 h 288"/>
              <a:gd name="T20" fmla="*/ 88 w 316"/>
              <a:gd name="T21" fmla="*/ 254 h 288"/>
              <a:gd name="T22" fmla="*/ 68 w 316"/>
              <a:gd name="T23" fmla="*/ 275 h 288"/>
              <a:gd name="T24" fmla="*/ 68 w 316"/>
              <a:gd name="T25" fmla="*/ 275 h 288"/>
              <a:gd name="T26" fmla="*/ 67 w 316"/>
              <a:gd name="T27" fmla="*/ 275 h 288"/>
              <a:gd name="T28" fmla="*/ 48 w 316"/>
              <a:gd name="T29" fmla="*/ 279 h 288"/>
              <a:gd name="T30" fmla="*/ 28 w 316"/>
              <a:gd name="T31" fmla="*/ 283 h 288"/>
              <a:gd name="T32" fmla="*/ 0 w 316"/>
              <a:gd name="T33" fmla="*/ 288 h 288"/>
              <a:gd name="T34" fmla="*/ 137 w 316"/>
              <a:gd name="T35" fmla="*/ 2 h 288"/>
              <a:gd name="T36" fmla="*/ 173 w 316"/>
              <a:gd name="T37" fmla="*/ 0 h 288"/>
              <a:gd name="T38" fmla="*/ 174 w 316"/>
              <a:gd name="T39" fmla="*/ 0 h 288"/>
              <a:gd name="T40" fmla="*/ 174 w 316"/>
              <a:gd name="T41" fmla="*/ 1 h 288"/>
              <a:gd name="T42" fmla="*/ 167 w 316"/>
              <a:gd name="T43" fmla="*/ 12 h 288"/>
              <a:gd name="T44" fmla="*/ 190 w 316"/>
              <a:gd name="T45" fmla="*/ 29 h 288"/>
              <a:gd name="T46" fmla="*/ 194 w 316"/>
              <a:gd name="T47" fmla="*/ 33 h 288"/>
              <a:gd name="T48" fmla="*/ 212 w 316"/>
              <a:gd name="T49" fmla="*/ 23 h 288"/>
              <a:gd name="T50" fmla="*/ 212 w 316"/>
              <a:gd name="T51" fmla="*/ 23 h 288"/>
              <a:gd name="T52" fmla="*/ 213 w 316"/>
              <a:gd name="T53" fmla="*/ 24 h 288"/>
              <a:gd name="T54" fmla="*/ 232 w 316"/>
              <a:gd name="T55" fmla="*/ 41 h 288"/>
              <a:gd name="T56" fmla="*/ 245 w 316"/>
              <a:gd name="T57" fmla="*/ 46 h 288"/>
              <a:gd name="T58" fmla="*/ 245 w 316"/>
              <a:gd name="T59" fmla="*/ 46 h 288"/>
              <a:gd name="T60" fmla="*/ 261 w 316"/>
              <a:gd name="T61" fmla="*/ 74 h 288"/>
              <a:gd name="T62" fmla="*/ 315 w 316"/>
              <a:gd name="T63" fmla="*/ 169 h 288"/>
              <a:gd name="T64" fmla="*/ 316 w 316"/>
              <a:gd name="T65" fmla="*/ 172 h 288"/>
              <a:gd name="T66" fmla="*/ 316 w 316"/>
              <a:gd name="T67" fmla="*/ 172 h 288"/>
              <a:gd name="T68" fmla="*/ 39 w 316"/>
              <a:gd name="T69" fmla="*/ 143 h 288"/>
              <a:gd name="T70" fmla="*/ 48 w 316"/>
              <a:gd name="T71" fmla="*/ 136 h 288"/>
              <a:gd name="T72" fmla="*/ 98 w 316"/>
              <a:gd name="T73" fmla="*/ 95 h 288"/>
              <a:gd name="T74" fmla="*/ 129 w 316"/>
              <a:gd name="T75" fmla="*/ 70 h 288"/>
              <a:gd name="T76" fmla="*/ 128 w 316"/>
              <a:gd name="T77" fmla="*/ 69 h 288"/>
              <a:gd name="T78" fmla="*/ 117 w 316"/>
              <a:gd name="T79" fmla="*/ 59 h 288"/>
              <a:gd name="T80" fmla="*/ 116 w 316"/>
              <a:gd name="T81" fmla="*/ 59 h 288"/>
              <a:gd name="T82" fmla="*/ 140 w 316"/>
              <a:gd name="T83" fmla="*/ 30 h 288"/>
              <a:gd name="T84" fmla="*/ 155 w 316"/>
              <a:gd name="T85" fmla="*/ 10 h 288"/>
              <a:gd name="T86" fmla="*/ 137 w 316"/>
              <a:gd name="T87" fmla="*/ 3 h 288"/>
              <a:gd name="T88" fmla="*/ 137 w 316"/>
              <a:gd name="T89" fmla="*/ 2 h 288"/>
              <a:gd name="T90" fmla="*/ 137 w 316"/>
              <a:gd name="T91" fmla="*/ 2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316" h="288">
                <a:moveTo>
                  <a:pt x="308" y="224"/>
                </a:moveTo>
                <a:cubicBezTo>
                  <a:pt x="308" y="224"/>
                  <a:pt x="308" y="224"/>
                  <a:pt x="307" y="224"/>
                </a:cubicBezTo>
                <a:cubicBezTo>
                  <a:pt x="260" y="227"/>
                  <a:pt x="260" y="227"/>
                  <a:pt x="260" y="227"/>
                </a:cubicBezTo>
                <a:cubicBezTo>
                  <a:pt x="186" y="232"/>
                  <a:pt x="186" y="232"/>
                  <a:pt x="186" y="232"/>
                </a:cubicBezTo>
                <a:cubicBezTo>
                  <a:pt x="154" y="248"/>
                  <a:pt x="154" y="248"/>
                  <a:pt x="154" y="248"/>
                </a:cubicBezTo>
                <a:cubicBezTo>
                  <a:pt x="140" y="254"/>
                  <a:pt x="140" y="254"/>
                  <a:pt x="140" y="254"/>
                </a:cubicBezTo>
                <a:cubicBezTo>
                  <a:pt x="140" y="254"/>
                  <a:pt x="140" y="255"/>
                  <a:pt x="140" y="255"/>
                </a:cubicBezTo>
                <a:cubicBezTo>
                  <a:pt x="110" y="256"/>
                  <a:pt x="110" y="256"/>
                  <a:pt x="110" y="256"/>
                </a:cubicBezTo>
                <a:cubicBezTo>
                  <a:pt x="110" y="256"/>
                  <a:pt x="110" y="256"/>
                  <a:pt x="110" y="256"/>
                </a:cubicBezTo>
                <a:cubicBezTo>
                  <a:pt x="97" y="245"/>
                  <a:pt x="97" y="245"/>
                  <a:pt x="97" y="245"/>
                </a:cubicBezTo>
                <a:cubicBezTo>
                  <a:pt x="88" y="254"/>
                  <a:pt x="88" y="254"/>
                  <a:pt x="88" y="254"/>
                </a:cubicBezTo>
                <a:cubicBezTo>
                  <a:pt x="68" y="275"/>
                  <a:pt x="68" y="275"/>
                  <a:pt x="68" y="275"/>
                </a:cubicBezTo>
                <a:cubicBezTo>
                  <a:pt x="68" y="275"/>
                  <a:pt x="68" y="275"/>
                  <a:pt x="68" y="275"/>
                </a:cubicBezTo>
                <a:cubicBezTo>
                  <a:pt x="67" y="275"/>
                  <a:pt x="67" y="275"/>
                  <a:pt x="67" y="275"/>
                </a:cubicBezTo>
                <a:cubicBezTo>
                  <a:pt x="48" y="279"/>
                  <a:pt x="48" y="279"/>
                  <a:pt x="48" y="279"/>
                </a:cubicBezTo>
                <a:cubicBezTo>
                  <a:pt x="28" y="283"/>
                  <a:pt x="28" y="283"/>
                  <a:pt x="28" y="283"/>
                </a:cubicBezTo>
                <a:cubicBezTo>
                  <a:pt x="0" y="288"/>
                  <a:pt x="0" y="288"/>
                  <a:pt x="0" y="288"/>
                </a:cubicBezTo>
                <a:moveTo>
                  <a:pt x="137" y="2"/>
                </a:moveTo>
                <a:cubicBezTo>
                  <a:pt x="173" y="0"/>
                  <a:pt x="173" y="0"/>
                  <a:pt x="173" y="0"/>
                </a:cubicBezTo>
                <a:cubicBezTo>
                  <a:pt x="174" y="0"/>
                  <a:pt x="174" y="0"/>
                  <a:pt x="174" y="0"/>
                </a:cubicBezTo>
                <a:cubicBezTo>
                  <a:pt x="174" y="1"/>
                  <a:pt x="174" y="1"/>
                  <a:pt x="174" y="1"/>
                </a:cubicBezTo>
                <a:cubicBezTo>
                  <a:pt x="167" y="12"/>
                  <a:pt x="167" y="12"/>
                  <a:pt x="167" y="12"/>
                </a:cubicBezTo>
                <a:cubicBezTo>
                  <a:pt x="190" y="29"/>
                  <a:pt x="190" y="29"/>
                  <a:pt x="190" y="29"/>
                </a:cubicBezTo>
                <a:cubicBezTo>
                  <a:pt x="194" y="33"/>
                  <a:pt x="194" y="33"/>
                  <a:pt x="194" y="33"/>
                </a:cubicBezTo>
                <a:cubicBezTo>
                  <a:pt x="212" y="23"/>
                  <a:pt x="212" y="23"/>
                  <a:pt x="212" y="23"/>
                </a:cubicBezTo>
                <a:cubicBezTo>
                  <a:pt x="212" y="23"/>
                  <a:pt x="212" y="23"/>
                  <a:pt x="212" y="23"/>
                </a:cubicBezTo>
                <a:cubicBezTo>
                  <a:pt x="213" y="24"/>
                  <a:pt x="213" y="24"/>
                  <a:pt x="213" y="24"/>
                </a:cubicBezTo>
                <a:cubicBezTo>
                  <a:pt x="232" y="41"/>
                  <a:pt x="232" y="41"/>
                  <a:pt x="232" y="41"/>
                </a:cubicBezTo>
                <a:cubicBezTo>
                  <a:pt x="245" y="46"/>
                  <a:pt x="245" y="46"/>
                  <a:pt x="245" y="46"/>
                </a:cubicBezTo>
                <a:cubicBezTo>
                  <a:pt x="245" y="46"/>
                  <a:pt x="245" y="46"/>
                  <a:pt x="245" y="46"/>
                </a:cubicBezTo>
                <a:cubicBezTo>
                  <a:pt x="261" y="74"/>
                  <a:pt x="261" y="74"/>
                  <a:pt x="261" y="74"/>
                </a:cubicBezTo>
                <a:cubicBezTo>
                  <a:pt x="315" y="169"/>
                  <a:pt x="315" y="169"/>
                  <a:pt x="315" y="169"/>
                </a:cubicBezTo>
                <a:cubicBezTo>
                  <a:pt x="316" y="172"/>
                  <a:pt x="316" y="172"/>
                  <a:pt x="316" y="172"/>
                </a:cubicBezTo>
                <a:cubicBezTo>
                  <a:pt x="316" y="172"/>
                  <a:pt x="316" y="172"/>
                  <a:pt x="316" y="172"/>
                </a:cubicBezTo>
                <a:moveTo>
                  <a:pt x="39" y="143"/>
                </a:moveTo>
                <a:cubicBezTo>
                  <a:pt x="48" y="136"/>
                  <a:pt x="48" y="136"/>
                  <a:pt x="48" y="136"/>
                </a:cubicBezTo>
                <a:cubicBezTo>
                  <a:pt x="98" y="95"/>
                  <a:pt x="98" y="95"/>
                  <a:pt x="98" y="95"/>
                </a:cubicBezTo>
                <a:cubicBezTo>
                  <a:pt x="129" y="70"/>
                  <a:pt x="129" y="70"/>
                  <a:pt x="129" y="70"/>
                </a:cubicBezTo>
                <a:cubicBezTo>
                  <a:pt x="128" y="69"/>
                  <a:pt x="128" y="69"/>
                  <a:pt x="128" y="69"/>
                </a:cubicBezTo>
                <a:cubicBezTo>
                  <a:pt x="117" y="59"/>
                  <a:pt x="117" y="59"/>
                  <a:pt x="117" y="59"/>
                </a:cubicBezTo>
                <a:cubicBezTo>
                  <a:pt x="116" y="59"/>
                  <a:pt x="116" y="59"/>
                  <a:pt x="116" y="59"/>
                </a:cubicBezTo>
                <a:cubicBezTo>
                  <a:pt x="140" y="30"/>
                  <a:pt x="140" y="30"/>
                  <a:pt x="140" y="30"/>
                </a:cubicBezTo>
                <a:cubicBezTo>
                  <a:pt x="155" y="10"/>
                  <a:pt x="155" y="10"/>
                  <a:pt x="155" y="10"/>
                </a:cubicBezTo>
                <a:cubicBezTo>
                  <a:pt x="137" y="3"/>
                  <a:pt x="137" y="3"/>
                  <a:pt x="137" y="3"/>
                </a:cubicBezTo>
                <a:cubicBezTo>
                  <a:pt x="137" y="3"/>
                  <a:pt x="137" y="2"/>
                  <a:pt x="137" y="2"/>
                </a:cubicBezTo>
                <a:cubicBezTo>
                  <a:pt x="137" y="2"/>
                  <a:pt x="137" y="2"/>
                  <a:pt x="137" y="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82"/>
          <p:cNvSpPr>
            <a:spLocks/>
          </p:cNvSpPr>
          <p:nvPr/>
        </p:nvSpPr>
        <p:spPr bwMode="auto">
          <a:xfrm>
            <a:off x="5548313" y="2997200"/>
            <a:ext cx="17463" cy="63500"/>
          </a:xfrm>
          <a:custGeom>
            <a:avLst/>
            <a:gdLst>
              <a:gd name="T0" fmla="*/ 6 w 6"/>
              <a:gd name="T1" fmla="*/ 21 h 21"/>
              <a:gd name="T2" fmla="*/ 6 w 6"/>
              <a:gd name="T3" fmla="*/ 20 h 21"/>
              <a:gd name="T4" fmla="*/ 0 w 6"/>
              <a:gd name="T5" fmla="*/ 3 h 21"/>
              <a:gd name="T6" fmla="*/ 0 w 6"/>
              <a:gd name="T7" fmla="*/ 2 h 21"/>
              <a:gd name="T8" fmla="*/ 2 w 6"/>
              <a:gd name="T9" fmla="*/ 0 h 21"/>
              <a:gd name="T10" fmla="*/ 3 w 6"/>
              <a:gd name="T11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" h="21">
                <a:moveTo>
                  <a:pt x="6" y="21"/>
                </a:moveTo>
                <a:cubicBezTo>
                  <a:pt x="6" y="20"/>
                  <a:pt x="6" y="20"/>
                  <a:pt x="6" y="20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2"/>
                </a:cubicBezTo>
                <a:cubicBezTo>
                  <a:pt x="2" y="0"/>
                  <a:pt x="2" y="0"/>
                  <a:pt x="2" y="0"/>
                </a:cubicBezTo>
                <a:cubicBezTo>
                  <a:pt x="3" y="0"/>
                  <a:pt x="3" y="0"/>
                  <a:pt x="3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83"/>
          <p:cNvSpPr>
            <a:spLocks/>
          </p:cNvSpPr>
          <p:nvPr/>
        </p:nvSpPr>
        <p:spPr bwMode="auto">
          <a:xfrm>
            <a:off x="6483350" y="4513263"/>
            <a:ext cx="439738" cy="31750"/>
          </a:xfrm>
          <a:custGeom>
            <a:avLst/>
            <a:gdLst>
              <a:gd name="T0" fmla="*/ 0 w 277"/>
              <a:gd name="T1" fmla="*/ 10 h 20"/>
              <a:gd name="T2" fmla="*/ 53 w 277"/>
              <a:gd name="T3" fmla="*/ 8 h 20"/>
              <a:gd name="T4" fmla="*/ 199 w 277"/>
              <a:gd name="T5" fmla="*/ 0 h 20"/>
              <a:gd name="T6" fmla="*/ 236 w 277"/>
              <a:gd name="T7" fmla="*/ 8 h 20"/>
              <a:gd name="T8" fmla="*/ 277 w 277"/>
              <a:gd name="T9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77" h="20">
                <a:moveTo>
                  <a:pt x="0" y="10"/>
                </a:moveTo>
                <a:lnTo>
                  <a:pt x="53" y="8"/>
                </a:lnTo>
                <a:lnTo>
                  <a:pt x="199" y="0"/>
                </a:lnTo>
                <a:lnTo>
                  <a:pt x="236" y="8"/>
                </a:lnTo>
                <a:lnTo>
                  <a:pt x="277" y="2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84"/>
          <p:cNvSpPr>
            <a:spLocks/>
          </p:cNvSpPr>
          <p:nvPr/>
        </p:nvSpPr>
        <p:spPr bwMode="auto">
          <a:xfrm>
            <a:off x="6316663" y="4183063"/>
            <a:ext cx="166688" cy="346075"/>
          </a:xfrm>
          <a:custGeom>
            <a:avLst/>
            <a:gdLst>
              <a:gd name="T0" fmla="*/ 0 w 105"/>
              <a:gd name="T1" fmla="*/ 0 h 218"/>
              <a:gd name="T2" fmla="*/ 103 w 105"/>
              <a:gd name="T3" fmla="*/ 216 h 218"/>
              <a:gd name="T4" fmla="*/ 105 w 105"/>
              <a:gd name="T5" fmla="*/ 218 h 2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5" h="218">
                <a:moveTo>
                  <a:pt x="0" y="0"/>
                </a:moveTo>
                <a:lnTo>
                  <a:pt x="103" y="216"/>
                </a:lnTo>
                <a:lnTo>
                  <a:pt x="105" y="218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85"/>
          <p:cNvSpPr>
            <a:spLocks/>
          </p:cNvSpPr>
          <p:nvPr/>
        </p:nvSpPr>
        <p:spPr bwMode="auto">
          <a:xfrm>
            <a:off x="5803900" y="4117975"/>
            <a:ext cx="512763" cy="65088"/>
          </a:xfrm>
          <a:custGeom>
            <a:avLst/>
            <a:gdLst>
              <a:gd name="T0" fmla="*/ 0 w 323"/>
              <a:gd name="T1" fmla="*/ 16 h 41"/>
              <a:gd name="T2" fmla="*/ 4 w 323"/>
              <a:gd name="T3" fmla="*/ 18 h 41"/>
              <a:gd name="T4" fmla="*/ 152 w 323"/>
              <a:gd name="T5" fmla="*/ 0 h 41"/>
              <a:gd name="T6" fmla="*/ 243 w 323"/>
              <a:gd name="T7" fmla="*/ 21 h 41"/>
              <a:gd name="T8" fmla="*/ 243 w 323"/>
              <a:gd name="T9" fmla="*/ 21 h 41"/>
              <a:gd name="T10" fmla="*/ 323 w 323"/>
              <a:gd name="T11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23" h="41">
                <a:moveTo>
                  <a:pt x="0" y="16"/>
                </a:moveTo>
                <a:lnTo>
                  <a:pt x="4" y="18"/>
                </a:lnTo>
                <a:lnTo>
                  <a:pt x="152" y="0"/>
                </a:lnTo>
                <a:lnTo>
                  <a:pt x="243" y="21"/>
                </a:lnTo>
                <a:lnTo>
                  <a:pt x="243" y="21"/>
                </a:lnTo>
                <a:lnTo>
                  <a:pt x="323" y="41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86"/>
          <p:cNvSpPr>
            <a:spLocks/>
          </p:cNvSpPr>
          <p:nvPr/>
        </p:nvSpPr>
        <p:spPr bwMode="auto">
          <a:xfrm>
            <a:off x="5695950" y="3898900"/>
            <a:ext cx="107950" cy="244475"/>
          </a:xfrm>
          <a:custGeom>
            <a:avLst/>
            <a:gdLst>
              <a:gd name="T0" fmla="*/ 0 w 35"/>
              <a:gd name="T1" fmla="*/ 0 h 79"/>
              <a:gd name="T2" fmla="*/ 0 w 35"/>
              <a:gd name="T3" fmla="*/ 66 h 79"/>
              <a:gd name="T4" fmla="*/ 1 w 35"/>
              <a:gd name="T5" fmla="*/ 66 h 79"/>
              <a:gd name="T6" fmla="*/ 35 w 35"/>
              <a:gd name="T7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" h="79">
                <a:moveTo>
                  <a:pt x="0" y="0"/>
                </a:moveTo>
                <a:cubicBezTo>
                  <a:pt x="0" y="66"/>
                  <a:pt x="0" y="66"/>
                  <a:pt x="0" y="66"/>
                </a:cubicBezTo>
                <a:cubicBezTo>
                  <a:pt x="0" y="66"/>
                  <a:pt x="0" y="66"/>
                  <a:pt x="1" y="66"/>
                </a:cubicBezTo>
                <a:cubicBezTo>
                  <a:pt x="35" y="79"/>
                  <a:pt x="35" y="79"/>
                  <a:pt x="35" y="79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87"/>
          <p:cNvSpPr>
            <a:spLocks/>
          </p:cNvSpPr>
          <p:nvPr/>
        </p:nvSpPr>
        <p:spPr bwMode="auto">
          <a:xfrm>
            <a:off x="5356225" y="2949575"/>
            <a:ext cx="163513" cy="127000"/>
          </a:xfrm>
          <a:custGeom>
            <a:avLst/>
            <a:gdLst>
              <a:gd name="T0" fmla="*/ 0 w 103"/>
              <a:gd name="T1" fmla="*/ 80 h 80"/>
              <a:gd name="T2" fmla="*/ 89 w 103"/>
              <a:gd name="T3" fmla="*/ 0 h 80"/>
              <a:gd name="T4" fmla="*/ 103 w 103"/>
              <a:gd name="T5" fmla="*/ 22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3" h="80">
                <a:moveTo>
                  <a:pt x="0" y="80"/>
                </a:moveTo>
                <a:lnTo>
                  <a:pt x="89" y="0"/>
                </a:lnTo>
                <a:lnTo>
                  <a:pt x="103" y="22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Freeform 88"/>
          <p:cNvSpPr>
            <a:spLocks/>
          </p:cNvSpPr>
          <p:nvPr/>
        </p:nvSpPr>
        <p:spPr bwMode="auto">
          <a:xfrm>
            <a:off x="5708650" y="2174875"/>
            <a:ext cx="127000" cy="192088"/>
          </a:xfrm>
          <a:custGeom>
            <a:avLst/>
            <a:gdLst>
              <a:gd name="T0" fmla="*/ 80 w 80"/>
              <a:gd name="T1" fmla="*/ 121 h 121"/>
              <a:gd name="T2" fmla="*/ 74 w 80"/>
              <a:gd name="T3" fmla="*/ 99 h 121"/>
              <a:gd name="T4" fmla="*/ 23 w 80"/>
              <a:gd name="T5" fmla="*/ 93 h 121"/>
              <a:gd name="T6" fmla="*/ 21 w 80"/>
              <a:gd name="T7" fmla="*/ 91 h 121"/>
              <a:gd name="T8" fmla="*/ 0 w 80"/>
              <a:gd name="T9" fmla="*/ 0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0" h="121">
                <a:moveTo>
                  <a:pt x="80" y="121"/>
                </a:moveTo>
                <a:lnTo>
                  <a:pt x="74" y="99"/>
                </a:lnTo>
                <a:lnTo>
                  <a:pt x="23" y="93"/>
                </a:lnTo>
                <a:lnTo>
                  <a:pt x="21" y="91"/>
                </a:lnTo>
                <a:lnTo>
                  <a:pt x="0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Freeform 89"/>
          <p:cNvSpPr>
            <a:spLocks/>
          </p:cNvSpPr>
          <p:nvPr/>
        </p:nvSpPr>
        <p:spPr bwMode="auto">
          <a:xfrm>
            <a:off x="5708650" y="1949450"/>
            <a:ext cx="200025" cy="225425"/>
          </a:xfrm>
          <a:custGeom>
            <a:avLst/>
            <a:gdLst>
              <a:gd name="T0" fmla="*/ 126 w 126"/>
              <a:gd name="T1" fmla="*/ 0 h 142"/>
              <a:gd name="T2" fmla="*/ 93 w 126"/>
              <a:gd name="T3" fmla="*/ 103 h 142"/>
              <a:gd name="T4" fmla="*/ 0 w 126"/>
              <a:gd name="T5" fmla="*/ 140 h 142"/>
              <a:gd name="T6" fmla="*/ 0 w 126"/>
              <a:gd name="T7" fmla="*/ 142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6" h="142">
                <a:moveTo>
                  <a:pt x="126" y="0"/>
                </a:moveTo>
                <a:lnTo>
                  <a:pt x="93" y="103"/>
                </a:lnTo>
                <a:lnTo>
                  <a:pt x="0" y="140"/>
                </a:lnTo>
                <a:lnTo>
                  <a:pt x="0" y="142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90"/>
          <p:cNvSpPr>
            <a:spLocks/>
          </p:cNvSpPr>
          <p:nvPr/>
        </p:nvSpPr>
        <p:spPr bwMode="auto">
          <a:xfrm>
            <a:off x="5513388" y="1574800"/>
            <a:ext cx="395288" cy="374650"/>
          </a:xfrm>
          <a:custGeom>
            <a:avLst/>
            <a:gdLst>
              <a:gd name="T0" fmla="*/ 0 w 128"/>
              <a:gd name="T1" fmla="*/ 0 h 121"/>
              <a:gd name="T2" fmla="*/ 8 w 128"/>
              <a:gd name="T3" fmla="*/ 8 h 121"/>
              <a:gd name="T4" fmla="*/ 9 w 128"/>
              <a:gd name="T5" fmla="*/ 9 h 121"/>
              <a:gd name="T6" fmla="*/ 38 w 128"/>
              <a:gd name="T7" fmla="*/ 43 h 121"/>
              <a:gd name="T8" fmla="*/ 38 w 128"/>
              <a:gd name="T9" fmla="*/ 44 h 121"/>
              <a:gd name="T10" fmla="*/ 58 w 128"/>
              <a:gd name="T11" fmla="*/ 40 h 121"/>
              <a:gd name="T12" fmla="*/ 61 w 128"/>
              <a:gd name="T13" fmla="*/ 45 h 121"/>
              <a:gd name="T14" fmla="*/ 62 w 128"/>
              <a:gd name="T15" fmla="*/ 48 h 121"/>
              <a:gd name="T16" fmla="*/ 58 w 128"/>
              <a:gd name="T17" fmla="*/ 67 h 121"/>
              <a:gd name="T18" fmla="*/ 58 w 128"/>
              <a:gd name="T19" fmla="*/ 67 h 121"/>
              <a:gd name="T20" fmla="*/ 62 w 128"/>
              <a:gd name="T21" fmla="*/ 75 h 121"/>
              <a:gd name="T22" fmla="*/ 71 w 128"/>
              <a:gd name="T23" fmla="*/ 92 h 121"/>
              <a:gd name="T24" fmla="*/ 71 w 128"/>
              <a:gd name="T25" fmla="*/ 92 h 121"/>
              <a:gd name="T26" fmla="*/ 128 w 128"/>
              <a:gd name="T27" fmla="*/ 121 h 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8" h="121">
                <a:moveTo>
                  <a:pt x="0" y="0"/>
                </a:moveTo>
                <a:cubicBezTo>
                  <a:pt x="8" y="8"/>
                  <a:pt x="8" y="8"/>
                  <a:pt x="8" y="8"/>
                </a:cubicBezTo>
                <a:cubicBezTo>
                  <a:pt x="9" y="9"/>
                  <a:pt x="9" y="9"/>
                  <a:pt x="9" y="9"/>
                </a:cubicBezTo>
                <a:cubicBezTo>
                  <a:pt x="38" y="43"/>
                  <a:pt x="38" y="43"/>
                  <a:pt x="38" y="43"/>
                </a:cubicBezTo>
                <a:cubicBezTo>
                  <a:pt x="38" y="44"/>
                  <a:pt x="38" y="44"/>
                  <a:pt x="38" y="44"/>
                </a:cubicBezTo>
                <a:cubicBezTo>
                  <a:pt x="58" y="40"/>
                  <a:pt x="58" y="40"/>
                  <a:pt x="58" y="40"/>
                </a:cubicBezTo>
                <a:cubicBezTo>
                  <a:pt x="61" y="45"/>
                  <a:pt x="61" y="45"/>
                  <a:pt x="61" y="45"/>
                </a:cubicBezTo>
                <a:cubicBezTo>
                  <a:pt x="62" y="48"/>
                  <a:pt x="62" y="48"/>
                  <a:pt x="62" y="48"/>
                </a:cubicBezTo>
                <a:cubicBezTo>
                  <a:pt x="58" y="67"/>
                  <a:pt x="58" y="67"/>
                  <a:pt x="58" y="67"/>
                </a:cubicBezTo>
                <a:cubicBezTo>
                  <a:pt x="58" y="67"/>
                  <a:pt x="58" y="67"/>
                  <a:pt x="58" y="67"/>
                </a:cubicBezTo>
                <a:cubicBezTo>
                  <a:pt x="62" y="75"/>
                  <a:pt x="62" y="75"/>
                  <a:pt x="62" y="75"/>
                </a:cubicBezTo>
                <a:cubicBezTo>
                  <a:pt x="71" y="92"/>
                  <a:pt x="71" y="92"/>
                  <a:pt x="71" y="92"/>
                </a:cubicBezTo>
                <a:cubicBezTo>
                  <a:pt x="71" y="92"/>
                  <a:pt x="71" y="92"/>
                  <a:pt x="71" y="92"/>
                </a:cubicBezTo>
                <a:cubicBezTo>
                  <a:pt x="128" y="121"/>
                  <a:pt x="128" y="121"/>
                  <a:pt x="128" y="12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91"/>
          <p:cNvSpPr>
            <a:spLocks/>
          </p:cNvSpPr>
          <p:nvPr/>
        </p:nvSpPr>
        <p:spPr bwMode="auto">
          <a:xfrm>
            <a:off x="3716338" y="4287838"/>
            <a:ext cx="406400" cy="185738"/>
          </a:xfrm>
          <a:custGeom>
            <a:avLst/>
            <a:gdLst>
              <a:gd name="T0" fmla="*/ 132 w 132"/>
              <a:gd name="T1" fmla="*/ 0 h 60"/>
              <a:gd name="T2" fmla="*/ 109 w 132"/>
              <a:gd name="T3" fmla="*/ 10 h 60"/>
              <a:gd name="T4" fmla="*/ 94 w 132"/>
              <a:gd name="T5" fmla="*/ 3 h 60"/>
              <a:gd name="T6" fmla="*/ 91 w 132"/>
              <a:gd name="T7" fmla="*/ 2 h 60"/>
              <a:gd name="T8" fmla="*/ 88 w 132"/>
              <a:gd name="T9" fmla="*/ 1 h 60"/>
              <a:gd name="T10" fmla="*/ 87 w 132"/>
              <a:gd name="T11" fmla="*/ 1 h 60"/>
              <a:gd name="T12" fmla="*/ 84 w 132"/>
              <a:gd name="T13" fmla="*/ 3 h 60"/>
              <a:gd name="T14" fmla="*/ 58 w 132"/>
              <a:gd name="T15" fmla="*/ 23 h 60"/>
              <a:gd name="T16" fmla="*/ 58 w 132"/>
              <a:gd name="T17" fmla="*/ 23 h 60"/>
              <a:gd name="T18" fmla="*/ 68 w 132"/>
              <a:gd name="T19" fmla="*/ 51 h 60"/>
              <a:gd name="T20" fmla="*/ 49 w 132"/>
              <a:gd name="T21" fmla="*/ 55 h 60"/>
              <a:gd name="T22" fmla="*/ 40 w 132"/>
              <a:gd name="T23" fmla="*/ 52 h 60"/>
              <a:gd name="T24" fmla="*/ 27 w 132"/>
              <a:gd name="T25" fmla="*/ 47 h 60"/>
              <a:gd name="T26" fmla="*/ 26 w 132"/>
              <a:gd name="T27" fmla="*/ 47 h 60"/>
              <a:gd name="T28" fmla="*/ 21 w 132"/>
              <a:gd name="T29" fmla="*/ 51 h 60"/>
              <a:gd name="T30" fmla="*/ 21 w 132"/>
              <a:gd name="T31" fmla="*/ 52 h 60"/>
              <a:gd name="T32" fmla="*/ 22 w 132"/>
              <a:gd name="T33" fmla="*/ 56 h 60"/>
              <a:gd name="T34" fmla="*/ 20 w 132"/>
              <a:gd name="T35" fmla="*/ 56 h 60"/>
              <a:gd name="T36" fmla="*/ 19 w 132"/>
              <a:gd name="T37" fmla="*/ 57 h 60"/>
              <a:gd name="T38" fmla="*/ 14 w 132"/>
              <a:gd name="T39" fmla="*/ 50 h 60"/>
              <a:gd name="T40" fmla="*/ 14 w 132"/>
              <a:gd name="T41" fmla="*/ 50 h 60"/>
              <a:gd name="T42" fmla="*/ 13 w 132"/>
              <a:gd name="T43" fmla="*/ 50 h 60"/>
              <a:gd name="T44" fmla="*/ 0 w 132"/>
              <a:gd name="T45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32" h="60">
                <a:moveTo>
                  <a:pt x="132" y="0"/>
                </a:moveTo>
                <a:cubicBezTo>
                  <a:pt x="109" y="10"/>
                  <a:pt x="109" y="10"/>
                  <a:pt x="109" y="10"/>
                </a:cubicBezTo>
                <a:cubicBezTo>
                  <a:pt x="94" y="3"/>
                  <a:pt x="94" y="3"/>
                  <a:pt x="94" y="3"/>
                </a:cubicBezTo>
                <a:cubicBezTo>
                  <a:pt x="91" y="2"/>
                  <a:pt x="91" y="2"/>
                  <a:pt x="91" y="2"/>
                </a:cubicBezTo>
                <a:cubicBezTo>
                  <a:pt x="88" y="1"/>
                  <a:pt x="88" y="1"/>
                  <a:pt x="88" y="1"/>
                </a:cubicBezTo>
                <a:cubicBezTo>
                  <a:pt x="88" y="1"/>
                  <a:pt x="87" y="1"/>
                  <a:pt x="87" y="1"/>
                </a:cubicBezTo>
                <a:cubicBezTo>
                  <a:pt x="84" y="3"/>
                  <a:pt x="84" y="3"/>
                  <a:pt x="84" y="3"/>
                </a:cubicBezTo>
                <a:cubicBezTo>
                  <a:pt x="58" y="23"/>
                  <a:pt x="58" y="23"/>
                  <a:pt x="58" y="23"/>
                </a:cubicBezTo>
                <a:cubicBezTo>
                  <a:pt x="58" y="23"/>
                  <a:pt x="58" y="23"/>
                  <a:pt x="58" y="23"/>
                </a:cubicBezTo>
                <a:cubicBezTo>
                  <a:pt x="68" y="51"/>
                  <a:pt x="68" y="51"/>
                  <a:pt x="68" y="51"/>
                </a:cubicBezTo>
                <a:cubicBezTo>
                  <a:pt x="49" y="55"/>
                  <a:pt x="49" y="55"/>
                  <a:pt x="49" y="55"/>
                </a:cubicBezTo>
                <a:cubicBezTo>
                  <a:pt x="40" y="52"/>
                  <a:pt x="40" y="52"/>
                  <a:pt x="40" y="52"/>
                </a:cubicBezTo>
                <a:cubicBezTo>
                  <a:pt x="27" y="47"/>
                  <a:pt x="27" y="47"/>
                  <a:pt x="27" y="47"/>
                </a:cubicBezTo>
                <a:cubicBezTo>
                  <a:pt x="26" y="47"/>
                  <a:pt x="26" y="47"/>
                  <a:pt x="26" y="47"/>
                </a:cubicBezTo>
                <a:cubicBezTo>
                  <a:pt x="21" y="51"/>
                  <a:pt x="21" y="51"/>
                  <a:pt x="21" y="51"/>
                </a:cubicBezTo>
                <a:cubicBezTo>
                  <a:pt x="21" y="52"/>
                  <a:pt x="21" y="52"/>
                  <a:pt x="21" y="52"/>
                </a:cubicBezTo>
                <a:cubicBezTo>
                  <a:pt x="22" y="56"/>
                  <a:pt x="22" y="56"/>
                  <a:pt x="22" y="56"/>
                </a:cubicBezTo>
                <a:cubicBezTo>
                  <a:pt x="20" y="56"/>
                  <a:pt x="20" y="56"/>
                  <a:pt x="20" y="56"/>
                </a:cubicBezTo>
                <a:cubicBezTo>
                  <a:pt x="19" y="57"/>
                  <a:pt x="19" y="57"/>
                  <a:pt x="19" y="57"/>
                </a:cubicBezTo>
                <a:cubicBezTo>
                  <a:pt x="14" y="50"/>
                  <a:pt x="14" y="50"/>
                  <a:pt x="14" y="50"/>
                </a:cubicBezTo>
                <a:cubicBezTo>
                  <a:pt x="14" y="50"/>
                  <a:pt x="14" y="50"/>
                  <a:pt x="14" y="50"/>
                </a:cubicBezTo>
                <a:cubicBezTo>
                  <a:pt x="14" y="50"/>
                  <a:pt x="14" y="50"/>
                  <a:pt x="13" y="50"/>
                </a:cubicBezTo>
                <a:cubicBezTo>
                  <a:pt x="0" y="60"/>
                  <a:pt x="0" y="60"/>
                  <a:pt x="0" y="6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92"/>
          <p:cNvSpPr>
            <a:spLocks/>
          </p:cNvSpPr>
          <p:nvPr/>
        </p:nvSpPr>
        <p:spPr bwMode="auto">
          <a:xfrm>
            <a:off x="4122738" y="4287838"/>
            <a:ext cx="195263" cy="750888"/>
          </a:xfrm>
          <a:custGeom>
            <a:avLst/>
            <a:gdLst>
              <a:gd name="T0" fmla="*/ 10 w 63"/>
              <a:gd name="T1" fmla="*/ 243 h 243"/>
              <a:gd name="T2" fmla="*/ 10 w 63"/>
              <a:gd name="T3" fmla="*/ 242 h 243"/>
              <a:gd name="T4" fmla="*/ 9 w 63"/>
              <a:gd name="T5" fmla="*/ 205 h 243"/>
              <a:gd name="T6" fmla="*/ 8 w 63"/>
              <a:gd name="T7" fmla="*/ 195 h 243"/>
              <a:gd name="T8" fmla="*/ 31 w 63"/>
              <a:gd name="T9" fmla="*/ 167 h 243"/>
              <a:gd name="T10" fmla="*/ 36 w 63"/>
              <a:gd name="T11" fmla="*/ 165 h 243"/>
              <a:gd name="T12" fmla="*/ 63 w 63"/>
              <a:gd name="T13" fmla="*/ 159 h 243"/>
              <a:gd name="T14" fmla="*/ 63 w 63"/>
              <a:gd name="T15" fmla="*/ 158 h 243"/>
              <a:gd name="T16" fmla="*/ 63 w 63"/>
              <a:gd name="T17" fmla="*/ 157 h 243"/>
              <a:gd name="T18" fmla="*/ 43 w 63"/>
              <a:gd name="T19" fmla="*/ 153 h 243"/>
              <a:gd name="T20" fmla="*/ 32 w 63"/>
              <a:gd name="T21" fmla="*/ 151 h 243"/>
              <a:gd name="T22" fmla="*/ 32 w 63"/>
              <a:gd name="T23" fmla="*/ 146 h 243"/>
              <a:gd name="T24" fmla="*/ 29 w 63"/>
              <a:gd name="T25" fmla="*/ 132 h 243"/>
              <a:gd name="T26" fmla="*/ 29 w 63"/>
              <a:gd name="T27" fmla="*/ 132 h 243"/>
              <a:gd name="T28" fmla="*/ 14 w 63"/>
              <a:gd name="T29" fmla="*/ 124 h 243"/>
              <a:gd name="T30" fmla="*/ 20 w 63"/>
              <a:gd name="T31" fmla="*/ 91 h 243"/>
              <a:gd name="T32" fmla="*/ 32 w 63"/>
              <a:gd name="T33" fmla="*/ 64 h 243"/>
              <a:gd name="T34" fmla="*/ 32 w 63"/>
              <a:gd name="T35" fmla="*/ 64 h 243"/>
              <a:gd name="T36" fmla="*/ 28 w 63"/>
              <a:gd name="T37" fmla="*/ 42 h 243"/>
              <a:gd name="T38" fmla="*/ 35 w 63"/>
              <a:gd name="T39" fmla="*/ 33 h 243"/>
              <a:gd name="T40" fmla="*/ 35 w 63"/>
              <a:gd name="T41" fmla="*/ 33 h 243"/>
              <a:gd name="T42" fmla="*/ 35 w 63"/>
              <a:gd name="T43" fmla="*/ 29 h 243"/>
              <a:gd name="T44" fmla="*/ 35 w 63"/>
              <a:gd name="T45" fmla="*/ 28 h 243"/>
              <a:gd name="T46" fmla="*/ 2 w 63"/>
              <a:gd name="T47" fmla="*/ 7 h 243"/>
              <a:gd name="T48" fmla="*/ 1 w 63"/>
              <a:gd name="T49" fmla="*/ 0 h 243"/>
              <a:gd name="T50" fmla="*/ 0 w 63"/>
              <a:gd name="T51" fmla="*/ 0 h 2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3" h="243">
                <a:moveTo>
                  <a:pt x="10" y="243"/>
                </a:moveTo>
                <a:cubicBezTo>
                  <a:pt x="10" y="242"/>
                  <a:pt x="10" y="242"/>
                  <a:pt x="10" y="242"/>
                </a:cubicBezTo>
                <a:cubicBezTo>
                  <a:pt x="9" y="205"/>
                  <a:pt x="9" y="205"/>
                  <a:pt x="9" y="205"/>
                </a:cubicBezTo>
                <a:cubicBezTo>
                  <a:pt x="8" y="195"/>
                  <a:pt x="8" y="195"/>
                  <a:pt x="8" y="195"/>
                </a:cubicBezTo>
                <a:cubicBezTo>
                  <a:pt x="31" y="167"/>
                  <a:pt x="31" y="167"/>
                  <a:pt x="31" y="167"/>
                </a:cubicBezTo>
                <a:cubicBezTo>
                  <a:pt x="36" y="165"/>
                  <a:pt x="36" y="165"/>
                  <a:pt x="36" y="165"/>
                </a:cubicBezTo>
                <a:cubicBezTo>
                  <a:pt x="63" y="159"/>
                  <a:pt x="63" y="159"/>
                  <a:pt x="63" y="159"/>
                </a:cubicBezTo>
                <a:cubicBezTo>
                  <a:pt x="63" y="158"/>
                  <a:pt x="63" y="158"/>
                  <a:pt x="63" y="158"/>
                </a:cubicBezTo>
                <a:cubicBezTo>
                  <a:pt x="63" y="158"/>
                  <a:pt x="63" y="157"/>
                  <a:pt x="63" y="157"/>
                </a:cubicBezTo>
                <a:cubicBezTo>
                  <a:pt x="43" y="153"/>
                  <a:pt x="43" y="153"/>
                  <a:pt x="43" y="153"/>
                </a:cubicBezTo>
                <a:cubicBezTo>
                  <a:pt x="32" y="151"/>
                  <a:pt x="32" y="151"/>
                  <a:pt x="32" y="151"/>
                </a:cubicBezTo>
                <a:cubicBezTo>
                  <a:pt x="32" y="146"/>
                  <a:pt x="32" y="146"/>
                  <a:pt x="32" y="146"/>
                </a:cubicBezTo>
                <a:cubicBezTo>
                  <a:pt x="29" y="132"/>
                  <a:pt x="29" y="132"/>
                  <a:pt x="29" y="132"/>
                </a:cubicBezTo>
                <a:cubicBezTo>
                  <a:pt x="29" y="132"/>
                  <a:pt x="29" y="132"/>
                  <a:pt x="29" y="132"/>
                </a:cubicBezTo>
                <a:cubicBezTo>
                  <a:pt x="14" y="124"/>
                  <a:pt x="14" y="124"/>
                  <a:pt x="14" y="124"/>
                </a:cubicBezTo>
                <a:cubicBezTo>
                  <a:pt x="20" y="91"/>
                  <a:pt x="20" y="91"/>
                  <a:pt x="20" y="91"/>
                </a:cubicBezTo>
                <a:cubicBezTo>
                  <a:pt x="32" y="64"/>
                  <a:pt x="32" y="64"/>
                  <a:pt x="32" y="64"/>
                </a:cubicBezTo>
                <a:cubicBezTo>
                  <a:pt x="32" y="64"/>
                  <a:pt x="32" y="64"/>
                  <a:pt x="32" y="64"/>
                </a:cubicBezTo>
                <a:cubicBezTo>
                  <a:pt x="28" y="42"/>
                  <a:pt x="28" y="42"/>
                  <a:pt x="28" y="42"/>
                </a:cubicBezTo>
                <a:cubicBezTo>
                  <a:pt x="35" y="33"/>
                  <a:pt x="35" y="33"/>
                  <a:pt x="35" y="33"/>
                </a:cubicBezTo>
                <a:cubicBezTo>
                  <a:pt x="35" y="33"/>
                  <a:pt x="35" y="33"/>
                  <a:pt x="35" y="33"/>
                </a:cubicBezTo>
                <a:cubicBezTo>
                  <a:pt x="35" y="29"/>
                  <a:pt x="35" y="29"/>
                  <a:pt x="35" y="29"/>
                </a:cubicBezTo>
                <a:cubicBezTo>
                  <a:pt x="35" y="28"/>
                  <a:pt x="35" y="28"/>
                  <a:pt x="35" y="28"/>
                </a:cubicBezTo>
                <a:cubicBezTo>
                  <a:pt x="2" y="7"/>
                  <a:pt x="2" y="7"/>
                  <a:pt x="2" y="7"/>
                </a:cubicBez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93"/>
          <p:cNvSpPr>
            <a:spLocks/>
          </p:cNvSpPr>
          <p:nvPr/>
        </p:nvSpPr>
        <p:spPr bwMode="auto">
          <a:xfrm>
            <a:off x="4111625" y="5038725"/>
            <a:ext cx="49213" cy="166688"/>
          </a:xfrm>
          <a:custGeom>
            <a:avLst/>
            <a:gdLst>
              <a:gd name="T0" fmla="*/ 0 w 16"/>
              <a:gd name="T1" fmla="*/ 54 h 54"/>
              <a:gd name="T2" fmla="*/ 16 w 16"/>
              <a:gd name="T3" fmla="*/ 31 h 54"/>
              <a:gd name="T4" fmla="*/ 16 w 16"/>
              <a:gd name="T5" fmla="*/ 31 h 54"/>
              <a:gd name="T6" fmla="*/ 16 w 16"/>
              <a:gd name="T7" fmla="*/ 24 h 54"/>
              <a:gd name="T8" fmla="*/ 14 w 16"/>
              <a:gd name="T9" fmla="*/ 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54">
                <a:moveTo>
                  <a:pt x="0" y="54"/>
                </a:moveTo>
                <a:cubicBezTo>
                  <a:pt x="16" y="31"/>
                  <a:pt x="16" y="31"/>
                  <a:pt x="16" y="31"/>
                </a:cubicBezTo>
                <a:cubicBezTo>
                  <a:pt x="16" y="31"/>
                  <a:pt x="16" y="31"/>
                  <a:pt x="16" y="31"/>
                </a:cubicBezTo>
                <a:cubicBezTo>
                  <a:pt x="16" y="24"/>
                  <a:pt x="16" y="24"/>
                  <a:pt x="16" y="24"/>
                </a:cubicBezTo>
                <a:cubicBezTo>
                  <a:pt x="14" y="0"/>
                  <a:pt x="14" y="0"/>
                  <a:pt x="14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94"/>
          <p:cNvSpPr>
            <a:spLocks/>
          </p:cNvSpPr>
          <p:nvPr/>
        </p:nvSpPr>
        <p:spPr bwMode="auto">
          <a:xfrm>
            <a:off x="4046538" y="5205413"/>
            <a:ext cx="65088" cy="49213"/>
          </a:xfrm>
          <a:custGeom>
            <a:avLst/>
            <a:gdLst>
              <a:gd name="T0" fmla="*/ 0 w 21"/>
              <a:gd name="T1" fmla="*/ 16 h 16"/>
              <a:gd name="T2" fmla="*/ 0 w 21"/>
              <a:gd name="T3" fmla="*/ 15 h 16"/>
              <a:gd name="T4" fmla="*/ 20 w 21"/>
              <a:gd name="T5" fmla="*/ 1 h 16"/>
              <a:gd name="T6" fmla="*/ 21 w 21"/>
              <a:gd name="T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" h="16">
                <a:moveTo>
                  <a:pt x="0" y="16"/>
                </a:moveTo>
                <a:cubicBezTo>
                  <a:pt x="0" y="16"/>
                  <a:pt x="0" y="16"/>
                  <a:pt x="0" y="15"/>
                </a:cubicBezTo>
                <a:cubicBezTo>
                  <a:pt x="20" y="1"/>
                  <a:pt x="20" y="1"/>
                  <a:pt x="20" y="1"/>
                </a:cubicBezTo>
                <a:cubicBezTo>
                  <a:pt x="21" y="0"/>
                  <a:pt x="21" y="0"/>
                  <a:pt x="21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95"/>
          <p:cNvSpPr>
            <a:spLocks/>
          </p:cNvSpPr>
          <p:nvPr/>
        </p:nvSpPr>
        <p:spPr bwMode="auto">
          <a:xfrm>
            <a:off x="4138613" y="3546475"/>
            <a:ext cx="101600" cy="107950"/>
          </a:xfrm>
          <a:custGeom>
            <a:avLst/>
            <a:gdLst>
              <a:gd name="T0" fmla="*/ 0 w 64"/>
              <a:gd name="T1" fmla="*/ 68 h 68"/>
              <a:gd name="T2" fmla="*/ 39 w 64"/>
              <a:gd name="T3" fmla="*/ 27 h 68"/>
              <a:gd name="T4" fmla="*/ 64 w 64"/>
              <a:gd name="T5" fmla="*/ 0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4" h="68">
                <a:moveTo>
                  <a:pt x="0" y="68"/>
                </a:moveTo>
                <a:lnTo>
                  <a:pt x="39" y="27"/>
                </a:lnTo>
                <a:lnTo>
                  <a:pt x="64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96"/>
          <p:cNvSpPr>
            <a:spLocks/>
          </p:cNvSpPr>
          <p:nvPr/>
        </p:nvSpPr>
        <p:spPr bwMode="auto">
          <a:xfrm>
            <a:off x="6953250" y="9525"/>
            <a:ext cx="2381250" cy="519113"/>
          </a:xfrm>
          <a:custGeom>
            <a:avLst/>
            <a:gdLst>
              <a:gd name="T0" fmla="*/ 24 w 771"/>
              <a:gd name="T1" fmla="*/ 1 h 168"/>
              <a:gd name="T2" fmla="*/ 27 w 771"/>
              <a:gd name="T3" fmla="*/ 25 h 168"/>
              <a:gd name="T4" fmla="*/ 1 w 771"/>
              <a:gd name="T5" fmla="*/ 60 h 168"/>
              <a:gd name="T6" fmla="*/ 26 w 771"/>
              <a:gd name="T7" fmla="*/ 55 h 168"/>
              <a:gd name="T8" fmla="*/ 51 w 771"/>
              <a:gd name="T9" fmla="*/ 64 h 168"/>
              <a:gd name="T10" fmla="*/ 53 w 771"/>
              <a:gd name="T11" fmla="*/ 69 h 168"/>
              <a:gd name="T12" fmla="*/ 51 w 771"/>
              <a:gd name="T13" fmla="*/ 103 h 168"/>
              <a:gd name="T14" fmla="*/ 63 w 771"/>
              <a:gd name="T15" fmla="*/ 115 h 168"/>
              <a:gd name="T16" fmla="*/ 78 w 771"/>
              <a:gd name="T17" fmla="*/ 116 h 168"/>
              <a:gd name="T18" fmla="*/ 76 w 771"/>
              <a:gd name="T19" fmla="*/ 106 h 168"/>
              <a:gd name="T20" fmla="*/ 90 w 771"/>
              <a:gd name="T21" fmla="*/ 110 h 168"/>
              <a:gd name="T22" fmla="*/ 90 w 771"/>
              <a:gd name="T23" fmla="*/ 118 h 168"/>
              <a:gd name="T24" fmla="*/ 95 w 771"/>
              <a:gd name="T25" fmla="*/ 120 h 168"/>
              <a:gd name="T26" fmla="*/ 94 w 771"/>
              <a:gd name="T27" fmla="*/ 133 h 168"/>
              <a:gd name="T28" fmla="*/ 122 w 771"/>
              <a:gd name="T29" fmla="*/ 147 h 168"/>
              <a:gd name="T30" fmla="*/ 195 w 771"/>
              <a:gd name="T31" fmla="*/ 137 h 168"/>
              <a:gd name="T32" fmla="*/ 218 w 771"/>
              <a:gd name="T33" fmla="*/ 131 h 168"/>
              <a:gd name="T34" fmla="*/ 232 w 771"/>
              <a:gd name="T35" fmla="*/ 167 h 168"/>
              <a:gd name="T36" fmla="*/ 260 w 771"/>
              <a:gd name="T37" fmla="*/ 158 h 168"/>
              <a:gd name="T38" fmla="*/ 277 w 771"/>
              <a:gd name="T39" fmla="*/ 168 h 168"/>
              <a:gd name="T40" fmla="*/ 277 w 771"/>
              <a:gd name="T41" fmla="*/ 167 h 168"/>
              <a:gd name="T42" fmla="*/ 313 w 771"/>
              <a:gd name="T43" fmla="*/ 138 h 168"/>
              <a:gd name="T44" fmla="*/ 331 w 771"/>
              <a:gd name="T45" fmla="*/ 136 h 168"/>
              <a:gd name="T46" fmla="*/ 336 w 771"/>
              <a:gd name="T47" fmla="*/ 124 h 168"/>
              <a:gd name="T48" fmla="*/ 342 w 771"/>
              <a:gd name="T49" fmla="*/ 101 h 168"/>
              <a:gd name="T50" fmla="*/ 352 w 771"/>
              <a:gd name="T51" fmla="*/ 75 h 168"/>
              <a:gd name="T52" fmla="*/ 370 w 771"/>
              <a:gd name="T53" fmla="*/ 71 h 168"/>
              <a:gd name="T54" fmla="*/ 423 w 771"/>
              <a:gd name="T55" fmla="*/ 49 h 168"/>
              <a:gd name="T56" fmla="*/ 470 w 771"/>
              <a:gd name="T57" fmla="*/ 54 h 168"/>
              <a:gd name="T58" fmla="*/ 479 w 771"/>
              <a:gd name="T59" fmla="*/ 55 h 168"/>
              <a:gd name="T60" fmla="*/ 483 w 771"/>
              <a:gd name="T61" fmla="*/ 56 h 168"/>
              <a:gd name="T62" fmla="*/ 550 w 771"/>
              <a:gd name="T63" fmla="*/ 53 h 168"/>
              <a:gd name="T64" fmla="*/ 552 w 771"/>
              <a:gd name="T65" fmla="*/ 52 h 168"/>
              <a:gd name="T66" fmla="*/ 672 w 771"/>
              <a:gd name="T67" fmla="*/ 36 h 168"/>
              <a:gd name="T68" fmla="*/ 689 w 771"/>
              <a:gd name="T69" fmla="*/ 42 h 168"/>
              <a:gd name="T70" fmla="*/ 720 w 771"/>
              <a:gd name="T71" fmla="*/ 29 h 168"/>
              <a:gd name="T72" fmla="*/ 771 w 771"/>
              <a:gd name="T73" fmla="*/ 45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771" h="168">
                <a:moveTo>
                  <a:pt x="19" y="0"/>
                </a:moveTo>
                <a:cubicBezTo>
                  <a:pt x="24" y="1"/>
                  <a:pt x="24" y="1"/>
                  <a:pt x="24" y="1"/>
                </a:cubicBezTo>
                <a:cubicBezTo>
                  <a:pt x="24" y="3"/>
                  <a:pt x="24" y="3"/>
                  <a:pt x="24" y="3"/>
                </a:cubicBezTo>
                <a:cubicBezTo>
                  <a:pt x="27" y="25"/>
                  <a:pt x="27" y="25"/>
                  <a:pt x="27" y="25"/>
                </a:cubicBezTo>
                <a:cubicBezTo>
                  <a:pt x="0" y="59"/>
                  <a:pt x="0" y="59"/>
                  <a:pt x="0" y="59"/>
                </a:cubicBezTo>
                <a:cubicBezTo>
                  <a:pt x="1" y="60"/>
                  <a:pt x="1" y="60"/>
                  <a:pt x="1" y="60"/>
                </a:cubicBezTo>
                <a:cubicBezTo>
                  <a:pt x="13" y="58"/>
                  <a:pt x="13" y="58"/>
                  <a:pt x="13" y="58"/>
                </a:cubicBezTo>
                <a:cubicBezTo>
                  <a:pt x="26" y="55"/>
                  <a:pt x="26" y="55"/>
                  <a:pt x="26" y="55"/>
                </a:cubicBezTo>
                <a:cubicBezTo>
                  <a:pt x="34" y="58"/>
                  <a:pt x="34" y="58"/>
                  <a:pt x="34" y="58"/>
                </a:cubicBezTo>
                <a:cubicBezTo>
                  <a:pt x="51" y="64"/>
                  <a:pt x="51" y="64"/>
                  <a:pt x="51" y="64"/>
                </a:cubicBezTo>
                <a:cubicBezTo>
                  <a:pt x="53" y="64"/>
                  <a:pt x="53" y="64"/>
                  <a:pt x="53" y="64"/>
                </a:cubicBezTo>
                <a:cubicBezTo>
                  <a:pt x="53" y="69"/>
                  <a:pt x="53" y="69"/>
                  <a:pt x="53" y="69"/>
                </a:cubicBezTo>
                <a:cubicBezTo>
                  <a:pt x="51" y="102"/>
                  <a:pt x="51" y="102"/>
                  <a:pt x="51" y="102"/>
                </a:cubicBezTo>
                <a:cubicBezTo>
                  <a:pt x="51" y="102"/>
                  <a:pt x="51" y="102"/>
                  <a:pt x="51" y="103"/>
                </a:cubicBezTo>
                <a:cubicBezTo>
                  <a:pt x="62" y="115"/>
                  <a:pt x="62" y="115"/>
                  <a:pt x="62" y="115"/>
                </a:cubicBezTo>
                <a:cubicBezTo>
                  <a:pt x="63" y="115"/>
                  <a:pt x="63" y="115"/>
                  <a:pt x="63" y="115"/>
                </a:cubicBezTo>
                <a:cubicBezTo>
                  <a:pt x="78" y="116"/>
                  <a:pt x="78" y="116"/>
                  <a:pt x="78" y="116"/>
                </a:cubicBezTo>
                <a:cubicBezTo>
                  <a:pt x="78" y="116"/>
                  <a:pt x="78" y="116"/>
                  <a:pt x="78" y="116"/>
                </a:cubicBezTo>
                <a:cubicBezTo>
                  <a:pt x="78" y="116"/>
                  <a:pt x="78" y="116"/>
                  <a:pt x="78" y="116"/>
                </a:cubicBezTo>
                <a:cubicBezTo>
                  <a:pt x="76" y="106"/>
                  <a:pt x="76" y="106"/>
                  <a:pt x="76" y="106"/>
                </a:cubicBezTo>
                <a:cubicBezTo>
                  <a:pt x="84" y="102"/>
                  <a:pt x="84" y="102"/>
                  <a:pt x="84" y="102"/>
                </a:cubicBezTo>
                <a:cubicBezTo>
                  <a:pt x="90" y="110"/>
                  <a:pt x="90" y="110"/>
                  <a:pt x="90" y="110"/>
                </a:cubicBezTo>
                <a:cubicBezTo>
                  <a:pt x="92" y="112"/>
                  <a:pt x="92" y="112"/>
                  <a:pt x="92" y="112"/>
                </a:cubicBezTo>
                <a:cubicBezTo>
                  <a:pt x="90" y="118"/>
                  <a:pt x="90" y="118"/>
                  <a:pt x="90" y="118"/>
                </a:cubicBezTo>
                <a:cubicBezTo>
                  <a:pt x="90" y="118"/>
                  <a:pt x="90" y="118"/>
                  <a:pt x="91" y="118"/>
                </a:cubicBezTo>
                <a:cubicBezTo>
                  <a:pt x="95" y="120"/>
                  <a:pt x="95" y="120"/>
                  <a:pt x="95" y="120"/>
                </a:cubicBezTo>
                <a:cubicBezTo>
                  <a:pt x="94" y="132"/>
                  <a:pt x="94" y="132"/>
                  <a:pt x="94" y="132"/>
                </a:cubicBezTo>
                <a:cubicBezTo>
                  <a:pt x="94" y="132"/>
                  <a:pt x="94" y="132"/>
                  <a:pt x="94" y="133"/>
                </a:cubicBezTo>
                <a:cubicBezTo>
                  <a:pt x="121" y="147"/>
                  <a:pt x="121" y="147"/>
                  <a:pt x="121" y="147"/>
                </a:cubicBezTo>
                <a:cubicBezTo>
                  <a:pt x="122" y="147"/>
                  <a:pt x="122" y="147"/>
                  <a:pt x="122" y="147"/>
                </a:cubicBezTo>
                <a:cubicBezTo>
                  <a:pt x="160" y="125"/>
                  <a:pt x="160" y="125"/>
                  <a:pt x="160" y="125"/>
                </a:cubicBezTo>
                <a:cubicBezTo>
                  <a:pt x="195" y="137"/>
                  <a:pt x="195" y="137"/>
                  <a:pt x="195" y="137"/>
                </a:cubicBezTo>
                <a:cubicBezTo>
                  <a:pt x="196" y="137"/>
                  <a:pt x="196" y="137"/>
                  <a:pt x="196" y="137"/>
                </a:cubicBezTo>
                <a:cubicBezTo>
                  <a:pt x="218" y="131"/>
                  <a:pt x="218" y="131"/>
                  <a:pt x="218" y="131"/>
                </a:cubicBezTo>
                <a:cubicBezTo>
                  <a:pt x="219" y="132"/>
                  <a:pt x="219" y="132"/>
                  <a:pt x="219" y="132"/>
                </a:cubicBezTo>
                <a:cubicBezTo>
                  <a:pt x="232" y="167"/>
                  <a:pt x="232" y="167"/>
                  <a:pt x="232" y="167"/>
                </a:cubicBezTo>
                <a:cubicBezTo>
                  <a:pt x="232" y="167"/>
                  <a:pt x="232" y="167"/>
                  <a:pt x="232" y="167"/>
                </a:cubicBezTo>
                <a:cubicBezTo>
                  <a:pt x="260" y="158"/>
                  <a:pt x="260" y="158"/>
                  <a:pt x="260" y="158"/>
                </a:cubicBezTo>
                <a:cubicBezTo>
                  <a:pt x="261" y="159"/>
                  <a:pt x="261" y="159"/>
                  <a:pt x="261" y="159"/>
                </a:cubicBezTo>
                <a:cubicBezTo>
                  <a:pt x="277" y="168"/>
                  <a:pt x="277" y="168"/>
                  <a:pt x="277" y="168"/>
                </a:cubicBezTo>
                <a:cubicBezTo>
                  <a:pt x="277" y="168"/>
                  <a:pt x="277" y="168"/>
                  <a:pt x="277" y="168"/>
                </a:cubicBezTo>
                <a:cubicBezTo>
                  <a:pt x="277" y="168"/>
                  <a:pt x="277" y="167"/>
                  <a:pt x="277" y="167"/>
                </a:cubicBezTo>
                <a:cubicBezTo>
                  <a:pt x="280" y="142"/>
                  <a:pt x="280" y="142"/>
                  <a:pt x="280" y="142"/>
                </a:cubicBezTo>
                <a:cubicBezTo>
                  <a:pt x="313" y="138"/>
                  <a:pt x="313" y="138"/>
                  <a:pt x="313" y="138"/>
                </a:cubicBezTo>
                <a:cubicBezTo>
                  <a:pt x="330" y="137"/>
                  <a:pt x="330" y="137"/>
                  <a:pt x="330" y="137"/>
                </a:cubicBezTo>
                <a:cubicBezTo>
                  <a:pt x="331" y="137"/>
                  <a:pt x="331" y="137"/>
                  <a:pt x="331" y="136"/>
                </a:cubicBezTo>
                <a:cubicBezTo>
                  <a:pt x="336" y="125"/>
                  <a:pt x="336" y="125"/>
                  <a:pt x="336" y="125"/>
                </a:cubicBezTo>
                <a:cubicBezTo>
                  <a:pt x="336" y="125"/>
                  <a:pt x="336" y="125"/>
                  <a:pt x="336" y="124"/>
                </a:cubicBezTo>
                <a:cubicBezTo>
                  <a:pt x="324" y="103"/>
                  <a:pt x="324" y="103"/>
                  <a:pt x="324" y="103"/>
                </a:cubicBezTo>
                <a:cubicBezTo>
                  <a:pt x="342" y="101"/>
                  <a:pt x="342" y="101"/>
                  <a:pt x="342" y="101"/>
                </a:cubicBezTo>
                <a:cubicBezTo>
                  <a:pt x="342" y="101"/>
                  <a:pt x="342" y="101"/>
                  <a:pt x="342" y="101"/>
                </a:cubicBezTo>
                <a:cubicBezTo>
                  <a:pt x="352" y="75"/>
                  <a:pt x="352" y="75"/>
                  <a:pt x="352" y="75"/>
                </a:cubicBezTo>
                <a:cubicBezTo>
                  <a:pt x="370" y="71"/>
                  <a:pt x="370" y="71"/>
                  <a:pt x="370" y="71"/>
                </a:cubicBezTo>
                <a:cubicBezTo>
                  <a:pt x="370" y="71"/>
                  <a:pt x="370" y="71"/>
                  <a:pt x="370" y="71"/>
                </a:cubicBezTo>
                <a:cubicBezTo>
                  <a:pt x="381" y="45"/>
                  <a:pt x="381" y="45"/>
                  <a:pt x="381" y="45"/>
                </a:cubicBezTo>
                <a:cubicBezTo>
                  <a:pt x="423" y="49"/>
                  <a:pt x="423" y="49"/>
                  <a:pt x="423" y="49"/>
                </a:cubicBezTo>
                <a:cubicBezTo>
                  <a:pt x="459" y="53"/>
                  <a:pt x="459" y="53"/>
                  <a:pt x="459" y="53"/>
                </a:cubicBezTo>
                <a:cubicBezTo>
                  <a:pt x="470" y="54"/>
                  <a:pt x="470" y="54"/>
                  <a:pt x="470" y="54"/>
                </a:cubicBezTo>
                <a:cubicBezTo>
                  <a:pt x="478" y="55"/>
                  <a:pt x="478" y="55"/>
                  <a:pt x="478" y="55"/>
                </a:cubicBezTo>
                <a:cubicBezTo>
                  <a:pt x="479" y="55"/>
                  <a:pt x="479" y="55"/>
                  <a:pt x="479" y="55"/>
                </a:cubicBezTo>
                <a:cubicBezTo>
                  <a:pt x="483" y="56"/>
                  <a:pt x="483" y="56"/>
                  <a:pt x="483" y="56"/>
                </a:cubicBezTo>
                <a:cubicBezTo>
                  <a:pt x="483" y="56"/>
                  <a:pt x="483" y="56"/>
                  <a:pt x="483" y="56"/>
                </a:cubicBezTo>
                <a:cubicBezTo>
                  <a:pt x="521" y="43"/>
                  <a:pt x="521" y="43"/>
                  <a:pt x="521" y="43"/>
                </a:cubicBezTo>
                <a:cubicBezTo>
                  <a:pt x="550" y="53"/>
                  <a:pt x="550" y="53"/>
                  <a:pt x="550" y="53"/>
                </a:cubicBezTo>
                <a:cubicBezTo>
                  <a:pt x="551" y="52"/>
                  <a:pt x="551" y="52"/>
                  <a:pt x="551" y="52"/>
                </a:cubicBezTo>
                <a:cubicBezTo>
                  <a:pt x="551" y="52"/>
                  <a:pt x="552" y="52"/>
                  <a:pt x="552" y="52"/>
                </a:cubicBezTo>
                <a:cubicBezTo>
                  <a:pt x="562" y="50"/>
                  <a:pt x="562" y="50"/>
                  <a:pt x="562" y="50"/>
                </a:cubicBezTo>
                <a:cubicBezTo>
                  <a:pt x="672" y="36"/>
                  <a:pt x="672" y="36"/>
                  <a:pt x="672" y="36"/>
                </a:cubicBezTo>
                <a:cubicBezTo>
                  <a:pt x="672" y="36"/>
                  <a:pt x="672" y="36"/>
                  <a:pt x="672" y="36"/>
                </a:cubicBezTo>
                <a:cubicBezTo>
                  <a:pt x="689" y="42"/>
                  <a:pt x="689" y="42"/>
                  <a:pt x="689" y="42"/>
                </a:cubicBezTo>
                <a:cubicBezTo>
                  <a:pt x="720" y="29"/>
                  <a:pt x="720" y="29"/>
                  <a:pt x="720" y="29"/>
                </a:cubicBezTo>
                <a:cubicBezTo>
                  <a:pt x="720" y="29"/>
                  <a:pt x="720" y="29"/>
                  <a:pt x="720" y="29"/>
                </a:cubicBezTo>
                <a:cubicBezTo>
                  <a:pt x="771" y="45"/>
                  <a:pt x="771" y="45"/>
                  <a:pt x="771" y="45"/>
                </a:cubicBezTo>
                <a:cubicBezTo>
                  <a:pt x="771" y="45"/>
                  <a:pt x="771" y="45"/>
                  <a:pt x="771" y="45"/>
                </a:cubicBezTo>
                <a:cubicBezTo>
                  <a:pt x="771" y="45"/>
                  <a:pt x="771" y="46"/>
                  <a:pt x="771" y="46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97"/>
          <p:cNvSpPr>
            <a:spLocks/>
          </p:cNvSpPr>
          <p:nvPr/>
        </p:nvSpPr>
        <p:spPr bwMode="auto">
          <a:xfrm>
            <a:off x="2949575" y="4430713"/>
            <a:ext cx="4098925" cy="2133600"/>
          </a:xfrm>
          <a:custGeom>
            <a:avLst/>
            <a:gdLst>
              <a:gd name="T0" fmla="*/ 1284 w 1327"/>
              <a:gd name="T1" fmla="*/ 691 h 691"/>
              <a:gd name="T2" fmla="*/ 1234 w 1327"/>
              <a:gd name="T3" fmla="*/ 654 h 691"/>
              <a:gd name="T4" fmla="*/ 1184 w 1327"/>
              <a:gd name="T5" fmla="*/ 637 h 691"/>
              <a:gd name="T6" fmla="*/ 1142 w 1327"/>
              <a:gd name="T7" fmla="*/ 656 h 691"/>
              <a:gd name="T8" fmla="*/ 1131 w 1327"/>
              <a:gd name="T9" fmla="*/ 653 h 691"/>
              <a:gd name="T10" fmla="*/ 1103 w 1327"/>
              <a:gd name="T11" fmla="*/ 633 h 691"/>
              <a:gd name="T12" fmla="*/ 1062 w 1327"/>
              <a:gd name="T13" fmla="*/ 580 h 691"/>
              <a:gd name="T14" fmla="*/ 1014 w 1327"/>
              <a:gd name="T15" fmla="*/ 523 h 691"/>
              <a:gd name="T16" fmla="*/ 988 w 1327"/>
              <a:gd name="T17" fmla="*/ 509 h 691"/>
              <a:gd name="T18" fmla="*/ 970 w 1327"/>
              <a:gd name="T19" fmla="*/ 475 h 691"/>
              <a:gd name="T20" fmla="*/ 963 w 1327"/>
              <a:gd name="T21" fmla="*/ 432 h 691"/>
              <a:gd name="T22" fmla="*/ 949 w 1327"/>
              <a:gd name="T23" fmla="*/ 409 h 691"/>
              <a:gd name="T24" fmla="*/ 884 w 1327"/>
              <a:gd name="T25" fmla="*/ 379 h 691"/>
              <a:gd name="T26" fmla="*/ 838 w 1327"/>
              <a:gd name="T27" fmla="*/ 388 h 691"/>
              <a:gd name="T28" fmla="*/ 796 w 1327"/>
              <a:gd name="T29" fmla="*/ 389 h 691"/>
              <a:gd name="T30" fmla="*/ 768 w 1327"/>
              <a:gd name="T31" fmla="*/ 395 h 691"/>
              <a:gd name="T32" fmla="*/ 617 w 1327"/>
              <a:gd name="T33" fmla="*/ 366 h 691"/>
              <a:gd name="T34" fmla="*/ 613 w 1327"/>
              <a:gd name="T35" fmla="*/ 369 h 691"/>
              <a:gd name="T36" fmla="*/ 560 w 1327"/>
              <a:gd name="T37" fmla="*/ 459 h 691"/>
              <a:gd name="T38" fmla="*/ 531 w 1327"/>
              <a:gd name="T39" fmla="*/ 578 h 691"/>
              <a:gd name="T40" fmla="*/ 511 w 1327"/>
              <a:gd name="T41" fmla="*/ 616 h 691"/>
              <a:gd name="T42" fmla="*/ 490 w 1327"/>
              <a:gd name="T43" fmla="*/ 601 h 691"/>
              <a:gd name="T44" fmla="*/ 493 w 1327"/>
              <a:gd name="T45" fmla="*/ 625 h 691"/>
              <a:gd name="T46" fmla="*/ 398 w 1327"/>
              <a:gd name="T47" fmla="*/ 671 h 691"/>
              <a:gd name="T48" fmla="*/ 364 w 1327"/>
              <a:gd name="T49" fmla="*/ 643 h 691"/>
              <a:gd name="T50" fmla="*/ 273 w 1327"/>
              <a:gd name="T51" fmla="*/ 597 h 691"/>
              <a:gd name="T52" fmla="*/ 268 w 1327"/>
              <a:gd name="T53" fmla="*/ 535 h 691"/>
              <a:gd name="T54" fmla="*/ 283 w 1327"/>
              <a:gd name="T55" fmla="*/ 465 h 691"/>
              <a:gd name="T56" fmla="*/ 295 w 1327"/>
              <a:gd name="T57" fmla="*/ 433 h 691"/>
              <a:gd name="T58" fmla="*/ 285 w 1327"/>
              <a:gd name="T59" fmla="*/ 424 h 691"/>
              <a:gd name="T60" fmla="*/ 264 w 1327"/>
              <a:gd name="T61" fmla="*/ 419 h 691"/>
              <a:gd name="T62" fmla="*/ 269 w 1327"/>
              <a:gd name="T63" fmla="*/ 286 h 691"/>
              <a:gd name="T64" fmla="*/ 355 w 1327"/>
              <a:gd name="T65" fmla="*/ 267 h 691"/>
              <a:gd name="T66" fmla="*/ 340 w 1327"/>
              <a:gd name="T67" fmla="*/ 254 h 691"/>
              <a:gd name="T68" fmla="*/ 346 w 1327"/>
              <a:gd name="T69" fmla="*/ 215 h 691"/>
              <a:gd name="T70" fmla="*/ 341 w 1327"/>
              <a:gd name="T71" fmla="*/ 182 h 691"/>
              <a:gd name="T72" fmla="*/ 296 w 1327"/>
              <a:gd name="T73" fmla="*/ 169 h 691"/>
              <a:gd name="T74" fmla="*/ 280 w 1327"/>
              <a:gd name="T75" fmla="*/ 124 h 691"/>
              <a:gd name="T76" fmla="*/ 291 w 1327"/>
              <a:gd name="T77" fmla="*/ 106 h 691"/>
              <a:gd name="T78" fmla="*/ 296 w 1327"/>
              <a:gd name="T79" fmla="*/ 96 h 691"/>
              <a:gd name="T80" fmla="*/ 280 w 1327"/>
              <a:gd name="T81" fmla="*/ 83 h 691"/>
              <a:gd name="T82" fmla="*/ 267 w 1327"/>
              <a:gd name="T83" fmla="*/ 39 h 691"/>
              <a:gd name="T84" fmla="*/ 237 w 1327"/>
              <a:gd name="T85" fmla="*/ 46 h 691"/>
              <a:gd name="T86" fmla="*/ 248 w 1327"/>
              <a:gd name="T87" fmla="*/ 23 h 691"/>
              <a:gd name="T88" fmla="*/ 243 w 1327"/>
              <a:gd name="T89" fmla="*/ 1 h 691"/>
              <a:gd name="T90" fmla="*/ 225 w 1327"/>
              <a:gd name="T91" fmla="*/ 12 h 691"/>
              <a:gd name="T92" fmla="*/ 150 w 1327"/>
              <a:gd name="T93" fmla="*/ 28 h 691"/>
              <a:gd name="T94" fmla="*/ 88 w 1327"/>
              <a:gd name="T95" fmla="*/ 38 h 691"/>
              <a:gd name="T96" fmla="*/ 76 w 1327"/>
              <a:gd name="T97" fmla="*/ 24 h 691"/>
              <a:gd name="T98" fmla="*/ 62 w 1327"/>
              <a:gd name="T99" fmla="*/ 38 h 691"/>
              <a:gd name="T100" fmla="*/ 48 w 1327"/>
              <a:gd name="T101" fmla="*/ 38 h 691"/>
              <a:gd name="T102" fmla="*/ 22 w 1327"/>
              <a:gd name="T103" fmla="*/ 45 h 691"/>
              <a:gd name="T104" fmla="*/ 0 w 1327"/>
              <a:gd name="T105" fmla="*/ 59 h 6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327" h="691">
                <a:moveTo>
                  <a:pt x="1327" y="677"/>
                </a:moveTo>
                <a:cubicBezTo>
                  <a:pt x="1284" y="691"/>
                  <a:pt x="1284" y="691"/>
                  <a:pt x="1284" y="691"/>
                </a:cubicBezTo>
                <a:cubicBezTo>
                  <a:pt x="1284" y="691"/>
                  <a:pt x="1284" y="691"/>
                  <a:pt x="1284" y="691"/>
                </a:cubicBezTo>
                <a:cubicBezTo>
                  <a:pt x="1284" y="691"/>
                  <a:pt x="1284" y="691"/>
                  <a:pt x="1283" y="690"/>
                </a:cubicBezTo>
                <a:cubicBezTo>
                  <a:pt x="1256" y="661"/>
                  <a:pt x="1256" y="661"/>
                  <a:pt x="1256" y="661"/>
                </a:cubicBezTo>
                <a:cubicBezTo>
                  <a:pt x="1234" y="654"/>
                  <a:pt x="1234" y="654"/>
                  <a:pt x="1234" y="654"/>
                </a:cubicBezTo>
                <a:cubicBezTo>
                  <a:pt x="1231" y="652"/>
                  <a:pt x="1231" y="652"/>
                  <a:pt x="1231" y="652"/>
                </a:cubicBezTo>
                <a:cubicBezTo>
                  <a:pt x="1207" y="645"/>
                  <a:pt x="1207" y="645"/>
                  <a:pt x="1207" y="645"/>
                </a:cubicBezTo>
                <a:cubicBezTo>
                  <a:pt x="1184" y="637"/>
                  <a:pt x="1184" y="637"/>
                  <a:pt x="1184" y="637"/>
                </a:cubicBezTo>
                <a:cubicBezTo>
                  <a:pt x="1161" y="631"/>
                  <a:pt x="1161" y="631"/>
                  <a:pt x="1161" y="631"/>
                </a:cubicBezTo>
                <a:cubicBezTo>
                  <a:pt x="1147" y="650"/>
                  <a:pt x="1147" y="650"/>
                  <a:pt x="1147" y="650"/>
                </a:cubicBezTo>
                <a:cubicBezTo>
                  <a:pt x="1142" y="656"/>
                  <a:pt x="1142" y="656"/>
                  <a:pt x="1142" y="656"/>
                </a:cubicBezTo>
                <a:cubicBezTo>
                  <a:pt x="1142" y="656"/>
                  <a:pt x="1142" y="656"/>
                  <a:pt x="1142" y="656"/>
                </a:cubicBezTo>
                <a:cubicBezTo>
                  <a:pt x="1131" y="653"/>
                  <a:pt x="1131" y="653"/>
                  <a:pt x="1131" y="653"/>
                </a:cubicBezTo>
                <a:cubicBezTo>
                  <a:pt x="1131" y="653"/>
                  <a:pt x="1131" y="653"/>
                  <a:pt x="1131" y="653"/>
                </a:cubicBezTo>
                <a:cubicBezTo>
                  <a:pt x="1126" y="629"/>
                  <a:pt x="1126" y="629"/>
                  <a:pt x="1126" y="629"/>
                </a:cubicBezTo>
                <a:cubicBezTo>
                  <a:pt x="1124" y="629"/>
                  <a:pt x="1124" y="629"/>
                  <a:pt x="1124" y="629"/>
                </a:cubicBezTo>
                <a:cubicBezTo>
                  <a:pt x="1103" y="633"/>
                  <a:pt x="1103" y="633"/>
                  <a:pt x="1103" y="633"/>
                </a:cubicBezTo>
                <a:cubicBezTo>
                  <a:pt x="1087" y="635"/>
                  <a:pt x="1087" y="635"/>
                  <a:pt x="1087" y="635"/>
                </a:cubicBezTo>
                <a:cubicBezTo>
                  <a:pt x="1086" y="635"/>
                  <a:pt x="1086" y="635"/>
                  <a:pt x="1086" y="634"/>
                </a:cubicBezTo>
                <a:cubicBezTo>
                  <a:pt x="1062" y="580"/>
                  <a:pt x="1062" y="580"/>
                  <a:pt x="1062" y="580"/>
                </a:cubicBezTo>
                <a:cubicBezTo>
                  <a:pt x="1047" y="561"/>
                  <a:pt x="1047" y="561"/>
                  <a:pt x="1047" y="561"/>
                </a:cubicBezTo>
                <a:cubicBezTo>
                  <a:pt x="1017" y="524"/>
                  <a:pt x="1017" y="524"/>
                  <a:pt x="1017" y="524"/>
                </a:cubicBezTo>
                <a:cubicBezTo>
                  <a:pt x="1014" y="523"/>
                  <a:pt x="1014" y="523"/>
                  <a:pt x="1014" y="523"/>
                </a:cubicBezTo>
                <a:cubicBezTo>
                  <a:pt x="1007" y="519"/>
                  <a:pt x="1007" y="519"/>
                  <a:pt x="1007" y="519"/>
                </a:cubicBezTo>
                <a:cubicBezTo>
                  <a:pt x="996" y="513"/>
                  <a:pt x="996" y="513"/>
                  <a:pt x="996" y="513"/>
                </a:cubicBezTo>
                <a:cubicBezTo>
                  <a:pt x="988" y="509"/>
                  <a:pt x="988" y="509"/>
                  <a:pt x="988" y="509"/>
                </a:cubicBezTo>
                <a:cubicBezTo>
                  <a:pt x="988" y="509"/>
                  <a:pt x="988" y="509"/>
                  <a:pt x="988" y="508"/>
                </a:cubicBezTo>
                <a:cubicBezTo>
                  <a:pt x="984" y="482"/>
                  <a:pt x="984" y="482"/>
                  <a:pt x="984" y="482"/>
                </a:cubicBezTo>
                <a:cubicBezTo>
                  <a:pt x="970" y="475"/>
                  <a:pt x="970" y="475"/>
                  <a:pt x="970" y="475"/>
                </a:cubicBezTo>
                <a:cubicBezTo>
                  <a:pt x="970" y="475"/>
                  <a:pt x="970" y="475"/>
                  <a:pt x="970" y="474"/>
                </a:cubicBezTo>
                <a:cubicBezTo>
                  <a:pt x="969" y="468"/>
                  <a:pt x="969" y="468"/>
                  <a:pt x="969" y="468"/>
                </a:cubicBezTo>
                <a:cubicBezTo>
                  <a:pt x="963" y="432"/>
                  <a:pt x="963" y="432"/>
                  <a:pt x="963" y="432"/>
                </a:cubicBezTo>
                <a:cubicBezTo>
                  <a:pt x="961" y="421"/>
                  <a:pt x="961" y="421"/>
                  <a:pt x="961" y="421"/>
                </a:cubicBezTo>
                <a:cubicBezTo>
                  <a:pt x="949" y="409"/>
                  <a:pt x="949" y="409"/>
                  <a:pt x="949" y="409"/>
                </a:cubicBezTo>
                <a:cubicBezTo>
                  <a:pt x="949" y="409"/>
                  <a:pt x="949" y="409"/>
                  <a:pt x="949" y="409"/>
                </a:cubicBezTo>
                <a:cubicBezTo>
                  <a:pt x="949" y="408"/>
                  <a:pt x="949" y="408"/>
                  <a:pt x="949" y="408"/>
                </a:cubicBezTo>
                <a:cubicBezTo>
                  <a:pt x="946" y="407"/>
                  <a:pt x="946" y="407"/>
                  <a:pt x="946" y="407"/>
                </a:cubicBezTo>
                <a:cubicBezTo>
                  <a:pt x="884" y="379"/>
                  <a:pt x="884" y="379"/>
                  <a:pt x="884" y="379"/>
                </a:cubicBezTo>
                <a:cubicBezTo>
                  <a:pt x="884" y="379"/>
                  <a:pt x="884" y="378"/>
                  <a:pt x="884" y="378"/>
                </a:cubicBezTo>
                <a:cubicBezTo>
                  <a:pt x="884" y="378"/>
                  <a:pt x="884" y="378"/>
                  <a:pt x="884" y="379"/>
                </a:cubicBezTo>
                <a:cubicBezTo>
                  <a:pt x="838" y="388"/>
                  <a:pt x="838" y="388"/>
                  <a:pt x="838" y="388"/>
                </a:cubicBezTo>
                <a:cubicBezTo>
                  <a:pt x="836" y="389"/>
                  <a:pt x="836" y="389"/>
                  <a:pt x="836" y="389"/>
                </a:cubicBezTo>
                <a:cubicBezTo>
                  <a:pt x="817" y="412"/>
                  <a:pt x="817" y="412"/>
                  <a:pt x="817" y="412"/>
                </a:cubicBezTo>
                <a:cubicBezTo>
                  <a:pt x="796" y="389"/>
                  <a:pt x="796" y="389"/>
                  <a:pt x="796" y="389"/>
                </a:cubicBezTo>
                <a:cubicBezTo>
                  <a:pt x="796" y="389"/>
                  <a:pt x="795" y="389"/>
                  <a:pt x="795" y="389"/>
                </a:cubicBezTo>
                <a:cubicBezTo>
                  <a:pt x="795" y="389"/>
                  <a:pt x="795" y="389"/>
                  <a:pt x="795" y="389"/>
                </a:cubicBezTo>
                <a:cubicBezTo>
                  <a:pt x="768" y="395"/>
                  <a:pt x="768" y="395"/>
                  <a:pt x="768" y="395"/>
                </a:cubicBezTo>
                <a:cubicBezTo>
                  <a:pt x="678" y="365"/>
                  <a:pt x="678" y="365"/>
                  <a:pt x="678" y="365"/>
                </a:cubicBezTo>
                <a:cubicBezTo>
                  <a:pt x="676" y="365"/>
                  <a:pt x="676" y="365"/>
                  <a:pt x="676" y="365"/>
                </a:cubicBezTo>
                <a:cubicBezTo>
                  <a:pt x="617" y="366"/>
                  <a:pt x="617" y="366"/>
                  <a:pt x="617" y="366"/>
                </a:cubicBezTo>
                <a:cubicBezTo>
                  <a:pt x="615" y="366"/>
                  <a:pt x="615" y="366"/>
                  <a:pt x="615" y="366"/>
                </a:cubicBezTo>
                <a:cubicBezTo>
                  <a:pt x="615" y="366"/>
                  <a:pt x="614" y="367"/>
                  <a:pt x="614" y="367"/>
                </a:cubicBezTo>
                <a:cubicBezTo>
                  <a:pt x="613" y="369"/>
                  <a:pt x="613" y="369"/>
                  <a:pt x="613" y="369"/>
                </a:cubicBezTo>
                <a:cubicBezTo>
                  <a:pt x="603" y="385"/>
                  <a:pt x="603" y="385"/>
                  <a:pt x="603" y="385"/>
                </a:cubicBezTo>
                <a:cubicBezTo>
                  <a:pt x="572" y="440"/>
                  <a:pt x="572" y="440"/>
                  <a:pt x="572" y="440"/>
                </a:cubicBezTo>
                <a:cubicBezTo>
                  <a:pt x="560" y="459"/>
                  <a:pt x="560" y="459"/>
                  <a:pt x="560" y="459"/>
                </a:cubicBezTo>
                <a:cubicBezTo>
                  <a:pt x="559" y="461"/>
                  <a:pt x="559" y="461"/>
                  <a:pt x="559" y="461"/>
                </a:cubicBezTo>
                <a:cubicBezTo>
                  <a:pt x="583" y="559"/>
                  <a:pt x="583" y="559"/>
                  <a:pt x="583" y="559"/>
                </a:cubicBezTo>
                <a:cubicBezTo>
                  <a:pt x="531" y="578"/>
                  <a:pt x="531" y="578"/>
                  <a:pt x="531" y="578"/>
                </a:cubicBezTo>
                <a:cubicBezTo>
                  <a:pt x="531" y="578"/>
                  <a:pt x="531" y="578"/>
                  <a:pt x="531" y="579"/>
                </a:cubicBezTo>
                <a:cubicBezTo>
                  <a:pt x="523" y="609"/>
                  <a:pt x="523" y="609"/>
                  <a:pt x="523" y="609"/>
                </a:cubicBezTo>
                <a:cubicBezTo>
                  <a:pt x="511" y="616"/>
                  <a:pt x="511" y="616"/>
                  <a:pt x="511" y="616"/>
                </a:cubicBezTo>
                <a:cubicBezTo>
                  <a:pt x="491" y="601"/>
                  <a:pt x="491" y="601"/>
                  <a:pt x="491" y="601"/>
                </a:cubicBezTo>
                <a:cubicBezTo>
                  <a:pt x="491" y="601"/>
                  <a:pt x="491" y="601"/>
                  <a:pt x="491" y="601"/>
                </a:cubicBezTo>
                <a:cubicBezTo>
                  <a:pt x="490" y="601"/>
                  <a:pt x="490" y="601"/>
                  <a:pt x="490" y="601"/>
                </a:cubicBezTo>
                <a:cubicBezTo>
                  <a:pt x="483" y="615"/>
                  <a:pt x="483" y="615"/>
                  <a:pt x="483" y="615"/>
                </a:cubicBezTo>
                <a:cubicBezTo>
                  <a:pt x="483" y="616"/>
                  <a:pt x="483" y="616"/>
                  <a:pt x="483" y="616"/>
                </a:cubicBezTo>
                <a:cubicBezTo>
                  <a:pt x="493" y="625"/>
                  <a:pt x="493" y="625"/>
                  <a:pt x="493" y="625"/>
                </a:cubicBezTo>
                <a:cubicBezTo>
                  <a:pt x="470" y="655"/>
                  <a:pt x="470" y="655"/>
                  <a:pt x="470" y="655"/>
                </a:cubicBezTo>
                <a:cubicBezTo>
                  <a:pt x="402" y="674"/>
                  <a:pt x="402" y="674"/>
                  <a:pt x="402" y="674"/>
                </a:cubicBezTo>
                <a:cubicBezTo>
                  <a:pt x="398" y="671"/>
                  <a:pt x="398" y="671"/>
                  <a:pt x="398" y="671"/>
                </a:cubicBezTo>
                <a:cubicBezTo>
                  <a:pt x="388" y="662"/>
                  <a:pt x="388" y="662"/>
                  <a:pt x="388" y="662"/>
                </a:cubicBezTo>
                <a:cubicBezTo>
                  <a:pt x="386" y="661"/>
                  <a:pt x="386" y="661"/>
                  <a:pt x="386" y="661"/>
                </a:cubicBezTo>
                <a:cubicBezTo>
                  <a:pt x="364" y="643"/>
                  <a:pt x="364" y="643"/>
                  <a:pt x="364" y="643"/>
                </a:cubicBezTo>
                <a:cubicBezTo>
                  <a:pt x="346" y="634"/>
                  <a:pt x="346" y="634"/>
                  <a:pt x="346" y="634"/>
                </a:cubicBezTo>
                <a:cubicBezTo>
                  <a:pt x="340" y="631"/>
                  <a:pt x="340" y="631"/>
                  <a:pt x="340" y="631"/>
                </a:cubicBezTo>
                <a:cubicBezTo>
                  <a:pt x="273" y="597"/>
                  <a:pt x="273" y="597"/>
                  <a:pt x="273" y="597"/>
                </a:cubicBezTo>
                <a:cubicBezTo>
                  <a:pt x="269" y="595"/>
                  <a:pt x="269" y="595"/>
                  <a:pt x="269" y="595"/>
                </a:cubicBezTo>
                <a:cubicBezTo>
                  <a:pt x="224" y="571"/>
                  <a:pt x="224" y="571"/>
                  <a:pt x="224" y="571"/>
                </a:cubicBezTo>
                <a:cubicBezTo>
                  <a:pt x="268" y="535"/>
                  <a:pt x="268" y="535"/>
                  <a:pt x="268" y="535"/>
                </a:cubicBezTo>
                <a:cubicBezTo>
                  <a:pt x="269" y="535"/>
                  <a:pt x="269" y="535"/>
                  <a:pt x="269" y="534"/>
                </a:cubicBezTo>
                <a:cubicBezTo>
                  <a:pt x="283" y="467"/>
                  <a:pt x="283" y="467"/>
                  <a:pt x="283" y="467"/>
                </a:cubicBezTo>
                <a:cubicBezTo>
                  <a:pt x="283" y="465"/>
                  <a:pt x="283" y="465"/>
                  <a:pt x="283" y="465"/>
                </a:cubicBezTo>
                <a:cubicBezTo>
                  <a:pt x="298" y="440"/>
                  <a:pt x="298" y="440"/>
                  <a:pt x="298" y="440"/>
                </a:cubicBezTo>
                <a:cubicBezTo>
                  <a:pt x="298" y="440"/>
                  <a:pt x="298" y="440"/>
                  <a:pt x="298" y="439"/>
                </a:cubicBezTo>
                <a:cubicBezTo>
                  <a:pt x="295" y="433"/>
                  <a:pt x="295" y="433"/>
                  <a:pt x="295" y="433"/>
                </a:cubicBezTo>
                <a:cubicBezTo>
                  <a:pt x="291" y="425"/>
                  <a:pt x="291" y="425"/>
                  <a:pt x="291" y="425"/>
                </a:cubicBezTo>
                <a:cubicBezTo>
                  <a:pt x="291" y="425"/>
                  <a:pt x="291" y="425"/>
                  <a:pt x="291" y="425"/>
                </a:cubicBezTo>
                <a:cubicBezTo>
                  <a:pt x="285" y="424"/>
                  <a:pt x="285" y="424"/>
                  <a:pt x="285" y="424"/>
                </a:cubicBezTo>
                <a:cubicBezTo>
                  <a:pt x="269" y="423"/>
                  <a:pt x="269" y="423"/>
                  <a:pt x="269" y="423"/>
                </a:cubicBezTo>
                <a:cubicBezTo>
                  <a:pt x="267" y="423"/>
                  <a:pt x="267" y="423"/>
                  <a:pt x="267" y="423"/>
                </a:cubicBezTo>
                <a:cubicBezTo>
                  <a:pt x="264" y="419"/>
                  <a:pt x="264" y="419"/>
                  <a:pt x="264" y="419"/>
                </a:cubicBezTo>
                <a:cubicBezTo>
                  <a:pt x="198" y="314"/>
                  <a:pt x="198" y="314"/>
                  <a:pt x="198" y="314"/>
                </a:cubicBezTo>
                <a:cubicBezTo>
                  <a:pt x="254" y="283"/>
                  <a:pt x="254" y="283"/>
                  <a:pt x="254" y="283"/>
                </a:cubicBezTo>
                <a:cubicBezTo>
                  <a:pt x="269" y="286"/>
                  <a:pt x="269" y="286"/>
                  <a:pt x="269" y="286"/>
                </a:cubicBezTo>
                <a:cubicBezTo>
                  <a:pt x="278" y="288"/>
                  <a:pt x="278" y="288"/>
                  <a:pt x="278" y="288"/>
                </a:cubicBezTo>
                <a:cubicBezTo>
                  <a:pt x="278" y="288"/>
                  <a:pt x="278" y="288"/>
                  <a:pt x="278" y="288"/>
                </a:cubicBezTo>
                <a:cubicBezTo>
                  <a:pt x="355" y="267"/>
                  <a:pt x="355" y="267"/>
                  <a:pt x="355" y="267"/>
                </a:cubicBezTo>
                <a:cubicBezTo>
                  <a:pt x="353" y="267"/>
                  <a:pt x="353" y="267"/>
                  <a:pt x="353" y="267"/>
                </a:cubicBezTo>
                <a:cubicBezTo>
                  <a:pt x="340" y="255"/>
                  <a:pt x="340" y="255"/>
                  <a:pt x="340" y="255"/>
                </a:cubicBezTo>
                <a:cubicBezTo>
                  <a:pt x="340" y="255"/>
                  <a:pt x="340" y="254"/>
                  <a:pt x="340" y="254"/>
                </a:cubicBezTo>
                <a:cubicBezTo>
                  <a:pt x="342" y="242"/>
                  <a:pt x="342" y="242"/>
                  <a:pt x="342" y="242"/>
                </a:cubicBezTo>
                <a:cubicBezTo>
                  <a:pt x="344" y="226"/>
                  <a:pt x="344" y="226"/>
                  <a:pt x="344" y="226"/>
                </a:cubicBezTo>
                <a:cubicBezTo>
                  <a:pt x="346" y="215"/>
                  <a:pt x="346" y="215"/>
                  <a:pt x="346" y="215"/>
                </a:cubicBezTo>
                <a:cubicBezTo>
                  <a:pt x="332" y="203"/>
                  <a:pt x="332" y="203"/>
                  <a:pt x="332" y="203"/>
                </a:cubicBezTo>
                <a:cubicBezTo>
                  <a:pt x="332" y="202"/>
                  <a:pt x="332" y="202"/>
                  <a:pt x="332" y="202"/>
                </a:cubicBezTo>
                <a:cubicBezTo>
                  <a:pt x="341" y="182"/>
                  <a:pt x="341" y="182"/>
                  <a:pt x="341" y="182"/>
                </a:cubicBezTo>
                <a:cubicBezTo>
                  <a:pt x="328" y="166"/>
                  <a:pt x="328" y="166"/>
                  <a:pt x="328" y="166"/>
                </a:cubicBezTo>
                <a:cubicBezTo>
                  <a:pt x="296" y="169"/>
                  <a:pt x="296" y="169"/>
                  <a:pt x="296" y="169"/>
                </a:cubicBezTo>
                <a:cubicBezTo>
                  <a:pt x="296" y="169"/>
                  <a:pt x="296" y="169"/>
                  <a:pt x="296" y="169"/>
                </a:cubicBezTo>
                <a:cubicBezTo>
                  <a:pt x="280" y="156"/>
                  <a:pt x="280" y="156"/>
                  <a:pt x="280" y="156"/>
                </a:cubicBezTo>
                <a:cubicBezTo>
                  <a:pt x="280" y="156"/>
                  <a:pt x="280" y="156"/>
                  <a:pt x="280" y="156"/>
                </a:cubicBezTo>
                <a:cubicBezTo>
                  <a:pt x="280" y="124"/>
                  <a:pt x="280" y="124"/>
                  <a:pt x="280" y="124"/>
                </a:cubicBezTo>
                <a:cubicBezTo>
                  <a:pt x="280" y="123"/>
                  <a:pt x="280" y="123"/>
                  <a:pt x="280" y="123"/>
                </a:cubicBezTo>
                <a:cubicBezTo>
                  <a:pt x="302" y="112"/>
                  <a:pt x="302" y="112"/>
                  <a:pt x="302" y="112"/>
                </a:cubicBezTo>
                <a:cubicBezTo>
                  <a:pt x="291" y="106"/>
                  <a:pt x="291" y="106"/>
                  <a:pt x="291" y="106"/>
                </a:cubicBezTo>
                <a:cubicBezTo>
                  <a:pt x="291" y="106"/>
                  <a:pt x="291" y="106"/>
                  <a:pt x="291" y="106"/>
                </a:cubicBezTo>
                <a:cubicBezTo>
                  <a:pt x="291" y="106"/>
                  <a:pt x="291" y="106"/>
                  <a:pt x="291" y="106"/>
                </a:cubicBezTo>
                <a:cubicBezTo>
                  <a:pt x="296" y="96"/>
                  <a:pt x="296" y="96"/>
                  <a:pt x="296" y="96"/>
                </a:cubicBezTo>
                <a:cubicBezTo>
                  <a:pt x="281" y="84"/>
                  <a:pt x="281" y="84"/>
                  <a:pt x="281" y="84"/>
                </a:cubicBezTo>
                <a:cubicBezTo>
                  <a:pt x="280" y="83"/>
                  <a:pt x="280" y="83"/>
                  <a:pt x="280" y="83"/>
                </a:cubicBezTo>
                <a:cubicBezTo>
                  <a:pt x="280" y="83"/>
                  <a:pt x="280" y="83"/>
                  <a:pt x="280" y="83"/>
                </a:cubicBezTo>
                <a:cubicBezTo>
                  <a:pt x="278" y="58"/>
                  <a:pt x="278" y="58"/>
                  <a:pt x="278" y="58"/>
                </a:cubicBezTo>
                <a:cubicBezTo>
                  <a:pt x="277" y="37"/>
                  <a:pt x="277" y="37"/>
                  <a:pt x="277" y="37"/>
                </a:cubicBezTo>
                <a:cubicBezTo>
                  <a:pt x="267" y="39"/>
                  <a:pt x="267" y="39"/>
                  <a:pt x="267" y="39"/>
                </a:cubicBezTo>
                <a:cubicBezTo>
                  <a:pt x="238" y="46"/>
                  <a:pt x="238" y="46"/>
                  <a:pt x="238" y="46"/>
                </a:cubicBezTo>
                <a:cubicBezTo>
                  <a:pt x="238" y="47"/>
                  <a:pt x="237" y="46"/>
                  <a:pt x="237" y="46"/>
                </a:cubicBezTo>
                <a:cubicBezTo>
                  <a:pt x="237" y="46"/>
                  <a:pt x="237" y="46"/>
                  <a:pt x="237" y="46"/>
                </a:cubicBezTo>
                <a:cubicBezTo>
                  <a:pt x="235" y="30"/>
                  <a:pt x="235" y="30"/>
                  <a:pt x="235" y="30"/>
                </a:cubicBezTo>
                <a:cubicBezTo>
                  <a:pt x="235" y="29"/>
                  <a:pt x="235" y="29"/>
                  <a:pt x="235" y="29"/>
                </a:cubicBezTo>
                <a:cubicBezTo>
                  <a:pt x="248" y="23"/>
                  <a:pt x="248" y="23"/>
                  <a:pt x="248" y="23"/>
                </a:cubicBezTo>
                <a:cubicBezTo>
                  <a:pt x="247" y="13"/>
                  <a:pt x="247" y="13"/>
                  <a:pt x="247" y="13"/>
                </a:cubicBezTo>
                <a:cubicBezTo>
                  <a:pt x="243" y="2"/>
                  <a:pt x="243" y="2"/>
                  <a:pt x="243" y="2"/>
                </a:cubicBezTo>
                <a:cubicBezTo>
                  <a:pt x="243" y="1"/>
                  <a:pt x="243" y="1"/>
                  <a:pt x="243" y="1"/>
                </a:cubicBezTo>
                <a:cubicBezTo>
                  <a:pt x="243" y="1"/>
                  <a:pt x="243" y="1"/>
                  <a:pt x="243" y="1"/>
                </a:cubicBezTo>
                <a:cubicBezTo>
                  <a:pt x="243" y="1"/>
                  <a:pt x="243" y="1"/>
                  <a:pt x="242" y="1"/>
                </a:cubicBezTo>
                <a:cubicBezTo>
                  <a:pt x="225" y="12"/>
                  <a:pt x="225" y="12"/>
                  <a:pt x="225" y="12"/>
                </a:cubicBezTo>
                <a:cubicBezTo>
                  <a:pt x="189" y="0"/>
                  <a:pt x="189" y="0"/>
                  <a:pt x="189" y="0"/>
                </a:cubicBezTo>
                <a:cubicBezTo>
                  <a:pt x="189" y="0"/>
                  <a:pt x="189" y="0"/>
                  <a:pt x="189" y="0"/>
                </a:cubicBezTo>
                <a:cubicBezTo>
                  <a:pt x="188" y="1"/>
                  <a:pt x="150" y="28"/>
                  <a:pt x="150" y="28"/>
                </a:cubicBezTo>
                <a:cubicBezTo>
                  <a:pt x="138" y="37"/>
                  <a:pt x="138" y="37"/>
                  <a:pt x="138" y="37"/>
                </a:cubicBezTo>
                <a:cubicBezTo>
                  <a:pt x="132" y="41"/>
                  <a:pt x="132" y="41"/>
                  <a:pt x="132" y="41"/>
                </a:cubicBezTo>
                <a:cubicBezTo>
                  <a:pt x="88" y="38"/>
                  <a:pt x="88" y="38"/>
                  <a:pt x="88" y="38"/>
                </a:cubicBezTo>
                <a:cubicBezTo>
                  <a:pt x="88" y="38"/>
                  <a:pt x="88" y="38"/>
                  <a:pt x="88" y="38"/>
                </a:cubicBezTo>
                <a:cubicBezTo>
                  <a:pt x="81" y="47"/>
                  <a:pt x="81" y="47"/>
                  <a:pt x="81" y="47"/>
                </a:cubicBezTo>
                <a:cubicBezTo>
                  <a:pt x="76" y="24"/>
                  <a:pt x="76" y="24"/>
                  <a:pt x="76" y="24"/>
                </a:cubicBezTo>
                <a:cubicBezTo>
                  <a:pt x="76" y="24"/>
                  <a:pt x="76" y="24"/>
                  <a:pt x="76" y="24"/>
                </a:cubicBezTo>
                <a:cubicBezTo>
                  <a:pt x="76" y="24"/>
                  <a:pt x="76" y="24"/>
                  <a:pt x="75" y="24"/>
                </a:cubicBezTo>
                <a:cubicBezTo>
                  <a:pt x="62" y="38"/>
                  <a:pt x="62" y="38"/>
                  <a:pt x="62" y="38"/>
                </a:cubicBezTo>
                <a:cubicBezTo>
                  <a:pt x="55" y="45"/>
                  <a:pt x="55" y="45"/>
                  <a:pt x="55" y="45"/>
                </a:cubicBezTo>
                <a:cubicBezTo>
                  <a:pt x="54" y="47"/>
                  <a:pt x="54" y="47"/>
                  <a:pt x="54" y="47"/>
                </a:cubicBezTo>
                <a:cubicBezTo>
                  <a:pt x="48" y="38"/>
                  <a:pt x="48" y="38"/>
                  <a:pt x="48" y="38"/>
                </a:cubicBezTo>
                <a:cubicBezTo>
                  <a:pt x="48" y="38"/>
                  <a:pt x="47" y="38"/>
                  <a:pt x="47" y="38"/>
                </a:cubicBezTo>
                <a:cubicBezTo>
                  <a:pt x="24" y="52"/>
                  <a:pt x="24" y="52"/>
                  <a:pt x="24" y="52"/>
                </a:cubicBezTo>
                <a:cubicBezTo>
                  <a:pt x="22" y="45"/>
                  <a:pt x="22" y="45"/>
                  <a:pt x="22" y="45"/>
                </a:cubicBezTo>
                <a:cubicBezTo>
                  <a:pt x="22" y="45"/>
                  <a:pt x="22" y="45"/>
                  <a:pt x="21" y="45"/>
                </a:cubicBezTo>
                <a:cubicBezTo>
                  <a:pt x="21" y="45"/>
                  <a:pt x="21" y="45"/>
                  <a:pt x="21" y="45"/>
                </a:cubicBezTo>
                <a:cubicBezTo>
                  <a:pt x="0" y="59"/>
                  <a:pt x="0" y="59"/>
                  <a:pt x="0" y="59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98"/>
          <p:cNvSpPr>
            <a:spLocks/>
          </p:cNvSpPr>
          <p:nvPr/>
        </p:nvSpPr>
        <p:spPr bwMode="auto">
          <a:xfrm>
            <a:off x="3554413" y="3744913"/>
            <a:ext cx="117475" cy="490538"/>
          </a:xfrm>
          <a:custGeom>
            <a:avLst/>
            <a:gdLst>
              <a:gd name="T0" fmla="*/ 0 w 38"/>
              <a:gd name="T1" fmla="*/ 0 h 159"/>
              <a:gd name="T2" fmla="*/ 8 w 38"/>
              <a:gd name="T3" fmla="*/ 29 h 159"/>
              <a:gd name="T4" fmla="*/ 8 w 38"/>
              <a:gd name="T5" fmla="*/ 29 h 159"/>
              <a:gd name="T6" fmla="*/ 8 w 38"/>
              <a:gd name="T7" fmla="*/ 39 h 159"/>
              <a:gd name="T8" fmla="*/ 16 w 38"/>
              <a:gd name="T9" fmla="*/ 40 h 159"/>
              <a:gd name="T10" fmla="*/ 30 w 38"/>
              <a:gd name="T11" fmla="*/ 42 h 159"/>
              <a:gd name="T12" fmla="*/ 31 w 38"/>
              <a:gd name="T13" fmla="*/ 42 h 159"/>
              <a:gd name="T14" fmla="*/ 36 w 38"/>
              <a:gd name="T15" fmla="*/ 57 h 159"/>
              <a:gd name="T16" fmla="*/ 37 w 38"/>
              <a:gd name="T17" fmla="*/ 61 h 159"/>
              <a:gd name="T18" fmla="*/ 37 w 38"/>
              <a:gd name="T19" fmla="*/ 62 h 159"/>
              <a:gd name="T20" fmla="*/ 25 w 38"/>
              <a:gd name="T21" fmla="*/ 99 h 159"/>
              <a:gd name="T22" fmla="*/ 25 w 38"/>
              <a:gd name="T23" fmla="*/ 100 h 159"/>
              <a:gd name="T24" fmla="*/ 23 w 38"/>
              <a:gd name="T25" fmla="*/ 101 h 159"/>
              <a:gd name="T26" fmla="*/ 6 w 38"/>
              <a:gd name="T27" fmla="*/ 119 h 159"/>
              <a:gd name="T28" fmla="*/ 18 w 38"/>
              <a:gd name="T29" fmla="*/ 155 h 159"/>
              <a:gd name="T30" fmla="*/ 18 w 38"/>
              <a:gd name="T31" fmla="*/ 156 h 159"/>
              <a:gd name="T32" fmla="*/ 15 w 38"/>
              <a:gd name="T33" fmla="*/ 159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8" h="159">
                <a:moveTo>
                  <a:pt x="0" y="0"/>
                </a:moveTo>
                <a:cubicBezTo>
                  <a:pt x="8" y="29"/>
                  <a:pt x="8" y="29"/>
                  <a:pt x="8" y="29"/>
                </a:cubicBezTo>
                <a:cubicBezTo>
                  <a:pt x="8" y="29"/>
                  <a:pt x="8" y="29"/>
                  <a:pt x="8" y="29"/>
                </a:cubicBezTo>
                <a:cubicBezTo>
                  <a:pt x="8" y="39"/>
                  <a:pt x="8" y="39"/>
                  <a:pt x="8" y="39"/>
                </a:cubicBezTo>
                <a:cubicBezTo>
                  <a:pt x="16" y="40"/>
                  <a:pt x="16" y="40"/>
                  <a:pt x="16" y="40"/>
                </a:cubicBezTo>
                <a:cubicBezTo>
                  <a:pt x="30" y="42"/>
                  <a:pt x="30" y="42"/>
                  <a:pt x="30" y="42"/>
                </a:cubicBezTo>
                <a:cubicBezTo>
                  <a:pt x="30" y="42"/>
                  <a:pt x="30" y="42"/>
                  <a:pt x="31" y="42"/>
                </a:cubicBezTo>
                <a:cubicBezTo>
                  <a:pt x="36" y="57"/>
                  <a:pt x="36" y="57"/>
                  <a:pt x="36" y="57"/>
                </a:cubicBezTo>
                <a:cubicBezTo>
                  <a:pt x="37" y="61"/>
                  <a:pt x="37" y="61"/>
                  <a:pt x="37" y="61"/>
                </a:cubicBezTo>
                <a:cubicBezTo>
                  <a:pt x="37" y="62"/>
                  <a:pt x="38" y="62"/>
                  <a:pt x="37" y="62"/>
                </a:cubicBezTo>
                <a:cubicBezTo>
                  <a:pt x="25" y="99"/>
                  <a:pt x="25" y="99"/>
                  <a:pt x="25" y="99"/>
                </a:cubicBezTo>
                <a:cubicBezTo>
                  <a:pt x="25" y="99"/>
                  <a:pt x="25" y="100"/>
                  <a:pt x="25" y="100"/>
                </a:cubicBezTo>
                <a:cubicBezTo>
                  <a:pt x="23" y="101"/>
                  <a:pt x="23" y="101"/>
                  <a:pt x="23" y="101"/>
                </a:cubicBezTo>
                <a:cubicBezTo>
                  <a:pt x="6" y="119"/>
                  <a:pt x="6" y="119"/>
                  <a:pt x="6" y="119"/>
                </a:cubicBezTo>
                <a:cubicBezTo>
                  <a:pt x="18" y="155"/>
                  <a:pt x="18" y="155"/>
                  <a:pt x="18" y="155"/>
                </a:cubicBezTo>
                <a:cubicBezTo>
                  <a:pt x="18" y="155"/>
                  <a:pt x="18" y="155"/>
                  <a:pt x="18" y="156"/>
                </a:cubicBezTo>
                <a:cubicBezTo>
                  <a:pt x="15" y="159"/>
                  <a:pt x="15" y="159"/>
                  <a:pt x="15" y="159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99"/>
          <p:cNvSpPr>
            <a:spLocks/>
          </p:cNvSpPr>
          <p:nvPr/>
        </p:nvSpPr>
        <p:spPr bwMode="auto">
          <a:xfrm>
            <a:off x="6848475" y="150813"/>
            <a:ext cx="2482850" cy="6370638"/>
          </a:xfrm>
          <a:custGeom>
            <a:avLst/>
            <a:gdLst>
              <a:gd name="T0" fmla="*/ 772 w 804"/>
              <a:gd name="T1" fmla="*/ 51 h 2062"/>
              <a:gd name="T2" fmla="*/ 729 w 804"/>
              <a:gd name="T3" fmla="*/ 124 h 2062"/>
              <a:gd name="T4" fmla="*/ 717 w 804"/>
              <a:gd name="T5" fmla="*/ 146 h 2062"/>
              <a:gd name="T6" fmla="*/ 677 w 804"/>
              <a:gd name="T7" fmla="*/ 219 h 2062"/>
              <a:gd name="T8" fmla="*/ 666 w 804"/>
              <a:gd name="T9" fmla="*/ 238 h 2062"/>
              <a:gd name="T10" fmla="*/ 649 w 804"/>
              <a:gd name="T11" fmla="*/ 268 h 2062"/>
              <a:gd name="T12" fmla="*/ 619 w 804"/>
              <a:gd name="T13" fmla="*/ 323 h 2062"/>
              <a:gd name="T14" fmla="*/ 585 w 804"/>
              <a:gd name="T15" fmla="*/ 398 h 2062"/>
              <a:gd name="T16" fmla="*/ 615 w 804"/>
              <a:gd name="T17" fmla="*/ 422 h 2062"/>
              <a:gd name="T18" fmla="*/ 660 w 804"/>
              <a:gd name="T19" fmla="*/ 455 h 2062"/>
              <a:gd name="T20" fmla="*/ 712 w 804"/>
              <a:gd name="T21" fmla="*/ 474 h 2062"/>
              <a:gd name="T22" fmla="*/ 722 w 804"/>
              <a:gd name="T23" fmla="*/ 477 h 2062"/>
              <a:gd name="T24" fmla="*/ 732 w 804"/>
              <a:gd name="T25" fmla="*/ 509 h 2062"/>
              <a:gd name="T26" fmla="*/ 735 w 804"/>
              <a:gd name="T27" fmla="*/ 556 h 2062"/>
              <a:gd name="T28" fmla="*/ 740 w 804"/>
              <a:gd name="T29" fmla="*/ 641 h 2062"/>
              <a:gd name="T30" fmla="*/ 742 w 804"/>
              <a:gd name="T31" fmla="*/ 688 h 2062"/>
              <a:gd name="T32" fmla="*/ 727 w 804"/>
              <a:gd name="T33" fmla="*/ 722 h 2062"/>
              <a:gd name="T34" fmla="*/ 707 w 804"/>
              <a:gd name="T35" fmla="*/ 765 h 2062"/>
              <a:gd name="T36" fmla="*/ 678 w 804"/>
              <a:gd name="T37" fmla="*/ 826 h 2062"/>
              <a:gd name="T38" fmla="*/ 653 w 804"/>
              <a:gd name="T39" fmla="*/ 817 h 2062"/>
              <a:gd name="T40" fmla="*/ 597 w 804"/>
              <a:gd name="T41" fmla="*/ 796 h 2062"/>
              <a:gd name="T42" fmla="*/ 539 w 804"/>
              <a:gd name="T43" fmla="*/ 781 h 2062"/>
              <a:gd name="T44" fmla="*/ 462 w 804"/>
              <a:gd name="T45" fmla="*/ 762 h 2062"/>
              <a:gd name="T46" fmla="*/ 417 w 804"/>
              <a:gd name="T47" fmla="*/ 760 h 2062"/>
              <a:gd name="T48" fmla="*/ 391 w 804"/>
              <a:gd name="T49" fmla="*/ 767 h 2062"/>
              <a:gd name="T50" fmla="*/ 339 w 804"/>
              <a:gd name="T51" fmla="*/ 781 h 2062"/>
              <a:gd name="T52" fmla="*/ 257 w 804"/>
              <a:gd name="T53" fmla="*/ 840 h 2062"/>
              <a:gd name="T54" fmla="*/ 246 w 804"/>
              <a:gd name="T55" fmla="*/ 859 h 2062"/>
              <a:gd name="T56" fmla="*/ 206 w 804"/>
              <a:gd name="T57" fmla="*/ 922 h 2062"/>
              <a:gd name="T58" fmla="*/ 186 w 804"/>
              <a:gd name="T59" fmla="*/ 954 h 2062"/>
              <a:gd name="T60" fmla="*/ 159 w 804"/>
              <a:gd name="T61" fmla="*/ 993 h 2062"/>
              <a:gd name="T62" fmla="*/ 138 w 804"/>
              <a:gd name="T63" fmla="*/ 1023 h 2062"/>
              <a:gd name="T64" fmla="*/ 126 w 804"/>
              <a:gd name="T65" fmla="*/ 1049 h 2062"/>
              <a:gd name="T66" fmla="*/ 86 w 804"/>
              <a:gd name="T67" fmla="*/ 1101 h 2062"/>
              <a:gd name="T68" fmla="*/ 70 w 804"/>
              <a:gd name="T69" fmla="*/ 1118 h 2062"/>
              <a:gd name="T70" fmla="*/ 87 w 804"/>
              <a:gd name="T71" fmla="*/ 1204 h 2062"/>
              <a:gd name="T72" fmla="*/ 60 w 804"/>
              <a:gd name="T73" fmla="*/ 1253 h 2062"/>
              <a:gd name="T74" fmla="*/ 31 w 804"/>
              <a:gd name="T75" fmla="*/ 1306 h 2062"/>
              <a:gd name="T76" fmla="*/ 31 w 804"/>
              <a:gd name="T77" fmla="*/ 1308 h 2062"/>
              <a:gd name="T78" fmla="*/ 16 w 804"/>
              <a:gd name="T79" fmla="*/ 1332 h 2062"/>
              <a:gd name="T80" fmla="*/ 7 w 804"/>
              <a:gd name="T81" fmla="*/ 1377 h 2062"/>
              <a:gd name="T82" fmla="*/ 23 w 804"/>
              <a:gd name="T83" fmla="*/ 1421 h 2062"/>
              <a:gd name="T84" fmla="*/ 38 w 804"/>
              <a:gd name="T85" fmla="*/ 1462 h 2062"/>
              <a:gd name="T86" fmla="*/ 51 w 804"/>
              <a:gd name="T87" fmla="*/ 1495 h 2062"/>
              <a:gd name="T88" fmla="*/ 74 w 804"/>
              <a:gd name="T89" fmla="*/ 1560 h 2062"/>
              <a:gd name="T90" fmla="*/ 30 w 804"/>
              <a:gd name="T91" fmla="*/ 1620 h 2062"/>
              <a:gd name="T92" fmla="*/ 26 w 804"/>
              <a:gd name="T93" fmla="*/ 1664 h 2062"/>
              <a:gd name="T94" fmla="*/ 37 w 804"/>
              <a:gd name="T95" fmla="*/ 1747 h 2062"/>
              <a:gd name="T96" fmla="*/ 30 w 804"/>
              <a:gd name="T97" fmla="*/ 1773 h 2062"/>
              <a:gd name="T98" fmla="*/ 10 w 804"/>
              <a:gd name="T99" fmla="*/ 1837 h 2062"/>
              <a:gd name="T100" fmla="*/ 17 w 804"/>
              <a:gd name="T101" fmla="*/ 1884 h 2062"/>
              <a:gd name="T102" fmla="*/ 39 w 804"/>
              <a:gd name="T103" fmla="*/ 1965 h 2062"/>
              <a:gd name="T104" fmla="*/ 56 w 804"/>
              <a:gd name="T105" fmla="*/ 2025 h 2062"/>
              <a:gd name="T106" fmla="*/ 65 w 804"/>
              <a:gd name="T107" fmla="*/ 2062 h 20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804" h="2062">
                <a:moveTo>
                  <a:pt x="804" y="0"/>
                </a:moveTo>
                <a:cubicBezTo>
                  <a:pt x="779" y="42"/>
                  <a:pt x="779" y="42"/>
                  <a:pt x="779" y="42"/>
                </a:cubicBezTo>
                <a:cubicBezTo>
                  <a:pt x="772" y="51"/>
                  <a:pt x="772" y="51"/>
                  <a:pt x="772" y="51"/>
                </a:cubicBezTo>
                <a:cubicBezTo>
                  <a:pt x="756" y="78"/>
                  <a:pt x="756" y="78"/>
                  <a:pt x="756" y="78"/>
                </a:cubicBezTo>
                <a:cubicBezTo>
                  <a:pt x="741" y="103"/>
                  <a:pt x="741" y="103"/>
                  <a:pt x="741" y="103"/>
                </a:cubicBezTo>
                <a:cubicBezTo>
                  <a:pt x="729" y="124"/>
                  <a:pt x="729" y="124"/>
                  <a:pt x="729" y="124"/>
                </a:cubicBezTo>
                <a:cubicBezTo>
                  <a:pt x="724" y="133"/>
                  <a:pt x="724" y="133"/>
                  <a:pt x="724" y="133"/>
                </a:cubicBezTo>
                <a:cubicBezTo>
                  <a:pt x="718" y="144"/>
                  <a:pt x="718" y="144"/>
                  <a:pt x="718" y="144"/>
                </a:cubicBezTo>
                <a:cubicBezTo>
                  <a:pt x="717" y="146"/>
                  <a:pt x="717" y="146"/>
                  <a:pt x="717" y="146"/>
                </a:cubicBezTo>
                <a:cubicBezTo>
                  <a:pt x="714" y="151"/>
                  <a:pt x="714" y="151"/>
                  <a:pt x="714" y="151"/>
                </a:cubicBezTo>
                <a:cubicBezTo>
                  <a:pt x="704" y="169"/>
                  <a:pt x="704" y="169"/>
                  <a:pt x="704" y="169"/>
                </a:cubicBezTo>
                <a:cubicBezTo>
                  <a:pt x="677" y="219"/>
                  <a:pt x="677" y="219"/>
                  <a:pt x="677" y="219"/>
                </a:cubicBezTo>
                <a:cubicBezTo>
                  <a:pt x="676" y="220"/>
                  <a:pt x="676" y="220"/>
                  <a:pt x="676" y="220"/>
                </a:cubicBezTo>
                <a:cubicBezTo>
                  <a:pt x="672" y="228"/>
                  <a:pt x="672" y="228"/>
                  <a:pt x="672" y="228"/>
                </a:cubicBezTo>
                <a:cubicBezTo>
                  <a:pt x="666" y="238"/>
                  <a:pt x="666" y="238"/>
                  <a:pt x="666" y="238"/>
                </a:cubicBezTo>
                <a:cubicBezTo>
                  <a:pt x="658" y="253"/>
                  <a:pt x="658" y="253"/>
                  <a:pt x="658" y="253"/>
                </a:cubicBezTo>
                <a:cubicBezTo>
                  <a:pt x="651" y="264"/>
                  <a:pt x="651" y="264"/>
                  <a:pt x="651" y="264"/>
                </a:cubicBezTo>
                <a:cubicBezTo>
                  <a:pt x="649" y="268"/>
                  <a:pt x="649" y="268"/>
                  <a:pt x="649" y="268"/>
                </a:cubicBezTo>
                <a:cubicBezTo>
                  <a:pt x="639" y="287"/>
                  <a:pt x="639" y="287"/>
                  <a:pt x="639" y="287"/>
                </a:cubicBezTo>
                <a:cubicBezTo>
                  <a:pt x="631" y="301"/>
                  <a:pt x="631" y="301"/>
                  <a:pt x="631" y="301"/>
                </a:cubicBezTo>
                <a:cubicBezTo>
                  <a:pt x="619" y="323"/>
                  <a:pt x="619" y="323"/>
                  <a:pt x="619" y="323"/>
                </a:cubicBezTo>
                <a:cubicBezTo>
                  <a:pt x="602" y="354"/>
                  <a:pt x="602" y="354"/>
                  <a:pt x="602" y="354"/>
                </a:cubicBezTo>
                <a:cubicBezTo>
                  <a:pt x="594" y="373"/>
                  <a:pt x="594" y="373"/>
                  <a:pt x="594" y="373"/>
                </a:cubicBezTo>
                <a:cubicBezTo>
                  <a:pt x="585" y="398"/>
                  <a:pt x="585" y="398"/>
                  <a:pt x="585" y="398"/>
                </a:cubicBezTo>
                <a:cubicBezTo>
                  <a:pt x="585" y="398"/>
                  <a:pt x="585" y="398"/>
                  <a:pt x="585" y="399"/>
                </a:cubicBezTo>
                <a:cubicBezTo>
                  <a:pt x="600" y="410"/>
                  <a:pt x="600" y="410"/>
                  <a:pt x="600" y="410"/>
                </a:cubicBezTo>
                <a:cubicBezTo>
                  <a:pt x="615" y="422"/>
                  <a:pt x="615" y="422"/>
                  <a:pt x="615" y="422"/>
                </a:cubicBezTo>
                <a:cubicBezTo>
                  <a:pt x="627" y="430"/>
                  <a:pt x="627" y="430"/>
                  <a:pt x="627" y="430"/>
                </a:cubicBezTo>
                <a:cubicBezTo>
                  <a:pt x="644" y="443"/>
                  <a:pt x="644" y="443"/>
                  <a:pt x="644" y="443"/>
                </a:cubicBezTo>
                <a:cubicBezTo>
                  <a:pt x="660" y="455"/>
                  <a:pt x="660" y="455"/>
                  <a:pt x="660" y="455"/>
                </a:cubicBezTo>
                <a:cubicBezTo>
                  <a:pt x="660" y="455"/>
                  <a:pt x="660" y="455"/>
                  <a:pt x="660" y="455"/>
                </a:cubicBezTo>
                <a:cubicBezTo>
                  <a:pt x="677" y="461"/>
                  <a:pt x="677" y="461"/>
                  <a:pt x="677" y="461"/>
                </a:cubicBezTo>
                <a:cubicBezTo>
                  <a:pt x="712" y="474"/>
                  <a:pt x="712" y="474"/>
                  <a:pt x="712" y="474"/>
                </a:cubicBezTo>
                <a:cubicBezTo>
                  <a:pt x="722" y="477"/>
                  <a:pt x="722" y="477"/>
                  <a:pt x="722" y="477"/>
                </a:cubicBezTo>
                <a:cubicBezTo>
                  <a:pt x="722" y="477"/>
                  <a:pt x="722" y="477"/>
                  <a:pt x="722" y="477"/>
                </a:cubicBezTo>
                <a:cubicBezTo>
                  <a:pt x="722" y="477"/>
                  <a:pt x="722" y="477"/>
                  <a:pt x="722" y="477"/>
                </a:cubicBezTo>
                <a:cubicBezTo>
                  <a:pt x="730" y="489"/>
                  <a:pt x="730" y="489"/>
                  <a:pt x="730" y="489"/>
                </a:cubicBezTo>
                <a:cubicBezTo>
                  <a:pt x="731" y="506"/>
                  <a:pt x="731" y="506"/>
                  <a:pt x="731" y="506"/>
                </a:cubicBezTo>
                <a:cubicBezTo>
                  <a:pt x="732" y="509"/>
                  <a:pt x="732" y="509"/>
                  <a:pt x="732" y="509"/>
                </a:cubicBezTo>
                <a:cubicBezTo>
                  <a:pt x="734" y="537"/>
                  <a:pt x="734" y="537"/>
                  <a:pt x="734" y="537"/>
                </a:cubicBezTo>
                <a:cubicBezTo>
                  <a:pt x="735" y="551"/>
                  <a:pt x="735" y="551"/>
                  <a:pt x="735" y="551"/>
                </a:cubicBezTo>
                <a:cubicBezTo>
                  <a:pt x="735" y="556"/>
                  <a:pt x="735" y="556"/>
                  <a:pt x="735" y="556"/>
                </a:cubicBezTo>
                <a:cubicBezTo>
                  <a:pt x="737" y="599"/>
                  <a:pt x="737" y="599"/>
                  <a:pt x="737" y="599"/>
                </a:cubicBezTo>
                <a:cubicBezTo>
                  <a:pt x="739" y="622"/>
                  <a:pt x="739" y="622"/>
                  <a:pt x="739" y="622"/>
                </a:cubicBezTo>
                <a:cubicBezTo>
                  <a:pt x="740" y="641"/>
                  <a:pt x="740" y="641"/>
                  <a:pt x="740" y="641"/>
                </a:cubicBezTo>
                <a:cubicBezTo>
                  <a:pt x="741" y="663"/>
                  <a:pt x="741" y="663"/>
                  <a:pt x="741" y="663"/>
                </a:cubicBezTo>
                <a:cubicBezTo>
                  <a:pt x="741" y="666"/>
                  <a:pt x="741" y="666"/>
                  <a:pt x="741" y="666"/>
                </a:cubicBezTo>
                <a:cubicBezTo>
                  <a:pt x="742" y="688"/>
                  <a:pt x="742" y="688"/>
                  <a:pt x="742" y="688"/>
                </a:cubicBezTo>
                <a:cubicBezTo>
                  <a:pt x="740" y="692"/>
                  <a:pt x="740" y="692"/>
                  <a:pt x="740" y="692"/>
                </a:cubicBezTo>
                <a:cubicBezTo>
                  <a:pt x="729" y="716"/>
                  <a:pt x="729" y="716"/>
                  <a:pt x="729" y="716"/>
                </a:cubicBezTo>
                <a:cubicBezTo>
                  <a:pt x="727" y="722"/>
                  <a:pt x="727" y="722"/>
                  <a:pt x="727" y="722"/>
                </a:cubicBezTo>
                <a:cubicBezTo>
                  <a:pt x="721" y="734"/>
                  <a:pt x="721" y="734"/>
                  <a:pt x="721" y="734"/>
                </a:cubicBezTo>
                <a:cubicBezTo>
                  <a:pt x="713" y="753"/>
                  <a:pt x="713" y="753"/>
                  <a:pt x="713" y="753"/>
                </a:cubicBezTo>
                <a:cubicBezTo>
                  <a:pt x="707" y="765"/>
                  <a:pt x="707" y="765"/>
                  <a:pt x="707" y="765"/>
                </a:cubicBezTo>
                <a:cubicBezTo>
                  <a:pt x="693" y="796"/>
                  <a:pt x="693" y="796"/>
                  <a:pt x="693" y="796"/>
                </a:cubicBezTo>
                <a:cubicBezTo>
                  <a:pt x="686" y="811"/>
                  <a:pt x="686" y="811"/>
                  <a:pt x="686" y="811"/>
                </a:cubicBezTo>
                <a:cubicBezTo>
                  <a:pt x="678" y="826"/>
                  <a:pt x="678" y="826"/>
                  <a:pt x="678" y="826"/>
                </a:cubicBezTo>
                <a:cubicBezTo>
                  <a:pt x="663" y="821"/>
                  <a:pt x="663" y="821"/>
                  <a:pt x="663" y="821"/>
                </a:cubicBezTo>
                <a:cubicBezTo>
                  <a:pt x="662" y="820"/>
                  <a:pt x="662" y="820"/>
                  <a:pt x="662" y="820"/>
                </a:cubicBezTo>
                <a:cubicBezTo>
                  <a:pt x="653" y="817"/>
                  <a:pt x="653" y="817"/>
                  <a:pt x="653" y="817"/>
                </a:cubicBezTo>
                <a:cubicBezTo>
                  <a:pt x="638" y="812"/>
                  <a:pt x="638" y="812"/>
                  <a:pt x="638" y="812"/>
                </a:cubicBezTo>
                <a:cubicBezTo>
                  <a:pt x="626" y="807"/>
                  <a:pt x="626" y="807"/>
                  <a:pt x="626" y="807"/>
                </a:cubicBezTo>
                <a:cubicBezTo>
                  <a:pt x="597" y="796"/>
                  <a:pt x="597" y="796"/>
                  <a:pt x="597" y="796"/>
                </a:cubicBezTo>
                <a:cubicBezTo>
                  <a:pt x="593" y="795"/>
                  <a:pt x="593" y="795"/>
                  <a:pt x="593" y="795"/>
                </a:cubicBezTo>
                <a:cubicBezTo>
                  <a:pt x="579" y="792"/>
                  <a:pt x="579" y="792"/>
                  <a:pt x="579" y="792"/>
                </a:cubicBezTo>
                <a:cubicBezTo>
                  <a:pt x="539" y="781"/>
                  <a:pt x="539" y="781"/>
                  <a:pt x="539" y="781"/>
                </a:cubicBezTo>
                <a:cubicBezTo>
                  <a:pt x="510" y="774"/>
                  <a:pt x="510" y="774"/>
                  <a:pt x="510" y="774"/>
                </a:cubicBezTo>
                <a:cubicBezTo>
                  <a:pt x="487" y="769"/>
                  <a:pt x="487" y="769"/>
                  <a:pt x="487" y="769"/>
                </a:cubicBezTo>
                <a:cubicBezTo>
                  <a:pt x="462" y="762"/>
                  <a:pt x="462" y="762"/>
                  <a:pt x="462" y="762"/>
                </a:cubicBezTo>
                <a:cubicBezTo>
                  <a:pt x="434" y="756"/>
                  <a:pt x="434" y="756"/>
                  <a:pt x="434" y="756"/>
                </a:cubicBezTo>
                <a:cubicBezTo>
                  <a:pt x="433" y="756"/>
                  <a:pt x="433" y="756"/>
                  <a:pt x="433" y="756"/>
                </a:cubicBezTo>
                <a:cubicBezTo>
                  <a:pt x="417" y="760"/>
                  <a:pt x="417" y="760"/>
                  <a:pt x="417" y="760"/>
                </a:cubicBezTo>
                <a:cubicBezTo>
                  <a:pt x="411" y="762"/>
                  <a:pt x="411" y="762"/>
                  <a:pt x="411" y="762"/>
                </a:cubicBezTo>
                <a:cubicBezTo>
                  <a:pt x="394" y="766"/>
                  <a:pt x="394" y="766"/>
                  <a:pt x="394" y="766"/>
                </a:cubicBezTo>
                <a:cubicBezTo>
                  <a:pt x="391" y="767"/>
                  <a:pt x="391" y="767"/>
                  <a:pt x="391" y="767"/>
                </a:cubicBezTo>
                <a:cubicBezTo>
                  <a:pt x="363" y="774"/>
                  <a:pt x="363" y="774"/>
                  <a:pt x="363" y="774"/>
                </a:cubicBezTo>
                <a:cubicBezTo>
                  <a:pt x="339" y="781"/>
                  <a:pt x="339" y="781"/>
                  <a:pt x="339" y="781"/>
                </a:cubicBezTo>
                <a:cubicBezTo>
                  <a:pt x="339" y="781"/>
                  <a:pt x="339" y="781"/>
                  <a:pt x="339" y="781"/>
                </a:cubicBezTo>
                <a:cubicBezTo>
                  <a:pt x="308" y="803"/>
                  <a:pt x="308" y="803"/>
                  <a:pt x="308" y="803"/>
                </a:cubicBezTo>
                <a:cubicBezTo>
                  <a:pt x="283" y="822"/>
                  <a:pt x="283" y="822"/>
                  <a:pt x="283" y="822"/>
                </a:cubicBezTo>
                <a:cubicBezTo>
                  <a:pt x="257" y="840"/>
                  <a:pt x="257" y="840"/>
                  <a:pt x="257" y="840"/>
                </a:cubicBezTo>
                <a:cubicBezTo>
                  <a:pt x="256" y="841"/>
                  <a:pt x="256" y="841"/>
                  <a:pt x="256" y="841"/>
                </a:cubicBezTo>
                <a:cubicBezTo>
                  <a:pt x="253" y="847"/>
                  <a:pt x="253" y="847"/>
                  <a:pt x="253" y="847"/>
                </a:cubicBezTo>
                <a:cubicBezTo>
                  <a:pt x="246" y="859"/>
                  <a:pt x="246" y="859"/>
                  <a:pt x="246" y="859"/>
                </a:cubicBezTo>
                <a:cubicBezTo>
                  <a:pt x="231" y="882"/>
                  <a:pt x="231" y="882"/>
                  <a:pt x="231" y="882"/>
                </a:cubicBezTo>
                <a:cubicBezTo>
                  <a:pt x="220" y="900"/>
                  <a:pt x="220" y="900"/>
                  <a:pt x="220" y="900"/>
                </a:cubicBezTo>
                <a:cubicBezTo>
                  <a:pt x="206" y="922"/>
                  <a:pt x="206" y="922"/>
                  <a:pt x="206" y="922"/>
                </a:cubicBezTo>
                <a:cubicBezTo>
                  <a:pt x="199" y="933"/>
                  <a:pt x="199" y="933"/>
                  <a:pt x="199" y="933"/>
                </a:cubicBezTo>
                <a:cubicBezTo>
                  <a:pt x="192" y="944"/>
                  <a:pt x="192" y="944"/>
                  <a:pt x="192" y="944"/>
                </a:cubicBezTo>
                <a:cubicBezTo>
                  <a:pt x="186" y="954"/>
                  <a:pt x="186" y="954"/>
                  <a:pt x="186" y="954"/>
                </a:cubicBezTo>
                <a:cubicBezTo>
                  <a:pt x="172" y="974"/>
                  <a:pt x="172" y="974"/>
                  <a:pt x="172" y="974"/>
                </a:cubicBezTo>
                <a:cubicBezTo>
                  <a:pt x="165" y="984"/>
                  <a:pt x="165" y="984"/>
                  <a:pt x="165" y="984"/>
                </a:cubicBezTo>
                <a:cubicBezTo>
                  <a:pt x="159" y="993"/>
                  <a:pt x="159" y="993"/>
                  <a:pt x="159" y="993"/>
                </a:cubicBezTo>
                <a:cubicBezTo>
                  <a:pt x="151" y="1004"/>
                  <a:pt x="151" y="1004"/>
                  <a:pt x="151" y="1004"/>
                </a:cubicBezTo>
                <a:cubicBezTo>
                  <a:pt x="140" y="1021"/>
                  <a:pt x="140" y="1021"/>
                  <a:pt x="140" y="1021"/>
                </a:cubicBezTo>
                <a:cubicBezTo>
                  <a:pt x="138" y="1023"/>
                  <a:pt x="138" y="1023"/>
                  <a:pt x="138" y="1023"/>
                </a:cubicBezTo>
                <a:cubicBezTo>
                  <a:pt x="133" y="1029"/>
                  <a:pt x="133" y="1029"/>
                  <a:pt x="133" y="1029"/>
                </a:cubicBezTo>
                <a:cubicBezTo>
                  <a:pt x="133" y="1029"/>
                  <a:pt x="133" y="1030"/>
                  <a:pt x="133" y="1030"/>
                </a:cubicBezTo>
                <a:cubicBezTo>
                  <a:pt x="126" y="1049"/>
                  <a:pt x="126" y="1049"/>
                  <a:pt x="126" y="1049"/>
                </a:cubicBezTo>
                <a:cubicBezTo>
                  <a:pt x="122" y="1061"/>
                  <a:pt x="122" y="1061"/>
                  <a:pt x="122" y="1061"/>
                </a:cubicBezTo>
                <a:cubicBezTo>
                  <a:pt x="97" y="1091"/>
                  <a:pt x="97" y="1091"/>
                  <a:pt x="97" y="1091"/>
                </a:cubicBezTo>
                <a:cubicBezTo>
                  <a:pt x="86" y="1101"/>
                  <a:pt x="86" y="1101"/>
                  <a:pt x="86" y="1101"/>
                </a:cubicBezTo>
                <a:cubicBezTo>
                  <a:pt x="78" y="1109"/>
                  <a:pt x="78" y="1109"/>
                  <a:pt x="78" y="1109"/>
                </a:cubicBezTo>
                <a:cubicBezTo>
                  <a:pt x="70" y="1117"/>
                  <a:pt x="70" y="1117"/>
                  <a:pt x="70" y="1117"/>
                </a:cubicBezTo>
                <a:cubicBezTo>
                  <a:pt x="70" y="1118"/>
                  <a:pt x="70" y="1118"/>
                  <a:pt x="70" y="1118"/>
                </a:cubicBezTo>
                <a:cubicBezTo>
                  <a:pt x="72" y="1129"/>
                  <a:pt x="72" y="1129"/>
                  <a:pt x="72" y="1129"/>
                </a:cubicBezTo>
                <a:cubicBezTo>
                  <a:pt x="79" y="1163"/>
                  <a:pt x="79" y="1163"/>
                  <a:pt x="79" y="1163"/>
                </a:cubicBezTo>
                <a:cubicBezTo>
                  <a:pt x="87" y="1204"/>
                  <a:pt x="87" y="1204"/>
                  <a:pt x="87" y="1204"/>
                </a:cubicBezTo>
                <a:cubicBezTo>
                  <a:pt x="80" y="1218"/>
                  <a:pt x="80" y="1218"/>
                  <a:pt x="80" y="1218"/>
                </a:cubicBezTo>
                <a:cubicBezTo>
                  <a:pt x="72" y="1232"/>
                  <a:pt x="72" y="1232"/>
                  <a:pt x="72" y="1232"/>
                </a:cubicBezTo>
                <a:cubicBezTo>
                  <a:pt x="60" y="1253"/>
                  <a:pt x="60" y="1253"/>
                  <a:pt x="60" y="1253"/>
                </a:cubicBezTo>
                <a:cubicBezTo>
                  <a:pt x="45" y="1283"/>
                  <a:pt x="45" y="1283"/>
                  <a:pt x="45" y="1283"/>
                </a:cubicBezTo>
                <a:cubicBezTo>
                  <a:pt x="40" y="1294"/>
                  <a:pt x="40" y="1294"/>
                  <a:pt x="40" y="1294"/>
                </a:cubicBezTo>
                <a:cubicBezTo>
                  <a:pt x="31" y="1306"/>
                  <a:pt x="31" y="1306"/>
                  <a:pt x="31" y="1306"/>
                </a:cubicBezTo>
                <a:cubicBezTo>
                  <a:pt x="31" y="1307"/>
                  <a:pt x="31" y="1307"/>
                  <a:pt x="31" y="1307"/>
                </a:cubicBezTo>
                <a:cubicBezTo>
                  <a:pt x="31" y="1308"/>
                  <a:pt x="31" y="1308"/>
                  <a:pt x="31" y="1308"/>
                </a:cubicBezTo>
                <a:cubicBezTo>
                  <a:pt x="31" y="1308"/>
                  <a:pt x="31" y="1308"/>
                  <a:pt x="31" y="1308"/>
                </a:cubicBezTo>
                <a:cubicBezTo>
                  <a:pt x="23" y="1321"/>
                  <a:pt x="23" y="1321"/>
                  <a:pt x="23" y="1321"/>
                </a:cubicBezTo>
                <a:cubicBezTo>
                  <a:pt x="21" y="1322"/>
                  <a:pt x="21" y="1322"/>
                  <a:pt x="21" y="1322"/>
                </a:cubicBezTo>
                <a:cubicBezTo>
                  <a:pt x="16" y="1332"/>
                  <a:pt x="16" y="1332"/>
                  <a:pt x="16" y="1332"/>
                </a:cubicBezTo>
                <a:cubicBezTo>
                  <a:pt x="0" y="1356"/>
                  <a:pt x="0" y="1356"/>
                  <a:pt x="0" y="1356"/>
                </a:cubicBezTo>
                <a:cubicBezTo>
                  <a:pt x="0" y="1356"/>
                  <a:pt x="0" y="1357"/>
                  <a:pt x="0" y="1357"/>
                </a:cubicBezTo>
                <a:cubicBezTo>
                  <a:pt x="7" y="1377"/>
                  <a:pt x="7" y="1377"/>
                  <a:pt x="7" y="1377"/>
                </a:cubicBezTo>
                <a:cubicBezTo>
                  <a:pt x="15" y="1398"/>
                  <a:pt x="15" y="1398"/>
                  <a:pt x="15" y="1398"/>
                </a:cubicBezTo>
                <a:cubicBezTo>
                  <a:pt x="20" y="1413"/>
                  <a:pt x="20" y="1413"/>
                  <a:pt x="20" y="1413"/>
                </a:cubicBezTo>
                <a:cubicBezTo>
                  <a:pt x="23" y="1421"/>
                  <a:pt x="23" y="1421"/>
                  <a:pt x="23" y="1421"/>
                </a:cubicBezTo>
                <a:cubicBezTo>
                  <a:pt x="30" y="1438"/>
                  <a:pt x="30" y="1438"/>
                  <a:pt x="30" y="1438"/>
                </a:cubicBezTo>
                <a:cubicBezTo>
                  <a:pt x="36" y="1456"/>
                  <a:pt x="36" y="1456"/>
                  <a:pt x="36" y="1456"/>
                </a:cubicBezTo>
                <a:cubicBezTo>
                  <a:pt x="38" y="1462"/>
                  <a:pt x="38" y="1462"/>
                  <a:pt x="38" y="1462"/>
                </a:cubicBezTo>
                <a:cubicBezTo>
                  <a:pt x="44" y="1476"/>
                  <a:pt x="44" y="1476"/>
                  <a:pt x="44" y="1476"/>
                </a:cubicBezTo>
                <a:cubicBezTo>
                  <a:pt x="47" y="1485"/>
                  <a:pt x="47" y="1485"/>
                  <a:pt x="47" y="1485"/>
                </a:cubicBezTo>
                <a:cubicBezTo>
                  <a:pt x="51" y="1495"/>
                  <a:pt x="51" y="1495"/>
                  <a:pt x="51" y="1495"/>
                </a:cubicBezTo>
                <a:cubicBezTo>
                  <a:pt x="59" y="1520"/>
                  <a:pt x="59" y="1520"/>
                  <a:pt x="59" y="1520"/>
                </a:cubicBezTo>
                <a:cubicBezTo>
                  <a:pt x="68" y="1545"/>
                  <a:pt x="68" y="1545"/>
                  <a:pt x="68" y="1545"/>
                </a:cubicBezTo>
                <a:cubicBezTo>
                  <a:pt x="74" y="1560"/>
                  <a:pt x="74" y="1560"/>
                  <a:pt x="74" y="1560"/>
                </a:cubicBezTo>
                <a:cubicBezTo>
                  <a:pt x="57" y="1584"/>
                  <a:pt x="57" y="1584"/>
                  <a:pt x="57" y="1584"/>
                </a:cubicBezTo>
                <a:cubicBezTo>
                  <a:pt x="43" y="1602"/>
                  <a:pt x="43" y="1602"/>
                  <a:pt x="43" y="1602"/>
                </a:cubicBezTo>
                <a:cubicBezTo>
                  <a:pt x="30" y="1620"/>
                  <a:pt x="30" y="1620"/>
                  <a:pt x="30" y="1620"/>
                </a:cubicBezTo>
                <a:cubicBezTo>
                  <a:pt x="22" y="1631"/>
                  <a:pt x="22" y="1631"/>
                  <a:pt x="22" y="1631"/>
                </a:cubicBezTo>
                <a:cubicBezTo>
                  <a:pt x="22" y="1631"/>
                  <a:pt x="22" y="1631"/>
                  <a:pt x="22" y="1631"/>
                </a:cubicBezTo>
                <a:cubicBezTo>
                  <a:pt x="26" y="1664"/>
                  <a:pt x="26" y="1664"/>
                  <a:pt x="26" y="1664"/>
                </a:cubicBezTo>
                <a:cubicBezTo>
                  <a:pt x="28" y="1676"/>
                  <a:pt x="28" y="1676"/>
                  <a:pt x="28" y="1676"/>
                </a:cubicBezTo>
                <a:cubicBezTo>
                  <a:pt x="29" y="1687"/>
                  <a:pt x="29" y="1687"/>
                  <a:pt x="29" y="1687"/>
                </a:cubicBezTo>
                <a:cubicBezTo>
                  <a:pt x="37" y="1747"/>
                  <a:pt x="37" y="1747"/>
                  <a:pt x="37" y="1747"/>
                </a:cubicBezTo>
                <a:cubicBezTo>
                  <a:pt x="38" y="1747"/>
                  <a:pt x="38" y="1747"/>
                  <a:pt x="38" y="1747"/>
                </a:cubicBezTo>
                <a:cubicBezTo>
                  <a:pt x="39" y="1748"/>
                  <a:pt x="39" y="1748"/>
                  <a:pt x="39" y="1748"/>
                </a:cubicBezTo>
                <a:cubicBezTo>
                  <a:pt x="30" y="1773"/>
                  <a:pt x="30" y="1773"/>
                  <a:pt x="30" y="1773"/>
                </a:cubicBezTo>
                <a:cubicBezTo>
                  <a:pt x="29" y="1779"/>
                  <a:pt x="29" y="1779"/>
                  <a:pt x="29" y="1779"/>
                </a:cubicBezTo>
                <a:cubicBezTo>
                  <a:pt x="13" y="1830"/>
                  <a:pt x="13" y="1830"/>
                  <a:pt x="13" y="1830"/>
                </a:cubicBezTo>
                <a:cubicBezTo>
                  <a:pt x="10" y="1837"/>
                  <a:pt x="10" y="1837"/>
                  <a:pt x="10" y="1837"/>
                </a:cubicBezTo>
                <a:cubicBezTo>
                  <a:pt x="6" y="1848"/>
                  <a:pt x="6" y="1848"/>
                  <a:pt x="6" y="1848"/>
                </a:cubicBezTo>
                <a:cubicBezTo>
                  <a:pt x="10" y="1862"/>
                  <a:pt x="10" y="1862"/>
                  <a:pt x="10" y="1862"/>
                </a:cubicBezTo>
                <a:cubicBezTo>
                  <a:pt x="17" y="1884"/>
                  <a:pt x="17" y="1884"/>
                  <a:pt x="17" y="1884"/>
                </a:cubicBezTo>
                <a:cubicBezTo>
                  <a:pt x="21" y="1902"/>
                  <a:pt x="21" y="1902"/>
                  <a:pt x="21" y="1902"/>
                </a:cubicBezTo>
                <a:cubicBezTo>
                  <a:pt x="32" y="1940"/>
                  <a:pt x="32" y="1940"/>
                  <a:pt x="32" y="1940"/>
                </a:cubicBezTo>
                <a:cubicBezTo>
                  <a:pt x="39" y="1965"/>
                  <a:pt x="39" y="1965"/>
                  <a:pt x="39" y="1965"/>
                </a:cubicBezTo>
                <a:cubicBezTo>
                  <a:pt x="44" y="1983"/>
                  <a:pt x="44" y="1983"/>
                  <a:pt x="44" y="1983"/>
                </a:cubicBezTo>
                <a:cubicBezTo>
                  <a:pt x="51" y="2008"/>
                  <a:pt x="51" y="2008"/>
                  <a:pt x="51" y="2008"/>
                </a:cubicBezTo>
                <a:cubicBezTo>
                  <a:pt x="56" y="2025"/>
                  <a:pt x="56" y="2025"/>
                  <a:pt x="56" y="2025"/>
                </a:cubicBezTo>
                <a:cubicBezTo>
                  <a:pt x="58" y="2032"/>
                  <a:pt x="58" y="2032"/>
                  <a:pt x="58" y="2032"/>
                </a:cubicBezTo>
                <a:cubicBezTo>
                  <a:pt x="66" y="2061"/>
                  <a:pt x="66" y="2061"/>
                  <a:pt x="66" y="2061"/>
                </a:cubicBezTo>
                <a:cubicBezTo>
                  <a:pt x="66" y="2061"/>
                  <a:pt x="66" y="2062"/>
                  <a:pt x="65" y="2062"/>
                </a:cubicBezTo>
              </a:path>
            </a:pathLst>
          </a:custGeom>
          <a:noFill/>
          <a:ln w="492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Rectangle 100"/>
          <p:cNvSpPr>
            <a:spLocks noChangeArrowheads="1"/>
          </p:cNvSpPr>
          <p:nvPr/>
        </p:nvSpPr>
        <p:spPr bwMode="auto">
          <a:xfrm>
            <a:off x="5553075" y="19685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1" name="Rectangle 101"/>
          <p:cNvSpPr>
            <a:spLocks noChangeArrowheads="1"/>
          </p:cNvSpPr>
          <p:nvPr/>
        </p:nvSpPr>
        <p:spPr bwMode="auto">
          <a:xfrm>
            <a:off x="5300663" y="245903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2" name="Rectangle 102"/>
          <p:cNvSpPr>
            <a:spLocks noChangeArrowheads="1"/>
          </p:cNvSpPr>
          <p:nvPr/>
        </p:nvSpPr>
        <p:spPr bwMode="auto">
          <a:xfrm>
            <a:off x="4951413" y="331787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3" name="Rectangle 103"/>
          <p:cNvSpPr>
            <a:spLocks noChangeArrowheads="1"/>
          </p:cNvSpPr>
          <p:nvPr/>
        </p:nvSpPr>
        <p:spPr bwMode="auto">
          <a:xfrm>
            <a:off x="4246563" y="29083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4" name="Rectangle 104"/>
          <p:cNvSpPr>
            <a:spLocks noChangeArrowheads="1"/>
          </p:cNvSpPr>
          <p:nvPr/>
        </p:nvSpPr>
        <p:spPr bwMode="auto">
          <a:xfrm>
            <a:off x="3579813" y="34766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5" name="Rectangle 105"/>
          <p:cNvSpPr>
            <a:spLocks noChangeArrowheads="1"/>
          </p:cNvSpPr>
          <p:nvPr/>
        </p:nvSpPr>
        <p:spPr bwMode="auto">
          <a:xfrm>
            <a:off x="3322638" y="28575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5014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6" name="Rectangle 106"/>
          <p:cNvSpPr>
            <a:spLocks noChangeArrowheads="1"/>
          </p:cNvSpPr>
          <p:nvPr/>
        </p:nvSpPr>
        <p:spPr bwMode="auto">
          <a:xfrm>
            <a:off x="3740150" y="4214813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7" name="Rectangle 107"/>
          <p:cNvSpPr>
            <a:spLocks noChangeArrowheads="1"/>
          </p:cNvSpPr>
          <p:nvPr/>
        </p:nvSpPr>
        <p:spPr bwMode="auto">
          <a:xfrm>
            <a:off x="4354513" y="429418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8" name="Rectangle 108"/>
          <p:cNvSpPr>
            <a:spLocks noChangeArrowheads="1"/>
          </p:cNvSpPr>
          <p:nvPr/>
        </p:nvSpPr>
        <p:spPr bwMode="auto">
          <a:xfrm>
            <a:off x="4735513" y="423545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9" name="Rectangle 109"/>
          <p:cNvSpPr>
            <a:spLocks noChangeArrowheads="1"/>
          </p:cNvSpPr>
          <p:nvPr/>
        </p:nvSpPr>
        <p:spPr bwMode="auto">
          <a:xfrm>
            <a:off x="5183188" y="3986213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5001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0" name="Rectangle 110"/>
          <p:cNvSpPr>
            <a:spLocks noChangeArrowheads="1"/>
          </p:cNvSpPr>
          <p:nvPr/>
        </p:nvSpPr>
        <p:spPr bwMode="auto">
          <a:xfrm>
            <a:off x="5532438" y="397033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1" name="Rectangle 111"/>
          <p:cNvSpPr>
            <a:spLocks noChangeArrowheads="1"/>
          </p:cNvSpPr>
          <p:nvPr/>
        </p:nvSpPr>
        <p:spPr bwMode="auto">
          <a:xfrm>
            <a:off x="5006975" y="449897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2" name="Rectangle 112"/>
          <p:cNvSpPr>
            <a:spLocks noChangeArrowheads="1"/>
          </p:cNvSpPr>
          <p:nvPr/>
        </p:nvSpPr>
        <p:spPr bwMode="auto">
          <a:xfrm>
            <a:off x="5892800" y="44704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3" name="Rectangle 113"/>
          <p:cNvSpPr>
            <a:spLocks noChangeArrowheads="1"/>
          </p:cNvSpPr>
          <p:nvPr/>
        </p:nvSpPr>
        <p:spPr bwMode="auto">
          <a:xfrm>
            <a:off x="5105400" y="50546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4" name="Rectangle 114"/>
          <p:cNvSpPr>
            <a:spLocks noChangeArrowheads="1"/>
          </p:cNvSpPr>
          <p:nvPr/>
        </p:nvSpPr>
        <p:spPr bwMode="auto">
          <a:xfrm>
            <a:off x="4484688" y="524668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5" name="Rectangle 115"/>
          <p:cNvSpPr>
            <a:spLocks noChangeArrowheads="1"/>
          </p:cNvSpPr>
          <p:nvPr/>
        </p:nvSpPr>
        <p:spPr bwMode="auto">
          <a:xfrm>
            <a:off x="4117975" y="5821363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6" name="Rectangle 116"/>
          <p:cNvSpPr>
            <a:spLocks noChangeArrowheads="1"/>
          </p:cNvSpPr>
          <p:nvPr/>
        </p:nvSpPr>
        <p:spPr bwMode="auto">
          <a:xfrm>
            <a:off x="5924550" y="52705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7" name="Rectangle 117"/>
          <p:cNvSpPr>
            <a:spLocks noChangeArrowheads="1"/>
          </p:cNvSpPr>
          <p:nvPr/>
        </p:nvSpPr>
        <p:spPr bwMode="auto">
          <a:xfrm>
            <a:off x="6557963" y="495935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8" name="Rectangle 118"/>
          <p:cNvSpPr>
            <a:spLocks noChangeArrowheads="1"/>
          </p:cNvSpPr>
          <p:nvPr/>
        </p:nvSpPr>
        <p:spPr bwMode="auto">
          <a:xfrm>
            <a:off x="6375400" y="588803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5025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9" name="Rectangle 119"/>
          <p:cNvSpPr>
            <a:spLocks noChangeArrowheads="1"/>
          </p:cNvSpPr>
          <p:nvPr/>
        </p:nvSpPr>
        <p:spPr bwMode="auto">
          <a:xfrm>
            <a:off x="6338888" y="10953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0" name="Rectangle 120"/>
          <p:cNvSpPr>
            <a:spLocks noChangeArrowheads="1"/>
          </p:cNvSpPr>
          <p:nvPr/>
        </p:nvSpPr>
        <p:spPr bwMode="auto">
          <a:xfrm>
            <a:off x="6054725" y="80645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5060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1" name="Rectangle 121"/>
          <p:cNvSpPr>
            <a:spLocks noChangeArrowheads="1"/>
          </p:cNvSpPr>
          <p:nvPr/>
        </p:nvSpPr>
        <p:spPr bwMode="auto">
          <a:xfrm>
            <a:off x="7191375" y="11398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2" name="Rectangle 122"/>
          <p:cNvSpPr>
            <a:spLocks noChangeArrowheads="1"/>
          </p:cNvSpPr>
          <p:nvPr/>
        </p:nvSpPr>
        <p:spPr bwMode="auto">
          <a:xfrm>
            <a:off x="7775575" y="85407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3" name="Rectangle 123"/>
          <p:cNvSpPr>
            <a:spLocks noChangeArrowheads="1"/>
          </p:cNvSpPr>
          <p:nvPr/>
        </p:nvSpPr>
        <p:spPr bwMode="auto">
          <a:xfrm>
            <a:off x="8478838" y="71755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4" name="Rectangle 124"/>
          <p:cNvSpPr>
            <a:spLocks noChangeArrowheads="1"/>
          </p:cNvSpPr>
          <p:nvPr/>
        </p:nvSpPr>
        <p:spPr bwMode="auto">
          <a:xfrm>
            <a:off x="8520113" y="18256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5" name="Rectangle 125"/>
          <p:cNvSpPr>
            <a:spLocks noChangeArrowheads="1"/>
          </p:cNvSpPr>
          <p:nvPr/>
        </p:nvSpPr>
        <p:spPr bwMode="auto">
          <a:xfrm>
            <a:off x="7546975" y="14986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6" name="Rectangle 126"/>
          <p:cNvSpPr>
            <a:spLocks noChangeArrowheads="1"/>
          </p:cNvSpPr>
          <p:nvPr/>
        </p:nvSpPr>
        <p:spPr bwMode="auto">
          <a:xfrm>
            <a:off x="7502525" y="23082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7" name="Rectangle 127"/>
          <p:cNvSpPr>
            <a:spLocks noChangeArrowheads="1"/>
          </p:cNvSpPr>
          <p:nvPr/>
        </p:nvSpPr>
        <p:spPr bwMode="auto">
          <a:xfrm>
            <a:off x="6557963" y="2481263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5006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8" name="Rectangle 128"/>
          <p:cNvSpPr>
            <a:spLocks noChangeArrowheads="1"/>
          </p:cNvSpPr>
          <p:nvPr/>
        </p:nvSpPr>
        <p:spPr bwMode="auto">
          <a:xfrm>
            <a:off x="6805613" y="167798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9" name="Rectangle 129"/>
          <p:cNvSpPr>
            <a:spLocks noChangeArrowheads="1"/>
          </p:cNvSpPr>
          <p:nvPr/>
        </p:nvSpPr>
        <p:spPr bwMode="auto">
          <a:xfrm>
            <a:off x="6591300" y="1116013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5007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0" name="Rectangle 130"/>
          <p:cNvSpPr>
            <a:spLocks noChangeArrowheads="1"/>
          </p:cNvSpPr>
          <p:nvPr/>
        </p:nvSpPr>
        <p:spPr bwMode="auto">
          <a:xfrm>
            <a:off x="5565775" y="136842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5049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1" name="Rectangle 131"/>
          <p:cNvSpPr>
            <a:spLocks noChangeArrowheads="1"/>
          </p:cNvSpPr>
          <p:nvPr/>
        </p:nvSpPr>
        <p:spPr bwMode="auto">
          <a:xfrm>
            <a:off x="5878513" y="302577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5053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2" name="Rectangle 132"/>
          <p:cNvSpPr>
            <a:spLocks noChangeArrowheads="1"/>
          </p:cNvSpPr>
          <p:nvPr/>
        </p:nvSpPr>
        <p:spPr bwMode="auto">
          <a:xfrm>
            <a:off x="6786563" y="3200400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3" name="Rectangle 133"/>
          <p:cNvSpPr>
            <a:spLocks noChangeArrowheads="1"/>
          </p:cNvSpPr>
          <p:nvPr/>
        </p:nvSpPr>
        <p:spPr bwMode="auto">
          <a:xfrm>
            <a:off x="6604000" y="3986213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4" name="Rectangle 134"/>
          <p:cNvSpPr>
            <a:spLocks noChangeArrowheads="1"/>
          </p:cNvSpPr>
          <p:nvPr/>
        </p:nvSpPr>
        <p:spPr bwMode="auto">
          <a:xfrm>
            <a:off x="6035675" y="342423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5" name="Rectangle 135"/>
          <p:cNvSpPr>
            <a:spLocks noChangeArrowheads="1"/>
          </p:cNvSpPr>
          <p:nvPr/>
        </p:nvSpPr>
        <p:spPr bwMode="auto">
          <a:xfrm>
            <a:off x="5983288" y="3862388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6" name="Rectangle 136"/>
          <p:cNvSpPr>
            <a:spLocks noChangeArrowheads="1"/>
          </p:cNvSpPr>
          <p:nvPr/>
        </p:nvSpPr>
        <p:spPr bwMode="auto">
          <a:xfrm>
            <a:off x="5303838" y="367347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5036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7" name="Rectangle 137"/>
          <p:cNvSpPr>
            <a:spLocks noChangeArrowheads="1"/>
          </p:cNvSpPr>
          <p:nvPr/>
        </p:nvSpPr>
        <p:spPr bwMode="auto">
          <a:xfrm>
            <a:off x="3906838" y="4613275"/>
            <a:ext cx="255588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5061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8" name="Rectangle 138"/>
          <p:cNvSpPr>
            <a:spLocks noChangeArrowheads="1"/>
          </p:cNvSpPr>
          <p:nvPr/>
        </p:nvSpPr>
        <p:spPr bwMode="auto">
          <a:xfrm>
            <a:off x="5503863" y="1847850"/>
            <a:ext cx="3270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9" name="Rectangle 139"/>
          <p:cNvSpPr>
            <a:spLocks noChangeArrowheads="1"/>
          </p:cNvSpPr>
          <p:nvPr/>
        </p:nvSpPr>
        <p:spPr bwMode="auto">
          <a:xfrm>
            <a:off x="5265738" y="2338388"/>
            <a:ext cx="2714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0" name="Rectangle 140"/>
          <p:cNvSpPr>
            <a:spLocks noChangeArrowheads="1"/>
          </p:cNvSpPr>
          <p:nvPr/>
        </p:nvSpPr>
        <p:spPr bwMode="auto">
          <a:xfrm>
            <a:off x="5470525" y="23383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1" name="Rectangle 141"/>
          <p:cNvSpPr>
            <a:spLocks noChangeArrowheads="1"/>
          </p:cNvSpPr>
          <p:nvPr/>
        </p:nvSpPr>
        <p:spPr bwMode="auto">
          <a:xfrm>
            <a:off x="5510213" y="2338388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2" name="Rectangle 142"/>
          <p:cNvSpPr>
            <a:spLocks noChangeArrowheads="1"/>
          </p:cNvSpPr>
          <p:nvPr/>
        </p:nvSpPr>
        <p:spPr bwMode="auto">
          <a:xfrm>
            <a:off x="4867275" y="3197225"/>
            <a:ext cx="2286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3" name="Rectangle 143"/>
          <p:cNvSpPr>
            <a:spLocks noChangeArrowheads="1"/>
          </p:cNvSpPr>
          <p:nvPr/>
        </p:nvSpPr>
        <p:spPr bwMode="auto">
          <a:xfrm>
            <a:off x="5029200" y="3197225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4" name="Rectangle 144"/>
          <p:cNvSpPr>
            <a:spLocks noChangeArrowheads="1"/>
          </p:cNvSpPr>
          <p:nvPr/>
        </p:nvSpPr>
        <p:spPr bwMode="auto">
          <a:xfrm>
            <a:off x="5068888" y="3197225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5" name="Rectangle 145"/>
          <p:cNvSpPr>
            <a:spLocks noChangeArrowheads="1"/>
          </p:cNvSpPr>
          <p:nvPr/>
        </p:nvSpPr>
        <p:spPr bwMode="auto">
          <a:xfrm>
            <a:off x="5157788" y="3197225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6" name="Rectangle 146"/>
          <p:cNvSpPr>
            <a:spLocks noChangeArrowheads="1"/>
          </p:cNvSpPr>
          <p:nvPr/>
        </p:nvSpPr>
        <p:spPr bwMode="auto">
          <a:xfrm>
            <a:off x="5213350" y="3197225"/>
            <a:ext cx="3111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7" name="Rectangle 147"/>
          <p:cNvSpPr>
            <a:spLocks noChangeArrowheads="1"/>
          </p:cNvSpPr>
          <p:nvPr/>
        </p:nvSpPr>
        <p:spPr bwMode="auto">
          <a:xfrm>
            <a:off x="4229100" y="2786063"/>
            <a:ext cx="4159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Ørland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8" name="Rectangle 148"/>
          <p:cNvSpPr>
            <a:spLocks noChangeArrowheads="1"/>
          </p:cNvSpPr>
          <p:nvPr/>
        </p:nvSpPr>
        <p:spPr bwMode="auto">
          <a:xfrm>
            <a:off x="3298825" y="2736850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9" name="Rectangle 149"/>
          <p:cNvSpPr>
            <a:spLocks noChangeArrowheads="1"/>
          </p:cNvSpPr>
          <p:nvPr/>
        </p:nvSpPr>
        <p:spPr bwMode="auto">
          <a:xfrm>
            <a:off x="3357563" y="27368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0" name="Rectangle 150"/>
          <p:cNvSpPr>
            <a:spLocks noChangeArrowheads="1"/>
          </p:cNvSpPr>
          <p:nvPr/>
        </p:nvSpPr>
        <p:spPr bwMode="auto">
          <a:xfrm>
            <a:off x="3397250" y="273685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1" name="Rectangle 151"/>
          <p:cNvSpPr>
            <a:spLocks noChangeArrowheads="1"/>
          </p:cNvSpPr>
          <p:nvPr/>
        </p:nvSpPr>
        <p:spPr bwMode="auto">
          <a:xfrm>
            <a:off x="3462338" y="273685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2" name="Rectangle 152"/>
          <p:cNvSpPr>
            <a:spLocks noChangeArrowheads="1"/>
          </p:cNvSpPr>
          <p:nvPr/>
        </p:nvSpPr>
        <p:spPr bwMode="auto">
          <a:xfrm>
            <a:off x="3514725" y="2736850"/>
            <a:ext cx="125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3" name="Rectangle 153"/>
          <p:cNvSpPr>
            <a:spLocks noChangeArrowheads="1"/>
          </p:cNvSpPr>
          <p:nvPr/>
        </p:nvSpPr>
        <p:spPr bwMode="auto">
          <a:xfrm>
            <a:off x="3563938" y="3354388"/>
            <a:ext cx="2159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Hit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4" name="Rectangle 154"/>
          <p:cNvSpPr>
            <a:spLocks noChangeArrowheads="1"/>
          </p:cNvSpPr>
          <p:nvPr/>
        </p:nvSpPr>
        <p:spPr bwMode="auto">
          <a:xfrm>
            <a:off x="3713163" y="33543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5" name="Rectangle 155"/>
          <p:cNvSpPr>
            <a:spLocks noChangeArrowheads="1"/>
          </p:cNvSpPr>
          <p:nvPr/>
        </p:nvSpPr>
        <p:spPr bwMode="auto">
          <a:xfrm>
            <a:off x="3752850" y="3354388"/>
            <a:ext cx="125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6" name="Rectangle 156"/>
          <p:cNvSpPr>
            <a:spLocks noChangeArrowheads="1"/>
          </p:cNvSpPr>
          <p:nvPr/>
        </p:nvSpPr>
        <p:spPr bwMode="auto">
          <a:xfrm>
            <a:off x="3724275" y="4092575"/>
            <a:ext cx="3365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Heim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7" name="Rectangle 157"/>
          <p:cNvSpPr>
            <a:spLocks noChangeArrowheads="1"/>
          </p:cNvSpPr>
          <p:nvPr/>
        </p:nvSpPr>
        <p:spPr bwMode="auto">
          <a:xfrm>
            <a:off x="4222750" y="4173538"/>
            <a:ext cx="4714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Orkland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8" name="Rectangle 158"/>
          <p:cNvSpPr>
            <a:spLocks noChangeArrowheads="1"/>
          </p:cNvSpPr>
          <p:nvPr/>
        </p:nvSpPr>
        <p:spPr bwMode="auto">
          <a:xfrm>
            <a:off x="4716463" y="4114800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9" name="Rectangle 159"/>
          <p:cNvSpPr>
            <a:spLocks noChangeArrowheads="1"/>
          </p:cNvSpPr>
          <p:nvPr/>
        </p:nvSpPr>
        <p:spPr bwMode="auto">
          <a:xfrm>
            <a:off x="4775200" y="411480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0" name="Rectangle 160"/>
          <p:cNvSpPr>
            <a:spLocks noChangeArrowheads="1"/>
          </p:cNvSpPr>
          <p:nvPr/>
        </p:nvSpPr>
        <p:spPr bwMode="auto">
          <a:xfrm>
            <a:off x="4827588" y="4114800"/>
            <a:ext cx="258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aun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1" name="Rectangle 161"/>
          <p:cNvSpPr>
            <a:spLocks noChangeArrowheads="1"/>
          </p:cNvSpPr>
          <p:nvPr/>
        </p:nvSpPr>
        <p:spPr bwMode="auto">
          <a:xfrm>
            <a:off x="4892675" y="3863975"/>
            <a:ext cx="125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2" name="Rectangle 162"/>
          <p:cNvSpPr>
            <a:spLocks noChangeArrowheads="1"/>
          </p:cNvSpPr>
          <p:nvPr/>
        </p:nvSpPr>
        <p:spPr bwMode="auto">
          <a:xfrm>
            <a:off x="4945063" y="3863975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3" name="Rectangle 163"/>
          <p:cNvSpPr>
            <a:spLocks noChangeArrowheads="1"/>
          </p:cNvSpPr>
          <p:nvPr/>
        </p:nvSpPr>
        <p:spPr bwMode="auto">
          <a:xfrm>
            <a:off x="4984750" y="3863975"/>
            <a:ext cx="5254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ondheim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4" name="Rectangle 164"/>
          <p:cNvSpPr>
            <a:spLocks noChangeArrowheads="1"/>
          </p:cNvSpPr>
          <p:nvPr/>
        </p:nvSpPr>
        <p:spPr bwMode="auto">
          <a:xfrm>
            <a:off x="5470525" y="3849688"/>
            <a:ext cx="4048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Malvik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5" name="Rectangle 165"/>
          <p:cNvSpPr>
            <a:spLocks noChangeArrowheads="1"/>
          </p:cNvSpPr>
          <p:nvPr/>
        </p:nvSpPr>
        <p:spPr bwMode="auto">
          <a:xfrm>
            <a:off x="4954588" y="4376738"/>
            <a:ext cx="4476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Melhus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6" name="Rectangle 166"/>
          <p:cNvSpPr>
            <a:spLocks noChangeArrowheads="1"/>
          </p:cNvSpPr>
          <p:nvPr/>
        </p:nvSpPr>
        <p:spPr bwMode="auto">
          <a:xfrm>
            <a:off x="5868988" y="4349750"/>
            <a:ext cx="3492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Selbu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7" name="Rectangle 167"/>
          <p:cNvSpPr>
            <a:spLocks noChangeArrowheads="1"/>
          </p:cNvSpPr>
          <p:nvPr/>
        </p:nvSpPr>
        <p:spPr bwMode="auto">
          <a:xfrm>
            <a:off x="4327525" y="512445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8" name="Rectangle 168"/>
          <p:cNvSpPr>
            <a:spLocks noChangeArrowheads="1"/>
          </p:cNvSpPr>
          <p:nvPr/>
        </p:nvSpPr>
        <p:spPr bwMode="auto">
          <a:xfrm>
            <a:off x="4392613" y="5124450"/>
            <a:ext cx="4572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ennebu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9" name="Rectangle 169"/>
          <p:cNvSpPr>
            <a:spLocks noChangeArrowheads="1"/>
          </p:cNvSpPr>
          <p:nvPr/>
        </p:nvSpPr>
        <p:spPr bwMode="auto">
          <a:xfrm>
            <a:off x="4064000" y="5686425"/>
            <a:ext cx="4381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Oppdal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0" name="Rectangle 170"/>
          <p:cNvSpPr>
            <a:spLocks noChangeArrowheads="1"/>
          </p:cNvSpPr>
          <p:nvPr/>
        </p:nvSpPr>
        <p:spPr bwMode="auto">
          <a:xfrm>
            <a:off x="4899025" y="4933950"/>
            <a:ext cx="3111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Midt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1" name="Rectangle 171"/>
          <p:cNvSpPr>
            <a:spLocks noChangeArrowheads="1"/>
          </p:cNvSpPr>
          <p:nvPr/>
        </p:nvSpPr>
        <p:spPr bwMode="auto">
          <a:xfrm>
            <a:off x="5140325" y="49339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2" name="Rectangle 172"/>
          <p:cNvSpPr>
            <a:spLocks noChangeArrowheads="1"/>
          </p:cNvSpPr>
          <p:nvPr/>
        </p:nvSpPr>
        <p:spPr bwMode="auto">
          <a:xfrm>
            <a:off x="5180013" y="4933950"/>
            <a:ext cx="5461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 Gauldal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3" name="Rectangle 173"/>
          <p:cNvSpPr>
            <a:spLocks noChangeArrowheads="1"/>
          </p:cNvSpPr>
          <p:nvPr/>
        </p:nvSpPr>
        <p:spPr bwMode="auto">
          <a:xfrm>
            <a:off x="5856288" y="5149850"/>
            <a:ext cx="2397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4" name="Rectangle 174"/>
          <p:cNvSpPr>
            <a:spLocks noChangeArrowheads="1"/>
          </p:cNvSpPr>
          <p:nvPr/>
        </p:nvSpPr>
        <p:spPr bwMode="auto">
          <a:xfrm>
            <a:off x="6026150" y="51498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5" name="Rectangle 175"/>
          <p:cNvSpPr>
            <a:spLocks noChangeArrowheads="1"/>
          </p:cNvSpPr>
          <p:nvPr/>
        </p:nvSpPr>
        <p:spPr bwMode="auto">
          <a:xfrm>
            <a:off x="6065838" y="5149850"/>
            <a:ext cx="2841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ålen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6" name="Rectangle 176"/>
          <p:cNvSpPr>
            <a:spLocks noChangeArrowheads="1"/>
          </p:cNvSpPr>
          <p:nvPr/>
        </p:nvSpPr>
        <p:spPr bwMode="auto">
          <a:xfrm>
            <a:off x="6538913" y="4826000"/>
            <a:ext cx="125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7" name="Rectangle 177"/>
          <p:cNvSpPr>
            <a:spLocks noChangeArrowheads="1"/>
          </p:cNvSpPr>
          <p:nvPr/>
        </p:nvSpPr>
        <p:spPr bwMode="auto">
          <a:xfrm>
            <a:off x="6591300" y="482600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8" name="Rectangle 178"/>
          <p:cNvSpPr>
            <a:spLocks noChangeArrowheads="1"/>
          </p:cNvSpPr>
          <p:nvPr/>
        </p:nvSpPr>
        <p:spPr bwMode="auto">
          <a:xfrm>
            <a:off x="6646863" y="4826000"/>
            <a:ext cx="2190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9" name="Rectangle 179"/>
          <p:cNvSpPr>
            <a:spLocks noChangeArrowheads="1"/>
          </p:cNvSpPr>
          <p:nvPr/>
        </p:nvSpPr>
        <p:spPr bwMode="auto">
          <a:xfrm>
            <a:off x="6326188" y="5767388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0" name="Rectangle 180"/>
          <p:cNvSpPr>
            <a:spLocks noChangeArrowheads="1"/>
          </p:cNvSpPr>
          <p:nvPr/>
        </p:nvSpPr>
        <p:spPr bwMode="auto">
          <a:xfrm>
            <a:off x="6391275" y="5767388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1" name="Rectangle 181"/>
          <p:cNvSpPr>
            <a:spLocks noChangeArrowheads="1"/>
          </p:cNvSpPr>
          <p:nvPr/>
        </p:nvSpPr>
        <p:spPr bwMode="auto">
          <a:xfrm>
            <a:off x="6456363" y="57673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2" name="Rectangle 182"/>
          <p:cNvSpPr>
            <a:spLocks noChangeArrowheads="1"/>
          </p:cNvSpPr>
          <p:nvPr/>
        </p:nvSpPr>
        <p:spPr bwMode="auto">
          <a:xfrm>
            <a:off x="6496050" y="5767388"/>
            <a:ext cx="1825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3" name="Rectangle 183"/>
          <p:cNvSpPr>
            <a:spLocks noChangeArrowheads="1"/>
          </p:cNvSpPr>
          <p:nvPr/>
        </p:nvSpPr>
        <p:spPr bwMode="auto">
          <a:xfrm>
            <a:off x="6532563" y="3860800"/>
            <a:ext cx="234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4" name="Rectangle 184"/>
          <p:cNvSpPr>
            <a:spLocks noChangeArrowheads="1"/>
          </p:cNvSpPr>
          <p:nvPr/>
        </p:nvSpPr>
        <p:spPr bwMode="auto">
          <a:xfrm>
            <a:off x="6699250" y="386080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5" name="Rectangle 185"/>
          <p:cNvSpPr>
            <a:spLocks noChangeArrowheads="1"/>
          </p:cNvSpPr>
          <p:nvPr/>
        </p:nvSpPr>
        <p:spPr bwMode="auto">
          <a:xfrm>
            <a:off x="6740525" y="3860800"/>
            <a:ext cx="125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6" name="Rectangle 186"/>
          <p:cNvSpPr>
            <a:spLocks noChangeArrowheads="1"/>
          </p:cNvSpPr>
          <p:nvPr/>
        </p:nvSpPr>
        <p:spPr bwMode="auto">
          <a:xfrm>
            <a:off x="6799263" y="386080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7" name="Rectangle 187"/>
          <p:cNvSpPr>
            <a:spLocks noChangeArrowheads="1"/>
          </p:cNvSpPr>
          <p:nvPr/>
        </p:nvSpPr>
        <p:spPr bwMode="auto">
          <a:xfrm>
            <a:off x="6851650" y="3860800"/>
            <a:ext cx="1730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8" name="Rectangle 188"/>
          <p:cNvSpPr>
            <a:spLocks noChangeArrowheads="1"/>
          </p:cNvSpPr>
          <p:nvPr/>
        </p:nvSpPr>
        <p:spPr bwMode="auto">
          <a:xfrm>
            <a:off x="5921375" y="3738563"/>
            <a:ext cx="2619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Stjø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9" name="Rectangle 189"/>
          <p:cNvSpPr>
            <a:spLocks noChangeArrowheads="1"/>
          </p:cNvSpPr>
          <p:nvPr/>
        </p:nvSpPr>
        <p:spPr bwMode="auto">
          <a:xfrm>
            <a:off x="6113463" y="3738563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0" name="Rectangle 190"/>
          <p:cNvSpPr>
            <a:spLocks noChangeArrowheads="1"/>
          </p:cNvSpPr>
          <p:nvPr/>
        </p:nvSpPr>
        <p:spPr bwMode="auto">
          <a:xfrm>
            <a:off x="6156325" y="3738563"/>
            <a:ext cx="2190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1" name="Rectangle 191"/>
          <p:cNvSpPr>
            <a:spLocks noChangeArrowheads="1"/>
          </p:cNvSpPr>
          <p:nvPr/>
        </p:nvSpPr>
        <p:spPr bwMode="auto">
          <a:xfrm>
            <a:off x="5954713" y="3298825"/>
            <a:ext cx="1174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2" name="Rectangle 192"/>
          <p:cNvSpPr>
            <a:spLocks noChangeArrowheads="1"/>
          </p:cNvSpPr>
          <p:nvPr/>
        </p:nvSpPr>
        <p:spPr bwMode="auto">
          <a:xfrm>
            <a:off x="6005513" y="3298825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3" name="Rectangle 193"/>
          <p:cNvSpPr>
            <a:spLocks noChangeArrowheads="1"/>
          </p:cNvSpPr>
          <p:nvPr/>
        </p:nvSpPr>
        <p:spPr bwMode="auto">
          <a:xfrm>
            <a:off x="6065838" y="3298825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4" name="Rectangle 194"/>
          <p:cNvSpPr>
            <a:spLocks noChangeArrowheads="1"/>
          </p:cNvSpPr>
          <p:nvPr/>
        </p:nvSpPr>
        <p:spPr bwMode="auto">
          <a:xfrm>
            <a:off x="6121400" y="3298825"/>
            <a:ext cx="1905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5" name="Rectangle 195"/>
          <p:cNvSpPr>
            <a:spLocks noChangeArrowheads="1"/>
          </p:cNvSpPr>
          <p:nvPr/>
        </p:nvSpPr>
        <p:spPr bwMode="auto">
          <a:xfrm>
            <a:off x="6245225" y="3298825"/>
            <a:ext cx="125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6" name="Rectangle 196"/>
          <p:cNvSpPr>
            <a:spLocks noChangeArrowheads="1"/>
          </p:cNvSpPr>
          <p:nvPr/>
        </p:nvSpPr>
        <p:spPr bwMode="auto">
          <a:xfrm>
            <a:off x="6300788" y="3298825"/>
            <a:ext cx="1730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7" name="Rectangle 197"/>
          <p:cNvSpPr>
            <a:spLocks noChangeArrowheads="1"/>
          </p:cNvSpPr>
          <p:nvPr/>
        </p:nvSpPr>
        <p:spPr bwMode="auto">
          <a:xfrm>
            <a:off x="5268913" y="3562350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8" name="Rectangle 198"/>
          <p:cNvSpPr>
            <a:spLocks noChangeArrowheads="1"/>
          </p:cNvSpPr>
          <p:nvPr/>
        </p:nvSpPr>
        <p:spPr bwMode="auto">
          <a:xfrm>
            <a:off x="5324475" y="35623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9" name="Rectangle 199"/>
          <p:cNvSpPr>
            <a:spLocks noChangeArrowheads="1"/>
          </p:cNvSpPr>
          <p:nvPr/>
        </p:nvSpPr>
        <p:spPr bwMode="auto">
          <a:xfrm>
            <a:off x="5368925" y="356235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0" name="Rectangle 200"/>
          <p:cNvSpPr>
            <a:spLocks noChangeArrowheads="1"/>
          </p:cNvSpPr>
          <p:nvPr/>
        </p:nvSpPr>
        <p:spPr bwMode="auto">
          <a:xfrm>
            <a:off x="5434013" y="3562350"/>
            <a:ext cx="1143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1" name="Rectangle 201"/>
          <p:cNvSpPr>
            <a:spLocks noChangeArrowheads="1"/>
          </p:cNvSpPr>
          <p:nvPr/>
        </p:nvSpPr>
        <p:spPr bwMode="auto">
          <a:xfrm>
            <a:off x="5480050" y="35623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2" name="Rectangle 202"/>
          <p:cNvSpPr>
            <a:spLocks noChangeArrowheads="1"/>
          </p:cNvSpPr>
          <p:nvPr/>
        </p:nvSpPr>
        <p:spPr bwMode="auto">
          <a:xfrm>
            <a:off x="5519738" y="3562350"/>
            <a:ext cx="125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3" name="Rectangle 203"/>
          <p:cNvSpPr>
            <a:spLocks noChangeArrowheads="1"/>
          </p:cNvSpPr>
          <p:nvPr/>
        </p:nvSpPr>
        <p:spPr bwMode="auto">
          <a:xfrm>
            <a:off x="6750050" y="3076575"/>
            <a:ext cx="1349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4" name="Rectangle 204"/>
          <p:cNvSpPr>
            <a:spLocks noChangeArrowheads="1"/>
          </p:cNvSpPr>
          <p:nvPr/>
        </p:nvSpPr>
        <p:spPr bwMode="auto">
          <a:xfrm>
            <a:off x="6810375" y="3076575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" name="Rectangle 206"/>
          <p:cNvSpPr>
            <a:spLocks noChangeArrowheads="1"/>
          </p:cNvSpPr>
          <p:nvPr/>
        </p:nvSpPr>
        <p:spPr bwMode="auto">
          <a:xfrm>
            <a:off x="6872288" y="3076575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" name="Rectangle 207"/>
          <p:cNvSpPr>
            <a:spLocks noChangeArrowheads="1"/>
          </p:cNvSpPr>
          <p:nvPr/>
        </p:nvSpPr>
        <p:spPr bwMode="auto">
          <a:xfrm>
            <a:off x="6916738" y="3076575"/>
            <a:ext cx="2190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" name="Rectangle 208"/>
          <p:cNvSpPr>
            <a:spLocks noChangeArrowheads="1"/>
          </p:cNvSpPr>
          <p:nvPr/>
        </p:nvSpPr>
        <p:spPr bwMode="auto">
          <a:xfrm>
            <a:off x="5819775" y="2897188"/>
            <a:ext cx="2936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Inde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" name="Rectangle 209"/>
          <p:cNvSpPr>
            <a:spLocks noChangeArrowheads="1"/>
          </p:cNvSpPr>
          <p:nvPr/>
        </p:nvSpPr>
        <p:spPr bwMode="auto">
          <a:xfrm>
            <a:off x="6042025" y="28971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" name="Rectangle 210"/>
          <p:cNvSpPr>
            <a:spLocks noChangeArrowheads="1"/>
          </p:cNvSpPr>
          <p:nvPr/>
        </p:nvSpPr>
        <p:spPr bwMode="auto">
          <a:xfrm>
            <a:off x="6081713" y="2897188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" name="Rectangle 211"/>
          <p:cNvSpPr>
            <a:spLocks noChangeArrowheads="1"/>
          </p:cNvSpPr>
          <p:nvPr/>
        </p:nvSpPr>
        <p:spPr bwMode="auto">
          <a:xfrm>
            <a:off x="6146800" y="2897188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" name="Rectangle 212"/>
          <p:cNvSpPr>
            <a:spLocks noChangeArrowheads="1"/>
          </p:cNvSpPr>
          <p:nvPr/>
        </p:nvSpPr>
        <p:spPr bwMode="auto">
          <a:xfrm>
            <a:off x="6480175" y="2357438"/>
            <a:ext cx="1238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" name="Rectangle 213"/>
          <p:cNvSpPr>
            <a:spLocks noChangeArrowheads="1"/>
          </p:cNvSpPr>
          <p:nvPr/>
        </p:nvSpPr>
        <p:spPr bwMode="auto">
          <a:xfrm>
            <a:off x="6535738" y="235743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" name="Rectangle 214"/>
          <p:cNvSpPr>
            <a:spLocks noChangeArrowheads="1"/>
          </p:cNvSpPr>
          <p:nvPr/>
        </p:nvSpPr>
        <p:spPr bwMode="auto">
          <a:xfrm>
            <a:off x="6577013" y="2357438"/>
            <a:ext cx="4191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einkjer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" name="Rectangle 215"/>
          <p:cNvSpPr>
            <a:spLocks noChangeArrowheads="1"/>
          </p:cNvSpPr>
          <p:nvPr/>
        </p:nvSpPr>
        <p:spPr bwMode="auto">
          <a:xfrm>
            <a:off x="7475538" y="2082800"/>
            <a:ext cx="4222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Snåase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" name="Rectangle 216"/>
          <p:cNvSpPr>
            <a:spLocks noChangeArrowheads="1"/>
          </p:cNvSpPr>
          <p:nvPr/>
        </p:nvSpPr>
        <p:spPr bwMode="auto">
          <a:xfrm>
            <a:off x="7475538" y="2181225"/>
            <a:ext cx="3603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Snåsa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" name="Rectangle 217"/>
          <p:cNvSpPr>
            <a:spLocks noChangeArrowheads="1"/>
          </p:cNvSpPr>
          <p:nvPr/>
        </p:nvSpPr>
        <p:spPr bwMode="auto">
          <a:xfrm>
            <a:off x="5480050" y="1241425"/>
            <a:ext cx="1508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" name="Rectangle 218"/>
          <p:cNvSpPr>
            <a:spLocks noChangeArrowheads="1"/>
          </p:cNvSpPr>
          <p:nvPr/>
        </p:nvSpPr>
        <p:spPr bwMode="auto">
          <a:xfrm>
            <a:off x="5562600" y="1241425"/>
            <a:ext cx="125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" name="Rectangle 219"/>
          <p:cNvSpPr>
            <a:spLocks noChangeArrowheads="1"/>
          </p:cNvSpPr>
          <p:nvPr/>
        </p:nvSpPr>
        <p:spPr bwMode="auto">
          <a:xfrm>
            <a:off x="5621338" y="1241425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" name="Rectangle 220"/>
          <p:cNvSpPr>
            <a:spLocks noChangeArrowheads="1"/>
          </p:cNvSpPr>
          <p:nvPr/>
        </p:nvSpPr>
        <p:spPr bwMode="auto">
          <a:xfrm>
            <a:off x="5662613" y="1241425"/>
            <a:ext cx="1905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" name="Rectangle 221"/>
          <p:cNvSpPr>
            <a:spLocks noChangeArrowheads="1"/>
          </p:cNvSpPr>
          <p:nvPr/>
        </p:nvSpPr>
        <p:spPr bwMode="auto">
          <a:xfrm>
            <a:off x="5784850" y="1241425"/>
            <a:ext cx="125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" name="Rectangle 222"/>
          <p:cNvSpPr>
            <a:spLocks noChangeArrowheads="1"/>
          </p:cNvSpPr>
          <p:nvPr/>
        </p:nvSpPr>
        <p:spPr bwMode="auto">
          <a:xfrm>
            <a:off x="5843588" y="1241425"/>
            <a:ext cx="1730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" name="Rectangle 223"/>
          <p:cNvSpPr>
            <a:spLocks noChangeArrowheads="1"/>
          </p:cNvSpPr>
          <p:nvPr/>
        </p:nvSpPr>
        <p:spPr bwMode="auto">
          <a:xfrm>
            <a:off x="6518275" y="992188"/>
            <a:ext cx="4746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Namsos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" name="Rectangle 224"/>
          <p:cNvSpPr>
            <a:spLocks noChangeArrowheads="1"/>
          </p:cNvSpPr>
          <p:nvPr/>
        </p:nvSpPr>
        <p:spPr bwMode="auto">
          <a:xfrm>
            <a:off x="8485188" y="1701800"/>
            <a:ext cx="385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Lierne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" name="Rectangle 225"/>
          <p:cNvSpPr>
            <a:spLocks noChangeArrowheads="1"/>
          </p:cNvSpPr>
          <p:nvPr/>
        </p:nvSpPr>
        <p:spPr bwMode="auto">
          <a:xfrm>
            <a:off x="7512050" y="1374775"/>
            <a:ext cx="1444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" name="Rectangle 226"/>
          <p:cNvSpPr>
            <a:spLocks noChangeArrowheads="1"/>
          </p:cNvSpPr>
          <p:nvPr/>
        </p:nvSpPr>
        <p:spPr bwMode="auto">
          <a:xfrm>
            <a:off x="7589838" y="1374775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" name="Rectangle 227"/>
          <p:cNvSpPr>
            <a:spLocks noChangeArrowheads="1"/>
          </p:cNvSpPr>
          <p:nvPr/>
        </p:nvSpPr>
        <p:spPr bwMode="auto">
          <a:xfrm>
            <a:off x="7629525" y="1374775"/>
            <a:ext cx="258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ong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" name="Rectangle 228"/>
          <p:cNvSpPr>
            <a:spLocks noChangeArrowheads="1"/>
          </p:cNvSpPr>
          <p:nvPr/>
        </p:nvSpPr>
        <p:spPr bwMode="auto">
          <a:xfrm>
            <a:off x="6783388" y="1436688"/>
            <a:ext cx="1476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" name="Rectangle 229"/>
          <p:cNvSpPr>
            <a:spLocks noChangeArrowheads="1"/>
          </p:cNvSpPr>
          <p:nvPr/>
        </p:nvSpPr>
        <p:spPr bwMode="auto">
          <a:xfrm>
            <a:off x="6864350" y="1436688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" name="Rectangle 230"/>
          <p:cNvSpPr>
            <a:spLocks noChangeArrowheads="1"/>
          </p:cNvSpPr>
          <p:nvPr/>
        </p:nvSpPr>
        <p:spPr bwMode="auto">
          <a:xfrm>
            <a:off x="6919913" y="1436688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" name="Rectangle 231"/>
          <p:cNvSpPr>
            <a:spLocks noChangeArrowheads="1"/>
          </p:cNvSpPr>
          <p:nvPr/>
        </p:nvSpPr>
        <p:spPr bwMode="auto">
          <a:xfrm>
            <a:off x="6980238" y="1436688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" name="Rectangle 232"/>
          <p:cNvSpPr>
            <a:spLocks noChangeArrowheads="1"/>
          </p:cNvSpPr>
          <p:nvPr/>
        </p:nvSpPr>
        <p:spPr bwMode="auto">
          <a:xfrm>
            <a:off x="7021513" y="1436688"/>
            <a:ext cx="1047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" name="Rectangle 233"/>
          <p:cNvSpPr>
            <a:spLocks noChangeArrowheads="1"/>
          </p:cNvSpPr>
          <p:nvPr/>
        </p:nvSpPr>
        <p:spPr bwMode="auto">
          <a:xfrm>
            <a:off x="6783388" y="1547813"/>
            <a:ext cx="3079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halla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" name="Rectangle 234"/>
          <p:cNvSpPr>
            <a:spLocks noChangeArrowheads="1"/>
          </p:cNvSpPr>
          <p:nvPr/>
        </p:nvSpPr>
        <p:spPr bwMode="auto">
          <a:xfrm>
            <a:off x="7200900" y="904875"/>
            <a:ext cx="2000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H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" name="Rectangle 235"/>
          <p:cNvSpPr>
            <a:spLocks noChangeArrowheads="1"/>
          </p:cNvSpPr>
          <p:nvPr/>
        </p:nvSpPr>
        <p:spPr bwMode="auto">
          <a:xfrm>
            <a:off x="7332663" y="904875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" name="Rectangle 236"/>
          <p:cNvSpPr>
            <a:spLocks noChangeArrowheads="1"/>
          </p:cNvSpPr>
          <p:nvPr/>
        </p:nvSpPr>
        <p:spPr bwMode="auto">
          <a:xfrm>
            <a:off x="7397750" y="904875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" name="Rectangle 237"/>
          <p:cNvSpPr>
            <a:spLocks noChangeArrowheads="1"/>
          </p:cNvSpPr>
          <p:nvPr/>
        </p:nvSpPr>
        <p:spPr bwMode="auto">
          <a:xfrm>
            <a:off x="7453313" y="904875"/>
            <a:ext cx="1047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Rectangle 238"/>
          <p:cNvSpPr>
            <a:spLocks noChangeArrowheads="1"/>
          </p:cNvSpPr>
          <p:nvPr/>
        </p:nvSpPr>
        <p:spPr bwMode="auto">
          <a:xfrm>
            <a:off x="7185025" y="1016000"/>
            <a:ext cx="28733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Rectangle 239"/>
          <p:cNvSpPr>
            <a:spLocks noChangeArrowheads="1"/>
          </p:cNvSpPr>
          <p:nvPr/>
        </p:nvSpPr>
        <p:spPr bwMode="auto">
          <a:xfrm>
            <a:off x="7404100" y="1016000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" name="Rectangle 240"/>
          <p:cNvSpPr>
            <a:spLocks noChangeArrowheads="1"/>
          </p:cNvSpPr>
          <p:nvPr/>
        </p:nvSpPr>
        <p:spPr bwMode="auto">
          <a:xfrm>
            <a:off x="7462838" y="101600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" name="Rectangle 241"/>
          <p:cNvSpPr>
            <a:spLocks noChangeArrowheads="1"/>
          </p:cNvSpPr>
          <p:nvPr/>
        </p:nvSpPr>
        <p:spPr bwMode="auto">
          <a:xfrm>
            <a:off x="8478838" y="485775"/>
            <a:ext cx="252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Raa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Rectangle 242"/>
          <p:cNvSpPr>
            <a:spLocks noChangeArrowheads="1"/>
          </p:cNvSpPr>
          <p:nvPr/>
        </p:nvSpPr>
        <p:spPr bwMode="auto">
          <a:xfrm>
            <a:off x="8664575" y="485775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" name="Rectangle 243"/>
          <p:cNvSpPr>
            <a:spLocks noChangeArrowheads="1"/>
          </p:cNvSpPr>
          <p:nvPr/>
        </p:nvSpPr>
        <p:spPr bwMode="auto">
          <a:xfrm>
            <a:off x="8707438" y="485775"/>
            <a:ext cx="2159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vih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244"/>
          <p:cNvSpPr>
            <a:spLocks noChangeArrowheads="1"/>
          </p:cNvSpPr>
          <p:nvPr/>
        </p:nvSpPr>
        <p:spPr bwMode="auto">
          <a:xfrm>
            <a:off x="8859838" y="485775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" name="Rectangle 245"/>
          <p:cNvSpPr>
            <a:spLocks noChangeArrowheads="1"/>
          </p:cNvSpPr>
          <p:nvPr/>
        </p:nvSpPr>
        <p:spPr bwMode="auto">
          <a:xfrm>
            <a:off x="8912225" y="485775"/>
            <a:ext cx="128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" name="Rectangle 246"/>
          <p:cNvSpPr>
            <a:spLocks noChangeArrowheads="1"/>
          </p:cNvSpPr>
          <p:nvPr/>
        </p:nvSpPr>
        <p:spPr bwMode="auto">
          <a:xfrm>
            <a:off x="8478838" y="58420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" name="Rectangle 247"/>
          <p:cNvSpPr>
            <a:spLocks noChangeArrowheads="1"/>
          </p:cNvSpPr>
          <p:nvPr/>
        </p:nvSpPr>
        <p:spPr bwMode="auto">
          <a:xfrm>
            <a:off x="8543925" y="58420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" name="Rectangle 248"/>
          <p:cNvSpPr>
            <a:spLocks noChangeArrowheads="1"/>
          </p:cNvSpPr>
          <p:nvPr/>
        </p:nvSpPr>
        <p:spPr bwMode="auto">
          <a:xfrm>
            <a:off x="8609013" y="58420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Rectangle 249"/>
          <p:cNvSpPr>
            <a:spLocks noChangeArrowheads="1"/>
          </p:cNvSpPr>
          <p:nvPr/>
        </p:nvSpPr>
        <p:spPr bwMode="auto">
          <a:xfrm>
            <a:off x="8664575" y="58420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2" name="Rectangle 250"/>
          <p:cNvSpPr>
            <a:spLocks noChangeArrowheads="1"/>
          </p:cNvSpPr>
          <p:nvPr/>
        </p:nvSpPr>
        <p:spPr bwMode="auto">
          <a:xfrm>
            <a:off x="8707438" y="584200"/>
            <a:ext cx="20637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" name="Rectangle 251"/>
          <p:cNvSpPr>
            <a:spLocks noChangeArrowheads="1"/>
          </p:cNvSpPr>
          <p:nvPr/>
        </p:nvSpPr>
        <p:spPr bwMode="auto">
          <a:xfrm>
            <a:off x="7772400" y="623888"/>
            <a:ext cx="4540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Nams-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" name="Rectangle 252"/>
          <p:cNvSpPr>
            <a:spLocks noChangeArrowheads="1"/>
          </p:cNvSpPr>
          <p:nvPr/>
        </p:nvSpPr>
        <p:spPr bwMode="auto">
          <a:xfrm>
            <a:off x="7772400" y="722313"/>
            <a:ext cx="1143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Rectangle 253"/>
          <p:cNvSpPr>
            <a:spLocks noChangeArrowheads="1"/>
          </p:cNvSpPr>
          <p:nvPr/>
        </p:nvSpPr>
        <p:spPr bwMode="auto">
          <a:xfrm>
            <a:off x="7821613" y="722313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6" name="Rectangle 254"/>
          <p:cNvSpPr>
            <a:spLocks noChangeArrowheads="1"/>
          </p:cNvSpPr>
          <p:nvPr/>
        </p:nvSpPr>
        <p:spPr bwMode="auto">
          <a:xfrm>
            <a:off x="7874000" y="722313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7" name="Rectangle 255"/>
          <p:cNvSpPr>
            <a:spLocks noChangeArrowheads="1"/>
          </p:cNvSpPr>
          <p:nvPr/>
        </p:nvSpPr>
        <p:spPr bwMode="auto">
          <a:xfrm>
            <a:off x="7939088" y="722313"/>
            <a:ext cx="125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8" name="Rectangle 256"/>
          <p:cNvSpPr>
            <a:spLocks noChangeArrowheads="1"/>
          </p:cNvSpPr>
          <p:nvPr/>
        </p:nvSpPr>
        <p:spPr bwMode="auto">
          <a:xfrm>
            <a:off x="7994650" y="722313"/>
            <a:ext cx="19050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9" name="Rectangle 257"/>
          <p:cNvSpPr>
            <a:spLocks noChangeArrowheads="1"/>
          </p:cNvSpPr>
          <p:nvPr/>
        </p:nvSpPr>
        <p:spPr bwMode="auto">
          <a:xfrm>
            <a:off x="5695950" y="679450"/>
            <a:ext cx="2460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Næ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Rectangle 258"/>
          <p:cNvSpPr>
            <a:spLocks noChangeArrowheads="1"/>
          </p:cNvSpPr>
          <p:nvPr/>
        </p:nvSpPr>
        <p:spPr bwMode="auto">
          <a:xfrm>
            <a:off x="5872163" y="679450"/>
            <a:ext cx="1079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1" name="Rectangle 259"/>
          <p:cNvSpPr>
            <a:spLocks noChangeArrowheads="1"/>
          </p:cNvSpPr>
          <p:nvPr/>
        </p:nvSpPr>
        <p:spPr bwMode="auto">
          <a:xfrm>
            <a:off x="5911850" y="679450"/>
            <a:ext cx="1317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2" name="Rectangle 260"/>
          <p:cNvSpPr>
            <a:spLocks noChangeArrowheads="1"/>
          </p:cNvSpPr>
          <p:nvPr/>
        </p:nvSpPr>
        <p:spPr bwMode="auto">
          <a:xfrm>
            <a:off x="5976938" y="67945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261"/>
          <p:cNvSpPr>
            <a:spLocks noChangeArrowheads="1"/>
          </p:cNvSpPr>
          <p:nvPr/>
        </p:nvSpPr>
        <p:spPr bwMode="auto">
          <a:xfrm>
            <a:off x="6032500" y="679450"/>
            <a:ext cx="314325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sund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262"/>
          <p:cNvSpPr>
            <a:spLocks noChangeArrowheads="1"/>
          </p:cNvSpPr>
          <p:nvPr/>
        </p:nvSpPr>
        <p:spPr bwMode="auto">
          <a:xfrm>
            <a:off x="6329363" y="-19050"/>
            <a:ext cx="18256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263"/>
          <p:cNvSpPr>
            <a:spLocks noChangeArrowheads="1"/>
          </p:cNvSpPr>
          <p:nvPr/>
        </p:nvSpPr>
        <p:spPr bwMode="auto">
          <a:xfrm>
            <a:off x="6443663" y="-19050"/>
            <a:ext cx="120650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Rectangle 264"/>
          <p:cNvSpPr>
            <a:spLocks noChangeArrowheads="1"/>
          </p:cNvSpPr>
          <p:nvPr/>
        </p:nvSpPr>
        <p:spPr bwMode="auto">
          <a:xfrm>
            <a:off x="6496050" y="-19050"/>
            <a:ext cx="125413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" name="Rectangle 265"/>
          <p:cNvSpPr>
            <a:spLocks noChangeArrowheads="1"/>
          </p:cNvSpPr>
          <p:nvPr/>
        </p:nvSpPr>
        <p:spPr bwMode="auto">
          <a:xfrm>
            <a:off x="3841750" y="4487863"/>
            <a:ext cx="382588" cy="188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Rindal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" name="Line 266"/>
          <p:cNvSpPr>
            <a:spLocks noChangeShapeType="1"/>
          </p:cNvSpPr>
          <p:nvPr/>
        </p:nvSpPr>
        <p:spPr bwMode="auto">
          <a:xfrm flipV="1">
            <a:off x="4886325" y="6821488"/>
            <a:ext cx="0" cy="3333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" name="Line 267"/>
          <p:cNvSpPr>
            <a:spLocks noChangeShapeType="1"/>
          </p:cNvSpPr>
          <p:nvPr/>
        </p:nvSpPr>
        <p:spPr bwMode="auto">
          <a:xfrm flipV="1">
            <a:off x="5281613" y="6821488"/>
            <a:ext cx="0" cy="3333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" name="Line 268"/>
          <p:cNvSpPr>
            <a:spLocks noChangeShapeType="1"/>
          </p:cNvSpPr>
          <p:nvPr/>
        </p:nvSpPr>
        <p:spPr bwMode="auto">
          <a:xfrm flipV="1">
            <a:off x="5480050" y="6821488"/>
            <a:ext cx="0" cy="30163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" name="Line 269"/>
          <p:cNvSpPr>
            <a:spLocks noChangeShapeType="1"/>
          </p:cNvSpPr>
          <p:nvPr/>
        </p:nvSpPr>
        <p:spPr bwMode="auto">
          <a:xfrm flipV="1">
            <a:off x="4984750" y="6835775"/>
            <a:ext cx="0" cy="190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" name="Line 270"/>
          <p:cNvSpPr>
            <a:spLocks noChangeShapeType="1"/>
          </p:cNvSpPr>
          <p:nvPr/>
        </p:nvSpPr>
        <p:spPr bwMode="auto">
          <a:xfrm flipV="1">
            <a:off x="5084763" y="6821488"/>
            <a:ext cx="0" cy="33338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" name="Line 271"/>
          <p:cNvSpPr>
            <a:spLocks noChangeShapeType="1"/>
          </p:cNvSpPr>
          <p:nvPr/>
        </p:nvSpPr>
        <p:spPr bwMode="auto">
          <a:xfrm flipV="1">
            <a:off x="5183188" y="6835775"/>
            <a:ext cx="0" cy="190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" name="Line 272"/>
          <p:cNvSpPr>
            <a:spLocks noChangeShapeType="1"/>
          </p:cNvSpPr>
          <p:nvPr/>
        </p:nvSpPr>
        <p:spPr bwMode="auto">
          <a:xfrm flipV="1">
            <a:off x="5380038" y="6835775"/>
            <a:ext cx="0" cy="1905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" name="Line 273"/>
          <p:cNvSpPr>
            <a:spLocks noChangeShapeType="1"/>
          </p:cNvSpPr>
          <p:nvPr/>
        </p:nvSpPr>
        <p:spPr bwMode="auto">
          <a:xfrm>
            <a:off x="4886325" y="6854825"/>
            <a:ext cx="593725" cy="0"/>
          </a:xfrm>
          <a:prstGeom prst="line">
            <a:avLst/>
          </a:prstGeom>
          <a:noFill/>
          <a:ln w="11113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" name="Freeform 274"/>
          <p:cNvSpPr>
            <a:spLocks noEditPoints="1"/>
          </p:cNvSpPr>
          <p:nvPr/>
        </p:nvSpPr>
        <p:spPr bwMode="auto">
          <a:xfrm>
            <a:off x="4862513" y="6731000"/>
            <a:ext cx="49213" cy="74613"/>
          </a:xfrm>
          <a:custGeom>
            <a:avLst/>
            <a:gdLst>
              <a:gd name="T0" fmla="*/ 15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4 w 16"/>
              <a:gd name="T9" fmla="*/ 1 h 24"/>
              <a:gd name="T10" fmla="*/ 2 w 16"/>
              <a:gd name="T11" fmla="*/ 4 h 24"/>
              <a:gd name="T12" fmla="*/ 0 w 16"/>
              <a:gd name="T13" fmla="*/ 7 h 24"/>
              <a:gd name="T14" fmla="*/ 0 w 16"/>
              <a:gd name="T15" fmla="*/ 12 h 24"/>
              <a:gd name="T16" fmla="*/ 0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1 w 16"/>
              <a:gd name="T25" fmla="*/ 23 h 24"/>
              <a:gd name="T26" fmla="*/ 14 w 16"/>
              <a:gd name="T27" fmla="*/ 20 h 24"/>
              <a:gd name="T28" fmla="*/ 15 w 16"/>
              <a:gd name="T29" fmla="*/ 17 h 24"/>
              <a:gd name="T30" fmla="*/ 16 w 16"/>
              <a:gd name="T31" fmla="*/ 12 h 24"/>
              <a:gd name="T32" fmla="*/ 15 w 16"/>
              <a:gd name="T33" fmla="*/ 7 h 24"/>
              <a:gd name="T34" fmla="*/ 13 w 16"/>
              <a:gd name="T35" fmla="*/ 15 h 24"/>
              <a:gd name="T36" fmla="*/ 12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4 w 16"/>
              <a:gd name="T49" fmla="*/ 19 h 24"/>
              <a:gd name="T50" fmla="*/ 3 w 16"/>
              <a:gd name="T51" fmla="*/ 16 h 24"/>
              <a:gd name="T52" fmla="*/ 3 w 16"/>
              <a:gd name="T53" fmla="*/ 12 h 24"/>
              <a:gd name="T54" fmla="*/ 3 w 16"/>
              <a:gd name="T55" fmla="*/ 8 h 24"/>
              <a:gd name="T56" fmla="*/ 4 w 16"/>
              <a:gd name="T57" fmla="*/ 5 h 24"/>
              <a:gd name="T58" fmla="*/ 6 w 16"/>
              <a:gd name="T59" fmla="*/ 3 h 24"/>
              <a:gd name="T60" fmla="*/ 8 w 16"/>
              <a:gd name="T61" fmla="*/ 3 h 24"/>
              <a:gd name="T62" fmla="*/ 9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2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5" y="7"/>
                </a:moveTo>
                <a:cubicBezTo>
                  <a:pt x="15" y="6"/>
                  <a:pt x="15" y="4"/>
                  <a:pt x="14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5" y="1"/>
                  <a:pt x="4" y="1"/>
                </a:cubicBezTo>
                <a:cubicBezTo>
                  <a:pt x="3" y="2"/>
                  <a:pt x="2" y="3"/>
                  <a:pt x="2" y="4"/>
                </a:cubicBezTo>
                <a:cubicBezTo>
                  <a:pt x="1" y="5"/>
                  <a:pt x="1" y="6"/>
                  <a:pt x="0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0" y="17"/>
                </a:cubicBezTo>
                <a:cubicBezTo>
                  <a:pt x="1" y="18"/>
                  <a:pt x="1" y="20"/>
                  <a:pt x="2" y="21"/>
                </a:cubicBezTo>
                <a:cubicBezTo>
                  <a:pt x="2" y="22"/>
                  <a:pt x="3" y="22"/>
                  <a:pt x="4" y="23"/>
                </a:cubicBezTo>
                <a:cubicBezTo>
                  <a:pt x="5" y="23"/>
                  <a:pt x="6" y="24"/>
                  <a:pt x="8" y="24"/>
                </a:cubicBezTo>
                <a:cubicBezTo>
                  <a:pt x="9" y="24"/>
                  <a:pt x="10" y="23"/>
                  <a:pt x="11" y="23"/>
                </a:cubicBezTo>
                <a:cubicBezTo>
                  <a:pt x="13" y="22"/>
                  <a:pt x="13" y="21"/>
                  <a:pt x="14" y="20"/>
                </a:cubicBezTo>
                <a:cubicBezTo>
                  <a:pt x="15" y="19"/>
                  <a:pt x="15" y="18"/>
                  <a:pt x="15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8"/>
                  <a:pt x="15" y="7"/>
                </a:cubicBezTo>
                <a:close/>
                <a:moveTo>
                  <a:pt x="13" y="15"/>
                </a:moveTo>
                <a:cubicBezTo>
                  <a:pt x="13" y="15"/>
                  <a:pt x="12" y="16"/>
                  <a:pt x="12" y="17"/>
                </a:cubicBezTo>
                <a:cubicBezTo>
                  <a:pt x="12" y="17"/>
                  <a:pt x="12" y="18"/>
                  <a:pt x="12" y="19"/>
                </a:cubicBezTo>
                <a:cubicBezTo>
                  <a:pt x="12" y="19"/>
                  <a:pt x="11" y="20"/>
                  <a:pt x="11" y="20"/>
                </a:cubicBezTo>
                <a:cubicBezTo>
                  <a:pt x="11" y="20"/>
                  <a:pt x="10" y="21"/>
                  <a:pt x="10" y="21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6" y="21"/>
                  <a:pt x="6" y="21"/>
                </a:cubicBezTo>
                <a:cubicBezTo>
                  <a:pt x="5" y="20"/>
                  <a:pt x="5" y="20"/>
                  <a:pt x="4" y="19"/>
                </a:cubicBezTo>
                <a:cubicBezTo>
                  <a:pt x="4" y="18"/>
                  <a:pt x="4" y="17"/>
                  <a:pt x="3" y="16"/>
                </a:cubicBezTo>
                <a:cubicBezTo>
                  <a:pt x="3" y="15"/>
                  <a:pt x="3" y="14"/>
                  <a:pt x="3" y="12"/>
                </a:cubicBezTo>
                <a:cubicBezTo>
                  <a:pt x="3" y="11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5"/>
                  <a:pt x="5" y="4"/>
                  <a:pt x="6" y="3"/>
                </a:cubicBezTo>
                <a:cubicBezTo>
                  <a:pt x="6" y="3"/>
                  <a:pt x="7" y="3"/>
                  <a:pt x="8" y="3"/>
                </a:cubicBezTo>
                <a:cubicBezTo>
                  <a:pt x="9" y="3"/>
                  <a:pt x="9" y="3"/>
                  <a:pt x="9" y="3"/>
                </a:cubicBezTo>
                <a:cubicBezTo>
                  <a:pt x="10" y="3"/>
                  <a:pt x="10" y="3"/>
                  <a:pt x="11" y="4"/>
                </a:cubicBezTo>
                <a:cubicBezTo>
                  <a:pt x="11" y="4"/>
                  <a:pt x="11" y="4"/>
                  <a:pt x="12" y="5"/>
                </a:cubicBezTo>
                <a:cubicBezTo>
                  <a:pt x="12" y="5"/>
                  <a:pt x="12" y="6"/>
                  <a:pt x="12" y="7"/>
                </a:cubicBezTo>
                <a:cubicBezTo>
                  <a:pt x="12" y="7"/>
                  <a:pt x="12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" name="Freeform 275"/>
          <p:cNvSpPr>
            <a:spLocks/>
          </p:cNvSpPr>
          <p:nvPr/>
        </p:nvSpPr>
        <p:spPr bwMode="auto">
          <a:xfrm>
            <a:off x="5232400" y="6731000"/>
            <a:ext cx="42863" cy="71438"/>
          </a:xfrm>
          <a:custGeom>
            <a:avLst/>
            <a:gdLst>
              <a:gd name="T0" fmla="*/ 14 w 14"/>
              <a:gd name="T1" fmla="*/ 22 h 23"/>
              <a:gd name="T2" fmla="*/ 14 w 14"/>
              <a:gd name="T3" fmla="*/ 21 h 23"/>
              <a:gd name="T4" fmla="*/ 14 w 14"/>
              <a:gd name="T5" fmla="*/ 21 h 23"/>
              <a:gd name="T6" fmla="*/ 13 w 14"/>
              <a:gd name="T7" fmla="*/ 21 h 23"/>
              <a:gd name="T8" fmla="*/ 4 w 14"/>
              <a:gd name="T9" fmla="*/ 21 h 23"/>
              <a:gd name="T10" fmla="*/ 7 w 14"/>
              <a:gd name="T11" fmla="*/ 17 h 23"/>
              <a:gd name="T12" fmla="*/ 10 w 14"/>
              <a:gd name="T13" fmla="*/ 14 h 23"/>
              <a:gd name="T14" fmla="*/ 12 w 14"/>
              <a:gd name="T15" fmla="*/ 11 h 23"/>
              <a:gd name="T16" fmla="*/ 13 w 14"/>
              <a:gd name="T17" fmla="*/ 8 h 23"/>
              <a:gd name="T18" fmla="*/ 13 w 14"/>
              <a:gd name="T19" fmla="*/ 6 h 23"/>
              <a:gd name="T20" fmla="*/ 13 w 14"/>
              <a:gd name="T21" fmla="*/ 4 h 23"/>
              <a:gd name="T22" fmla="*/ 11 w 14"/>
              <a:gd name="T23" fmla="*/ 2 h 23"/>
              <a:gd name="T24" fmla="*/ 9 w 14"/>
              <a:gd name="T25" fmla="*/ 1 h 23"/>
              <a:gd name="T26" fmla="*/ 6 w 14"/>
              <a:gd name="T27" fmla="*/ 0 h 23"/>
              <a:gd name="T28" fmla="*/ 4 w 14"/>
              <a:gd name="T29" fmla="*/ 1 h 23"/>
              <a:gd name="T30" fmla="*/ 3 w 14"/>
              <a:gd name="T31" fmla="*/ 1 h 23"/>
              <a:gd name="T32" fmla="*/ 1 w 14"/>
              <a:gd name="T33" fmla="*/ 2 h 23"/>
              <a:gd name="T34" fmla="*/ 1 w 14"/>
              <a:gd name="T35" fmla="*/ 2 h 23"/>
              <a:gd name="T36" fmla="*/ 0 w 14"/>
              <a:gd name="T37" fmla="*/ 2 h 23"/>
              <a:gd name="T38" fmla="*/ 0 w 14"/>
              <a:gd name="T39" fmla="*/ 3 h 23"/>
              <a:gd name="T40" fmla="*/ 0 w 14"/>
              <a:gd name="T41" fmla="*/ 3 h 23"/>
              <a:gd name="T42" fmla="*/ 0 w 14"/>
              <a:gd name="T43" fmla="*/ 4 h 23"/>
              <a:gd name="T44" fmla="*/ 0 w 14"/>
              <a:gd name="T45" fmla="*/ 4 h 23"/>
              <a:gd name="T46" fmla="*/ 0 w 14"/>
              <a:gd name="T47" fmla="*/ 5 h 23"/>
              <a:gd name="T48" fmla="*/ 1 w 14"/>
              <a:gd name="T49" fmla="*/ 5 h 23"/>
              <a:gd name="T50" fmla="*/ 1 w 14"/>
              <a:gd name="T51" fmla="*/ 5 h 23"/>
              <a:gd name="T52" fmla="*/ 1 w 14"/>
              <a:gd name="T53" fmla="*/ 5 h 23"/>
              <a:gd name="T54" fmla="*/ 3 w 14"/>
              <a:gd name="T55" fmla="*/ 4 h 23"/>
              <a:gd name="T56" fmla="*/ 4 w 14"/>
              <a:gd name="T57" fmla="*/ 3 h 23"/>
              <a:gd name="T58" fmla="*/ 6 w 14"/>
              <a:gd name="T59" fmla="*/ 3 h 23"/>
              <a:gd name="T60" fmla="*/ 8 w 14"/>
              <a:gd name="T61" fmla="*/ 3 h 23"/>
              <a:gd name="T62" fmla="*/ 9 w 14"/>
              <a:gd name="T63" fmla="*/ 4 h 23"/>
              <a:gd name="T64" fmla="*/ 10 w 14"/>
              <a:gd name="T65" fmla="*/ 5 h 23"/>
              <a:gd name="T66" fmla="*/ 10 w 14"/>
              <a:gd name="T67" fmla="*/ 7 h 23"/>
              <a:gd name="T68" fmla="*/ 10 w 14"/>
              <a:gd name="T69" fmla="*/ 8 h 23"/>
              <a:gd name="T70" fmla="*/ 9 w 14"/>
              <a:gd name="T71" fmla="*/ 10 h 23"/>
              <a:gd name="T72" fmla="*/ 8 w 14"/>
              <a:gd name="T73" fmla="*/ 13 h 23"/>
              <a:gd name="T74" fmla="*/ 5 w 14"/>
              <a:gd name="T75" fmla="*/ 15 h 23"/>
              <a:gd name="T76" fmla="*/ 1 w 14"/>
              <a:gd name="T77" fmla="*/ 20 h 23"/>
              <a:gd name="T78" fmla="*/ 0 w 14"/>
              <a:gd name="T79" fmla="*/ 21 h 23"/>
              <a:gd name="T80" fmla="*/ 0 w 14"/>
              <a:gd name="T81" fmla="*/ 21 h 23"/>
              <a:gd name="T82" fmla="*/ 0 w 14"/>
              <a:gd name="T83" fmla="*/ 21 h 23"/>
              <a:gd name="T84" fmla="*/ 0 w 14"/>
              <a:gd name="T85" fmla="*/ 22 h 23"/>
              <a:gd name="T86" fmla="*/ 0 w 14"/>
              <a:gd name="T87" fmla="*/ 23 h 23"/>
              <a:gd name="T88" fmla="*/ 0 w 14"/>
              <a:gd name="T89" fmla="*/ 23 h 23"/>
              <a:gd name="T90" fmla="*/ 0 w 14"/>
              <a:gd name="T91" fmla="*/ 23 h 23"/>
              <a:gd name="T92" fmla="*/ 1 w 14"/>
              <a:gd name="T93" fmla="*/ 23 h 23"/>
              <a:gd name="T94" fmla="*/ 13 w 14"/>
              <a:gd name="T95" fmla="*/ 23 h 23"/>
              <a:gd name="T96" fmla="*/ 14 w 14"/>
              <a:gd name="T97" fmla="*/ 23 h 23"/>
              <a:gd name="T98" fmla="*/ 14 w 14"/>
              <a:gd name="T99" fmla="*/ 23 h 23"/>
              <a:gd name="T100" fmla="*/ 14 w 14"/>
              <a:gd name="T101" fmla="*/ 23 h 23"/>
              <a:gd name="T102" fmla="*/ 14 w 14"/>
              <a:gd name="T103" fmla="*/ 22 h 23"/>
              <a:gd name="T104" fmla="*/ 14 w 14"/>
              <a:gd name="T105" fmla="*/ 22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" h="23">
                <a:moveTo>
                  <a:pt x="14" y="22"/>
                </a:moveTo>
                <a:cubicBezTo>
                  <a:pt x="14" y="21"/>
                  <a:pt x="14" y="21"/>
                  <a:pt x="14" y="21"/>
                </a:cubicBezTo>
                <a:cubicBezTo>
                  <a:pt x="14" y="21"/>
                  <a:pt x="14" y="21"/>
                  <a:pt x="14" y="21"/>
                </a:cubicBezTo>
                <a:cubicBezTo>
                  <a:pt x="14" y="21"/>
                  <a:pt x="13" y="21"/>
                  <a:pt x="13" y="21"/>
                </a:cubicBezTo>
                <a:cubicBezTo>
                  <a:pt x="4" y="21"/>
                  <a:pt x="4" y="21"/>
                  <a:pt x="4" y="21"/>
                </a:cubicBezTo>
                <a:cubicBezTo>
                  <a:pt x="7" y="17"/>
                  <a:pt x="7" y="17"/>
                  <a:pt x="7" y="17"/>
                </a:cubicBezTo>
                <a:cubicBezTo>
                  <a:pt x="8" y="16"/>
                  <a:pt x="9" y="15"/>
                  <a:pt x="10" y="14"/>
                </a:cubicBezTo>
                <a:cubicBezTo>
                  <a:pt x="11" y="12"/>
                  <a:pt x="12" y="12"/>
                  <a:pt x="12" y="11"/>
                </a:cubicBezTo>
                <a:cubicBezTo>
                  <a:pt x="12" y="10"/>
                  <a:pt x="13" y="9"/>
                  <a:pt x="13" y="8"/>
                </a:cubicBezTo>
                <a:cubicBezTo>
                  <a:pt x="13" y="8"/>
                  <a:pt x="13" y="7"/>
                  <a:pt x="13" y="6"/>
                </a:cubicBezTo>
                <a:cubicBezTo>
                  <a:pt x="13" y="5"/>
                  <a:pt x="13" y="5"/>
                  <a:pt x="13" y="4"/>
                </a:cubicBezTo>
                <a:cubicBezTo>
                  <a:pt x="12" y="3"/>
                  <a:pt x="12" y="3"/>
                  <a:pt x="11" y="2"/>
                </a:cubicBezTo>
                <a:cubicBezTo>
                  <a:pt x="11" y="1"/>
                  <a:pt x="10" y="1"/>
                  <a:pt x="9" y="1"/>
                </a:cubicBezTo>
                <a:cubicBezTo>
                  <a:pt x="9" y="0"/>
                  <a:pt x="8" y="0"/>
                  <a:pt x="6" y="0"/>
                </a:cubicBezTo>
                <a:cubicBezTo>
                  <a:pt x="6" y="0"/>
                  <a:pt x="5" y="0"/>
                  <a:pt x="4" y="1"/>
                </a:cubicBezTo>
                <a:cubicBezTo>
                  <a:pt x="4" y="1"/>
                  <a:pt x="3" y="1"/>
                  <a:pt x="3" y="1"/>
                </a:cubicBezTo>
                <a:cubicBezTo>
                  <a:pt x="2" y="1"/>
                  <a:pt x="2" y="1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0" y="2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5"/>
                </a:cubicBezTo>
                <a:cubicBezTo>
                  <a:pt x="0" y="5"/>
                  <a:pt x="1" y="5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2" y="4"/>
                  <a:pt x="2" y="4"/>
                  <a:pt x="3" y="4"/>
                </a:cubicBezTo>
                <a:cubicBezTo>
                  <a:pt x="3" y="4"/>
                  <a:pt x="4" y="3"/>
                  <a:pt x="4" y="3"/>
                </a:cubicBezTo>
                <a:cubicBezTo>
                  <a:pt x="5" y="3"/>
                  <a:pt x="5" y="3"/>
                  <a:pt x="6" y="3"/>
                </a:cubicBezTo>
                <a:cubicBezTo>
                  <a:pt x="7" y="3"/>
                  <a:pt x="7" y="3"/>
                  <a:pt x="8" y="3"/>
                </a:cubicBezTo>
                <a:cubicBezTo>
                  <a:pt x="8" y="3"/>
                  <a:pt x="9" y="4"/>
                  <a:pt x="9" y="4"/>
                </a:cubicBezTo>
                <a:cubicBezTo>
                  <a:pt x="9" y="4"/>
                  <a:pt x="10" y="5"/>
                  <a:pt x="10" y="5"/>
                </a:cubicBezTo>
                <a:cubicBezTo>
                  <a:pt x="10" y="6"/>
                  <a:pt x="10" y="6"/>
                  <a:pt x="10" y="7"/>
                </a:cubicBezTo>
                <a:cubicBezTo>
                  <a:pt x="10" y="7"/>
                  <a:pt x="10" y="8"/>
                  <a:pt x="10" y="8"/>
                </a:cubicBezTo>
                <a:cubicBezTo>
                  <a:pt x="10" y="9"/>
                  <a:pt x="9" y="10"/>
                  <a:pt x="9" y="10"/>
                </a:cubicBezTo>
                <a:cubicBezTo>
                  <a:pt x="9" y="11"/>
                  <a:pt x="8" y="12"/>
                  <a:pt x="8" y="13"/>
                </a:cubicBezTo>
                <a:cubicBezTo>
                  <a:pt x="7" y="13"/>
                  <a:pt x="6" y="14"/>
                  <a:pt x="5" y="15"/>
                </a:cubicBezTo>
                <a:cubicBezTo>
                  <a:pt x="1" y="20"/>
                  <a:pt x="1" y="20"/>
                  <a:pt x="1" y="20"/>
                </a:cubicBezTo>
                <a:cubicBezTo>
                  <a:pt x="0" y="20"/>
                  <a:pt x="0" y="20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3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2"/>
                  <a:pt x="14" y="22"/>
                  <a:pt x="14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" name="Freeform 276"/>
          <p:cNvSpPr>
            <a:spLocks noEditPoints="1"/>
          </p:cNvSpPr>
          <p:nvPr/>
        </p:nvSpPr>
        <p:spPr bwMode="auto">
          <a:xfrm>
            <a:off x="5284788" y="6731000"/>
            <a:ext cx="49213" cy="74613"/>
          </a:xfrm>
          <a:custGeom>
            <a:avLst/>
            <a:gdLst>
              <a:gd name="T0" fmla="*/ 16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5 w 16"/>
              <a:gd name="T9" fmla="*/ 1 h 24"/>
              <a:gd name="T10" fmla="*/ 2 w 16"/>
              <a:gd name="T11" fmla="*/ 4 h 24"/>
              <a:gd name="T12" fmla="*/ 1 w 16"/>
              <a:gd name="T13" fmla="*/ 7 h 24"/>
              <a:gd name="T14" fmla="*/ 0 w 16"/>
              <a:gd name="T15" fmla="*/ 12 h 24"/>
              <a:gd name="T16" fmla="*/ 1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2 w 16"/>
              <a:gd name="T25" fmla="*/ 23 h 24"/>
              <a:gd name="T26" fmla="*/ 14 w 16"/>
              <a:gd name="T27" fmla="*/ 20 h 24"/>
              <a:gd name="T28" fmla="*/ 16 w 16"/>
              <a:gd name="T29" fmla="*/ 17 h 24"/>
              <a:gd name="T30" fmla="*/ 16 w 16"/>
              <a:gd name="T31" fmla="*/ 12 h 24"/>
              <a:gd name="T32" fmla="*/ 16 w 16"/>
              <a:gd name="T33" fmla="*/ 7 h 24"/>
              <a:gd name="T34" fmla="*/ 13 w 16"/>
              <a:gd name="T35" fmla="*/ 15 h 24"/>
              <a:gd name="T36" fmla="*/ 13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5 w 16"/>
              <a:gd name="T49" fmla="*/ 19 h 24"/>
              <a:gd name="T50" fmla="*/ 4 w 16"/>
              <a:gd name="T51" fmla="*/ 16 h 24"/>
              <a:gd name="T52" fmla="*/ 3 w 16"/>
              <a:gd name="T53" fmla="*/ 12 h 24"/>
              <a:gd name="T54" fmla="*/ 4 w 16"/>
              <a:gd name="T55" fmla="*/ 8 h 24"/>
              <a:gd name="T56" fmla="*/ 4 w 16"/>
              <a:gd name="T57" fmla="*/ 5 h 24"/>
              <a:gd name="T58" fmla="*/ 6 w 16"/>
              <a:gd name="T59" fmla="*/ 3 h 24"/>
              <a:gd name="T60" fmla="*/ 8 w 16"/>
              <a:gd name="T61" fmla="*/ 3 h 24"/>
              <a:gd name="T62" fmla="*/ 10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3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6" y="7"/>
                </a:moveTo>
                <a:cubicBezTo>
                  <a:pt x="15" y="6"/>
                  <a:pt x="15" y="4"/>
                  <a:pt x="14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6" y="1"/>
                  <a:pt x="5" y="1"/>
                </a:cubicBezTo>
                <a:cubicBezTo>
                  <a:pt x="4" y="2"/>
                  <a:pt x="3" y="3"/>
                  <a:pt x="2" y="4"/>
                </a:cubicBezTo>
                <a:cubicBezTo>
                  <a:pt x="2" y="5"/>
                  <a:pt x="1" y="6"/>
                  <a:pt x="1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1" y="17"/>
                </a:cubicBezTo>
                <a:cubicBezTo>
                  <a:pt x="1" y="18"/>
                  <a:pt x="1" y="20"/>
                  <a:pt x="2" y="21"/>
                </a:cubicBezTo>
                <a:cubicBezTo>
                  <a:pt x="3" y="22"/>
                  <a:pt x="3" y="22"/>
                  <a:pt x="4" y="23"/>
                </a:cubicBezTo>
                <a:cubicBezTo>
                  <a:pt x="5" y="23"/>
                  <a:pt x="7" y="24"/>
                  <a:pt x="8" y="24"/>
                </a:cubicBezTo>
                <a:cubicBezTo>
                  <a:pt x="9" y="24"/>
                  <a:pt x="11" y="23"/>
                  <a:pt x="12" y="23"/>
                </a:cubicBezTo>
                <a:cubicBezTo>
                  <a:pt x="13" y="22"/>
                  <a:pt x="14" y="21"/>
                  <a:pt x="14" y="20"/>
                </a:cubicBezTo>
                <a:cubicBezTo>
                  <a:pt x="15" y="19"/>
                  <a:pt x="15" y="18"/>
                  <a:pt x="16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8"/>
                  <a:pt x="16" y="7"/>
                </a:cubicBezTo>
                <a:close/>
                <a:moveTo>
                  <a:pt x="13" y="15"/>
                </a:moveTo>
                <a:cubicBezTo>
                  <a:pt x="13" y="15"/>
                  <a:pt x="13" y="16"/>
                  <a:pt x="13" y="17"/>
                </a:cubicBezTo>
                <a:cubicBezTo>
                  <a:pt x="12" y="17"/>
                  <a:pt x="12" y="18"/>
                  <a:pt x="12" y="19"/>
                </a:cubicBezTo>
                <a:cubicBezTo>
                  <a:pt x="12" y="19"/>
                  <a:pt x="12" y="20"/>
                  <a:pt x="11" y="20"/>
                </a:cubicBezTo>
                <a:cubicBezTo>
                  <a:pt x="11" y="20"/>
                  <a:pt x="10" y="21"/>
                  <a:pt x="10" y="21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7" y="21"/>
                  <a:pt x="6" y="21"/>
                </a:cubicBezTo>
                <a:cubicBezTo>
                  <a:pt x="5" y="20"/>
                  <a:pt x="5" y="20"/>
                  <a:pt x="5" y="19"/>
                </a:cubicBezTo>
                <a:cubicBezTo>
                  <a:pt x="4" y="18"/>
                  <a:pt x="4" y="17"/>
                  <a:pt x="4" y="16"/>
                </a:cubicBezTo>
                <a:cubicBezTo>
                  <a:pt x="4" y="15"/>
                  <a:pt x="3" y="14"/>
                  <a:pt x="3" y="12"/>
                </a:cubicBezTo>
                <a:cubicBezTo>
                  <a:pt x="3" y="11"/>
                  <a:pt x="4" y="9"/>
                  <a:pt x="4" y="8"/>
                </a:cubicBezTo>
                <a:cubicBezTo>
                  <a:pt x="4" y="7"/>
                  <a:pt x="4" y="6"/>
                  <a:pt x="4" y="5"/>
                </a:cubicBezTo>
                <a:cubicBezTo>
                  <a:pt x="5" y="5"/>
                  <a:pt x="5" y="4"/>
                  <a:pt x="6" y="3"/>
                </a:cubicBezTo>
                <a:cubicBezTo>
                  <a:pt x="6" y="3"/>
                  <a:pt x="7" y="3"/>
                  <a:pt x="8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3"/>
                  <a:pt x="11" y="3"/>
                  <a:pt x="11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2" y="5"/>
                  <a:pt x="12" y="6"/>
                  <a:pt x="13" y="7"/>
                </a:cubicBezTo>
                <a:cubicBezTo>
                  <a:pt x="13" y="7"/>
                  <a:pt x="13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" name="Freeform 277"/>
          <p:cNvSpPr>
            <a:spLocks/>
          </p:cNvSpPr>
          <p:nvPr/>
        </p:nvSpPr>
        <p:spPr bwMode="auto">
          <a:xfrm>
            <a:off x="5430838" y="6734175"/>
            <a:ext cx="42863" cy="71438"/>
          </a:xfrm>
          <a:custGeom>
            <a:avLst/>
            <a:gdLst>
              <a:gd name="T0" fmla="*/ 13 w 14"/>
              <a:gd name="T1" fmla="*/ 13 h 23"/>
              <a:gd name="T2" fmla="*/ 9 w 14"/>
              <a:gd name="T3" fmla="*/ 11 h 23"/>
              <a:gd name="T4" fmla="*/ 11 w 14"/>
              <a:gd name="T5" fmla="*/ 10 h 23"/>
              <a:gd name="T6" fmla="*/ 13 w 14"/>
              <a:gd name="T7" fmla="*/ 7 h 23"/>
              <a:gd name="T8" fmla="*/ 13 w 14"/>
              <a:gd name="T9" fmla="*/ 3 h 23"/>
              <a:gd name="T10" fmla="*/ 10 w 14"/>
              <a:gd name="T11" fmla="*/ 0 h 23"/>
              <a:gd name="T12" fmla="*/ 5 w 14"/>
              <a:gd name="T13" fmla="*/ 0 h 23"/>
              <a:gd name="T14" fmla="*/ 2 w 14"/>
              <a:gd name="T15" fmla="*/ 1 h 23"/>
              <a:gd name="T16" fmla="*/ 1 w 14"/>
              <a:gd name="T17" fmla="*/ 2 h 23"/>
              <a:gd name="T18" fmla="*/ 1 w 14"/>
              <a:gd name="T19" fmla="*/ 2 h 23"/>
              <a:gd name="T20" fmla="*/ 1 w 14"/>
              <a:gd name="T21" fmla="*/ 3 h 23"/>
              <a:gd name="T22" fmla="*/ 1 w 14"/>
              <a:gd name="T23" fmla="*/ 4 h 23"/>
              <a:gd name="T24" fmla="*/ 2 w 14"/>
              <a:gd name="T25" fmla="*/ 4 h 23"/>
              <a:gd name="T26" fmla="*/ 5 w 14"/>
              <a:gd name="T27" fmla="*/ 2 h 23"/>
              <a:gd name="T28" fmla="*/ 8 w 14"/>
              <a:gd name="T29" fmla="*/ 2 h 23"/>
              <a:gd name="T30" fmla="*/ 10 w 14"/>
              <a:gd name="T31" fmla="*/ 4 h 23"/>
              <a:gd name="T32" fmla="*/ 10 w 14"/>
              <a:gd name="T33" fmla="*/ 7 h 23"/>
              <a:gd name="T34" fmla="*/ 7 w 14"/>
              <a:gd name="T35" fmla="*/ 10 h 23"/>
              <a:gd name="T36" fmla="*/ 3 w 14"/>
              <a:gd name="T37" fmla="*/ 10 h 23"/>
              <a:gd name="T38" fmla="*/ 3 w 14"/>
              <a:gd name="T39" fmla="*/ 10 h 23"/>
              <a:gd name="T40" fmla="*/ 3 w 14"/>
              <a:gd name="T41" fmla="*/ 11 h 23"/>
              <a:gd name="T42" fmla="*/ 3 w 14"/>
              <a:gd name="T43" fmla="*/ 12 h 23"/>
              <a:gd name="T44" fmla="*/ 3 w 14"/>
              <a:gd name="T45" fmla="*/ 12 h 23"/>
              <a:gd name="T46" fmla="*/ 8 w 14"/>
              <a:gd name="T47" fmla="*/ 13 h 23"/>
              <a:gd name="T48" fmla="*/ 11 w 14"/>
              <a:gd name="T49" fmla="*/ 15 h 23"/>
              <a:gd name="T50" fmla="*/ 11 w 14"/>
              <a:gd name="T51" fmla="*/ 18 h 23"/>
              <a:gd name="T52" fmla="*/ 9 w 14"/>
              <a:gd name="T53" fmla="*/ 20 h 23"/>
              <a:gd name="T54" fmla="*/ 4 w 14"/>
              <a:gd name="T55" fmla="*/ 20 h 23"/>
              <a:gd name="T56" fmla="*/ 1 w 14"/>
              <a:gd name="T57" fmla="*/ 19 h 23"/>
              <a:gd name="T58" fmla="*/ 0 w 14"/>
              <a:gd name="T59" fmla="*/ 19 h 23"/>
              <a:gd name="T60" fmla="*/ 0 w 14"/>
              <a:gd name="T61" fmla="*/ 21 h 23"/>
              <a:gd name="T62" fmla="*/ 0 w 14"/>
              <a:gd name="T63" fmla="*/ 21 h 23"/>
              <a:gd name="T64" fmla="*/ 1 w 14"/>
              <a:gd name="T65" fmla="*/ 22 h 23"/>
              <a:gd name="T66" fmla="*/ 4 w 14"/>
              <a:gd name="T67" fmla="*/ 23 h 23"/>
              <a:gd name="T68" fmla="*/ 10 w 14"/>
              <a:gd name="T69" fmla="*/ 23 h 23"/>
              <a:gd name="T70" fmla="*/ 14 w 14"/>
              <a:gd name="T71" fmla="*/ 19 h 23"/>
              <a:gd name="T72" fmla="*/ 14 w 14"/>
              <a:gd name="T73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" h="23">
                <a:moveTo>
                  <a:pt x="14" y="14"/>
                </a:moveTo>
                <a:cubicBezTo>
                  <a:pt x="14" y="14"/>
                  <a:pt x="13" y="13"/>
                  <a:pt x="13" y="13"/>
                </a:cubicBezTo>
                <a:cubicBezTo>
                  <a:pt x="13" y="12"/>
                  <a:pt x="12" y="12"/>
                  <a:pt x="11" y="11"/>
                </a:cubicBezTo>
                <a:cubicBezTo>
                  <a:pt x="11" y="11"/>
                  <a:pt x="10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10" y="11"/>
                  <a:pt x="10" y="10"/>
                  <a:pt x="11" y="10"/>
                </a:cubicBezTo>
                <a:cubicBezTo>
                  <a:pt x="12" y="10"/>
                  <a:pt x="12" y="9"/>
                  <a:pt x="12" y="9"/>
                </a:cubicBezTo>
                <a:cubicBezTo>
                  <a:pt x="13" y="8"/>
                  <a:pt x="13" y="8"/>
                  <a:pt x="13" y="7"/>
                </a:cubicBezTo>
                <a:cubicBezTo>
                  <a:pt x="13" y="7"/>
                  <a:pt x="13" y="6"/>
                  <a:pt x="13" y="5"/>
                </a:cubicBezTo>
                <a:cubicBezTo>
                  <a:pt x="13" y="4"/>
                  <a:pt x="13" y="4"/>
                  <a:pt x="13" y="3"/>
                </a:cubicBezTo>
                <a:cubicBezTo>
                  <a:pt x="13" y="2"/>
                  <a:pt x="12" y="2"/>
                  <a:pt x="12" y="1"/>
                </a:cubicBezTo>
                <a:cubicBezTo>
                  <a:pt x="11" y="1"/>
                  <a:pt x="11" y="0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0"/>
                  <a:pt x="3" y="0"/>
                </a:cubicBezTo>
                <a:cubicBezTo>
                  <a:pt x="3" y="1"/>
                  <a:pt x="2" y="1"/>
                  <a:pt x="2" y="1"/>
                </a:cubicBezTo>
                <a:cubicBezTo>
                  <a:pt x="2" y="1"/>
                  <a:pt x="1" y="1"/>
                  <a:pt x="1" y="1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2" y="4"/>
                  <a:pt x="2" y="4"/>
                </a:cubicBezTo>
                <a:cubicBezTo>
                  <a:pt x="2" y="4"/>
                  <a:pt x="3" y="3"/>
                  <a:pt x="3" y="3"/>
                </a:cubicBezTo>
                <a:cubicBezTo>
                  <a:pt x="4" y="3"/>
                  <a:pt x="4" y="3"/>
                  <a:pt x="5" y="2"/>
                </a:cubicBezTo>
                <a:cubicBezTo>
                  <a:pt x="5" y="2"/>
                  <a:pt x="6" y="2"/>
                  <a:pt x="6" y="2"/>
                </a:cubicBezTo>
                <a:cubicBezTo>
                  <a:pt x="7" y="2"/>
                  <a:pt x="8" y="2"/>
                  <a:pt x="8" y="2"/>
                </a:cubicBezTo>
                <a:cubicBezTo>
                  <a:pt x="9" y="3"/>
                  <a:pt x="9" y="3"/>
                  <a:pt x="9" y="3"/>
                </a:cubicBezTo>
                <a:cubicBezTo>
                  <a:pt x="10" y="3"/>
                  <a:pt x="10" y="4"/>
                  <a:pt x="10" y="4"/>
                </a:cubicBezTo>
                <a:cubicBezTo>
                  <a:pt x="10" y="5"/>
                  <a:pt x="10" y="5"/>
                  <a:pt x="10" y="6"/>
                </a:cubicBezTo>
                <a:cubicBezTo>
                  <a:pt x="10" y="6"/>
                  <a:pt x="10" y="7"/>
                  <a:pt x="10" y="7"/>
                </a:cubicBezTo>
                <a:cubicBezTo>
                  <a:pt x="10" y="8"/>
                  <a:pt x="9" y="8"/>
                  <a:pt x="9" y="9"/>
                </a:cubicBezTo>
                <a:cubicBezTo>
                  <a:pt x="8" y="9"/>
                  <a:pt x="8" y="9"/>
                  <a:pt x="7" y="10"/>
                </a:cubicBezTo>
                <a:cubicBezTo>
                  <a:pt x="7" y="10"/>
                  <a:pt x="6" y="10"/>
                  <a:pt x="5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1"/>
                  <a:pt x="3" y="11"/>
                  <a:pt x="3" y="11"/>
                </a:cubicBezTo>
                <a:cubicBezTo>
                  <a:pt x="3" y="11"/>
                  <a:pt x="3" y="11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6" y="12"/>
                  <a:pt x="6" y="12"/>
                  <a:pt x="6" y="12"/>
                </a:cubicBezTo>
                <a:cubicBezTo>
                  <a:pt x="6" y="12"/>
                  <a:pt x="7" y="12"/>
                  <a:pt x="8" y="13"/>
                </a:cubicBezTo>
                <a:cubicBezTo>
                  <a:pt x="9" y="13"/>
                  <a:pt x="9" y="13"/>
                  <a:pt x="10" y="13"/>
                </a:cubicBezTo>
                <a:cubicBezTo>
                  <a:pt x="10" y="14"/>
                  <a:pt x="11" y="14"/>
                  <a:pt x="11" y="15"/>
                </a:cubicBezTo>
                <a:cubicBezTo>
                  <a:pt x="11" y="15"/>
                  <a:pt x="11" y="16"/>
                  <a:pt x="11" y="17"/>
                </a:cubicBezTo>
                <a:cubicBezTo>
                  <a:pt x="11" y="17"/>
                  <a:pt x="11" y="18"/>
                  <a:pt x="11" y="18"/>
                </a:cubicBezTo>
                <a:cubicBezTo>
                  <a:pt x="11" y="19"/>
                  <a:pt x="11" y="19"/>
                  <a:pt x="10" y="19"/>
                </a:cubicBezTo>
                <a:cubicBezTo>
                  <a:pt x="10" y="20"/>
                  <a:pt x="9" y="20"/>
                  <a:pt x="9" y="20"/>
                </a:cubicBezTo>
                <a:cubicBezTo>
                  <a:pt x="8" y="20"/>
                  <a:pt x="7" y="21"/>
                  <a:pt x="7" y="21"/>
                </a:cubicBezTo>
                <a:cubicBezTo>
                  <a:pt x="6" y="21"/>
                  <a:pt x="5" y="20"/>
                  <a:pt x="4" y="20"/>
                </a:cubicBezTo>
                <a:cubicBezTo>
                  <a:pt x="4" y="20"/>
                  <a:pt x="3" y="20"/>
                  <a:pt x="3" y="20"/>
                </a:cubicBezTo>
                <a:cubicBezTo>
                  <a:pt x="2" y="19"/>
                  <a:pt x="2" y="19"/>
                  <a:pt x="1" y="19"/>
                </a:cubicBezTo>
                <a:cubicBezTo>
                  <a:pt x="1" y="19"/>
                  <a:pt x="1" y="19"/>
                  <a:pt x="1" y="19"/>
                </a:cubicBezTo>
                <a:cubicBezTo>
                  <a:pt x="1" y="19"/>
                  <a:pt x="0" y="19"/>
                  <a:pt x="0" y="19"/>
                </a:cubicBezTo>
                <a:cubicBezTo>
                  <a:pt x="0" y="19"/>
                  <a:pt x="0" y="19"/>
                  <a:pt x="0" y="20"/>
                </a:cubicBezTo>
                <a:cubicBezTo>
                  <a:pt x="0" y="20"/>
                  <a:pt x="0" y="20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1" y="21"/>
                  <a:pt x="1" y="21"/>
                  <a:pt x="1" y="22"/>
                </a:cubicBezTo>
                <a:cubicBezTo>
                  <a:pt x="1" y="22"/>
                  <a:pt x="1" y="22"/>
                  <a:pt x="1" y="22"/>
                </a:cubicBezTo>
                <a:cubicBezTo>
                  <a:pt x="2" y="22"/>
                  <a:pt x="2" y="22"/>
                  <a:pt x="3" y="22"/>
                </a:cubicBezTo>
                <a:cubicBezTo>
                  <a:pt x="3" y="23"/>
                  <a:pt x="4" y="23"/>
                  <a:pt x="4" y="23"/>
                </a:cubicBezTo>
                <a:cubicBezTo>
                  <a:pt x="5" y="23"/>
                  <a:pt x="6" y="23"/>
                  <a:pt x="6" y="23"/>
                </a:cubicBezTo>
                <a:cubicBezTo>
                  <a:pt x="8" y="23"/>
                  <a:pt x="9" y="23"/>
                  <a:pt x="10" y="23"/>
                </a:cubicBezTo>
                <a:cubicBezTo>
                  <a:pt x="11" y="22"/>
                  <a:pt x="12" y="22"/>
                  <a:pt x="12" y="21"/>
                </a:cubicBezTo>
                <a:cubicBezTo>
                  <a:pt x="13" y="21"/>
                  <a:pt x="14" y="20"/>
                  <a:pt x="14" y="19"/>
                </a:cubicBezTo>
                <a:cubicBezTo>
                  <a:pt x="14" y="18"/>
                  <a:pt x="14" y="17"/>
                  <a:pt x="14" y="16"/>
                </a:cubicBezTo>
                <a:cubicBezTo>
                  <a:pt x="14" y="16"/>
                  <a:pt x="14" y="15"/>
                  <a:pt x="14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" name="Freeform 278"/>
          <p:cNvSpPr>
            <a:spLocks noEditPoints="1"/>
          </p:cNvSpPr>
          <p:nvPr/>
        </p:nvSpPr>
        <p:spPr bwMode="auto">
          <a:xfrm>
            <a:off x="5486400" y="6734175"/>
            <a:ext cx="49213" cy="71438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2 w 16"/>
              <a:gd name="T5" fmla="*/ 0 h 23"/>
              <a:gd name="T6" fmla="*/ 8 w 16"/>
              <a:gd name="T7" fmla="*/ 0 h 23"/>
              <a:gd name="T8" fmla="*/ 4 w 16"/>
              <a:gd name="T9" fmla="*/ 0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2 w 16"/>
              <a:gd name="T35" fmla="*/ 14 h 23"/>
              <a:gd name="T36" fmla="*/ 12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9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8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1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8 h 23"/>
              <a:gd name="T72" fmla="*/ 13 w 16"/>
              <a:gd name="T73" fmla="*/ 12 h 23"/>
              <a:gd name="T74" fmla="*/ 12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5" y="4"/>
                  <a:pt x="14" y="3"/>
                </a:cubicBezTo>
                <a:cubicBezTo>
                  <a:pt x="13" y="2"/>
                  <a:pt x="13" y="1"/>
                  <a:pt x="12" y="0"/>
                </a:cubicBezTo>
                <a:cubicBezTo>
                  <a:pt x="11" y="0"/>
                  <a:pt x="9" y="0"/>
                  <a:pt x="8" y="0"/>
                </a:cubicBezTo>
                <a:cubicBezTo>
                  <a:pt x="7" y="0"/>
                  <a:pt x="5" y="0"/>
                  <a:pt x="4" y="0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1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1" y="18"/>
                  <a:pt x="1" y="19"/>
                  <a:pt x="2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5" y="19"/>
                  <a:pt x="15" y="18"/>
                  <a:pt x="15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9"/>
                  <a:pt x="16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2" y="18"/>
                </a:cubicBezTo>
                <a:cubicBezTo>
                  <a:pt x="11" y="18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0"/>
                  <a:pt x="8" y="21"/>
                  <a:pt x="8" y="21"/>
                </a:cubicBezTo>
                <a:cubicBezTo>
                  <a:pt x="7" y="21"/>
                  <a:pt x="6" y="20"/>
                  <a:pt x="6" y="20"/>
                </a:cubicBezTo>
                <a:cubicBezTo>
                  <a:pt x="5" y="20"/>
                  <a:pt x="5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2"/>
                  <a:pt x="10" y="3"/>
                  <a:pt x="11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" name="Freeform 279"/>
          <p:cNvSpPr>
            <a:spLocks/>
          </p:cNvSpPr>
          <p:nvPr/>
        </p:nvSpPr>
        <p:spPr bwMode="auto">
          <a:xfrm>
            <a:off x="5037138" y="6731000"/>
            <a:ext cx="41275" cy="71438"/>
          </a:xfrm>
          <a:custGeom>
            <a:avLst/>
            <a:gdLst>
              <a:gd name="T0" fmla="*/ 13 w 13"/>
              <a:gd name="T1" fmla="*/ 22 h 23"/>
              <a:gd name="T2" fmla="*/ 13 w 13"/>
              <a:gd name="T3" fmla="*/ 21 h 23"/>
              <a:gd name="T4" fmla="*/ 13 w 13"/>
              <a:gd name="T5" fmla="*/ 21 h 23"/>
              <a:gd name="T6" fmla="*/ 12 w 13"/>
              <a:gd name="T7" fmla="*/ 21 h 23"/>
              <a:gd name="T8" fmla="*/ 8 w 13"/>
              <a:gd name="T9" fmla="*/ 21 h 23"/>
              <a:gd name="T10" fmla="*/ 8 w 13"/>
              <a:gd name="T11" fmla="*/ 1 h 23"/>
              <a:gd name="T12" fmla="*/ 8 w 13"/>
              <a:gd name="T13" fmla="*/ 1 h 23"/>
              <a:gd name="T14" fmla="*/ 8 w 13"/>
              <a:gd name="T15" fmla="*/ 1 h 23"/>
              <a:gd name="T16" fmla="*/ 8 w 13"/>
              <a:gd name="T17" fmla="*/ 1 h 23"/>
              <a:gd name="T18" fmla="*/ 7 w 13"/>
              <a:gd name="T19" fmla="*/ 0 h 23"/>
              <a:gd name="T20" fmla="*/ 6 w 13"/>
              <a:gd name="T21" fmla="*/ 0 h 23"/>
              <a:gd name="T22" fmla="*/ 6 w 13"/>
              <a:gd name="T23" fmla="*/ 1 h 23"/>
              <a:gd name="T24" fmla="*/ 6 w 13"/>
              <a:gd name="T25" fmla="*/ 1 h 23"/>
              <a:gd name="T26" fmla="*/ 6 w 13"/>
              <a:gd name="T27" fmla="*/ 1 h 23"/>
              <a:gd name="T28" fmla="*/ 0 w 13"/>
              <a:gd name="T29" fmla="*/ 4 h 23"/>
              <a:gd name="T30" fmla="*/ 0 w 13"/>
              <a:gd name="T31" fmla="*/ 4 h 23"/>
              <a:gd name="T32" fmla="*/ 0 w 13"/>
              <a:gd name="T33" fmla="*/ 4 h 23"/>
              <a:gd name="T34" fmla="*/ 0 w 13"/>
              <a:gd name="T35" fmla="*/ 5 h 23"/>
              <a:gd name="T36" fmla="*/ 0 w 13"/>
              <a:gd name="T37" fmla="*/ 5 h 23"/>
              <a:gd name="T38" fmla="*/ 0 w 13"/>
              <a:gd name="T39" fmla="*/ 6 h 23"/>
              <a:gd name="T40" fmla="*/ 0 w 13"/>
              <a:gd name="T41" fmla="*/ 6 h 23"/>
              <a:gd name="T42" fmla="*/ 0 w 13"/>
              <a:gd name="T43" fmla="*/ 6 h 23"/>
              <a:gd name="T44" fmla="*/ 1 w 13"/>
              <a:gd name="T45" fmla="*/ 6 h 23"/>
              <a:gd name="T46" fmla="*/ 5 w 13"/>
              <a:gd name="T47" fmla="*/ 4 h 23"/>
              <a:gd name="T48" fmla="*/ 5 w 13"/>
              <a:gd name="T49" fmla="*/ 21 h 23"/>
              <a:gd name="T50" fmla="*/ 1 w 13"/>
              <a:gd name="T51" fmla="*/ 21 h 23"/>
              <a:gd name="T52" fmla="*/ 0 w 13"/>
              <a:gd name="T53" fmla="*/ 21 h 23"/>
              <a:gd name="T54" fmla="*/ 0 w 13"/>
              <a:gd name="T55" fmla="*/ 21 h 23"/>
              <a:gd name="T56" fmla="*/ 0 w 13"/>
              <a:gd name="T57" fmla="*/ 22 h 23"/>
              <a:gd name="T58" fmla="*/ 0 w 13"/>
              <a:gd name="T59" fmla="*/ 22 h 23"/>
              <a:gd name="T60" fmla="*/ 0 w 13"/>
              <a:gd name="T61" fmla="*/ 23 h 23"/>
              <a:gd name="T62" fmla="*/ 0 w 13"/>
              <a:gd name="T63" fmla="*/ 23 h 23"/>
              <a:gd name="T64" fmla="*/ 0 w 13"/>
              <a:gd name="T65" fmla="*/ 23 h 23"/>
              <a:gd name="T66" fmla="*/ 1 w 13"/>
              <a:gd name="T67" fmla="*/ 23 h 23"/>
              <a:gd name="T68" fmla="*/ 12 w 13"/>
              <a:gd name="T69" fmla="*/ 23 h 23"/>
              <a:gd name="T70" fmla="*/ 13 w 13"/>
              <a:gd name="T71" fmla="*/ 23 h 23"/>
              <a:gd name="T72" fmla="*/ 13 w 13"/>
              <a:gd name="T73" fmla="*/ 23 h 23"/>
              <a:gd name="T74" fmla="*/ 13 w 13"/>
              <a:gd name="T75" fmla="*/ 23 h 23"/>
              <a:gd name="T76" fmla="*/ 13 w 13"/>
              <a:gd name="T77" fmla="*/ 22 h 23"/>
              <a:gd name="T78" fmla="*/ 13 w 13"/>
              <a:gd name="T79" fmla="*/ 22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" h="23">
                <a:moveTo>
                  <a:pt x="13" y="22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1"/>
                  <a:pt x="12" y="21"/>
                </a:cubicBezTo>
                <a:cubicBezTo>
                  <a:pt x="8" y="21"/>
                  <a:pt x="8" y="21"/>
                  <a:pt x="8" y="21"/>
                </a:cubicBezTo>
                <a:cubicBezTo>
                  <a:pt x="8" y="1"/>
                  <a:pt x="8" y="1"/>
                  <a:pt x="8" y="1"/>
                </a:cubicBezTo>
                <a:cubicBezTo>
                  <a:pt x="8" y="1"/>
                  <a:pt x="8" y="1"/>
                  <a:pt x="8" y="1"/>
                </a:cubicBezTo>
                <a:cubicBezTo>
                  <a:pt x="8" y="1"/>
                  <a:pt x="8" y="1"/>
                  <a:pt x="8" y="1"/>
                </a:cubicBezTo>
                <a:cubicBezTo>
                  <a:pt x="8" y="1"/>
                  <a:pt x="8" y="1"/>
                  <a:pt x="8" y="1"/>
                </a:cubicBezTo>
                <a:cubicBezTo>
                  <a:pt x="7" y="0"/>
                  <a:pt x="7" y="0"/>
                  <a:pt x="7" y="0"/>
                </a:cubicBezTo>
                <a:cubicBezTo>
                  <a:pt x="7" y="0"/>
                  <a:pt x="7" y="0"/>
                  <a:pt x="6" y="0"/>
                </a:cubicBezTo>
                <a:cubicBezTo>
                  <a:pt x="6" y="0"/>
                  <a:pt x="6" y="1"/>
                  <a:pt x="6" y="1"/>
                </a:cubicBezTo>
                <a:cubicBezTo>
                  <a:pt x="6" y="1"/>
                  <a:pt x="6" y="1"/>
                  <a:pt x="6" y="1"/>
                </a:cubicBezTo>
                <a:cubicBezTo>
                  <a:pt x="6" y="1"/>
                  <a:pt x="6" y="1"/>
                  <a:pt x="6" y="1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5"/>
                  <a:pt x="0" y="5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0" y="7"/>
                  <a:pt x="0" y="6"/>
                </a:cubicBezTo>
                <a:cubicBezTo>
                  <a:pt x="0" y="6"/>
                  <a:pt x="1" y="6"/>
                  <a:pt x="1" y="6"/>
                </a:cubicBezTo>
                <a:cubicBezTo>
                  <a:pt x="5" y="4"/>
                  <a:pt x="5" y="4"/>
                  <a:pt x="5" y="4"/>
                </a:cubicBezTo>
                <a:cubicBezTo>
                  <a:pt x="5" y="21"/>
                  <a:pt x="5" y="21"/>
                  <a:pt x="5" y="21"/>
                </a:cubicBezTo>
                <a:cubicBezTo>
                  <a:pt x="1" y="21"/>
                  <a:pt x="1" y="21"/>
                  <a:pt x="1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3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0" y="23"/>
                  <a:pt x="1" y="23"/>
                </a:cubicBezTo>
                <a:cubicBezTo>
                  <a:pt x="12" y="23"/>
                  <a:pt x="12" y="23"/>
                  <a:pt x="12" y="23"/>
                </a:cubicBezTo>
                <a:cubicBezTo>
                  <a:pt x="12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2"/>
                  <a:pt x="13" y="22"/>
                </a:cubicBezTo>
                <a:cubicBezTo>
                  <a:pt x="13" y="22"/>
                  <a:pt x="13" y="22"/>
                  <a:pt x="13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" name="Freeform 280"/>
          <p:cNvSpPr>
            <a:spLocks noEditPoints="1"/>
          </p:cNvSpPr>
          <p:nvPr/>
        </p:nvSpPr>
        <p:spPr bwMode="auto">
          <a:xfrm>
            <a:off x="5087938" y="6731000"/>
            <a:ext cx="49213" cy="74613"/>
          </a:xfrm>
          <a:custGeom>
            <a:avLst/>
            <a:gdLst>
              <a:gd name="T0" fmla="*/ 16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5 w 16"/>
              <a:gd name="T9" fmla="*/ 1 h 24"/>
              <a:gd name="T10" fmla="*/ 2 w 16"/>
              <a:gd name="T11" fmla="*/ 4 h 24"/>
              <a:gd name="T12" fmla="*/ 1 w 16"/>
              <a:gd name="T13" fmla="*/ 7 h 24"/>
              <a:gd name="T14" fmla="*/ 0 w 16"/>
              <a:gd name="T15" fmla="*/ 12 h 24"/>
              <a:gd name="T16" fmla="*/ 1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8 w 16"/>
              <a:gd name="T23" fmla="*/ 24 h 24"/>
              <a:gd name="T24" fmla="*/ 12 w 16"/>
              <a:gd name="T25" fmla="*/ 23 h 24"/>
              <a:gd name="T26" fmla="*/ 14 w 16"/>
              <a:gd name="T27" fmla="*/ 20 h 24"/>
              <a:gd name="T28" fmla="*/ 16 w 16"/>
              <a:gd name="T29" fmla="*/ 17 h 24"/>
              <a:gd name="T30" fmla="*/ 16 w 16"/>
              <a:gd name="T31" fmla="*/ 12 h 24"/>
              <a:gd name="T32" fmla="*/ 16 w 16"/>
              <a:gd name="T33" fmla="*/ 7 h 24"/>
              <a:gd name="T34" fmla="*/ 13 w 16"/>
              <a:gd name="T35" fmla="*/ 15 h 24"/>
              <a:gd name="T36" fmla="*/ 13 w 16"/>
              <a:gd name="T37" fmla="*/ 17 h 24"/>
              <a:gd name="T38" fmla="*/ 12 w 16"/>
              <a:gd name="T39" fmla="*/ 19 h 24"/>
              <a:gd name="T40" fmla="*/ 11 w 16"/>
              <a:gd name="T41" fmla="*/ 20 h 24"/>
              <a:gd name="T42" fmla="*/ 10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4 w 16"/>
              <a:gd name="T49" fmla="*/ 19 h 24"/>
              <a:gd name="T50" fmla="*/ 4 w 16"/>
              <a:gd name="T51" fmla="*/ 16 h 24"/>
              <a:gd name="T52" fmla="*/ 3 w 16"/>
              <a:gd name="T53" fmla="*/ 12 h 24"/>
              <a:gd name="T54" fmla="*/ 4 w 16"/>
              <a:gd name="T55" fmla="*/ 8 h 24"/>
              <a:gd name="T56" fmla="*/ 4 w 16"/>
              <a:gd name="T57" fmla="*/ 5 h 24"/>
              <a:gd name="T58" fmla="*/ 6 w 16"/>
              <a:gd name="T59" fmla="*/ 3 h 24"/>
              <a:gd name="T60" fmla="*/ 8 w 16"/>
              <a:gd name="T61" fmla="*/ 3 h 24"/>
              <a:gd name="T62" fmla="*/ 10 w 16"/>
              <a:gd name="T63" fmla="*/ 3 h 24"/>
              <a:gd name="T64" fmla="*/ 11 w 16"/>
              <a:gd name="T65" fmla="*/ 4 h 24"/>
              <a:gd name="T66" fmla="*/ 12 w 16"/>
              <a:gd name="T67" fmla="*/ 5 h 24"/>
              <a:gd name="T68" fmla="*/ 12 w 16"/>
              <a:gd name="T69" fmla="*/ 7 h 24"/>
              <a:gd name="T70" fmla="*/ 13 w 16"/>
              <a:gd name="T71" fmla="*/ 9 h 24"/>
              <a:gd name="T72" fmla="*/ 13 w 16"/>
              <a:gd name="T73" fmla="*/ 12 h 24"/>
              <a:gd name="T74" fmla="*/ 13 w 16"/>
              <a:gd name="T75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6" y="7"/>
                </a:moveTo>
                <a:cubicBezTo>
                  <a:pt x="15" y="6"/>
                  <a:pt x="15" y="4"/>
                  <a:pt x="14" y="3"/>
                </a:cubicBezTo>
                <a:cubicBezTo>
                  <a:pt x="14" y="2"/>
                  <a:pt x="13" y="2"/>
                  <a:pt x="12" y="1"/>
                </a:cubicBezTo>
                <a:cubicBezTo>
                  <a:pt x="11" y="1"/>
                  <a:pt x="10" y="0"/>
                  <a:pt x="8" y="0"/>
                </a:cubicBezTo>
                <a:cubicBezTo>
                  <a:pt x="7" y="0"/>
                  <a:pt x="6" y="1"/>
                  <a:pt x="5" y="1"/>
                </a:cubicBezTo>
                <a:cubicBezTo>
                  <a:pt x="4" y="2"/>
                  <a:pt x="3" y="3"/>
                  <a:pt x="2" y="4"/>
                </a:cubicBezTo>
                <a:cubicBezTo>
                  <a:pt x="1" y="5"/>
                  <a:pt x="1" y="6"/>
                  <a:pt x="1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6"/>
                  <a:pt x="1" y="17"/>
                </a:cubicBezTo>
                <a:cubicBezTo>
                  <a:pt x="1" y="18"/>
                  <a:pt x="1" y="20"/>
                  <a:pt x="2" y="21"/>
                </a:cubicBezTo>
                <a:cubicBezTo>
                  <a:pt x="3" y="22"/>
                  <a:pt x="3" y="22"/>
                  <a:pt x="4" y="23"/>
                </a:cubicBezTo>
                <a:cubicBezTo>
                  <a:pt x="5" y="23"/>
                  <a:pt x="6" y="24"/>
                  <a:pt x="8" y="24"/>
                </a:cubicBezTo>
                <a:cubicBezTo>
                  <a:pt x="9" y="24"/>
                  <a:pt x="11" y="23"/>
                  <a:pt x="12" y="23"/>
                </a:cubicBezTo>
                <a:cubicBezTo>
                  <a:pt x="13" y="22"/>
                  <a:pt x="14" y="21"/>
                  <a:pt x="14" y="20"/>
                </a:cubicBezTo>
                <a:cubicBezTo>
                  <a:pt x="15" y="19"/>
                  <a:pt x="15" y="18"/>
                  <a:pt x="16" y="17"/>
                </a:cubicBezTo>
                <a:cubicBezTo>
                  <a:pt x="16" y="15"/>
                  <a:pt x="16" y="14"/>
                  <a:pt x="16" y="12"/>
                </a:cubicBezTo>
                <a:cubicBezTo>
                  <a:pt x="16" y="10"/>
                  <a:pt x="16" y="8"/>
                  <a:pt x="16" y="7"/>
                </a:cubicBezTo>
                <a:close/>
                <a:moveTo>
                  <a:pt x="13" y="15"/>
                </a:moveTo>
                <a:cubicBezTo>
                  <a:pt x="13" y="15"/>
                  <a:pt x="13" y="16"/>
                  <a:pt x="13" y="17"/>
                </a:cubicBezTo>
                <a:cubicBezTo>
                  <a:pt x="12" y="17"/>
                  <a:pt x="12" y="18"/>
                  <a:pt x="12" y="19"/>
                </a:cubicBezTo>
                <a:cubicBezTo>
                  <a:pt x="12" y="19"/>
                  <a:pt x="11" y="20"/>
                  <a:pt x="11" y="20"/>
                </a:cubicBezTo>
                <a:cubicBezTo>
                  <a:pt x="11" y="20"/>
                  <a:pt x="10" y="21"/>
                  <a:pt x="10" y="21"/>
                </a:cubicBezTo>
                <a:cubicBezTo>
                  <a:pt x="9" y="21"/>
                  <a:pt x="9" y="21"/>
                  <a:pt x="8" y="21"/>
                </a:cubicBezTo>
                <a:cubicBezTo>
                  <a:pt x="7" y="21"/>
                  <a:pt x="7" y="21"/>
                  <a:pt x="6" y="21"/>
                </a:cubicBezTo>
                <a:cubicBezTo>
                  <a:pt x="5" y="20"/>
                  <a:pt x="5" y="20"/>
                  <a:pt x="4" y="19"/>
                </a:cubicBezTo>
                <a:cubicBezTo>
                  <a:pt x="4" y="18"/>
                  <a:pt x="4" y="17"/>
                  <a:pt x="4" y="16"/>
                </a:cubicBezTo>
                <a:cubicBezTo>
                  <a:pt x="3" y="15"/>
                  <a:pt x="3" y="14"/>
                  <a:pt x="3" y="12"/>
                </a:cubicBezTo>
                <a:cubicBezTo>
                  <a:pt x="3" y="11"/>
                  <a:pt x="3" y="9"/>
                  <a:pt x="4" y="8"/>
                </a:cubicBezTo>
                <a:cubicBezTo>
                  <a:pt x="4" y="7"/>
                  <a:pt x="4" y="6"/>
                  <a:pt x="4" y="5"/>
                </a:cubicBezTo>
                <a:cubicBezTo>
                  <a:pt x="5" y="5"/>
                  <a:pt x="5" y="4"/>
                  <a:pt x="6" y="3"/>
                </a:cubicBezTo>
                <a:cubicBezTo>
                  <a:pt x="6" y="3"/>
                  <a:pt x="7" y="3"/>
                  <a:pt x="8" y="3"/>
                </a:cubicBezTo>
                <a:cubicBezTo>
                  <a:pt x="9" y="3"/>
                  <a:pt x="9" y="3"/>
                  <a:pt x="10" y="3"/>
                </a:cubicBezTo>
                <a:cubicBezTo>
                  <a:pt x="10" y="3"/>
                  <a:pt x="11" y="3"/>
                  <a:pt x="11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2" y="5"/>
                  <a:pt x="12" y="6"/>
                  <a:pt x="12" y="7"/>
                </a:cubicBezTo>
                <a:cubicBezTo>
                  <a:pt x="13" y="7"/>
                  <a:pt x="13" y="8"/>
                  <a:pt x="13" y="9"/>
                </a:cubicBezTo>
                <a:cubicBezTo>
                  <a:pt x="13" y="10"/>
                  <a:pt x="13" y="11"/>
                  <a:pt x="13" y="12"/>
                </a:cubicBezTo>
                <a:cubicBezTo>
                  <a:pt x="13" y="13"/>
                  <a:pt x="13" y="14"/>
                  <a:pt x="13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" name="Freeform 281"/>
          <p:cNvSpPr>
            <a:spLocks/>
          </p:cNvSpPr>
          <p:nvPr/>
        </p:nvSpPr>
        <p:spPr bwMode="auto">
          <a:xfrm>
            <a:off x="5559425" y="6727825"/>
            <a:ext cx="41275" cy="77788"/>
          </a:xfrm>
          <a:custGeom>
            <a:avLst/>
            <a:gdLst>
              <a:gd name="T0" fmla="*/ 13 w 13"/>
              <a:gd name="T1" fmla="*/ 24 h 25"/>
              <a:gd name="T2" fmla="*/ 13 w 13"/>
              <a:gd name="T3" fmla="*/ 23 h 25"/>
              <a:gd name="T4" fmla="*/ 6 w 13"/>
              <a:gd name="T5" fmla="*/ 15 h 25"/>
              <a:gd name="T6" fmla="*/ 12 w 13"/>
              <a:gd name="T7" fmla="*/ 9 h 25"/>
              <a:gd name="T8" fmla="*/ 13 w 13"/>
              <a:gd name="T9" fmla="*/ 9 h 25"/>
              <a:gd name="T10" fmla="*/ 13 w 13"/>
              <a:gd name="T11" fmla="*/ 8 h 25"/>
              <a:gd name="T12" fmla="*/ 13 w 13"/>
              <a:gd name="T13" fmla="*/ 8 h 25"/>
              <a:gd name="T14" fmla="*/ 12 w 13"/>
              <a:gd name="T15" fmla="*/ 8 h 25"/>
              <a:gd name="T16" fmla="*/ 12 w 13"/>
              <a:gd name="T17" fmla="*/ 8 h 25"/>
              <a:gd name="T18" fmla="*/ 11 w 13"/>
              <a:gd name="T19" fmla="*/ 8 h 25"/>
              <a:gd name="T20" fmla="*/ 10 w 13"/>
              <a:gd name="T21" fmla="*/ 8 h 25"/>
              <a:gd name="T22" fmla="*/ 10 w 13"/>
              <a:gd name="T23" fmla="*/ 8 h 25"/>
              <a:gd name="T24" fmla="*/ 10 w 13"/>
              <a:gd name="T25" fmla="*/ 8 h 25"/>
              <a:gd name="T26" fmla="*/ 9 w 13"/>
              <a:gd name="T27" fmla="*/ 8 h 25"/>
              <a:gd name="T28" fmla="*/ 3 w 13"/>
              <a:gd name="T29" fmla="*/ 15 h 25"/>
              <a:gd name="T30" fmla="*/ 3 w 13"/>
              <a:gd name="T31" fmla="*/ 1 h 25"/>
              <a:gd name="T32" fmla="*/ 3 w 13"/>
              <a:gd name="T33" fmla="*/ 0 h 25"/>
              <a:gd name="T34" fmla="*/ 3 w 13"/>
              <a:gd name="T35" fmla="*/ 0 h 25"/>
              <a:gd name="T36" fmla="*/ 3 w 13"/>
              <a:gd name="T37" fmla="*/ 0 h 25"/>
              <a:gd name="T38" fmla="*/ 2 w 13"/>
              <a:gd name="T39" fmla="*/ 0 h 25"/>
              <a:gd name="T40" fmla="*/ 1 w 13"/>
              <a:gd name="T41" fmla="*/ 0 h 25"/>
              <a:gd name="T42" fmla="*/ 1 w 13"/>
              <a:gd name="T43" fmla="*/ 0 h 25"/>
              <a:gd name="T44" fmla="*/ 0 w 13"/>
              <a:gd name="T45" fmla="*/ 0 h 25"/>
              <a:gd name="T46" fmla="*/ 0 w 13"/>
              <a:gd name="T47" fmla="*/ 1 h 25"/>
              <a:gd name="T48" fmla="*/ 0 w 13"/>
              <a:gd name="T49" fmla="*/ 24 h 25"/>
              <a:gd name="T50" fmla="*/ 0 w 13"/>
              <a:gd name="T51" fmla="*/ 24 h 25"/>
              <a:gd name="T52" fmla="*/ 1 w 13"/>
              <a:gd name="T53" fmla="*/ 24 h 25"/>
              <a:gd name="T54" fmla="*/ 1 w 13"/>
              <a:gd name="T55" fmla="*/ 25 h 25"/>
              <a:gd name="T56" fmla="*/ 2 w 13"/>
              <a:gd name="T57" fmla="*/ 25 h 25"/>
              <a:gd name="T58" fmla="*/ 3 w 13"/>
              <a:gd name="T59" fmla="*/ 25 h 25"/>
              <a:gd name="T60" fmla="*/ 3 w 13"/>
              <a:gd name="T61" fmla="*/ 24 h 25"/>
              <a:gd name="T62" fmla="*/ 3 w 13"/>
              <a:gd name="T63" fmla="*/ 24 h 25"/>
              <a:gd name="T64" fmla="*/ 3 w 13"/>
              <a:gd name="T65" fmla="*/ 24 h 25"/>
              <a:gd name="T66" fmla="*/ 3 w 13"/>
              <a:gd name="T67" fmla="*/ 15 h 25"/>
              <a:gd name="T68" fmla="*/ 10 w 13"/>
              <a:gd name="T69" fmla="*/ 24 h 25"/>
              <a:gd name="T70" fmla="*/ 10 w 13"/>
              <a:gd name="T71" fmla="*/ 24 h 25"/>
              <a:gd name="T72" fmla="*/ 11 w 13"/>
              <a:gd name="T73" fmla="*/ 25 h 25"/>
              <a:gd name="T74" fmla="*/ 11 w 13"/>
              <a:gd name="T75" fmla="*/ 25 h 25"/>
              <a:gd name="T76" fmla="*/ 12 w 13"/>
              <a:gd name="T77" fmla="*/ 25 h 25"/>
              <a:gd name="T78" fmla="*/ 13 w 13"/>
              <a:gd name="T79" fmla="*/ 25 h 25"/>
              <a:gd name="T80" fmla="*/ 13 w 13"/>
              <a:gd name="T81" fmla="*/ 24 h 25"/>
              <a:gd name="T82" fmla="*/ 13 w 13"/>
              <a:gd name="T83" fmla="*/ 24 h 25"/>
              <a:gd name="T84" fmla="*/ 13 w 13"/>
              <a:gd name="T85" fmla="*/ 24 h 25"/>
              <a:gd name="T86" fmla="*/ 13 w 13"/>
              <a:gd name="T87" fmla="*/ 2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5">
                <a:moveTo>
                  <a:pt x="13" y="24"/>
                </a:moveTo>
                <a:cubicBezTo>
                  <a:pt x="13" y="24"/>
                  <a:pt x="13" y="23"/>
                  <a:pt x="13" y="23"/>
                </a:cubicBezTo>
                <a:cubicBezTo>
                  <a:pt x="6" y="15"/>
                  <a:pt x="6" y="15"/>
                  <a:pt x="6" y="15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3" y="9"/>
                  <a:pt x="13" y="9"/>
                </a:cubicBezTo>
                <a:cubicBezTo>
                  <a:pt x="13" y="9"/>
                  <a:pt x="13" y="8"/>
                  <a:pt x="13" y="8"/>
                </a:cubicBezTo>
                <a:cubicBezTo>
                  <a:pt x="13" y="8"/>
                  <a:pt x="13" y="8"/>
                  <a:pt x="13" y="8"/>
                </a:cubicBezTo>
                <a:cubicBezTo>
                  <a:pt x="13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1" y="8"/>
                  <a:pt x="11" y="8"/>
                </a:cubicBezTo>
                <a:cubicBezTo>
                  <a:pt x="11" y="8"/>
                  <a:pt x="11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9" y="8"/>
                  <a:pt x="9" y="8"/>
                  <a:pt x="9" y="8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1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0" y="0"/>
                  <a:pt x="0" y="0"/>
                </a:cubicBezTo>
                <a:cubicBezTo>
                  <a:pt x="0" y="0"/>
                  <a:pt x="0" y="1"/>
                  <a:pt x="0" y="1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1" y="24"/>
                  <a:pt x="1" y="24"/>
                </a:cubicBezTo>
                <a:cubicBezTo>
                  <a:pt x="1" y="25"/>
                  <a:pt x="1" y="25"/>
                  <a:pt x="1" y="25"/>
                </a:cubicBezTo>
                <a:cubicBezTo>
                  <a:pt x="1" y="25"/>
                  <a:pt x="2" y="25"/>
                  <a:pt x="2" y="25"/>
                </a:cubicBezTo>
                <a:cubicBezTo>
                  <a:pt x="2" y="25"/>
                  <a:pt x="2" y="25"/>
                  <a:pt x="3" y="25"/>
                </a:cubicBezTo>
                <a:cubicBezTo>
                  <a:pt x="3" y="25"/>
                  <a:pt x="3" y="25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15"/>
                  <a:pt x="3" y="15"/>
                  <a:pt x="3" y="15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1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25"/>
                  <a:pt x="11" y="25"/>
                  <a:pt x="12" y="25"/>
                </a:cubicBezTo>
                <a:cubicBezTo>
                  <a:pt x="12" y="25"/>
                  <a:pt x="12" y="25"/>
                  <a:pt x="13" y="25"/>
                </a:cubicBezTo>
                <a:cubicBezTo>
                  <a:pt x="13" y="25"/>
                  <a:pt x="13" y="25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" name="Freeform 282"/>
          <p:cNvSpPr>
            <a:spLocks/>
          </p:cNvSpPr>
          <p:nvPr/>
        </p:nvSpPr>
        <p:spPr bwMode="auto">
          <a:xfrm>
            <a:off x="5611813" y="6750050"/>
            <a:ext cx="71438" cy="55563"/>
          </a:xfrm>
          <a:custGeom>
            <a:avLst/>
            <a:gdLst>
              <a:gd name="T0" fmla="*/ 23 w 23"/>
              <a:gd name="T1" fmla="*/ 5 h 18"/>
              <a:gd name="T2" fmla="*/ 20 w 23"/>
              <a:gd name="T3" fmla="*/ 1 h 18"/>
              <a:gd name="T4" fmla="*/ 16 w 23"/>
              <a:gd name="T5" fmla="*/ 1 h 18"/>
              <a:gd name="T6" fmla="*/ 14 w 23"/>
              <a:gd name="T7" fmla="*/ 2 h 18"/>
              <a:gd name="T8" fmla="*/ 12 w 23"/>
              <a:gd name="T9" fmla="*/ 2 h 18"/>
              <a:gd name="T10" fmla="*/ 9 w 23"/>
              <a:gd name="T11" fmla="*/ 1 h 18"/>
              <a:gd name="T12" fmla="*/ 5 w 23"/>
              <a:gd name="T13" fmla="*/ 1 h 18"/>
              <a:gd name="T14" fmla="*/ 2 w 23"/>
              <a:gd name="T15" fmla="*/ 1 h 18"/>
              <a:gd name="T16" fmla="*/ 2 w 23"/>
              <a:gd name="T17" fmla="*/ 1 h 18"/>
              <a:gd name="T18" fmla="*/ 1 w 23"/>
              <a:gd name="T19" fmla="*/ 1 h 18"/>
              <a:gd name="T20" fmla="*/ 0 w 23"/>
              <a:gd name="T21" fmla="*/ 1 h 18"/>
              <a:gd name="T22" fmla="*/ 0 w 23"/>
              <a:gd name="T23" fmla="*/ 1 h 18"/>
              <a:gd name="T24" fmla="*/ 0 w 23"/>
              <a:gd name="T25" fmla="*/ 17 h 18"/>
              <a:gd name="T26" fmla="*/ 0 w 23"/>
              <a:gd name="T27" fmla="*/ 18 h 18"/>
              <a:gd name="T28" fmla="*/ 2 w 23"/>
              <a:gd name="T29" fmla="*/ 18 h 18"/>
              <a:gd name="T30" fmla="*/ 3 w 23"/>
              <a:gd name="T31" fmla="*/ 17 h 18"/>
              <a:gd name="T32" fmla="*/ 3 w 23"/>
              <a:gd name="T33" fmla="*/ 6 h 18"/>
              <a:gd name="T34" fmla="*/ 7 w 23"/>
              <a:gd name="T35" fmla="*/ 3 h 18"/>
              <a:gd name="T36" fmla="*/ 9 w 23"/>
              <a:gd name="T37" fmla="*/ 4 h 18"/>
              <a:gd name="T38" fmla="*/ 10 w 23"/>
              <a:gd name="T39" fmla="*/ 7 h 18"/>
              <a:gd name="T40" fmla="*/ 10 w 23"/>
              <a:gd name="T41" fmla="*/ 17 h 18"/>
              <a:gd name="T42" fmla="*/ 11 w 23"/>
              <a:gd name="T43" fmla="*/ 18 h 18"/>
              <a:gd name="T44" fmla="*/ 12 w 23"/>
              <a:gd name="T45" fmla="*/ 18 h 18"/>
              <a:gd name="T46" fmla="*/ 13 w 23"/>
              <a:gd name="T47" fmla="*/ 17 h 18"/>
              <a:gd name="T48" fmla="*/ 13 w 23"/>
              <a:gd name="T49" fmla="*/ 6 h 18"/>
              <a:gd name="T50" fmla="*/ 17 w 23"/>
              <a:gd name="T51" fmla="*/ 3 h 18"/>
              <a:gd name="T52" fmla="*/ 20 w 23"/>
              <a:gd name="T53" fmla="*/ 4 h 18"/>
              <a:gd name="T54" fmla="*/ 20 w 23"/>
              <a:gd name="T55" fmla="*/ 7 h 18"/>
              <a:gd name="T56" fmla="*/ 20 w 23"/>
              <a:gd name="T57" fmla="*/ 17 h 18"/>
              <a:gd name="T58" fmla="*/ 21 w 23"/>
              <a:gd name="T59" fmla="*/ 18 h 18"/>
              <a:gd name="T60" fmla="*/ 22 w 23"/>
              <a:gd name="T61" fmla="*/ 18 h 18"/>
              <a:gd name="T62" fmla="*/ 23 w 23"/>
              <a:gd name="T63" fmla="*/ 17 h 18"/>
              <a:gd name="T64" fmla="*/ 23 w 23"/>
              <a:gd name="T65" fmla="*/ 7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3" h="18">
                <a:moveTo>
                  <a:pt x="23" y="7"/>
                </a:moveTo>
                <a:cubicBezTo>
                  <a:pt x="23" y="6"/>
                  <a:pt x="23" y="5"/>
                  <a:pt x="23" y="5"/>
                </a:cubicBezTo>
                <a:cubicBezTo>
                  <a:pt x="23" y="4"/>
                  <a:pt x="22" y="3"/>
                  <a:pt x="22" y="2"/>
                </a:cubicBezTo>
                <a:cubicBezTo>
                  <a:pt x="22" y="2"/>
                  <a:pt x="21" y="1"/>
                  <a:pt x="20" y="1"/>
                </a:cubicBezTo>
                <a:cubicBezTo>
                  <a:pt x="20" y="1"/>
                  <a:pt x="19" y="0"/>
                  <a:pt x="18" y="0"/>
                </a:cubicBezTo>
                <a:cubicBezTo>
                  <a:pt x="17" y="0"/>
                  <a:pt x="17" y="1"/>
                  <a:pt x="16" y="1"/>
                </a:cubicBezTo>
                <a:cubicBezTo>
                  <a:pt x="16" y="1"/>
                  <a:pt x="16" y="1"/>
                  <a:pt x="15" y="1"/>
                </a:cubicBezTo>
                <a:cubicBezTo>
                  <a:pt x="15" y="1"/>
                  <a:pt x="14" y="2"/>
                  <a:pt x="14" y="2"/>
                </a:cubicBezTo>
                <a:cubicBezTo>
                  <a:pt x="13" y="3"/>
                  <a:pt x="13" y="3"/>
                  <a:pt x="12" y="4"/>
                </a:cubicBezTo>
                <a:cubicBezTo>
                  <a:pt x="12" y="3"/>
                  <a:pt x="12" y="3"/>
                  <a:pt x="12" y="2"/>
                </a:cubicBezTo>
                <a:cubicBezTo>
                  <a:pt x="11" y="2"/>
                  <a:pt x="11" y="2"/>
                  <a:pt x="11" y="1"/>
                </a:cubicBezTo>
                <a:cubicBezTo>
                  <a:pt x="10" y="1"/>
                  <a:pt x="10" y="1"/>
                  <a:pt x="9" y="1"/>
                </a:cubicBezTo>
                <a:cubicBezTo>
                  <a:pt x="9" y="1"/>
                  <a:pt x="8" y="0"/>
                  <a:pt x="7" y="0"/>
                </a:cubicBezTo>
                <a:cubicBezTo>
                  <a:pt x="7" y="0"/>
                  <a:pt x="6" y="1"/>
                  <a:pt x="5" y="1"/>
                </a:cubicBezTo>
                <a:cubicBezTo>
                  <a:pt x="4" y="2"/>
                  <a:pt x="3" y="2"/>
                  <a:pt x="2" y="3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2" y="1"/>
                  <a:pt x="1" y="1"/>
                  <a:pt x="1" y="1"/>
                </a:cubicBezTo>
                <a:cubicBezTo>
                  <a:pt x="1" y="1"/>
                  <a:pt x="1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8"/>
                  <a:pt x="0" y="18"/>
                  <a:pt x="0" y="18"/>
                </a:cubicBezTo>
                <a:cubicBezTo>
                  <a:pt x="1" y="18"/>
                  <a:pt x="1" y="18"/>
                  <a:pt x="1" y="18"/>
                </a:cubicBezTo>
                <a:cubicBezTo>
                  <a:pt x="1" y="18"/>
                  <a:pt x="2" y="18"/>
                  <a:pt x="2" y="18"/>
                </a:cubicBezTo>
                <a:cubicBezTo>
                  <a:pt x="2" y="18"/>
                  <a:pt x="2" y="18"/>
                  <a:pt x="2" y="17"/>
                </a:cubicBezTo>
                <a:cubicBezTo>
                  <a:pt x="2" y="17"/>
                  <a:pt x="2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6"/>
                  <a:pt x="3" y="6"/>
                  <a:pt x="3" y="6"/>
                </a:cubicBezTo>
                <a:cubicBezTo>
                  <a:pt x="3" y="5"/>
                  <a:pt x="4" y="4"/>
                  <a:pt x="5" y="4"/>
                </a:cubicBezTo>
                <a:cubicBezTo>
                  <a:pt x="6" y="3"/>
                  <a:pt x="6" y="3"/>
                  <a:pt x="7" y="3"/>
                </a:cubicBezTo>
                <a:cubicBezTo>
                  <a:pt x="7" y="3"/>
                  <a:pt x="8" y="3"/>
                  <a:pt x="8" y="3"/>
                </a:cubicBezTo>
                <a:cubicBezTo>
                  <a:pt x="9" y="4"/>
                  <a:pt x="9" y="4"/>
                  <a:pt x="9" y="4"/>
                </a:cubicBezTo>
                <a:cubicBezTo>
                  <a:pt x="9" y="5"/>
                  <a:pt x="10" y="5"/>
                  <a:pt x="10" y="6"/>
                </a:cubicBezTo>
                <a:cubicBezTo>
                  <a:pt x="10" y="6"/>
                  <a:pt x="10" y="7"/>
                  <a:pt x="10" y="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8"/>
                  <a:pt x="11" y="18"/>
                  <a:pt x="11" y="18"/>
                </a:cubicBezTo>
                <a:cubicBezTo>
                  <a:pt x="11" y="18"/>
                  <a:pt x="11" y="18"/>
                  <a:pt x="11" y="18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8"/>
                  <a:pt x="12" y="18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6"/>
                  <a:pt x="13" y="6"/>
                  <a:pt x="13" y="6"/>
                </a:cubicBezTo>
                <a:cubicBezTo>
                  <a:pt x="14" y="5"/>
                  <a:pt x="14" y="4"/>
                  <a:pt x="15" y="4"/>
                </a:cubicBezTo>
                <a:cubicBezTo>
                  <a:pt x="16" y="3"/>
                  <a:pt x="16" y="3"/>
                  <a:pt x="17" y="3"/>
                </a:cubicBezTo>
                <a:cubicBezTo>
                  <a:pt x="18" y="3"/>
                  <a:pt x="18" y="3"/>
                  <a:pt x="19" y="3"/>
                </a:cubicBezTo>
                <a:cubicBezTo>
                  <a:pt x="19" y="4"/>
                  <a:pt x="19" y="4"/>
                  <a:pt x="20" y="4"/>
                </a:cubicBezTo>
                <a:cubicBezTo>
                  <a:pt x="20" y="5"/>
                  <a:pt x="20" y="5"/>
                  <a:pt x="20" y="6"/>
                </a:cubicBezTo>
                <a:cubicBezTo>
                  <a:pt x="20" y="6"/>
                  <a:pt x="20" y="7"/>
                  <a:pt x="20" y="7"/>
                </a:cubicBezTo>
                <a:cubicBezTo>
                  <a:pt x="20" y="17"/>
                  <a:pt x="20" y="17"/>
                  <a:pt x="20" y="17"/>
                </a:cubicBezTo>
                <a:cubicBezTo>
                  <a:pt x="20" y="17"/>
                  <a:pt x="20" y="17"/>
                  <a:pt x="20" y="17"/>
                </a:cubicBezTo>
                <a:cubicBezTo>
                  <a:pt x="20" y="17"/>
                  <a:pt x="20" y="17"/>
                  <a:pt x="21" y="17"/>
                </a:cubicBezTo>
                <a:cubicBezTo>
                  <a:pt x="21" y="18"/>
                  <a:pt x="21" y="18"/>
                  <a:pt x="21" y="18"/>
                </a:cubicBezTo>
                <a:cubicBezTo>
                  <a:pt x="21" y="18"/>
                  <a:pt x="21" y="18"/>
                  <a:pt x="22" y="18"/>
                </a:cubicBezTo>
                <a:cubicBezTo>
                  <a:pt x="22" y="18"/>
                  <a:pt x="22" y="18"/>
                  <a:pt x="22" y="18"/>
                </a:cubicBezTo>
                <a:cubicBezTo>
                  <a:pt x="23" y="18"/>
                  <a:pt x="23" y="18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7"/>
                  <a:pt x="23" y="7"/>
                  <a:pt x="23" y="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" name="Freeform 283"/>
          <p:cNvSpPr>
            <a:spLocks/>
          </p:cNvSpPr>
          <p:nvPr/>
        </p:nvSpPr>
        <p:spPr bwMode="auto">
          <a:xfrm>
            <a:off x="5133975" y="6505575"/>
            <a:ext cx="95250" cy="98425"/>
          </a:xfrm>
          <a:custGeom>
            <a:avLst/>
            <a:gdLst>
              <a:gd name="T0" fmla="*/ 24 w 31"/>
              <a:gd name="T1" fmla="*/ 2 h 32"/>
              <a:gd name="T2" fmla="*/ 31 w 31"/>
              <a:gd name="T3" fmla="*/ 16 h 32"/>
              <a:gd name="T4" fmla="*/ 16 w 31"/>
              <a:gd name="T5" fmla="*/ 32 h 32"/>
              <a:gd name="T6" fmla="*/ 0 w 31"/>
              <a:gd name="T7" fmla="*/ 16 h 32"/>
              <a:gd name="T8" fmla="*/ 8 w 31"/>
              <a:gd name="T9" fmla="*/ 2 h 32"/>
              <a:gd name="T10" fmla="*/ 11 w 31"/>
              <a:gd name="T11" fmla="*/ 1 h 32"/>
              <a:gd name="T12" fmla="*/ 16 w 31"/>
              <a:gd name="T13" fmla="*/ 0 h 32"/>
              <a:gd name="T14" fmla="*/ 24 w 31"/>
              <a:gd name="T15" fmla="*/ 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1" h="32">
                <a:moveTo>
                  <a:pt x="24" y="2"/>
                </a:moveTo>
                <a:cubicBezTo>
                  <a:pt x="28" y="5"/>
                  <a:pt x="31" y="10"/>
                  <a:pt x="31" y="16"/>
                </a:cubicBezTo>
                <a:cubicBezTo>
                  <a:pt x="31" y="25"/>
                  <a:pt x="24" y="32"/>
                  <a:pt x="16" y="32"/>
                </a:cubicBezTo>
                <a:cubicBezTo>
                  <a:pt x="7" y="32"/>
                  <a:pt x="0" y="25"/>
                  <a:pt x="0" y="16"/>
                </a:cubicBezTo>
                <a:cubicBezTo>
                  <a:pt x="0" y="10"/>
                  <a:pt x="3" y="5"/>
                  <a:pt x="8" y="2"/>
                </a:cubicBezTo>
                <a:cubicBezTo>
                  <a:pt x="9" y="2"/>
                  <a:pt x="10" y="1"/>
                  <a:pt x="11" y="1"/>
                </a:cubicBezTo>
                <a:cubicBezTo>
                  <a:pt x="12" y="0"/>
                  <a:pt x="14" y="0"/>
                  <a:pt x="16" y="0"/>
                </a:cubicBezTo>
                <a:cubicBezTo>
                  <a:pt x="19" y="0"/>
                  <a:pt x="21" y="1"/>
                  <a:pt x="24" y="2"/>
                </a:cubicBez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" name="Freeform 284"/>
          <p:cNvSpPr>
            <a:spLocks/>
          </p:cNvSpPr>
          <p:nvPr/>
        </p:nvSpPr>
        <p:spPr bwMode="auto">
          <a:xfrm>
            <a:off x="5157788" y="6440488"/>
            <a:ext cx="49213" cy="71438"/>
          </a:xfrm>
          <a:custGeom>
            <a:avLst/>
            <a:gdLst>
              <a:gd name="T0" fmla="*/ 0 w 16"/>
              <a:gd name="T1" fmla="*/ 23 h 23"/>
              <a:gd name="T2" fmla="*/ 3 w 16"/>
              <a:gd name="T3" fmla="*/ 22 h 23"/>
              <a:gd name="T4" fmla="*/ 8 w 16"/>
              <a:gd name="T5" fmla="*/ 21 h 23"/>
              <a:gd name="T6" fmla="*/ 16 w 16"/>
              <a:gd name="T7" fmla="*/ 23 h 23"/>
              <a:gd name="T8" fmla="*/ 7 w 16"/>
              <a:gd name="T9" fmla="*/ 0 h 23"/>
              <a:gd name="T10" fmla="*/ 0 w 16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23">
                <a:moveTo>
                  <a:pt x="0" y="23"/>
                </a:moveTo>
                <a:cubicBezTo>
                  <a:pt x="1" y="23"/>
                  <a:pt x="2" y="22"/>
                  <a:pt x="3" y="22"/>
                </a:cubicBezTo>
                <a:cubicBezTo>
                  <a:pt x="4" y="21"/>
                  <a:pt x="6" y="21"/>
                  <a:pt x="8" y="21"/>
                </a:cubicBezTo>
                <a:cubicBezTo>
                  <a:pt x="11" y="21"/>
                  <a:pt x="13" y="22"/>
                  <a:pt x="16" y="23"/>
                </a:cubicBezTo>
                <a:cubicBezTo>
                  <a:pt x="7" y="0"/>
                  <a:pt x="7" y="0"/>
                  <a:pt x="7" y="0"/>
                </a:cubicBezTo>
                <a:lnTo>
                  <a:pt x="0" y="23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" name="Freeform 285"/>
          <p:cNvSpPr>
            <a:spLocks/>
          </p:cNvSpPr>
          <p:nvPr/>
        </p:nvSpPr>
        <p:spPr bwMode="auto">
          <a:xfrm>
            <a:off x="5180013" y="6440488"/>
            <a:ext cx="26988" cy="71438"/>
          </a:xfrm>
          <a:custGeom>
            <a:avLst/>
            <a:gdLst>
              <a:gd name="T0" fmla="*/ 1 w 9"/>
              <a:gd name="T1" fmla="*/ 21 h 23"/>
              <a:gd name="T2" fmla="*/ 9 w 9"/>
              <a:gd name="T3" fmla="*/ 23 h 23"/>
              <a:gd name="T4" fmla="*/ 0 w 9"/>
              <a:gd name="T5" fmla="*/ 0 h 23"/>
              <a:gd name="T6" fmla="*/ 0 w 9"/>
              <a:gd name="T7" fmla="*/ 21 h 23"/>
              <a:gd name="T8" fmla="*/ 1 w 9"/>
              <a:gd name="T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23">
                <a:moveTo>
                  <a:pt x="1" y="21"/>
                </a:moveTo>
                <a:cubicBezTo>
                  <a:pt x="4" y="21"/>
                  <a:pt x="6" y="22"/>
                  <a:pt x="9" y="23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lnTo>
                  <a:pt x="1" y="21"/>
                </a:ln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" name="Freeform 286"/>
          <p:cNvSpPr>
            <a:spLocks/>
          </p:cNvSpPr>
          <p:nvPr/>
        </p:nvSpPr>
        <p:spPr bwMode="auto">
          <a:xfrm>
            <a:off x="5065713" y="6530975"/>
            <a:ext cx="74613" cy="49213"/>
          </a:xfrm>
          <a:custGeom>
            <a:avLst/>
            <a:gdLst>
              <a:gd name="T0" fmla="*/ 24 w 24"/>
              <a:gd name="T1" fmla="*/ 16 h 16"/>
              <a:gd name="T2" fmla="*/ 23 w 24"/>
              <a:gd name="T3" fmla="*/ 13 h 16"/>
              <a:gd name="T4" fmla="*/ 22 w 24"/>
              <a:gd name="T5" fmla="*/ 8 h 16"/>
              <a:gd name="T6" fmla="*/ 24 w 24"/>
              <a:gd name="T7" fmla="*/ 0 h 16"/>
              <a:gd name="T8" fmla="*/ 0 w 24"/>
              <a:gd name="T9" fmla="*/ 8 h 16"/>
              <a:gd name="T10" fmla="*/ 24 w 24"/>
              <a:gd name="T1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16">
                <a:moveTo>
                  <a:pt x="24" y="16"/>
                </a:moveTo>
                <a:cubicBezTo>
                  <a:pt x="23" y="15"/>
                  <a:pt x="23" y="14"/>
                  <a:pt x="23" y="13"/>
                </a:cubicBezTo>
                <a:cubicBezTo>
                  <a:pt x="22" y="11"/>
                  <a:pt x="22" y="10"/>
                  <a:pt x="22" y="8"/>
                </a:cubicBezTo>
                <a:cubicBezTo>
                  <a:pt x="22" y="5"/>
                  <a:pt x="23" y="2"/>
                  <a:pt x="24" y="0"/>
                </a:cubicBezTo>
                <a:cubicBezTo>
                  <a:pt x="0" y="8"/>
                  <a:pt x="0" y="8"/>
                  <a:pt x="0" y="8"/>
                </a:cubicBezTo>
                <a:lnTo>
                  <a:pt x="24" y="16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" name="Freeform 287"/>
          <p:cNvSpPr>
            <a:spLocks/>
          </p:cNvSpPr>
          <p:nvPr/>
        </p:nvSpPr>
        <p:spPr bwMode="auto">
          <a:xfrm>
            <a:off x="5065713" y="6530975"/>
            <a:ext cx="74613" cy="23813"/>
          </a:xfrm>
          <a:custGeom>
            <a:avLst/>
            <a:gdLst>
              <a:gd name="T0" fmla="*/ 22 w 24"/>
              <a:gd name="T1" fmla="*/ 8 h 8"/>
              <a:gd name="T2" fmla="*/ 24 w 24"/>
              <a:gd name="T3" fmla="*/ 0 h 8"/>
              <a:gd name="T4" fmla="*/ 0 w 24"/>
              <a:gd name="T5" fmla="*/ 8 h 8"/>
              <a:gd name="T6" fmla="*/ 22 w 24"/>
              <a:gd name="T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4" h="8">
                <a:moveTo>
                  <a:pt x="22" y="8"/>
                </a:moveTo>
                <a:cubicBezTo>
                  <a:pt x="22" y="5"/>
                  <a:pt x="23" y="2"/>
                  <a:pt x="24" y="0"/>
                </a:cubicBezTo>
                <a:cubicBezTo>
                  <a:pt x="0" y="8"/>
                  <a:pt x="0" y="8"/>
                  <a:pt x="0" y="8"/>
                </a:cubicBezTo>
                <a:cubicBezTo>
                  <a:pt x="22" y="8"/>
                  <a:pt x="22" y="8"/>
                  <a:pt x="22" y="8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" name="Freeform 288"/>
          <p:cNvSpPr>
            <a:spLocks/>
          </p:cNvSpPr>
          <p:nvPr/>
        </p:nvSpPr>
        <p:spPr bwMode="auto">
          <a:xfrm>
            <a:off x="5157788" y="6599238"/>
            <a:ext cx="49213" cy="69850"/>
          </a:xfrm>
          <a:custGeom>
            <a:avLst/>
            <a:gdLst>
              <a:gd name="T0" fmla="*/ 16 w 16"/>
              <a:gd name="T1" fmla="*/ 0 h 23"/>
              <a:gd name="T2" fmla="*/ 12 w 16"/>
              <a:gd name="T3" fmla="*/ 1 h 23"/>
              <a:gd name="T4" fmla="*/ 8 w 16"/>
              <a:gd name="T5" fmla="*/ 2 h 23"/>
              <a:gd name="T6" fmla="*/ 0 w 16"/>
              <a:gd name="T7" fmla="*/ 0 h 23"/>
              <a:gd name="T8" fmla="*/ 8 w 16"/>
              <a:gd name="T9" fmla="*/ 23 h 23"/>
              <a:gd name="T10" fmla="*/ 16 w 16"/>
              <a:gd name="T11" fmla="*/ 0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23">
                <a:moveTo>
                  <a:pt x="16" y="0"/>
                </a:moveTo>
                <a:cubicBezTo>
                  <a:pt x="15" y="0"/>
                  <a:pt x="14" y="1"/>
                  <a:pt x="12" y="1"/>
                </a:cubicBezTo>
                <a:cubicBezTo>
                  <a:pt x="11" y="1"/>
                  <a:pt x="9" y="2"/>
                  <a:pt x="8" y="2"/>
                </a:cubicBezTo>
                <a:cubicBezTo>
                  <a:pt x="5" y="2"/>
                  <a:pt x="2" y="1"/>
                  <a:pt x="0" y="0"/>
                </a:cubicBezTo>
                <a:cubicBezTo>
                  <a:pt x="8" y="23"/>
                  <a:pt x="8" y="23"/>
                  <a:pt x="8" y="23"/>
                </a:cubicBezTo>
                <a:lnTo>
                  <a:pt x="16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" name="Freeform 289"/>
          <p:cNvSpPr>
            <a:spLocks/>
          </p:cNvSpPr>
          <p:nvPr/>
        </p:nvSpPr>
        <p:spPr bwMode="auto">
          <a:xfrm>
            <a:off x="5157788" y="6599238"/>
            <a:ext cx="25400" cy="69850"/>
          </a:xfrm>
          <a:custGeom>
            <a:avLst/>
            <a:gdLst>
              <a:gd name="T0" fmla="*/ 8 w 8"/>
              <a:gd name="T1" fmla="*/ 2 h 23"/>
              <a:gd name="T2" fmla="*/ 0 w 8"/>
              <a:gd name="T3" fmla="*/ 0 h 23"/>
              <a:gd name="T4" fmla="*/ 8 w 8"/>
              <a:gd name="T5" fmla="*/ 23 h 23"/>
              <a:gd name="T6" fmla="*/ 8 w 8"/>
              <a:gd name="T7" fmla="*/ 2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23">
                <a:moveTo>
                  <a:pt x="8" y="2"/>
                </a:moveTo>
                <a:cubicBezTo>
                  <a:pt x="5" y="2"/>
                  <a:pt x="2" y="1"/>
                  <a:pt x="0" y="0"/>
                </a:cubicBezTo>
                <a:cubicBezTo>
                  <a:pt x="8" y="23"/>
                  <a:pt x="8" y="23"/>
                  <a:pt x="8" y="23"/>
                </a:cubicBezTo>
                <a:cubicBezTo>
                  <a:pt x="8" y="2"/>
                  <a:pt x="8" y="2"/>
                  <a:pt x="8" y="2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" name="Freeform 290"/>
          <p:cNvSpPr>
            <a:spLocks/>
          </p:cNvSpPr>
          <p:nvPr/>
        </p:nvSpPr>
        <p:spPr bwMode="auto">
          <a:xfrm>
            <a:off x="5222875" y="6530975"/>
            <a:ext cx="74613" cy="49213"/>
          </a:xfrm>
          <a:custGeom>
            <a:avLst/>
            <a:gdLst>
              <a:gd name="T0" fmla="*/ 0 w 24"/>
              <a:gd name="T1" fmla="*/ 0 h 16"/>
              <a:gd name="T2" fmla="*/ 2 w 24"/>
              <a:gd name="T3" fmla="*/ 3 h 16"/>
              <a:gd name="T4" fmla="*/ 2 w 24"/>
              <a:gd name="T5" fmla="*/ 8 h 16"/>
              <a:gd name="T6" fmla="*/ 0 w 24"/>
              <a:gd name="T7" fmla="*/ 16 h 16"/>
              <a:gd name="T8" fmla="*/ 24 w 24"/>
              <a:gd name="T9" fmla="*/ 8 h 16"/>
              <a:gd name="T10" fmla="*/ 0 w 24"/>
              <a:gd name="T11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16">
                <a:moveTo>
                  <a:pt x="0" y="0"/>
                </a:moveTo>
                <a:cubicBezTo>
                  <a:pt x="1" y="1"/>
                  <a:pt x="1" y="2"/>
                  <a:pt x="2" y="3"/>
                </a:cubicBezTo>
                <a:cubicBezTo>
                  <a:pt x="2" y="5"/>
                  <a:pt x="2" y="6"/>
                  <a:pt x="2" y="8"/>
                </a:cubicBezTo>
                <a:cubicBezTo>
                  <a:pt x="2" y="11"/>
                  <a:pt x="2" y="14"/>
                  <a:pt x="0" y="16"/>
                </a:cubicBezTo>
                <a:cubicBezTo>
                  <a:pt x="24" y="8"/>
                  <a:pt x="24" y="8"/>
                  <a:pt x="24" y="8"/>
                </a:cubicBezTo>
                <a:lnTo>
                  <a:pt x="0" y="0"/>
                </a:lnTo>
                <a:close/>
              </a:path>
            </a:pathLst>
          </a:custGeom>
          <a:noFill/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" name="Freeform 291"/>
          <p:cNvSpPr>
            <a:spLocks/>
          </p:cNvSpPr>
          <p:nvPr/>
        </p:nvSpPr>
        <p:spPr bwMode="auto">
          <a:xfrm>
            <a:off x="5222875" y="6554788"/>
            <a:ext cx="74613" cy="25400"/>
          </a:xfrm>
          <a:custGeom>
            <a:avLst/>
            <a:gdLst>
              <a:gd name="T0" fmla="*/ 2 w 24"/>
              <a:gd name="T1" fmla="*/ 0 h 8"/>
              <a:gd name="T2" fmla="*/ 0 w 24"/>
              <a:gd name="T3" fmla="*/ 8 h 8"/>
              <a:gd name="T4" fmla="*/ 24 w 24"/>
              <a:gd name="T5" fmla="*/ 0 h 8"/>
              <a:gd name="T6" fmla="*/ 2 w 24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4" h="8">
                <a:moveTo>
                  <a:pt x="2" y="0"/>
                </a:moveTo>
                <a:cubicBezTo>
                  <a:pt x="2" y="3"/>
                  <a:pt x="2" y="6"/>
                  <a:pt x="0" y="8"/>
                </a:cubicBezTo>
                <a:cubicBezTo>
                  <a:pt x="24" y="0"/>
                  <a:pt x="24" y="0"/>
                  <a:pt x="24" y="0"/>
                </a:cubicBezTo>
                <a:cubicBezTo>
                  <a:pt x="2" y="0"/>
                  <a:pt x="2" y="0"/>
                  <a:pt x="2" y="0"/>
                </a:cubicBezTo>
                <a:close/>
              </a:path>
            </a:pathLst>
          </a:custGeom>
          <a:solidFill>
            <a:srgbClr val="231F20"/>
          </a:solidFill>
          <a:ln w="11113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" name="Freeform 292"/>
          <p:cNvSpPr>
            <a:spLocks/>
          </p:cNvSpPr>
          <p:nvPr/>
        </p:nvSpPr>
        <p:spPr bwMode="auto">
          <a:xfrm>
            <a:off x="5164138" y="6388100"/>
            <a:ext cx="34925" cy="38100"/>
          </a:xfrm>
          <a:custGeom>
            <a:avLst/>
            <a:gdLst>
              <a:gd name="T0" fmla="*/ 11 w 11"/>
              <a:gd name="T1" fmla="*/ 0 h 12"/>
              <a:gd name="T2" fmla="*/ 10 w 11"/>
              <a:gd name="T3" fmla="*/ 3 h 12"/>
              <a:gd name="T4" fmla="*/ 10 w 11"/>
              <a:gd name="T5" fmla="*/ 12 h 12"/>
              <a:gd name="T6" fmla="*/ 10 w 11"/>
              <a:gd name="T7" fmla="*/ 12 h 12"/>
              <a:gd name="T8" fmla="*/ 2 w 11"/>
              <a:gd name="T9" fmla="*/ 2 h 12"/>
              <a:gd name="T10" fmla="*/ 2 w 11"/>
              <a:gd name="T11" fmla="*/ 2 h 12"/>
              <a:gd name="T12" fmla="*/ 2 w 11"/>
              <a:gd name="T13" fmla="*/ 9 h 12"/>
              <a:gd name="T14" fmla="*/ 4 w 11"/>
              <a:gd name="T15" fmla="*/ 12 h 12"/>
              <a:gd name="T16" fmla="*/ 4 w 11"/>
              <a:gd name="T17" fmla="*/ 12 h 12"/>
              <a:gd name="T18" fmla="*/ 0 w 11"/>
              <a:gd name="T19" fmla="*/ 12 h 12"/>
              <a:gd name="T20" fmla="*/ 0 w 11"/>
              <a:gd name="T21" fmla="*/ 12 h 12"/>
              <a:gd name="T22" fmla="*/ 2 w 11"/>
              <a:gd name="T23" fmla="*/ 9 h 12"/>
              <a:gd name="T24" fmla="*/ 2 w 11"/>
              <a:gd name="T25" fmla="*/ 1 h 12"/>
              <a:gd name="T26" fmla="*/ 0 w 11"/>
              <a:gd name="T27" fmla="*/ 0 h 12"/>
              <a:gd name="T28" fmla="*/ 0 w 11"/>
              <a:gd name="T29" fmla="*/ 0 h 12"/>
              <a:gd name="T30" fmla="*/ 3 w 11"/>
              <a:gd name="T31" fmla="*/ 0 h 12"/>
              <a:gd name="T32" fmla="*/ 9 w 11"/>
              <a:gd name="T33" fmla="*/ 9 h 12"/>
              <a:gd name="T34" fmla="*/ 9 w 11"/>
              <a:gd name="T35" fmla="*/ 9 h 12"/>
              <a:gd name="T36" fmla="*/ 9 w 11"/>
              <a:gd name="T37" fmla="*/ 3 h 12"/>
              <a:gd name="T38" fmla="*/ 7 w 11"/>
              <a:gd name="T39" fmla="*/ 0 h 12"/>
              <a:gd name="T40" fmla="*/ 7 w 11"/>
              <a:gd name="T41" fmla="*/ 0 h 12"/>
              <a:gd name="T42" fmla="*/ 11 w 11"/>
              <a:gd name="T43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1" h="12">
                <a:moveTo>
                  <a:pt x="11" y="0"/>
                </a:moveTo>
                <a:cubicBezTo>
                  <a:pt x="10" y="0"/>
                  <a:pt x="10" y="0"/>
                  <a:pt x="10" y="3"/>
                </a:cubicBezTo>
                <a:cubicBezTo>
                  <a:pt x="10" y="12"/>
                  <a:pt x="10" y="12"/>
                  <a:pt x="10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2" y="2"/>
                  <a:pt x="2" y="2"/>
                  <a:pt x="2" y="2"/>
                </a:cubicBezTo>
                <a:cubicBezTo>
                  <a:pt x="2" y="2"/>
                  <a:pt x="2" y="2"/>
                  <a:pt x="2" y="2"/>
                </a:cubicBezTo>
                <a:cubicBezTo>
                  <a:pt x="2" y="9"/>
                  <a:pt x="2" y="9"/>
                  <a:pt x="2" y="9"/>
                </a:cubicBezTo>
                <a:cubicBezTo>
                  <a:pt x="2" y="11"/>
                  <a:pt x="3" y="12"/>
                  <a:pt x="4" y="12"/>
                </a:cubicBezTo>
                <a:cubicBezTo>
                  <a:pt x="4" y="12"/>
                  <a:pt x="4" y="12"/>
                  <a:pt x="4" y="12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12"/>
                  <a:pt x="0" y="12"/>
                  <a:pt x="0" y="12"/>
                </a:cubicBezTo>
                <a:cubicBezTo>
                  <a:pt x="1" y="11"/>
                  <a:pt x="2" y="11"/>
                  <a:pt x="2" y="9"/>
                </a:cubicBezTo>
                <a:cubicBezTo>
                  <a:pt x="2" y="1"/>
                  <a:pt x="2" y="1"/>
                  <a:pt x="2" y="1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3" y="0"/>
                  <a:pt x="3" y="0"/>
                  <a:pt x="3" y="0"/>
                </a:cubicBezTo>
                <a:cubicBezTo>
                  <a:pt x="9" y="9"/>
                  <a:pt x="9" y="9"/>
                  <a:pt x="9" y="9"/>
                </a:cubicBezTo>
                <a:cubicBezTo>
                  <a:pt x="9" y="9"/>
                  <a:pt x="9" y="9"/>
                  <a:pt x="9" y="9"/>
                </a:cubicBezTo>
                <a:cubicBezTo>
                  <a:pt x="9" y="3"/>
                  <a:pt x="9" y="3"/>
                  <a:pt x="9" y="3"/>
                </a:cubicBezTo>
                <a:cubicBezTo>
                  <a:pt x="9" y="0"/>
                  <a:pt x="9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11" y="0"/>
                  <a:pt x="11" y="0"/>
                  <a:pt x="11" y="0"/>
                </a:cubicBez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6054681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168</Words>
  <Application>Microsoft Office PowerPoint</Application>
  <PresentationFormat>Widescreen</PresentationFormat>
  <Paragraphs>165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2019-11-18T07:58:48Z</dcterms:created>
  <dcterms:modified xsi:type="dcterms:W3CDTF">2019-11-18T07:58:59Z</dcterms:modified>
</cp:coreProperties>
</file>

<file path=docProps/thumbnail.jpeg>
</file>