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533564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3891362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7804197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463442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83950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115539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3153903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3023896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923212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9380341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30151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7B11B6-18A2-4780-9CF7-03689ADAB039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C8CC7-79AE-4211-BD5E-EE87EBE377C2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1605390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2568575" y="0"/>
            <a:ext cx="70548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4730750" y="3848100"/>
            <a:ext cx="1146175" cy="1841500"/>
          </a:xfrm>
          <a:custGeom>
            <a:avLst/>
            <a:gdLst>
              <a:gd name="T0" fmla="*/ 462 w 722"/>
              <a:gd name="T1" fmla="*/ 77 h 1160"/>
              <a:gd name="T2" fmla="*/ 577 w 722"/>
              <a:gd name="T3" fmla="*/ 256 h 1160"/>
              <a:gd name="T4" fmla="*/ 577 w 722"/>
              <a:gd name="T5" fmla="*/ 343 h 1160"/>
              <a:gd name="T6" fmla="*/ 623 w 722"/>
              <a:gd name="T7" fmla="*/ 421 h 1160"/>
              <a:gd name="T8" fmla="*/ 561 w 722"/>
              <a:gd name="T9" fmla="*/ 444 h 1160"/>
              <a:gd name="T10" fmla="*/ 518 w 722"/>
              <a:gd name="T11" fmla="*/ 458 h 1160"/>
              <a:gd name="T12" fmla="*/ 522 w 722"/>
              <a:gd name="T13" fmla="*/ 568 h 1160"/>
              <a:gd name="T14" fmla="*/ 629 w 722"/>
              <a:gd name="T15" fmla="*/ 677 h 1160"/>
              <a:gd name="T16" fmla="*/ 722 w 722"/>
              <a:gd name="T17" fmla="*/ 766 h 1160"/>
              <a:gd name="T18" fmla="*/ 604 w 722"/>
              <a:gd name="T19" fmla="*/ 873 h 1160"/>
              <a:gd name="T20" fmla="*/ 697 w 722"/>
              <a:gd name="T21" fmla="*/ 962 h 1160"/>
              <a:gd name="T22" fmla="*/ 635 w 722"/>
              <a:gd name="T23" fmla="*/ 1081 h 1160"/>
              <a:gd name="T24" fmla="*/ 623 w 722"/>
              <a:gd name="T25" fmla="*/ 1135 h 1160"/>
              <a:gd name="T26" fmla="*/ 561 w 722"/>
              <a:gd name="T27" fmla="*/ 1160 h 1160"/>
              <a:gd name="T28" fmla="*/ 452 w 722"/>
              <a:gd name="T29" fmla="*/ 1050 h 1160"/>
              <a:gd name="T30" fmla="*/ 363 w 722"/>
              <a:gd name="T31" fmla="*/ 881 h 1160"/>
              <a:gd name="T32" fmla="*/ 320 w 722"/>
              <a:gd name="T33" fmla="*/ 912 h 1160"/>
              <a:gd name="T34" fmla="*/ 293 w 722"/>
              <a:gd name="T35" fmla="*/ 929 h 1160"/>
              <a:gd name="T36" fmla="*/ 218 w 722"/>
              <a:gd name="T37" fmla="*/ 982 h 1160"/>
              <a:gd name="T38" fmla="*/ 0 w 722"/>
              <a:gd name="T39" fmla="*/ 852 h 1160"/>
              <a:gd name="T40" fmla="*/ 53 w 722"/>
              <a:gd name="T41" fmla="*/ 809 h 1160"/>
              <a:gd name="T42" fmla="*/ 64 w 722"/>
              <a:gd name="T43" fmla="*/ 803 h 1160"/>
              <a:gd name="T44" fmla="*/ 22 w 722"/>
              <a:gd name="T45" fmla="*/ 722 h 1160"/>
              <a:gd name="T46" fmla="*/ 161 w 722"/>
              <a:gd name="T47" fmla="*/ 619 h 1160"/>
              <a:gd name="T48" fmla="*/ 111 w 722"/>
              <a:gd name="T49" fmla="*/ 603 h 1160"/>
              <a:gd name="T50" fmla="*/ 128 w 722"/>
              <a:gd name="T51" fmla="*/ 504 h 1160"/>
              <a:gd name="T52" fmla="*/ 132 w 722"/>
              <a:gd name="T53" fmla="*/ 473 h 1160"/>
              <a:gd name="T54" fmla="*/ 93 w 722"/>
              <a:gd name="T55" fmla="*/ 421 h 1160"/>
              <a:gd name="T56" fmla="*/ 47 w 722"/>
              <a:gd name="T57" fmla="*/ 363 h 1160"/>
              <a:gd name="T58" fmla="*/ 97 w 722"/>
              <a:gd name="T59" fmla="*/ 308 h 1160"/>
              <a:gd name="T60" fmla="*/ 53 w 722"/>
              <a:gd name="T61" fmla="*/ 221 h 1160"/>
              <a:gd name="T62" fmla="*/ 53 w 722"/>
              <a:gd name="T63" fmla="*/ 149 h 1160"/>
              <a:gd name="T64" fmla="*/ 53 w 722"/>
              <a:gd name="T65" fmla="*/ 83 h 1160"/>
              <a:gd name="T66" fmla="*/ 53 w 722"/>
              <a:gd name="T67" fmla="*/ 64 h 1160"/>
              <a:gd name="T68" fmla="*/ 150 w 722"/>
              <a:gd name="T69" fmla="*/ 0 h 1160"/>
              <a:gd name="T70" fmla="*/ 289 w 722"/>
              <a:gd name="T71" fmla="*/ 2 h 1160"/>
              <a:gd name="T72" fmla="*/ 330 w 722"/>
              <a:gd name="T73" fmla="*/ 2 h 1160"/>
              <a:gd name="T74" fmla="*/ 355 w 722"/>
              <a:gd name="T75" fmla="*/ 39 h 1160"/>
              <a:gd name="T76" fmla="*/ 363 w 722"/>
              <a:gd name="T77" fmla="*/ 50 h 1160"/>
              <a:gd name="T78" fmla="*/ 371 w 722"/>
              <a:gd name="T79" fmla="*/ 52 h 1160"/>
              <a:gd name="T80" fmla="*/ 462 w 722"/>
              <a:gd name="T81" fmla="*/ 77 h 11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22" h="1160">
                <a:moveTo>
                  <a:pt x="462" y="77"/>
                </a:moveTo>
                <a:lnTo>
                  <a:pt x="577" y="256"/>
                </a:lnTo>
                <a:lnTo>
                  <a:pt x="577" y="343"/>
                </a:lnTo>
                <a:lnTo>
                  <a:pt x="623" y="421"/>
                </a:lnTo>
                <a:lnTo>
                  <a:pt x="561" y="444"/>
                </a:lnTo>
                <a:lnTo>
                  <a:pt x="518" y="458"/>
                </a:lnTo>
                <a:lnTo>
                  <a:pt x="522" y="568"/>
                </a:lnTo>
                <a:lnTo>
                  <a:pt x="629" y="677"/>
                </a:lnTo>
                <a:lnTo>
                  <a:pt x="722" y="766"/>
                </a:lnTo>
                <a:lnTo>
                  <a:pt x="604" y="873"/>
                </a:lnTo>
                <a:lnTo>
                  <a:pt x="697" y="962"/>
                </a:lnTo>
                <a:lnTo>
                  <a:pt x="635" y="1081"/>
                </a:lnTo>
                <a:lnTo>
                  <a:pt x="623" y="1135"/>
                </a:lnTo>
                <a:lnTo>
                  <a:pt x="561" y="1160"/>
                </a:lnTo>
                <a:lnTo>
                  <a:pt x="452" y="1050"/>
                </a:lnTo>
                <a:lnTo>
                  <a:pt x="363" y="881"/>
                </a:lnTo>
                <a:lnTo>
                  <a:pt x="320" y="912"/>
                </a:lnTo>
                <a:lnTo>
                  <a:pt x="293" y="929"/>
                </a:lnTo>
                <a:lnTo>
                  <a:pt x="218" y="982"/>
                </a:lnTo>
                <a:lnTo>
                  <a:pt x="0" y="852"/>
                </a:lnTo>
                <a:lnTo>
                  <a:pt x="53" y="809"/>
                </a:lnTo>
                <a:lnTo>
                  <a:pt x="64" y="803"/>
                </a:lnTo>
                <a:lnTo>
                  <a:pt x="22" y="722"/>
                </a:lnTo>
                <a:lnTo>
                  <a:pt x="161" y="619"/>
                </a:lnTo>
                <a:lnTo>
                  <a:pt x="111" y="603"/>
                </a:lnTo>
                <a:lnTo>
                  <a:pt x="128" y="504"/>
                </a:lnTo>
                <a:lnTo>
                  <a:pt x="132" y="473"/>
                </a:lnTo>
                <a:lnTo>
                  <a:pt x="93" y="421"/>
                </a:lnTo>
                <a:lnTo>
                  <a:pt x="47" y="363"/>
                </a:lnTo>
                <a:lnTo>
                  <a:pt x="97" y="308"/>
                </a:lnTo>
                <a:lnTo>
                  <a:pt x="53" y="221"/>
                </a:lnTo>
                <a:lnTo>
                  <a:pt x="53" y="149"/>
                </a:lnTo>
                <a:lnTo>
                  <a:pt x="53" y="83"/>
                </a:lnTo>
                <a:lnTo>
                  <a:pt x="53" y="64"/>
                </a:lnTo>
                <a:lnTo>
                  <a:pt x="150" y="0"/>
                </a:lnTo>
                <a:lnTo>
                  <a:pt x="289" y="2"/>
                </a:lnTo>
                <a:lnTo>
                  <a:pt x="330" y="2"/>
                </a:lnTo>
                <a:lnTo>
                  <a:pt x="355" y="39"/>
                </a:lnTo>
                <a:lnTo>
                  <a:pt x="363" y="50"/>
                </a:lnTo>
                <a:lnTo>
                  <a:pt x="371" y="52"/>
                </a:lnTo>
                <a:lnTo>
                  <a:pt x="462" y="7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4854575" y="1660525"/>
            <a:ext cx="1379538" cy="1922463"/>
          </a:xfrm>
          <a:custGeom>
            <a:avLst/>
            <a:gdLst>
              <a:gd name="T0" fmla="*/ 706 w 869"/>
              <a:gd name="T1" fmla="*/ 743 h 1211"/>
              <a:gd name="T2" fmla="*/ 739 w 869"/>
              <a:gd name="T3" fmla="*/ 838 h 1211"/>
              <a:gd name="T4" fmla="*/ 834 w 869"/>
              <a:gd name="T5" fmla="*/ 854 h 1211"/>
              <a:gd name="T6" fmla="*/ 869 w 869"/>
              <a:gd name="T7" fmla="*/ 895 h 1211"/>
              <a:gd name="T8" fmla="*/ 867 w 869"/>
              <a:gd name="T9" fmla="*/ 908 h 1211"/>
              <a:gd name="T10" fmla="*/ 852 w 869"/>
              <a:gd name="T11" fmla="*/ 970 h 1211"/>
              <a:gd name="T12" fmla="*/ 799 w 869"/>
              <a:gd name="T13" fmla="*/ 994 h 1211"/>
              <a:gd name="T14" fmla="*/ 790 w 869"/>
              <a:gd name="T15" fmla="*/ 997 h 1211"/>
              <a:gd name="T16" fmla="*/ 770 w 869"/>
              <a:gd name="T17" fmla="*/ 999 h 1211"/>
              <a:gd name="T18" fmla="*/ 759 w 869"/>
              <a:gd name="T19" fmla="*/ 1001 h 1211"/>
              <a:gd name="T20" fmla="*/ 739 w 869"/>
              <a:gd name="T21" fmla="*/ 1005 h 1211"/>
              <a:gd name="T22" fmla="*/ 739 w 869"/>
              <a:gd name="T23" fmla="*/ 1009 h 1211"/>
              <a:gd name="T24" fmla="*/ 722 w 869"/>
              <a:gd name="T25" fmla="*/ 1089 h 1211"/>
              <a:gd name="T26" fmla="*/ 743 w 869"/>
              <a:gd name="T27" fmla="*/ 1100 h 1211"/>
              <a:gd name="T28" fmla="*/ 790 w 869"/>
              <a:gd name="T29" fmla="*/ 1120 h 1211"/>
              <a:gd name="T30" fmla="*/ 766 w 869"/>
              <a:gd name="T31" fmla="*/ 1172 h 1211"/>
              <a:gd name="T32" fmla="*/ 794 w 869"/>
              <a:gd name="T33" fmla="*/ 1211 h 1211"/>
              <a:gd name="T34" fmla="*/ 702 w 869"/>
              <a:gd name="T35" fmla="*/ 1184 h 1211"/>
              <a:gd name="T36" fmla="*/ 664 w 869"/>
              <a:gd name="T37" fmla="*/ 1122 h 1211"/>
              <a:gd name="T38" fmla="*/ 646 w 869"/>
              <a:gd name="T39" fmla="*/ 1100 h 1211"/>
              <a:gd name="T40" fmla="*/ 627 w 869"/>
              <a:gd name="T41" fmla="*/ 1079 h 1211"/>
              <a:gd name="T42" fmla="*/ 619 w 869"/>
              <a:gd name="T43" fmla="*/ 1100 h 1211"/>
              <a:gd name="T44" fmla="*/ 607 w 869"/>
              <a:gd name="T45" fmla="*/ 1120 h 1211"/>
              <a:gd name="T46" fmla="*/ 473 w 869"/>
              <a:gd name="T47" fmla="*/ 1124 h 1211"/>
              <a:gd name="T48" fmla="*/ 473 w 869"/>
              <a:gd name="T49" fmla="*/ 1100 h 1211"/>
              <a:gd name="T50" fmla="*/ 464 w 869"/>
              <a:gd name="T51" fmla="*/ 914 h 1211"/>
              <a:gd name="T52" fmla="*/ 396 w 869"/>
              <a:gd name="T53" fmla="*/ 918 h 1211"/>
              <a:gd name="T54" fmla="*/ 384 w 869"/>
              <a:gd name="T55" fmla="*/ 918 h 1211"/>
              <a:gd name="T56" fmla="*/ 299 w 869"/>
              <a:gd name="T57" fmla="*/ 722 h 1211"/>
              <a:gd name="T58" fmla="*/ 171 w 869"/>
              <a:gd name="T59" fmla="*/ 675 h 1211"/>
              <a:gd name="T60" fmla="*/ 161 w 869"/>
              <a:gd name="T61" fmla="*/ 602 h 1211"/>
              <a:gd name="T62" fmla="*/ 83 w 869"/>
              <a:gd name="T63" fmla="*/ 569 h 1211"/>
              <a:gd name="T64" fmla="*/ 29 w 869"/>
              <a:gd name="T65" fmla="*/ 596 h 1211"/>
              <a:gd name="T66" fmla="*/ 17 w 869"/>
              <a:gd name="T67" fmla="*/ 555 h 1211"/>
              <a:gd name="T68" fmla="*/ 25 w 869"/>
              <a:gd name="T69" fmla="*/ 518 h 1211"/>
              <a:gd name="T70" fmla="*/ 62 w 869"/>
              <a:gd name="T71" fmla="*/ 493 h 1211"/>
              <a:gd name="T72" fmla="*/ 46 w 869"/>
              <a:gd name="T73" fmla="*/ 466 h 1211"/>
              <a:gd name="T74" fmla="*/ 54 w 869"/>
              <a:gd name="T75" fmla="*/ 452 h 1211"/>
              <a:gd name="T76" fmla="*/ 29 w 869"/>
              <a:gd name="T77" fmla="*/ 363 h 1211"/>
              <a:gd name="T78" fmla="*/ 0 w 869"/>
              <a:gd name="T79" fmla="*/ 289 h 1211"/>
              <a:gd name="T80" fmla="*/ 43 w 869"/>
              <a:gd name="T81" fmla="*/ 260 h 1211"/>
              <a:gd name="T82" fmla="*/ 43 w 869"/>
              <a:gd name="T83" fmla="*/ 258 h 1211"/>
              <a:gd name="T84" fmla="*/ 25 w 869"/>
              <a:gd name="T85" fmla="*/ 239 h 1211"/>
              <a:gd name="T86" fmla="*/ 6 w 869"/>
              <a:gd name="T87" fmla="*/ 177 h 1211"/>
              <a:gd name="T88" fmla="*/ 19 w 869"/>
              <a:gd name="T89" fmla="*/ 163 h 1211"/>
              <a:gd name="T90" fmla="*/ 54 w 869"/>
              <a:gd name="T91" fmla="*/ 126 h 1211"/>
              <a:gd name="T92" fmla="*/ 87 w 869"/>
              <a:gd name="T93" fmla="*/ 126 h 1211"/>
              <a:gd name="T94" fmla="*/ 118 w 869"/>
              <a:gd name="T95" fmla="*/ 126 h 1211"/>
              <a:gd name="T96" fmla="*/ 138 w 869"/>
              <a:gd name="T97" fmla="*/ 31 h 1211"/>
              <a:gd name="T98" fmla="*/ 233 w 869"/>
              <a:gd name="T99" fmla="*/ 0 h 1211"/>
              <a:gd name="T100" fmla="*/ 334 w 869"/>
              <a:gd name="T101" fmla="*/ 101 h 1211"/>
              <a:gd name="T102" fmla="*/ 310 w 869"/>
              <a:gd name="T103" fmla="*/ 182 h 1211"/>
              <a:gd name="T104" fmla="*/ 320 w 869"/>
              <a:gd name="T105" fmla="*/ 213 h 1211"/>
              <a:gd name="T106" fmla="*/ 405 w 869"/>
              <a:gd name="T107" fmla="*/ 489 h 1211"/>
              <a:gd name="T108" fmla="*/ 454 w 869"/>
              <a:gd name="T109" fmla="*/ 524 h 1211"/>
              <a:gd name="T110" fmla="*/ 456 w 869"/>
              <a:gd name="T111" fmla="*/ 563 h 1211"/>
              <a:gd name="T112" fmla="*/ 458 w 869"/>
              <a:gd name="T113" fmla="*/ 572 h 1211"/>
              <a:gd name="T114" fmla="*/ 607 w 869"/>
              <a:gd name="T115" fmla="*/ 596 h 1211"/>
              <a:gd name="T116" fmla="*/ 615 w 869"/>
              <a:gd name="T117" fmla="*/ 611 h 1211"/>
              <a:gd name="T118" fmla="*/ 677 w 869"/>
              <a:gd name="T119" fmla="*/ 701 h 1211"/>
              <a:gd name="T120" fmla="*/ 691 w 869"/>
              <a:gd name="T121" fmla="*/ 724 h 1211"/>
              <a:gd name="T122" fmla="*/ 702 w 869"/>
              <a:gd name="T123" fmla="*/ 739 h 1211"/>
              <a:gd name="T124" fmla="*/ 706 w 869"/>
              <a:gd name="T125" fmla="*/ 743 h 12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69" h="1211">
                <a:moveTo>
                  <a:pt x="706" y="743"/>
                </a:moveTo>
                <a:lnTo>
                  <a:pt x="739" y="838"/>
                </a:lnTo>
                <a:lnTo>
                  <a:pt x="834" y="854"/>
                </a:lnTo>
                <a:lnTo>
                  <a:pt x="869" y="895"/>
                </a:lnTo>
                <a:lnTo>
                  <a:pt x="867" y="908"/>
                </a:lnTo>
                <a:lnTo>
                  <a:pt x="852" y="970"/>
                </a:lnTo>
                <a:lnTo>
                  <a:pt x="799" y="994"/>
                </a:lnTo>
                <a:lnTo>
                  <a:pt x="790" y="997"/>
                </a:lnTo>
                <a:lnTo>
                  <a:pt x="770" y="999"/>
                </a:lnTo>
                <a:lnTo>
                  <a:pt x="759" y="1001"/>
                </a:lnTo>
                <a:lnTo>
                  <a:pt x="739" y="1005"/>
                </a:lnTo>
                <a:lnTo>
                  <a:pt x="739" y="1009"/>
                </a:lnTo>
                <a:lnTo>
                  <a:pt x="722" y="1089"/>
                </a:lnTo>
                <a:lnTo>
                  <a:pt x="743" y="1100"/>
                </a:lnTo>
                <a:lnTo>
                  <a:pt x="790" y="1120"/>
                </a:lnTo>
                <a:lnTo>
                  <a:pt x="766" y="1172"/>
                </a:lnTo>
                <a:lnTo>
                  <a:pt x="794" y="1211"/>
                </a:lnTo>
                <a:lnTo>
                  <a:pt x="702" y="1184"/>
                </a:lnTo>
                <a:lnTo>
                  <a:pt x="664" y="1122"/>
                </a:lnTo>
                <a:lnTo>
                  <a:pt x="646" y="1100"/>
                </a:lnTo>
                <a:lnTo>
                  <a:pt x="627" y="1079"/>
                </a:lnTo>
                <a:lnTo>
                  <a:pt x="619" y="1100"/>
                </a:lnTo>
                <a:lnTo>
                  <a:pt x="607" y="1120"/>
                </a:lnTo>
                <a:lnTo>
                  <a:pt x="473" y="1124"/>
                </a:lnTo>
                <a:lnTo>
                  <a:pt x="473" y="1100"/>
                </a:lnTo>
                <a:lnTo>
                  <a:pt x="464" y="914"/>
                </a:lnTo>
                <a:lnTo>
                  <a:pt x="396" y="918"/>
                </a:lnTo>
                <a:lnTo>
                  <a:pt x="384" y="918"/>
                </a:lnTo>
                <a:lnTo>
                  <a:pt x="299" y="722"/>
                </a:lnTo>
                <a:lnTo>
                  <a:pt x="171" y="675"/>
                </a:lnTo>
                <a:lnTo>
                  <a:pt x="161" y="602"/>
                </a:lnTo>
                <a:lnTo>
                  <a:pt x="83" y="569"/>
                </a:lnTo>
                <a:lnTo>
                  <a:pt x="29" y="596"/>
                </a:lnTo>
                <a:lnTo>
                  <a:pt x="17" y="555"/>
                </a:lnTo>
                <a:lnTo>
                  <a:pt x="25" y="518"/>
                </a:lnTo>
                <a:lnTo>
                  <a:pt x="62" y="493"/>
                </a:lnTo>
                <a:lnTo>
                  <a:pt x="46" y="466"/>
                </a:lnTo>
                <a:lnTo>
                  <a:pt x="54" y="452"/>
                </a:lnTo>
                <a:lnTo>
                  <a:pt x="29" y="363"/>
                </a:lnTo>
                <a:lnTo>
                  <a:pt x="0" y="289"/>
                </a:lnTo>
                <a:lnTo>
                  <a:pt x="43" y="260"/>
                </a:lnTo>
                <a:lnTo>
                  <a:pt x="43" y="258"/>
                </a:lnTo>
                <a:lnTo>
                  <a:pt x="25" y="239"/>
                </a:lnTo>
                <a:lnTo>
                  <a:pt x="6" y="177"/>
                </a:lnTo>
                <a:lnTo>
                  <a:pt x="19" y="163"/>
                </a:lnTo>
                <a:lnTo>
                  <a:pt x="54" y="126"/>
                </a:lnTo>
                <a:lnTo>
                  <a:pt x="87" y="126"/>
                </a:lnTo>
                <a:lnTo>
                  <a:pt x="118" y="126"/>
                </a:lnTo>
                <a:lnTo>
                  <a:pt x="138" y="31"/>
                </a:lnTo>
                <a:lnTo>
                  <a:pt x="233" y="0"/>
                </a:lnTo>
                <a:lnTo>
                  <a:pt x="334" y="101"/>
                </a:lnTo>
                <a:lnTo>
                  <a:pt x="310" y="182"/>
                </a:lnTo>
                <a:lnTo>
                  <a:pt x="320" y="213"/>
                </a:lnTo>
                <a:lnTo>
                  <a:pt x="405" y="489"/>
                </a:lnTo>
                <a:lnTo>
                  <a:pt x="454" y="524"/>
                </a:lnTo>
                <a:lnTo>
                  <a:pt x="456" y="563"/>
                </a:lnTo>
                <a:lnTo>
                  <a:pt x="458" y="572"/>
                </a:lnTo>
                <a:lnTo>
                  <a:pt x="607" y="596"/>
                </a:lnTo>
                <a:lnTo>
                  <a:pt x="615" y="611"/>
                </a:lnTo>
                <a:lnTo>
                  <a:pt x="677" y="701"/>
                </a:lnTo>
                <a:lnTo>
                  <a:pt x="691" y="724"/>
                </a:lnTo>
                <a:lnTo>
                  <a:pt x="702" y="739"/>
                </a:lnTo>
                <a:lnTo>
                  <a:pt x="706" y="743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5454650" y="3763963"/>
            <a:ext cx="1639888" cy="1784350"/>
          </a:xfrm>
          <a:custGeom>
            <a:avLst/>
            <a:gdLst>
              <a:gd name="T0" fmla="*/ 317 w 1033"/>
              <a:gd name="T1" fmla="*/ 72 h 1124"/>
              <a:gd name="T2" fmla="*/ 373 w 1033"/>
              <a:gd name="T3" fmla="*/ 138 h 1124"/>
              <a:gd name="T4" fmla="*/ 511 w 1033"/>
              <a:gd name="T5" fmla="*/ 121 h 1124"/>
              <a:gd name="T6" fmla="*/ 600 w 1033"/>
              <a:gd name="T7" fmla="*/ 280 h 1124"/>
              <a:gd name="T8" fmla="*/ 648 w 1033"/>
              <a:gd name="T9" fmla="*/ 293 h 1124"/>
              <a:gd name="T10" fmla="*/ 670 w 1033"/>
              <a:gd name="T11" fmla="*/ 274 h 1124"/>
              <a:gd name="T12" fmla="*/ 705 w 1033"/>
              <a:gd name="T13" fmla="*/ 247 h 1124"/>
              <a:gd name="T14" fmla="*/ 778 w 1033"/>
              <a:gd name="T15" fmla="*/ 354 h 1124"/>
              <a:gd name="T16" fmla="*/ 747 w 1033"/>
              <a:gd name="T17" fmla="*/ 460 h 1124"/>
              <a:gd name="T18" fmla="*/ 825 w 1033"/>
              <a:gd name="T19" fmla="*/ 462 h 1124"/>
              <a:gd name="T20" fmla="*/ 856 w 1033"/>
              <a:gd name="T21" fmla="*/ 579 h 1124"/>
              <a:gd name="T22" fmla="*/ 1033 w 1033"/>
              <a:gd name="T23" fmla="*/ 724 h 1124"/>
              <a:gd name="T24" fmla="*/ 893 w 1033"/>
              <a:gd name="T25" fmla="*/ 841 h 1124"/>
              <a:gd name="T26" fmla="*/ 821 w 1033"/>
              <a:gd name="T27" fmla="*/ 934 h 1124"/>
              <a:gd name="T28" fmla="*/ 676 w 1033"/>
              <a:gd name="T29" fmla="*/ 1124 h 1124"/>
              <a:gd name="T30" fmla="*/ 590 w 1033"/>
              <a:gd name="T31" fmla="*/ 1050 h 1124"/>
              <a:gd name="T32" fmla="*/ 520 w 1033"/>
              <a:gd name="T33" fmla="*/ 988 h 1124"/>
              <a:gd name="T34" fmla="*/ 480 w 1033"/>
              <a:gd name="T35" fmla="*/ 827 h 1124"/>
              <a:gd name="T36" fmla="*/ 266 w 1033"/>
              <a:gd name="T37" fmla="*/ 819 h 1124"/>
              <a:gd name="T38" fmla="*/ 173 w 1033"/>
              <a:gd name="T39" fmla="*/ 730 h 1124"/>
              <a:gd name="T40" fmla="*/ 66 w 1033"/>
              <a:gd name="T41" fmla="*/ 621 h 1124"/>
              <a:gd name="T42" fmla="*/ 62 w 1033"/>
              <a:gd name="T43" fmla="*/ 511 h 1124"/>
              <a:gd name="T44" fmla="*/ 105 w 1033"/>
              <a:gd name="T45" fmla="*/ 497 h 1124"/>
              <a:gd name="T46" fmla="*/ 167 w 1033"/>
              <a:gd name="T47" fmla="*/ 474 h 1124"/>
              <a:gd name="T48" fmla="*/ 121 w 1033"/>
              <a:gd name="T49" fmla="*/ 396 h 1124"/>
              <a:gd name="T50" fmla="*/ 121 w 1033"/>
              <a:gd name="T51" fmla="*/ 309 h 1124"/>
              <a:gd name="T52" fmla="*/ 6 w 1033"/>
              <a:gd name="T53" fmla="*/ 130 h 1124"/>
              <a:gd name="T54" fmla="*/ 20 w 1033"/>
              <a:gd name="T55" fmla="*/ 105 h 1124"/>
              <a:gd name="T56" fmla="*/ 35 w 1033"/>
              <a:gd name="T57" fmla="*/ 78 h 1124"/>
              <a:gd name="T58" fmla="*/ 0 w 1033"/>
              <a:gd name="T59" fmla="*/ 30 h 1124"/>
              <a:gd name="T60" fmla="*/ 47 w 1033"/>
              <a:gd name="T61" fmla="*/ 0 h 1124"/>
              <a:gd name="T62" fmla="*/ 130 w 1033"/>
              <a:gd name="T63" fmla="*/ 78 h 1124"/>
              <a:gd name="T64" fmla="*/ 317 w 1033"/>
              <a:gd name="T65" fmla="*/ 72 h 1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33" h="1124">
                <a:moveTo>
                  <a:pt x="317" y="72"/>
                </a:moveTo>
                <a:lnTo>
                  <a:pt x="373" y="138"/>
                </a:lnTo>
                <a:lnTo>
                  <a:pt x="511" y="121"/>
                </a:lnTo>
                <a:lnTo>
                  <a:pt x="600" y="280"/>
                </a:lnTo>
                <a:lnTo>
                  <a:pt x="648" y="293"/>
                </a:lnTo>
                <a:lnTo>
                  <a:pt x="670" y="274"/>
                </a:lnTo>
                <a:lnTo>
                  <a:pt x="705" y="247"/>
                </a:lnTo>
                <a:lnTo>
                  <a:pt x="778" y="354"/>
                </a:lnTo>
                <a:lnTo>
                  <a:pt x="747" y="460"/>
                </a:lnTo>
                <a:lnTo>
                  <a:pt x="825" y="462"/>
                </a:lnTo>
                <a:lnTo>
                  <a:pt x="856" y="579"/>
                </a:lnTo>
                <a:lnTo>
                  <a:pt x="1033" y="724"/>
                </a:lnTo>
                <a:lnTo>
                  <a:pt x="893" y="841"/>
                </a:lnTo>
                <a:lnTo>
                  <a:pt x="821" y="934"/>
                </a:lnTo>
                <a:lnTo>
                  <a:pt x="676" y="1124"/>
                </a:lnTo>
                <a:lnTo>
                  <a:pt x="590" y="1050"/>
                </a:lnTo>
                <a:lnTo>
                  <a:pt x="520" y="988"/>
                </a:lnTo>
                <a:lnTo>
                  <a:pt x="480" y="827"/>
                </a:lnTo>
                <a:lnTo>
                  <a:pt x="266" y="819"/>
                </a:lnTo>
                <a:lnTo>
                  <a:pt x="173" y="730"/>
                </a:lnTo>
                <a:lnTo>
                  <a:pt x="66" y="621"/>
                </a:lnTo>
                <a:lnTo>
                  <a:pt x="62" y="511"/>
                </a:lnTo>
                <a:lnTo>
                  <a:pt x="105" y="497"/>
                </a:lnTo>
                <a:lnTo>
                  <a:pt x="167" y="474"/>
                </a:lnTo>
                <a:lnTo>
                  <a:pt x="121" y="396"/>
                </a:lnTo>
                <a:lnTo>
                  <a:pt x="121" y="309"/>
                </a:lnTo>
                <a:lnTo>
                  <a:pt x="6" y="130"/>
                </a:lnTo>
                <a:lnTo>
                  <a:pt x="20" y="105"/>
                </a:lnTo>
                <a:lnTo>
                  <a:pt x="35" y="78"/>
                </a:lnTo>
                <a:lnTo>
                  <a:pt x="0" y="30"/>
                </a:lnTo>
                <a:lnTo>
                  <a:pt x="47" y="0"/>
                </a:lnTo>
                <a:lnTo>
                  <a:pt x="130" y="78"/>
                </a:lnTo>
                <a:lnTo>
                  <a:pt x="317" y="7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4297363" y="9525"/>
            <a:ext cx="2646363" cy="1916113"/>
          </a:xfrm>
          <a:custGeom>
            <a:avLst/>
            <a:gdLst>
              <a:gd name="T0" fmla="*/ 1653 w 1667"/>
              <a:gd name="T1" fmla="*/ 1059 h 1207"/>
              <a:gd name="T2" fmla="*/ 1579 w 1667"/>
              <a:gd name="T3" fmla="*/ 1156 h 1207"/>
              <a:gd name="T4" fmla="*/ 1566 w 1667"/>
              <a:gd name="T5" fmla="*/ 1174 h 1207"/>
              <a:gd name="T6" fmla="*/ 1449 w 1667"/>
              <a:gd name="T7" fmla="*/ 1207 h 1207"/>
              <a:gd name="T8" fmla="*/ 1447 w 1667"/>
              <a:gd name="T9" fmla="*/ 1203 h 1207"/>
              <a:gd name="T10" fmla="*/ 1418 w 1667"/>
              <a:gd name="T11" fmla="*/ 1135 h 1207"/>
              <a:gd name="T12" fmla="*/ 1434 w 1667"/>
              <a:gd name="T13" fmla="*/ 1038 h 1207"/>
              <a:gd name="T14" fmla="*/ 1368 w 1667"/>
              <a:gd name="T15" fmla="*/ 976 h 1207"/>
              <a:gd name="T16" fmla="*/ 1313 w 1667"/>
              <a:gd name="T17" fmla="*/ 842 h 1207"/>
              <a:gd name="T18" fmla="*/ 1284 w 1667"/>
              <a:gd name="T19" fmla="*/ 865 h 1207"/>
              <a:gd name="T20" fmla="*/ 1271 w 1667"/>
              <a:gd name="T21" fmla="*/ 873 h 1207"/>
              <a:gd name="T22" fmla="*/ 1249 w 1667"/>
              <a:gd name="T23" fmla="*/ 892 h 1207"/>
              <a:gd name="T24" fmla="*/ 1164 w 1667"/>
              <a:gd name="T25" fmla="*/ 955 h 1207"/>
              <a:gd name="T26" fmla="*/ 1096 w 1667"/>
              <a:gd name="T27" fmla="*/ 943 h 1207"/>
              <a:gd name="T28" fmla="*/ 1102 w 1667"/>
              <a:gd name="T29" fmla="*/ 978 h 1207"/>
              <a:gd name="T30" fmla="*/ 960 w 1667"/>
              <a:gd name="T31" fmla="*/ 997 h 1207"/>
              <a:gd name="T32" fmla="*/ 958 w 1667"/>
              <a:gd name="T33" fmla="*/ 997 h 1207"/>
              <a:gd name="T34" fmla="*/ 900 w 1667"/>
              <a:gd name="T35" fmla="*/ 962 h 1207"/>
              <a:gd name="T36" fmla="*/ 813 w 1667"/>
              <a:gd name="T37" fmla="*/ 908 h 1207"/>
              <a:gd name="T38" fmla="*/ 603 w 1667"/>
              <a:gd name="T39" fmla="*/ 1021 h 1207"/>
              <a:gd name="T40" fmla="*/ 595 w 1667"/>
              <a:gd name="T41" fmla="*/ 1032 h 1207"/>
              <a:gd name="T42" fmla="*/ 584 w 1667"/>
              <a:gd name="T43" fmla="*/ 1040 h 1207"/>
              <a:gd name="T44" fmla="*/ 489 w 1667"/>
              <a:gd name="T45" fmla="*/ 1071 h 1207"/>
              <a:gd name="T46" fmla="*/ 489 w 1667"/>
              <a:gd name="T47" fmla="*/ 1067 h 1207"/>
              <a:gd name="T48" fmla="*/ 485 w 1667"/>
              <a:gd name="T49" fmla="*/ 1042 h 1207"/>
              <a:gd name="T50" fmla="*/ 477 w 1667"/>
              <a:gd name="T51" fmla="*/ 991 h 1207"/>
              <a:gd name="T52" fmla="*/ 477 w 1667"/>
              <a:gd name="T53" fmla="*/ 984 h 1207"/>
              <a:gd name="T54" fmla="*/ 473 w 1667"/>
              <a:gd name="T55" fmla="*/ 966 h 1207"/>
              <a:gd name="T56" fmla="*/ 506 w 1667"/>
              <a:gd name="T57" fmla="*/ 955 h 1207"/>
              <a:gd name="T58" fmla="*/ 533 w 1667"/>
              <a:gd name="T59" fmla="*/ 947 h 1207"/>
              <a:gd name="T60" fmla="*/ 456 w 1667"/>
              <a:gd name="T61" fmla="*/ 912 h 1207"/>
              <a:gd name="T62" fmla="*/ 456 w 1667"/>
              <a:gd name="T63" fmla="*/ 931 h 1207"/>
              <a:gd name="T64" fmla="*/ 456 w 1667"/>
              <a:gd name="T65" fmla="*/ 958 h 1207"/>
              <a:gd name="T66" fmla="*/ 326 w 1667"/>
              <a:gd name="T67" fmla="*/ 861 h 1207"/>
              <a:gd name="T68" fmla="*/ 335 w 1667"/>
              <a:gd name="T69" fmla="*/ 840 h 1207"/>
              <a:gd name="T70" fmla="*/ 341 w 1667"/>
              <a:gd name="T71" fmla="*/ 817 h 1207"/>
              <a:gd name="T72" fmla="*/ 384 w 1667"/>
              <a:gd name="T73" fmla="*/ 662 h 1207"/>
              <a:gd name="T74" fmla="*/ 283 w 1667"/>
              <a:gd name="T75" fmla="*/ 467 h 1207"/>
              <a:gd name="T76" fmla="*/ 322 w 1667"/>
              <a:gd name="T77" fmla="*/ 440 h 1207"/>
              <a:gd name="T78" fmla="*/ 297 w 1667"/>
              <a:gd name="T79" fmla="*/ 372 h 1207"/>
              <a:gd name="T80" fmla="*/ 194 w 1667"/>
              <a:gd name="T81" fmla="*/ 343 h 1207"/>
              <a:gd name="T82" fmla="*/ 203 w 1667"/>
              <a:gd name="T83" fmla="*/ 299 h 1207"/>
              <a:gd name="T84" fmla="*/ 194 w 1667"/>
              <a:gd name="T85" fmla="*/ 289 h 1207"/>
              <a:gd name="T86" fmla="*/ 116 w 1667"/>
              <a:gd name="T87" fmla="*/ 192 h 1207"/>
              <a:gd name="T88" fmla="*/ 0 w 1667"/>
              <a:gd name="T89" fmla="*/ 143 h 1207"/>
              <a:gd name="T90" fmla="*/ 297 w 1667"/>
              <a:gd name="T91" fmla="*/ 19 h 1207"/>
              <a:gd name="T92" fmla="*/ 343 w 1667"/>
              <a:gd name="T93" fmla="*/ 0 h 1207"/>
              <a:gd name="T94" fmla="*/ 446 w 1667"/>
              <a:gd name="T95" fmla="*/ 39 h 1207"/>
              <a:gd name="T96" fmla="*/ 425 w 1667"/>
              <a:gd name="T97" fmla="*/ 2 h 1207"/>
              <a:gd name="T98" fmla="*/ 832 w 1667"/>
              <a:gd name="T99" fmla="*/ 89 h 1207"/>
              <a:gd name="T100" fmla="*/ 1137 w 1667"/>
              <a:gd name="T101" fmla="*/ 83 h 1207"/>
              <a:gd name="T102" fmla="*/ 1420 w 1667"/>
              <a:gd name="T103" fmla="*/ 330 h 1207"/>
              <a:gd name="T104" fmla="*/ 1432 w 1667"/>
              <a:gd name="T105" fmla="*/ 382 h 1207"/>
              <a:gd name="T106" fmla="*/ 1440 w 1667"/>
              <a:gd name="T107" fmla="*/ 475 h 1207"/>
              <a:gd name="T108" fmla="*/ 1451 w 1667"/>
              <a:gd name="T109" fmla="*/ 584 h 1207"/>
              <a:gd name="T110" fmla="*/ 1438 w 1667"/>
              <a:gd name="T111" fmla="*/ 638 h 1207"/>
              <a:gd name="T112" fmla="*/ 1473 w 1667"/>
              <a:gd name="T113" fmla="*/ 634 h 1207"/>
              <a:gd name="T114" fmla="*/ 1634 w 1667"/>
              <a:gd name="T115" fmla="*/ 766 h 1207"/>
              <a:gd name="T116" fmla="*/ 1667 w 1667"/>
              <a:gd name="T117" fmla="*/ 792 h 1207"/>
              <a:gd name="T118" fmla="*/ 1667 w 1667"/>
              <a:gd name="T119" fmla="*/ 834 h 1207"/>
              <a:gd name="T120" fmla="*/ 1665 w 1667"/>
              <a:gd name="T121" fmla="*/ 892 h 1207"/>
              <a:gd name="T122" fmla="*/ 1663 w 1667"/>
              <a:gd name="T123" fmla="*/ 922 h 1207"/>
              <a:gd name="T124" fmla="*/ 1653 w 1667"/>
              <a:gd name="T125" fmla="*/ 1059 h 12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667" h="1207">
                <a:moveTo>
                  <a:pt x="1653" y="1059"/>
                </a:moveTo>
                <a:lnTo>
                  <a:pt x="1579" y="1156"/>
                </a:lnTo>
                <a:lnTo>
                  <a:pt x="1566" y="1174"/>
                </a:lnTo>
                <a:lnTo>
                  <a:pt x="1449" y="1207"/>
                </a:lnTo>
                <a:lnTo>
                  <a:pt x="1447" y="1203"/>
                </a:lnTo>
                <a:lnTo>
                  <a:pt x="1418" y="1135"/>
                </a:lnTo>
                <a:lnTo>
                  <a:pt x="1434" y="1038"/>
                </a:lnTo>
                <a:lnTo>
                  <a:pt x="1368" y="976"/>
                </a:lnTo>
                <a:lnTo>
                  <a:pt x="1313" y="842"/>
                </a:lnTo>
                <a:lnTo>
                  <a:pt x="1284" y="865"/>
                </a:lnTo>
                <a:lnTo>
                  <a:pt x="1271" y="873"/>
                </a:lnTo>
                <a:lnTo>
                  <a:pt x="1249" y="892"/>
                </a:lnTo>
                <a:lnTo>
                  <a:pt x="1164" y="955"/>
                </a:lnTo>
                <a:lnTo>
                  <a:pt x="1096" y="943"/>
                </a:lnTo>
                <a:lnTo>
                  <a:pt x="1102" y="978"/>
                </a:lnTo>
                <a:lnTo>
                  <a:pt x="960" y="997"/>
                </a:lnTo>
                <a:lnTo>
                  <a:pt x="958" y="997"/>
                </a:lnTo>
                <a:lnTo>
                  <a:pt x="900" y="962"/>
                </a:lnTo>
                <a:lnTo>
                  <a:pt x="813" y="908"/>
                </a:lnTo>
                <a:lnTo>
                  <a:pt x="603" y="1021"/>
                </a:lnTo>
                <a:lnTo>
                  <a:pt x="595" y="1032"/>
                </a:lnTo>
                <a:lnTo>
                  <a:pt x="584" y="1040"/>
                </a:lnTo>
                <a:lnTo>
                  <a:pt x="489" y="1071"/>
                </a:lnTo>
                <a:lnTo>
                  <a:pt x="489" y="1067"/>
                </a:lnTo>
                <a:lnTo>
                  <a:pt x="485" y="1042"/>
                </a:lnTo>
                <a:lnTo>
                  <a:pt x="477" y="991"/>
                </a:lnTo>
                <a:lnTo>
                  <a:pt x="477" y="984"/>
                </a:lnTo>
                <a:lnTo>
                  <a:pt x="473" y="966"/>
                </a:lnTo>
                <a:lnTo>
                  <a:pt x="506" y="955"/>
                </a:lnTo>
                <a:lnTo>
                  <a:pt x="533" y="947"/>
                </a:lnTo>
                <a:lnTo>
                  <a:pt x="456" y="912"/>
                </a:lnTo>
                <a:lnTo>
                  <a:pt x="456" y="931"/>
                </a:lnTo>
                <a:lnTo>
                  <a:pt x="456" y="958"/>
                </a:lnTo>
                <a:lnTo>
                  <a:pt x="326" y="861"/>
                </a:lnTo>
                <a:lnTo>
                  <a:pt x="335" y="840"/>
                </a:lnTo>
                <a:lnTo>
                  <a:pt x="341" y="817"/>
                </a:lnTo>
                <a:lnTo>
                  <a:pt x="384" y="662"/>
                </a:lnTo>
                <a:lnTo>
                  <a:pt x="283" y="467"/>
                </a:lnTo>
                <a:lnTo>
                  <a:pt x="322" y="440"/>
                </a:lnTo>
                <a:lnTo>
                  <a:pt x="297" y="372"/>
                </a:lnTo>
                <a:lnTo>
                  <a:pt x="194" y="343"/>
                </a:lnTo>
                <a:lnTo>
                  <a:pt x="203" y="299"/>
                </a:lnTo>
                <a:lnTo>
                  <a:pt x="194" y="289"/>
                </a:lnTo>
                <a:lnTo>
                  <a:pt x="116" y="192"/>
                </a:lnTo>
                <a:lnTo>
                  <a:pt x="0" y="143"/>
                </a:lnTo>
                <a:lnTo>
                  <a:pt x="297" y="19"/>
                </a:lnTo>
                <a:lnTo>
                  <a:pt x="343" y="0"/>
                </a:lnTo>
                <a:lnTo>
                  <a:pt x="446" y="39"/>
                </a:lnTo>
                <a:lnTo>
                  <a:pt x="425" y="2"/>
                </a:lnTo>
                <a:lnTo>
                  <a:pt x="832" y="89"/>
                </a:lnTo>
                <a:lnTo>
                  <a:pt x="1137" y="83"/>
                </a:lnTo>
                <a:lnTo>
                  <a:pt x="1420" y="330"/>
                </a:lnTo>
                <a:lnTo>
                  <a:pt x="1432" y="382"/>
                </a:lnTo>
                <a:lnTo>
                  <a:pt x="1440" y="475"/>
                </a:lnTo>
                <a:lnTo>
                  <a:pt x="1451" y="584"/>
                </a:lnTo>
                <a:lnTo>
                  <a:pt x="1438" y="638"/>
                </a:lnTo>
                <a:lnTo>
                  <a:pt x="1473" y="634"/>
                </a:lnTo>
                <a:lnTo>
                  <a:pt x="1634" y="766"/>
                </a:lnTo>
                <a:lnTo>
                  <a:pt x="1667" y="792"/>
                </a:lnTo>
                <a:lnTo>
                  <a:pt x="1667" y="834"/>
                </a:lnTo>
                <a:lnTo>
                  <a:pt x="1665" y="892"/>
                </a:lnTo>
                <a:lnTo>
                  <a:pt x="1663" y="922"/>
                </a:lnTo>
                <a:lnTo>
                  <a:pt x="1653" y="1059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3616325" y="3330575"/>
            <a:ext cx="1370013" cy="1870075"/>
          </a:xfrm>
          <a:custGeom>
            <a:avLst/>
            <a:gdLst>
              <a:gd name="T0" fmla="*/ 597 w 863"/>
              <a:gd name="T1" fmla="*/ 60 h 1178"/>
              <a:gd name="T2" fmla="*/ 743 w 863"/>
              <a:gd name="T3" fmla="*/ 213 h 1178"/>
              <a:gd name="T4" fmla="*/ 830 w 863"/>
              <a:gd name="T5" fmla="*/ 303 h 1178"/>
              <a:gd name="T6" fmla="*/ 852 w 863"/>
              <a:gd name="T7" fmla="*/ 326 h 1178"/>
              <a:gd name="T8" fmla="*/ 755 w 863"/>
              <a:gd name="T9" fmla="*/ 390 h 1178"/>
              <a:gd name="T10" fmla="*/ 755 w 863"/>
              <a:gd name="T11" fmla="*/ 409 h 1178"/>
              <a:gd name="T12" fmla="*/ 755 w 863"/>
              <a:gd name="T13" fmla="*/ 475 h 1178"/>
              <a:gd name="T14" fmla="*/ 755 w 863"/>
              <a:gd name="T15" fmla="*/ 547 h 1178"/>
              <a:gd name="T16" fmla="*/ 799 w 863"/>
              <a:gd name="T17" fmla="*/ 634 h 1178"/>
              <a:gd name="T18" fmla="*/ 749 w 863"/>
              <a:gd name="T19" fmla="*/ 689 h 1178"/>
              <a:gd name="T20" fmla="*/ 795 w 863"/>
              <a:gd name="T21" fmla="*/ 747 h 1178"/>
              <a:gd name="T22" fmla="*/ 834 w 863"/>
              <a:gd name="T23" fmla="*/ 799 h 1178"/>
              <a:gd name="T24" fmla="*/ 830 w 863"/>
              <a:gd name="T25" fmla="*/ 830 h 1178"/>
              <a:gd name="T26" fmla="*/ 813 w 863"/>
              <a:gd name="T27" fmla="*/ 929 h 1178"/>
              <a:gd name="T28" fmla="*/ 863 w 863"/>
              <a:gd name="T29" fmla="*/ 945 h 1178"/>
              <a:gd name="T30" fmla="*/ 724 w 863"/>
              <a:gd name="T31" fmla="*/ 1048 h 1178"/>
              <a:gd name="T32" fmla="*/ 766 w 863"/>
              <a:gd name="T33" fmla="*/ 1129 h 1178"/>
              <a:gd name="T34" fmla="*/ 755 w 863"/>
              <a:gd name="T35" fmla="*/ 1135 h 1178"/>
              <a:gd name="T36" fmla="*/ 702 w 863"/>
              <a:gd name="T37" fmla="*/ 1178 h 1178"/>
              <a:gd name="T38" fmla="*/ 611 w 863"/>
              <a:gd name="T39" fmla="*/ 1092 h 1178"/>
              <a:gd name="T40" fmla="*/ 541 w 863"/>
              <a:gd name="T41" fmla="*/ 1021 h 1178"/>
              <a:gd name="T42" fmla="*/ 440 w 863"/>
              <a:gd name="T43" fmla="*/ 1032 h 1178"/>
              <a:gd name="T44" fmla="*/ 413 w 863"/>
              <a:gd name="T45" fmla="*/ 1036 h 1178"/>
              <a:gd name="T46" fmla="*/ 485 w 863"/>
              <a:gd name="T47" fmla="*/ 1071 h 1178"/>
              <a:gd name="T48" fmla="*/ 423 w 863"/>
              <a:gd name="T49" fmla="*/ 1098 h 1178"/>
              <a:gd name="T50" fmla="*/ 318 w 863"/>
              <a:gd name="T51" fmla="*/ 1044 h 1178"/>
              <a:gd name="T52" fmla="*/ 260 w 863"/>
              <a:gd name="T53" fmla="*/ 1028 h 1178"/>
              <a:gd name="T54" fmla="*/ 178 w 863"/>
              <a:gd name="T55" fmla="*/ 840 h 1178"/>
              <a:gd name="T56" fmla="*/ 103 w 863"/>
              <a:gd name="T57" fmla="*/ 673 h 1178"/>
              <a:gd name="T58" fmla="*/ 6 w 863"/>
              <a:gd name="T59" fmla="*/ 502 h 1178"/>
              <a:gd name="T60" fmla="*/ 0 w 863"/>
              <a:gd name="T61" fmla="*/ 491 h 1178"/>
              <a:gd name="T62" fmla="*/ 39 w 863"/>
              <a:gd name="T63" fmla="*/ 380 h 1178"/>
              <a:gd name="T64" fmla="*/ 83 w 863"/>
              <a:gd name="T65" fmla="*/ 351 h 1178"/>
              <a:gd name="T66" fmla="*/ 29 w 863"/>
              <a:gd name="T67" fmla="*/ 254 h 1178"/>
              <a:gd name="T68" fmla="*/ 21 w 863"/>
              <a:gd name="T69" fmla="*/ 240 h 1178"/>
              <a:gd name="T70" fmla="*/ 2 w 863"/>
              <a:gd name="T71" fmla="*/ 64 h 1178"/>
              <a:gd name="T72" fmla="*/ 25 w 863"/>
              <a:gd name="T73" fmla="*/ 68 h 1178"/>
              <a:gd name="T74" fmla="*/ 81 w 863"/>
              <a:gd name="T75" fmla="*/ 72 h 1178"/>
              <a:gd name="T76" fmla="*/ 112 w 863"/>
              <a:gd name="T77" fmla="*/ 48 h 1178"/>
              <a:gd name="T78" fmla="*/ 141 w 863"/>
              <a:gd name="T79" fmla="*/ 21 h 1178"/>
              <a:gd name="T80" fmla="*/ 223 w 863"/>
              <a:gd name="T81" fmla="*/ 0 h 1178"/>
              <a:gd name="T82" fmla="*/ 370 w 863"/>
              <a:gd name="T83" fmla="*/ 44 h 1178"/>
              <a:gd name="T84" fmla="*/ 374 w 863"/>
              <a:gd name="T85" fmla="*/ 48 h 1178"/>
              <a:gd name="T86" fmla="*/ 403 w 863"/>
              <a:gd name="T87" fmla="*/ 87 h 1178"/>
              <a:gd name="T88" fmla="*/ 475 w 863"/>
              <a:gd name="T89" fmla="*/ 48 h 1178"/>
              <a:gd name="T90" fmla="*/ 489 w 863"/>
              <a:gd name="T91" fmla="*/ 39 h 1178"/>
              <a:gd name="T92" fmla="*/ 500 w 863"/>
              <a:gd name="T93" fmla="*/ 48 h 1178"/>
              <a:gd name="T94" fmla="*/ 563 w 863"/>
              <a:gd name="T95" fmla="*/ 93 h 1178"/>
              <a:gd name="T96" fmla="*/ 597 w 863"/>
              <a:gd name="T97" fmla="*/ 60 h 1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863" h="1178">
                <a:moveTo>
                  <a:pt x="597" y="60"/>
                </a:moveTo>
                <a:lnTo>
                  <a:pt x="743" y="213"/>
                </a:lnTo>
                <a:lnTo>
                  <a:pt x="830" y="303"/>
                </a:lnTo>
                <a:lnTo>
                  <a:pt x="852" y="326"/>
                </a:lnTo>
                <a:lnTo>
                  <a:pt x="755" y="390"/>
                </a:lnTo>
                <a:lnTo>
                  <a:pt x="755" y="409"/>
                </a:lnTo>
                <a:lnTo>
                  <a:pt x="755" y="475"/>
                </a:lnTo>
                <a:lnTo>
                  <a:pt x="755" y="547"/>
                </a:lnTo>
                <a:lnTo>
                  <a:pt x="799" y="634"/>
                </a:lnTo>
                <a:lnTo>
                  <a:pt x="749" y="689"/>
                </a:lnTo>
                <a:lnTo>
                  <a:pt x="795" y="747"/>
                </a:lnTo>
                <a:lnTo>
                  <a:pt x="834" y="799"/>
                </a:lnTo>
                <a:lnTo>
                  <a:pt x="830" y="830"/>
                </a:lnTo>
                <a:lnTo>
                  <a:pt x="813" y="929"/>
                </a:lnTo>
                <a:lnTo>
                  <a:pt x="863" y="945"/>
                </a:lnTo>
                <a:lnTo>
                  <a:pt x="724" y="1048"/>
                </a:lnTo>
                <a:lnTo>
                  <a:pt x="766" y="1129"/>
                </a:lnTo>
                <a:lnTo>
                  <a:pt x="755" y="1135"/>
                </a:lnTo>
                <a:lnTo>
                  <a:pt x="702" y="1178"/>
                </a:lnTo>
                <a:lnTo>
                  <a:pt x="611" y="1092"/>
                </a:lnTo>
                <a:lnTo>
                  <a:pt x="541" y="1021"/>
                </a:lnTo>
                <a:lnTo>
                  <a:pt x="440" y="1032"/>
                </a:lnTo>
                <a:lnTo>
                  <a:pt x="413" y="1036"/>
                </a:lnTo>
                <a:lnTo>
                  <a:pt x="485" y="1071"/>
                </a:lnTo>
                <a:lnTo>
                  <a:pt x="423" y="1098"/>
                </a:lnTo>
                <a:lnTo>
                  <a:pt x="318" y="1044"/>
                </a:lnTo>
                <a:lnTo>
                  <a:pt x="260" y="1028"/>
                </a:lnTo>
                <a:lnTo>
                  <a:pt x="178" y="840"/>
                </a:lnTo>
                <a:lnTo>
                  <a:pt x="103" y="673"/>
                </a:lnTo>
                <a:lnTo>
                  <a:pt x="6" y="502"/>
                </a:lnTo>
                <a:lnTo>
                  <a:pt x="0" y="491"/>
                </a:lnTo>
                <a:lnTo>
                  <a:pt x="39" y="380"/>
                </a:lnTo>
                <a:lnTo>
                  <a:pt x="83" y="351"/>
                </a:lnTo>
                <a:lnTo>
                  <a:pt x="29" y="254"/>
                </a:lnTo>
                <a:lnTo>
                  <a:pt x="21" y="240"/>
                </a:lnTo>
                <a:lnTo>
                  <a:pt x="2" y="64"/>
                </a:lnTo>
                <a:lnTo>
                  <a:pt x="25" y="68"/>
                </a:lnTo>
                <a:lnTo>
                  <a:pt x="81" y="72"/>
                </a:lnTo>
                <a:lnTo>
                  <a:pt x="112" y="48"/>
                </a:lnTo>
                <a:lnTo>
                  <a:pt x="141" y="21"/>
                </a:lnTo>
                <a:lnTo>
                  <a:pt x="223" y="0"/>
                </a:lnTo>
                <a:lnTo>
                  <a:pt x="370" y="44"/>
                </a:lnTo>
                <a:lnTo>
                  <a:pt x="374" y="48"/>
                </a:lnTo>
                <a:lnTo>
                  <a:pt x="403" y="87"/>
                </a:lnTo>
                <a:lnTo>
                  <a:pt x="475" y="48"/>
                </a:lnTo>
                <a:lnTo>
                  <a:pt x="489" y="39"/>
                </a:lnTo>
                <a:lnTo>
                  <a:pt x="500" y="48"/>
                </a:lnTo>
                <a:lnTo>
                  <a:pt x="563" y="93"/>
                </a:lnTo>
                <a:lnTo>
                  <a:pt x="597" y="60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3325813" y="2301875"/>
            <a:ext cx="1731963" cy="1176338"/>
          </a:xfrm>
          <a:custGeom>
            <a:avLst/>
            <a:gdLst>
              <a:gd name="T0" fmla="*/ 992 w 1091"/>
              <a:gd name="T1" fmla="*/ 192 h 741"/>
              <a:gd name="T2" fmla="*/ 1091 w 1091"/>
              <a:gd name="T3" fmla="*/ 227 h 741"/>
              <a:gd name="T4" fmla="*/ 1058 w 1091"/>
              <a:gd name="T5" fmla="*/ 382 h 741"/>
              <a:gd name="T6" fmla="*/ 978 w 1091"/>
              <a:gd name="T7" fmla="*/ 413 h 741"/>
              <a:gd name="T8" fmla="*/ 1050 w 1091"/>
              <a:gd name="T9" fmla="*/ 539 h 741"/>
              <a:gd name="T10" fmla="*/ 978 w 1091"/>
              <a:gd name="T11" fmla="*/ 590 h 741"/>
              <a:gd name="T12" fmla="*/ 926 w 1091"/>
              <a:gd name="T13" fmla="*/ 613 h 741"/>
              <a:gd name="T14" fmla="*/ 833 w 1091"/>
              <a:gd name="T15" fmla="*/ 677 h 741"/>
              <a:gd name="T16" fmla="*/ 802 w 1091"/>
              <a:gd name="T17" fmla="*/ 696 h 741"/>
              <a:gd name="T18" fmla="*/ 746 w 1091"/>
              <a:gd name="T19" fmla="*/ 741 h 741"/>
              <a:gd name="T20" fmla="*/ 672 w 1091"/>
              <a:gd name="T21" fmla="*/ 687 h 741"/>
              <a:gd name="T22" fmla="*/ 586 w 1091"/>
              <a:gd name="T23" fmla="*/ 735 h 741"/>
              <a:gd name="T24" fmla="*/ 553 w 1091"/>
              <a:gd name="T25" fmla="*/ 692 h 741"/>
              <a:gd name="T26" fmla="*/ 324 w 1091"/>
              <a:gd name="T27" fmla="*/ 669 h 741"/>
              <a:gd name="T28" fmla="*/ 264 w 1091"/>
              <a:gd name="T29" fmla="*/ 720 h 741"/>
              <a:gd name="T30" fmla="*/ 185 w 1091"/>
              <a:gd name="T31" fmla="*/ 712 h 741"/>
              <a:gd name="T32" fmla="*/ 76 w 1091"/>
              <a:gd name="T33" fmla="*/ 681 h 741"/>
              <a:gd name="T34" fmla="*/ 72 w 1091"/>
              <a:gd name="T35" fmla="*/ 648 h 741"/>
              <a:gd name="T36" fmla="*/ 68 w 1091"/>
              <a:gd name="T37" fmla="*/ 570 h 741"/>
              <a:gd name="T38" fmla="*/ 66 w 1091"/>
              <a:gd name="T39" fmla="*/ 421 h 741"/>
              <a:gd name="T40" fmla="*/ 132 w 1091"/>
              <a:gd name="T41" fmla="*/ 355 h 741"/>
              <a:gd name="T42" fmla="*/ 14 w 1091"/>
              <a:gd name="T43" fmla="*/ 81 h 741"/>
              <a:gd name="T44" fmla="*/ 200 w 1091"/>
              <a:gd name="T45" fmla="*/ 0 h 741"/>
              <a:gd name="T46" fmla="*/ 363 w 1091"/>
              <a:gd name="T47" fmla="*/ 38 h 741"/>
              <a:gd name="T48" fmla="*/ 458 w 1091"/>
              <a:gd name="T49" fmla="*/ 40 h 741"/>
              <a:gd name="T50" fmla="*/ 437 w 1091"/>
              <a:gd name="T51" fmla="*/ 172 h 741"/>
              <a:gd name="T52" fmla="*/ 586 w 1091"/>
              <a:gd name="T53" fmla="*/ 337 h 741"/>
              <a:gd name="T54" fmla="*/ 645 w 1091"/>
              <a:gd name="T55" fmla="*/ 248 h 741"/>
              <a:gd name="T56" fmla="*/ 635 w 1091"/>
              <a:gd name="T57" fmla="*/ 161 h 741"/>
              <a:gd name="T58" fmla="*/ 664 w 1091"/>
              <a:gd name="T59" fmla="*/ 163 h 741"/>
              <a:gd name="T60" fmla="*/ 777 w 1091"/>
              <a:gd name="T61" fmla="*/ 139 h 741"/>
              <a:gd name="T62" fmla="*/ 874 w 1091"/>
              <a:gd name="T63" fmla="*/ 207 h 741"/>
              <a:gd name="T64" fmla="*/ 980 w 1091"/>
              <a:gd name="T65" fmla="*/ 151 h 7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091" h="741">
                <a:moveTo>
                  <a:pt x="980" y="151"/>
                </a:moveTo>
                <a:lnTo>
                  <a:pt x="992" y="192"/>
                </a:lnTo>
                <a:lnTo>
                  <a:pt x="1046" y="165"/>
                </a:lnTo>
                <a:lnTo>
                  <a:pt x="1091" y="227"/>
                </a:lnTo>
                <a:lnTo>
                  <a:pt x="1062" y="267"/>
                </a:lnTo>
                <a:lnTo>
                  <a:pt x="1058" y="382"/>
                </a:lnTo>
                <a:lnTo>
                  <a:pt x="1056" y="386"/>
                </a:lnTo>
                <a:lnTo>
                  <a:pt x="978" y="413"/>
                </a:lnTo>
                <a:lnTo>
                  <a:pt x="990" y="518"/>
                </a:lnTo>
                <a:lnTo>
                  <a:pt x="1050" y="539"/>
                </a:lnTo>
                <a:lnTo>
                  <a:pt x="1037" y="595"/>
                </a:lnTo>
                <a:lnTo>
                  <a:pt x="978" y="590"/>
                </a:lnTo>
                <a:lnTo>
                  <a:pt x="926" y="586"/>
                </a:lnTo>
                <a:lnTo>
                  <a:pt x="926" y="613"/>
                </a:lnTo>
                <a:lnTo>
                  <a:pt x="926" y="628"/>
                </a:lnTo>
                <a:lnTo>
                  <a:pt x="833" y="677"/>
                </a:lnTo>
                <a:lnTo>
                  <a:pt x="819" y="687"/>
                </a:lnTo>
                <a:lnTo>
                  <a:pt x="802" y="696"/>
                </a:lnTo>
                <a:lnTo>
                  <a:pt x="780" y="708"/>
                </a:lnTo>
                <a:lnTo>
                  <a:pt x="746" y="741"/>
                </a:lnTo>
                <a:lnTo>
                  <a:pt x="683" y="696"/>
                </a:lnTo>
                <a:lnTo>
                  <a:pt x="672" y="687"/>
                </a:lnTo>
                <a:lnTo>
                  <a:pt x="658" y="696"/>
                </a:lnTo>
                <a:lnTo>
                  <a:pt x="586" y="735"/>
                </a:lnTo>
                <a:lnTo>
                  <a:pt x="557" y="696"/>
                </a:lnTo>
                <a:lnTo>
                  <a:pt x="553" y="692"/>
                </a:lnTo>
                <a:lnTo>
                  <a:pt x="406" y="648"/>
                </a:lnTo>
                <a:lnTo>
                  <a:pt x="324" y="669"/>
                </a:lnTo>
                <a:lnTo>
                  <a:pt x="295" y="696"/>
                </a:lnTo>
                <a:lnTo>
                  <a:pt x="264" y="720"/>
                </a:lnTo>
                <a:lnTo>
                  <a:pt x="208" y="716"/>
                </a:lnTo>
                <a:lnTo>
                  <a:pt x="185" y="712"/>
                </a:lnTo>
                <a:lnTo>
                  <a:pt x="125" y="696"/>
                </a:lnTo>
                <a:lnTo>
                  <a:pt x="76" y="681"/>
                </a:lnTo>
                <a:lnTo>
                  <a:pt x="74" y="665"/>
                </a:lnTo>
                <a:lnTo>
                  <a:pt x="72" y="648"/>
                </a:lnTo>
                <a:lnTo>
                  <a:pt x="72" y="630"/>
                </a:lnTo>
                <a:lnTo>
                  <a:pt x="68" y="570"/>
                </a:lnTo>
                <a:lnTo>
                  <a:pt x="0" y="504"/>
                </a:lnTo>
                <a:lnTo>
                  <a:pt x="66" y="421"/>
                </a:lnTo>
                <a:lnTo>
                  <a:pt x="47" y="407"/>
                </a:lnTo>
                <a:lnTo>
                  <a:pt x="132" y="355"/>
                </a:lnTo>
                <a:lnTo>
                  <a:pt x="31" y="180"/>
                </a:lnTo>
                <a:lnTo>
                  <a:pt x="14" y="81"/>
                </a:lnTo>
                <a:lnTo>
                  <a:pt x="70" y="21"/>
                </a:lnTo>
                <a:lnTo>
                  <a:pt x="200" y="0"/>
                </a:lnTo>
                <a:lnTo>
                  <a:pt x="299" y="50"/>
                </a:lnTo>
                <a:lnTo>
                  <a:pt x="363" y="38"/>
                </a:lnTo>
                <a:lnTo>
                  <a:pt x="423" y="25"/>
                </a:lnTo>
                <a:lnTo>
                  <a:pt x="458" y="40"/>
                </a:lnTo>
                <a:lnTo>
                  <a:pt x="429" y="62"/>
                </a:lnTo>
                <a:lnTo>
                  <a:pt x="437" y="172"/>
                </a:lnTo>
                <a:lnTo>
                  <a:pt x="575" y="326"/>
                </a:lnTo>
                <a:lnTo>
                  <a:pt x="586" y="337"/>
                </a:lnTo>
                <a:lnTo>
                  <a:pt x="625" y="279"/>
                </a:lnTo>
                <a:lnTo>
                  <a:pt x="645" y="248"/>
                </a:lnTo>
                <a:lnTo>
                  <a:pt x="637" y="168"/>
                </a:lnTo>
                <a:lnTo>
                  <a:pt x="635" y="161"/>
                </a:lnTo>
                <a:lnTo>
                  <a:pt x="637" y="161"/>
                </a:lnTo>
                <a:lnTo>
                  <a:pt x="664" y="163"/>
                </a:lnTo>
                <a:lnTo>
                  <a:pt x="699" y="168"/>
                </a:lnTo>
                <a:lnTo>
                  <a:pt x="777" y="139"/>
                </a:lnTo>
                <a:lnTo>
                  <a:pt x="786" y="194"/>
                </a:lnTo>
                <a:lnTo>
                  <a:pt x="874" y="207"/>
                </a:lnTo>
                <a:lnTo>
                  <a:pt x="885" y="159"/>
                </a:lnTo>
                <a:lnTo>
                  <a:pt x="980" y="151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4564063" y="2563813"/>
            <a:ext cx="1550988" cy="1406525"/>
          </a:xfrm>
          <a:custGeom>
            <a:avLst/>
            <a:gdLst>
              <a:gd name="T0" fmla="*/ 977 w 977"/>
              <a:gd name="T1" fmla="*/ 642 h 886"/>
              <a:gd name="T2" fmla="*/ 967 w 977"/>
              <a:gd name="T3" fmla="*/ 743 h 886"/>
              <a:gd name="T4" fmla="*/ 965 w 977"/>
              <a:gd name="T5" fmla="*/ 770 h 886"/>
              <a:gd name="T6" fmla="*/ 895 w 977"/>
              <a:gd name="T7" fmla="*/ 762 h 886"/>
              <a:gd name="T8" fmla="*/ 889 w 977"/>
              <a:gd name="T9" fmla="*/ 786 h 886"/>
              <a:gd name="T10" fmla="*/ 878 w 977"/>
              <a:gd name="T11" fmla="*/ 828 h 886"/>
              <a:gd name="T12" fmla="*/ 691 w 977"/>
              <a:gd name="T13" fmla="*/ 834 h 886"/>
              <a:gd name="T14" fmla="*/ 608 w 977"/>
              <a:gd name="T15" fmla="*/ 756 h 886"/>
              <a:gd name="T16" fmla="*/ 561 w 977"/>
              <a:gd name="T17" fmla="*/ 786 h 886"/>
              <a:gd name="T18" fmla="*/ 596 w 977"/>
              <a:gd name="T19" fmla="*/ 834 h 886"/>
              <a:gd name="T20" fmla="*/ 581 w 977"/>
              <a:gd name="T21" fmla="*/ 861 h 886"/>
              <a:gd name="T22" fmla="*/ 567 w 977"/>
              <a:gd name="T23" fmla="*/ 886 h 886"/>
              <a:gd name="T24" fmla="*/ 476 w 977"/>
              <a:gd name="T25" fmla="*/ 861 h 886"/>
              <a:gd name="T26" fmla="*/ 468 w 977"/>
              <a:gd name="T27" fmla="*/ 859 h 886"/>
              <a:gd name="T28" fmla="*/ 460 w 977"/>
              <a:gd name="T29" fmla="*/ 848 h 886"/>
              <a:gd name="T30" fmla="*/ 435 w 977"/>
              <a:gd name="T31" fmla="*/ 811 h 886"/>
              <a:gd name="T32" fmla="*/ 394 w 977"/>
              <a:gd name="T33" fmla="*/ 811 h 886"/>
              <a:gd name="T34" fmla="*/ 255 w 977"/>
              <a:gd name="T35" fmla="*/ 809 h 886"/>
              <a:gd name="T36" fmla="*/ 233 w 977"/>
              <a:gd name="T37" fmla="*/ 786 h 886"/>
              <a:gd name="T38" fmla="*/ 146 w 977"/>
              <a:gd name="T39" fmla="*/ 696 h 886"/>
              <a:gd name="T40" fmla="*/ 0 w 977"/>
              <a:gd name="T41" fmla="*/ 543 h 886"/>
              <a:gd name="T42" fmla="*/ 22 w 977"/>
              <a:gd name="T43" fmla="*/ 531 h 886"/>
              <a:gd name="T44" fmla="*/ 39 w 977"/>
              <a:gd name="T45" fmla="*/ 522 h 886"/>
              <a:gd name="T46" fmla="*/ 53 w 977"/>
              <a:gd name="T47" fmla="*/ 512 h 886"/>
              <a:gd name="T48" fmla="*/ 146 w 977"/>
              <a:gd name="T49" fmla="*/ 463 h 886"/>
              <a:gd name="T50" fmla="*/ 146 w 977"/>
              <a:gd name="T51" fmla="*/ 448 h 886"/>
              <a:gd name="T52" fmla="*/ 146 w 977"/>
              <a:gd name="T53" fmla="*/ 421 h 886"/>
              <a:gd name="T54" fmla="*/ 198 w 977"/>
              <a:gd name="T55" fmla="*/ 425 h 886"/>
              <a:gd name="T56" fmla="*/ 257 w 977"/>
              <a:gd name="T57" fmla="*/ 430 h 886"/>
              <a:gd name="T58" fmla="*/ 270 w 977"/>
              <a:gd name="T59" fmla="*/ 374 h 886"/>
              <a:gd name="T60" fmla="*/ 210 w 977"/>
              <a:gd name="T61" fmla="*/ 353 h 886"/>
              <a:gd name="T62" fmla="*/ 198 w 977"/>
              <a:gd name="T63" fmla="*/ 248 h 886"/>
              <a:gd name="T64" fmla="*/ 276 w 977"/>
              <a:gd name="T65" fmla="*/ 221 h 886"/>
              <a:gd name="T66" fmla="*/ 278 w 977"/>
              <a:gd name="T67" fmla="*/ 217 h 886"/>
              <a:gd name="T68" fmla="*/ 282 w 977"/>
              <a:gd name="T69" fmla="*/ 102 h 886"/>
              <a:gd name="T70" fmla="*/ 311 w 977"/>
              <a:gd name="T71" fmla="*/ 62 h 886"/>
              <a:gd name="T72" fmla="*/ 266 w 977"/>
              <a:gd name="T73" fmla="*/ 0 h 886"/>
              <a:gd name="T74" fmla="*/ 344 w 977"/>
              <a:gd name="T75" fmla="*/ 33 h 886"/>
              <a:gd name="T76" fmla="*/ 354 w 977"/>
              <a:gd name="T77" fmla="*/ 106 h 886"/>
              <a:gd name="T78" fmla="*/ 482 w 977"/>
              <a:gd name="T79" fmla="*/ 153 h 886"/>
              <a:gd name="T80" fmla="*/ 567 w 977"/>
              <a:gd name="T81" fmla="*/ 349 h 886"/>
              <a:gd name="T82" fmla="*/ 579 w 977"/>
              <a:gd name="T83" fmla="*/ 349 h 886"/>
              <a:gd name="T84" fmla="*/ 647 w 977"/>
              <a:gd name="T85" fmla="*/ 345 h 886"/>
              <a:gd name="T86" fmla="*/ 656 w 977"/>
              <a:gd name="T87" fmla="*/ 531 h 886"/>
              <a:gd name="T88" fmla="*/ 656 w 977"/>
              <a:gd name="T89" fmla="*/ 555 h 886"/>
              <a:gd name="T90" fmla="*/ 790 w 977"/>
              <a:gd name="T91" fmla="*/ 551 h 886"/>
              <a:gd name="T92" fmla="*/ 802 w 977"/>
              <a:gd name="T93" fmla="*/ 531 h 886"/>
              <a:gd name="T94" fmla="*/ 810 w 977"/>
              <a:gd name="T95" fmla="*/ 510 h 886"/>
              <a:gd name="T96" fmla="*/ 829 w 977"/>
              <a:gd name="T97" fmla="*/ 531 h 886"/>
              <a:gd name="T98" fmla="*/ 847 w 977"/>
              <a:gd name="T99" fmla="*/ 553 h 886"/>
              <a:gd name="T100" fmla="*/ 885 w 977"/>
              <a:gd name="T101" fmla="*/ 615 h 886"/>
              <a:gd name="T102" fmla="*/ 977 w 977"/>
              <a:gd name="T103" fmla="*/ 642 h 8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977" h="886">
                <a:moveTo>
                  <a:pt x="977" y="642"/>
                </a:moveTo>
                <a:lnTo>
                  <a:pt x="967" y="743"/>
                </a:lnTo>
                <a:lnTo>
                  <a:pt x="965" y="770"/>
                </a:lnTo>
                <a:lnTo>
                  <a:pt x="895" y="762"/>
                </a:lnTo>
                <a:lnTo>
                  <a:pt x="889" y="786"/>
                </a:lnTo>
                <a:lnTo>
                  <a:pt x="878" y="828"/>
                </a:lnTo>
                <a:lnTo>
                  <a:pt x="691" y="834"/>
                </a:lnTo>
                <a:lnTo>
                  <a:pt x="608" y="756"/>
                </a:lnTo>
                <a:lnTo>
                  <a:pt x="561" y="786"/>
                </a:lnTo>
                <a:lnTo>
                  <a:pt x="596" y="834"/>
                </a:lnTo>
                <a:lnTo>
                  <a:pt x="581" y="861"/>
                </a:lnTo>
                <a:lnTo>
                  <a:pt x="567" y="886"/>
                </a:lnTo>
                <a:lnTo>
                  <a:pt x="476" y="861"/>
                </a:lnTo>
                <a:lnTo>
                  <a:pt x="468" y="859"/>
                </a:lnTo>
                <a:lnTo>
                  <a:pt x="460" y="848"/>
                </a:lnTo>
                <a:lnTo>
                  <a:pt x="435" y="811"/>
                </a:lnTo>
                <a:lnTo>
                  <a:pt x="394" y="811"/>
                </a:lnTo>
                <a:lnTo>
                  <a:pt x="255" y="809"/>
                </a:lnTo>
                <a:lnTo>
                  <a:pt x="233" y="786"/>
                </a:lnTo>
                <a:lnTo>
                  <a:pt x="146" y="696"/>
                </a:lnTo>
                <a:lnTo>
                  <a:pt x="0" y="543"/>
                </a:lnTo>
                <a:lnTo>
                  <a:pt x="22" y="531"/>
                </a:lnTo>
                <a:lnTo>
                  <a:pt x="39" y="522"/>
                </a:lnTo>
                <a:lnTo>
                  <a:pt x="53" y="512"/>
                </a:lnTo>
                <a:lnTo>
                  <a:pt x="146" y="463"/>
                </a:lnTo>
                <a:lnTo>
                  <a:pt x="146" y="448"/>
                </a:lnTo>
                <a:lnTo>
                  <a:pt x="146" y="421"/>
                </a:lnTo>
                <a:lnTo>
                  <a:pt x="198" y="425"/>
                </a:lnTo>
                <a:lnTo>
                  <a:pt x="257" y="430"/>
                </a:lnTo>
                <a:lnTo>
                  <a:pt x="270" y="374"/>
                </a:lnTo>
                <a:lnTo>
                  <a:pt x="210" y="353"/>
                </a:lnTo>
                <a:lnTo>
                  <a:pt x="198" y="248"/>
                </a:lnTo>
                <a:lnTo>
                  <a:pt x="276" y="221"/>
                </a:lnTo>
                <a:lnTo>
                  <a:pt x="278" y="217"/>
                </a:lnTo>
                <a:lnTo>
                  <a:pt x="282" y="102"/>
                </a:lnTo>
                <a:lnTo>
                  <a:pt x="311" y="62"/>
                </a:lnTo>
                <a:lnTo>
                  <a:pt x="266" y="0"/>
                </a:lnTo>
                <a:lnTo>
                  <a:pt x="344" y="33"/>
                </a:lnTo>
                <a:lnTo>
                  <a:pt x="354" y="106"/>
                </a:lnTo>
                <a:lnTo>
                  <a:pt x="482" y="153"/>
                </a:lnTo>
                <a:lnTo>
                  <a:pt x="567" y="349"/>
                </a:lnTo>
                <a:lnTo>
                  <a:pt x="579" y="349"/>
                </a:lnTo>
                <a:lnTo>
                  <a:pt x="647" y="345"/>
                </a:lnTo>
                <a:lnTo>
                  <a:pt x="656" y="531"/>
                </a:lnTo>
                <a:lnTo>
                  <a:pt x="656" y="555"/>
                </a:lnTo>
                <a:lnTo>
                  <a:pt x="790" y="551"/>
                </a:lnTo>
                <a:lnTo>
                  <a:pt x="802" y="531"/>
                </a:lnTo>
                <a:lnTo>
                  <a:pt x="810" y="510"/>
                </a:lnTo>
                <a:lnTo>
                  <a:pt x="829" y="531"/>
                </a:lnTo>
                <a:lnTo>
                  <a:pt x="847" y="553"/>
                </a:lnTo>
                <a:lnTo>
                  <a:pt x="885" y="615"/>
                </a:lnTo>
                <a:lnTo>
                  <a:pt x="977" y="64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12"/>
          <p:cNvSpPr>
            <a:spLocks/>
          </p:cNvSpPr>
          <p:nvPr/>
        </p:nvSpPr>
        <p:spPr bwMode="auto">
          <a:xfrm>
            <a:off x="5957888" y="3484563"/>
            <a:ext cx="1281113" cy="1012825"/>
          </a:xfrm>
          <a:custGeom>
            <a:avLst/>
            <a:gdLst>
              <a:gd name="T0" fmla="*/ 397 w 807"/>
              <a:gd name="T1" fmla="*/ 4 h 638"/>
              <a:gd name="T2" fmla="*/ 434 w 807"/>
              <a:gd name="T3" fmla="*/ 120 h 638"/>
              <a:gd name="T4" fmla="*/ 527 w 807"/>
              <a:gd name="T5" fmla="*/ 178 h 638"/>
              <a:gd name="T6" fmla="*/ 529 w 807"/>
              <a:gd name="T7" fmla="*/ 176 h 638"/>
              <a:gd name="T8" fmla="*/ 549 w 807"/>
              <a:gd name="T9" fmla="*/ 169 h 638"/>
              <a:gd name="T10" fmla="*/ 553 w 807"/>
              <a:gd name="T11" fmla="*/ 167 h 638"/>
              <a:gd name="T12" fmla="*/ 597 w 807"/>
              <a:gd name="T13" fmla="*/ 151 h 638"/>
              <a:gd name="T14" fmla="*/ 652 w 807"/>
              <a:gd name="T15" fmla="*/ 281 h 638"/>
              <a:gd name="T16" fmla="*/ 716 w 807"/>
              <a:gd name="T17" fmla="*/ 291 h 638"/>
              <a:gd name="T18" fmla="*/ 807 w 807"/>
              <a:gd name="T19" fmla="*/ 413 h 638"/>
              <a:gd name="T20" fmla="*/ 764 w 807"/>
              <a:gd name="T21" fmla="*/ 438 h 638"/>
              <a:gd name="T22" fmla="*/ 751 w 807"/>
              <a:gd name="T23" fmla="*/ 444 h 638"/>
              <a:gd name="T24" fmla="*/ 749 w 807"/>
              <a:gd name="T25" fmla="*/ 446 h 638"/>
              <a:gd name="T26" fmla="*/ 743 w 807"/>
              <a:gd name="T27" fmla="*/ 446 h 638"/>
              <a:gd name="T28" fmla="*/ 657 w 807"/>
              <a:gd name="T29" fmla="*/ 458 h 638"/>
              <a:gd name="T30" fmla="*/ 574 w 807"/>
              <a:gd name="T31" fmla="*/ 456 h 638"/>
              <a:gd name="T32" fmla="*/ 621 w 807"/>
              <a:gd name="T33" fmla="*/ 512 h 638"/>
              <a:gd name="T34" fmla="*/ 547 w 807"/>
              <a:gd name="T35" fmla="*/ 559 h 638"/>
              <a:gd name="T36" fmla="*/ 539 w 807"/>
              <a:gd name="T37" fmla="*/ 619 h 638"/>
              <a:gd name="T38" fmla="*/ 508 w 807"/>
              <a:gd name="T39" fmla="*/ 638 h 638"/>
              <a:gd name="T40" fmla="*/ 430 w 807"/>
              <a:gd name="T41" fmla="*/ 636 h 638"/>
              <a:gd name="T42" fmla="*/ 461 w 807"/>
              <a:gd name="T43" fmla="*/ 530 h 638"/>
              <a:gd name="T44" fmla="*/ 388 w 807"/>
              <a:gd name="T45" fmla="*/ 423 h 638"/>
              <a:gd name="T46" fmla="*/ 353 w 807"/>
              <a:gd name="T47" fmla="*/ 450 h 638"/>
              <a:gd name="T48" fmla="*/ 331 w 807"/>
              <a:gd name="T49" fmla="*/ 469 h 638"/>
              <a:gd name="T50" fmla="*/ 283 w 807"/>
              <a:gd name="T51" fmla="*/ 456 h 638"/>
              <a:gd name="T52" fmla="*/ 194 w 807"/>
              <a:gd name="T53" fmla="*/ 297 h 638"/>
              <a:gd name="T54" fmla="*/ 56 w 807"/>
              <a:gd name="T55" fmla="*/ 314 h 638"/>
              <a:gd name="T56" fmla="*/ 0 w 807"/>
              <a:gd name="T57" fmla="*/ 248 h 638"/>
              <a:gd name="T58" fmla="*/ 11 w 807"/>
              <a:gd name="T59" fmla="*/ 206 h 638"/>
              <a:gd name="T60" fmla="*/ 17 w 807"/>
              <a:gd name="T61" fmla="*/ 182 h 638"/>
              <a:gd name="T62" fmla="*/ 87 w 807"/>
              <a:gd name="T63" fmla="*/ 190 h 638"/>
              <a:gd name="T64" fmla="*/ 89 w 807"/>
              <a:gd name="T65" fmla="*/ 163 h 638"/>
              <a:gd name="T66" fmla="*/ 99 w 807"/>
              <a:gd name="T67" fmla="*/ 62 h 638"/>
              <a:gd name="T68" fmla="*/ 124 w 807"/>
              <a:gd name="T69" fmla="*/ 87 h 638"/>
              <a:gd name="T70" fmla="*/ 234 w 807"/>
              <a:gd name="T71" fmla="*/ 37 h 638"/>
              <a:gd name="T72" fmla="*/ 271 w 807"/>
              <a:gd name="T73" fmla="*/ 64 h 638"/>
              <a:gd name="T74" fmla="*/ 335 w 807"/>
              <a:gd name="T75" fmla="*/ 4 h 638"/>
              <a:gd name="T76" fmla="*/ 339 w 807"/>
              <a:gd name="T77" fmla="*/ 0 h 638"/>
              <a:gd name="T78" fmla="*/ 397 w 807"/>
              <a:gd name="T79" fmla="*/ 4 h 6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807" h="638">
                <a:moveTo>
                  <a:pt x="397" y="4"/>
                </a:moveTo>
                <a:lnTo>
                  <a:pt x="434" y="120"/>
                </a:lnTo>
                <a:lnTo>
                  <a:pt x="527" y="178"/>
                </a:lnTo>
                <a:lnTo>
                  <a:pt x="529" y="176"/>
                </a:lnTo>
                <a:lnTo>
                  <a:pt x="549" y="169"/>
                </a:lnTo>
                <a:lnTo>
                  <a:pt x="553" y="167"/>
                </a:lnTo>
                <a:lnTo>
                  <a:pt x="597" y="151"/>
                </a:lnTo>
                <a:lnTo>
                  <a:pt x="652" y="281"/>
                </a:lnTo>
                <a:lnTo>
                  <a:pt x="716" y="291"/>
                </a:lnTo>
                <a:lnTo>
                  <a:pt x="807" y="413"/>
                </a:lnTo>
                <a:lnTo>
                  <a:pt x="764" y="438"/>
                </a:lnTo>
                <a:lnTo>
                  <a:pt x="751" y="444"/>
                </a:lnTo>
                <a:lnTo>
                  <a:pt x="749" y="446"/>
                </a:lnTo>
                <a:lnTo>
                  <a:pt x="743" y="446"/>
                </a:lnTo>
                <a:lnTo>
                  <a:pt x="657" y="458"/>
                </a:lnTo>
                <a:lnTo>
                  <a:pt x="574" y="456"/>
                </a:lnTo>
                <a:lnTo>
                  <a:pt x="621" y="512"/>
                </a:lnTo>
                <a:lnTo>
                  <a:pt x="547" y="559"/>
                </a:lnTo>
                <a:lnTo>
                  <a:pt x="539" y="619"/>
                </a:lnTo>
                <a:lnTo>
                  <a:pt x="508" y="638"/>
                </a:lnTo>
                <a:lnTo>
                  <a:pt x="430" y="636"/>
                </a:lnTo>
                <a:lnTo>
                  <a:pt x="461" y="530"/>
                </a:lnTo>
                <a:lnTo>
                  <a:pt x="388" y="423"/>
                </a:lnTo>
                <a:lnTo>
                  <a:pt x="353" y="450"/>
                </a:lnTo>
                <a:lnTo>
                  <a:pt x="331" y="469"/>
                </a:lnTo>
                <a:lnTo>
                  <a:pt x="283" y="456"/>
                </a:lnTo>
                <a:lnTo>
                  <a:pt x="194" y="297"/>
                </a:lnTo>
                <a:lnTo>
                  <a:pt x="56" y="314"/>
                </a:lnTo>
                <a:lnTo>
                  <a:pt x="0" y="248"/>
                </a:lnTo>
                <a:lnTo>
                  <a:pt x="11" y="206"/>
                </a:lnTo>
                <a:lnTo>
                  <a:pt x="17" y="182"/>
                </a:lnTo>
                <a:lnTo>
                  <a:pt x="87" y="190"/>
                </a:lnTo>
                <a:lnTo>
                  <a:pt x="89" y="163"/>
                </a:lnTo>
                <a:lnTo>
                  <a:pt x="99" y="62"/>
                </a:lnTo>
                <a:lnTo>
                  <a:pt x="124" y="87"/>
                </a:lnTo>
                <a:lnTo>
                  <a:pt x="234" y="37"/>
                </a:lnTo>
                <a:lnTo>
                  <a:pt x="271" y="64"/>
                </a:lnTo>
                <a:lnTo>
                  <a:pt x="335" y="4"/>
                </a:lnTo>
                <a:lnTo>
                  <a:pt x="339" y="0"/>
                </a:lnTo>
                <a:lnTo>
                  <a:pt x="397" y="4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6764338" y="3151188"/>
            <a:ext cx="1182688" cy="1787525"/>
          </a:xfrm>
          <a:custGeom>
            <a:avLst/>
            <a:gdLst>
              <a:gd name="T0" fmla="*/ 586 w 745"/>
              <a:gd name="T1" fmla="*/ 167 h 1126"/>
              <a:gd name="T2" fmla="*/ 559 w 745"/>
              <a:gd name="T3" fmla="*/ 200 h 1126"/>
              <a:gd name="T4" fmla="*/ 602 w 745"/>
              <a:gd name="T5" fmla="*/ 289 h 1126"/>
              <a:gd name="T6" fmla="*/ 584 w 745"/>
              <a:gd name="T7" fmla="*/ 353 h 1126"/>
              <a:gd name="T8" fmla="*/ 514 w 745"/>
              <a:gd name="T9" fmla="*/ 355 h 1126"/>
              <a:gd name="T10" fmla="*/ 508 w 745"/>
              <a:gd name="T11" fmla="*/ 408 h 1126"/>
              <a:gd name="T12" fmla="*/ 576 w 745"/>
              <a:gd name="T13" fmla="*/ 549 h 1126"/>
              <a:gd name="T14" fmla="*/ 604 w 745"/>
              <a:gd name="T15" fmla="*/ 577 h 1126"/>
              <a:gd name="T16" fmla="*/ 635 w 745"/>
              <a:gd name="T17" fmla="*/ 598 h 1126"/>
              <a:gd name="T18" fmla="*/ 668 w 745"/>
              <a:gd name="T19" fmla="*/ 621 h 1126"/>
              <a:gd name="T20" fmla="*/ 697 w 745"/>
              <a:gd name="T21" fmla="*/ 674 h 1126"/>
              <a:gd name="T22" fmla="*/ 745 w 745"/>
              <a:gd name="T23" fmla="*/ 761 h 1126"/>
              <a:gd name="T24" fmla="*/ 697 w 745"/>
              <a:gd name="T25" fmla="*/ 823 h 1126"/>
              <a:gd name="T26" fmla="*/ 648 w 745"/>
              <a:gd name="T27" fmla="*/ 889 h 1126"/>
              <a:gd name="T28" fmla="*/ 646 w 745"/>
              <a:gd name="T29" fmla="*/ 889 h 1126"/>
              <a:gd name="T30" fmla="*/ 584 w 745"/>
              <a:gd name="T31" fmla="*/ 858 h 1126"/>
              <a:gd name="T32" fmla="*/ 582 w 745"/>
              <a:gd name="T33" fmla="*/ 856 h 1126"/>
              <a:gd name="T34" fmla="*/ 565 w 745"/>
              <a:gd name="T35" fmla="*/ 868 h 1126"/>
              <a:gd name="T36" fmla="*/ 549 w 745"/>
              <a:gd name="T37" fmla="*/ 881 h 1126"/>
              <a:gd name="T38" fmla="*/ 518 w 745"/>
              <a:gd name="T39" fmla="*/ 903 h 1126"/>
              <a:gd name="T40" fmla="*/ 510 w 745"/>
              <a:gd name="T41" fmla="*/ 936 h 1126"/>
              <a:gd name="T42" fmla="*/ 505 w 745"/>
              <a:gd name="T43" fmla="*/ 930 h 1126"/>
              <a:gd name="T44" fmla="*/ 481 w 745"/>
              <a:gd name="T45" fmla="*/ 930 h 1126"/>
              <a:gd name="T46" fmla="*/ 394 w 745"/>
              <a:gd name="T47" fmla="*/ 930 h 1126"/>
              <a:gd name="T48" fmla="*/ 394 w 745"/>
              <a:gd name="T49" fmla="*/ 930 h 1126"/>
              <a:gd name="T50" fmla="*/ 394 w 745"/>
              <a:gd name="T51" fmla="*/ 930 h 1126"/>
              <a:gd name="T52" fmla="*/ 390 w 745"/>
              <a:gd name="T53" fmla="*/ 930 h 1126"/>
              <a:gd name="T54" fmla="*/ 390 w 745"/>
              <a:gd name="T55" fmla="*/ 932 h 1126"/>
              <a:gd name="T56" fmla="*/ 322 w 745"/>
              <a:gd name="T57" fmla="*/ 992 h 1126"/>
              <a:gd name="T58" fmla="*/ 330 w 745"/>
              <a:gd name="T59" fmla="*/ 1052 h 1126"/>
              <a:gd name="T60" fmla="*/ 227 w 745"/>
              <a:gd name="T61" fmla="*/ 1126 h 1126"/>
              <a:gd name="T62" fmla="*/ 208 w 745"/>
              <a:gd name="T63" fmla="*/ 1110 h 1126"/>
              <a:gd name="T64" fmla="*/ 31 w 745"/>
              <a:gd name="T65" fmla="*/ 965 h 1126"/>
              <a:gd name="T66" fmla="*/ 0 w 745"/>
              <a:gd name="T67" fmla="*/ 848 h 1126"/>
              <a:gd name="T68" fmla="*/ 31 w 745"/>
              <a:gd name="T69" fmla="*/ 829 h 1126"/>
              <a:gd name="T70" fmla="*/ 39 w 745"/>
              <a:gd name="T71" fmla="*/ 769 h 1126"/>
              <a:gd name="T72" fmla="*/ 113 w 745"/>
              <a:gd name="T73" fmla="*/ 722 h 1126"/>
              <a:gd name="T74" fmla="*/ 66 w 745"/>
              <a:gd name="T75" fmla="*/ 666 h 1126"/>
              <a:gd name="T76" fmla="*/ 149 w 745"/>
              <a:gd name="T77" fmla="*/ 668 h 1126"/>
              <a:gd name="T78" fmla="*/ 235 w 745"/>
              <a:gd name="T79" fmla="*/ 656 h 1126"/>
              <a:gd name="T80" fmla="*/ 241 w 745"/>
              <a:gd name="T81" fmla="*/ 656 h 1126"/>
              <a:gd name="T82" fmla="*/ 243 w 745"/>
              <a:gd name="T83" fmla="*/ 654 h 1126"/>
              <a:gd name="T84" fmla="*/ 256 w 745"/>
              <a:gd name="T85" fmla="*/ 648 h 1126"/>
              <a:gd name="T86" fmla="*/ 299 w 745"/>
              <a:gd name="T87" fmla="*/ 623 h 1126"/>
              <a:gd name="T88" fmla="*/ 208 w 745"/>
              <a:gd name="T89" fmla="*/ 501 h 1126"/>
              <a:gd name="T90" fmla="*/ 144 w 745"/>
              <a:gd name="T91" fmla="*/ 491 h 1126"/>
              <a:gd name="T92" fmla="*/ 89 w 745"/>
              <a:gd name="T93" fmla="*/ 361 h 1126"/>
              <a:gd name="T94" fmla="*/ 99 w 745"/>
              <a:gd name="T95" fmla="*/ 355 h 1126"/>
              <a:gd name="T96" fmla="*/ 184 w 745"/>
              <a:gd name="T97" fmla="*/ 315 h 1126"/>
              <a:gd name="T98" fmla="*/ 204 w 745"/>
              <a:gd name="T99" fmla="*/ 317 h 1126"/>
              <a:gd name="T100" fmla="*/ 283 w 745"/>
              <a:gd name="T101" fmla="*/ 324 h 1126"/>
              <a:gd name="T102" fmla="*/ 243 w 745"/>
              <a:gd name="T103" fmla="*/ 297 h 1126"/>
              <a:gd name="T104" fmla="*/ 274 w 745"/>
              <a:gd name="T105" fmla="*/ 171 h 1126"/>
              <a:gd name="T106" fmla="*/ 276 w 745"/>
              <a:gd name="T107" fmla="*/ 161 h 1126"/>
              <a:gd name="T108" fmla="*/ 303 w 745"/>
              <a:gd name="T109" fmla="*/ 55 h 1126"/>
              <a:gd name="T110" fmla="*/ 303 w 745"/>
              <a:gd name="T111" fmla="*/ 51 h 1126"/>
              <a:gd name="T112" fmla="*/ 305 w 745"/>
              <a:gd name="T113" fmla="*/ 51 h 1126"/>
              <a:gd name="T114" fmla="*/ 359 w 745"/>
              <a:gd name="T115" fmla="*/ 49 h 1126"/>
              <a:gd name="T116" fmla="*/ 398 w 745"/>
              <a:gd name="T117" fmla="*/ 4 h 1126"/>
              <a:gd name="T118" fmla="*/ 433 w 745"/>
              <a:gd name="T119" fmla="*/ 2 h 1126"/>
              <a:gd name="T120" fmla="*/ 503 w 745"/>
              <a:gd name="T121" fmla="*/ 0 h 1126"/>
              <a:gd name="T122" fmla="*/ 582 w 745"/>
              <a:gd name="T123" fmla="*/ 161 h 1126"/>
              <a:gd name="T124" fmla="*/ 586 w 745"/>
              <a:gd name="T125" fmla="*/ 167 h 11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745" h="1126">
                <a:moveTo>
                  <a:pt x="586" y="167"/>
                </a:moveTo>
                <a:lnTo>
                  <a:pt x="559" y="200"/>
                </a:lnTo>
                <a:lnTo>
                  <a:pt x="602" y="289"/>
                </a:lnTo>
                <a:lnTo>
                  <a:pt x="584" y="353"/>
                </a:lnTo>
                <a:lnTo>
                  <a:pt x="514" y="355"/>
                </a:lnTo>
                <a:lnTo>
                  <a:pt x="508" y="408"/>
                </a:lnTo>
                <a:lnTo>
                  <a:pt x="576" y="549"/>
                </a:lnTo>
                <a:lnTo>
                  <a:pt x="604" y="577"/>
                </a:lnTo>
                <a:lnTo>
                  <a:pt x="635" y="598"/>
                </a:lnTo>
                <a:lnTo>
                  <a:pt x="668" y="621"/>
                </a:lnTo>
                <a:lnTo>
                  <a:pt x="697" y="674"/>
                </a:lnTo>
                <a:lnTo>
                  <a:pt x="745" y="761"/>
                </a:lnTo>
                <a:lnTo>
                  <a:pt x="697" y="823"/>
                </a:lnTo>
                <a:lnTo>
                  <a:pt x="648" y="889"/>
                </a:lnTo>
                <a:lnTo>
                  <a:pt x="646" y="889"/>
                </a:lnTo>
                <a:lnTo>
                  <a:pt x="584" y="858"/>
                </a:lnTo>
                <a:lnTo>
                  <a:pt x="582" y="856"/>
                </a:lnTo>
                <a:lnTo>
                  <a:pt x="565" y="868"/>
                </a:lnTo>
                <a:lnTo>
                  <a:pt x="549" y="881"/>
                </a:lnTo>
                <a:lnTo>
                  <a:pt x="518" y="903"/>
                </a:lnTo>
                <a:lnTo>
                  <a:pt x="510" y="936"/>
                </a:lnTo>
                <a:lnTo>
                  <a:pt x="505" y="930"/>
                </a:lnTo>
                <a:lnTo>
                  <a:pt x="481" y="930"/>
                </a:lnTo>
                <a:lnTo>
                  <a:pt x="394" y="930"/>
                </a:lnTo>
                <a:lnTo>
                  <a:pt x="394" y="930"/>
                </a:lnTo>
                <a:lnTo>
                  <a:pt x="394" y="930"/>
                </a:lnTo>
                <a:lnTo>
                  <a:pt x="390" y="930"/>
                </a:lnTo>
                <a:lnTo>
                  <a:pt x="390" y="932"/>
                </a:lnTo>
                <a:lnTo>
                  <a:pt x="322" y="992"/>
                </a:lnTo>
                <a:lnTo>
                  <a:pt x="330" y="1052"/>
                </a:lnTo>
                <a:lnTo>
                  <a:pt x="227" y="1126"/>
                </a:lnTo>
                <a:lnTo>
                  <a:pt x="208" y="1110"/>
                </a:lnTo>
                <a:lnTo>
                  <a:pt x="31" y="965"/>
                </a:lnTo>
                <a:lnTo>
                  <a:pt x="0" y="848"/>
                </a:lnTo>
                <a:lnTo>
                  <a:pt x="31" y="829"/>
                </a:lnTo>
                <a:lnTo>
                  <a:pt x="39" y="769"/>
                </a:lnTo>
                <a:lnTo>
                  <a:pt x="113" y="722"/>
                </a:lnTo>
                <a:lnTo>
                  <a:pt x="66" y="666"/>
                </a:lnTo>
                <a:lnTo>
                  <a:pt x="149" y="668"/>
                </a:lnTo>
                <a:lnTo>
                  <a:pt x="235" y="656"/>
                </a:lnTo>
                <a:lnTo>
                  <a:pt x="241" y="656"/>
                </a:lnTo>
                <a:lnTo>
                  <a:pt x="243" y="654"/>
                </a:lnTo>
                <a:lnTo>
                  <a:pt x="256" y="648"/>
                </a:lnTo>
                <a:lnTo>
                  <a:pt x="299" y="623"/>
                </a:lnTo>
                <a:lnTo>
                  <a:pt x="208" y="501"/>
                </a:lnTo>
                <a:lnTo>
                  <a:pt x="144" y="491"/>
                </a:lnTo>
                <a:lnTo>
                  <a:pt x="89" y="361"/>
                </a:lnTo>
                <a:lnTo>
                  <a:pt x="99" y="355"/>
                </a:lnTo>
                <a:lnTo>
                  <a:pt x="184" y="315"/>
                </a:lnTo>
                <a:lnTo>
                  <a:pt x="204" y="317"/>
                </a:lnTo>
                <a:lnTo>
                  <a:pt x="283" y="324"/>
                </a:lnTo>
                <a:lnTo>
                  <a:pt x="243" y="297"/>
                </a:lnTo>
                <a:lnTo>
                  <a:pt x="274" y="171"/>
                </a:lnTo>
                <a:lnTo>
                  <a:pt x="276" y="161"/>
                </a:lnTo>
                <a:lnTo>
                  <a:pt x="303" y="55"/>
                </a:lnTo>
                <a:lnTo>
                  <a:pt x="303" y="51"/>
                </a:lnTo>
                <a:lnTo>
                  <a:pt x="305" y="51"/>
                </a:lnTo>
                <a:lnTo>
                  <a:pt x="359" y="49"/>
                </a:lnTo>
                <a:lnTo>
                  <a:pt x="398" y="4"/>
                </a:lnTo>
                <a:lnTo>
                  <a:pt x="433" y="2"/>
                </a:lnTo>
                <a:lnTo>
                  <a:pt x="503" y="0"/>
                </a:lnTo>
                <a:lnTo>
                  <a:pt x="582" y="161"/>
                </a:lnTo>
                <a:lnTo>
                  <a:pt x="586" y="16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14"/>
          <p:cNvSpPr>
            <a:spLocks/>
          </p:cNvSpPr>
          <p:nvPr/>
        </p:nvSpPr>
        <p:spPr bwMode="auto">
          <a:xfrm>
            <a:off x="2578100" y="144463"/>
            <a:ext cx="2565400" cy="2692400"/>
          </a:xfrm>
          <a:custGeom>
            <a:avLst/>
            <a:gdLst>
              <a:gd name="T0" fmla="*/ 1199 w 1616"/>
              <a:gd name="T1" fmla="*/ 107 h 1696"/>
              <a:gd name="T2" fmla="*/ 1286 w 1616"/>
              <a:gd name="T3" fmla="*/ 214 h 1696"/>
              <a:gd name="T4" fmla="*/ 1380 w 1616"/>
              <a:gd name="T5" fmla="*/ 287 h 1696"/>
              <a:gd name="T6" fmla="*/ 1366 w 1616"/>
              <a:gd name="T7" fmla="*/ 382 h 1696"/>
              <a:gd name="T8" fmla="*/ 1424 w 1616"/>
              <a:gd name="T9" fmla="*/ 732 h 1696"/>
              <a:gd name="T10" fmla="*/ 1409 w 1616"/>
              <a:gd name="T11" fmla="*/ 776 h 1696"/>
              <a:gd name="T12" fmla="*/ 1539 w 1616"/>
              <a:gd name="T13" fmla="*/ 846 h 1696"/>
              <a:gd name="T14" fmla="*/ 1616 w 1616"/>
              <a:gd name="T15" fmla="*/ 862 h 1696"/>
              <a:gd name="T16" fmla="*/ 1556 w 1616"/>
              <a:gd name="T17" fmla="*/ 881 h 1696"/>
              <a:gd name="T18" fmla="*/ 1560 w 1616"/>
              <a:gd name="T19" fmla="*/ 906 h 1696"/>
              <a:gd name="T20" fmla="*/ 1572 w 1616"/>
              <a:gd name="T21" fmla="*/ 982 h 1696"/>
              <a:gd name="T22" fmla="*/ 1552 w 1616"/>
              <a:gd name="T23" fmla="*/ 1081 h 1696"/>
              <a:gd name="T24" fmla="*/ 1488 w 1616"/>
              <a:gd name="T25" fmla="*/ 1081 h 1696"/>
              <a:gd name="T26" fmla="*/ 1440 w 1616"/>
              <a:gd name="T27" fmla="*/ 1132 h 1696"/>
              <a:gd name="T28" fmla="*/ 1477 w 1616"/>
              <a:gd name="T29" fmla="*/ 1213 h 1696"/>
              <a:gd name="T30" fmla="*/ 1434 w 1616"/>
              <a:gd name="T31" fmla="*/ 1244 h 1696"/>
              <a:gd name="T32" fmla="*/ 1488 w 1616"/>
              <a:gd name="T33" fmla="*/ 1407 h 1696"/>
              <a:gd name="T34" fmla="*/ 1496 w 1616"/>
              <a:gd name="T35" fmla="*/ 1448 h 1696"/>
              <a:gd name="T36" fmla="*/ 1451 w 1616"/>
              <a:gd name="T37" fmla="*/ 1510 h 1696"/>
              <a:gd name="T38" fmla="*/ 1345 w 1616"/>
              <a:gd name="T39" fmla="*/ 1566 h 1696"/>
              <a:gd name="T40" fmla="*/ 1248 w 1616"/>
              <a:gd name="T41" fmla="*/ 1498 h 1696"/>
              <a:gd name="T42" fmla="*/ 1135 w 1616"/>
              <a:gd name="T43" fmla="*/ 1522 h 1696"/>
              <a:gd name="T44" fmla="*/ 1106 w 1616"/>
              <a:gd name="T45" fmla="*/ 1520 h 1696"/>
              <a:gd name="T46" fmla="*/ 1116 w 1616"/>
              <a:gd name="T47" fmla="*/ 1607 h 1696"/>
              <a:gd name="T48" fmla="*/ 1057 w 1616"/>
              <a:gd name="T49" fmla="*/ 1696 h 1696"/>
              <a:gd name="T50" fmla="*/ 908 w 1616"/>
              <a:gd name="T51" fmla="*/ 1531 h 1696"/>
              <a:gd name="T52" fmla="*/ 929 w 1616"/>
              <a:gd name="T53" fmla="*/ 1399 h 1696"/>
              <a:gd name="T54" fmla="*/ 834 w 1616"/>
              <a:gd name="T55" fmla="*/ 1397 h 1696"/>
              <a:gd name="T56" fmla="*/ 671 w 1616"/>
              <a:gd name="T57" fmla="*/ 1359 h 1696"/>
              <a:gd name="T58" fmla="*/ 456 w 1616"/>
              <a:gd name="T59" fmla="*/ 1265 h 1696"/>
              <a:gd name="T60" fmla="*/ 421 w 1616"/>
              <a:gd name="T61" fmla="*/ 1215 h 1696"/>
              <a:gd name="T62" fmla="*/ 390 w 1616"/>
              <a:gd name="T63" fmla="*/ 1178 h 1696"/>
              <a:gd name="T64" fmla="*/ 363 w 1616"/>
              <a:gd name="T65" fmla="*/ 1182 h 1696"/>
              <a:gd name="T66" fmla="*/ 320 w 1616"/>
              <a:gd name="T67" fmla="*/ 1229 h 1696"/>
              <a:gd name="T68" fmla="*/ 124 w 1616"/>
              <a:gd name="T69" fmla="*/ 1106 h 1696"/>
              <a:gd name="T70" fmla="*/ 6 w 1616"/>
              <a:gd name="T71" fmla="*/ 804 h 1696"/>
              <a:gd name="T72" fmla="*/ 101 w 1616"/>
              <a:gd name="T73" fmla="*/ 658 h 1696"/>
              <a:gd name="T74" fmla="*/ 110 w 1616"/>
              <a:gd name="T75" fmla="*/ 549 h 1696"/>
              <a:gd name="T76" fmla="*/ 291 w 1616"/>
              <a:gd name="T77" fmla="*/ 311 h 1696"/>
              <a:gd name="T78" fmla="*/ 518 w 1616"/>
              <a:gd name="T79" fmla="*/ 245 h 1696"/>
              <a:gd name="T80" fmla="*/ 821 w 1616"/>
              <a:gd name="T81" fmla="*/ 0 h 1696"/>
              <a:gd name="T82" fmla="*/ 1083 w 1616"/>
              <a:gd name="T83" fmla="*/ 58 h 16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616" h="1696">
                <a:moveTo>
                  <a:pt x="1083" y="58"/>
                </a:moveTo>
                <a:lnTo>
                  <a:pt x="1199" y="107"/>
                </a:lnTo>
                <a:lnTo>
                  <a:pt x="1277" y="204"/>
                </a:lnTo>
                <a:lnTo>
                  <a:pt x="1286" y="214"/>
                </a:lnTo>
                <a:lnTo>
                  <a:pt x="1277" y="258"/>
                </a:lnTo>
                <a:lnTo>
                  <a:pt x="1380" y="287"/>
                </a:lnTo>
                <a:lnTo>
                  <a:pt x="1405" y="355"/>
                </a:lnTo>
                <a:lnTo>
                  <a:pt x="1366" y="382"/>
                </a:lnTo>
                <a:lnTo>
                  <a:pt x="1467" y="577"/>
                </a:lnTo>
                <a:lnTo>
                  <a:pt x="1424" y="732"/>
                </a:lnTo>
                <a:lnTo>
                  <a:pt x="1418" y="755"/>
                </a:lnTo>
                <a:lnTo>
                  <a:pt x="1409" y="776"/>
                </a:lnTo>
                <a:lnTo>
                  <a:pt x="1539" y="873"/>
                </a:lnTo>
                <a:lnTo>
                  <a:pt x="1539" y="846"/>
                </a:lnTo>
                <a:lnTo>
                  <a:pt x="1539" y="827"/>
                </a:lnTo>
                <a:lnTo>
                  <a:pt x="1616" y="862"/>
                </a:lnTo>
                <a:lnTo>
                  <a:pt x="1589" y="870"/>
                </a:lnTo>
                <a:lnTo>
                  <a:pt x="1556" y="881"/>
                </a:lnTo>
                <a:lnTo>
                  <a:pt x="1560" y="899"/>
                </a:lnTo>
                <a:lnTo>
                  <a:pt x="1560" y="906"/>
                </a:lnTo>
                <a:lnTo>
                  <a:pt x="1568" y="957"/>
                </a:lnTo>
                <a:lnTo>
                  <a:pt x="1572" y="982"/>
                </a:lnTo>
                <a:lnTo>
                  <a:pt x="1572" y="986"/>
                </a:lnTo>
                <a:lnTo>
                  <a:pt x="1552" y="1081"/>
                </a:lnTo>
                <a:lnTo>
                  <a:pt x="1521" y="1081"/>
                </a:lnTo>
                <a:lnTo>
                  <a:pt x="1488" y="1081"/>
                </a:lnTo>
                <a:lnTo>
                  <a:pt x="1453" y="1118"/>
                </a:lnTo>
                <a:lnTo>
                  <a:pt x="1440" y="1132"/>
                </a:lnTo>
                <a:lnTo>
                  <a:pt x="1459" y="1194"/>
                </a:lnTo>
                <a:lnTo>
                  <a:pt x="1477" y="1213"/>
                </a:lnTo>
                <a:lnTo>
                  <a:pt x="1477" y="1215"/>
                </a:lnTo>
                <a:lnTo>
                  <a:pt x="1434" y="1244"/>
                </a:lnTo>
                <a:lnTo>
                  <a:pt x="1463" y="1318"/>
                </a:lnTo>
                <a:lnTo>
                  <a:pt x="1488" y="1407"/>
                </a:lnTo>
                <a:lnTo>
                  <a:pt x="1480" y="1421"/>
                </a:lnTo>
                <a:lnTo>
                  <a:pt x="1496" y="1448"/>
                </a:lnTo>
                <a:lnTo>
                  <a:pt x="1459" y="1473"/>
                </a:lnTo>
                <a:lnTo>
                  <a:pt x="1451" y="1510"/>
                </a:lnTo>
                <a:lnTo>
                  <a:pt x="1356" y="1518"/>
                </a:lnTo>
                <a:lnTo>
                  <a:pt x="1345" y="1566"/>
                </a:lnTo>
                <a:lnTo>
                  <a:pt x="1257" y="1553"/>
                </a:lnTo>
                <a:lnTo>
                  <a:pt x="1248" y="1498"/>
                </a:lnTo>
                <a:lnTo>
                  <a:pt x="1170" y="1527"/>
                </a:lnTo>
                <a:lnTo>
                  <a:pt x="1135" y="1522"/>
                </a:lnTo>
                <a:lnTo>
                  <a:pt x="1108" y="1520"/>
                </a:lnTo>
                <a:lnTo>
                  <a:pt x="1106" y="1520"/>
                </a:lnTo>
                <a:lnTo>
                  <a:pt x="1108" y="1527"/>
                </a:lnTo>
                <a:lnTo>
                  <a:pt x="1116" y="1607"/>
                </a:lnTo>
                <a:lnTo>
                  <a:pt x="1096" y="1638"/>
                </a:lnTo>
                <a:lnTo>
                  <a:pt x="1057" y="1696"/>
                </a:lnTo>
                <a:lnTo>
                  <a:pt x="1046" y="1685"/>
                </a:lnTo>
                <a:lnTo>
                  <a:pt x="908" y="1531"/>
                </a:lnTo>
                <a:lnTo>
                  <a:pt x="900" y="1421"/>
                </a:lnTo>
                <a:lnTo>
                  <a:pt x="929" y="1399"/>
                </a:lnTo>
                <a:lnTo>
                  <a:pt x="894" y="1384"/>
                </a:lnTo>
                <a:lnTo>
                  <a:pt x="834" y="1397"/>
                </a:lnTo>
                <a:lnTo>
                  <a:pt x="770" y="1409"/>
                </a:lnTo>
                <a:lnTo>
                  <a:pt x="671" y="1359"/>
                </a:lnTo>
                <a:lnTo>
                  <a:pt x="541" y="1380"/>
                </a:lnTo>
                <a:lnTo>
                  <a:pt x="456" y="1265"/>
                </a:lnTo>
                <a:lnTo>
                  <a:pt x="431" y="1229"/>
                </a:lnTo>
                <a:lnTo>
                  <a:pt x="421" y="1215"/>
                </a:lnTo>
                <a:lnTo>
                  <a:pt x="415" y="1182"/>
                </a:lnTo>
                <a:lnTo>
                  <a:pt x="390" y="1178"/>
                </a:lnTo>
                <a:lnTo>
                  <a:pt x="367" y="1170"/>
                </a:lnTo>
                <a:lnTo>
                  <a:pt x="363" y="1182"/>
                </a:lnTo>
                <a:lnTo>
                  <a:pt x="347" y="1236"/>
                </a:lnTo>
                <a:lnTo>
                  <a:pt x="320" y="1229"/>
                </a:lnTo>
                <a:lnTo>
                  <a:pt x="277" y="1201"/>
                </a:lnTo>
                <a:lnTo>
                  <a:pt x="124" y="1106"/>
                </a:lnTo>
                <a:lnTo>
                  <a:pt x="0" y="1019"/>
                </a:lnTo>
                <a:lnTo>
                  <a:pt x="6" y="804"/>
                </a:lnTo>
                <a:lnTo>
                  <a:pt x="101" y="695"/>
                </a:lnTo>
                <a:lnTo>
                  <a:pt x="101" y="658"/>
                </a:lnTo>
                <a:lnTo>
                  <a:pt x="101" y="559"/>
                </a:lnTo>
                <a:lnTo>
                  <a:pt x="110" y="549"/>
                </a:lnTo>
                <a:lnTo>
                  <a:pt x="240" y="361"/>
                </a:lnTo>
                <a:lnTo>
                  <a:pt x="291" y="311"/>
                </a:lnTo>
                <a:lnTo>
                  <a:pt x="436" y="287"/>
                </a:lnTo>
                <a:lnTo>
                  <a:pt x="518" y="245"/>
                </a:lnTo>
                <a:lnTo>
                  <a:pt x="609" y="47"/>
                </a:lnTo>
                <a:lnTo>
                  <a:pt x="821" y="0"/>
                </a:lnTo>
                <a:lnTo>
                  <a:pt x="1028" y="86"/>
                </a:lnTo>
                <a:lnTo>
                  <a:pt x="1083" y="58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15"/>
          <p:cNvSpPr>
            <a:spLocks noEditPoints="1"/>
          </p:cNvSpPr>
          <p:nvPr/>
        </p:nvSpPr>
        <p:spPr bwMode="auto">
          <a:xfrm>
            <a:off x="6872288" y="4627563"/>
            <a:ext cx="949325" cy="819150"/>
          </a:xfrm>
          <a:custGeom>
            <a:avLst/>
            <a:gdLst>
              <a:gd name="T0" fmla="*/ 421 w 598"/>
              <a:gd name="T1" fmla="*/ 165 h 516"/>
              <a:gd name="T2" fmla="*/ 473 w 598"/>
              <a:gd name="T3" fmla="*/ 223 h 516"/>
              <a:gd name="T4" fmla="*/ 506 w 598"/>
              <a:gd name="T5" fmla="*/ 229 h 516"/>
              <a:gd name="T6" fmla="*/ 528 w 598"/>
              <a:gd name="T7" fmla="*/ 235 h 516"/>
              <a:gd name="T8" fmla="*/ 569 w 598"/>
              <a:gd name="T9" fmla="*/ 301 h 516"/>
              <a:gd name="T10" fmla="*/ 598 w 598"/>
              <a:gd name="T11" fmla="*/ 359 h 516"/>
              <a:gd name="T12" fmla="*/ 524 w 598"/>
              <a:gd name="T13" fmla="*/ 357 h 516"/>
              <a:gd name="T14" fmla="*/ 493 w 598"/>
              <a:gd name="T15" fmla="*/ 384 h 516"/>
              <a:gd name="T16" fmla="*/ 473 w 598"/>
              <a:gd name="T17" fmla="*/ 425 h 516"/>
              <a:gd name="T18" fmla="*/ 421 w 598"/>
              <a:gd name="T19" fmla="*/ 464 h 516"/>
              <a:gd name="T20" fmla="*/ 378 w 598"/>
              <a:gd name="T21" fmla="*/ 493 h 516"/>
              <a:gd name="T22" fmla="*/ 310 w 598"/>
              <a:gd name="T23" fmla="*/ 516 h 516"/>
              <a:gd name="T24" fmla="*/ 250 w 598"/>
              <a:gd name="T25" fmla="*/ 485 h 516"/>
              <a:gd name="T26" fmla="*/ 246 w 598"/>
              <a:gd name="T27" fmla="*/ 489 h 516"/>
              <a:gd name="T28" fmla="*/ 202 w 598"/>
              <a:gd name="T29" fmla="*/ 460 h 516"/>
              <a:gd name="T30" fmla="*/ 140 w 598"/>
              <a:gd name="T31" fmla="*/ 481 h 516"/>
              <a:gd name="T32" fmla="*/ 124 w 598"/>
              <a:gd name="T33" fmla="*/ 450 h 516"/>
              <a:gd name="T34" fmla="*/ 76 w 598"/>
              <a:gd name="T35" fmla="*/ 359 h 516"/>
              <a:gd name="T36" fmla="*/ 0 w 598"/>
              <a:gd name="T37" fmla="*/ 297 h 516"/>
              <a:gd name="T38" fmla="*/ 140 w 598"/>
              <a:gd name="T39" fmla="*/ 180 h 516"/>
              <a:gd name="T40" fmla="*/ 159 w 598"/>
              <a:gd name="T41" fmla="*/ 196 h 516"/>
              <a:gd name="T42" fmla="*/ 262 w 598"/>
              <a:gd name="T43" fmla="*/ 122 h 516"/>
              <a:gd name="T44" fmla="*/ 254 w 598"/>
              <a:gd name="T45" fmla="*/ 62 h 516"/>
              <a:gd name="T46" fmla="*/ 322 w 598"/>
              <a:gd name="T47" fmla="*/ 2 h 516"/>
              <a:gd name="T48" fmla="*/ 378 w 598"/>
              <a:gd name="T49" fmla="*/ 66 h 516"/>
              <a:gd name="T50" fmla="*/ 423 w 598"/>
              <a:gd name="T51" fmla="*/ 112 h 516"/>
              <a:gd name="T52" fmla="*/ 421 w 598"/>
              <a:gd name="T53" fmla="*/ 165 h 516"/>
              <a:gd name="T54" fmla="*/ 326 w 598"/>
              <a:gd name="T55" fmla="*/ 0 h 516"/>
              <a:gd name="T56" fmla="*/ 326 w 598"/>
              <a:gd name="T57" fmla="*/ 0 h 516"/>
              <a:gd name="T58" fmla="*/ 326 w 598"/>
              <a:gd name="T59" fmla="*/ 0 h 516"/>
              <a:gd name="T60" fmla="*/ 326 w 598"/>
              <a:gd name="T61" fmla="*/ 0 h 5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98" h="516">
                <a:moveTo>
                  <a:pt x="421" y="165"/>
                </a:moveTo>
                <a:lnTo>
                  <a:pt x="473" y="223"/>
                </a:lnTo>
                <a:lnTo>
                  <a:pt x="506" y="229"/>
                </a:lnTo>
                <a:lnTo>
                  <a:pt x="528" y="235"/>
                </a:lnTo>
                <a:lnTo>
                  <a:pt x="569" y="301"/>
                </a:lnTo>
                <a:lnTo>
                  <a:pt x="598" y="359"/>
                </a:lnTo>
                <a:lnTo>
                  <a:pt x="524" y="357"/>
                </a:lnTo>
                <a:lnTo>
                  <a:pt x="493" y="384"/>
                </a:lnTo>
                <a:lnTo>
                  <a:pt x="473" y="425"/>
                </a:lnTo>
                <a:lnTo>
                  <a:pt x="421" y="464"/>
                </a:lnTo>
                <a:lnTo>
                  <a:pt x="378" y="493"/>
                </a:lnTo>
                <a:lnTo>
                  <a:pt x="310" y="516"/>
                </a:lnTo>
                <a:lnTo>
                  <a:pt x="250" y="485"/>
                </a:lnTo>
                <a:lnTo>
                  <a:pt x="246" y="489"/>
                </a:lnTo>
                <a:lnTo>
                  <a:pt x="202" y="460"/>
                </a:lnTo>
                <a:lnTo>
                  <a:pt x="140" y="481"/>
                </a:lnTo>
                <a:lnTo>
                  <a:pt x="124" y="450"/>
                </a:lnTo>
                <a:lnTo>
                  <a:pt x="76" y="359"/>
                </a:lnTo>
                <a:lnTo>
                  <a:pt x="0" y="297"/>
                </a:lnTo>
                <a:lnTo>
                  <a:pt x="140" y="180"/>
                </a:lnTo>
                <a:lnTo>
                  <a:pt x="159" y="196"/>
                </a:lnTo>
                <a:lnTo>
                  <a:pt x="262" y="122"/>
                </a:lnTo>
                <a:lnTo>
                  <a:pt x="254" y="62"/>
                </a:lnTo>
                <a:lnTo>
                  <a:pt x="322" y="2"/>
                </a:lnTo>
                <a:lnTo>
                  <a:pt x="378" y="66"/>
                </a:lnTo>
                <a:lnTo>
                  <a:pt x="423" y="112"/>
                </a:lnTo>
                <a:lnTo>
                  <a:pt x="421" y="165"/>
                </a:lnTo>
                <a:close/>
                <a:moveTo>
                  <a:pt x="326" y="0"/>
                </a:moveTo>
                <a:lnTo>
                  <a:pt x="326" y="0"/>
                </a:lnTo>
                <a:lnTo>
                  <a:pt x="326" y="0"/>
                </a:lnTo>
                <a:lnTo>
                  <a:pt x="326" y="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16"/>
          <p:cNvSpPr>
            <a:spLocks/>
          </p:cNvSpPr>
          <p:nvPr/>
        </p:nvSpPr>
        <p:spPr bwMode="auto">
          <a:xfrm>
            <a:off x="7570788" y="3416300"/>
            <a:ext cx="576263" cy="965200"/>
          </a:xfrm>
          <a:custGeom>
            <a:avLst/>
            <a:gdLst>
              <a:gd name="T0" fmla="*/ 363 w 363"/>
              <a:gd name="T1" fmla="*/ 608 h 608"/>
              <a:gd name="T2" fmla="*/ 237 w 363"/>
              <a:gd name="T3" fmla="*/ 594 h 608"/>
              <a:gd name="T4" fmla="*/ 189 w 363"/>
              <a:gd name="T5" fmla="*/ 507 h 608"/>
              <a:gd name="T6" fmla="*/ 160 w 363"/>
              <a:gd name="T7" fmla="*/ 454 h 608"/>
              <a:gd name="T8" fmla="*/ 127 w 363"/>
              <a:gd name="T9" fmla="*/ 431 h 608"/>
              <a:gd name="T10" fmla="*/ 96 w 363"/>
              <a:gd name="T11" fmla="*/ 410 h 608"/>
              <a:gd name="T12" fmla="*/ 68 w 363"/>
              <a:gd name="T13" fmla="*/ 382 h 608"/>
              <a:gd name="T14" fmla="*/ 0 w 363"/>
              <a:gd name="T15" fmla="*/ 241 h 608"/>
              <a:gd name="T16" fmla="*/ 6 w 363"/>
              <a:gd name="T17" fmla="*/ 188 h 608"/>
              <a:gd name="T18" fmla="*/ 76 w 363"/>
              <a:gd name="T19" fmla="*/ 186 h 608"/>
              <a:gd name="T20" fmla="*/ 94 w 363"/>
              <a:gd name="T21" fmla="*/ 122 h 608"/>
              <a:gd name="T22" fmla="*/ 51 w 363"/>
              <a:gd name="T23" fmla="*/ 33 h 608"/>
              <a:gd name="T24" fmla="*/ 78 w 363"/>
              <a:gd name="T25" fmla="*/ 0 h 608"/>
              <a:gd name="T26" fmla="*/ 121 w 363"/>
              <a:gd name="T27" fmla="*/ 47 h 608"/>
              <a:gd name="T28" fmla="*/ 189 w 363"/>
              <a:gd name="T29" fmla="*/ 49 h 608"/>
              <a:gd name="T30" fmla="*/ 278 w 363"/>
              <a:gd name="T31" fmla="*/ 49 h 608"/>
              <a:gd name="T32" fmla="*/ 272 w 363"/>
              <a:gd name="T33" fmla="*/ 210 h 608"/>
              <a:gd name="T34" fmla="*/ 231 w 363"/>
              <a:gd name="T35" fmla="*/ 274 h 608"/>
              <a:gd name="T36" fmla="*/ 286 w 363"/>
              <a:gd name="T37" fmla="*/ 357 h 608"/>
              <a:gd name="T38" fmla="*/ 354 w 363"/>
              <a:gd name="T39" fmla="*/ 462 h 608"/>
              <a:gd name="T40" fmla="*/ 363 w 363"/>
              <a:gd name="T41" fmla="*/ 608 h 6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63" h="608">
                <a:moveTo>
                  <a:pt x="363" y="608"/>
                </a:moveTo>
                <a:lnTo>
                  <a:pt x="237" y="594"/>
                </a:lnTo>
                <a:lnTo>
                  <a:pt x="189" y="507"/>
                </a:lnTo>
                <a:lnTo>
                  <a:pt x="160" y="454"/>
                </a:lnTo>
                <a:lnTo>
                  <a:pt x="127" y="431"/>
                </a:lnTo>
                <a:lnTo>
                  <a:pt x="96" y="410"/>
                </a:lnTo>
                <a:lnTo>
                  <a:pt x="68" y="382"/>
                </a:lnTo>
                <a:lnTo>
                  <a:pt x="0" y="241"/>
                </a:lnTo>
                <a:lnTo>
                  <a:pt x="6" y="188"/>
                </a:lnTo>
                <a:lnTo>
                  <a:pt x="76" y="186"/>
                </a:lnTo>
                <a:lnTo>
                  <a:pt x="94" y="122"/>
                </a:lnTo>
                <a:lnTo>
                  <a:pt x="51" y="33"/>
                </a:lnTo>
                <a:lnTo>
                  <a:pt x="78" y="0"/>
                </a:lnTo>
                <a:lnTo>
                  <a:pt x="121" y="47"/>
                </a:lnTo>
                <a:lnTo>
                  <a:pt x="189" y="49"/>
                </a:lnTo>
                <a:lnTo>
                  <a:pt x="278" y="49"/>
                </a:lnTo>
                <a:lnTo>
                  <a:pt x="272" y="210"/>
                </a:lnTo>
                <a:lnTo>
                  <a:pt x="231" y="274"/>
                </a:lnTo>
                <a:lnTo>
                  <a:pt x="286" y="357"/>
                </a:lnTo>
                <a:lnTo>
                  <a:pt x="354" y="462"/>
                </a:lnTo>
                <a:lnTo>
                  <a:pt x="363" y="608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17"/>
          <p:cNvSpPr>
            <a:spLocks/>
          </p:cNvSpPr>
          <p:nvPr/>
        </p:nvSpPr>
        <p:spPr bwMode="auto">
          <a:xfrm>
            <a:off x="7573963" y="4362450"/>
            <a:ext cx="611188" cy="687388"/>
          </a:xfrm>
          <a:custGeom>
            <a:avLst/>
            <a:gdLst>
              <a:gd name="T0" fmla="*/ 361 w 385"/>
              <a:gd name="T1" fmla="*/ 15 h 433"/>
              <a:gd name="T2" fmla="*/ 385 w 385"/>
              <a:gd name="T3" fmla="*/ 76 h 433"/>
              <a:gd name="T4" fmla="*/ 326 w 385"/>
              <a:gd name="T5" fmla="*/ 103 h 433"/>
              <a:gd name="T6" fmla="*/ 286 w 385"/>
              <a:gd name="T7" fmla="*/ 120 h 433"/>
              <a:gd name="T8" fmla="*/ 274 w 385"/>
              <a:gd name="T9" fmla="*/ 192 h 433"/>
              <a:gd name="T10" fmla="*/ 315 w 385"/>
              <a:gd name="T11" fmla="*/ 274 h 433"/>
              <a:gd name="T12" fmla="*/ 303 w 385"/>
              <a:gd name="T13" fmla="*/ 326 h 433"/>
              <a:gd name="T14" fmla="*/ 274 w 385"/>
              <a:gd name="T15" fmla="*/ 431 h 433"/>
              <a:gd name="T16" fmla="*/ 257 w 385"/>
              <a:gd name="T17" fmla="*/ 433 h 433"/>
              <a:gd name="T18" fmla="*/ 249 w 385"/>
              <a:gd name="T19" fmla="*/ 413 h 433"/>
              <a:gd name="T20" fmla="*/ 239 w 385"/>
              <a:gd name="T21" fmla="*/ 347 h 433"/>
              <a:gd name="T22" fmla="*/ 206 w 385"/>
              <a:gd name="T23" fmla="*/ 351 h 433"/>
              <a:gd name="T24" fmla="*/ 187 w 385"/>
              <a:gd name="T25" fmla="*/ 353 h 433"/>
              <a:gd name="T26" fmla="*/ 175 w 385"/>
              <a:gd name="T27" fmla="*/ 355 h 433"/>
              <a:gd name="T28" fmla="*/ 140 w 385"/>
              <a:gd name="T29" fmla="*/ 291 h 433"/>
              <a:gd name="T30" fmla="*/ 146 w 385"/>
              <a:gd name="T31" fmla="*/ 233 h 433"/>
              <a:gd name="T32" fmla="*/ 94 w 385"/>
              <a:gd name="T33" fmla="*/ 244 h 433"/>
              <a:gd name="T34" fmla="*/ 101 w 385"/>
              <a:gd name="T35" fmla="*/ 376 h 433"/>
              <a:gd name="T36" fmla="*/ 57 w 385"/>
              <a:gd name="T37" fmla="*/ 359 h 433"/>
              <a:gd name="T38" fmla="*/ 45 w 385"/>
              <a:gd name="T39" fmla="*/ 355 h 433"/>
              <a:gd name="T40" fmla="*/ 43 w 385"/>
              <a:gd name="T41" fmla="*/ 343 h 433"/>
              <a:gd name="T42" fmla="*/ 35 w 385"/>
              <a:gd name="T43" fmla="*/ 244 h 433"/>
              <a:gd name="T44" fmla="*/ 35 w 385"/>
              <a:gd name="T45" fmla="*/ 233 h 433"/>
              <a:gd name="T46" fmla="*/ 0 w 385"/>
              <a:gd name="T47" fmla="*/ 178 h 433"/>
              <a:gd name="T48" fmla="*/ 0 w 385"/>
              <a:gd name="T49" fmla="*/ 175 h 433"/>
              <a:gd name="T50" fmla="*/ 8 w 385"/>
              <a:gd name="T51" fmla="*/ 145 h 433"/>
              <a:gd name="T52" fmla="*/ 39 w 385"/>
              <a:gd name="T53" fmla="*/ 120 h 433"/>
              <a:gd name="T54" fmla="*/ 55 w 385"/>
              <a:gd name="T55" fmla="*/ 109 h 433"/>
              <a:gd name="T56" fmla="*/ 72 w 385"/>
              <a:gd name="T57" fmla="*/ 97 h 433"/>
              <a:gd name="T58" fmla="*/ 74 w 385"/>
              <a:gd name="T59" fmla="*/ 97 h 433"/>
              <a:gd name="T60" fmla="*/ 136 w 385"/>
              <a:gd name="T61" fmla="*/ 130 h 433"/>
              <a:gd name="T62" fmla="*/ 138 w 385"/>
              <a:gd name="T63" fmla="*/ 130 h 433"/>
              <a:gd name="T64" fmla="*/ 187 w 385"/>
              <a:gd name="T65" fmla="*/ 64 h 433"/>
              <a:gd name="T66" fmla="*/ 235 w 385"/>
              <a:gd name="T67" fmla="*/ 0 h 433"/>
              <a:gd name="T68" fmla="*/ 361 w 385"/>
              <a:gd name="T69" fmla="*/ 15 h 4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85" h="433">
                <a:moveTo>
                  <a:pt x="361" y="15"/>
                </a:moveTo>
                <a:lnTo>
                  <a:pt x="385" y="76"/>
                </a:lnTo>
                <a:lnTo>
                  <a:pt x="326" y="103"/>
                </a:lnTo>
                <a:lnTo>
                  <a:pt x="286" y="120"/>
                </a:lnTo>
                <a:lnTo>
                  <a:pt x="274" y="192"/>
                </a:lnTo>
                <a:lnTo>
                  <a:pt x="315" y="274"/>
                </a:lnTo>
                <a:lnTo>
                  <a:pt x="303" y="326"/>
                </a:lnTo>
                <a:lnTo>
                  <a:pt x="274" y="431"/>
                </a:lnTo>
                <a:lnTo>
                  <a:pt x="257" y="433"/>
                </a:lnTo>
                <a:lnTo>
                  <a:pt x="249" y="413"/>
                </a:lnTo>
                <a:lnTo>
                  <a:pt x="239" y="347"/>
                </a:lnTo>
                <a:lnTo>
                  <a:pt x="206" y="351"/>
                </a:lnTo>
                <a:lnTo>
                  <a:pt x="187" y="353"/>
                </a:lnTo>
                <a:lnTo>
                  <a:pt x="175" y="355"/>
                </a:lnTo>
                <a:lnTo>
                  <a:pt x="140" y="291"/>
                </a:lnTo>
                <a:lnTo>
                  <a:pt x="146" y="233"/>
                </a:lnTo>
                <a:lnTo>
                  <a:pt x="94" y="244"/>
                </a:lnTo>
                <a:lnTo>
                  <a:pt x="101" y="376"/>
                </a:lnTo>
                <a:lnTo>
                  <a:pt x="57" y="359"/>
                </a:lnTo>
                <a:lnTo>
                  <a:pt x="45" y="355"/>
                </a:lnTo>
                <a:lnTo>
                  <a:pt x="43" y="343"/>
                </a:lnTo>
                <a:lnTo>
                  <a:pt x="35" y="244"/>
                </a:lnTo>
                <a:lnTo>
                  <a:pt x="35" y="233"/>
                </a:lnTo>
                <a:lnTo>
                  <a:pt x="0" y="178"/>
                </a:lnTo>
                <a:lnTo>
                  <a:pt x="0" y="175"/>
                </a:lnTo>
                <a:lnTo>
                  <a:pt x="8" y="145"/>
                </a:lnTo>
                <a:lnTo>
                  <a:pt x="39" y="120"/>
                </a:lnTo>
                <a:lnTo>
                  <a:pt x="55" y="109"/>
                </a:lnTo>
                <a:lnTo>
                  <a:pt x="72" y="97"/>
                </a:lnTo>
                <a:lnTo>
                  <a:pt x="74" y="97"/>
                </a:lnTo>
                <a:lnTo>
                  <a:pt x="136" y="130"/>
                </a:lnTo>
                <a:lnTo>
                  <a:pt x="138" y="130"/>
                </a:lnTo>
                <a:lnTo>
                  <a:pt x="187" y="64"/>
                </a:lnTo>
                <a:lnTo>
                  <a:pt x="235" y="0"/>
                </a:lnTo>
                <a:lnTo>
                  <a:pt x="361" y="15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Freeform 18"/>
          <p:cNvSpPr>
            <a:spLocks/>
          </p:cNvSpPr>
          <p:nvPr/>
        </p:nvSpPr>
        <p:spPr bwMode="auto">
          <a:xfrm>
            <a:off x="6000750" y="2852738"/>
            <a:ext cx="1425575" cy="914400"/>
          </a:xfrm>
          <a:custGeom>
            <a:avLst/>
            <a:gdLst>
              <a:gd name="T0" fmla="*/ 826 w 898"/>
              <a:gd name="T1" fmla="*/ 144 h 576"/>
              <a:gd name="T2" fmla="*/ 766 w 898"/>
              <a:gd name="T3" fmla="*/ 167 h 576"/>
              <a:gd name="T4" fmla="*/ 696 w 898"/>
              <a:gd name="T5" fmla="*/ 184 h 576"/>
              <a:gd name="T6" fmla="*/ 689 w 898"/>
              <a:gd name="T7" fmla="*/ 80 h 576"/>
              <a:gd name="T8" fmla="*/ 677 w 898"/>
              <a:gd name="T9" fmla="*/ 91 h 576"/>
              <a:gd name="T10" fmla="*/ 652 w 898"/>
              <a:gd name="T11" fmla="*/ 91 h 576"/>
              <a:gd name="T12" fmla="*/ 597 w 898"/>
              <a:gd name="T13" fmla="*/ 99 h 576"/>
              <a:gd name="T14" fmla="*/ 553 w 898"/>
              <a:gd name="T15" fmla="*/ 103 h 576"/>
              <a:gd name="T16" fmla="*/ 493 w 898"/>
              <a:gd name="T17" fmla="*/ 149 h 576"/>
              <a:gd name="T18" fmla="*/ 431 w 898"/>
              <a:gd name="T19" fmla="*/ 17 h 576"/>
              <a:gd name="T20" fmla="*/ 365 w 898"/>
              <a:gd name="T21" fmla="*/ 35 h 576"/>
              <a:gd name="T22" fmla="*/ 301 w 898"/>
              <a:gd name="T23" fmla="*/ 0 h 576"/>
              <a:gd name="T24" fmla="*/ 254 w 898"/>
              <a:gd name="T25" fmla="*/ 60 h 576"/>
              <a:gd name="T26" fmla="*/ 209 w 898"/>
              <a:gd name="T27" fmla="*/ 72 h 576"/>
              <a:gd name="T28" fmla="*/ 112 w 898"/>
              <a:gd name="T29" fmla="*/ 103 h 576"/>
              <a:gd name="T30" fmla="*/ 147 w 898"/>
              <a:gd name="T31" fmla="*/ 144 h 576"/>
              <a:gd name="T32" fmla="*/ 145 w 898"/>
              <a:gd name="T33" fmla="*/ 157 h 576"/>
              <a:gd name="T34" fmla="*/ 130 w 898"/>
              <a:gd name="T35" fmla="*/ 219 h 576"/>
              <a:gd name="T36" fmla="*/ 77 w 898"/>
              <a:gd name="T37" fmla="*/ 243 h 576"/>
              <a:gd name="T38" fmla="*/ 68 w 898"/>
              <a:gd name="T39" fmla="*/ 246 h 576"/>
              <a:gd name="T40" fmla="*/ 48 w 898"/>
              <a:gd name="T41" fmla="*/ 248 h 576"/>
              <a:gd name="T42" fmla="*/ 37 w 898"/>
              <a:gd name="T43" fmla="*/ 250 h 576"/>
              <a:gd name="T44" fmla="*/ 17 w 898"/>
              <a:gd name="T45" fmla="*/ 254 h 576"/>
              <a:gd name="T46" fmla="*/ 17 w 898"/>
              <a:gd name="T47" fmla="*/ 258 h 576"/>
              <a:gd name="T48" fmla="*/ 0 w 898"/>
              <a:gd name="T49" fmla="*/ 338 h 576"/>
              <a:gd name="T50" fmla="*/ 21 w 898"/>
              <a:gd name="T51" fmla="*/ 349 h 576"/>
              <a:gd name="T52" fmla="*/ 68 w 898"/>
              <a:gd name="T53" fmla="*/ 369 h 576"/>
              <a:gd name="T54" fmla="*/ 44 w 898"/>
              <a:gd name="T55" fmla="*/ 421 h 576"/>
              <a:gd name="T56" fmla="*/ 72 w 898"/>
              <a:gd name="T57" fmla="*/ 460 h 576"/>
              <a:gd name="T58" fmla="*/ 97 w 898"/>
              <a:gd name="T59" fmla="*/ 485 h 576"/>
              <a:gd name="T60" fmla="*/ 207 w 898"/>
              <a:gd name="T61" fmla="*/ 435 h 576"/>
              <a:gd name="T62" fmla="*/ 244 w 898"/>
              <a:gd name="T63" fmla="*/ 462 h 576"/>
              <a:gd name="T64" fmla="*/ 308 w 898"/>
              <a:gd name="T65" fmla="*/ 402 h 576"/>
              <a:gd name="T66" fmla="*/ 312 w 898"/>
              <a:gd name="T67" fmla="*/ 398 h 576"/>
              <a:gd name="T68" fmla="*/ 370 w 898"/>
              <a:gd name="T69" fmla="*/ 402 h 576"/>
              <a:gd name="T70" fmla="*/ 407 w 898"/>
              <a:gd name="T71" fmla="*/ 518 h 576"/>
              <a:gd name="T72" fmla="*/ 500 w 898"/>
              <a:gd name="T73" fmla="*/ 576 h 576"/>
              <a:gd name="T74" fmla="*/ 502 w 898"/>
              <a:gd name="T75" fmla="*/ 574 h 576"/>
              <a:gd name="T76" fmla="*/ 522 w 898"/>
              <a:gd name="T77" fmla="*/ 567 h 576"/>
              <a:gd name="T78" fmla="*/ 526 w 898"/>
              <a:gd name="T79" fmla="*/ 565 h 576"/>
              <a:gd name="T80" fmla="*/ 570 w 898"/>
              <a:gd name="T81" fmla="*/ 549 h 576"/>
              <a:gd name="T82" fmla="*/ 580 w 898"/>
              <a:gd name="T83" fmla="*/ 543 h 576"/>
              <a:gd name="T84" fmla="*/ 665 w 898"/>
              <a:gd name="T85" fmla="*/ 503 h 576"/>
              <a:gd name="T86" fmla="*/ 685 w 898"/>
              <a:gd name="T87" fmla="*/ 505 h 576"/>
              <a:gd name="T88" fmla="*/ 764 w 898"/>
              <a:gd name="T89" fmla="*/ 512 h 576"/>
              <a:gd name="T90" fmla="*/ 724 w 898"/>
              <a:gd name="T91" fmla="*/ 485 h 576"/>
              <a:gd name="T92" fmla="*/ 755 w 898"/>
              <a:gd name="T93" fmla="*/ 359 h 576"/>
              <a:gd name="T94" fmla="*/ 757 w 898"/>
              <a:gd name="T95" fmla="*/ 349 h 576"/>
              <a:gd name="T96" fmla="*/ 784 w 898"/>
              <a:gd name="T97" fmla="*/ 243 h 576"/>
              <a:gd name="T98" fmla="*/ 784 w 898"/>
              <a:gd name="T99" fmla="*/ 239 h 576"/>
              <a:gd name="T100" fmla="*/ 786 w 898"/>
              <a:gd name="T101" fmla="*/ 239 h 576"/>
              <a:gd name="T102" fmla="*/ 840 w 898"/>
              <a:gd name="T103" fmla="*/ 237 h 576"/>
              <a:gd name="T104" fmla="*/ 879 w 898"/>
              <a:gd name="T105" fmla="*/ 192 h 576"/>
              <a:gd name="T106" fmla="*/ 879 w 898"/>
              <a:gd name="T107" fmla="*/ 188 h 576"/>
              <a:gd name="T108" fmla="*/ 898 w 898"/>
              <a:gd name="T109" fmla="*/ 144 h 576"/>
              <a:gd name="T110" fmla="*/ 826 w 898"/>
              <a:gd name="T111" fmla="*/ 144 h 5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98" h="576">
                <a:moveTo>
                  <a:pt x="826" y="144"/>
                </a:moveTo>
                <a:lnTo>
                  <a:pt x="766" y="167"/>
                </a:lnTo>
                <a:lnTo>
                  <a:pt x="696" y="184"/>
                </a:lnTo>
                <a:lnTo>
                  <a:pt x="689" y="80"/>
                </a:lnTo>
                <a:lnTo>
                  <a:pt x="677" y="91"/>
                </a:lnTo>
                <a:lnTo>
                  <a:pt x="652" y="91"/>
                </a:lnTo>
                <a:lnTo>
                  <a:pt x="597" y="99"/>
                </a:lnTo>
                <a:lnTo>
                  <a:pt x="553" y="103"/>
                </a:lnTo>
                <a:lnTo>
                  <a:pt x="493" y="149"/>
                </a:lnTo>
                <a:lnTo>
                  <a:pt x="431" y="17"/>
                </a:lnTo>
                <a:lnTo>
                  <a:pt x="365" y="35"/>
                </a:lnTo>
                <a:lnTo>
                  <a:pt x="301" y="0"/>
                </a:lnTo>
                <a:lnTo>
                  <a:pt x="254" y="60"/>
                </a:lnTo>
                <a:lnTo>
                  <a:pt x="209" y="72"/>
                </a:lnTo>
                <a:lnTo>
                  <a:pt x="112" y="103"/>
                </a:lnTo>
                <a:lnTo>
                  <a:pt x="147" y="144"/>
                </a:lnTo>
                <a:lnTo>
                  <a:pt x="145" y="157"/>
                </a:lnTo>
                <a:lnTo>
                  <a:pt x="130" y="219"/>
                </a:lnTo>
                <a:lnTo>
                  <a:pt x="77" y="243"/>
                </a:lnTo>
                <a:lnTo>
                  <a:pt x="68" y="246"/>
                </a:lnTo>
                <a:lnTo>
                  <a:pt x="48" y="248"/>
                </a:lnTo>
                <a:lnTo>
                  <a:pt x="37" y="250"/>
                </a:lnTo>
                <a:lnTo>
                  <a:pt x="17" y="254"/>
                </a:lnTo>
                <a:lnTo>
                  <a:pt x="17" y="258"/>
                </a:lnTo>
                <a:lnTo>
                  <a:pt x="0" y="338"/>
                </a:lnTo>
                <a:lnTo>
                  <a:pt x="21" y="349"/>
                </a:lnTo>
                <a:lnTo>
                  <a:pt x="68" y="369"/>
                </a:lnTo>
                <a:lnTo>
                  <a:pt x="44" y="421"/>
                </a:lnTo>
                <a:lnTo>
                  <a:pt x="72" y="460"/>
                </a:lnTo>
                <a:lnTo>
                  <a:pt x="97" y="485"/>
                </a:lnTo>
                <a:lnTo>
                  <a:pt x="207" y="435"/>
                </a:lnTo>
                <a:lnTo>
                  <a:pt x="244" y="462"/>
                </a:lnTo>
                <a:lnTo>
                  <a:pt x="308" y="402"/>
                </a:lnTo>
                <a:lnTo>
                  <a:pt x="312" y="398"/>
                </a:lnTo>
                <a:lnTo>
                  <a:pt x="370" y="402"/>
                </a:lnTo>
                <a:lnTo>
                  <a:pt x="407" y="518"/>
                </a:lnTo>
                <a:lnTo>
                  <a:pt x="500" y="576"/>
                </a:lnTo>
                <a:lnTo>
                  <a:pt x="502" y="574"/>
                </a:lnTo>
                <a:lnTo>
                  <a:pt x="522" y="567"/>
                </a:lnTo>
                <a:lnTo>
                  <a:pt x="526" y="565"/>
                </a:lnTo>
                <a:lnTo>
                  <a:pt x="570" y="549"/>
                </a:lnTo>
                <a:lnTo>
                  <a:pt x="580" y="543"/>
                </a:lnTo>
                <a:lnTo>
                  <a:pt x="665" y="503"/>
                </a:lnTo>
                <a:lnTo>
                  <a:pt x="685" y="505"/>
                </a:lnTo>
                <a:lnTo>
                  <a:pt x="764" y="512"/>
                </a:lnTo>
                <a:lnTo>
                  <a:pt x="724" y="485"/>
                </a:lnTo>
                <a:lnTo>
                  <a:pt x="755" y="359"/>
                </a:lnTo>
                <a:lnTo>
                  <a:pt x="757" y="349"/>
                </a:lnTo>
                <a:lnTo>
                  <a:pt x="784" y="243"/>
                </a:lnTo>
                <a:lnTo>
                  <a:pt x="784" y="239"/>
                </a:lnTo>
                <a:lnTo>
                  <a:pt x="786" y="239"/>
                </a:lnTo>
                <a:lnTo>
                  <a:pt x="840" y="237"/>
                </a:lnTo>
                <a:lnTo>
                  <a:pt x="879" y="192"/>
                </a:lnTo>
                <a:lnTo>
                  <a:pt x="879" y="188"/>
                </a:lnTo>
                <a:lnTo>
                  <a:pt x="898" y="144"/>
                </a:lnTo>
                <a:lnTo>
                  <a:pt x="826" y="14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19"/>
          <p:cNvSpPr>
            <a:spLocks/>
          </p:cNvSpPr>
          <p:nvPr/>
        </p:nvSpPr>
        <p:spPr bwMode="auto">
          <a:xfrm>
            <a:off x="5975350" y="1346200"/>
            <a:ext cx="1525588" cy="1798638"/>
          </a:xfrm>
          <a:custGeom>
            <a:avLst/>
            <a:gdLst>
              <a:gd name="T0" fmla="*/ 596 w 961"/>
              <a:gd name="T1" fmla="*/ 217 h 1133"/>
              <a:gd name="T2" fmla="*/ 823 w 961"/>
              <a:gd name="T3" fmla="*/ 355 h 1133"/>
              <a:gd name="T4" fmla="*/ 794 w 961"/>
              <a:gd name="T5" fmla="*/ 454 h 1133"/>
              <a:gd name="T6" fmla="*/ 784 w 961"/>
              <a:gd name="T7" fmla="*/ 487 h 1133"/>
              <a:gd name="T8" fmla="*/ 759 w 961"/>
              <a:gd name="T9" fmla="*/ 580 h 1133"/>
              <a:gd name="T10" fmla="*/ 852 w 961"/>
              <a:gd name="T11" fmla="*/ 609 h 1133"/>
              <a:gd name="T12" fmla="*/ 881 w 961"/>
              <a:gd name="T13" fmla="*/ 782 h 1133"/>
              <a:gd name="T14" fmla="*/ 887 w 961"/>
              <a:gd name="T15" fmla="*/ 819 h 1133"/>
              <a:gd name="T16" fmla="*/ 910 w 961"/>
              <a:gd name="T17" fmla="*/ 941 h 1133"/>
              <a:gd name="T18" fmla="*/ 961 w 961"/>
              <a:gd name="T19" fmla="*/ 1001 h 1133"/>
              <a:gd name="T20" fmla="*/ 914 w 961"/>
              <a:gd name="T21" fmla="*/ 1093 h 1133"/>
              <a:gd name="T22" fmla="*/ 846 w 961"/>
              <a:gd name="T23" fmla="*/ 1091 h 1133"/>
              <a:gd name="T24" fmla="*/ 778 w 961"/>
              <a:gd name="T25" fmla="*/ 1118 h 1133"/>
              <a:gd name="T26" fmla="*/ 712 w 961"/>
              <a:gd name="T27" fmla="*/ 1133 h 1133"/>
              <a:gd name="T28" fmla="*/ 705 w 961"/>
              <a:gd name="T29" fmla="*/ 1029 h 1133"/>
              <a:gd name="T30" fmla="*/ 693 w 961"/>
              <a:gd name="T31" fmla="*/ 1040 h 1133"/>
              <a:gd name="T32" fmla="*/ 668 w 961"/>
              <a:gd name="T33" fmla="*/ 1040 h 1133"/>
              <a:gd name="T34" fmla="*/ 613 w 961"/>
              <a:gd name="T35" fmla="*/ 1048 h 1133"/>
              <a:gd name="T36" fmla="*/ 569 w 961"/>
              <a:gd name="T37" fmla="*/ 1052 h 1133"/>
              <a:gd name="T38" fmla="*/ 509 w 961"/>
              <a:gd name="T39" fmla="*/ 1098 h 1133"/>
              <a:gd name="T40" fmla="*/ 447 w 961"/>
              <a:gd name="T41" fmla="*/ 966 h 1133"/>
              <a:gd name="T42" fmla="*/ 381 w 961"/>
              <a:gd name="T43" fmla="*/ 984 h 1133"/>
              <a:gd name="T44" fmla="*/ 317 w 961"/>
              <a:gd name="T45" fmla="*/ 949 h 1133"/>
              <a:gd name="T46" fmla="*/ 270 w 961"/>
              <a:gd name="T47" fmla="*/ 1009 h 1133"/>
              <a:gd name="T48" fmla="*/ 225 w 961"/>
              <a:gd name="T49" fmla="*/ 1021 h 1133"/>
              <a:gd name="T50" fmla="*/ 128 w 961"/>
              <a:gd name="T51" fmla="*/ 1052 h 1133"/>
              <a:gd name="T52" fmla="*/ 33 w 961"/>
              <a:gd name="T53" fmla="*/ 1036 h 1133"/>
              <a:gd name="T54" fmla="*/ 0 w 961"/>
              <a:gd name="T55" fmla="*/ 941 h 1133"/>
              <a:gd name="T56" fmla="*/ 4 w 961"/>
              <a:gd name="T57" fmla="*/ 939 h 1133"/>
              <a:gd name="T58" fmla="*/ 93 w 961"/>
              <a:gd name="T59" fmla="*/ 908 h 1133"/>
              <a:gd name="T60" fmla="*/ 150 w 961"/>
              <a:gd name="T61" fmla="*/ 887 h 1133"/>
              <a:gd name="T62" fmla="*/ 268 w 961"/>
              <a:gd name="T63" fmla="*/ 846 h 1133"/>
              <a:gd name="T64" fmla="*/ 330 w 961"/>
              <a:gd name="T65" fmla="*/ 757 h 1133"/>
              <a:gd name="T66" fmla="*/ 330 w 961"/>
              <a:gd name="T67" fmla="*/ 757 h 1133"/>
              <a:gd name="T68" fmla="*/ 320 w 961"/>
              <a:gd name="T69" fmla="*/ 660 h 1133"/>
              <a:gd name="T70" fmla="*/ 220 w 961"/>
              <a:gd name="T71" fmla="*/ 590 h 1133"/>
              <a:gd name="T72" fmla="*/ 161 w 961"/>
              <a:gd name="T73" fmla="*/ 602 h 1133"/>
              <a:gd name="T74" fmla="*/ 157 w 961"/>
              <a:gd name="T75" fmla="*/ 563 h 1133"/>
              <a:gd name="T76" fmla="*/ 183 w 961"/>
              <a:gd name="T77" fmla="*/ 561 h 1133"/>
              <a:gd name="T78" fmla="*/ 208 w 961"/>
              <a:gd name="T79" fmla="*/ 559 h 1133"/>
              <a:gd name="T80" fmla="*/ 210 w 961"/>
              <a:gd name="T81" fmla="*/ 452 h 1133"/>
              <a:gd name="T82" fmla="*/ 167 w 961"/>
              <a:gd name="T83" fmla="*/ 161 h 1133"/>
              <a:gd name="T84" fmla="*/ 132 w 961"/>
              <a:gd name="T85" fmla="*/ 134 h 1133"/>
              <a:gd name="T86" fmla="*/ 107 w 961"/>
              <a:gd name="T87" fmla="*/ 113 h 1133"/>
              <a:gd name="T88" fmla="*/ 192 w 961"/>
              <a:gd name="T89" fmla="*/ 50 h 1133"/>
              <a:gd name="T90" fmla="*/ 214 w 961"/>
              <a:gd name="T91" fmla="*/ 31 h 1133"/>
              <a:gd name="T92" fmla="*/ 227 w 961"/>
              <a:gd name="T93" fmla="*/ 23 h 1133"/>
              <a:gd name="T94" fmla="*/ 256 w 961"/>
              <a:gd name="T95" fmla="*/ 0 h 1133"/>
              <a:gd name="T96" fmla="*/ 311 w 961"/>
              <a:gd name="T97" fmla="*/ 134 h 1133"/>
              <a:gd name="T98" fmla="*/ 377 w 961"/>
              <a:gd name="T99" fmla="*/ 196 h 1133"/>
              <a:gd name="T100" fmla="*/ 361 w 961"/>
              <a:gd name="T101" fmla="*/ 293 h 1133"/>
              <a:gd name="T102" fmla="*/ 390 w 961"/>
              <a:gd name="T103" fmla="*/ 361 h 1133"/>
              <a:gd name="T104" fmla="*/ 392 w 961"/>
              <a:gd name="T105" fmla="*/ 365 h 1133"/>
              <a:gd name="T106" fmla="*/ 509 w 961"/>
              <a:gd name="T107" fmla="*/ 332 h 1133"/>
              <a:gd name="T108" fmla="*/ 522 w 961"/>
              <a:gd name="T109" fmla="*/ 314 h 1133"/>
              <a:gd name="T110" fmla="*/ 596 w 961"/>
              <a:gd name="T111" fmla="*/ 217 h 1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961" h="1133">
                <a:moveTo>
                  <a:pt x="596" y="217"/>
                </a:moveTo>
                <a:lnTo>
                  <a:pt x="823" y="355"/>
                </a:lnTo>
                <a:lnTo>
                  <a:pt x="794" y="454"/>
                </a:lnTo>
                <a:lnTo>
                  <a:pt x="784" y="487"/>
                </a:lnTo>
                <a:lnTo>
                  <a:pt x="759" y="580"/>
                </a:lnTo>
                <a:lnTo>
                  <a:pt x="852" y="609"/>
                </a:lnTo>
                <a:lnTo>
                  <a:pt x="881" y="782"/>
                </a:lnTo>
                <a:lnTo>
                  <a:pt x="887" y="819"/>
                </a:lnTo>
                <a:lnTo>
                  <a:pt x="910" y="941"/>
                </a:lnTo>
                <a:lnTo>
                  <a:pt x="961" y="1001"/>
                </a:lnTo>
                <a:lnTo>
                  <a:pt x="914" y="1093"/>
                </a:lnTo>
                <a:lnTo>
                  <a:pt x="846" y="1091"/>
                </a:lnTo>
                <a:lnTo>
                  <a:pt x="778" y="1118"/>
                </a:lnTo>
                <a:lnTo>
                  <a:pt x="712" y="1133"/>
                </a:lnTo>
                <a:lnTo>
                  <a:pt x="705" y="1029"/>
                </a:lnTo>
                <a:lnTo>
                  <a:pt x="693" y="1040"/>
                </a:lnTo>
                <a:lnTo>
                  <a:pt x="668" y="1040"/>
                </a:lnTo>
                <a:lnTo>
                  <a:pt x="613" y="1048"/>
                </a:lnTo>
                <a:lnTo>
                  <a:pt x="569" y="1052"/>
                </a:lnTo>
                <a:lnTo>
                  <a:pt x="509" y="1098"/>
                </a:lnTo>
                <a:lnTo>
                  <a:pt x="447" y="966"/>
                </a:lnTo>
                <a:lnTo>
                  <a:pt x="381" y="984"/>
                </a:lnTo>
                <a:lnTo>
                  <a:pt x="317" y="949"/>
                </a:lnTo>
                <a:lnTo>
                  <a:pt x="270" y="1009"/>
                </a:lnTo>
                <a:lnTo>
                  <a:pt x="225" y="1021"/>
                </a:lnTo>
                <a:lnTo>
                  <a:pt x="128" y="1052"/>
                </a:lnTo>
                <a:lnTo>
                  <a:pt x="33" y="1036"/>
                </a:lnTo>
                <a:lnTo>
                  <a:pt x="0" y="941"/>
                </a:lnTo>
                <a:lnTo>
                  <a:pt x="4" y="939"/>
                </a:lnTo>
                <a:lnTo>
                  <a:pt x="93" y="908"/>
                </a:lnTo>
                <a:lnTo>
                  <a:pt x="150" y="887"/>
                </a:lnTo>
                <a:lnTo>
                  <a:pt x="268" y="846"/>
                </a:lnTo>
                <a:lnTo>
                  <a:pt x="330" y="757"/>
                </a:lnTo>
                <a:lnTo>
                  <a:pt x="330" y="757"/>
                </a:lnTo>
                <a:lnTo>
                  <a:pt x="320" y="660"/>
                </a:lnTo>
                <a:lnTo>
                  <a:pt x="220" y="590"/>
                </a:lnTo>
                <a:lnTo>
                  <a:pt x="161" y="602"/>
                </a:lnTo>
                <a:lnTo>
                  <a:pt x="157" y="563"/>
                </a:lnTo>
                <a:lnTo>
                  <a:pt x="183" y="561"/>
                </a:lnTo>
                <a:lnTo>
                  <a:pt x="208" y="559"/>
                </a:lnTo>
                <a:lnTo>
                  <a:pt x="210" y="452"/>
                </a:lnTo>
                <a:lnTo>
                  <a:pt x="167" y="161"/>
                </a:lnTo>
                <a:lnTo>
                  <a:pt x="132" y="134"/>
                </a:lnTo>
                <a:lnTo>
                  <a:pt x="107" y="113"/>
                </a:lnTo>
                <a:lnTo>
                  <a:pt x="192" y="50"/>
                </a:lnTo>
                <a:lnTo>
                  <a:pt x="214" y="31"/>
                </a:lnTo>
                <a:lnTo>
                  <a:pt x="227" y="23"/>
                </a:lnTo>
                <a:lnTo>
                  <a:pt x="256" y="0"/>
                </a:lnTo>
                <a:lnTo>
                  <a:pt x="311" y="134"/>
                </a:lnTo>
                <a:lnTo>
                  <a:pt x="377" y="196"/>
                </a:lnTo>
                <a:lnTo>
                  <a:pt x="361" y="293"/>
                </a:lnTo>
                <a:lnTo>
                  <a:pt x="390" y="361"/>
                </a:lnTo>
                <a:lnTo>
                  <a:pt x="392" y="365"/>
                </a:lnTo>
                <a:lnTo>
                  <a:pt x="509" y="332"/>
                </a:lnTo>
                <a:lnTo>
                  <a:pt x="522" y="314"/>
                </a:lnTo>
                <a:lnTo>
                  <a:pt x="596" y="21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Freeform 20"/>
          <p:cNvSpPr>
            <a:spLocks/>
          </p:cNvSpPr>
          <p:nvPr/>
        </p:nvSpPr>
        <p:spPr bwMode="auto">
          <a:xfrm>
            <a:off x="5224463" y="1450975"/>
            <a:ext cx="1274763" cy="1389063"/>
          </a:xfrm>
          <a:custGeom>
            <a:avLst/>
            <a:gdLst>
              <a:gd name="T0" fmla="*/ 580 w 803"/>
              <a:gd name="T1" fmla="*/ 47 h 875"/>
              <a:gd name="T2" fmla="*/ 605 w 803"/>
              <a:gd name="T3" fmla="*/ 68 h 875"/>
              <a:gd name="T4" fmla="*/ 640 w 803"/>
              <a:gd name="T5" fmla="*/ 95 h 875"/>
              <a:gd name="T6" fmla="*/ 683 w 803"/>
              <a:gd name="T7" fmla="*/ 386 h 875"/>
              <a:gd name="T8" fmla="*/ 681 w 803"/>
              <a:gd name="T9" fmla="*/ 493 h 875"/>
              <a:gd name="T10" fmla="*/ 656 w 803"/>
              <a:gd name="T11" fmla="*/ 495 h 875"/>
              <a:gd name="T12" fmla="*/ 630 w 803"/>
              <a:gd name="T13" fmla="*/ 497 h 875"/>
              <a:gd name="T14" fmla="*/ 634 w 803"/>
              <a:gd name="T15" fmla="*/ 536 h 875"/>
              <a:gd name="T16" fmla="*/ 693 w 803"/>
              <a:gd name="T17" fmla="*/ 524 h 875"/>
              <a:gd name="T18" fmla="*/ 793 w 803"/>
              <a:gd name="T19" fmla="*/ 594 h 875"/>
              <a:gd name="T20" fmla="*/ 803 w 803"/>
              <a:gd name="T21" fmla="*/ 691 h 875"/>
              <a:gd name="T22" fmla="*/ 803 w 803"/>
              <a:gd name="T23" fmla="*/ 691 h 875"/>
              <a:gd name="T24" fmla="*/ 741 w 803"/>
              <a:gd name="T25" fmla="*/ 780 h 875"/>
              <a:gd name="T26" fmla="*/ 623 w 803"/>
              <a:gd name="T27" fmla="*/ 821 h 875"/>
              <a:gd name="T28" fmla="*/ 566 w 803"/>
              <a:gd name="T29" fmla="*/ 842 h 875"/>
              <a:gd name="T30" fmla="*/ 477 w 803"/>
              <a:gd name="T31" fmla="*/ 873 h 875"/>
              <a:gd name="T32" fmla="*/ 473 w 803"/>
              <a:gd name="T33" fmla="*/ 875 h 875"/>
              <a:gd name="T34" fmla="*/ 469 w 803"/>
              <a:gd name="T35" fmla="*/ 871 h 875"/>
              <a:gd name="T36" fmla="*/ 458 w 803"/>
              <a:gd name="T37" fmla="*/ 856 h 875"/>
              <a:gd name="T38" fmla="*/ 444 w 803"/>
              <a:gd name="T39" fmla="*/ 833 h 875"/>
              <a:gd name="T40" fmla="*/ 382 w 803"/>
              <a:gd name="T41" fmla="*/ 743 h 875"/>
              <a:gd name="T42" fmla="*/ 374 w 803"/>
              <a:gd name="T43" fmla="*/ 728 h 875"/>
              <a:gd name="T44" fmla="*/ 225 w 803"/>
              <a:gd name="T45" fmla="*/ 704 h 875"/>
              <a:gd name="T46" fmla="*/ 223 w 803"/>
              <a:gd name="T47" fmla="*/ 695 h 875"/>
              <a:gd name="T48" fmla="*/ 221 w 803"/>
              <a:gd name="T49" fmla="*/ 656 h 875"/>
              <a:gd name="T50" fmla="*/ 172 w 803"/>
              <a:gd name="T51" fmla="*/ 621 h 875"/>
              <a:gd name="T52" fmla="*/ 87 w 803"/>
              <a:gd name="T53" fmla="*/ 345 h 875"/>
              <a:gd name="T54" fmla="*/ 77 w 803"/>
              <a:gd name="T55" fmla="*/ 314 h 875"/>
              <a:gd name="T56" fmla="*/ 101 w 803"/>
              <a:gd name="T57" fmla="*/ 233 h 875"/>
              <a:gd name="T58" fmla="*/ 0 w 803"/>
              <a:gd name="T59" fmla="*/ 132 h 875"/>
              <a:gd name="T60" fmla="*/ 11 w 803"/>
              <a:gd name="T61" fmla="*/ 124 h 875"/>
              <a:gd name="T62" fmla="*/ 19 w 803"/>
              <a:gd name="T63" fmla="*/ 113 h 875"/>
              <a:gd name="T64" fmla="*/ 229 w 803"/>
              <a:gd name="T65" fmla="*/ 0 h 875"/>
              <a:gd name="T66" fmla="*/ 316 w 803"/>
              <a:gd name="T67" fmla="*/ 54 h 875"/>
              <a:gd name="T68" fmla="*/ 374 w 803"/>
              <a:gd name="T69" fmla="*/ 89 h 875"/>
              <a:gd name="T70" fmla="*/ 376 w 803"/>
              <a:gd name="T71" fmla="*/ 89 h 875"/>
              <a:gd name="T72" fmla="*/ 518 w 803"/>
              <a:gd name="T73" fmla="*/ 70 h 875"/>
              <a:gd name="T74" fmla="*/ 512 w 803"/>
              <a:gd name="T75" fmla="*/ 35 h 875"/>
              <a:gd name="T76" fmla="*/ 580 w 803"/>
              <a:gd name="T77" fmla="*/ 47 h 8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803" h="875">
                <a:moveTo>
                  <a:pt x="580" y="47"/>
                </a:moveTo>
                <a:lnTo>
                  <a:pt x="605" y="68"/>
                </a:lnTo>
                <a:lnTo>
                  <a:pt x="640" y="95"/>
                </a:lnTo>
                <a:lnTo>
                  <a:pt x="683" y="386"/>
                </a:lnTo>
                <a:lnTo>
                  <a:pt x="681" y="493"/>
                </a:lnTo>
                <a:lnTo>
                  <a:pt x="656" y="495"/>
                </a:lnTo>
                <a:lnTo>
                  <a:pt x="630" y="497"/>
                </a:lnTo>
                <a:lnTo>
                  <a:pt x="634" y="536"/>
                </a:lnTo>
                <a:lnTo>
                  <a:pt x="693" y="524"/>
                </a:lnTo>
                <a:lnTo>
                  <a:pt x="793" y="594"/>
                </a:lnTo>
                <a:lnTo>
                  <a:pt x="803" y="691"/>
                </a:lnTo>
                <a:lnTo>
                  <a:pt x="803" y="691"/>
                </a:lnTo>
                <a:lnTo>
                  <a:pt x="741" y="780"/>
                </a:lnTo>
                <a:lnTo>
                  <a:pt x="623" y="821"/>
                </a:lnTo>
                <a:lnTo>
                  <a:pt x="566" y="842"/>
                </a:lnTo>
                <a:lnTo>
                  <a:pt x="477" y="873"/>
                </a:lnTo>
                <a:lnTo>
                  <a:pt x="473" y="875"/>
                </a:lnTo>
                <a:lnTo>
                  <a:pt x="469" y="871"/>
                </a:lnTo>
                <a:lnTo>
                  <a:pt x="458" y="856"/>
                </a:lnTo>
                <a:lnTo>
                  <a:pt x="444" y="833"/>
                </a:lnTo>
                <a:lnTo>
                  <a:pt x="382" y="743"/>
                </a:lnTo>
                <a:lnTo>
                  <a:pt x="374" y="728"/>
                </a:lnTo>
                <a:lnTo>
                  <a:pt x="225" y="704"/>
                </a:lnTo>
                <a:lnTo>
                  <a:pt x="223" y="695"/>
                </a:lnTo>
                <a:lnTo>
                  <a:pt x="221" y="656"/>
                </a:lnTo>
                <a:lnTo>
                  <a:pt x="172" y="621"/>
                </a:lnTo>
                <a:lnTo>
                  <a:pt x="87" y="345"/>
                </a:lnTo>
                <a:lnTo>
                  <a:pt x="77" y="314"/>
                </a:lnTo>
                <a:lnTo>
                  <a:pt x="101" y="233"/>
                </a:lnTo>
                <a:lnTo>
                  <a:pt x="0" y="132"/>
                </a:lnTo>
                <a:lnTo>
                  <a:pt x="11" y="124"/>
                </a:lnTo>
                <a:lnTo>
                  <a:pt x="19" y="113"/>
                </a:lnTo>
                <a:lnTo>
                  <a:pt x="229" y="0"/>
                </a:lnTo>
                <a:lnTo>
                  <a:pt x="316" y="54"/>
                </a:lnTo>
                <a:lnTo>
                  <a:pt x="374" y="89"/>
                </a:lnTo>
                <a:lnTo>
                  <a:pt x="376" y="89"/>
                </a:lnTo>
                <a:lnTo>
                  <a:pt x="518" y="70"/>
                </a:lnTo>
                <a:lnTo>
                  <a:pt x="512" y="35"/>
                </a:lnTo>
                <a:lnTo>
                  <a:pt x="580" y="47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Freeform 21"/>
          <p:cNvSpPr>
            <a:spLocks/>
          </p:cNvSpPr>
          <p:nvPr/>
        </p:nvSpPr>
        <p:spPr bwMode="auto">
          <a:xfrm>
            <a:off x="6527800" y="5099050"/>
            <a:ext cx="735013" cy="950913"/>
          </a:xfrm>
          <a:custGeom>
            <a:avLst/>
            <a:gdLst>
              <a:gd name="T0" fmla="*/ 463 w 463"/>
              <a:gd name="T1" fmla="*/ 192 h 599"/>
              <a:gd name="T2" fmla="*/ 444 w 463"/>
              <a:gd name="T3" fmla="*/ 225 h 599"/>
              <a:gd name="T4" fmla="*/ 397 w 463"/>
              <a:gd name="T5" fmla="*/ 283 h 599"/>
              <a:gd name="T6" fmla="*/ 357 w 463"/>
              <a:gd name="T7" fmla="*/ 262 h 599"/>
              <a:gd name="T8" fmla="*/ 351 w 463"/>
              <a:gd name="T9" fmla="*/ 291 h 599"/>
              <a:gd name="T10" fmla="*/ 351 w 463"/>
              <a:gd name="T11" fmla="*/ 351 h 599"/>
              <a:gd name="T12" fmla="*/ 328 w 463"/>
              <a:gd name="T13" fmla="*/ 374 h 599"/>
              <a:gd name="T14" fmla="*/ 271 w 463"/>
              <a:gd name="T15" fmla="*/ 372 h 599"/>
              <a:gd name="T16" fmla="*/ 246 w 463"/>
              <a:gd name="T17" fmla="*/ 353 h 599"/>
              <a:gd name="T18" fmla="*/ 190 w 463"/>
              <a:gd name="T19" fmla="*/ 316 h 599"/>
              <a:gd name="T20" fmla="*/ 153 w 463"/>
              <a:gd name="T21" fmla="*/ 429 h 599"/>
              <a:gd name="T22" fmla="*/ 254 w 463"/>
              <a:gd name="T23" fmla="*/ 419 h 599"/>
              <a:gd name="T24" fmla="*/ 337 w 463"/>
              <a:gd name="T25" fmla="*/ 413 h 599"/>
              <a:gd name="T26" fmla="*/ 353 w 463"/>
              <a:gd name="T27" fmla="*/ 411 h 599"/>
              <a:gd name="T28" fmla="*/ 353 w 463"/>
              <a:gd name="T29" fmla="*/ 425 h 599"/>
              <a:gd name="T30" fmla="*/ 359 w 463"/>
              <a:gd name="T31" fmla="*/ 475 h 599"/>
              <a:gd name="T32" fmla="*/ 256 w 463"/>
              <a:gd name="T33" fmla="*/ 582 h 599"/>
              <a:gd name="T34" fmla="*/ 238 w 463"/>
              <a:gd name="T35" fmla="*/ 599 h 599"/>
              <a:gd name="T36" fmla="*/ 205 w 463"/>
              <a:gd name="T37" fmla="*/ 561 h 599"/>
              <a:gd name="T38" fmla="*/ 170 w 463"/>
              <a:gd name="T39" fmla="*/ 594 h 599"/>
              <a:gd name="T40" fmla="*/ 135 w 463"/>
              <a:gd name="T41" fmla="*/ 528 h 599"/>
              <a:gd name="T42" fmla="*/ 29 w 463"/>
              <a:gd name="T43" fmla="*/ 500 h 599"/>
              <a:gd name="T44" fmla="*/ 29 w 463"/>
              <a:gd name="T45" fmla="*/ 431 h 599"/>
              <a:gd name="T46" fmla="*/ 7 w 463"/>
              <a:gd name="T47" fmla="*/ 312 h 599"/>
              <a:gd name="T48" fmla="*/ 0 w 463"/>
              <a:gd name="T49" fmla="*/ 283 h 599"/>
              <a:gd name="T50" fmla="*/ 145 w 463"/>
              <a:gd name="T51" fmla="*/ 93 h 599"/>
              <a:gd name="T52" fmla="*/ 217 w 463"/>
              <a:gd name="T53" fmla="*/ 0 h 599"/>
              <a:gd name="T54" fmla="*/ 293 w 463"/>
              <a:gd name="T55" fmla="*/ 62 h 599"/>
              <a:gd name="T56" fmla="*/ 341 w 463"/>
              <a:gd name="T57" fmla="*/ 153 h 599"/>
              <a:gd name="T58" fmla="*/ 357 w 463"/>
              <a:gd name="T59" fmla="*/ 184 h 599"/>
              <a:gd name="T60" fmla="*/ 419 w 463"/>
              <a:gd name="T61" fmla="*/ 163 h 599"/>
              <a:gd name="T62" fmla="*/ 463 w 463"/>
              <a:gd name="T63" fmla="*/ 192 h 5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63" h="599">
                <a:moveTo>
                  <a:pt x="463" y="192"/>
                </a:moveTo>
                <a:lnTo>
                  <a:pt x="444" y="225"/>
                </a:lnTo>
                <a:lnTo>
                  <a:pt x="397" y="283"/>
                </a:lnTo>
                <a:lnTo>
                  <a:pt x="357" y="262"/>
                </a:lnTo>
                <a:lnTo>
                  <a:pt x="351" y="291"/>
                </a:lnTo>
                <a:lnTo>
                  <a:pt x="351" y="351"/>
                </a:lnTo>
                <a:lnTo>
                  <a:pt x="328" y="374"/>
                </a:lnTo>
                <a:lnTo>
                  <a:pt x="271" y="372"/>
                </a:lnTo>
                <a:lnTo>
                  <a:pt x="246" y="353"/>
                </a:lnTo>
                <a:lnTo>
                  <a:pt x="190" y="316"/>
                </a:lnTo>
                <a:lnTo>
                  <a:pt x="153" y="429"/>
                </a:lnTo>
                <a:lnTo>
                  <a:pt x="254" y="419"/>
                </a:lnTo>
                <a:lnTo>
                  <a:pt x="337" y="413"/>
                </a:lnTo>
                <a:lnTo>
                  <a:pt x="353" y="411"/>
                </a:lnTo>
                <a:lnTo>
                  <a:pt x="353" y="425"/>
                </a:lnTo>
                <a:lnTo>
                  <a:pt x="359" y="475"/>
                </a:lnTo>
                <a:lnTo>
                  <a:pt x="256" y="582"/>
                </a:lnTo>
                <a:lnTo>
                  <a:pt x="238" y="599"/>
                </a:lnTo>
                <a:lnTo>
                  <a:pt x="205" y="561"/>
                </a:lnTo>
                <a:lnTo>
                  <a:pt x="170" y="594"/>
                </a:lnTo>
                <a:lnTo>
                  <a:pt x="135" y="528"/>
                </a:lnTo>
                <a:lnTo>
                  <a:pt x="29" y="500"/>
                </a:lnTo>
                <a:lnTo>
                  <a:pt x="29" y="431"/>
                </a:lnTo>
                <a:lnTo>
                  <a:pt x="7" y="312"/>
                </a:lnTo>
                <a:lnTo>
                  <a:pt x="0" y="283"/>
                </a:lnTo>
                <a:lnTo>
                  <a:pt x="145" y="93"/>
                </a:lnTo>
                <a:lnTo>
                  <a:pt x="217" y="0"/>
                </a:lnTo>
                <a:lnTo>
                  <a:pt x="293" y="62"/>
                </a:lnTo>
                <a:lnTo>
                  <a:pt x="341" y="153"/>
                </a:lnTo>
                <a:lnTo>
                  <a:pt x="357" y="184"/>
                </a:lnTo>
                <a:lnTo>
                  <a:pt x="419" y="163"/>
                </a:lnTo>
                <a:lnTo>
                  <a:pt x="463" y="192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22"/>
          <p:cNvSpPr>
            <a:spLocks/>
          </p:cNvSpPr>
          <p:nvPr/>
        </p:nvSpPr>
        <p:spPr bwMode="auto">
          <a:xfrm>
            <a:off x="9178925" y="3438525"/>
            <a:ext cx="330200" cy="455613"/>
          </a:xfrm>
          <a:custGeom>
            <a:avLst/>
            <a:gdLst>
              <a:gd name="T0" fmla="*/ 177 w 208"/>
              <a:gd name="T1" fmla="*/ 273 h 287"/>
              <a:gd name="T2" fmla="*/ 152 w 208"/>
              <a:gd name="T3" fmla="*/ 287 h 287"/>
              <a:gd name="T4" fmla="*/ 125 w 208"/>
              <a:gd name="T5" fmla="*/ 262 h 287"/>
              <a:gd name="T6" fmla="*/ 107 w 208"/>
              <a:gd name="T7" fmla="*/ 244 h 287"/>
              <a:gd name="T8" fmla="*/ 90 w 208"/>
              <a:gd name="T9" fmla="*/ 248 h 287"/>
              <a:gd name="T10" fmla="*/ 88 w 208"/>
              <a:gd name="T11" fmla="*/ 250 h 287"/>
              <a:gd name="T12" fmla="*/ 63 w 208"/>
              <a:gd name="T13" fmla="*/ 258 h 287"/>
              <a:gd name="T14" fmla="*/ 76 w 208"/>
              <a:gd name="T15" fmla="*/ 192 h 287"/>
              <a:gd name="T16" fmla="*/ 51 w 208"/>
              <a:gd name="T17" fmla="*/ 180 h 287"/>
              <a:gd name="T18" fmla="*/ 51 w 208"/>
              <a:gd name="T19" fmla="*/ 180 h 287"/>
              <a:gd name="T20" fmla="*/ 63 w 208"/>
              <a:gd name="T21" fmla="*/ 122 h 287"/>
              <a:gd name="T22" fmla="*/ 37 w 208"/>
              <a:gd name="T23" fmla="*/ 124 h 287"/>
              <a:gd name="T24" fmla="*/ 28 w 208"/>
              <a:gd name="T25" fmla="*/ 126 h 287"/>
              <a:gd name="T26" fmla="*/ 0 w 208"/>
              <a:gd name="T27" fmla="*/ 95 h 287"/>
              <a:gd name="T28" fmla="*/ 18 w 208"/>
              <a:gd name="T29" fmla="*/ 46 h 287"/>
              <a:gd name="T30" fmla="*/ 18 w 208"/>
              <a:gd name="T31" fmla="*/ 42 h 287"/>
              <a:gd name="T32" fmla="*/ 30 w 208"/>
              <a:gd name="T33" fmla="*/ 13 h 287"/>
              <a:gd name="T34" fmla="*/ 30 w 208"/>
              <a:gd name="T35" fmla="*/ 11 h 287"/>
              <a:gd name="T36" fmla="*/ 47 w 208"/>
              <a:gd name="T37" fmla="*/ 0 h 287"/>
              <a:gd name="T38" fmla="*/ 55 w 208"/>
              <a:gd name="T39" fmla="*/ 13 h 287"/>
              <a:gd name="T40" fmla="*/ 103 w 208"/>
              <a:gd name="T41" fmla="*/ 29 h 287"/>
              <a:gd name="T42" fmla="*/ 146 w 208"/>
              <a:gd name="T43" fmla="*/ 42 h 287"/>
              <a:gd name="T44" fmla="*/ 198 w 208"/>
              <a:gd name="T45" fmla="*/ 58 h 287"/>
              <a:gd name="T46" fmla="*/ 208 w 208"/>
              <a:gd name="T47" fmla="*/ 87 h 287"/>
              <a:gd name="T48" fmla="*/ 208 w 208"/>
              <a:gd name="T49" fmla="*/ 106 h 287"/>
              <a:gd name="T50" fmla="*/ 206 w 208"/>
              <a:gd name="T51" fmla="*/ 108 h 287"/>
              <a:gd name="T52" fmla="*/ 187 w 208"/>
              <a:gd name="T53" fmla="*/ 157 h 287"/>
              <a:gd name="T54" fmla="*/ 173 w 208"/>
              <a:gd name="T55" fmla="*/ 194 h 287"/>
              <a:gd name="T56" fmla="*/ 171 w 208"/>
              <a:gd name="T57" fmla="*/ 221 h 287"/>
              <a:gd name="T58" fmla="*/ 175 w 208"/>
              <a:gd name="T59" fmla="*/ 254 h 287"/>
              <a:gd name="T60" fmla="*/ 177 w 208"/>
              <a:gd name="T61" fmla="*/ 273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08" h="287">
                <a:moveTo>
                  <a:pt x="177" y="273"/>
                </a:moveTo>
                <a:lnTo>
                  <a:pt x="152" y="287"/>
                </a:lnTo>
                <a:lnTo>
                  <a:pt x="125" y="262"/>
                </a:lnTo>
                <a:lnTo>
                  <a:pt x="107" y="244"/>
                </a:lnTo>
                <a:lnTo>
                  <a:pt x="90" y="248"/>
                </a:lnTo>
                <a:lnTo>
                  <a:pt x="88" y="250"/>
                </a:lnTo>
                <a:lnTo>
                  <a:pt x="63" y="258"/>
                </a:lnTo>
                <a:lnTo>
                  <a:pt x="76" y="192"/>
                </a:lnTo>
                <a:lnTo>
                  <a:pt x="51" y="180"/>
                </a:lnTo>
                <a:lnTo>
                  <a:pt x="51" y="180"/>
                </a:lnTo>
                <a:lnTo>
                  <a:pt x="63" y="122"/>
                </a:lnTo>
                <a:lnTo>
                  <a:pt x="37" y="124"/>
                </a:lnTo>
                <a:lnTo>
                  <a:pt x="28" y="126"/>
                </a:lnTo>
                <a:lnTo>
                  <a:pt x="0" y="95"/>
                </a:lnTo>
                <a:lnTo>
                  <a:pt x="18" y="46"/>
                </a:lnTo>
                <a:lnTo>
                  <a:pt x="18" y="42"/>
                </a:lnTo>
                <a:lnTo>
                  <a:pt x="30" y="13"/>
                </a:lnTo>
                <a:lnTo>
                  <a:pt x="30" y="11"/>
                </a:lnTo>
                <a:lnTo>
                  <a:pt x="47" y="0"/>
                </a:lnTo>
                <a:lnTo>
                  <a:pt x="55" y="13"/>
                </a:lnTo>
                <a:lnTo>
                  <a:pt x="103" y="29"/>
                </a:lnTo>
                <a:lnTo>
                  <a:pt x="146" y="42"/>
                </a:lnTo>
                <a:lnTo>
                  <a:pt x="198" y="58"/>
                </a:lnTo>
                <a:lnTo>
                  <a:pt x="208" y="87"/>
                </a:lnTo>
                <a:lnTo>
                  <a:pt x="208" y="106"/>
                </a:lnTo>
                <a:lnTo>
                  <a:pt x="206" y="108"/>
                </a:lnTo>
                <a:lnTo>
                  <a:pt x="187" y="157"/>
                </a:lnTo>
                <a:lnTo>
                  <a:pt x="173" y="194"/>
                </a:lnTo>
                <a:lnTo>
                  <a:pt x="171" y="221"/>
                </a:lnTo>
                <a:lnTo>
                  <a:pt x="175" y="254"/>
                </a:lnTo>
                <a:lnTo>
                  <a:pt x="177" y="273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23"/>
          <p:cNvSpPr>
            <a:spLocks/>
          </p:cNvSpPr>
          <p:nvPr/>
        </p:nvSpPr>
        <p:spPr bwMode="auto">
          <a:xfrm>
            <a:off x="9167813" y="4195763"/>
            <a:ext cx="227013" cy="428625"/>
          </a:xfrm>
          <a:custGeom>
            <a:avLst/>
            <a:gdLst>
              <a:gd name="T0" fmla="*/ 143 w 143"/>
              <a:gd name="T1" fmla="*/ 221 h 270"/>
              <a:gd name="T2" fmla="*/ 126 w 143"/>
              <a:gd name="T3" fmla="*/ 258 h 270"/>
              <a:gd name="T4" fmla="*/ 93 w 143"/>
              <a:gd name="T5" fmla="*/ 270 h 270"/>
              <a:gd name="T6" fmla="*/ 50 w 143"/>
              <a:gd name="T7" fmla="*/ 243 h 270"/>
              <a:gd name="T8" fmla="*/ 29 w 143"/>
              <a:gd name="T9" fmla="*/ 256 h 270"/>
              <a:gd name="T10" fmla="*/ 9 w 143"/>
              <a:gd name="T11" fmla="*/ 252 h 270"/>
              <a:gd name="T12" fmla="*/ 0 w 143"/>
              <a:gd name="T13" fmla="*/ 167 h 270"/>
              <a:gd name="T14" fmla="*/ 37 w 143"/>
              <a:gd name="T15" fmla="*/ 138 h 270"/>
              <a:gd name="T16" fmla="*/ 37 w 143"/>
              <a:gd name="T17" fmla="*/ 117 h 270"/>
              <a:gd name="T18" fmla="*/ 44 w 143"/>
              <a:gd name="T19" fmla="*/ 51 h 270"/>
              <a:gd name="T20" fmla="*/ 48 w 143"/>
              <a:gd name="T21" fmla="*/ 4 h 270"/>
              <a:gd name="T22" fmla="*/ 50 w 143"/>
              <a:gd name="T23" fmla="*/ 0 h 270"/>
              <a:gd name="T24" fmla="*/ 81 w 143"/>
              <a:gd name="T25" fmla="*/ 27 h 270"/>
              <a:gd name="T26" fmla="*/ 108 w 143"/>
              <a:gd name="T27" fmla="*/ 51 h 270"/>
              <a:gd name="T28" fmla="*/ 128 w 143"/>
              <a:gd name="T29" fmla="*/ 103 h 270"/>
              <a:gd name="T30" fmla="*/ 137 w 143"/>
              <a:gd name="T31" fmla="*/ 194 h 270"/>
              <a:gd name="T32" fmla="*/ 143 w 143"/>
              <a:gd name="T33" fmla="*/ 221 h 2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43" h="270">
                <a:moveTo>
                  <a:pt x="143" y="221"/>
                </a:moveTo>
                <a:lnTo>
                  <a:pt x="126" y="258"/>
                </a:lnTo>
                <a:lnTo>
                  <a:pt x="93" y="270"/>
                </a:lnTo>
                <a:lnTo>
                  <a:pt x="50" y="243"/>
                </a:lnTo>
                <a:lnTo>
                  <a:pt x="29" y="256"/>
                </a:lnTo>
                <a:lnTo>
                  <a:pt x="9" y="252"/>
                </a:lnTo>
                <a:lnTo>
                  <a:pt x="0" y="167"/>
                </a:lnTo>
                <a:lnTo>
                  <a:pt x="37" y="138"/>
                </a:lnTo>
                <a:lnTo>
                  <a:pt x="37" y="117"/>
                </a:lnTo>
                <a:lnTo>
                  <a:pt x="44" y="51"/>
                </a:lnTo>
                <a:lnTo>
                  <a:pt x="48" y="4"/>
                </a:lnTo>
                <a:lnTo>
                  <a:pt x="50" y="0"/>
                </a:lnTo>
                <a:lnTo>
                  <a:pt x="81" y="27"/>
                </a:lnTo>
                <a:lnTo>
                  <a:pt x="108" y="51"/>
                </a:lnTo>
                <a:lnTo>
                  <a:pt x="128" y="103"/>
                </a:lnTo>
                <a:lnTo>
                  <a:pt x="137" y="194"/>
                </a:lnTo>
                <a:lnTo>
                  <a:pt x="143" y="22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24"/>
          <p:cNvSpPr>
            <a:spLocks/>
          </p:cNvSpPr>
          <p:nvPr/>
        </p:nvSpPr>
        <p:spPr bwMode="auto">
          <a:xfrm>
            <a:off x="7934325" y="3271838"/>
            <a:ext cx="906463" cy="2106613"/>
          </a:xfrm>
          <a:custGeom>
            <a:avLst/>
            <a:gdLst>
              <a:gd name="T0" fmla="*/ 561 w 571"/>
              <a:gd name="T1" fmla="*/ 1120 h 1327"/>
              <a:gd name="T2" fmla="*/ 555 w 571"/>
              <a:gd name="T3" fmla="*/ 1098 h 1327"/>
              <a:gd name="T4" fmla="*/ 550 w 571"/>
              <a:gd name="T5" fmla="*/ 1073 h 1327"/>
              <a:gd name="T6" fmla="*/ 550 w 571"/>
              <a:gd name="T7" fmla="*/ 1023 h 1327"/>
              <a:gd name="T8" fmla="*/ 532 w 571"/>
              <a:gd name="T9" fmla="*/ 1001 h 1327"/>
              <a:gd name="T10" fmla="*/ 511 w 571"/>
              <a:gd name="T11" fmla="*/ 984 h 1327"/>
              <a:gd name="T12" fmla="*/ 464 w 571"/>
              <a:gd name="T13" fmla="*/ 947 h 1327"/>
              <a:gd name="T14" fmla="*/ 464 w 571"/>
              <a:gd name="T15" fmla="*/ 939 h 1327"/>
              <a:gd name="T16" fmla="*/ 466 w 571"/>
              <a:gd name="T17" fmla="*/ 902 h 1327"/>
              <a:gd name="T18" fmla="*/ 472 w 571"/>
              <a:gd name="T19" fmla="*/ 765 h 1327"/>
              <a:gd name="T20" fmla="*/ 400 w 571"/>
              <a:gd name="T21" fmla="*/ 708 h 1327"/>
              <a:gd name="T22" fmla="*/ 303 w 571"/>
              <a:gd name="T23" fmla="*/ 541 h 1327"/>
              <a:gd name="T24" fmla="*/ 338 w 571"/>
              <a:gd name="T25" fmla="*/ 460 h 1327"/>
              <a:gd name="T26" fmla="*/ 344 w 571"/>
              <a:gd name="T27" fmla="*/ 390 h 1327"/>
              <a:gd name="T28" fmla="*/ 392 w 571"/>
              <a:gd name="T29" fmla="*/ 248 h 1327"/>
              <a:gd name="T30" fmla="*/ 427 w 571"/>
              <a:gd name="T31" fmla="*/ 85 h 1327"/>
              <a:gd name="T32" fmla="*/ 433 w 571"/>
              <a:gd name="T33" fmla="*/ 60 h 1327"/>
              <a:gd name="T34" fmla="*/ 433 w 571"/>
              <a:gd name="T35" fmla="*/ 12 h 1327"/>
              <a:gd name="T36" fmla="*/ 375 w 571"/>
              <a:gd name="T37" fmla="*/ 41 h 1327"/>
              <a:gd name="T38" fmla="*/ 367 w 571"/>
              <a:gd name="T39" fmla="*/ 45 h 1327"/>
              <a:gd name="T40" fmla="*/ 350 w 571"/>
              <a:gd name="T41" fmla="*/ 39 h 1327"/>
              <a:gd name="T42" fmla="*/ 280 w 571"/>
              <a:gd name="T43" fmla="*/ 12 h 1327"/>
              <a:gd name="T44" fmla="*/ 245 w 571"/>
              <a:gd name="T45" fmla="*/ 43 h 1327"/>
              <a:gd name="T46" fmla="*/ 109 w 571"/>
              <a:gd name="T47" fmla="*/ 0 h 1327"/>
              <a:gd name="T48" fmla="*/ 33 w 571"/>
              <a:gd name="T49" fmla="*/ 21 h 1327"/>
              <a:gd name="T50" fmla="*/ 41 w 571"/>
              <a:gd name="T51" fmla="*/ 85 h 1327"/>
              <a:gd name="T52" fmla="*/ 49 w 571"/>
              <a:gd name="T53" fmla="*/ 142 h 1327"/>
              <a:gd name="T54" fmla="*/ 41 w 571"/>
              <a:gd name="T55" fmla="*/ 303 h 1327"/>
              <a:gd name="T56" fmla="*/ 0 w 571"/>
              <a:gd name="T57" fmla="*/ 365 h 1327"/>
              <a:gd name="T58" fmla="*/ 55 w 571"/>
              <a:gd name="T59" fmla="*/ 450 h 1327"/>
              <a:gd name="T60" fmla="*/ 125 w 571"/>
              <a:gd name="T61" fmla="*/ 557 h 1327"/>
              <a:gd name="T62" fmla="*/ 134 w 571"/>
              <a:gd name="T63" fmla="*/ 702 h 1327"/>
              <a:gd name="T64" fmla="*/ 158 w 571"/>
              <a:gd name="T65" fmla="*/ 763 h 1327"/>
              <a:gd name="T66" fmla="*/ 99 w 571"/>
              <a:gd name="T67" fmla="*/ 790 h 1327"/>
              <a:gd name="T68" fmla="*/ 59 w 571"/>
              <a:gd name="T69" fmla="*/ 807 h 1327"/>
              <a:gd name="T70" fmla="*/ 47 w 571"/>
              <a:gd name="T71" fmla="*/ 879 h 1327"/>
              <a:gd name="T72" fmla="*/ 88 w 571"/>
              <a:gd name="T73" fmla="*/ 961 h 1327"/>
              <a:gd name="T74" fmla="*/ 76 w 571"/>
              <a:gd name="T75" fmla="*/ 1013 h 1327"/>
              <a:gd name="T76" fmla="*/ 47 w 571"/>
              <a:gd name="T77" fmla="*/ 1120 h 1327"/>
              <a:gd name="T78" fmla="*/ 30 w 571"/>
              <a:gd name="T79" fmla="*/ 1122 h 1327"/>
              <a:gd name="T80" fmla="*/ 66 w 571"/>
              <a:gd name="T81" fmla="*/ 1209 h 1327"/>
              <a:gd name="T82" fmla="*/ 66 w 571"/>
              <a:gd name="T83" fmla="*/ 1211 h 1327"/>
              <a:gd name="T84" fmla="*/ 16 w 571"/>
              <a:gd name="T85" fmla="*/ 1285 h 1327"/>
              <a:gd name="T86" fmla="*/ 66 w 571"/>
              <a:gd name="T87" fmla="*/ 1327 h 1327"/>
              <a:gd name="T88" fmla="*/ 301 w 571"/>
              <a:gd name="T89" fmla="*/ 1283 h 1327"/>
              <a:gd name="T90" fmla="*/ 328 w 571"/>
              <a:gd name="T91" fmla="*/ 1250 h 1327"/>
              <a:gd name="T92" fmla="*/ 326 w 571"/>
              <a:gd name="T93" fmla="*/ 1228 h 1327"/>
              <a:gd name="T94" fmla="*/ 292 w 571"/>
              <a:gd name="T95" fmla="*/ 1122 h 1327"/>
              <a:gd name="T96" fmla="*/ 344 w 571"/>
              <a:gd name="T97" fmla="*/ 1131 h 1327"/>
              <a:gd name="T98" fmla="*/ 354 w 571"/>
              <a:gd name="T99" fmla="*/ 1133 h 1327"/>
              <a:gd name="T100" fmla="*/ 367 w 571"/>
              <a:gd name="T101" fmla="*/ 1195 h 1327"/>
              <a:gd name="T102" fmla="*/ 412 w 571"/>
              <a:gd name="T103" fmla="*/ 1153 h 1327"/>
              <a:gd name="T104" fmla="*/ 455 w 571"/>
              <a:gd name="T105" fmla="*/ 1151 h 1327"/>
              <a:gd name="T106" fmla="*/ 470 w 571"/>
              <a:gd name="T107" fmla="*/ 1176 h 1327"/>
              <a:gd name="T108" fmla="*/ 458 w 571"/>
              <a:gd name="T109" fmla="*/ 1184 h 1327"/>
              <a:gd name="T110" fmla="*/ 441 w 571"/>
              <a:gd name="T111" fmla="*/ 1197 h 1327"/>
              <a:gd name="T112" fmla="*/ 468 w 571"/>
              <a:gd name="T113" fmla="*/ 1223 h 1327"/>
              <a:gd name="T114" fmla="*/ 534 w 571"/>
              <a:gd name="T115" fmla="*/ 1203 h 1327"/>
              <a:gd name="T116" fmla="*/ 571 w 571"/>
              <a:gd name="T117" fmla="*/ 1162 h 1327"/>
              <a:gd name="T118" fmla="*/ 561 w 571"/>
              <a:gd name="T119" fmla="*/ 1120 h 13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71" h="1327">
                <a:moveTo>
                  <a:pt x="561" y="1120"/>
                </a:moveTo>
                <a:lnTo>
                  <a:pt x="555" y="1098"/>
                </a:lnTo>
                <a:lnTo>
                  <a:pt x="550" y="1073"/>
                </a:lnTo>
                <a:lnTo>
                  <a:pt x="550" y="1023"/>
                </a:lnTo>
                <a:lnTo>
                  <a:pt x="532" y="1001"/>
                </a:lnTo>
                <a:lnTo>
                  <a:pt x="511" y="984"/>
                </a:lnTo>
                <a:lnTo>
                  <a:pt x="464" y="947"/>
                </a:lnTo>
                <a:lnTo>
                  <a:pt x="464" y="939"/>
                </a:lnTo>
                <a:lnTo>
                  <a:pt x="466" y="902"/>
                </a:lnTo>
                <a:lnTo>
                  <a:pt x="472" y="765"/>
                </a:lnTo>
                <a:lnTo>
                  <a:pt x="400" y="708"/>
                </a:lnTo>
                <a:lnTo>
                  <a:pt x="303" y="541"/>
                </a:lnTo>
                <a:lnTo>
                  <a:pt x="338" y="460"/>
                </a:lnTo>
                <a:lnTo>
                  <a:pt x="344" y="390"/>
                </a:lnTo>
                <a:lnTo>
                  <a:pt x="392" y="248"/>
                </a:lnTo>
                <a:lnTo>
                  <a:pt x="427" y="85"/>
                </a:lnTo>
                <a:lnTo>
                  <a:pt x="433" y="60"/>
                </a:lnTo>
                <a:lnTo>
                  <a:pt x="433" y="12"/>
                </a:lnTo>
                <a:lnTo>
                  <a:pt x="375" y="41"/>
                </a:lnTo>
                <a:lnTo>
                  <a:pt x="367" y="45"/>
                </a:lnTo>
                <a:lnTo>
                  <a:pt x="350" y="39"/>
                </a:lnTo>
                <a:lnTo>
                  <a:pt x="280" y="12"/>
                </a:lnTo>
                <a:lnTo>
                  <a:pt x="245" y="43"/>
                </a:lnTo>
                <a:lnTo>
                  <a:pt x="109" y="0"/>
                </a:lnTo>
                <a:lnTo>
                  <a:pt x="33" y="21"/>
                </a:lnTo>
                <a:lnTo>
                  <a:pt x="41" y="85"/>
                </a:lnTo>
                <a:lnTo>
                  <a:pt x="49" y="142"/>
                </a:lnTo>
                <a:lnTo>
                  <a:pt x="41" y="303"/>
                </a:lnTo>
                <a:lnTo>
                  <a:pt x="0" y="365"/>
                </a:lnTo>
                <a:lnTo>
                  <a:pt x="55" y="450"/>
                </a:lnTo>
                <a:lnTo>
                  <a:pt x="125" y="557"/>
                </a:lnTo>
                <a:lnTo>
                  <a:pt x="134" y="702"/>
                </a:lnTo>
                <a:lnTo>
                  <a:pt x="158" y="763"/>
                </a:lnTo>
                <a:lnTo>
                  <a:pt x="99" y="790"/>
                </a:lnTo>
                <a:lnTo>
                  <a:pt x="59" y="807"/>
                </a:lnTo>
                <a:lnTo>
                  <a:pt x="47" y="879"/>
                </a:lnTo>
                <a:lnTo>
                  <a:pt x="88" y="961"/>
                </a:lnTo>
                <a:lnTo>
                  <a:pt x="76" y="1013"/>
                </a:lnTo>
                <a:lnTo>
                  <a:pt x="47" y="1120"/>
                </a:lnTo>
                <a:lnTo>
                  <a:pt x="30" y="1122"/>
                </a:lnTo>
                <a:lnTo>
                  <a:pt x="66" y="1209"/>
                </a:lnTo>
                <a:lnTo>
                  <a:pt x="66" y="1211"/>
                </a:lnTo>
                <a:lnTo>
                  <a:pt x="16" y="1285"/>
                </a:lnTo>
                <a:lnTo>
                  <a:pt x="66" y="1327"/>
                </a:lnTo>
                <a:lnTo>
                  <a:pt x="301" y="1283"/>
                </a:lnTo>
                <a:lnTo>
                  <a:pt x="328" y="1250"/>
                </a:lnTo>
                <a:lnTo>
                  <a:pt x="326" y="1228"/>
                </a:lnTo>
                <a:lnTo>
                  <a:pt x="292" y="1122"/>
                </a:lnTo>
                <a:lnTo>
                  <a:pt x="344" y="1131"/>
                </a:lnTo>
                <a:lnTo>
                  <a:pt x="354" y="1133"/>
                </a:lnTo>
                <a:lnTo>
                  <a:pt x="367" y="1195"/>
                </a:lnTo>
                <a:lnTo>
                  <a:pt x="412" y="1153"/>
                </a:lnTo>
                <a:lnTo>
                  <a:pt x="455" y="1151"/>
                </a:lnTo>
                <a:lnTo>
                  <a:pt x="470" y="1176"/>
                </a:lnTo>
                <a:lnTo>
                  <a:pt x="458" y="1184"/>
                </a:lnTo>
                <a:lnTo>
                  <a:pt x="441" y="1197"/>
                </a:lnTo>
                <a:lnTo>
                  <a:pt x="468" y="1223"/>
                </a:lnTo>
                <a:lnTo>
                  <a:pt x="534" y="1203"/>
                </a:lnTo>
                <a:lnTo>
                  <a:pt x="571" y="1162"/>
                </a:lnTo>
                <a:lnTo>
                  <a:pt x="561" y="112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25"/>
          <p:cNvSpPr>
            <a:spLocks/>
          </p:cNvSpPr>
          <p:nvPr/>
        </p:nvSpPr>
        <p:spPr bwMode="auto">
          <a:xfrm>
            <a:off x="8556625" y="3278188"/>
            <a:ext cx="971550" cy="1012825"/>
          </a:xfrm>
          <a:custGeom>
            <a:avLst/>
            <a:gdLst>
              <a:gd name="T0" fmla="*/ 583 w 612"/>
              <a:gd name="T1" fmla="*/ 427 h 638"/>
              <a:gd name="T2" fmla="*/ 571 w 612"/>
              <a:gd name="T3" fmla="*/ 403 h 638"/>
              <a:gd name="T4" fmla="*/ 544 w 612"/>
              <a:gd name="T5" fmla="*/ 388 h 638"/>
              <a:gd name="T6" fmla="*/ 499 w 612"/>
              <a:gd name="T7" fmla="*/ 345 h 638"/>
              <a:gd name="T8" fmla="*/ 480 w 612"/>
              <a:gd name="T9" fmla="*/ 351 h 638"/>
              <a:gd name="T10" fmla="*/ 468 w 612"/>
              <a:gd name="T11" fmla="*/ 293 h 638"/>
              <a:gd name="T12" fmla="*/ 443 w 612"/>
              <a:gd name="T13" fmla="*/ 281 h 638"/>
              <a:gd name="T14" fmla="*/ 429 w 612"/>
              <a:gd name="T15" fmla="*/ 225 h 638"/>
              <a:gd name="T16" fmla="*/ 392 w 612"/>
              <a:gd name="T17" fmla="*/ 196 h 638"/>
              <a:gd name="T18" fmla="*/ 410 w 612"/>
              <a:gd name="T19" fmla="*/ 143 h 638"/>
              <a:gd name="T20" fmla="*/ 422 w 612"/>
              <a:gd name="T21" fmla="*/ 112 h 638"/>
              <a:gd name="T22" fmla="*/ 429 w 612"/>
              <a:gd name="T23" fmla="*/ 81 h 638"/>
              <a:gd name="T24" fmla="*/ 416 w 612"/>
              <a:gd name="T25" fmla="*/ 62 h 638"/>
              <a:gd name="T26" fmla="*/ 394 w 612"/>
              <a:gd name="T27" fmla="*/ 62 h 638"/>
              <a:gd name="T28" fmla="*/ 385 w 612"/>
              <a:gd name="T29" fmla="*/ 81 h 638"/>
              <a:gd name="T30" fmla="*/ 383 w 612"/>
              <a:gd name="T31" fmla="*/ 91 h 638"/>
              <a:gd name="T32" fmla="*/ 346 w 612"/>
              <a:gd name="T33" fmla="*/ 68 h 638"/>
              <a:gd name="T34" fmla="*/ 286 w 612"/>
              <a:gd name="T35" fmla="*/ 81 h 638"/>
              <a:gd name="T36" fmla="*/ 259 w 612"/>
              <a:gd name="T37" fmla="*/ 87 h 638"/>
              <a:gd name="T38" fmla="*/ 239 w 612"/>
              <a:gd name="T39" fmla="*/ 0 h 638"/>
              <a:gd name="T40" fmla="*/ 173 w 612"/>
              <a:gd name="T41" fmla="*/ 31 h 638"/>
              <a:gd name="T42" fmla="*/ 152 w 612"/>
              <a:gd name="T43" fmla="*/ 81 h 638"/>
              <a:gd name="T44" fmla="*/ 140 w 612"/>
              <a:gd name="T45" fmla="*/ 81 h 638"/>
              <a:gd name="T46" fmla="*/ 35 w 612"/>
              <a:gd name="T47" fmla="*/ 81 h 638"/>
              <a:gd name="T48" fmla="*/ 119 w 612"/>
              <a:gd name="T49" fmla="*/ 252 h 638"/>
              <a:gd name="T50" fmla="*/ 214 w 612"/>
              <a:gd name="T51" fmla="*/ 392 h 638"/>
              <a:gd name="T52" fmla="*/ 274 w 612"/>
              <a:gd name="T53" fmla="*/ 427 h 638"/>
              <a:gd name="T54" fmla="*/ 305 w 612"/>
              <a:gd name="T55" fmla="*/ 487 h 638"/>
              <a:gd name="T56" fmla="*/ 297 w 612"/>
              <a:gd name="T57" fmla="*/ 499 h 638"/>
              <a:gd name="T58" fmla="*/ 330 w 612"/>
              <a:gd name="T59" fmla="*/ 549 h 638"/>
              <a:gd name="T60" fmla="*/ 350 w 612"/>
              <a:gd name="T61" fmla="*/ 582 h 638"/>
              <a:gd name="T62" fmla="*/ 404 w 612"/>
              <a:gd name="T63" fmla="*/ 572 h 638"/>
              <a:gd name="T64" fmla="*/ 429 w 612"/>
              <a:gd name="T65" fmla="*/ 541 h 638"/>
              <a:gd name="T66" fmla="*/ 435 w 612"/>
              <a:gd name="T67" fmla="*/ 541 h 638"/>
              <a:gd name="T68" fmla="*/ 546 w 612"/>
              <a:gd name="T69" fmla="*/ 638 h 638"/>
              <a:gd name="T70" fmla="*/ 579 w 612"/>
              <a:gd name="T71" fmla="*/ 553 h 638"/>
              <a:gd name="T72" fmla="*/ 600 w 612"/>
              <a:gd name="T73" fmla="*/ 462 h 6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612" h="638">
                <a:moveTo>
                  <a:pt x="600" y="462"/>
                </a:moveTo>
                <a:lnTo>
                  <a:pt x="583" y="427"/>
                </a:lnTo>
                <a:lnTo>
                  <a:pt x="579" y="419"/>
                </a:lnTo>
                <a:lnTo>
                  <a:pt x="571" y="403"/>
                </a:lnTo>
                <a:lnTo>
                  <a:pt x="569" y="374"/>
                </a:lnTo>
                <a:lnTo>
                  <a:pt x="544" y="388"/>
                </a:lnTo>
                <a:lnTo>
                  <a:pt x="517" y="363"/>
                </a:lnTo>
                <a:lnTo>
                  <a:pt x="499" y="345"/>
                </a:lnTo>
                <a:lnTo>
                  <a:pt x="482" y="349"/>
                </a:lnTo>
                <a:lnTo>
                  <a:pt x="480" y="351"/>
                </a:lnTo>
                <a:lnTo>
                  <a:pt x="455" y="359"/>
                </a:lnTo>
                <a:lnTo>
                  <a:pt x="468" y="293"/>
                </a:lnTo>
                <a:lnTo>
                  <a:pt x="443" y="281"/>
                </a:lnTo>
                <a:lnTo>
                  <a:pt x="443" y="281"/>
                </a:lnTo>
                <a:lnTo>
                  <a:pt x="455" y="223"/>
                </a:lnTo>
                <a:lnTo>
                  <a:pt x="429" y="225"/>
                </a:lnTo>
                <a:lnTo>
                  <a:pt x="420" y="227"/>
                </a:lnTo>
                <a:lnTo>
                  <a:pt x="392" y="196"/>
                </a:lnTo>
                <a:lnTo>
                  <a:pt x="410" y="147"/>
                </a:lnTo>
                <a:lnTo>
                  <a:pt x="410" y="143"/>
                </a:lnTo>
                <a:lnTo>
                  <a:pt x="422" y="114"/>
                </a:lnTo>
                <a:lnTo>
                  <a:pt x="422" y="112"/>
                </a:lnTo>
                <a:lnTo>
                  <a:pt x="439" y="101"/>
                </a:lnTo>
                <a:lnTo>
                  <a:pt x="429" y="81"/>
                </a:lnTo>
                <a:lnTo>
                  <a:pt x="418" y="66"/>
                </a:lnTo>
                <a:lnTo>
                  <a:pt x="416" y="62"/>
                </a:lnTo>
                <a:lnTo>
                  <a:pt x="406" y="31"/>
                </a:lnTo>
                <a:lnTo>
                  <a:pt x="394" y="62"/>
                </a:lnTo>
                <a:lnTo>
                  <a:pt x="389" y="74"/>
                </a:lnTo>
                <a:lnTo>
                  <a:pt x="385" y="81"/>
                </a:lnTo>
                <a:lnTo>
                  <a:pt x="383" y="87"/>
                </a:lnTo>
                <a:lnTo>
                  <a:pt x="383" y="91"/>
                </a:lnTo>
                <a:lnTo>
                  <a:pt x="367" y="81"/>
                </a:lnTo>
                <a:lnTo>
                  <a:pt x="346" y="68"/>
                </a:lnTo>
                <a:lnTo>
                  <a:pt x="319" y="54"/>
                </a:lnTo>
                <a:lnTo>
                  <a:pt x="286" y="81"/>
                </a:lnTo>
                <a:lnTo>
                  <a:pt x="286" y="81"/>
                </a:lnTo>
                <a:lnTo>
                  <a:pt x="259" y="87"/>
                </a:lnTo>
                <a:lnTo>
                  <a:pt x="257" y="81"/>
                </a:lnTo>
                <a:lnTo>
                  <a:pt x="239" y="0"/>
                </a:lnTo>
                <a:lnTo>
                  <a:pt x="206" y="15"/>
                </a:lnTo>
                <a:lnTo>
                  <a:pt x="173" y="31"/>
                </a:lnTo>
                <a:lnTo>
                  <a:pt x="148" y="41"/>
                </a:lnTo>
                <a:lnTo>
                  <a:pt x="152" y="81"/>
                </a:lnTo>
                <a:lnTo>
                  <a:pt x="152" y="85"/>
                </a:lnTo>
                <a:lnTo>
                  <a:pt x="140" y="81"/>
                </a:lnTo>
                <a:lnTo>
                  <a:pt x="41" y="56"/>
                </a:lnTo>
                <a:lnTo>
                  <a:pt x="35" y="81"/>
                </a:lnTo>
                <a:lnTo>
                  <a:pt x="0" y="244"/>
                </a:lnTo>
                <a:lnTo>
                  <a:pt x="119" y="252"/>
                </a:lnTo>
                <a:lnTo>
                  <a:pt x="150" y="237"/>
                </a:lnTo>
                <a:lnTo>
                  <a:pt x="214" y="392"/>
                </a:lnTo>
                <a:lnTo>
                  <a:pt x="237" y="436"/>
                </a:lnTo>
                <a:lnTo>
                  <a:pt x="274" y="427"/>
                </a:lnTo>
                <a:lnTo>
                  <a:pt x="297" y="469"/>
                </a:lnTo>
                <a:lnTo>
                  <a:pt x="305" y="487"/>
                </a:lnTo>
                <a:lnTo>
                  <a:pt x="307" y="493"/>
                </a:lnTo>
                <a:lnTo>
                  <a:pt x="297" y="499"/>
                </a:lnTo>
                <a:lnTo>
                  <a:pt x="319" y="535"/>
                </a:lnTo>
                <a:lnTo>
                  <a:pt x="330" y="549"/>
                </a:lnTo>
                <a:lnTo>
                  <a:pt x="332" y="551"/>
                </a:lnTo>
                <a:lnTo>
                  <a:pt x="350" y="582"/>
                </a:lnTo>
                <a:lnTo>
                  <a:pt x="359" y="596"/>
                </a:lnTo>
                <a:lnTo>
                  <a:pt x="404" y="572"/>
                </a:lnTo>
                <a:lnTo>
                  <a:pt x="414" y="586"/>
                </a:lnTo>
                <a:lnTo>
                  <a:pt x="429" y="541"/>
                </a:lnTo>
                <a:lnTo>
                  <a:pt x="431" y="537"/>
                </a:lnTo>
                <a:lnTo>
                  <a:pt x="435" y="541"/>
                </a:lnTo>
                <a:lnTo>
                  <a:pt x="474" y="586"/>
                </a:lnTo>
                <a:lnTo>
                  <a:pt x="546" y="638"/>
                </a:lnTo>
                <a:lnTo>
                  <a:pt x="573" y="568"/>
                </a:lnTo>
                <a:lnTo>
                  <a:pt x="579" y="553"/>
                </a:lnTo>
                <a:lnTo>
                  <a:pt x="612" y="485"/>
                </a:lnTo>
                <a:lnTo>
                  <a:pt x="600" y="462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26"/>
          <p:cNvSpPr>
            <a:spLocks/>
          </p:cNvSpPr>
          <p:nvPr/>
        </p:nvSpPr>
        <p:spPr bwMode="auto">
          <a:xfrm>
            <a:off x="8415338" y="3654425"/>
            <a:ext cx="798513" cy="1431925"/>
          </a:xfrm>
          <a:custGeom>
            <a:avLst/>
            <a:gdLst>
              <a:gd name="T0" fmla="*/ 493 w 503"/>
              <a:gd name="T1" fmla="*/ 335 h 902"/>
              <a:gd name="T2" fmla="*/ 448 w 503"/>
              <a:gd name="T3" fmla="*/ 359 h 902"/>
              <a:gd name="T4" fmla="*/ 439 w 503"/>
              <a:gd name="T5" fmla="*/ 345 h 902"/>
              <a:gd name="T6" fmla="*/ 421 w 503"/>
              <a:gd name="T7" fmla="*/ 314 h 902"/>
              <a:gd name="T8" fmla="*/ 419 w 503"/>
              <a:gd name="T9" fmla="*/ 312 h 902"/>
              <a:gd name="T10" fmla="*/ 408 w 503"/>
              <a:gd name="T11" fmla="*/ 298 h 902"/>
              <a:gd name="T12" fmla="*/ 386 w 503"/>
              <a:gd name="T13" fmla="*/ 262 h 902"/>
              <a:gd name="T14" fmla="*/ 396 w 503"/>
              <a:gd name="T15" fmla="*/ 256 h 902"/>
              <a:gd name="T16" fmla="*/ 394 w 503"/>
              <a:gd name="T17" fmla="*/ 250 h 902"/>
              <a:gd name="T18" fmla="*/ 386 w 503"/>
              <a:gd name="T19" fmla="*/ 232 h 902"/>
              <a:gd name="T20" fmla="*/ 363 w 503"/>
              <a:gd name="T21" fmla="*/ 190 h 902"/>
              <a:gd name="T22" fmla="*/ 326 w 503"/>
              <a:gd name="T23" fmla="*/ 199 h 902"/>
              <a:gd name="T24" fmla="*/ 303 w 503"/>
              <a:gd name="T25" fmla="*/ 155 h 902"/>
              <a:gd name="T26" fmla="*/ 239 w 503"/>
              <a:gd name="T27" fmla="*/ 0 h 902"/>
              <a:gd name="T28" fmla="*/ 208 w 503"/>
              <a:gd name="T29" fmla="*/ 15 h 902"/>
              <a:gd name="T30" fmla="*/ 89 w 503"/>
              <a:gd name="T31" fmla="*/ 7 h 902"/>
              <a:gd name="T32" fmla="*/ 41 w 503"/>
              <a:gd name="T33" fmla="*/ 149 h 902"/>
              <a:gd name="T34" fmla="*/ 35 w 503"/>
              <a:gd name="T35" fmla="*/ 219 h 902"/>
              <a:gd name="T36" fmla="*/ 0 w 503"/>
              <a:gd name="T37" fmla="*/ 300 h 902"/>
              <a:gd name="T38" fmla="*/ 97 w 503"/>
              <a:gd name="T39" fmla="*/ 467 h 902"/>
              <a:gd name="T40" fmla="*/ 169 w 503"/>
              <a:gd name="T41" fmla="*/ 524 h 902"/>
              <a:gd name="T42" fmla="*/ 163 w 503"/>
              <a:gd name="T43" fmla="*/ 661 h 902"/>
              <a:gd name="T44" fmla="*/ 161 w 503"/>
              <a:gd name="T45" fmla="*/ 698 h 902"/>
              <a:gd name="T46" fmla="*/ 161 w 503"/>
              <a:gd name="T47" fmla="*/ 706 h 902"/>
              <a:gd name="T48" fmla="*/ 208 w 503"/>
              <a:gd name="T49" fmla="*/ 743 h 902"/>
              <a:gd name="T50" fmla="*/ 229 w 503"/>
              <a:gd name="T51" fmla="*/ 760 h 902"/>
              <a:gd name="T52" fmla="*/ 247 w 503"/>
              <a:gd name="T53" fmla="*/ 782 h 902"/>
              <a:gd name="T54" fmla="*/ 247 w 503"/>
              <a:gd name="T55" fmla="*/ 776 h 902"/>
              <a:gd name="T56" fmla="*/ 291 w 503"/>
              <a:gd name="T57" fmla="*/ 685 h 902"/>
              <a:gd name="T58" fmla="*/ 299 w 503"/>
              <a:gd name="T59" fmla="*/ 702 h 902"/>
              <a:gd name="T60" fmla="*/ 299 w 503"/>
              <a:gd name="T61" fmla="*/ 725 h 902"/>
              <a:gd name="T62" fmla="*/ 324 w 503"/>
              <a:gd name="T63" fmla="*/ 867 h 902"/>
              <a:gd name="T64" fmla="*/ 330 w 503"/>
              <a:gd name="T65" fmla="*/ 902 h 902"/>
              <a:gd name="T66" fmla="*/ 353 w 503"/>
              <a:gd name="T67" fmla="*/ 886 h 902"/>
              <a:gd name="T68" fmla="*/ 346 w 503"/>
              <a:gd name="T69" fmla="*/ 789 h 902"/>
              <a:gd name="T70" fmla="*/ 344 w 503"/>
              <a:gd name="T71" fmla="*/ 764 h 902"/>
              <a:gd name="T72" fmla="*/ 371 w 503"/>
              <a:gd name="T73" fmla="*/ 840 h 902"/>
              <a:gd name="T74" fmla="*/ 390 w 503"/>
              <a:gd name="T75" fmla="*/ 881 h 902"/>
              <a:gd name="T76" fmla="*/ 396 w 503"/>
              <a:gd name="T77" fmla="*/ 776 h 902"/>
              <a:gd name="T78" fmla="*/ 384 w 503"/>
              <a:gd name="T79" fmla="*/ 696 h 902"/>
              <a:gd name="T80" fmla="*/ 408 w 503"/>
              <a:gd name="T81" fmla="*/ 654 h 902"/>
              <a:gd name="T82" fmla="*/ 425 w 503"/>
              <a:gd name="T83" fmla="*/ 582 h 902"/>
              <a:gd name="T84" fmla="*/ 448 w 503"/>
              <a:gd name="T85" fmla="*/ 487 h 902"/>
              <a:gd name="T86" fmla="*/ 474 w 503"/>
              <a:gd name="T87" fmla="*/ 454 h 902"/>
              <a:gd name="T88" fmla="*/ 489 w 503"/>
              <a:gd name="T89" fmla="*/ 395 h 902"/>
              <a:gd name="T90" fmla="*/ 503 w 503"/>
              <a:gd name="T91" fmla="*/ 349 h 902"/>
              <a:gd name="T92" fmla="*/ 493 w 503"/>
              <a:gd name="T93" fmla="*/ 335 h 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03" h="902">
                <a:moveTo>
                  <a:pt x="493" y="335"/>
                </a:moveTo>
                <a:lnTo>
                  <a:pt x="448" y="359"/>
                </a:lnTo>
                <a:lnTo>
                  <a:pt x="439" y="345"/>
                </a:lnTo>
                <a:lnTo>
                  <a:pt x="421" y="314"/>
                </a:lnTo>
                <a:lnTo>
                  <a:pt x="419" y="312"/>
                </a:lnTo>
                <a:lnTo>
                  <a:pt x="408" y="298"/>
                </a:lnTo>
                <a:lnTo>
                  <a:pt x="386" y="262"/>
                </a:lnTo>
                <a:lnTo>
                  <a:pt x="396" y="256"/>
                </a:lnTo>
                <a:lnTo>
                  <a:pt x="394" y="250"/>
                </a:lnTo>
                <a:lnTo>
                  <a:pt x="386" y="232"/>
                </a:lnTo>
                <a:lnTo>
                  <a:pt x="363" y="190"/>
                </a:lnTo>
                <a:lnTo>
                  <a:pt x="326" y="199"/>
                </a:lnTo>
                <a:lnTo>
                  <a:pt x="303" y="155"/>
                </a:lnTo>
                <a:lnTo>
                  <a:pt x="239" y="0"/>
                </a:lnTo>
                <a:lnTo>
                  <a:pt x="208" y="15"/>
                </a:lnTo>
                <a:lnTo>
                  <a:pt x="89" y="7"/>
                </a:lnTo>
                <a:lnTo>
                  <a:pt x="41" y="149"/>
                </a:lnTo>
                <a:lnTo>
                  <a:pt x="35" y="219"/>
                </a:lnTo>
                <a:lnTo>
                  <a:pt x="0" y="300"/>
                </a:lnTo>
                <a:lnTo>
                  <a:pt x="97" y="467"/>
                </a:lnTo>
                <a:lnTo>
                  <a:pt x="169" y="524"/>
                </a:lnTo>
                <a:lnTo>
                  <a:pt x="163" y="661"/>
                </a:lnTo>
                <a:lnTo>
                  <a:pt x="161" y="698"/>
                </a:lnTo>
                <a:lnTo>
                  <a:pt x="161" y="706"/>
                </a:lnTo>
                <a:lnTo>
                  <a:pt x="208" y="743"/>
                </a:lnTo>
                <a:lnTo>
                  <a:pt x="229" y="760"/>
                </a:lnTo>
                <a:lnTo>
                  <a:pt x="247" y="782"/>
                </a:lnTo>
                <a:lnTo>
                  <a:pt x="247" y="776"/>
                </a:lnTo>
                <a:lnTo>
                  <a:pt x="291" y="685"/>
                </a:lnTo>
                <a:lnTo>
                  <a:pt x="299" y="702"/>
                </a:lnTo>
                <a:lnTo>
                  <a:pt x="299" y="725"/>
                </a:lnTo>
                <a:lnTo>
                  <a:pt x="324" y="867"/>
                </a:lnTo>
                <a:lnTo>
                  <a:pt x="330" y="902"/>
                </a:lnTo>
                <a:lnTo>
                  <a:pt x="353" y="886"/>
                </a:lnTo>
                <a:lnTo>
                  <a:pt x="346" y="789"/>
                </a:lnTo>
                <a:lnTo>
                  <a:pt x="344" y="764"/>
                </a:lnTo>
                <a:lnTo>
                  <a:pt x="371" y="840"/>
                </a:lnTo>
                <a:lnTo>
                  <a:pt x="390" y="881"/>
                </a:lnTo>
                <a:lnTo>
                  <a:pt x="396" y="776"/>
                </a:lnTo>
                <a:lnTo>
                  <a:pt x="384" y="696"/>
                </a:lnTo>
                <a:lnTo>
                  <a:pt x="408" y="654"/>
                </a:lnTo>
                <a:lnTo>
                  <a:pt x="425" y="582"/>
                </a:lnTo>
                <a:lnTo>
                  <a:pt x="448" y="487"/>
                </a:lnTo>
                <a:lnTo>
                  <a:pt x="474" y="454"/>
                </a:lnTo>
                <a:lnTo>
                  <a:pt x="489" y="395"/>
                </a:lnTo>
                <a:lnTo>
                  <a:pt x="503" y="349"/>
                </a:lnTo>
                <a:lnTo>
                  <a:pt x="493" y="335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27"/>
          <p:cNvSpPr>
            <a:spLocks/>
          </p:cNvSpPr>
          <p:nvPr/>
        </p:nvSpPr>
        <p:spPr bwMode="auto">
          <a:xfrm>
            <a:off x="8353425" y="2486025"/>
            <a:ext cx="968375" cy="936625"/>
          </a:xfrm>
          <a:custGeom>
            <a:avLst/>
            <a:gdLst>
              <a:gd name="T0" fmla="*/ 590 w 610"/>
              <a:gd name="T1" fmla="*/ 347 h 590"/>
              <a:gd name="T2" fmla="*/ 577 w 610"/>
              <a:gd name="T3" fmla="*/ 330 h 590"/>
              <a:gd name="T4" fmla="*/ 553 w 610"/>
              <a:gd name="T5" fmla="*/ 194 h 590"/>
              <a:gd name="T6" fmla="*/ 563 w 610"/>
              <a:gd name="T7" fmla="*/ 124 h 590"/>
              <a:gd name="T8" fmla="*/ 526 w 610"/>
              <a:gd name="T9" fmla="*/ 23 h 590"/>
              <a:gd name="T10" fmla="*/ 493 w 610"/>
              <a:gd name="T11" fmla="*/ 12 h 590"/>
              <a:gd name="T12" fmla="*/ 472 w 610"/>
              <a:gd name="T13" fmla="*/ 6 h 590"/>
              <a:gd name="T14" fmla="*/ 468 w 610"/>
              <a:gd name="T15" fmla="*/ 6 h 590"/>
              <a:gd name="T16" fmla="*/ 425 w 610"/>
              <a:gd name="T17" fmla="*/ 21 h 590"/>
              <a:gd name="T18" fmla="*/ 420 w 610"/>
              <a:gd name="T19" fmla="*/ 23 h 590"/>
              <a:gd name="T20" fmla="*/ 394 w 610"/>
              <a:gd name="T21" fmla="*/ 19 h 590"/>
              <a:gd name="T22" fmla="*/ 336 w 610"/>
              <a:gd name="T23" fmla="*/ 10 h 590"/>
              <a:gd name="T24" fmla="*/ 280 w 610"/>
              <a:gd name="T25" fmla="*/ 0 h 590"/>
              <a:gd name="T26" fmla="*/ 239 w 610"/>
              <a:gd name="T27" fmla="*/ 74 h 590"/>
              <a:gd name="T28" fmla="*/ 173 w 610"/>
              <a:gd name="T29" fmla="*/ 70 h 590"/>
              <a:gd name="T30" fmla="*/ 173 w 610"/>
              <a:gd name="T31" fmla="*/ 70 h 590"/>
              <a:gd name="T32" fmla="*/ 134 w 610"/>
              <a:gd name="T33" fmla="*/ 6 h 590"/>
              <a:gd name="T34" fmla="*/ 125 w 610"/>
              <a:gd name="T35" fmla="*/ 6 h 590"/>
              <a:gd name="T36" fmla="*/ 109 w 610"/>
              <a:gd name="T37" fmla="*/ 60 h 590"/>
              <a:gd name="T38" fmla="*/ 88 w 610"/>
              <a:gd name="T39" fmla="*/ 124 h 590"/>
              <a:gd name="T40" fmla="*/ 0 w 610"/>
              <a:gd name="T41" fmla="*/ 208 h 590"/>
              <a:gd name="T42" fmla="*/ 142 w 610"/>
              <a:gd name="T43" fmla="*/ 460 h 590"/>
              <a:gd name="T44" fmla="*/ 169 w 610"/>
              <a:gd name="T45" fmla="*/ 507 h 590"/>
              <a:gd name="T46" fmla="*/ 169 w 610"/>
              <a:gd name="T47" fmla="*/ 555 h 590"/>
              <a:gd name="T48" fmla="*/ 268 w 610"/>
              <a:gd name="T49" fmla="*/ 580 h 590"/>
              <a:gd name="T50" fmla="*/ 280 w 610"/>
              <a:gd name="T51" fmla="*/ 584 h 590"/>
              <a:gd name="T52" fmla="*/ 280 w 610"/>
              <a:gd name="T53" fmla="*/ 580 h 590"/>
              <a:gd name="T54" fmla="*/ 276 w 610"/>
              <a:gd name="T55" fmla="*/ 540 h 590"/>
              <a:gd name="T56" fmla="*/ 301 w 610"/>
              <a:gd name="T57" fmla="*/ 530 h 590"/>
              <a:gd name="T58" fmla="*/ 334 w 610"/>
              <a:gd name="T59" fmla="*/ 514 h 590"/>
              <a:gd name="T60" fmla="*/ 367 w 610"/>
              <a:gd name="T61" fmla="*/ 499 h 590"/>
              <a:gd name="T62" fmla="*/ 385 w 610"/>
              <a:gd name="T63" fmla="*/ 580 h 590"/>
              <a:gd name="T64" fmla="*/ 387 w 610"/>
              <a:gd name="T65" fmla="*/ 586 h 590"/>
              <a:gd name="T66" fmla="*/ 414 w 610"/>
              <a:gd name="T67" fmla="*/ 580 h 590"/>
              <a:gd name="T68" fmla="*/ 414 w 610"/>
              <a:gd name="T69" fmla="*/ 580 h 590"/>
              <a:gd name="T70" fmla="*/ 447 w 610"/>
              <a:gd name="T71" fmla="*/ 553 h 590"/>
              <a:gd name="T72" fmla="*/ 474 w 610"/>
              <a:gd name="T73" fmla="*/ 567 h 590"/>
              <a:gd name="T74" fmla="*/ 495 w 610"/>
              <a:gd name="T75" fmla="*/ 580 h 590"/>
              <a:gd name="T76" fmla="*/ 511 w 610"/>
              <a:gd name="T77" fmla="*/ 590 h 590"/>
              <a:gd name="T78" fmla="*/ 511 w 610"/>
              <a:gd name="T79" fmla="*/ 586 h 590"/>
              <a:gd name="T80" fmla="*/ 513 w 610"/>
              <a:gd name="T81" fmla="*/ 580 h 590"/>
              <a:gd name="T82" fmla="*/ 517 w 610"/>
              <a:gd name="T83" fmla="*/ 573 h 590"/>
              <a:gd name="T84" fmla="*/ 522 w 610"/>
              <a:gd name="T85" fmla="*/ 561 h 590"/>
              <a:gd name="T86" fmla="*/ 534 w 610"/>
              <a:gd name="T87" fmla="*/ 530 h 590"/>
              <a:gd name="T88" fmla="*/ 511 w 610"/>
              <a:gd name="T89" fmla="*/ 474 h 590"/>
              <a:gd name="T90" fmla="*/ 491 w 610"/>
              <a:gd name="T91" fmla="*/ 431 h 590"/>
              <a:gd name="T92" fmla="*/ 464 w 610"/>
              <a:gd name="T93" fmla="*/ 388 h 590"/>
              <a:gd name="T94" fmla="*/ 439 w 610"/>
              <a:gd name="T95" fmla="*/ 361 h 590"/>
              <a:gd name="T96" fmla="*/ 416 w 610"/>
              <a:gd name="T97" fmla="*/ 365 h 590"/>
              <a:gd name="T98" fmla="*/ 406 w 610"/>
              <a:gd name="T99" fmla="*/ 355 h 590"/>
              <a:gd name="T100" fmla="*/ 416 w 610"/>
              <a:gd name="T101" fmla="*/ 365 h 590"/>
              <a:gd name="T102" fmla="*/ 439 w 610"/>
              <a:gd name="T103" fmla="*/ 361 h 590"/>
              <a:gd name="T104" fmla="*/ 425 w 610"/>
              <a:gd name="T105" fmla="*/ 344 h 590"/>
              <a:gd name="T106" fmla="*/ 396 w 610"/>
              <a:gd name="T107" fmla="*/ 283 h 590"/>
              <a:gd name="T108" fmla="*/ 420 w 610"/>
              <a:gd name="T109" fmla="*/ 264 h 590"/>
              <a:gd name="T110" fmla="*/ 458 w 610"/>
              <a:gd name="T111" fmla="*/ 314 h 590"/>
              <a:gd name="T112" fmla="*/ 550 w 610"/>
              <a:gd name="T113" fmla="*/ 384 h 590"/>
              <a:gd name="T114" fmla="*/ 594 w 610"/>
              <a:gd name="T115" fmla="*/ 392 h 590"/>
              <a:gd name="T116" fmla="*/ 610 w 610"/>
              <a:gd name="T117" fmla="*/ 371 h 590"/>
              <a:gd name="T118" fmla="*/ 590 w 610"/>
              <a:gd name="T119" fmla="*/ 347 h 5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10" h="590">
                <a:moveTo>
                  <a:pt x="590" y="347"/>
                </a:moveTo>
                <a:lnTo>
                  <a:pt x="577" y="330"/>
                </a:lnTo>
                <a:lnTo>
                  <a:pt x="553" y="194"/>
                </a:lnTo>
                <a:lnTo>
                  <a:pt x="563" y="124"/>
                </a:lnTo>
                <a:lnTo>
                  <a:pt x="526" y="23"/>
                </a:lnTo>
                <a:lnTo>
                  <a:pt x="493" y="12"/>
                </a:lnTo>
                <a:lnTo>
                  <a:pt x="472" y="6"/>
                </a:lnTo>
                <a:lnTo>
                  <a:pt x="468" y="6"/>
                </a:lnTo>
                <a:lnTo>
                  <a:pt x="425" y="21"/>
                </a:lnTo>
                <a:lnTo>
                  <a:pt x="420" y="23"/>
                </a:lnTo>
                <a:lnTo>
                  <a:pt x="394" y="19"/>
                </a:lnTo>
                <a:lnTo>
                  <a:pt x="336" y="10"/>
                </a:lnTo>
                <a:lnTo>
                  <a:pt x="280" y="0"/>
                </a:lnTo>
                <a:lnTo>
                  <a:pt x="239" y="74"/>
                </a:lnTo>
                <a:lnTo>
                  <a:pt x="173" y="70"/>
                </a:lnTo>
                <a:lnTo>
                  <a:pt x="173" y="70"/>
                </a:lnTo>
                <a:lnTo>
                  <a:pt x="134" y="6"/>
                </a:lnTo>
                <a:lnTo>
                  <a:pt x="125" y="6"/>
                </a:lnTo>
                <a:lnTo>
                  <a:pt x="109" y="60"/>
                </a:lnTo>
                <a:lnTo>
                  <a:pt x="88" y="124"/>
                </a:lnTo>
                <a:lnTo>
                  <a:pt x="0" y="208"/>
                </a:lnTo>
                <a:lnTo>
                  <a:pt x="142" y="460"/>
                </a:lnTo>
                <a:lnTo>
                  <a:pt x="169" y="507"/>
                </a:lnTo>
                <a:lnTo>
                  <a:pt x="169" y="555"/>
                </a:lnTo>
                <a:lnTo>
                  <a:pt x="268" y="580"/>
                </a:lnTo>
                <a:lnTo>
                  <a:pt x="280" y="584"/>
                </a:lnTo>
                <a:lnTo>
                  <a:pt x="280" y="580"/>
                </a:lnTo>
                <a:lnTo>
                  <a:pt x="276" y="540"/>
                </a:lnTo>
                <a:lnTo>
                  <a:pt x="301" y="530"/>
                </a:lnTo>
                <a:lnTo>
                  <a:pt x="334" y="514"/>
                </a:lnTo>
                <a:lnTo>
                  <a:pt x="367" y="499"/>
                </a:lnTo>
                <a:lnTo>
                  <a:pt x="385" y="580"/>
                </a:lnTo>
                <a:lnTo>
                  <a:pt x="387" y="586"/>
                </a:lnTo>
                <a:lnTo>
                  <a:pt x="414" y="580"/>
                </a:lnTo>
                <a:lnTo>
                  <a:pt x="414" y="580"/>
                </a:lnTo>
                <a:lnTo>
                  <a:pt x="447" y="553"/>
                </a:lnTo>
                <a:lnTo>
                  <a:pt x="474" y="567"/>
                </a:lnTo>
                <a:lnTo>
                  <a:pt x="495" y="580"/>
                </a:lnTo>
                <a:lnTo>
                  <a:pt x="511" y="590"/>
                </a:lnTo>
                <a:lnTo>
                  <a:pt x="511" y="586"/>
                </a:lnTo>
                <a:lnTo>
                  <a:pt x="513" y="580"/>
                </a:lnTo>
                <a:lnTo>
                  <a:pt x="517" y="573"/>
                </a:lnTo>
                <a:lnTo>
                  <a:pt x="522" y="561"/>
                </a:lnTo>
                <a:lnTo>
                  <a:pt x="534" y="530"/>
                </a:lnTo>
                <a:lnTo>
                  <a:pt x="511" y="474"/>
                </a:lnTo>
                <a:lnTo>
                  <a:pt x="491" y="431"/>
                </a:lnTo>
                <a:lnTo>
                  <a:pt x="464" y="388"/>
                </a:lnTo>
                <a:lnTo>
                  <a:pt x="439" y="361"/>
                </a:lnTo>
                <a:lnTo>
                  <a:pt x="416" y="365"/>
                </a:lnTo>
                <a:lnTo>
                  <a:pt x="406" y="355"/>
                </a:lnTo>
                <a:lnTo>
                  <a:pt x="416" y="365"/>
                </a:lnTo>
                <a:lnTo>
                  <a:pt x="439" y="361"/>
                </a:lnTo>
                <a:lnTo>
                  <a:pt x="425" y="344"/>
                </a:lnTo>
                <a:lnTo>
                  <a:pt x="396" y="283"/>
                </a:lnTo>
                <a:lnTo>
                  <a:pt x="420" y="264"/>
                </a:lnTo>
                <a:lnTo>
                  <a:pt x="458" y="314"/>
                </a:lnTo>
                <a:lnTo>
                  <a:pt x="550" y="384"/>
                </a:lnTo>
                <a:lnTo>
                  <a:pt x="594" y="392"/>
                </a:lnTo>
                <a:lnTo>
                  <a:pt x="610" y="371"/>
                </a:lnTo>
                <a:lnTo>
                  <a:pt x="590" y="34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28"/>
          <p:cNvSpPr>
            <a:spLocks/>
          </p:cNvSpPr>
          <p:nvPr/>
        </p:nvSpPr>
        <p:spPr bwMode="auto">
          <a:xfrm>
            <a:off x="9139238" y="4692650"/>
            <a:ext cx="215900" cy="384175"/>
          </a:xfrm>
          <a:custGeom>
            <a:avLst/>
            <a:gdLst>
              <a:gd name="T0" fmla="*/ 95 w 136"/>
              <a:gd name="T1" fmla="*/ 9 h 242"/>
              <a:gd name="T2" fmla="*/ 86 w 136"/>
              <a:gd name="T3" fmla="*/ 77 h 242"/>
              <a:gd name="T4" fmla="*/ 107 w 136"/>
              <a:gd name="T5" fmla="*/ 126 h 242"/>
              <a:gd name="T6" fmla="*/ 136 w 136"/>
              <a:gd name="T7" fmla="*/ 153 h 242"/>
              <a:gd name="T8" fmla="*/ 136 w 136"/>
              <a:gd name="T9" fmla="*/ 188 h 242"/>
              <a:gd name="T10" fmla="*/ 122 w 136"/>
              <a:gd name="T11" fmla="*/ 223 h 242"/>
              <a:gd name="T12" fmla="*/ 103 w 136"/>
              <a:gd name="T13" fmla="*/ 223 h 242"/>
              <a:gd name="T14" fmla="*/ 76 w 136"/>
              <a:gd name="T15" fmla="*/ 186 h 242"/>
              <a:gd name="T16" fmla="*/ 74 w 136"/>
              <a:gd name="T17" fmla="*/ 143 h 242"/>
              <a:gd name="T18" fmla="*/ 64 w 136"/>
              <a:gd name="T19" fmla="*/ 163 h 242"/>
              <a:gd name="T20" fmla="*/ 64 w 136"/>
              <a:gd name="T21" fmla="*/ 209 h 242"/>
              <a:gd name="T22" fmla="*/ 60 w 136"/>
              <a:gd name="T23" fmla="*/ 242 h 242"/>
              <a:gd name="T24" fmla="*/ 27 w 136"/>
              <a:gd name="T25" fmla="*/ 223 h 242"/>
              <a:gd name="T26" fmla="*/ 12 w 136"/>
              <a:gd name="T27" fmla="*/ 151 h 242"/>
              <a:gd name="T28" fmla="*/ 12 w 136"/>
              <a:gd name="T29" fmla="*/ 143 h 242"/>
              <a:gd name="T30" fmla="*/ 0 w 136"/>
              <a:gd name="T31" fmla="*/ 85 h 242"/>
              <a:gd name="T32" fmla="*/ 12 w 136"/>
              <a:gd name="T33" fmla="*/ 56 h 242"/>
              <a:gd name="T34" fmla="*/ 25 w 136"/>
              <a:gd name="T35" fmla="*/ 25 h 242"/>
              <a:gd name="T36" fmla="*/ 25 w 136"/>
              <a:gd name="T37" fmla="*/ 25 h 242"/>
              <a:gd name="T38" fmla="*/ 25 w 136"/>
              <a:gd name="T39" fmla="*/ 23 h 242"/>
              <a:gd name="T40" fmla="*/ 31 w 136"/>
              <a:gd name="T41" fmla="*/ 7 h 242"/>
              <a:gd name="T42" fmla="*/ 33 w 136"/>
              <a:gd name="T43" fmla="*/ 0 h 242"/>
              <a:gd name="T44" fmla="*/ 95 w 136"/>
              <a:gd name="T45" fmla="*/ 9 h 2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36" h="242">
                <a:moveTo>
                  <a:pt x="95" y="9"/>
                </a:moveTo>
                <a:lnTo>
                  <a:pt x="86" y="77"/>
                </a:lnTo>
                <a:lnTo>
                  <a:pt x="107" y="126"/>
                </a:lnTo>
                <a:lnTo>
                  <a:pt x="136" y="153"/>
                </a:lnTo>
                <a:lnTo>
                  <a:pt x="136" y="188"/>
                </a:lnTo>
                <a:lnTo>
                  <a:pt x="122" y="223"/>
                </a:lnTo>
                <a:lnTo>
                  <a:pt x="103" y="223"/>
                </a:lnTo>
                <a:lnTo>
                  <a:pt x="76" y="186"/>
                </a:lnTo>
                <a:lnTo>
                  <a:pt x="74" y="143"/>
                </a:lnTo>
                <a:lnTo>
                  <a:pt x="64" y="163"/>
                </a:lnTo>
                <a:lnTo>
                  <a:pt x="64" y="209"/>
                </a:lnTo>
                <a:lnTo>
                  <a:pt x="60" y="242"/>
                </a:lnTo>
                <a:lnTo>
                  <a:pt x="27" y="223"/>
                </a:lnTo>
                <a:lnTo>
                  <a:pt x="12" y="151"/>
                </a:lnTo>
                <a:lnTo>
                  <a:pt x="12" y="143"/>
                </a:lnTo>
                <a:lnTo>
                  <a:pt x="0" y="85"/>
                </a:lnTo>
                <a:lnTo>
                  <a:pt x="12" y="56"/>
                </a:lnTo>
                <a:lnTo>
                  <a:pt x="25" y="25"/>
                </a:lnTo>
                <a:lnTo>
                  <a:pt x="25" y="25"/>
                </a:lnTo>
                <a:lnTo>
                  <a:pt x="25" y="23"/>
                </a:lnTo>
                <a:lnTo>
                  <a:pt x="31" y="7"/>
                </a:lnTo>
                <a:lnTo>
                  <a:pt x="33" y="0"/>
                </a:lnTo>
                <a:lnTo>
                  <a:pt x="95" y="9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29"/>
          <p:cNvSpPr>
            <a:spLocks/>
          </p:cNvSpPr>
          <p:nvPr/>
        </p:nvSpPr>
        <p:spPr bwMode="auto">
          <a:xfrm>
            <a:off x="6770688" y="2901950"/>
            <a:ext cx="2757488" cy="3144838"/>
          </a:xfrm>
          <a:custGeom>
            <a:avLst/>
            <a:gdLst>
              <a:gd name="T0" fmla="*/ 99 w 842"/>
              <a:gd name="T1" fmla="*/ 900 h 960"/>
              <a:gd name="T2" fmla="*/ 49 w 842"/>
              <a:gd name="T3" fmla="*/ 875 h 960"/>
              <a:gd name="T4" fmla="*/ 0 w 842"/>
              <a:gd name="T5" fmla="*/ 879 h 960"/>
              <a:gd name="T6" fmla="*/ 18 w 842"/>
              <a:gd name="T7" fmla="*/ 823 h 960"/>
              <a:gd name="T8" fmla="*/ 95 w 842"/>
              <a:gd name="T9" fmla="*/ 840 h 960"/>
              <a:gd name="T10" fmla="*/ 98 w 842"/>
              <a:gd name="T11" fmla="*/ 797 h 960"/>
              <a:gd name="T12" fmla="*/ 141 w 842"/>
              <a:gd name="T13" fmla="*/ 780 h 960"/>
              <a:gd name="T14" fmla="*/ 151 w 842"/>
              <a:gd name="T15" fmla="*/ 761 h 960"/>
              <a:gd name="T16" fmla="*/ 181 w 842"/>
              <a:gd name="T17" fmla="*/ 777 h 960"/>
              <a:gd name="T18" fmla="*/ 259 w 842"/>
              <a:gd name="T19" fmla="*/ 733 h 960"/>
              <a:gd name="T20" fmla="*/ 285 w 842"/>
              <a:gd name="T21" fmla="*/ 699 h 960"/>
              <a:gd name="T22" fmla="*/ 306 w 842"/>
              <a:gd name="T23" fmla="*/ 674 h 960"/>
              <a:gd name="T24" fmla="*/ 260 w 842"/>
              <a:gd name="T25" fmla="*/ 635 h 960"/>
              <a:gd name="T26" fmla="*/ 234 w 842"/>
              <a:gd name="T27" fmla="*/ 607 h 960"/>
              <a:gd name="T28" fmla="*/ 187 w 842"/>
              <a:gd name="T29" fmla="*/ 529 h 960"/>
              <a:gd name="T30" fmla="*/ 186 w 842"/>
              <a:gd name="T31" fmla="*/ 527 h 960"/>
              <a:gd name="T32" fmla="*/ 188 w 842"/>
              <a:gd name="T33" fmla="*/ 526 h 960"/>
              <a:gd name="T34" fmla="*/ 243 w 842"/>
              <a:gd name="T35" fmla="*/ 527 h 960"/>
              <a:gd name="T36" fmla="*/ 246 w 842"/>
              <a:gd name="T37" fmla="*/ 530 h 960"/>
              <a:gd name="T38" fmla="*/ 263 w 842"/>
              <a:gd name="T39" fmla="*/ 563 h 960"/>
              <a:gd name="T40" fmla="*/ 294 w 842"/>
              <a:gd name="T41" fmla="*/ 626 h 960"/>
              <a:gd name="T42" fmla="*/ 316 w 842"/>
              <a:gd name="T43" fmla="*/ 557 h 960"/>
              <a:gd name="T44" fmla="*/ 314 w 842"/>
              <a:gd name="T45" fmla="*/ 586 h 960"/>
              <a:gd name="T46" fmla="*/ 361 w 842"/>
              <a:gd name="T47" fmla="*/ 613 h 960"/>
              <a:gd name="T48" fmla="*/ 370 w 842"/>
              <a:gd name="T49" fmla="*/ 657 h 960"/>
              <a:gd name="T50" fmla="*/ 387 w 842"/>
              <a:gd name="T51" fmla="*/ 700 h 960"/>
              <a:gd name="T52" fmla="*/ 501 w 842"/>
              <a:gd name="T53" fmla="*/ 735 h 960"/>
              <a:gd name="T54" fmla="*/ 497 w 842"/>
              <a:gd name="T55" fmla="*/ 657 h 960"/>
              <a:gd name="T56" fmla="*/ 522 w 842"/>
              <a:gd name="T57" fmla="*/ 661 h 960"/>
              <a:gd name="T58" fmla="*/ 533 w 842"/>
              <a:gd name="T59" fmla="*/ 691 h 960"/>
              <a:gd name="T60" fmla="*/ 576 w 842"/>
              <a:gd name="T61" fmla="*/ 670 h 960"/>
              <a:gd name="T62" fmla="*/ 583 w 842"/>
              <a:gd name="T63" fmla="*/ 683 h 960"/>
              <a:gd name="T64" fmla="*/ 582 w 842"/>
              <a:gd name="T65" fmla="*/ 705 h 960"/>
              <a:gd name="T66" fmla="*/ 627 w 842"/>
              <a:gd name="T67" fmla="*/ 656 h 960"/>
              <a:gd name="T68" fmla="*/ 621 w 842"/>
              <a:gd name="T69" fmla="*/ 609 h 960"/>
              <a:gd name="T70" fmla="*/ 621 w 842"/>
              <a:gd name="T71" fmla="*/ 606 h 960"/>
              <a:gd name="T72" fmla="*/ 643 w 842"/>
              <a:gd name="T73" fmla="*/ 562 h 960"/>
              <a:gd name="T74" fmla="*/ 647 w 842"/>
              <a:gd name="T75" fmla="*/ 581 h 960"/>
              <a:gd name="T76" fmla="*/ 673 w 842"/>
              <a:gd name="T77" fmla="*/ 659 h 960"/>
              <a:gd name="T78" fmla="*/ 669 w 842"/>
              <a:gd name="T79" fmla="*/ 600 h 960"/>
              <a:gd name="T80" fmla="*/ 693 w 842"/>
              <a:gd name="T81" fmla="*/ 606 h 960"/>
              <a:gd name="T82" fmla="*/ 699 w 842"/>
              <a:gd name="T83" fmla="*/ 547 h 960"/>
              <a:gd name="T84" fmla="*/ 718 w 842"/>
              <a:gd name="T85" fmla="*/ 466 h 960"/>
              <a:gd name="T86" fmla="*/ 739 w 842"/>
              <a:gd name="T87" fmla="*/ 421 h 960"/>
              <a:gd name="T88" fmla="*/ 753 w 842"/>
              <a:gd name="T89" fmla="*/ 377 h 960"/>
              <a:gd name="T90" fmla="*/ 754 w 842"/>
              <a:gd name="T91" fmla="*/ 375 h 960"/>
              <a:gd name="T92" fmla="*/ 809 w 842"/>
              <a:gd name="T93" fmla="*/ 423 h 960"/>
              <a:gd name="T94" fmla="*/ 842 w 842"/>
              <a:gd name="T95" fmla="*/ 350 h 960"/>
              <a:gd name="T96" fmla="*/ 826 w 842"/>
              <a:gd name="T97" fmla="*/ 319 h 960"/>
              <a:gd name="T98" fmla="*/ 820 w 842"/>
              <a:gd name="T99" fmla="*/ 297 h 960"/>
              <a:gd name="T100" fmla="*/ 818 w 842"/>
              <a:gd name="T101" fmla="*/ 271 h 960"/>
              <a:gd name="T102" fmla="*/ 835 w 842"/>
              <a:gd name="T103" fmla="*/ 215 h 960"/>
              <a:gd name="T104" fmla="*/ 806 w 842"/>
              <a:gd name="T105" fmla="*/ 185 h 960"/>
              <a:gd name="T106" fmla="*/ 762 w 842"/>
              <a:gd name="T107" fmla="*/ 170 h 960"/>
              <a:gd name="T108" fmla="*/ 752 w 842"/>
              <a:gd name="T109" fmla="*/ 154 h 960"/>
              <a:gd name="T110" fmla="*/ 742 w 842"/>
              <a:gd name="T111" fmla="*/ 131 h 960"/>
              <a:gd name="T112" fmla="*/ 721 w 842"/>
              <a:gd name="T113" fmla="*/ 82 h 960"/>
              <a:gd name="T114" fmla="*/ 695 w 842"/>
              <a:gd name="T115" fmla="*/ 47 h 960"/>
              <a:gd name="T116" fmla="*/ 675 w 842"/>
              <a:gd name="T117" fmla="*/ 10 h 960"/>
              <a:gd name="T118" fmla="*/ 687 w 842"/>
              <a:gd name="T119" fmla="*/ 0 h 960"/>
              <a:gd name="T120" fmla="*/ 771 w 842"/>
              <a:gd name="T121" fmla="*/ 62 h 9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842" h="960">
                <a:moveTo>
                  <a:pt x="41" y="960"/>
                </a:moveTo>
                <a:cubicBezTo>
                  <a:pt x="49" y="952"/>
                  <a:pt x="49" y="952"/>
                  <a:pt x="49" y="952"/>
                </a:cubicBezTo>
                <a:cubicBezTo>
                  <a:pt x="99" y="900"/>
                  <a:pt x="99" y="900"/>
                  <a:pt x="99" y="900"/>
                </a:cubicBezTo>
                <a:cubicBezTo>
                  <a:pt x="96" y="871"/>
                  <a:pt x="96" y="871"/>
                  <a:pt x="96" y="871"/>
                </a:cubicBezTo>
                <a:cubicBezTo>
                  <a:pt x="89" y="872"/>
                  <a:pt x="89" y="872"/>
                  <a:pt x="89" y="872"/>
                </a:cubicBezTo>
                <a:cubicBezTo>
                  <a:pt x="49" y="875"/>
                  <a:pt x="49" y="875"/>
                  <a:pt x="49" y="875"/>
                </a:cubicBezTo>
                <a:cubicBezTo>
                  <a:pt x="0" y="880"/>
                  <a:pt x="0" y="880"/>
                  <a:pt x="0" y="880"/>
                </a:cubicBezTo>
                <a:cubicBezTo>
                  <a:pt x="0" y="880"/>
                  <a:pt x="0" y="879"/>
                  <a:pt x="0" y="879"/>
                </a:cubicBezTo>
                <a:cubicBezTo>
                  <a:pt x="0" y="879"/>
                  <a:pt x="0" y="879"/>
                  <a:pt x="0" y="879"/>
                </a:cubicBezTo>
                <a:cubicBezTo>
                  <a:pt x="17" y="823"/>
                  <a:pt x="17" y="823"/>
                  <a:pt x="17" y="823"/>
                </a:cubicBezTo>
                <a:cubicBezTo>
                  <a:pt x="17" y="823"/>
                  <a:pt x="17" y="823"/>
                  <a:pt x="17" y="823"/>
                </a:cubicBezTo>
                <a:cubicBezTo>
                  <a:pt x="18" y="823"/>
                  <a:pt x="18" y="823"/>
                  <a:pt x="18" y="823"/>
                </a:cubicBezTo>
                <a:cubicBezTo>
                  <a:pt x="57" y="850"/>
                  <a:pt x="57" y="850"/>
                  <a:pt x="57" y="850"/>
                </a:cubicBezTo>
                <a:cubicBezTo>
                  <a:pt x="85" y="851"/>
                  <a:pt x="85" y="851"/>
                  <a:pt x="85" y="851"/>
                </a:cubicBezTo>
                <a:cubicBezTo>
                  <a:pt x="95" y="840"/>
                  <a:pt x="95" y="840"/>
                  <a:pt x="95" y="840"/>
                </a:cubicBezTo>
                <a:cubicBezTo>
                  <a:pt x="95" y="812"/>
                  <a:pt x="95" y="812"/>
                  <a:pt x="95" y="812"/>
                </a:cubicBezTo>
                <a:cubicBezTo>
                  <a:pt x="98" y="798"/>
                  <a:pt x="98" y="798"/>
                  <a:pt x="98" y="798"/>
                </a:cubicBezTo>
                <a:cubicBezTo>
                  <a:pt x="98" y="798"/>
                  <a:pt x="98" y="797"/>
                  <a:pt x="98" y="797"/>
                </a:cubicBezTo>
                <a:cubicBezTo>
                  <a:pt x="98" y="797"/>
                  <a:pt x="99" y="797"/>
                  <a:pt x="99" y="797"/>
                </a:cubicBezTo>
                <a:cubicBezTo>
                  <a:pt x="117" y="807"/>
                  <a:pt x="117" y="807"/>
                  <a:pt x="117" y="807"/>
                </a:cubicBezTo>
                <a:cubicBezTo>
                  <a:pt x="141" y="780"/>
                  <a:pt x="141" y="780"/>
                  <a:pt x="141" y="780"/>
                </a:cubicBezTo>
                <a:cubicBezTo>
                  <a:pt x="149" y="765"/>
                  <a:pt x="149" y="765"/>
                  <a:pt x="149" y="765"/>
                </a:cubicBezTo>
                <a:cubicBezTo>
                  <a:pt x="150" y="763"/>
                  <a:pt x="150" y="763"/>
                  <a:pt x="150" y="763"/>
                </a:cubicBezTo>
                <a:cubicBezTo>
                  <a:pt x="151" y="761"/>
                  <a:pt x="151" y="761"/>
                  <a:pt x="151" y="761"/>
                </a:cubicBezTo>
                <a:cubicBezTo>
                  <a:pt x="151" y="761"/>
                  <a:pt x="152" y="761"/>
                  <a:pt x="152" y="761"/>
                </a:cubicBezTo>
                <a:cubicBezTo>
                  <a:pt x="152" y="761"/>
                  <a:pt x="152" y="761"/>
                  <a:pt x="152" y="761"/>
                </a:cubicBezTo>
                <a:cubicBezTo>
                  <a:pt x="181" y="777"/>
                  <a:pt x="181" y="777"/>
                  <a:pt x="181" y="777"/>
                </a:cubicBezTo>
                <a:cubicBezTo>
                  <a:pt x="214" y="766"/>
                  <a:pt x="214" y="766"/>
                  <a:pt x="214" y="766"/>
                </a:cubicBezTo>
                <a:cubicBezTo>
                  <a:pt x="234" y="751"/>
                  <a:pt x="234" y="751"/>
                  <a:pt x="234" y="751"/>
                </a:cubicBezTo>
                <a:cubicBezTo>
                  <a:pt x="259" y="733"/>
                  <a:pt x="259" y="733"/>
                  <a:pt x="259" y="733"/>
                </a:cubicBezTo>
                <a:cubicBezTo>
                  <a:pt x="269" y="713"/>
                  <a:pt x="269" y="713"/>
                  <a:pt x="269" y="713"/>
                </a:cubicBezTo>
                <a:cubicBezTo>
                  <a:pt x="269" y="713"/>
                  <a:pt x="269" y="712"/>
                  <a:pt x="269" y="712"/>
                </a:cubicBezTo>
                <a:cubicBezTo>
                  <a:pt x="285" y="699"/>
                  <a:pt x="285" y="699"/>
                  <a:pt x="285" y="699"/>
                </a:cubicBezTo>
                <a:cubicBezTo>
                  <a:pt x="285" y="699"/>
                  <a:pt x="285" y="699"/>
                  <a:pt x="286" y="699"/>
                </a:cubicBezTo>
                <a:cubicBezTo>
                  <a:pt x="320" y="700"/>
                  <a:pt x="320" y="700"/>
                  <a:pt x="320" y="700"/>
                </a:cubicBezTo>
                <a:cubicBezTo>
                  <a:pt x="306" y="674"/>
                  <a:pt x="306" y="674"/>
                  <a:pt x="306" y="674"/>
                </a:cubicBezTo>
                <a:cubicBezTo>
                  <a:pt x="286" y="642"/>
                  <a:pt x="286" y="642"/>
                  <a:pt x="286" y="642"/>
                </a:cubicBezTo>
                <a:cubicBezTo>
                  <a:pt x="275" y="639"/>
                  <a:pt x="275" y="639"/>
                  <a:pt x="275" y="639"/>
                </a:cubicBezTo>
                <a:cubicBezTo>
                  <a:pt x="260" y="635"/>
                  <a:pt x="260" y="635"/>
                  <a:pt x="260" y="635"/>
                </a:cubicBezTo>
                <a:cubicBezTo>
                  <a:pt x="260" y="635"/>
                  <a:pt x="259" y="635"/>
                  <a:pt x="259" y="635"/>
                </a:cubicBezTo>
                <a:cubicBezTo>
                  <a:pt x="234" y="607"/>
                  <a:pt x="234" y="607"/>
                  <a:pt x="234" y="607"/>
                </a:cubicBezTo>
                <a:cubicBezTo>
                  <a:pt x="234" y="607"/>
                  <a:pt x="234" y="607"/>
                  <a:pt x="234" y="607"/>
                </a:cubicBezTo>
                <a:cubicBezTo>
                  <a:pt x="235" y="582"/>
                  <a:pt x="235" y="582"/>
                  <a:pt x="235" y="582"/>
                </a:cubicBezTo>
                <a:cubicBezTo>
                  <a:pt x="214" y="559"/>
                  <a:pt x="214" y="559"/>
                  <a:pt x="214" y="559"/>
                </a:cubicBezTo>
                <a:cubicBezTo>
                  <a:pt x="187" y="529"/>
                  <a:pt x="187" y="529"/>
                  <a:pt x="187" y="529"/>
                </a:cubicBezTo>
                <a:cubicBezTo>
                  <a:pt x="186" y="528"/>
                  <a:pt x="186" y="528"/>
                  <a:pt x="186" y="528"/>
                </a:cubicBezTo>
                <a:cubicBezTo>
                  <a:pt x="186" y="528"/>
                  <a:pt x="186" y="528"/>
                  <a:pt x="186" y="528"/>
                </a:cubicBezTo>
                <a:cubicBezTo>
                  <a:pt x="186" y="528"/>
                  <a:pt x="186" y="527"/>
                  <a:pt x="186" y="527"/>
                </a:cubicBezTo>
                <a:cubicBezTo>
                  <a:pt x="186" y="527"/>
                  <a:pt x="186" y="527"/>
                  <a:pt x="187" y="527"/>
                </a:cubicBezTo>
                <a:cubicBezTo>
                  <a:pt x="188" y="527"/>
                  <a:pt x="188" y="527"/>
                  <a:pt x="188" y="527"/>
                </a:cubicBezTo>
                <a:cubicBezTo>
                  <a:pt x="188" y="526"/>
                  <a:pt x="188" y="526"/>
                  <a:pt x="188" y="526"/>
                </a:cubicBezTo>
                <a:cubicBezTo>
                  <a:pt x="189" y="526"/>
                  <a:pt x="189" y="526"/>
                  <a:pt x="189" y="526"/>
                </a:cubicBezTo>
                <a:cubicBezTo>
                  <a:pt x="190" y="527"/>
                  <a:pt x="190" y="527"/>
                  <a:pt x="190" y="527"/>
                </a:cubicBezTo>
                <a:cubicBezTo>
                  <a:pt x="243" y="527"/>
                  <a:pt x="243" y="527"/>
                  <a:pt x="243" y="527"/>
                </a:cubicBezTo>
                <a:cubicBezTo>
                  <a:pt x="243" y="527"/>
                  <a:pt x="243" y="527"/>
                  <a:pt x="243" y="527"/>
                </a:cubicBezTo>
                <a:cubicBezTo>
                  <a:pt x="244" y="528"/>
                  <a:pt x="244" y="528"/>
                  <a:pt x="244" y="528"/>
                </a:cubicBezTo>
                <a:cubicBezTo>
                  <a:pt x="246" y="530"/>
                  <a:pt x="246" y="530"/>
                  <a:pt x="246" y="530"/>
                </a:cubicBezTo>
                <a:cubicBezTo>
                  <a:pt x="262" y="557"/>
                  <a:pt x="262" y="557"/>
                  <a:pt x="262" y="557"/>
                </a:cubicBezTo>
                <a:cubicBezTo>
                  <a:pt x="262" y="557"/>
                  <a:pt x="262" y="557"/>
                  <a:pt x="262" y="557"/>
                </a:cubicBezTo>
                <a:cubicBezTo>
                  <a:pt x="263" y="563"/>
                  <a:pt x="263" y="563"/>
                  <a:pt x="263" y="563"/>
                </a:cubicBezTo>
                <a:cubicBezTo>
                  <a:pt x="267" y="610"/>
                  <a:pt x="267" y="610"/>
                  <a:pt x="267" y="610"/>
                </a:cubicBezTo>
                <a:cubicBezTo>
                  <a:pt x="268" y="617"/>
                  <a:pt x="268" y="617"/>
                  <a:pt x="268" y="617"/>
                </a:cubicBezTo>
                <a:cubicBezTo>
                  <a:pt x="294" y="626"/>
                  <a:pt x="294" y="626"/>
                  <a:pt x="294" y="626"/>
                </a:cubicBezTo>
                <a:cubicBezTo>
                  <a:pt x="291" y="562"/>
                  <a:pt x="291" y="562"/>
                  <a:pt x="291" y="562"/>
                </a:cubicBezTo>
                <a:cubicBezTo>
                  <a:pt x="291" y="562"/>
                  <a:pt x="291" y="562"/>
                  <a:pt x="291" y="562"/>
                </a:cubicBezTo>
                <a:cubicBezTo>
                  <a:pt x="316" y="557"/>
                  <a:pt x="316" y="557"/>
                  <a:pt x="316" y="557"/>
                </a:cubicBezTo>
                <a:cubicBezTo>
                  <a:pt x="317" y="557"/>
                  <a:pt x="317" y="557"/>
                  <a:pt x="317" y="557"/>
                </a:cubicBezTo>
                <a:cubicBezTo>
                  <a:pt x="317" y="557"/>
                  <a:pt x="317" y="557"/>
                  <a:pt x="317" y="558"/>
                </a:cubicBezTo>
                <a:cubicBezTo>
                  <a:pt x="314" y="586"/>
                  <a:pt x="314" y="586"/>
                  <a:pt x="314" y="586"/>
                </a:cubicBezTo>
                <a:cubicBezTo>
                  <a:pt x="330" y="616"/>
                  <a:pt x="330" y="616"/>
                  <a:pt x="330" y="616"/>
                </a:cubicBezTo>
                <a:cubicBezTo>
                  <a:pt x="345" y="615"/>
                  <a:pt x="345" y="615"/>
                  <a:pt x="345" y="615"/>
                </a:cubicBezTo>
                <a:cubicBezTo>
                  <a:pt x="345" y="615"/>
                  <a:pt x="361" y="613"/>
                  <a:pt x="361" y="613"/>
                </a:cubicBezTo>
                <a:cubicBezTo>
                  <a:pt x="361" y="613"/>
                  <a:pt x="362" y="613"/>
                  <a:pt x="362" y="614"/>
                </a:cubicBezTo>
                <a:cubicBezTo>
                  <a:pt x="366" y="644"/>
                  <a:pt x="366" y="644"/>
                  <a:pt x="366" y="644"/>
                </a:cubicBezTo>
                <a:cubicBezTo>
                  <a:pt x="370" y="657"/>
                  <a:pt x="370" y="657"/>
                  <a:pt x="370" y="657"/>
                </a:cubicBezTo>
                <a:cubicBezTo>
                  <a:pt x="387" y="699"/>
                  <a:pt x="387" y="699"/>
                  <a:pt x="387" y="699"/>
                </a:cubicBezTo>
                <a:cubicBezTo>
                  <a:pt x="388" y="700"/>
                  <a:pt x="388" y="700"/>
                  <a:pt x="388" y="700"/>
                </a:cubicBezTo>
                <a:cubicBezTo>
                  <a:pt x="388" y="700"/>
                  <a:pt x="388" y="700"/>
                  <a:pt x="387" y="700"/>
                </a:cubicBezTo>
                <a:cubicBezTo>
                  <a:pt x="364" y="736"/>
                  <a:pt x="364" y="736"/>
                  <a:pt x="364" y="736"/>
                </a:cubicBezTo>
                <a:cubicBezTo>
                  <a:pt x="387" y="755"/>
                  <a:pt x="387" y="755"/>
                  <a:pt x="387" y="755"/>
                </a:cubicBezTo>
                <a:cubicBezTo>
                  <a:pt x="501" y="735"/>
                  <a:pt x="501" y="735"/>
                  <a:pt x="501" y="735"/>
                </a:cubicBezTo>
                <a:cubicBezTo>
                  <a:pt x="513" y="719"/>
                  <a:pt x="513" y="719"/>
                  <a:pt x="513" y="719"/>
                </a:cubicBezTo>
                <a:cubicBezTo>
                  <a:pt x="513" y="708"/>
                  <a:pt x="513" y="708"/>
                  <a:pt x="513" y="708"/>
                </a:cubicBezTo>
                <a:cubicBezTo>
                  <a:pt x="497" y="657"/>
                  <a:pt x="497" y="657"/>
                  <a:pt x="497" y="657"/>
                </a:cubicBezTo>
                <a:cubicBezTo>
                  <a:pt x="497" y="657"/>
                  <a:pt x="497" y="657"/>
                  <a:pt x="497" y="657"/>
                </a:cubicBezTo>
                <a:cubicBezTo>
                  <a:pt x="497" y="657"/>
                  <a:pt x="497" y="657"/>
                  <a:pt x="497" y="657"/>
                </a:cubicBezTo>
                <a:cubicBezTo>
                  <a:pt x="522" y="661"/>
                  <a:pt x="522" y="661"/>
                  <a:pt x="522" y="661"/>
                </a:cubicBezTo>
                <a:cubicBezTo>
                  <a:pt x="528" y="662"/>
                  <a:pt x="528" y="662"/>
                  <a:pt x="528" y="662"/>
                </a:cubicBezTo>
                <a:cubicBezTo>
                  <a:pt x="528" y="662"/>
                  <a:pt x="528" y="662"/>
                  <a:pt x="528" y="662"/>
                </a:cubicBezTo>
                <a:cubicBezTo>
                  <a:pt x="533" y="691"/>
                  <a:pt x="533" y="691"/>
                  <a:pt x="533" y="691"/>
                </a:cubicBezTo>
                <a:cubicBezTo>
                  <a:pt x="554" y="671"/>
                  <a:pt x="554" y="671"/>
                  <a:pt x="554" y="671"/>
                </a:cubicBezTo>
                <a:cubicBezTo>
                  <a:pt x="555" y="671"/>
                  <a:pt x="555" y="671"/>
                  <a:pt x="555" y="671"/>
                </a:cubicBezTo>
                <a:cubicBezTo>
                  <a:pt x="576" y="670"/>
                  <a:pt x="576" y="670"/>
                  <a:pt x="576" y="670"/>
                </a:cubicBezTo>
                <a:cubicBezTo>
                  <a:pt x="576" y="670"/>
                  <a:pt x="576" y="670"/>
                  <a:pt x="576" y="671"/>
                </a:cubicBezTo>
                <a:cubicBezTo>
                  <a:pt x="583" y="683"/>
                  <a:pt x="583" y="683"/>
                  <a:pt x="583" y="683"/>
                </a:cubicBezTo>
                <a:cubicBezTo>
                  <a:pt x="584" y="683"/>
                  <a:pt x="583" y="683"/>
                  <a:pt x="583" y="683"/>
                </a:cubicBezTo>
                <a:cubicBezTo>
                  <a:pt x="578" y="688"/>
                  <a:pt x="578" y="688"/>
                  <a:pt x="578" y="688"/>
                </a:cubicBezTo>
                <a:cubicBezTo>
                  <a:pt x="570" y="693"/>
                  <a:pt x="570" y="693"/>
                  <a:pt x="570" y="693"/>
                </a:cubicBezTo>
                <a:cubicBezTo>
                  <a:pt x="582" y="705"/>
                  <a:pt x="582" y="705"/>
                  <a:pt x="582" y="705"/>
                </a:cubicBezTo>
                <a:cubicBezTo>
                  <a:pt x="614" y="695"/>
                  <a:pt x="614" y="695"/>
                  <a:pt x="614" y="695"/>
                </a:cubicBezTo>
                <a:cubicBezTo>
                  <a:pt x="632" y="676"/>
                  <a:pt x="632" y="676"/>
                  <a:pt x="632" y="676"/>
                </a:cubicBezTo>
                <a:cubicBezTo>
                  <a:pt x="627" y="656"/>
                  <a:pt x="627" y="656"/>
                  <a:pt x="627" y="656"/>
                </a:cubicBezTo>
                <a:cubicBezTo>
                  <a:pt x="624" y="645"/>
                  <a:pt x="624" y="645"/>
                  <a:pt x="624" y="645"/>
                </a:cubicBezTo>
                <a:cubicBezTo>
                  <a:pt x="621" y="633"/>
                  <a:pt x="621" y="633"/>
                  <a:pt x="621" y="633"/>
                </a:cubicBezTo>
                <a:cubicBezTo>
                  <a:pt x="621" y="609"/>
                  <a:pt x="621" y="609"/>
                  <a:pt x="621" y="609"/>
                </a:cubicBezTo>
                <a:cubicBezTo>
                  <a:pt x="621" y="608"/>
                  <a:pt x="621" y="608"/>
                  <a:pt x="621" y="608"/>
                </a:cubicBezTo>
                <a:cubicBezTo>
                  <a:pt x="621" y="606"/>
                  <a:pt x="621" y="606"/>
                  <a:pt x="621" y="606"/>
                </a:cubicBezTo>
                <a:cubicBezTo>
                  <a:pt x="621" y="606"/>
                  <a:pt x="621" y="606"/>
                  <a:pt x="621" y="606"/>
                </a:cubicBezTo>
                <a:cubicBezTo>
                  <a:pt x="642" y="562"/>
                  <a:pt x="642" y="562"/>
                  <a:pt x="642" y="562"/>
                </a:cubicBezTo>
                <a:cubicBezTo>
                  <a:pt x="642" y="562"/>
                  <a:pt x="643" y="562"/>
                  <a:pt x="643" y="562"/>
                </a:cubicBezTo>
                <a:cubicBezTo>
                  <a:pt x="643" y="562"/>
                  <a:pt x="643" y="562"/>
                  <a:pt x="643" y="562"/>
                </a:cubicBezTo>
                <a:cubicBezTo>
                  <a:pt x="647" y="570"/>
                  <a:pt x="647" y="570"/>
                  <a:pt x="647" y="570"/>
                </a:cubicBezTo>
                <a:cubicBezTo>
                  <a:pt x="647" y="570"/>
                  <a:pt x="647" y="570"/>
                  <a:pt x="647" y="570"/>
                </a:cubicBezTo>
                <a:cubicBezTo>
                  <a:pt x="647" y="581"/>
                  <a:pt x="647" y="581"/>
                  <a:pt x="647" y="581"/>
                </a:cubicBezTo>
                <a:cubicBezTo>
                  <a:pt x="659" y="650"/>
                  <a:pt x="659" y="650"/>
                  <a:pt x="659" y="650"/>
                </a:cubicBezTo>
                <a:cubicBezTo>
                  <a:pt x="662" y="666"/>
                  <a:pt x="662" y="666"/>
                  <a:pt x="662" y="666"/>
                </a:cubicBezTo>
                <a:cubicBezTo>
                  <a:pt x="673" y="659"/>
                  <a:pt x="673" y="659"/>
                  <a:pt x="673" y="659"/>
                </a:cubicBezTo>
                <a:cubicBezTo>
                  <a:pt x="669" y="600"/>
                  <a:pt x="669" y="600"/>
                  <a:pt x="669" y="600"/>
                </a:cubicBezTo>
                <a:cubicBezTo>
                  <a:pt x="669" y="600"/>
                  <a:pt x="669" y="599"/>
                  <a:pt x="669" y="599"/>
                </a:cubicBezTo>
                <a:cubicBezTo>
                  <a:pt x="669" y="599"/>
                  <a:pt x="669" y="599"/>
                  <a:pt x="669" y="600"/>
                </a:cubicBezTo>
                <a:cubicBezTo>
                  <a:pt x="682" y="637"/>
                  <a:pt x="682" y="637"/>
                  <a:pt x="682" y="637"/>
                </a:cubicBezTo>
                <a:cubicBezTo>
                  <a:pt x="690" y="656"/>
                  <a:pt x="690" y="656"/>
                  <a:pt x="690" y="656"/>
                </a:cubicBezTo>
                <a:cubicBezTo>
                  <a:pt x="693" y="606"/>
                  <a:pt x="693" y="606"/>
                  <a:pt x="693" y="606"/>
                </a:cubicBezTo>
                <a:cubicBezTo>
                  <a:pt x="688" y="567"/>
                  <a:pt x="688" y="567"/>
                  <a:pt x="688" y="567"/>
                </a:cubicBezTo>
                <a:cubicBezTo>
                  <a:pt x="688" y="567"/>
                  <a:pt x="688" y="567"/>
                  <a:pt x="688" y="567"/>
                </a:cubicBezTo>
                <a:cubicBezTo>
                  <a:pt x="699" y="547"/>
                  <a:pt x="699" y="547"/>
                  <a:pt x="699" y="547"/>
                </a:cubicBezTo>
                <a:cubicBezTo>
                  <a:pt x="707" y="512"/>
                  <a:pt x="707" y="512"/>
                  <a:pt x="707" y="512"/>
                </a:cubicBezTo>
                <a:cubicBezTo>
                  <a:pt x="708" y="512"/>
                  <a:pt x="708" y="512"/>
                  <a:pt x="708" y="512"/>
                </a:cubicBezTo>
                <a:cubicBezTo>
                  <a:pt x="718" y="466"/>
                  <a:pt x="718" y="466"/>
                  <a:pt x="718" y="466"/>
                </a:cubicBezTo>
                <a:cubicBezTo>
                  <a:pt x="718" y="466"/>
                  <a:pt x="718" y="466"/>
                  <a:pt x="718" y="466"/>
                </a:cubicBezTo>
                <a:cubicBezTo>
                  <a:pt x="731" y="450"/>
                  <a:pt x="731" y="450"/>
                  <a:pt x="731" y="450"/>
                </a:cubicBezTo>
                <a:cubicBezTo>
                  <a:pt x="739" y="421"/>
                  <a:pt x="739" y="421"/>
                  <a:pt x="739" y="421"/>
                </a:cubicBezTo>
                <a:cubicBezTo>
                  <a:pt x="746" y="399"/>
                  <a:pt x="746" y="399"/>
                  <a:pt x="746" y="399"/>
                </a:cubicBezTo>
                <a:cubicBezTo>
                  <a:pt x="746" y="398"/>
                  <a:pt x="746" y="398"/>
                  <a:pt x="746" y="398"/>
                </a:cubicBezTo>
                <a:cubicBezTo>
                  <a:pt x="753" y="377"/>
                  <a:pt x="753" y="377"/>
                  <a:pt x="753" y="377"/>
                </a:cubicBezTo>
                <a:cubicBezTo>
                  <a:pt x="754" y="375"/>
                  <a:pt x="754" y="375"/>
                  <a:pt x="754" y="375"/>
                </a:cubicBezTo>
                <a:cubicBezTo>
                  <a:pt x="754" y="375"/>
                  <a:pt x="754" y="375"/>
                  <a:pt x="754" y="375"/>
                </a:cubicBezTo>
                <a:cubicBezTo>
                  <a:pt x="754" y="375"/>
                  <a:pt x="754" y="375"/>
                  <a:pt x="754" y="375"/>
                </a:cubicBezTo>
                <a:cubicBezTo>
                  <a:pt x="756" y="377"/>
                  <a:pt x="756" y="377"/>
                  <a:pt x="756" y="377"/>
                </a:cubicBezTo>
                <a:cubicBezTo>
                  <a:pt x="775" y="399"/>
                  <a:pt x="775" y="399"/>
                  <a:pt x="775" y="399"/>
                </a:cubicBezTo>
                <a:cubicBezTo>
                  <a:pt x="809" y="423"/>
                  <a:pt x="809" y="423"/>
                  <a:pt x="809" y="423"/>
                </a:cubicBezTo>
                <a:cubicBezTo>
                  <a:pt x="823" y="390"/>
                  <a:pt x="823" y="390"/>
                  <a:pt x="823" y="390"/>
                </a:cubicBezTo>
                <a:cubicBezTo>
                  <a:pt x="826" y="382"/>
                  <a:pt x="826" y="382"/>
                  <a:pt x="826" y="382"/>
                </a:cubicBezTo>
                <a:cubicBezTo>
                  <a:pt x="842" y="350"/>
                  <a:pt x="842" y="350"/>
                  <a:pt x="842" y="350"/>
                </a:cubicBezTo>
                <a:cubicBezTo>
                  <a:pt x="836" y="339"/>
                  <a:pt x="836" y="339"/>
                  <a:pt x="836" y="339"/>
                </a:cubicBezTo>
                <a:cubicBezTo>
                  <a:pt x="827" y="322"/>
                  <a:pt x="827" y="322"/>
                  <a:pt x="827" y="322"/>
                </a:cubicBezTo>
                <a:cubicBezTo>
                  <a:pt x="826" y="319"/>
                  <a:pt x="826" y="319"/>
                  <a:pt x="826" y="319"/>
                </a:cubicBezTo>
                <a:cubicBezTo>
                  <a:pt x="822" y="311"/>
                  <a:pt x="822" y="311"/>
                  <a:pt x="822" y="311"/>
                </a:cubicBezTo>
                <a:cubicBezTo>
                  <a:pt x="822" y="311"/>
                  <a:pt x="822" y="311"/>
                  <a:pt x="822" y="311"/>
                </a:cubicBezTo>
                <a:cubicBezTo>
                  <a:pt x="820" y="297"/>
                  <a:pt x="820" y="297"/>
                  <a:pt x="820" y="297"/>
                </a:cubicBezTo>
                <a:cubicBezTo>
                  <a:pt x="820" y="296"/>
                  <a:pt x="820" y="296"/>
                  <a:pt x="820" y="296"/>
                </a:cubicBezTo>
                <a:cubicBezTo>
                  <a:pt x="820" y="287"/>
                  <a:pt x="820" y="287"/>
                  <a:pt x="820" y="287"/>
                </a:cubicBezTo>
                <a:cubicBezTo>
                  <a:pt x="820" y="287"/>
                  <a:pt x="818" y="271"/>
                  <a:pt x="818" y="271"/>
                </a:cubicBezTo>
                <a:cubicBezTo>
                  <a:pt x="818" y="271"/>
                  <a:pt x="819" y="258"/>
                  <a:pt x="819" y="258"/>
                </a:cubicBezTo>
                <a:cubicBezTo>
                  <a:pt x="826" y="240"/>
                  <a:pt x="826" y="240"/>
                  <a:pt x="826" y="240"/>
                </a:cubicBezTo>
                <a:cubicBezTo>
                  <a:pt x="835" y="215"/>
                  <a:pt x="835" y="215"/>
                  <a:pt x="835" y="215"/>
                </a:cubicBezTo>
                <a:cubicBezTo>
                  <a:pt x="836" y="206"/>
                  <a:pt x="836" y="206"/>
                  <a:pt x="836" y="206"/>
                </a:cubicBezTo>
                <a:cubicBezTo>
                  <a:pt x="831" y="192"/>
                  <a:pt x="831" y="192"/>
                  <a:pt x="831" y="192"/>
                </a:cubicBezTo>
                <a:cubicBezTo>
                  <a:pt x="806" y="185"/>
                  <a:pt x="806" y="185"/>
                  <a:pt x="806" y="185"/>
                </a:cubicBezTo>
                <a:cubicBezTo>
                  <a:pt x="784" y="178"/>
                  <a:pt x="784" y="178"/>
                  <a:pt x="784" y="178"/>
                </a:cubicBezTo>
                <a:cubicBezTo>
                  <a:pt x="762" y="170"/>
                  <a:pt x="762" y="170"/>
                  <a:pt x="762" y="170"/>
                </a:cubicBezTo>
                <a:cubicBezTo>
                  <a:pt x="762" y="170"/>
                  <a:pt x="762" y="170"/>
                  <a:pt x="762" y="170"/>
                </a:cubicBezTo>
                <a:cubicBezTo>
                  <a:pt x="758" y="165"/>
                  <a:pt x="758" y="165"/>
                  <a:pt x="758" y="165"/>
                </a:cubicBezTo>
                <a:cubicBezTo>
                  <a:pt x="758" y="164"/>
                  <a:pt x="758" y="164"/>
                  <a:pt x="758" y="164"/>
                </a:cubicBezTo>
                <a:cubicBezTo>
                  <a:pt x="752" y="154"/>
                  <a:pt x="752" y="154"/>
                  <a:pt x="752" y="154"/>
                </a:cubicBezTo>
                <a:cubicBezTo>
                  <a:pt x="748" y="147"/>
                  <a:pt x="748" y="147"/>
                  <a:pt x="748" y="147"/>
                </a:cubicBezTo>
                <a:cubicBezTo>
                  <a:pt x="747" y="145"/>
                  <a:pt x="747" y="145"/>
                  <a:pt x="747" y="145"/>
                </a:cubicBezTo>
                <a:cubicBezTo>
                  <a:pt x="742" y="131"/>
                  <a:pt x="742" y="131"/>
                  <a:pt x="742" y="131"/>
                </a:cubicBezTo>
                <a:cubicBezTo>
                  <a:pt x="741" y="130"/>
                  <a:pt x="741" y="130"/>
                  <a:pt x="741" y="130"/>
                </a:cubicBezTo>
                <a:cubicBezTo>
                  <a:pt x="731" y="103"/>
                  <a:pt x="731" y="103"/>
                  <a:pt x="731" y="103"/>
                </a:cubicBezTo>
                <a:cubicBezTo>
                  <a:pt x="721" y="82"/>
                  <a:pt x="721" y="82"/>
                  <a:pt x="721" y="82"/>
                </a:cubicBezTo>
                <a:cubicBezTo>
                  <a:pt x="708" y="61"/>
                  <a:pt x="708" y="61"/>
                  <a:pt x="708" y="61"/>
                </a:cubicBezTo>
                <a:cubicBezTo>
                  <a:pt x="696" y="48"/>
                  <a:pt x="696" y="48"/>
                  <a:pt x="696" y="48"/>
                </a:cubicBezTo>
                <a:cubicBezTo>
                  <a:pt x="695" y="47"/>
                  <a:pt x="695" y="47"/>
                  <a:pt x="695" y="47"/>
                </a:cubicBezTo>
                <a:cubicBezTo>
                  <a:pt x="695" y="47"/>
                  <a:pt x="689" y="40"/>
                  <a:pt x="689" y="40"/>
                </a:cubicBezTo>
                <a:cubicBezTo>
                  <a:pt x="674" y="11"/>
                  <a:pt x="674" y="11"/>
                  <a:pt x="674" y="11"/>
                </a:cubicBezTo>
                <a:cubicBezTo>
                  <a:pt x="674" y="10"/>
                  <a:pt x="674" y="10"/>
                  <a:pt x="675" y="10"/>
                </a:cubicBezTo>
                <a:cubicBezTo>
                  <a:pt x="687" y="0"/>
                  <a:pt x="687" y="0"/>
                  <a:pt x="687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705" y="25"/>
                  <a:pt x="705" y="25"/>
                  <a:pt x="705" y="25"/>
                </a:cubicBezTo>
                <a:cubicBezTo>
                  <a:pt x="750" y="59"/>
                  <a:pt x="750" y="59"/>
                  <a:pt x="750" y="59"/>
                </a:cubicBezTo>
                <a:cubicBezTo>
                  <a:pt x="771" y="62"/>
                  <a:pt x="771" y="62"/>
                  <a:pt x="771" y="62"/>
                </a:cubicBezTo>
                <a:cubicBezTo>
                  <a:pt x="779" y="53"/>
                  <a:pt x="779" y="53"/>
                  <a:pt x="779" y="53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30"/>
          <p:cNvSpPr>
            <a:spLocks/>
          </p:cNvSpPr>
          <p:nvPr/>
        </p:nvSpPr>
        <p:spPr bwMode="auto">
          <a:xfrm>
            <a:off x="9170988" y="4198938"/>
            <a:ext cx="223838" cy="422275"/>
          </a:xfrm>
          <a:custGeom>
            <a:avLst/>
            <a:gdLst>
              <a:gd name="T0" fmla="*/ 13 w 68"/>
              <a:gd name="T1" fmla="*/ 123 h 129"/>
              <a:gd name="T2" fmla="*/ 23 w 68"/>
              <a:gd name="T3" fmla="*/ 118 h 129"/>
              <a:gd name="T4" fmla="*/ 44 w 68"/>
              <a:gd name="T5" fmla="*/ 129 h 129"/>
              <a:gd name="T6" fmla="*/ 60 w 68"/>
              <a:gd name="T7" fmla="*/ 124 h 129"/>
              <a:gd name="T8" fmla="*/ 68 w 68"/>
              <a:gd name="T9" fmla="*/ 106 h 129"/>
              <a:gd name="T10" fmla="*/ 65 w 68"/>
              <a:gd name="T11" fmla="*/ 93 h 129"/>
              <a:gd name="T12" fmla="*/ 61 w 68"/>
              <a:gd name="T13" fmla="*/ 49 h 129"/>
              <a:gd name="T14" fmla="*/ 51 w 68"/>
              <a:gd name="T15" fmla="*/ 24 h 129"/>
              <a:gd name="T16" fmla="*/ 38 w 68"/>
              <a:gd name="T17" fmla="*/ 12 h 129"/>
              <a:gd name="T18" fmla="*/ 23 w 68"/>
              <a:gd name="T19" fmla="*/ 0 h 129"/>
              <a:gd name="T20" fmla="*/ 22 w 68"/>
              <a:gd name="T21" fmla="*/ 1 h 129"/>
              <a:gd name="T22" fmla="*/ 20 w 68"/>
              <a:gd name="T23" fmla="*/ 24 h 129"/>
              <a:gd name="T24" fmla="*/ 18 w 68"/>
              <a:gd name="T25" fmla="*/ 56 h 129"/>
              <a:gd name="T26" fmla="*/ 17 w 68"/>
              <a:gd name="T27" fmla="*/ 66 h 129"/>
              <a:gd name="T28" fmla="*/ 17 w 68"/>
              <a:gd name="T29" fmla="*/ 67 h 129"/>
              <a:gd name="T30" fmla="*/ 0 w 68"/>
              <a:gd name="T31" fmla="*/ 80 h 129"/>
              <a:gd name="T32" fmla="*/ 3 w 68"/>
              <a:gd name="T33" fmla="*/ 120 h 129"/>
              <a:gd name="T34" fmla="*/ 13 w 68"/>
              <a:gd name="T35" fmla="*/ 123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8" h="129">
                <a:moveTo>
                  <a:pt x="13" y="123"/>
                </a:moveTo>
                <a:cubicBezTo>
                  <a:pt x="23" y="118"/>
                  <a:pt x="23" y="118"/>
                  <a:pt x="23" y="118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60" y="124"/>
                  <a:pt x="60" y="124"/>
                  <a:pt x="60" y="124"/>
                </a:cubicBezTo>
                <a:cubicBezTo>
                  <a:pt x="68" y="106"/>
                  <a:pt x="68" y="106"/>
                  <a:pt x="68" y="106"/>
                </a:cubicBezTo>
                <a:cubicBezTo>
                  <a:pt x="65" y="93"/>
                  <a:pt x="65" y="93"/>
                  <a:pt x="65" y="93"/>
                </a:cubicBezTo>
                <a:cubicBezTo>
                  <a:pt x="61" y="49"/>
                  <a:pt x="61" y="49"/>
                  <a:pt x="61" y="49"/>
                </a:cubicBezTo>
                <a:cubicBezTo>
                  <a:pt x="51" y="24"/>
                  <a:pt x="51" y="24"/>
                  <a:pt x="51" y="24"/>
                </a:cubicBezTo>
                <a:cubicBezTo>
                  <a:pt x="38" y="12"/>
                  <a:pt x="38" y="12"/>
                  <a:pt x="38" y="12"/>
                </a:cubicBezTo>
                <a:cubicBezTo>
                  <a:pt x="23" y="0"/>
                  <a:pt x="23" y="0"/>
                  <a:pt x="23" y="0"/>
                </a:cubicBezTo>
                <a:cubicBezTo>
                  <a:pt x="22" y="1"/>
                  <a:pt x="22" y="1"/>
                  <a:pt x="22" y="1"/>
                </a:cubicBezTo>
                <a:cubicBezTo>
                  <a:pt x="20" y="24"/>
                  <a:pt x="20" y="24"/>
                  <a:pt x="20" y="24"/>
                </a:cubicBezTo>
                <a:cubicBezTo>
                  <a:pt x="18" y="56"/>
                  <a:pt x="18" y="56"/>
                  <a:pt x="18" y="56"/>
                </a:cubicBezTo>
                <a:cubicBezTo>
                  <a:pt x="17" y="66"/>
                  <a:pt x="17" y="66"/>
                  <a:pt x="17" y="66"/>
                </a:cubicBezTo>
                <a:cubicBezTo>
                  <a:pt x="17" y="66"/>
                  <a:pt x="17" y="66"/>
                  <a:pt x="17" y="67"/>
                </a:cubicBezTo>
                <a:cubicBezTo>
                  <a:pt x="0" y="80"/>
                  <a:pt x="0" y="80"/>
                  <a:pt x="0" y="80"/>
                </a:cubicBezTo>
                <a:cubicBezTo>
                  <a:pt x="3" y="120"/>
                  <a:pt x="3" y="120"/>
                  <a:pt x="3" y="120"/>
                </a:cubicBezTo>
                <a:lnTo>
                  <a:pt x="13" y="123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31"/>
          <p:cNvSpPr>
            <a:spLocks/>
          </p:cNvSpPr>
          <p:nvPr/>
        </p:nvSpPr>
        <p:spPr bwMode="auto">
          <a:xfrm>
            <a:off x="9139238" y="4689475"/>
            <a:ext cx="215900" cy="384175"/>
          </a:xfrm>
          <a:custGeom>
            <a:avLst/>
            <a:gdLst>
              <a:gd name="T0" fmla="*/ 95 w 136"/>
              <a:gd name="T1" fmla="*/ 9 h 242"/>
              <a:gd name="T2" fmla="*/ 84 w 136"/>
              <a:gd name="T3" fmla="*/ 77 h 242"/>
              <a:gd name="T4" fmla="*/ 105 w 136"/>
              <a:gd name="T5" fmla="*/ 126 h 242"/>
              <a:gd name="T6" fmla="*/ 134 w 136"/>
              <a:gd name="T7" fmla="*/ 155 h 242"/>
              <a:gd name="T8" fmla="*/ 136 w 136"/>
              <a:gd name="T9" fmla="*/ 188 h 242"/>
              <a:gd name="T10" fmla="*/ 122 w 136"/>
              <a:gd name="T11" fmla="*/ 223 h 242"/>
              <a:gd name="T12" fmla="*/ 101 w 136"/>
              <a:gd name="T13" fmla="*/ 223 h 242"/>
              <a:gd name="T14" fmla="*/ 74 w 136"/>
              <a:gd name="T15" fmla="*/ 186 h 242"/>
              <a:gd name="T16" fmla="*/ 72 w 136"/>
              <a:gd name="T17" fmla="*/ 143 h 242"/>
              <a:gd name="T18" fmla="*/ 62 w 136"/>
              <a:gd name="T19" fmla="*/ 163 h 242"/>
              <a:gd name="T20" fmla="*/ 62 w 136"/>
              <a:gd name="T21" fmla="*/ 209 h 242"/>
              <a:gd name="T22" fmla="*/ 58 w 136"/>
              <a:gd name="T23" fmla="*/ 242 h 242"/>
              <a:gd name="T24" fmla="*/ 27 w 136"/>
              <a:gd name="T25" fmla="*/ 223 h 242"/>
              <a:gd name="T26" fmla="*/ 12 w 136"/>
              <a:gd name="T27" fmla="*/ 151 h 242"/>
              <a:gd name="T28" fmla="*/ 10 w 136"/>
              <a:gd name="T29" fmla="*/ 143 h 242"/>
              <a:gd name="T30" fmla="*/ 0 w 136"/>
              <a:gd name="T31" fmla="*/ 85 h 242"/>
              <a:gd name="T32" fmla="*/ 10 w 136"/>
              <a:gd name="T33" fmla="*/ 56 h 242"/>
              <a:gd name="T34" fmla="*/ 22 w 136"/>
              <a:gd name="T35" fmla="*/ 25 h 242"/>
              <a:gd name="T36" fmla="*/ 25 w 136"/>
              <a:gd name="T37" fmla="*/ 25 h 242"/>
              <a:gd name="T38" fmla="*/ 25 w 136"/>
              <a:gd name="T39" fmla="*/ 23 h 242"/>
              <a:gd name="T40" fmla="*/ 31 w 136"/>
              <a:gd name="T41" fmla="*/ 7 h 242"/>
              <a:gd name="T42" fmla="*/ 33 w 136"/>
              <a:gd name="T43" fmla="*/ 0 h 242"/>
              <a:gd name="T44" fmla="*/ 95 w 136"/>
              <a:gd name="T45" fmla="*/ 9 h 2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36" h="242">
                <a:moveTo>
                  <a:pt x="95" y="9"/>
                </a:moveTo>
                <a:lnTo>
                  <a:pt x="84" y="77"/>
                </a:lnTo>
                <a:lnTo>
                  <a:pt x="105" y="126"/>
                </a:lnTo>
                <a:lnTo>
                  <a:pt x="134" y="155"/>
                </a:lnTo>
                <a:lnTo>
                  <a:pt x="136" y="188"/>
                </a:lnTo>
                <a:lnTo>
                  <a:pt x="122" y="223"/>
                </a:lnTo>
                <a:lnTo>
                  <a:pt x="101" y="223"/>
                </a:lnTo>
                <a:lnTo>
                  <a:pt x="74" y="186"/>
                </a:lnTo>
                <a:lnTo>
                  <a:pt x="72" y="143"/>
                </a:lnTo>
                <a:lnTo>
                  <a:pt x="62" y="163"/>
                </a:lnTo>
                <a:lnTo>
                  <a:pt x="62" y="209"/>
                </a:lnTo>
                <a:lnTo>
                  <a:pt x="58" y="242"/>
                </a:lnTo>
                <a:lnTo>
                  <a:pt x="27" y="223"/>
                </a:lnTo>
                <a:lnTo>
                  <a:pt x="12" y="151"/>
                </a:lnTo>
                <a:lnTo>
                  <a:pt x="10" y="143"/>
                </a:lnTo>
                <a:lnTo>
                  <a:pt x="0" y="85"/>
                </a:lnTo>
                <a:lnTo>
                  <a:pt x="10" y="56"/>
                </a:lnTo>
                <a:lnTo>
                  <a:pt x="22" y="25"/>
                </a:lnTo>
                <a:lnTo>
                  <a:pt x="25" y="25"/>
                </a:lnTo>
                <a:lnTo>
                  <a:pt x="25" y="23"/>
                </a:lnTo>
                <a:lnTo>
                  <a:pt x="31" y="7"/>
                </a:lnTo>
                <a:lnTo>
                  <a:pt x="33" y="0"/>
                </a:lnTo>
                <a:lnTo>
                  <a:pt x="95" y="9"/>
                </a:ln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32"/>
          <p:cNvSpPr>
            <a:spLocks noEditPoints="1"/>
          </p:cNvSpPr>
          <p:nvPr/>
        </p:nvSpPr>
        <p:spPr bwMode="auto">
          <a:xfrm>
            <a:off x="4968875" y="3851275"/>
            <a:ext cx="904875" cy="1212850"/>
          </a:xfrm>
          <a:custGeom>
            <a:avLst/>
            <a:gdLst>
              <a:gd name="T0" fmla="*/ 150 w 276"/>
              <a:gd name="T1" fmla="*/ 37 h 370"/>
              <a:gd name="T2" fmla="*/ 106 w 276"/>
              <a:gd name="T3" fmla="*/ 25 h 370"/>
              <a:gd name="T4" fmla="*/ 103 w 276"/>
              <a:gd name="T5" fmla="*/ 24 h 370"/>
              <a:gd name="T6" fmla="*/ 103 w 276"/>
              <a:gd name="T7" fmla="*/ 24 h 370"/>
              <a:gd name="T8" fmla="*/ 99 w 276"/>
              <a:gd name="T9" fmla="*/ 18 h 370"/>
              <a:gd name="T10" fmla="*/ 87 w 276"/>
              <a:gd name="T11" fmla="*/ 0 h 370"/>
              <a:gd name="T12" fmla="*/ 67 w 276"/>
              <a:gd name="T13" fmla="*/ 0 h 370"/>
              <a:gd name="T14" fmla="*/ 0 w 276"/>
              <a:gd name="T15" fmla="*/ 0 h 370"/>
              <a:gd name="T16" fmla="*/ 276 w 276"/>
              <a:gd name="T17" fmla="*/ 370 h 370"/>
              <a:gd name="T18" fmla="*/ 232 w 276"/>
              <a:gd name="T19" fmla="*/ 327 h 370"/>
              <a:gd name="T20" fmla="*/ 179 w 276"/>
              <a:gd name="T21" fmla="*/ 275 h 370"/>
              <a:gd name="T22" fmla="*/ 179 w 276"/>
              <a:gd name="T23" fmla="*/ 274 h 370"/>
              <a:gd name="T24" fmla="*/ 178 w 276"/>
              <a:gd name="T25" fmla="*/ 221 h 370"/>
              <a:gd name="T26" fmla="*/ 178 w 276"/>
              <a:gd name="T27" fmla="*/ 220 h 370"/>
              <a:gd name="T28" fmla="*/ 199 w 276"/>
              <a:gd name="T29" fmla="*/ 213 h 370"/>
              <a:gd name="T30" fmla="*/ 228 w 276"/>
              <a:gd name="T31" fmla="*/ 203 h 370"/>
              <a:gd name="T32" fmla="*/ 206 w 276"/>
              <a:gd name="T33" fmla="*/ 166 h 370"/>
              <a:gd name="T34" fmla="*/ 206 w 276"/>
              <a:gd name="T35" fmla="*/ 165 h 370"/>
              <a:gd name="T36" fmla="*/ 207 w 276"/>
              <a:gd name="T37" fmla="*/ 123 h 370"/>
              <a:gd name="T38" fmla="*/ 150 w 276"/>
              <a:gd name="T39" fmla="*/ 37 h 3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76" h="370">
                <a:moveTo>
                  <a:pt x="150" y="37"/>
                </a:moveTo>
                <a:cubicBezTo>
                  <a:pt x="106" y="25"/>
                  <a:pt x="106" y="25"/>
                  <a:pt x="106" y="25"/>
                </a:cubicBezTo>
                <a:cubicBezTo>
                  <a:pt x="103" y="24"/>
                  <a:pt x="103" y="24"/>
                  <a:pt x="103" y="24"/>
                </a:cubicBezTo>
                <a:cubicBezTo>
                  <a:pt x="103" y="24"/>
                  <a:pt x="103" y="24"/>
                  <a:pt x="103" y="24"/>
                </a:cubicBezTo>
                <a:cubicBezTo>
                  <a:pt x="99" y="18"/>
                  <a:pt x="99" y="18"/>
                  <a:pt x="99" y="18"/>
                </a:cubicBezTo>
                <a:cubicBezTo>
                  <a:pt x="87" y="0"/>
                  <a:pt x="87" y="0"/>
                  <a:pt x="87" y="0"/>
                </a:cubicBezTo>
                <a:cubicBezTo>
                  <a:pt x="67" y="0"/>
                  <a:pt x="67" y="0"/>
                  <a:pt x="67" y="0"/>
                </a:cubicBezTo>
                <a:cubicBezTo>
                  <a:pt x="0" y="0"/>
                  <a:pt x="0" y="0"/>
                  <a:pt x="0" y="0"/>
                </a:cubicBezTo>
                <a:moveTo>
                  <a:pt x="276" y="370"/>
                </a:moveTo>
                <a:cubicBezTo>
                  <a:pt x="232" y="327"/>
                  <a:pt x="232" y="327"/>
                  <a:pt x="232" y="327"/>
                </a:cubicBezTo>
                <a:cubicBezTo>
                  <a:pt x="179" y="275"/>
                  <a:pt x="179" y="275"/>
                  <a:pt x="179" y="275"/>
                </a:cubicBezTo>
                <a:cubicBezTo>
                  <a:pt x="179" y="274"/>
                  <a:pt x="179" y="274"/>
                  <a:pt x="179" y="274"/>
                </a:cubicBezTo>
                <a:cubicBezTo>
                  <a:pt x="178" y="221"/>
                  <a:pt x="178" y="221"/>
                  <a:pt x="178" y="221"/>
                </a:cubicBezTo>
                <a:cubicBezTo>
                  <a:pt x="178" y="221"/>
                  <a:pt x="178" y="220"/>
                  <a:pt x="178" y="220"/>
                </a:cubicBezTo>
                <a:cubicBezTo>
                  <a:pt x="199" y="213"/>
                  <a:pt x="199" y="213"/>
                  <a:pt x="199" y="213"/>
                </a:cubicBezTo>
                <a:cubicBezTo>
                  <a:pt x="228" y="203"/>
                  <a:pt x="228" y="203"/>
                  <a:pt x="228" y="203"/>
                </a:cubicBezTo>
                <a:cubicBezTo>
                  <a:pt x="206" y="166"/>
                  <a:pt x="206" y="166"/>
                  <a:pt x="206" y="166"/>
                </a:cubicBezTo>
                <a:cubicBezTo>
                  <a:pt x="206" y="166"/>
                  <a:pt x="206" y="166"/>
                  <a:pt x="206" y="165"/>
                </a:cubicBezTo>
                <a:cubicBezTo>
                  <a:pt x="207" y="123"/>
                  <a:pt x="207" y="123"/>
                  <a:pt x="207" y="123"/>
                </a:cubicBezTo>
                <a:cubicBezTo>
                  <a:pt x="150" y="37"/>
                  <a:pt x="150" y="37"/>
                  <a:pt x="150" y="37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33"/>
          <p:cNvSpPr>
            <a:spLocks noEditPoints="1"/>
          </p:cNvSpPr>
          <p:nvPr/>
        </p:nvSpPr>
        <p:spPr bwMode="auto">
          <a:xfrm>
            <a:off x="4851400" y="1657350"/>
            <a:ext cx="1385888" cy="1928813"/>
          </a:xfrm>
          <a:custGeom>
            <a:avLst/>
            <a:gdLst>
              <a:gd name="T0" fmla="*/ 8 w 423"/>
              <a:gd name="T1" fmla="*/ 270 h 589"/>
              <a:gd name="T2" fmla="*/ 13 w 423"/>
              <a:gd name="T3" fmla="*/ 252 h 589"/>
              <a:gd name="T4" fmla="*/ 22 w 423"/>
              <a:gd name="T5" fmla="*/ 227 h 589"/>
              <a:gd name="T6" fmla="*/ 27 w 423"/>
              <a:gd name="T7" fmla="*/ 220 h 589"/>
              <a:gd name="T8" fmla="*/ 0 w 423"/>
              <a:gd name="T9" fmla="*/ 141 h 589"/>
              <a:gd name="T10" fmla="*/ 21 w 423"/>
              <a:gd name="T11" fmla="*/ 127 h 589"/>
              <a:gd name="T12" fmla="*/ 12 w 423"/>
              <a:gd name="T13" fmla="*/ 118 h 589"/>
              <a:gd name="T14" fmla="*/ 3 w 423"/>
              <a:gd name="T15" fmla="*/ 87 h 589"/>
              <a:gd name="T16" fmla="*/ 10 w 423"/>
              <a:gd name="T17" fmla="*/ 80 h 589"/>
              <a:gd name="T18" fmla="*/ 27 w 423"/>
              <a:gd name="T19" fmla="*/ 62 h 589"/>
              <a:gd name="T20" fmla="*/ 68 w 423"/>
              <a:gd name="T21" fmla="*/ 16 h 589"/>
              <a:gd name="T22" fmla="*/ 41 w 423"/>
              <a:gd name="T23" fmla="*/ 278 h 589"/>
              <a:gd name="T24" fmla="*/ 15 w 423"/>
              <a:gd name="T25" fmla="*/ 291 h 589"/>
              <a:gd name="T26" fmla="*/ 8 w 423"/>
              <a:gd name="T27" fmla="*/ 271 h 589"/>
              <a:gd name="T28" fmla="*/ 386 w 423"/>
              <a:gd name="T29" fmla="*/ 589 h 589"/>
              <a:gd name="T30" fmla="*/ 341 w 423"/>
              <a:gd name="T31" fmla="*/ 575 h 589"/>
              <a:gd name="T32" fmla="*/ 322 w 423"/>
              <a:gd name="T33" fmla="*/ 545 h 589"/>
              <a:gd name="T34" fmla="*/ 305 w 423"/>
              <a:gd name="T35" fmla="*/ 525 h 589"/>
              <a:gd name="T36" fmla="*/ 296 w 423"/>
              <a:gd name="T37" fmla="*/ 544 h 589"/>
              <a:gd name="T38" fmla="*/ 230 w 423"/>
              <a:gd name="T39" fmla="*/ 547 h 589"/>
              <a:gd name="T40" fmla="*/ 230 w 423"/>
              <a:gd name="T41" fmla="*/ 546 h 589"/>
              <a:gd name="T42" fmla="*/ 226 w 423"/>
              <a:gd name="T43" fmla="*/ 445 h 589"/>
              <a:gd name="T44" fmla="*/ 187 w 423"/>
              <a:gd name="T45" fmla="*/ 446 h 589"/>
              <a:gd name="T46" fmla="*/ 145 w 423"/>
              <a:gd name="T47" fmla="*/ 352 h 589"/>
              <a:gd name="T48" fmla="*/ 83 w 423"/>
              <a:gd name="T49" fmla="*/ 328 h 589"/>
              <a:gd name="T50" fmla="*/ 41 w 423"/>
              <a:gd name="T51" fmla="*/ 278 h 589"/>
              <a:gd name="T52" fmla="*/ 406 w 423"/>
              <a:gd name="T53" fmla="*/ 414 h 589"/>
              <a:gd name="T54" fmla="*/ 423 w 423"/>
              <a:gd name="T55" fmla="*/ 435 h 589"/>
              <a:gd name="T56" fmla="*/ 415 w 423"/>
              <a:gd name="T57" fmla="*/ 471 h 589"/>
              <a:gd name="T58" fmla="*/ 388 w 423"/>
              <a:gd name="T59" fmla="*/ 483 h 589"/>
              <a:gd name="T60" fmla="*/ 374 w 423"/>
              <a:gd name="T61" fmla="*/ 486 h 589"/>
              <a:gd name="T62" fmla="*/ 359 w 423"/>
              <a:gd name="T63" fmla="*/ 488 h 589"/>
              <a:gd name="T64" fmla="*/ 351 w 423"/>
              <a:gd name="T65" fmla="*/ 529 h 589"/>
              <a:gd name="T66" fmla="*/ 385 w 423"/>
              <a:gd name="T67" fmla="*/ 543 h 589"/>
              <a:gd name="T68" fmla="*/ 385 w 423"/>
              <a:gd name="T69" fmla="*/ 544 h 589"/>
              <a:gd name="T70" fmla="*/ 386 w 423"/>
              <a:gd name="T71" fmla="*/ 587 h 589"/>
              <a:gd name="T72" fmla="*/ 386 w 423"/>
              <a:gd name="T73" fmla="*/ 589 h 589"/>
              <a:gd name="T74" fmla="*/ 343 w 423"/>
              <a:gd name="T75" fmla="*/ 361 h 589"/>
              <a:gd name="T76" fmla="*/ 405 w 423"/>
              <a:gd name="T77" fmla="*/ 414 h 589"/>
              <a:gd name="T78" fmla="*/ 115 w 423"/>
              <a:gd name="T79" fmla="*/ 1 h 589"/>
              <a:gd name="T80" fmla="*/ 164 w 423"/>
              <a:gd name="T81" fmla="*/ 50 h 589"/>
              <a:gd name="T82" fmla="*/ 156 w 423"/>
              <a:gd name="T83" fmla="*/ 104 h 589"/>
              <a:gd name="T84" fmla="*/ 221 w 423"/>
              <a:gd name="T85" fmla="*/ 254 h 589"/>
              <a:gd name="T86" fmla="*/ 223 w 423"/>
              <a:gd name="T87" fmla="*/ 274 h 589"/>
              <a:gd name="T88" fmla="*/ 295 w 423"/>
              <a:gd name="T89" fmla="*/ 289 h 589"/>
              <a:gd name="T90" fmla="*/ 300 w 423"/>
              <a:gd name="T91" fmla="*/ 296 h 589"/>
              <a:gd name="T92" fmla="*/ 337 w 423"/>
              <a:gd name="T93" fmla="*/ 352 h 589"/>
              <a:gd name="T94" fmla="*/ 343 w 423"/>
              <a:gd name="T95" fmla="*/ 361 h 589"/>
              <a:gd name="T96" fmla="*/ 114 w 423"/>
              <a:gd name="T97" fmla="*/ 1 h 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423" h="589">
                <a:moveTo>
                  <a:pt x="8" y="271"/>
                </a:moveTo>
                <a:cubicBezTo>
                  <a:pt x="8" y="271"/>
                  <a:pt x="8" y="270"/>
                  <a:pt x="8" y="270"/>
                </a:cubicBezTo>
                <a:cubicBezTo>
                  <a:pt x="12" y="252"/>
                  <a:pt x="12" y="252"/>
                  <a:pt x="12" y="252"/>
                </a:cubicBezTo>
                <a:cubicBezTo>
                  <a:pt x="12" y="252"/>
                  <a:pt x="12" y="252"/>
                  <a:pt x="13" y="252"/>
                </a:cubicBezTo>
                <a:cubicBezTo>
                  <a:pt x="30" y="239"/>
                  <a:pt x="30" y="239"/>
                  <a:pt x="30" y="239"/>
                </a:cubicBezTo>
                <a:cubicBezTo>
                  <a:pt x="22" y="227"/>
                  <a:pt x="22" y="227"/>
                  <a:pt x="22" y="227"/>
                </a:cubicBezTo>
                <a:cubicBezTo>
                  <a:pt x="22" y="227"/>
                  <a:pt x="22" y="227"/>
                  <a:pt x="22" y="227"/>
                </a:cubicBezTo>
                <a:cubicBezTo>
                  <a:pt x="27" y="220"/>
                  <a:pt x="27" y="220"/>
                  <a:pt x="27" y="220"/>
                </a:cubicBezTo>
                <a:cubicBezTo>
                  <a:pt x="14" y="177"/>
                  <a:pt x="14" y="177"/>
                  <a:pt x="14" y="177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41"/>
                  <a:pt x="0" y="140"/>
                  <a:pt x="1" y="140"/>
                </a:cubicBezTo>
                <a:cubicBezTo>
                  <a:pt x="21" y="127"/>
                  <a:pt x="21" y="127"/>
                  <a:pt x="21" y="127"/>
                </a:cubicBezTo>
                <a:cubicBezTo>
                  <a:pt x="21" y="126"/>
                  <a:pt x="21" y="126"/>
                  <a:pt x="21" y="126"/>
                </a:cubicBezTo>
                <a:cubicBezTo>
                  <a:pt x="12" y="118"/>
                  <a:pt x="12" y="118"/>
                  <a:pt x="12" y="118"/>
                </a:cubicBezTo>
                <a:cubicBezTo>
                  <a:pt x="12" y="117"/>
                  <a:pt x="12" y="117"/>
                  <a:pt x="12" y="117"/>
                </a:cubicBezTo>
                <a:cubicBezTo>
                  <a:pt x="3" y="87"/>
                  <a:pt x="3" y="87"/>
                  <a:pt x="3" y="87"/>
                </a:cubicBezTo>
                <a:cubicBezTo>
                  <a:pt x="3" y="87"/>
                  <a:pt x="3" y="86"/>
                  <a:pt x="3" y="86"/>
                </a:cubicBezTo>
                <a:cubicBezTo>
                  <a:pt x="10" y="80"/>
                  <a:pt x="10" y="80"/>
                  <a:pt x="10" y="80"/>
                </a:cubicBezTo>
                <a:cubicBezTo>
                  <a:pt x="27" y="62"/>
                  <a:pt x="27" y="62"/>
                  <a:pt x="27" y="62"/>
                </a:cubicBezTo>
                <a:cubicBezTo>
                  <a:pt x="27" y="62"/>
                  <a:pt x="27" y="62"/>
                  <a:pt x="27" y="62"/>
                </a:cubicBezTo>
                <a:cubicBezTo>
                  <a:pt x="58" y="62"/>
                  <a:pt x="58" y="62"/>
                  <a:pt x="58" y="62"/>
                </a:cubicBezTo>
                <a:cubicBezTo>
                  <a:pt x="68" y="16"/>
                  <a:pt x="68" y="16"/>
                  <a:pt x="68" y="16"/>
                </a:cubicBezTo>
                <a:cubicBezTo>
                  <a:pt x="68" y="16"/>
                  <a:pt x="68" y="16"/>
                  <a:pt x="68" y="16"/>
                </a:cubicBezTo>
                <a:moveTo>
                  <a:pt x="41" y="278"/>
                </a:moveTo>
                <a:cubicBezTo>
                  <a:pt x="15" y="291"/>
                  <a:pt x="15" y="291"/>
                  <a:pt x="15" y="291"/>
                </a:cubicBezTo>
                <a:cubicBezTo>
                  <a:pt x="15" y="291"/>
                  <a:pt x="15" y="291"/>
                  <a:pt x="15" y="291"/>
                </a:cubicBezTo>
                <a:cubicBezTo>
                  <a:pt x="14" y="291"/>
                  <a:pt x="14" y="291"/>
                  <a:pt x="14" y="290"/>
                </a:cubicBezTo>
                <a:cubicBezTo>
                  <a:pt x="8" y="271"/>
                  <a:pt x="8" y="271"/>
                  <a:pt x="8" y="271"/>
                </a:cubicBezTo>
                <a:moveTo>
                  <a:pt x="386" y="589"/>
                </a:moveTo>
                <a:cubicBezTo>
                  <a:pt x="386" y="589"/>
                  <a:pt x="386" y="589"/>
                  <a:pt x="386" y="589"/>
                </a:cubicBezTo>
                <a:cubicBezTo>
                  <a:pt x="386" y="589"/>
                  <a:pt x="385" y="589"/>
                  <a:pt x="385" y="589"/>
                </a:cubicBezTo>
                <a:cubicBezTo>
                  <a:pt x="341" y="575"/>
                  <a:pt x="341" y="575"/>
                  <a:pt x="341" y="575"/>
                </a:cubicBezTo>
                <a:cubicBezTo>
                  <a:pt x="341" y="575"/>
                  <a:pt x="341" y="575"/>
                  <a:pt x="341" y="575"/>
                </a:cubicBezTo>
                <a:cubicBezTo>
                  <a:pt x="322" y="545"/>
                  <a:pt x="322" y="545"/>
                  <a:pt x="322" y="545"/>
                </a:cubicBezTo>
                <a:cubicBezTo>
                  <a:pt x="313" y="534"/>
                  <a:pt x="313" y="534"/>
                  <a:pt x="313" y="534"/>
                </a:cubicBezTo>
                <a:cubicBezTo>
                  <a:pt x="305" y="525"/>
                  <a:pt x="305" y="525"/>
                  <a:pt x="305" y="525"/>
                </a:cubicBezTo>
                <a:cubicBezTo>
                  <a:pt x="301" y="534"/>
                  <a:pt x="301" y="534"/>
                  <a:pt x="301" y="534"/>
                </a:cubicBezTo>
                <a:cubicBezTo>
                  <a:pt x="296" y="544"/>
                  <a:pt x="296" y="544"/>
                  <a:pt x="296" y="544"/>
                </a:cubicBezTo>
                <a:cubicBezTo>
                  <a:pt x="296" y="544"/>
                  <a:pt x="296" y="544"/>
                  <a:pt x="295" y="544"/>
                </a:cubicBezTo>
                <a:cubicBezTo>
                  <a:pt x="230" y="547"/>
                  <a:pt x="230" y="547"/>
                  <a:pt x="230" y="547"/>
                </a:cubicBezTo>
                <a:cubicBezTo>
                  <a:pt x="230" y="547"/>
                  <a:pt x="230" y="547"/>
                  <a:pt x="230" y="547"/>
                </a:cubicBezTo>
                <a:cubicBezTo>
                  <a:pt x="230" y="547"/>
                  <a:pt x="230" y="547"/>
                  <a:pt x="230" y="546"/>
                </a:cubicBezTo>
                <a:cubicBezTo>
                  <a:pt x="229" y="534"/>
                  <a:pt x="229" y="534"/>
                  <a:pt x="229" y="534"/>
                </a:cubicBezTo>
                <a:cubicBezTo>
                  <a:pt x="226" y="445"/>
                  <a:pt x="226" y="445"/>
                  <a:pt x="226" y="445"/>
                </a:cubicBezTo>
                <a:cubicBezTo>
                  <a:pt x="193" y="446"/>
                  <a:pt x="193" y="446"/>
                  <a:pt x="193" y="446"/>
                </a:cubicBezTo>
                <a:cubicBezTo>
                  <a:pt x="187" y="446"/>
                  <a:pt x="187" y="446"/>
                  <a:pt x="187" y="446"/>
                </a:cubicBezTo>
                <a:cubicBezTo>
                  <a:pt x="187" y="446"/>
                  <a:pt x="186" y="446"/>
                  <a:pt x="186" y="446"/>
                </a:cubicBezTo>
                <a:cubicBezTo>
                  <a:pt x="145" y="352"/>
                  <a:pt x="145" y="352"/>
                  <a:pt x="145" y="352"/>
                </a:cubicBezTo>
                <a:cubicBezTo>
                  <a:pt x="84" y="328"/>
                  <a:pt x="84" y="328"/>
                  <a:pt x="84" y="328"/>
                </a:cubicBezTo>
                <a:cubicBezTo>
                  <a:pt x="84" y="328"/>
                  <a:pt x="83" y="328"/>
                  <a:pt x="83" y="328"/>
                </a:cubicBezTo>
                <a:cubicBezTo>
                  <a:pt x="79" y="293"/>
                  <a:pt x="79" y="293"/>
                  <a:pt x="79" y="293"/>
                </a:cubicBezTo>
                <a:cubicBezTo>
                  <a:pt x="41" y="278"/>
                  <a:pt x="41" y="278"/>
                  <a:pt x="41" y="278"/>
                </a:cubicBezTo>
                <a:moveTo>
                  <a:pt x="405" y="414"/>
                </a:moveTo>
                <a:cubicBezTo>
                  <a:pt x="406" y="414"/>
                  <a:pt x="406" y="414"/>
                  <a:pt x="406" y="414"/>
                </a:cubicBezTo>
                <a:cubicBezTo>
                  <a:pt x="423" y="435"/>
                  <a:pt x="423" y="435"/>
                  <a:pt x="423" y="435"/>
                </a:cubicBezTo>
                <a:cubicBezTo>
                  <a:pt x="423" y="435"/>
                  <a:pt x="423" y="435"/>
                  <a:pt x="423" y="435"/>
                </a:cubicBezTo>
                <a:cubicBezTo>
                  <a:pt x="422" y="441"/>
                  <a:pt x="422" y="441"/>
                  <a:pt x="422" y="441"/>
                </a:cubicBezTo>
                <a:cubicBezTo>
                  <a:pt x="415" y="471"/>
                  <a:pt x="415" y="471"/>
                  <a:pt x="415" y="471"/>
                </a:cubicBezTo>
                <a:cubicBezTo>
                  <a:pt x="415" y="472"/>
                  <a:pt x="414" y="472"/>
                  <a:pt x="414" y="472"/>
                </a:cubicBezTo>
                <a:cubicBezTo>
                  <a:pt x="388" y="483"/>
                  <a:pt x="388" y="483"/>
                  <a:pt x="388" y="483"/>
                </a:cubicBezTo>
                <a:cubicBezTo>
                  <a:pt x="384" y="484"/>
                  <a:pt x="384" y="484"/>
                  <a:pt x="384" y="484"/>
                </a:cubicBezTo>
                <a:cubicBezTo>
                  <a:pt x="374" y="486"/>
                  <a:pt x="374" y="486"/>
                  <a:pt x="374" y="486"/>
                </a:cubicBezTo>
                <a:cubicBezTo>
                  <a:pt x="369" y="487"/>
                  <a:pt x="369" y="487"/>
                  <a:pt x="369" y="487"/>
                </a:cubicBezTo>
                <a:cubicBezTo>
                  <a:pt x="359" y="488"/>
                  <a:pt x="359" y="488"/>
                  <a:pt x="359" y="488"/>
                </a:cubicBezTo>
                <a:cubicBezTo>
                  <a:pt x="359" y="490"/>
                  <a:pt x="359" y="490"/>
                  <a:pt x="359" y="490"/>
                </a:cubicBezTo>
                <a:cubicBezTo>
                  <a:pt x="351" y="529"/>
                  <a:pt x="351" y="529"/>
                  <a:pt x="351" y="529"/>
                </a:cubicBezTo>
                <a:cubicBezTo>
                  <a:pt x="361" y="533"/>
                  <a:pt x="361" y="533"/>
                  <a:pt x="361" y="533"/>
                </a:cubicBezTo>
                <a:cubicBezTo>
                  <a:pt x="385" y="543"/>
                  <a:pt x="385" y="543"/>
                  <a:pt x="385" y="543"/>
                </a:cubicBezTo>
                <a:cubicBezTo>
                  <a:pt x="385" y="543"/>
                  <a:pt x="385" y="543"/>
                  <a:pt x="385" y="544"/>
                </a:cubicBezTo>
                <a:cubicBezTo>
                  <a:pt x="385" y="544"/>
                  <a:pt x="385" y="544"/>
                  <a:pt x="385" y="544"/>
                </a:cubicBezTo>
                <a:cubicBezTo>
                  <a:pt x="373" y="569"/>
                  <a:pt x="373" y="569"/>
                  <a:pt x="373" y="569"/>
                </a:cubicBezTo>
                <a:cubicBezTo>
                  <a:pt x="386" y="587"/>
                  <a:pt x="386" y="587"/>
                  <a:pt x="386" y="587"/>
                </a:cubicBezTo>
                <a:cubicBezTo>
                  <a:pt x="386" y="587"/>
                  <a:pt x="386" y="588"/>
                  <a:pt x="386" y="588"/>
                </a:cubicBezTo>
                <a:cubicBezTo>
                  <a:pt x="386" y="588"/>
                  <a:pt x="386" y="589"/>
                  <a:pt x="386" y="589"/>
                </a:cubicBezTo>
                <a:moveTo>
                  <a:pt x="343" y="361"/>
                </a:moveTo>
                <a:cubicBezTo>
                  <a:pt x="343" y="361"/>
                  <a:pt x="343" y="361"/>
                  <a:pt x="343" y="361"/>
                </a:cubicBezTo>
                <a:cubicBezTo>
                  <a:pt x="359" y="406"/>
                  <a:pt x="359" y="406"/>
                  <a:pt x="359" y="406"/>
                </a:cubicBezTo>
                <a:cubicBezTo>
                  <a:pt x="405" y="414"/>
                  <a:pt x="405" y="414"/>
                  <a:pt x="405" y="414"/>
                </a:cubicBezTo>
                <a:moveTo>
                  <a:pt x="114" y="1"/>
                </a:moveTo>
                <a:cubicBezTo>
                  <a:pt x="114" y="0"/>
                  <a:pt x="115" y="1"/>
                  <a:pt x="115" y="1"/>
                </a:cubicBezTo>
                <a:cubicBezTo>
                  <a:pt x="164" y="49"/>
                  <a:pt x="164" y="49"/>
                  <a:pt x="164" y="49"/>
                </a:cubicBezTo>
                <a:cubicBezTo>
                  <a:pt x="164" y="50"/>
                  <a:pt x="164" y="50"/>
                  <a:pt x="164" y="50"/>
                </a:cubicBezTo>
                <a:cubicBezTo>
                  <a:pt x="152" y="89"/>
                  <a:pt x="152" y="89"/>
                  <a:pt x="152" y="89"/>
                </a:cubicBezTo>
                <a:cubicBezTo>
                  <a:pt x="156" y="104"/>
                  <a:pt x="156" y="104"/>
                  <a:pt x="156" y="104"/>
                </a:cubicBezTo>
                <a:cubicBezTo>
                  <a:pt x="197" y="237"/>
                  <a:pt x="197" y="237"/>
                  <a:pt x="197" y="237"/>
                </a:cubicBezTo>
                <a:cubicBezTo>
                  <a:pt x="221" y="254"/>
                  <a:pt x="221" y="254"/>
                  <a:pt x="221" y="254"/>
                </a:cubicBezTo>
                <a:cubicBezTo>
                  <a:pt x="222" y="254"/>
                  <a:pt x="222" y="254"/>
                  <a:pt x="222" y="255"/>
                </a:cubicBezTo>
                <a:cubicBezTo>
                  <a:pt x="223" y="274"/>
                  <a:pt x="223" y="274"/>
                  <a:pt x="223" y="274"/>
                </a:cubicBezTo>
                <a:cubicBezTo>
                  <a:pt x="224" y="278"/>
                  <a:pt x="224" y="278"/>
                  <a:pt x="224" y="278"/>
                </a:cubicBezTo>
                <a:cubicBezTo>
                  <a:pt x="295" y="289"/>
                  <a:pt x="295" y="289"/>
                  <a:pt x="295" y="289"/>
                </a:cubicBezTo>
                <a:cubicBezTo>
                  <a:pt x="295" y="289"/>
                  <a:pt x="295" y="289"/>
                  <a:pt x="295" y="289"/>
                </a:cubicBezTo>
                <a:cubicBezTo>
                  <a:pt x="300" y="296"/>
                  <a:pt x="300" y="296"/>
                  <a:pt x="300" y="296"/>
                </a:cubicBezTo>
                <a:cubicBezTo>
                  <a:pt x="330" y="341"/>
                  <a:pt x="330" y="341"/>
                  <a:pt x="330" y="341"/>
                </a:cubicBezTo>
                <a:cubicBezTo>
                  <a:pt x="337" y="352"/>
                  <a:pt x="337" y="352"/>
                  <a:pt x="337" y="352"/>
                </a:cubicBezTo>
                <a:cubicBezTo>
                  <a:pt x="341" y="358"/>
                  <a:pt x="341" y="358"/>
                  <a:pt x="341" y="358"/>
                </a:cubicBezTo>
                <a:cubicBezTo>
                  <a:pt x="343" y="361"/>
                  <a:pt x="343" y="361"/>
                  <a:pt x="343" y="361"/>
                </a:cubicBezTo>
                <a:moveTo>
                  <a:pt x="68" y="16"/>
                </a:moveTo>
                <a:cubicBezTo>
                  <a:pt x="114" y="1"/>
                  <a:pt x="114" y="1"/>
                  <a:pt x="114" y="1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34"/>
          <p:cNvSpPr>
            <a:spLocks noEditPoints="1"/>
          </p:cNvSpPr>
          <p:nvPr/>
        </p:nvSpPr>
        <p:spPr bwMode="auto">
          <a:xfrm>
            <a:off x="5457825" y="3763963"/>
            <a:ext cx="1630363" cy="1781175"/>
          </a:xfrm>
          <a:custGeom>
            <a:avLst/>
            <a:gdLst>
              <a:gd name="T0" fmla="*/ 152 w 498"/>
              <a:gd name="T1" fmla="*/ 36 h 544"/>
              <a:gd name="T2" fmla="*/ 62 w 498"/>
              <a:gd name="T3" fmla="*/ 39 h 544"/>
              <a:gd name="T4" fmla="*/ 61 w 498"/>
              <a:gd name="T5" fmla="*/ 39 h 544"/>
              <a:gd name="T6" fmla="*/ 22 w 498"/>
              <a:gd name="T7" fmla="*/ 0 h 544"/>
              <a:gd name="T8" fmla="*/ 0 w 498"/>
              <a:gd name="T9" fmla="*/ 15 h 544"/>
              <a:gd name="T10" fmla="*/ 17 w 498"/>
              <a:gd name="T11" fmla="*/ 37 h 544"/>
              <a:gd name="T12" fmla="*/ 17 w 498"/>
              <a:gd name="T13" fmla="*/ 38 h 544"/>
              <a:gd name="T14" fmla="*/ 10 w 498"/>
              <a:gd name="T15" fmla="*/ 51 h 544"/>
              <a:gd name="T16" fmla="*/ 3 w 498"/>
              <a:gd name="T17" fmla="*/ 63 h 544"/>
              <a:gd name="T18" fmla="*/ 398 w 498"/>
              <a:gd name="T19" fmla="*/ 225 h 544"/>
              <a:gd name="T20" fmla="*/ 361 w 498"/>
              <a:gd name="T21" fmla="*/ 224 h 544"/>
              <a:gd name="T22" fmla="*/ 360 w 498"/>
              <a:gd name="T23" fmla="*/ 224 h 544"/>
              <a:gd name="T24" fmla="*/ 360 w 498"/>
              <a:gd name="T25" fmla="*/ 223 h 544"/>
              <a:gd name="T26" fmla="*/ 375 w 498"/>
              <a:gd name="T27" fmla="*/ 172 h 544"/>
              <a:gd name="T28" fmla="*/ 341 w 498"/>
              <a:gd name="T29" fmla="*/ 121 h 544"/>
              <a:gd name="T30" fmla="*/ 325 w 498"/>
              <a:gd name="T31" fmla="*/ 134 h 544"/>
              <a:gd name="T32" fmla="*/ 314 w 498"/>
              <a:gd name="T33" fmla="*/ 143 h 544"/>
              <a:gd name="T34" fmla="*/ 313 w 498"/>
              <a:gd name="T35" fmla="*/ 143 h 544"/>
              <a:gd name="T36" fmla="*/ 290 w 498"/>
              <a:gd name="T37" fmla="*/ 136 h 544"/>
              <a:gd name="T38" fmla="*/ 290 w 498"/>
              <a:gd name="T39" fmla="*/ 136 h 544"/>
              <a:gd name="T40" fmla="*/ 247 w 498"/>
              <a:gd name="T41" fmla="*/ 60 h 544"/>
              <a:gd name="T42" fmla="*/ 180 w 498"/>
              <a:gd name="T43" fmla="*/ 67 h 544"/>
              <a:gd name="T44" fmla="*/ 180 w 498"/>
              <a:gd name="T45" fmla="*/ 67 h 544"/>
              <a:gd name="T46" fmla="*/ 152 w 498"/>
              <a:gd name="T47" fmla="*/ 36 h 544"/>
              <a:gd name="T48" fmla="*/ 498 w 498"/>
              <a:gd name="T49" fmla="*/ 351 h 544"/>
              <a:gd name="T50" fmla="*/ 414 w 498"/>
              <a:gd name="T51" fmla="*/ 282 h 544"/>
              <a:gd name="T52" fmla="*/ 413 w 498"/>
              <a:gd name="T53" fmla="*/ 282 h 544"/>
              <a:gd name="T54" fmla="*/ 398 w 498"/>
              <a:gd name="T55" fmla="*/ 225 h 544"/>
              <a:gd name="T56" fmla="*/ 431 w 498"/>
              <a:gd name="T57" fmla="*/ 408 h 544"/>
              <a:gd name="T58" fmla="*/ 498 w 498"/>
              <a:gd name="T59" fmla="*/ 351 h 544"/>
              <a:gd name="T60" fmla="*/ 327 w 498"/>
              <a:gd name="T61" fmla="*/ 544 h 544"/>
              <a:gd name="T62" fmla="*/ 431 w 498"/>
              <a:gd name="T63" fmla="*/ 408 h 5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98" h="544">
                <a:moveTo>
                  <a:pt x="152" y="36"/>
                </a:moveTo>
                <a:cubicBezTo>
                  <a:pt x="62" y="39"/>
                  <a:pt x="62" y="39"/>
                  <a:pt x="62" y="39"/>
                </a:cubicBezTo>
                <a:cubicBezTo>
                  <a:pt x="62" y="39"/>
                  <a:pt x="61" y="39"/>
                  <a:pt x="61" y="39"/>
                </a:cubicBezTo>
                <a:cubicBezTo>
                  <a:pt x="22" y="0"/>
                  <a:pt x="22" y="0"/>
                  <a:pt x="22" y="0"/>
                </a:cubicBezTo>
                <a:cubicBezTo>
                  <a:pt x="0" y="15"/>
                  <a:pt x="0" y="15"/>
                  <a:pt x="0" y="15"/>
                </a:cubicBezTo>
                <a:cubicBezTo>
                  <a:pt x="17" y="37"/>
                  <a:pt x="17" y="37"/>
                  <a:pt x="17" y="37"/>
                </a:cubicBezTo>
                <a:cubicBezTo>
                  <a:pt x="17" y="38"/>
                  <a:pt x="17" y="38"/>
                  <a:pt x="17" y="38"/>
                </a:cubicBezTo>
                <a:cubicBezTo>
                  <a:pt x="10" y="51"/>
                  <a:pt x="10" y="51"/>
                  <a:pt x="10" y="51"/>
                </a:cubicBezTo>
                <a:cubicBezTo>
                  <a:pt x="3" y="63"/>
                  <a:pt x="3" y="63"/>
                  <a:pt x="3" y="63"/>
                </a:cubicBezTo>
                <a:moveTo>
                  <a:pt x="398" y="225"/>
                </a:moveTo>
                <a:cubicBezTo>
                  <a:pt x="361" y="224"/>
                  <a:pt x="361" y="224"/>
                  <a:pt x="361" y="224"/>
                </a:cubicBezTo>
                <a:cubicBezTo>
                  <a:pt x="360" y="224"/>
                  <a:pt x="360" y="224"/>
                  <a:pt x="360" y="224"/>
                </a:cubicBezTo>
                <a:cubicBezTo>
                  <a:pt x="360" y="224"/>
                  <a:pt x="360" y="223"/>
                  <a:pt x="360" y="223"/>
                </a:cubicBezTo>
                <a:cubicBezTo>
                  <a:pt x="375" y="172"/>
                  <a:pt x="375" y="172"/>
                  <a:pt x="375" y="172"/>
                </a:cubicBezTo>
                <a:cubicBezTo>
                  <a:pt x="341" y="121"/>
                  <a:pt x="341" y="121"/>
                  <a:pt x="341" y="121"/>
                </a:cubicBezTo>
                <a:cubicBezTo>
                  <a:pt x="325" y="134"/>
                  <a:pt x="325" y="134"/>
                  <a:pt x="325" y="134"/>
                </a:cubicBezTo>
                <a:cubicBezTo>
                  <a:pt x="314" y="143"/>
                  <a:pt x="314" y="143"/>
                  <a:pt x="314" y="143"/>
                </a:cubicBezTo>
                <a:cubicBezTo>
                  <a:pt x="313" y="143"/>
                  <a:pt x="313" y="143"/>
                  <a:pt x="313" y="143"/>
                </a:cubicBezTo>
                <a:cubicBezTo>
                  <a:pt x="290" y="136"/>
                  <a:pt x="290" y="136"/>
                  <a:pt x="290" y="136"/>
                </a:cubicBezTo>
                <a:cubicBezTo>
                  <a:pt x="290" y="136"/>
                  <a:pt x="290" y="136"/>
                  <a:pt x="290" y="136"/>
                </a:cubicBezTo>
                <a:cubicBezTo>
                  <a:pt x="247" y="60"/>
                  <a:pt x="247" y="60"/>
                  <a:pt x="247" y="60"/>
                </a:cubicBezTo>
                <a:cubicBezTo>
                  <a:pt x="180" y="67"/>
                  <a:pt x="180" y="67"/>
                  <a:pt x="180" y="67"/>
                </a:cubicBezTo>
                <a:cubicBezTo>
                  <a:pt x="180" y="67"/>
                  <a:pt x="180" y="67"/>
                  <a:pt x="180" y="67"/>
                </a:cubicBezTo>
                <a:cubicBezTo>
                  <a:pt x="152" y="36"/>
                  <a:pt x="152" y="36"/>
                  <a:pt x="152" y="36"/>
                </a:cubicBezTo>
                <a:moveTo>
                  <a:pt x="498" y="351"/>
                </a:moveTo>
                <a:cubicBezTo>
                  <a:pt x="414" y="282"/>
                  <a:pt x="414" y="282"/>
                  <a:pt x="414" y="282"/>
                </a:cubicBezTo>
                <a:cubicBezTo>
                  <a:pt x="413" y="282"/>
                  <a:pt x="413" y="282"/>
                  <a:pt x="413" y="282"/>
                </a:cubicBezTo>
                <a:cubicBezTo>
                  <a:pt x="398" y="225"/>
                  <a:pt x="398" y="225"/>
                  <a:pt x="398" y="225"/>
                </a:cubicBezTo>
                <a:moveTo>
                  <a:pt x="431" y="408"/>
                </a:moveTo>
                <a:cubicBezTo>
                  <a:pt x="498" y="351"/>
                  <a:pt x="498" y="351"/>
                  <a:pt x="498" y="351"/>
                </a:cubicBezTo>
                <a:moveTo>
                  <a:pt x="327" y="544"/>
                </a:moveTo>
                <a:cubicBezTo>
                  <a:pt x="431" y="408"/>
                  <a:pt x="431" y="408"/>
                  <a:pt x="431" y="408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35"/>
          <p:cNvSpPr>
            <a:spLocks noEditPoints="1"/>
          </p:cNvSpPr>
          <p:nvPr/>
        </p:nvSpPr>
        <p:spPr bwMode="auto">
          <a:xfrm>
            <a:off x="4305300" y="236538"/>
            <a:ext cx="2616200" cy="1685925"/>
          </a:xfrm>
          <a:custGeom>
            <a:avLst/>
            <a:gdLst>
              <a:gd name="T0" fmla="*/ 562 w 799"/>
              <a:gd name="T1" fmla="*/ 394 h 515"/>
              <a:gd name="T2" fmla="*/ 602 w 799"/>
              <a:gd name="T3" fmla="*/ 363 h 515"/>
              <a:gd name="T4" fmla="*/ 614 w 799"/>
              <a:gd name="T5" fmla="*/ 354 h 515"/>
              <a:gd name="T6" fmla="*/ 619 w 799"/>
              <a:gd name="T7" fmla="*/ 350 h 515"/>
              <a:gd name="T8" fmla="*/ 634 w 799"/>
              <a:gd name="T9" fmla="*/ 339 h 515"/>
              <a:gd name="T10" fmla="*/ 634 w 799"/>
              <a:gd name="T11" fmla="*/ 338 h 515"/>
              <a:gd name="T12" fmla="*/ 635 w 799"/>
              <a:gd name="T13" fmla="*/ 339 h 515"/>
              <a:gd name="T14" fmla="*/ 661 w 799"/>
              <a:gd name="T15" fmla="*/ 403 h 515"/>
              <a:gd name="T16" fmla="*/ 694 w 799"/>
              <a:gd name="T17" fmla="*/ 433 h 515"/>
              <a:gd name="T18" fmla="*/ 694 w 799"/>
              <a:gd name="T19" fmla="*/ 434 h 515"/>
              <a:gd name="T20" fmla="*/ 686 w 799"/>
              <a:gd name="T21" fmla="*/ 481 h 515"/>
              <a:gd name="T22" fmla="*/ 700 w 799"/>
              <a:gd name="T23" fmla="*/ 515 h 515"/>
              <a:gd name="T24" fmla="*/ 756 w 799"/>
              <a:gd name="T25" fmla="*/ 499 h 515"/>
              <a:gd name="T26" fmla="*/ 762 w 799"/>
              <a:gd name="T27" fmla="*/ 491 h 515"/>
              <a:gd name="T28" fmla="*/ 799 w 799"/>
              <a:gd name="T29" fmla="*/ 443 h 515"/>
              <a:gd name="T30" fmla="*/ 281 w 799"/>
              <a:gd name="T31" fmla="*/ 435 h 515"/>
              <a:gd name="T32" fmla="*/ 285 w 799"/>
              <a:gd name="T33" fmla="*/ 430 h 515"/>
              <a:gd name="T34" fmla="*/ 289 w 799"/>
              <a:gd name="T35" fmla="*/ 426 h 515"/>
              <a:gd name="T36" fmla="*/ 290 w 799"/>
              <a:gd name="T37" fmla="*/ 425 h 515"/>
              <a:gd name="T38" fmla="*/ 392 w 799"/>
              <a:gd name="T39" fmla="*/ 371 h 515"/>
              <a:gd name="T40" fmla="*/ 392 w 799"/>
              <a:gd name="T41" fmla="*/ 371 h 515"/>
              <a:gd name="T42" fmla="*/ 434 w 799"/>
              <a:gd name="T43" fmla="*/ 396 h 515"/>
              <a:gd name="T44" fmla="*/ 462 w 799"/>
              <a:gd name="T45" fmla="*/ 413 h 515"/>
              <a:gd name="T46" fmla="*/ 463 w 799"/>
              <a:gd name="T47" fmla="*/ 413 h 515"/>
              <a:gd name="T48" fmla="*/ 531 w 799"/>
              <a:gd name="T49" fmla="*/ 404 h 515"/>
              <a:gd name="T50" fmla="*/ 528 w 799"/>
              <a:gd name="T51" fmla="*/ 389 h 515"/>
              <a:gd name="T52" fmla="*/ 528 w 799"/>
              <a:gd name="T53" fmla="*/ 388 h 515"/>
              <a:gd name="T54" fmla="*/ 529 w 799"/>
              <a:gd name="T55" fmla="*/ 388 h 515"/>
              <a:gd name="T56" fmla="*/ 562 w 799"/>
              <a:gd name="T57" fmla="*/ 394 h 515"/>
              <a:gd name="T58" fmla="*/ 0 w 799"/>
              <a:gd name="T59" fmla="*/ 0 h 515"/>
              <a:gd name="T60" fmla="*/ 54 w 799"/>
              <a:gd name="T61" fmla="*/ 23 h 515"/>
              <a:gd name="T62" fmla="*/ 54 w 799"/>
              <a:gd name="T63" fmla="*/ 23 h 515"/>
              <a:gd name="T64" fmla="*/ 92 w 799"/>
              <a:gd name="T65" fmla="*/ 71 h 515"/>
              <a:gd name="T66" fmla="*/ 96 w 799"/>
              <a:gd name="T67" fmla="*/ 75 h 515"/>
              <a:gd name="T68" fmla="*/ 96 w 799"/>
              <a:gd name="T69" fmla="*/ 76 h 515"/>
              <a:gd name="T70" fmla="*/ 92 w 799"/>
              <a:gd name="T71" fmla="*/ 97 h 515"/>
              <a:gd name="T72" fmla="*/ 142 w 799"/>
              <a:gd name="T73" fmla="*/ 111 h 515"/>
              <a:gd name="T74" fmla="*/ 142 w 799"/>
              <a:gd name="T75" fmla="*/ 111 h 515"/>
              <a:gd name="T76" fmla="*/ 154 w 799"/>
              <a:gd name="T77" fmla="*/ 144 h 515"/>
              <a:gd name="T78" fmla="*/ 154 w 799"/>
              <a:gd name="T79" fmla="*/ 145 h 515"/>
              <a:gd name="T80" fmla="*/ 135 w 799"/>
              <a:gd name="T81" fmla="*/ 158 h 515"/>
              <a:gd name="T82" fmla="*/ 184 w 799"/>
              <a:gd name="T83" fmla="*/ 252 h 515"/>
              <a:gd name="T84" fmla="*/ 185 w 799"/>
              <a:gd name="T85" fmla="*/ 252 h 515"/>
              <a:gd name="T86" fmla="*/ 163 w 799"/>
              <a:gd name="T87" fmla="*/ 327 h 515"/>
              <a:gd name="T88" fmla="*/ 160 w 799"/>
              <a:gd name="T89" fmla="*/ 338 h 515"/>
              <a:gd name="T90" fmla="*/ 157 w 799"/>
              <a:gd name="T91" fmla="*/ 348 h 515"/>
              <a:gd name="T92" fmla="*/ 219 w 799"/>
              <a:gd name="T93" fmla="*/ 394 h 515"/>
              <a:gd name="T94" fmla="*/ 219 w 799"/>
              <a:gd name="T95" fmla="*/ 373 h 515"/>
              <a:gd name="T96" fmla="*/ 219 w 799"/>
              <a:gd name="T97" fmla="*/ 373 h 515"/>
              <a:gd name="T98" fmla="*/ 220 w 799"/>
              <a:gd name="T99" fmla="*/ 373 h 515"/>
              <a:gd name="T100" fmla="*/ 257 w 799"/>
              <a:gd name="T101" fmla="*/ 389 h 515"/>
              <a:gd name="T102" fmla="*/ 257 w 799"/>
              <a:gd name="T103" fmla="*/ 390 h 515"/>
              <a:gd name="T104" fmla="*/ 257 w 799"/>
              <a:gd name="T105" fmla="*/ 390 h 515"/>
              <a:gd name="T106" fmla="*/ 243 w 799"/>
              <a:gd name="T107" fmla="*/ 394 h 515"/>
              <a:gd name="T108" fmla="*/ 228 w 799"/>
              <a:gd name="T109" fmla="*/ 399 h 515"/>
              <a:gd name="T110" fmla="*/ 229 w 799"/>
              <a:gd name="T111" fmla="*/ 408 h 515"/>
              <a:gd name="T112" fmla="*/ 230 w 799"/>
              <a:gd name="T113" fmla="*/ 411 h 515"/>
              <a:gd name="T114" fmla="*/ 234 w 799"/>
              <a:gd name="T115" fmla="*/ 436 h 515"/>
              <a:gd name="T116" fmla="*/ 235 w 799"/>
              <a:gd name="T117" fmla="*/ 448 h 515"/>
              <a:gd name="T118" fmla="*/ 236 w 799"/>
              <a:gd name="T119" fmla="*/ 449 h 5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99" h="515">
                <a:moveTo>
                  <a:pt x="562" y="394"/>
                </a:moveTo>
                <a:cubicBezTo>
                  <a:pt x="602" y="363"/>
                  <a:pt x="602" y="363"/>
                  <a:pt x="602" y="363"/>
                </a:cubicBezTo>
                <a:cubicBezTo>
                  <a:pt x="614" y="354"/>
                  <a:pt x="614" y="354"/>
                  <a:pt x="614" y="354"/>
                </a:cubicBezTo>
                <a:cubicBezTo>
                  <a:pt x="619" y="350"/>
                  <a:pt x="619" y="350"/>
                  <a:pt x="619" y="350"/>
                </a:cubicBezTo>
                <a:cubicBezTo>
                  <a:pt x="634" y="339"/>
                  <a:pt x="634" y="339"/>
                  <a:pt x="634" y="339"/>
                </a:cubicBezTo>
                <a:cubicBezTo>
                  <a:pt x="634" y="338"/>
                  <a:pt x="634" y="338"/>
                  <a:pt x="634" y="338"/>
                </a:cubicBezTo>
                <a:cubicBezTo>
                  <a:pt x="635" y="338"/>
                  <a:pt x="635" y="339"/>
                  <a:pt x="635" y="339"/>
                </a:cubicBezTo>
                <a:cubicBezTo>
                  <a:pt x="661" y="403"/>
                  <a:pt x="661" y="403"/>
                  <a:pt x="661" y="403"/>
                </a:cubicBezTo>
                <a:cubicBezTo>
                  <a:pt x="694" y="433"/>
                  <a:pt x="694" y="433"/>
                  <a:pt x="694" y="433"/>
                </a:cubicBezTo>
                <a:cubicBezTo>
                  <a:pt x="694" y="434"/>
                  <a:pt x="694" y="434"/>
                  <a:pt x="694" y="434"/>
                </a:cubicBezTo>
                <a:cubicBezTo>
                  <a:pt x="686" y="481"/>
                  <a:pt x="686" y="481"/>
                  <a:pt x="686" y="481"/>
                </a:cubicBezTo>
                <a:cubicBezTo>
                  <a:pt x="700" y="515"/>
                  <a:pt x="700" y="515"/>
                  <a:pt x="700" y="515"/>
                </a:cubicBezTo>
                <a:cubicBezTo>
                  <a:pt x="756" y="499"/>
                  <a:pt x="756" y="499"/>
                  <a:pt x="756" y="499"/>
                </a:cubicBezTo>
                <a:cubicBezTo>
                  <a:pt x="762" y="491"/>
                  <a:pt x="762" y="491"/>
                  <a:pt x="762" y="491"/>
                </a:cubicBezTo>
                <a:cubicBezTo>
                  <a:pt x="799" y="443"/>
                  <a:pt x="799" y="443"/>
                  <a:pt x="799" y="443"/>
                </a:cubicBezTo>
                <a:moveTo>
                  <a:pt x="281" y="435"/>
                </a:moveTo>
                <a:cubicBezTo>
                  <a:pt x="285" y="430"/>
                  <a:pt x="285" y="430"/>
                  <a:pt x="285" y="430"/>
                </a:cubicBezTo>
                <a:cubicBezTo>
                  <a:pt x="289" y="426"/>
                  <a:pt x="289" y="426"/>
                  <a:pt x="289" y="426"/>
                </a:cubicBezTo>
                <a:cubicBezTo>
                  <a:pt x="289" y="425"/>
                  <a:pt x="290" y="425"/>
                  <a:pt x="290" y="425"/>
                </a:cubicBezTo>
                <a:cubicBezTo>
                  <a:pt x="392" y="371"/>
                  <a:pt x="392" y="371"/>
                  <a:pt x="392" y="371"/>
                </a:cubicBezTo>
                <a:cubicBezTo>
                  <a:pt x="392" y="371"/>
                  <a:pt x="392" y="371"/>
                  <a:pt x="392" y="371"/>
                </a:cubicBezTo>
                <a:cubicBezTo>
                  <a:pt x="434" y="396"/>
                  <a:pt x="434" y="396"/>
                  <a:pt x="434" y="396"/>
                </a:cubicBezTo>
                <a:cubicBezTo>
                  <a:pt x="462" y="413"/>
                  <a:pt x="462" y="413"/>
                  <a:pt x="462" y="413"/>
                </a:cubicBezTo>
                <a:cubicBezTo>
                  <a:pt x="463" y="413"/>
                  <a:pt x="463" y="413"/>
                  <a:pt x="463" y="413"/>
                </a:cubicBezTo>
                <a:cubicBezTo>
                  <a:pt x="531" y="404"/>
                  <a:pt x="531" y="404"/>
                  <a:pt x="531" y="404"/>
                </a:cubicBezTo>
                <a:cubicBezTo>
                  <a:pt x="528" y="389"/>
                  <a:pt x="528" y="389"/>
                  <a:pt x="528" y="389"/>
                </a:cubicBezTo>
                <a:cubicBezTo>
                  <a:pt x="528" y="388"/>
                  <a:pt x="528" y="388"/>
                  <a:pt x="528" y="388"/>
                </a:cubicBezTo>
                <a:cubicBezTo>
                  <a:pt x="529" y="388"/>
                  <a:pt x="529" y="388"/>
                  <a:pt x="529" y="388"/>
                </a:cubicBezTo>
                <a:cubicBezTo>
                  <a:pt x="562" y="394"/>
                  <a:pt x="562" y="394"/>
                  <a:pt x="562" y="394"/>
                </a:cubicBezTo>
                <a:moveTo>
                  <a:pt x="0" y="0"/>
                </a:moveTo>
                <a:cubicBezTo>
                  <a:pt x="54" y="23"/>
                  <a:pt x="54" y="23"/>
                  <a:pt x="54" y="23"/>
                </a:cubicBezTo>
                <a:cubicBezTo>
                  <a:pt x="54" y="23"/>
                  <a:pt x="54" y="23"/>
                  <a:pt x="54" y="23"/>
                </a:cubicBezTo>
                <a:cubicBezTo>
                  <a:pt x="92" y="71"/>
                  <a:pt x="92" y="71"/>
                  <a:pt x="92" y="71"/>
                </a:cubicBezTo>
                <a:cubicBezTo>
                  <a:pt x="96" y="75"/>
                  <a:pt x="96" y="75"/>
                  <a:pt x="96" y="75"/>
                </a:cubicBezTo>
                <a:cubicBezTo>
                  <a:pt x="96" y="75"/>
                  <a:pt x="96" y="76"/>
                  <a:pt x="96" y="76"/>
                </a:cubicBezTo>
                <a:cubicBezTo>
                  <a:pt x="92" y="97"/>
                  <a:pt x="92" y="97"/>
                  <a:pt x="92" y="97"/>
                </a:cubicBezTo>
                <a:cubicBezTo>
                  <a:pt x="142" y="111"/>
                  <a:pt x="142" y="111"/>
                  <a:pt x="142" y="111"/>
                </a:cubicBezTo>
                <a:cubicBezTo>
                  <a:pt x="142" y="111"/>
                  <a:pt x="142" y="111"/>
                  <a:pt x="142" y="111"/>
                </a:cubicBezTo>
                <a:cubicBezTo>
                  <a:pt x="154" y="144"/>
                  <a:pt x="154" y="144"/>
                  <a:pt x="154" y="144"/>
                </a:cubicBezTo>
                <a:cubicBezTo>
                  <a:pt x="154" y="144"/>
                  <a:pt x="154" y="144"/>
                  <a:pt x="154" y="145"/>
                </a:cubicBezTo>
                <a:cubicBezTo>
                  <a:pt x="135" y="158"/>
                  <a:pt x="135" y="158"/>
                  <a:pt x="135" y="158"/>
                </a:cubicBezTo>
                <a:cubicBezTo>
                  <a:pt x="184" y="252"/>
                  <a:pt x="184" y="252"/>
                  <a:pt x="184" y="252"/>
                </a:cubicBezTo>
                <a:cubicBezTo>
                  <a:pt x="185" y="252"/>
                  <a:pt x="185" y="252"/>
                  <a:pt x="185" y="252"/>
                </a:cubicBezTo>
                <a:cubicBezTo>
                  <a:pt x="163" y="327"/>
                  <a:pt x="163" y="327"/>
                  <a:pt x="163" y="327"/>
                </a:cubicBezTo>
                <a:cubicBezTo>
                  <a:pt x="160" y="338"/>
                  <a:pt x="160" y="338"/>
                  <a:pt x="160" y="338"/>
                </a:cubicBezTo>
                <a:cubicBezTo>
                  <a:pt x="157" y="348"/>
                  <a:pt x="157" y="348"/>
                  <a:pt x="157" y="348"/>
                </a:cubicBezTo>
                <a:cubicBezTo>
                  <a:pt x="219" y="394"/>
                  <a:pt x="219" y="394"/>
                  <a:pt x="219" y="394"/>
                </a:cubicBezTo>
                <a:cubicBezTo>
                  <a:pt x="219" y="373"/>
                  <a:pt x="219" y="373"/>
                  <a:pt x="219" y="373"/>
                </a:cubicBezTo>
                <a:cubicBezTo>
                  <a:pt x="219" y="373"/>
                  <a:pt x="219" y="373"/>
                  <a:pt x="219" y="373"/>
                </a:cubicBezTo>
                <a:cubicBezTo>
                  <a:pt x="219" y="373"/>
                  <a:pt x="220" y="373"/>
                  <a:pt x="220" y="373"/>
                </a:cubicBezTo>
                <a:cubicBezTo>
                  <a:pt x="257" y="389"/>
                  <a:pt x="257" y="389"/>
                  <a:pt x="257" y="389"/>
                </a:cubicBezTo>
                <a:cubicBezTo>
                  <a:pt x="257" y="389"/>
                  <a:pt x="257" y="390"/>
                  <a:pt x="257" y="390"/>
                </a:cubicBezTo>
                <a:cubicBezTo>
                  <a:pt x="257" y="390"/>
                  <a:pt x="257" y="390"/>
                  <a:pt x="257" y="390"/>
                </a:cubicBezTo>
                <a:cubicBezTo>
                  <a:pt x="243" y="394"/>
                  <a:pt x="243" y="394"/>
                  <a:pt x="243" y="394"/>
                </a:cubicBezTo>
                <a:cubicBezTo>
                  <a:pt x="228" y="399"/>
                  <a:pt x="228" y="399"/>
                  <a:pt x="228" y="399"/>
                </a:cubicBezTo>
                <a:cubicBezTo>
                  <a:pt x="229" y="408"/>
                  <a:pt x="229" y="408"/>
                  <a:pt x="229" y="408"/>
                </a:cubicBezTo>
                <a:cubicBezTo>
                  <a:pt x="230" y="411"/>
                  <a:pt x="230" y="411"/>
                  <a:pt x="230" y="411"/>
                </a:cubicBezTo>
                <a:cubicBezTo>
                  <a:pt x="234" y="436"/>
                  <a:pt x="234" y="436"/>
                  <a:pt x="234" y="436"/>
                </a:cubicBezTo>
                <a:cubicBezTo>
                  <a:pt x="235" y="448"/>
                  <a:pt x="235" y="448"/>
                  <a:pt x="235" y="448"/>
                </a:cubicBezTo>
                <a:cubicBezTo>
                  <a:pt x="236" y="449"/>
                  <a:pt x="236" y="449"/>
                  <a:pt x="236" y="449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36"/>
          <p:cNvSpPr>
            <a:spLocks noEditPoints="1"/>
          </p:cNvSpPr>
          <p:nvPr/>
        </p:nvSpPr>
        <p:spPr bwMode="auto">
          <a:xfrm>
            <a:off x="3622675" y="3333750"/>
            <a:ext cx="1357313" cy="1863725"/>
          </a:xfrm>
          <a:custGeom>
            <a:avLst/>
            <a:gdLst>
              <a:gd name="T0" fmla="*/ 287 w 414"/>
              <a:gd name="T1" fmla="*/ 29 h 569"/>
              <a:gd name="T2" fmla="*/ 272 w 414"/>
              <a:gd name="T3" fmla="*/ 44 h 569"/>
              <a:gd name="T4" fmla="*/ 271 w 414"/>
              <a:gd name="T5" fmla="*/ 44 h 569"/>
              <a:gd name="T6" fmla="*/ 239 w 414"/>
              <a:gd name="T7" fmla="*/ 22 h 569"/>
              <a:gd name="T8" fmla="*/ 235 w 414"/>
              <a:gd name="T9" fmla="*/ 19 h 569"/>
              <a:gd name="T10" fmla="*/ 193 w 414"/>
              <a:gd name="T11" fmla="*/ 42 h 569"/>
              <a:gd name="T12" fmla="*/ 193 w 414"/>
              <a:gd name="T13" fmla="*/ 41 h 569"/>
              <a:gd name="T14" fmla="*/ 178 w 414"/>
              <a:gd name="T15" fmla="*/ 22 h 569"/>
              <a:gd name="T16" fmla="*/ 176 w 414"/>
              <a:gd name="T17" fmla="*/ 21 h 569"/>
              <a:gd name="T18" fmla="*/ 106 w 414"/>
              <a:gd name="T19" fmla="*/ 0 h 569"/>
              <a:gd name="T20" fmla="*/ 66 w 414"/>
              <a:gd name="T21" fmla="*/ 10 h 569"/>
              <a:gd name="T22" fmla="*/ 37 w 414"/>
              <a:gd name="T23" fmla="*/ 35 h 569"/>
              <a:gd name="T24" fmla="*/ 37 w 414"/>
              <a:gd name="T25" fmla="*/ 35 h 569"/>
              <a:gd name="T26" fmla="*/ 10 w 414"/>
              <a:gd name="T27" fmla="*/ 32 h 569"/>
              <a:gd name="T28" fmla="*/ 0 w 414"/>
              <a:gd name="T29" fmla="*/ 31 h 569"/>
              <a:gd name="T30" fmla="*/ 410 w 414"/>
              <a:gd name="T31" fmla="*/ 157 h 569"/>
              <a:gd name="T32" fmla="*/ 400 w 414"/>
              <a:gd name="T33" fmla="*/ 146 h 569"/>
              <a:gd name="T34" fmla="*/ 357 w 414"/>
              <a:gd name="T35" fmla="*/ 102 h 569"/>
              <a:gd name="T36" fmla="*/ 287 w 414"/>
              <a:gd name="T37" fmla="*/ 29 h 569"/>
              <a:gd name="T38" fmla="*/ 338 w 414"/>
              <a:gd name="T39" fmla="*/ 569 h 569"/>
              <a:gd name="T40" fmla="*/ 364 w 414"/>
              <a:gd name="T41" fmla="*/ 549 h 569"/>
              <a:gd name="T42" fmla="*/ 368 w 414"/>
              <a:gd name="T43" fmla="*/ 546 h 569"/>
              <a:gd name="T44" fmla="*/ 349 w 414"/>
              <a:gd name="T45" fmla="*/ 507 h 569"/>
              <a:gd name="T46" fmla="*/ 349 w 414"/>
              <a:gd name="T47" fmla="*/ 507 h 569"/>
              <a:gd name="T48" fmla="*/ 414 w 414"/>
              <a:gd name="T49" fmla="*/ 457 h 569"/>
              <a:gd name="T50" fmla="*/ 392 w 414"/>
              <a:gd name="T51" fmla="*/ 449 h 569"/>
              <a:gd name="T52" fmla="*/ 391 w 414"/>
              <a:gd name="T53" fmla="*/ 448 h 569"/>
              <a:gd name="T54" fmla="*/ 399 w 414"/>
              <a:gd name="T55" fmla="*/ 400 h 569"/>
              <a:gd name="T56" fmla="*/ 402 w 414"/>
              <a:gd name="T57" fmla="*/ 386 h 569"/>
              <a:gd name="T58" fmla="*/ 382 w 414"/>
              <a:gd name="T59" fmla="*/ 361 h 569"/>
              <a:gd name="T60" fmla="*/ 360 w 414"/>
              <a:gd name="T61" fmla="*/ 333 h 569"/>
              <a:gd name="T62" fmla="*/ 360 w 414"/>
              <a:gd name="T63" fmla="*/ 332 h 569"/>
              <a:gd name="T64" fmla="*/ 384 w 414"/>
              <a:gd name="T65" fmla="*/ 306 h 569"/>
              <a:gd name="T66" fmla="*/ 364 w 414"/>
              <a:gd name="T67" fmla="*/ 264 h 569"/>
              <a:gd name="T68" fmla="*/ 364 w 414"/>
              <a:gd name="T69" fmla="*/ 264 h 569"/>
              <a:gd name="T70" fmla="*/ 364 w 414"/>
              <a:gd name="T71" fmla="*/ 188 h 569"/>
              <a:gd name="T72" fmla="*/ 364 w 414"/>
              <a:gd name="T73" fmla="*/ 188 h 569"/>
              <a:gd name="T74" fmla="*/ 410 w 414"/>
              <a:gd name="T75" fmla="*/ 157 h 5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414" h="569">
                <a:moveTo>
                  <a:pt x="287" y="29"/>
                </a:moveTo>
                <a:cubicBezTo>
                  <a:pt x="272" y="44"/>
                  <a:pt x="272" y="44"/>
                  <a:pt x="272" y="44"/>
                </a:cubicBezTo>
                <a:cubicBezTo>
                  <a:pt x="272" y="44"/>
                  <a:pt x="271" y="44"/>
                  <a:pt x="271" y="44"/>
                </a:cubicBezTo>
                <a:cubicBezTo>
                  <a:pt x="239" y="22"/>
                  <a:pt x="239" y="22"/>
                  <a:pt x="239" y="22"/>
                </a:cubicBezTo>
                <a:cubicBezTo>
                  <a:pt x="235" y="19"/>
                  <a:pt x="235" y="19"/>
                  <a:pt x="235" y="19"/>
                </a:cubicBezTo>
                <a:cubicBezTo>
                  <a:pt x="193" y="42"/>
                  <a:pt x="193" y="42"/>
                  <a:pt x="193" y="42"/>
                </a:cubicBezTo>
                <a:cubicBezTo>
                  <a:pt x="193" y="42"/>
                  <a:pt x="193" y="42"/>
                  <a:pt x="193" y="41"/>
                </a:cubicBezTo>
                <a:cubicBezTo>
                  <a:pt x="178" y="22"/>
                  <a:pt x="178" y="22"/>
                  <a:pt x="178" y="22"/>
                </a:cubicBezTo>
                <a:cubicBezTo>
                  <a:pt x="176" y="21"/>
                  <a:pt x="176" y="21"/>
                  <a:pt x="176" y="21"/>
                </a:cubicBezTo>
                <a:cubicBezTo>
                  <a:pt x="106" y="0"/>
                  <a:pt x="106" y="0"/>
                  <a:pt x="106" y="0"/>
                </a:cubicBezTo>
                <a:cubicBezTo>
                  <a:pt x="66" y="10"/>
                  <a:pt x="66" y="10"/>
                  <a:pt x="66" y="10"/>
                </a:cubicBezTo>
                <a:cubicBezTo>
                  <a:pt x="37" y="35"/>
                  <a:pt x="37" y="35"/>
                  <a:pt x="37" y="35"/>
                </a:cubicBezTo>
                <a:cubicBezTo>
                  <a:pt x="37" y="35"/>
                  <a:pt x="37" y="35"/>
                  <a:pt x="37" y="35"/>
                </a:cubicBezTo>
                <a:cubicBezTo>
                  <a:pt x="10" y="32"/>
                  <a:pt x="10" y="32"/>
                  <a:pt x="10" y="32"/>
                </a:cubicBezTo>
                <a:cubicBezTo>
                  <a:pt x="0" y="31"/>
                  <a:pt x="0" y="31"/>
                  <a:pt x="0" y="31"/>
                </a:cubicBezTo>
                <a:moveTo>
                  <a:pt x="410" y="157"/>
                </a:moveTo>
                <a:cubicBezTo>
                  <a:pt x="400" y="146"/>
                  <a:pt x="400" y="146"/>
                  <a:pt x="400" y="146"/>
                </a:cubicBezTo>
                <a:cubicBezTo>
                  <a:pt x="357" y="102"/>
                  <a:pt x="357" y="102"/>
                  <a:pt x="357" y="102"/>
                </a:cubicBezTo>
                <a:cubicBezTo>
                  <a:pt x="287" y="29"/>
                  <a:pt x="287" y="29"/>
                  <a:pt x="287" y="29"/>
                </a:cubicBezTo>
                <a:moveTo>
                  <a:pt x="338" y="569"/>
                </a:moveTo>
                <a:cubicBezTo>
                  <a:pt x="364" y="549"/>
                  <a:pt x="364" y="549"/>
                  <a:pt x="364" y="549"/>
                </a:cubicBezTo>
                <a:cubicBezTo>
                  <a:pt x="368" y="546"/>
                  <a:pt x="368" y="546"/>
                  <a:pt x="368" y="546"/>
                </a:cubicBezTo>
                <a:cubicBezTo>
                  <a:pt x="349" y="507"/>
                  <a:pt x="349" y="507"/>
                  <a:pt x="349" y="507"/>
                </a:cubicBezTo>
                <a:cubicBezTo>
                  <a:pt x="348" y="507"/>
                  <a:pt x="348" y="507"/>
                  <a:pt x="349" y="507"/>
                </a:cubicBezTo>
                <a:cubicBezTo>
                  <a:pt x="414" y="457"/>
                  <a:pt x="414" y="457"/>
                  <a:pt x="414" y="457"/>
                </a:cubicBezTo>
                <a:cubicBezTo>
                  <a:pt x="392" y="449"/>
                  <a:pt x="392" y="449"/>
                  <a:pt x="392" y="449"/>
                </a:cubicBezTo>
                <a:cubicBezTo>
                  <a:pt x="391" y="449"/>
                  <a:pt x="391" y="449"/>
                  <a:pt x="391" y="448"/>
                </a:cubicBezTo>
                <a:cubicBezTo>
                  <a:pt x="399" y="400"/>
                  <a:pt x="399" y="400"/>
                  <a:pt x="399" y="400"/>
                </a:cubicBezTo>
                <a:cubicBezTo>
                  <a:pt x="402" y="386"/>
                  <a:pt x="402" y="386"/>
                  <a:pt x="402" y="386"/>
                </a:cubicBezTo>
                <a:cubicBezTo>
                  <a:pt x="382" y="361"/>
                  <a:pt x="382" y="361"/>
                  <a:pt x="382" y="361"/>
                </a:cubicBezTo>
                <a:cubicBezTo>
                  <a:pt x="360" y="333"/>
                  <a:pt x="360" y="333"/>
                  <a:pt x="360" y="333"/>
                </a:cubicBezTo>
                <a:cubicBezTo>
                  <a:pt x="360" y="333"/>
                  <a:pt x="360" y="332"/>
                  <a:pt x="360" y="332"/>
                </a:cubicBezTo>
                <a:cubicBezTo>
                  <a:pt x="384" y="306"/>
                  <a:pt x="384" y="306"/>
                  <a:pt x="384" y="306"/>
                </a:cubicBezTo>
                <a:cubicBezTo>
                  <a:pt x="364" y="264"/>
                  <a:pt x="364" y="264"/>
                  <a:pt x="364" y="264"/>
                </a:cubicBezTo>
                <a:cubicBezTo>
                  <a:pt x="364" y="264"/>
                  <a:pt x="364" y="264"/>
                  <a:pt x="364" y="264"/>
                </a:cubicBezTo>
                <a:cubicBezTo>
                  <a:pt x="364" y="188"/>
                  <a:pt x="364" y="188"/>
                  <a:pt x="364" y="188"/>
                </a:cubicBezTo>
                <a:cubicBezTo>
                  <a:pt x="364" y="188"/>
                  <a:pt x="364" y="188"/>
                  <a:pt x="364" y="188"/>
                </a:cubicBezTo>
                <a:cubicBezTo>
                  <a:pt x="410" y="157"/>
                  <a:pt x="410" y="157"/>
                  <a:pt x="410" y="157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37"/>
          <p:cNvSpPr>
            <a:spLocks noEditPoints="1"/>
          </p:cNvSpPr>
          <p:nvPr/>
        </p:nvSpPr>
        <p:spPr bwMode="auto">
          <a:xfrm>
            <a:off x="3436938" y="2305050"/>
            <a:ext cx="1617663" cy="1117600"/>
          </a:xfrm>
          <a:custGeom>
            <a:avLst/>
            <a:gdLst>
              <a:gd name="T0" fmla="*/ 441 w 494"/>
              <a:gd name="T1" fmla="*/ 73 h 341"/>
              <a:gd name="T2" fmla="*/ 395 w 494"/>
              <a:gd name="T3" fmla="*/ 76 h 341"/>
              <a:gd name="T4" fmla="*/ 390 w 494"/>
              <a:gd name="T5" fmla="*/ 100 h 341"/>
              <a:gd name="T6" fmla="*/ 390 w 494"/>
              <a:gd name="T7" fmla="*/ 100 h 341"/>
              <a:gd name="T8" fmla="*/ 347 w 494"/>
              <a:gd name="T9" fmla="*/ 94 h 341"/>
              <a:gd name="T10" fmla="*/ 346 w 494"/>
              <a:gd name="T11" fmla="*/ 93 h 341"/>
              <a:gd name="T12" fmla="*/ 342 w 494"/>
              <a:gd name="T13" fmla="*/ 67 h 341"/>
              <a:gd name="T14" fmla="*/ 306 w 494"/>
              <a:gd name="T15" fmla="*/ 81 h 341"/>
              <a:gd name="T16" fmla="*/ 305 w 494"/>
              <a:gd name="T17" fmla="*/ 81 h 341"/>
              <a:gd name="T18" fmla="*/ 275 w 494"/>
              <a:gd name="T19" fmla="*/ 78 h 341"/>
              <a:gd name="T20" fmla="*/ 276 w 494"/>
              <a:gd name="T21" fmla="*/ 80 h 341"/>
              <a:gd name="T22" fmla="*/ 280 w 494"/>
              <a:gd name="T23" fmla="*/ 119 h 341"/>
              <a:gd name="T24" fmla="*/ 280 w 494"/>
              <a:gd name="T25" fmla="*/ 119 h 341"/>
              <a:gd name="T26" fmla="*/ 269 w 494"/>
              <a:gd name="T27" fmla="*/ 134 h 341"/>
              <a:gd name="T28" fmla="*/ 251 w 494"/>
              <a:gd name="T29" fmla="*/ 162 h 341"/>
              <a:gd name="T30" fmla="*/ 250 w 494"/>
              <a:gd name="T31" fmla="*/ 163 h 341"/>
              <a:gd name="T32" fmla="*/ 250 w 494"/>
              <a:gd name="T33" fmla="*/ 163 h 341"/>
              <a:gd name="T34" fmla="*/ 245 w 494"/>
              <a:gd name="T35" fmla="*/ 158 h 341"/>
              <a:gd name="T36" fmla="*/ 177 w 494"/>
              <a:gd name="T37" fmla="*/ 82 h 341"/>
              <a:gd name="T38" fmla="*/ 177 w 494"/>
              <a:gd name="T39" fmla="*/ 82 h 341"/>
              <a:gd name="T40" fmla="*/ 173 w 494"/>
              <a:gd name="T41" fmla="*/ 29 h 341"/>
              <a:gd name="T42" fmla="*/ 173 w 494"/>
              <a:gd name="T43" fmla="*/ 29 h 341"/>
              <a:gd name="T44" fmla="*/ 187 w 494"/>
              <a:gd name="T45" fmla="*/ 19 h 341"/>
              <a:gd name="T46" fmla="*/ 171 w 494"/>
              <a:gd name="T47" fmla="*/ 11 h 341"/>
              <a:gd name="T48" fmla="*/ 142 w 494"/>
              <a:gd name="T49" fmla="*/ 17 h 341"/>
              <a:gd name="T50" fmla="*/ 111 w 494"/>
              <a:gd name="T51" fmla="*/ 24 h 341"/>
              <a:gd name="T52" fmla="*/ 111 w 494"/>
              <a:gd name="T53" fmla="*/ 24 h 341"/>
              <a:gd name="T54" fmla="*/ 63 w 494"/>
              <a:gd name="T55" fmla="*/ 0 h 341"/>
              <a:gd name="T56" fmla="*/ 0 w 494"/>
              <a:gd name="T57" fmla="*/ 9 h 341"/>
              <a:gd name="T58" fmla="*/ 344 w 494"/>
              <a:gd name="T59" fmla="*/ 341 h 341"/>
              <a:gd name="T60" fmla="*/ 344 w 494"/>
              <a:gd name="T61" fmla="*/ 341 h 341"/>
              <a:gd name="T62" fmla="*/ 355 w 494"/>
              <a:gd name="T63" fmla="*/ 335 h 341"/>
              <a:gd name="T64" fmla="*/ 362 w 494"/>
              <a:gd name="T65" fmla="*/ 331 h 341"/>
              <a:gd name="T66" fmla="*/ 370 w 494"/>
              <a:gd name="T67" fmla="*/ 327 h 341"/>
              <a:gd name="T68" fmla="*/ 414 w 494"/>
              <a:gd name="T69" fmla="*/ 303 h 341"/>
              <a:gd name="T70" fmla="*/ 414 w 494"/>
              <a:gd name="T71" fmla="*/ 283 h 341"/>
              <a:gd name="T72" fmla="*/ 414 w 494"/>
              <a:gd name="T73" fmla="*/ 283 h 341"/>
              <a:gd name="T74" fmla="*/ 415 w 494"/>
              <a:gd name="T75" fmla="*/ 283 h 341"/>
              <a:gd name="T76" fmla="*/ 440 w 494"/>
              <a:gd name="T77" fmla="*/ 285 h 341"/>
              <a:gd name="T78" fmla="*/ 469 w 494"/>
              <a:gd name="T79" fmla="*/ 286 h 341"/>
              <a:gd name="T80" fmla="*/ 474 w 494"/>
              <a:gd name="T81" fmla="*/ 260 h 341"/>
              <a:gd name="T82" fmla="*/ 446 w 494"/>
              <a:gd name="T83" fmla="*/ 251 h 341"/>
              <a:gd name="T84" fmla="*/ 446 w 494"/>
              <a:gd name="T85" fmla="*/ 250 h 341"/>
              <a:gd name="T86" fmla="*/ 440 w 494"/>
              <a:gd name="T87" fmla="*/ 199 h 341"/>
              <a:gd name="T88" fmla="*/ 440 w 494"/>
              <a:gd name="T89" fmla="*/ 198 h 341"/>
              <a:gd name="T90" fmla="*/ 477 w 494"/>
              <a:gd name="T91" fmla="*/ 185 h 341"/>
              <a:gd name="T92" fmla="*/ 478 w 494"/>
              <a:gd name="T93" fmla="*/ 184 h 341"/>
              <a:gd name="T94" fmla="*/ 481 w 494"/>
              <a:gd name="T95" fmla="*/ 128 h 341"/>
              <a:gd name="T96" fmla="*/ 481 w 494"/>
              <a:gd name="T97" fmla="*/ 128 h 341"/>
              <a:gd name="T98" fmla="*/ 494 w 494"/>
              <a:gd name="T99" fmla="*/ 109 h 341"/>
              <a:gd name="T100" fmla="*/ 473 w 494"/>
              <a:gd name="T101" fmla="*/ 80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494" h="341">
                <a:moveTo>
                  <a:pt x="441" y="73"/>
                </a:moveTo>
                <a:cubicBezTo>
                  <a:pt x="395" y="76"/>
                  <a:pt x="395" y="76"/>
                  <a:pt x="395" y="76"/>
                </a:cubicBezTo>
                <a:cubicBezTo>
                  <a:pt x="390" y="100"/>
                  <a:pt x="390" y="100"/>
                  <a:pt x="390" y="100"/>
                </a:cubicBezTo>
                <a:cubicBezTo>
                  <a:pt x="390" y="100"/>
                  <a:pt x="390" y="100"/>
                  <a:pt x="390" y="100"/>
                </a:cubicBezTo>
                <a:cubicBezTo>
                  <a:pt x="347" y="94"/>
                  <a:pt x="347" y="94"/>
                  <a:pt x="347" y="94"/>
                </a:cubicBezTo>
                <a:cubicBezTo>
                  <a:pt x="346" y="94"/>
                  <a:pt x="346" y="93"/>
                  <a:pt x="346" y="93"/>
                </a:cubicBezTo>
                <a:cubicBezTo>
                  <a:pt x="342" y="67"/>
                  <a:pt x="342" y="67"/>
                  <a:pt x="342" y="67"/>
                </a:cubicBezTo>
                <a:cubicBezTo>
                  <a:pt x="306" y="81"/>
                  <a:pt x="306" y="81"/>
                  <a:pt x="306" y="81"/>
                </a:cubicBezTo>
                <a:cubicBezTo>
                  <a:pt x="306" y="81"/>
                  <a:pt x="305" y="81"/>
                  <a:pt x="305" y="81"/>
                </a:cubicBezTo>
                <a:cubicBezTo>
                  <a:pt x="275" y="78"/>
                  <a:pt x="275" y="78"/>
                  <a:pt x="275" y="78"/>
                </a:cubicBezTo>
                <a:cubicBezTo>
                  <a:pt x="276" y="80"/>
                  <a:pt x="276" y="80"/>
                  <a:pt x="276" y="80"/>
                </a:cubicBezTo>
                <a:cubicBezTo>
                  <a:pt x="280" y="119"/>
                  <a:pt x="280" y="119"/>
                  <a:pt x="280" y="119"/>
                </a:cubicBezTo>
                <a:cubicBezTo>
                  <a:pt x="280" y="119"/>
                  <a:pt x="280" y="119"/>
                  <a:pt x="280" y="119"/>
                </a:cubicBezTo>
                <a:cubicBezTo>
                  <a:pt x="269" y="134"/>
                  <a:pt x="269" y="134"/>
                  <a:pt x="269" y="134"/>
                </a:cubicBezTo>
                <a:cubicBezTo>
                  <a:pt x="251" y="162"/>
                  <a:pt x="251" y="162"/>
                  <a:pt x="251" y="162"/>
                </a:cubicBezTo>
                <a:cubicBezTo>
                  <a:pt x="251" y="163"/>
                  <a:pt x="250" y="163"/>
                  <a:pt x="250" y="163"/>
                </a:cubicBezTo>
                <a:cubicBezTo>
                  <a:pt x="250" y="163"/>
                  <a:pt x="250" y="163"/>
                  <a:pt x="250" y="163"/>
                </a:cubicBezTo>
                <a:cubicBezTo>
                  <a:pt x="245" y="158"/>
                  <a:pt x="245" y="158"/>
                  <a:pt x="245" y="158"/>
                </a:cubicBezTo>
                <a:cubicBezTo>
                  <a:pt x="177" y="82"/>
                  <a:pt x="177" y="82"/>
                  <a:pt x="177" y="82"/>
                </a:cubicBezTo>
                <a:cubicBezTo>
                  <a:pt x="177" y="82"/>
                  <a:pt x="177" y="82"/>
                  <a:pt x="177" y="82"/>
                </a:cubicBezTo>
                <a:cubicBezTo>
                  <a:pt x="173" y="29"/>
                  <a:pt x="173" y="29"/>
                  <a:pt x="173" y="29"/>
                </a:cubicBezTo>
                <a:cubicBezTo>
                  <a:pt x="173" y="29"/>
                  <a:pt x="173" y="29"/>
                  <a:pt x="173" y="29"/>
                </a:cubicBezTo>
                <a:cubicBezTo>
                  <a:pt x="187" y="19"/>
                  <a:pt x="187" y="19"/>
                  <a:pt x="187" y="19"/>
                </a:cubicBezTo>
                <a:cubicBezTo>
                  <a:pt x="171" y="11"/>
                  <a:pt x="171" y="11"/>
                  <a:pt x="171" y="11"/>
                </a:cubicBezTo>
                <a:cubicBezTo>
                  <a:pt x="142" y="17"/>
                  <a:pt x="142" y="17"/>
                  <a:pt x="142" y="17"/>
                </a:cubicBezTo>
                <a:cubicBezTo>
                  <a:pt x="111" y="24"/>
                  <a:pt x="111" y="24"/>
                  <a:pt x="111" y="24"/>
                </a:cubicBezTo>
                <a:cubicBezTo>
                  <a:pt x="111" y="24"/>
                  <a:pt x="111" y="24"/>
                  <a:pt x="111" y="24"/>
                </a:cubicBezTo>
                <a:cubicBezTo>
                  <a:pt x="63" y="0"/>
                  <a:pt x="63" y="0"/>
                  <a:pt x="63" y="0"/>
                </a:cubicBezTo>
                <a:cubicBezTo>
                  <a:pt x="0" y="9"/>
                  <a:pt x="0" y="9"/>
                  <a:pt x="0" y="9"/>
                </a:cubicBezTo>
                <a:moveTo>
                  <a:pt x="344" y="341"/>
                </a:moveTo>
                <a:cubicBezTo>
                  <a:pt x="344" y="341"/>
                  <a:pt x="344" y="341"/>
                  <a:pt x="344" y="341"/>
                </a:cubicBezTo>
                <a:cubicBezTo>
                  <a:pt x="355" y="335"/>
                  <a:pt x="355" y="335"/>
                  <a:pt x="355" y="335"/>
                </a:cubicBezTo>
                <a:cubicBezTo>
                  <a:pt x="362" y="331"/>
                  <a:pt x="362" y="331"/>
                  <a:pt x="362" y="331"/>
                </a:cubicBezTo>
                <a:cubicBezTo>
                  <a:pt x="370" y="327"/>
                  <a:pt x="370" y="327"/>
                  <a:pt x="370" y="327"/>
                </a:cubicBezTo>
                <a:cubicBezTo>
                  <a:pt x="414" y="303"/>
                  <a:pt x="414" y="303"/>
                  <a:pt x="414" y="303"/>
                </a:cubicBezTo>
                <a:cubicBezTo>
                  <a:pt x="414" y="283"/>
                  <a:pt x="414" y="283"/>
                  <a:pt x="414" y="283"/>
                </a:cubicBezTo>
                <a:cubicBezTo>
                  <a:pt x="414" y="283"/>
                  <a:pt x="414" y="283"/>
                  <a:pt x="414" y="283"/>
                </a:cubicBezTo>
                <a:cubicBezTo>
                  <a:pt x="414" y="283"/>
                  <a:pt x="415" y="283"/>
                  <a:pt x="415" y="283"/>
                </a:cubicBezTo>
                <a:cubicBezTo>
                  <a:pt x="440" y="285"/>
                  <a:pt x="440" y="285"/>
                  <a:pt x="440" y="285"/>
                </a:cubicBezTo>
                <a:cubicBezTo>
                  <a:pt x="469" y="286"/>
                  <a:pt x="469" y="286"/>
                  <a:pt x="469" y="286"/>
                </a:cubicBezTo>
                <a:cubicBezTo>
                  <a:pt x="474" y="260"/>
                  <a:pt x="474" y="260"/>
                  <a:pt x="474" y="260"/>
                </a:cubicBezTo>
                <a:cubicBezTo>
                  <a:pt x="446" y="251"/>
                  <a:pt x="446" y="251"/>
                  <a:pt x="446" y="251"/>
                </a:cubicBezTo>
                <a:cubicBezTo>
                  <a:pt x="446" y="251"/>
                  <a:pt x="446" y="251"/>
                  <a:pt x="446" y="250"/>
                </a:cubicBezTo>
                <a:cubicBezTo>
                  <a:pt x="440" y="199"/>
                  <a:pt x="440" y="199"/>
                  <a:pt x="440" y="199"/>
                </a:cubicBezTo>
                <a:cubicBezTo>
                  <a:pt x="440" y="199"/>
                  <a:pt x="440" y="198"/>
                  <a:pt x="440" y="198"/>
                </a:cubicBezTo>
                <a:cubicBezTo>
                  <a:pt x="477" y="185"/>
                  <a:pt x="477" y="185"/>
                  <a:pt x="477" y="185"/>
                </a:cubicBezTo>
                <a:cubicBezTo>
                  <a:pt x="478" y="184"/>
                  <a:pt x="478" y="184"/>
                  <a:pt x="478" y="184"/>
                </a:cubicBezTo>
                <a:cubicBezTo>
                  <a:pt x="481" y="128"/>
                  <a:pt x="481" y="128"/>
                  <a:pt x="481" y="128"/>
                </a:cubicBezTo>
                <a:cubicBezTo>
                  <a:pt x="481" y="128"/>
                  <a:pt x="481" y="128"/>
                  <a:pt x="481" y="128"/>
                </a:cubicBezTo>
                <a:cubicBezTo>
                  <a:pt x="494" y="109"/>
                  <a:pt x="494" y="109"/>
                  <a:pt x="494" y="109"/>
                </a:cubicBezTo>
                <a:cubicBezTo>
                  <a:pt x="473" y="80"/>
                  <a:pt x="473" y="80"/>
                  <a:pt x="473" y="8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38"/>
          <p:cNvSpPr>
            <a:spLocks noEditPoints="1"/>
          </p:cNvSpPr>
          <p:nvPr/>
        </p:nvSpPr>
        <p:spPr bwMode="auto">
          <a:xfrm>
            <a:off x="5954713" y="3484563"/>
            <a:ext cx="1284288" cy="1016000"/>
          </a:xfrm>
          <a:custGeom>
            <a:avLst/>
            <a:gdLst>
              <a:gd name="T0" fmla="*/ 289 w 392"/>
              <a:gd name="T1" fmla="*/ 72 h 310"/>
              <a:gd name="T2" fmla="*/ 290 w 392"/>
              <a:gd name="T3" fmla="*/ 72 h 310"/>
              <a:gd name="T4" fmla="*/ 318 w 392"/>
              <a:gd name="T5" fmla="*/ 135 h 310"/>
              <a:gd name="T6" fmla="*/ 348 w 392"/>
              <a:gd name="T7" fmla="*/ 141 h 310"/>
              <a:gd name="T8" fmla="*/ 349 w 392"/>
              <a:gd name="T9" fmla="*/ 141 h 310"/>
              <a:gd name="T10" fmla="*/ 392 w 392"/>
              <a:gd name="T11" fmla="*/ 200 h 310"/>
              <a:gd name="T12" fmla="*/ 392 w 392"/>
              <a:gd name="T13" fmla="*/ 201 h 310"/>
              <a:gd name="T14" fmla="*/ 392 w 392"/>
              <a:gd name="T15" fmla="*/ 201 h 310"/>
              <a:gd name="T16" fmla="*/ 364 w 392"/>
              <a:gd name="T17" fmla="*/ 216 h 310"/>
              <a:gd name="T18" fmla="*/ 364 w 392"/>
              <a:gd name="T19" fmla="*/ 216 h 310"/>
              <a:gd name="T20" fmla="*/ 361 w 392"/>
              <a:gd name="T21" fmla="*/ 217 h 310"/>
              <a:gd name="T22" fmla="*/ 319 w 392"/>
              <a:gd name="T23" fmla="*/ 223 h 310"/>
              <a:gd name="T24" fmla="*/ 280 w 392"/>
              <a:gd name="T25" fmla="*/ 222 h 310"/>
              <a:gd name="T26" fmla="*/ 303 w 392"/>
              <a:gd name="T27" fmla="*/ 247 h 310"/>
              <a:gd name="T28" fmla="*/ 303 w 392"/>
              <a:gd name="T29" fmla="*/ 248 h 310"/>
              <a:gd name="T30" fmla="*/ 302 w 392"/>
              <a:gd name="T31" fmla="*/ 248 h 310"/>
              <a:gd name="T32" fmla="*/ 266 w 392"/>
              <a:gd name="T33" fmla="*/ 271 h 310"/>
              <a:gd name="T34" fmla="*/ 263 w 392"/>
              <a:gd name="T35" fmla="*/ 300 h 310"/>
              <a:gd name="T36" fmla="*/ 262 w 392"/>
              <a:gd name="T37" fmla="*/ 300 h 310"/>
              <a:gd name="T38" fmla="*/ 247 w 392"/>
              <a:gd name="T39" fmla="*/ 310 h 310"/>
              <a:gd name="T40" fmla="*/ 48 w 392"/>
              <a:gd name="T41" fmla="*/ 29 h 310"/>
              <a:gd name="T42" fmla="*/ 49 w 392"/>
              <a:gd name="T43" fmla="*/ 29 h 310"/>
              <a:gd name="T44" fmla="*/ 61 w 392"/>
              <a:gd name="T45" fmla="*/ 41 h 310"/>
              <a:gd name="T46" fmla="*/ 114 w 392"/>
              <a:gd name="T47" fmla="*/ 17 h 310"/>
              <a:gd name="T48" fmla="*/ 115 w 392"/>
              <a:gd name="T49" fmla="*/ 17 h 310"/>
              <a:gd name="T50" fmla="*/ 132 w 392"/>
              <a:gd name="T51" fmla="*/ 30 h 310"/>
              <a:gd name="T52" fmla="*/ 163 w 392"/>
              <a:gd name="T53" fmla="*/ 2 h 310"/>
              <a:gd name="T54" fmla="*/ 165 w 392"/>
              <a:gd name="T55" fmla="*/ 0 h 310"/>
              <a:gd name="T56" fmla="*/ 165 w 392"/>
              <a:gd name="T57" fmla="*/ 0 h 310"/>
              <a:gd name="T58" fmla="*/ 193 w 392"/>
              <a:gd name="T59" fmla="*/ 1 h 310"/>
              <a:gd name="T60" fmla="*/ 193 w 392"/>
              <a:gd name="T61" fmla="*/ 1 h 310"/>
              <a:gd name="T62" fmla="*/ 212 w 392"/>
              <a:gd name="T63" fmla="*/ 57 h 310"/>
              <a:gd name="T64" fmla="*/ 256 w 392"/>
              <a:gd name="T65" fmla="*/ 85 h 310"/>
              <a:gd name="T66" fmla="*/ 256 w 392"/>
              <a:gd name="T67" fmla="*/ 85 h 310"/>
              <a:gd name="T68" fmla="*/ 256 w 392"/>
              <a:gd name="T69" fmla="*/ 85 h 310"/>
              <a:gd name="T70" fmla="*/ 266 w 392"/>
              <a:gd name="T71" fmla="*/ 81 h 310"/>
              <a:gd name="T72" fmla="*/ 269 w 392"/>
              <a:gd name="T73" fmla="*/ 80 h 310"/>
              <a:gd name="T74" fmla="*/ 289 w 392"/>
              <a:gd name="T75" fmla="*/ 72 h 310"/>
              <a:gd name="T76" fmla="*/ 0 w 392"/>
              <a:gd name="T77" fmla="*/ 121 h 310"/>
              <a:gd name="T78" fmla="*/ 0 w 392"/>
              <a:gd name="T79" fmla="*/ 120 h 310"/>
              <a:gd name="T80" fmla="*/ 5 w 392"/>
              <a:gd name="T81" fmla="*/ 100 h 310"/>
              <a:gd name="T82" fmla="*/ 8 w 392"/>
              <a:gd name="T83" fmla="*/ 88 h 310"/>
              <a:gd name="T84" fmla="*/ 9 w 392"/>
              <a:gd name="T85" fmla="*/ 88 h 310"/>
              <a:gd name="T86" fmla="*/ 43 w 392"/>
              <a:gd name="T87" fmla="*/ 91 h 310"/>
              <a:gd name="T88" fmla="*/ 43 w 392"/>
              <a:gd name="T89" fmla="*/ 79 h 310"/>
              <a:gd name="T90" fmla="*/ 48 w 392"/>
              <a:gd name="T91" fmla="*/ 30 h 310"/>
              <a:gd name="T92" fmla="*/ 48 w 392"/>
              <a:gd name="T93" fmla="*/ 29 h 3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92" h="310">
                <a:moveTo>
                  <a:pt x="289" y="72"/>
                </a:moveTo>
                <a:cubicBezTo>
                  <a:pt x="290" y="72"/>
                  <a:pt x="290" y="72"/>
                  <a:pt x="290" y="72"/>
                </a:cubicBezTo>
                <a:cubicBezTo>
                  <a:pt x="318" y="135"/>
                  <a:pt x="318" y="135"/>
                  <a:pt x="318" y="135"/>
                </a:cubicBezTo>
                <a:cubicBezTo>
                  <a:pt x="348" y="141"/>
                  <a:pt x="348" y="141"/>
                  <a:pt x="348" y="141"/>
                </a:cubicBezTo>
                <a:cubicBezTo>
                  <a:pt x="348" y="141"/>
                  <a:pt x="349" y="141"/>
                  <a:pt x="349" y="141"/>
                </a:cubicBezTo>
                <a:cubicBezTo>
                  <a:pt x="392" y="200"/>
                  <a:pt x="392" y="200"/>
                  <a:pt x="392" y="200"/>
                </a:cubicBezTo>
                <a:cubicBezTo>
                  <a:pt x="392" y="200"/>
                  <a:pt x="392" y="200"/>
                  <a:pt x="392" y="201"/>
                </a:cubicBezTo>
                <a:cubicBezTo>
                  <a:pt x="392" y="201"/>
                  <a:pt x="392" y="201"/>
                  <a:pt x="392" y="201"/>
                </a:cubicBezTo>
                <a:cubicBezTo>
                  <a:pt x="364" y="216"/>
                  <a:pt x="364" y="216"/>
                  <a:pt x="364" y="216"/>
                </a:cubicBezTo>
                <a:cubicBezTo>
                  <a:pt x="364" y="216"/>
                  <a:pt x="364" y="216"/>
                  <a:pt x="364" y="216"/>
                </a:cubicBezTo>
                <a:cubicBezTo>
                  <a:pt x="361" y="217"/>
                  <a:pt x="361" y="217"/>
                  <a:pt x="361" y="217"/>
                </a:cubicBezTo>
                <a:cubicBezTo>
                  <a:pt x="319" y="223"/>
                  <a:pt x="319" y="223"/>
                  <a:pt x="319" y="223"/>
                </a:cubicBezTo>
                <a:cubicBezTo>
                  <a:pt x="280" y="222"/>
                  <a:pt x="280" y="222"/>
                  <a:pt x="280" y="222"/>
                </a:cubicBezTo>
                <a:cubicBezTo>
                  <a:pt x="303" y="247"/>
                  <a:pt x="303" y="247"/>
                  <a:pt x="303" y="247"/>
                </a:cubicBezTo>
                <a:cubicBezTo>
                  <a:pt x="303" y="248"/>
                  <a:pt x="303" y="248"/>
                  <a:pt x="303" y="248"/>
                </a:cubicBezTo>
                <a:cubicBezTo>
                  <a:pt x="303" y="248"/>
                  <a:pt x="303" y="248"/>
                  <a:pt x="302" y="248"/>
                </a:cubicBezTo>
                <a:cubicBezTo>
                  <a:pt x="266" y="271"/>
                  <a:pt x="266" y="271"/>
                  <a:pt x="266" y="271"/>
                </a:cubicBezTo>
                <a:cubicBezTo>
                  <a:pt x="263" y="300"/>
                  <a:pt x="263" y="300"/>
                  <a:pt x="263" y="300"/>
                </a:cubicBezTo>
                <a:cubicBezTo>
                  <a:pt x="263" y="300"/>
                  <a:pt x="262" y="300"/>
                  <a:pt x="262" y="300"/>
                </a:cubicBezTo>
                <a:cubicBezTo>
                  <a:pt x="247" y="310"/>
                  <a:pt x="247" y="310"/>
                  <a:pt x="247" y="310"/>
                </a:cubicBezTo>
                <a:moveTo>
                  <a:pt x="48" y="29"/>
                </a:moveTo>
                <a:cubicBezTo>
                  <a:pt x="49" y="29"/>
                  <a:pt x="49" y="29"/>
                  <a:pt x="49" y="29"/>
                </a:cubicBezTo>
                <a:cubicBezTo>
                  <a:pt x="61" y="41"/>
                  <a:pt x="61" y="41"/>
                  <a:pt x="61" y="41"/>
                </a:cubicBezTo>
                <a:cubicBezTo>
                  <a:pt x="114" y="17"/>
                  <a:pt x="114" y="17"/>
                  <a:pt x="114" y="17"/>
                </a:cubicBezTo>
                <a:cubicBezTo>
                  <a:pt x="114" y="17"/>
                  <a:pt x="115" y="17"/>
                  <a:pt x="115" y="17"/>
                </a:cubicBezTo>
                <a:cubicBezTo>
                  <a:pt x="132" y="30"/>
                  <a:pt x="132" y="30"/>
                  <a:pt x="132" y="30"/>
                </a:cubicBezTo>
                <a:cubicBezTo>
                  <a:pt x="163" y="2"/>
                  <a:pt x="163" y="2"/>
                  <a:pt x="163" y="2"/>
                </a:cubicBezTo>
                <a:cubicBezTo>
                  <a:pt x="165" y="0"/>
                  <a:pt x="165" y="0"/>
                  <a:pt x="165" y="0"/>
                </a:cubicBezTo>
                <a:cubicBezTo>
                  <a:pt x="165" y="0"/>
                  <a:pt x="165" y="0"/>
                  <a:pt x="165" y="0"/>
                </a:cubicBezTo>
                <a:cubicBezTo>
                  <a:pt x="193" y="1"/>
                  <a:pt x="193" y="1"/>
                  <a:pt x="193" y="1"/>
                </a:cubicBezTo>
                <a:cubicBezTo>
                  <a:pt x="193" y="1"/>
                  <a:pt x="193" y="1"/>
                  <a:pt x="193" y="1"/>
                </a:cubicBezTo>
                <a:cubicBezTo>
                  <a:pt x="212" y="57"/>
                  <a:pt x="212" y="57"/>
                  <a:pt x="212" y="57"/>
                </a:cubicBezTo>
                <a:cubicBezTo>
                  <a:pt x="256" y="85"/>
                  <a:pt x="256" y="85"/>
                  <a:pt x="256" y="85"/>
                </a:cubicBezTo>
                <a:cubicBezTo>
                  <a:pt x="256" y="85"/>
                  <a:pt x="256" y="85"/>
                  <a:pt x="256" y="85"/>
                </a:cubicBezTo>
                <a:cubicBezTo>
                  <a:pt x="256" y="85"/>
                  <a:pt x="256" y="85"/>
                  <a:pt x="256" y="85"/>
                </a:cubicBezTo>
                <a:cubicBezTo>
                  <a:pt x="266" y="81"/>
                  <a:pt x="266" y="81"/>
                  <a:pt x="266" y="81"/>
                </a:cubicBezTo>
                <a:cubicBezTo>
                  <a:pt x="269" y="80"/>
                  <a:pt x="269" y="80"/>
                  <a:pt x="269" y="80"/>
                </a:cubicBezTo>
                <a:cubicBezTo>
                  <a:pt x="289" y="72"/>
                  <a:pt x="289" y="72"/>
                  <a:pt x="289" y="72"/>
                </a:cubicBezTo>
                <a:moveTo>
                  <a:pt x="0" y="121"/>
                </a:moveTo>
                <a:cubicBezTo>
                  <a:pt x="0" y="120"/>
                  <a:pt x="0" y="120"/>
                  <a:pt x="0" y="120"/>
                </a:cubicBezTo>
                <a:cubicBezTo>
                  <a:pt x="5" y="100"/>
                  <a:pt x="5" y="100"/>
                  <a:pt x="5" y="100"/>
                </a:cubicBezTo>
                <a:cubicBezTo>
                  <a:pt x="8" y="88"/>
                  <a:pt x="8" y="88"/>
                  <a:pt x="8" y="88"/>
                </a:cubicBezTo>
                <a:cubicBezTo>
                  <a:pt x="9" y="88"/>
                  <a:pt x="9" y="88"/>
                  <a:pt x="9" y="88"/>
                </a:cubicBezTo>
                <a:cubicBezTo>
                  <a:pt x="43" y="91"/>
                  <a:pt x="43" y="91"/>
                  <a:pt x="43" y="91"/>
                </a:cubicBezTo>
                <a:cubicBezTo>
                  <a:pt x="43" y="79"/>
                  <a:pt x="43" y="79"/>
                  <a:pt x="43" y="79"/>
                </a:cubicBezTo>
                <a:cubicBezTo>
                  <a:pt x="48" y="30"/>
                  <a:pt x="48" y="30"/>
                  <a:pt x="48" y="30"/>
                </a:cubicBezTo>
                <a:cubicBezTo>
                  <a:pt x="48" y="30"/>
                  <a:pt x="48" y="29"/>
                  <a:pt x="48" y="29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39"/>
          <p:cNvSpPr>
            <a:spLocks noEditPoints="1"/>
          </p:cNvSpPr>
          <p:nvPr/>
        </p:nvSpPr>
        <p:spPr bwMode="auto">
          <a:xfrm>
            <a:off x="7566025" y="3416300"/>
            <a:ext cx="377825" cy="1214438"/>
          </a:xfrm>
          <a:custGeom>
            <a:avLst/>
            <a:gdLst>
              <a:gd name="T0" fmla="*/ 115 w 115"/>
              <a:gd name="T1" fmla="*/ 288 h 371"/>
              <a:gd name="T2" fmla="*/ 93 w 115"/>
              <a:gd name="T3" fmla="*/ 246 h 371"/>
              <a:gd name="T4" fmla="*/ 79 w 115"/>
              <a:gd name="T5" fmla="*/ 221 h 371"/>
              <a:gd name="T6" fmla="*/ 48 w 115"/>
              <a:gd name="T7" fmla="*/ 200 h 371"/>
              <a:gd name="T8" fmla="*/ 33 w 115"/>
              <a:gd name="T9" fmla="*/ 186 h 371"/>
              <a:gd name="T10" fmla="*/ 33 w 115"/>
              <a:gd name="T11" fmla="*/ 186 h 371"/>
              <a:gd name="T12" fmla="*/ 0 w 115"/>
              <a:gd name="T13" fmla="*/ 118 h 371"/>
              <a:gd name="T14" fmla="*/ 0 w 115"/>
              <a:gd name="T15" fmla="*/ 117 h 371"/>
              <a:gd name="T16" fmla="*/ 3 w 115"/>
              <a:gd name="T17" fmla="*/ 91 h 371"/>
              <a:gd name="T18" fmla="*/ 4 w 115"/>
              <a:gd name="T19" fmla="*/ 90 h 371"/>
              <a:gd name="T20" fmla="*/ 37 w 115"/>
              <a:gd name="T21" fmla="*/ 90 h 371"/>
              <a:gd name="T22" fmla="*/ 46 w 115"/>
              <a:gd name="T23" fmla="*/ 59 h 371"/>
              <a:gd name="T24" fmla="*/ 25 w 115"/>
              <a:gd name="T25" fmla="*/ 16 h 371"/>
              <a:gd name="T26" fmla="*/ 26 w 115"/>
              <a:gd name="T27" fmla="*/ 16 h 371"/>
              <a:gd name="T28" fmla="*/ 38 w 115"/>
              <a:gd name="T29" fmla="*/ 0 h 371"/>
              <a:gd name="T30" fmla="*/ 1 w 115"/>
              <a:gd name="T31" fmla="*/ 371 h 371"/>
              <a:gd name="T32" fmla="*/ 5 w 115"/>
              <a:gd name="T33" fmla="*/ 357 h 371"/>
              <a:gd name="T34" fmla="*/ 5 w 115"/>
              <a:gd name="T35" fmla="*/ 357 h 371"/>
              <a:gd name="T36" fmla="*/ 20 w 115"/>
              <a:gd name="T37" fmla="*/ 345 h 371"/>
              <a:gd name="T38" fmla="*/ 29 w 115"/>
              <a:gd name="T39" fmla="*/ 339 h 371"/>
              <a:gd name="T40" fmla="*/ 37 w 115"/>
              <a:gd name="T41" fmla="*/ 334 h 371"/>
              <a:gd name="T42" fmla="*/ 38 w 115"/>
              <a:gd name="T43" fmla="*/ 334 h 371"/>
              <a:gd name="T44" fmla="*/ 38 w 115"/>
              <a:gd name="T45" fmla="*/ 334 h 371"/>
              <a:gd name="T46" fmla="*/ 68 w 115"/>
              <a:gd name="T47" fmla="*/ 350 h 371"/>
              <a:gd name="T48" fmla="*/ 93 w 115"/>
              <a:gd name="T49" fmla="*/ 318 h 371"/>
              <a:gd name="T50" fmla="*/ 115 w 115"/>
              <a:gd name="T51" fmla="*/ 288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15" h="371">
                <a:moveTo>
                  <a:pt x="115" y="288"/>
                </a:moveTo>
                <a:cubicBezTo>
                  <a:pt x="93" y="246"/>
                  <a:pt x="93" y="246"/>
                  <a:pt x="93" y="246"/>
                </a:cubicBezTo>
                <a:cubicBezTo>
                  <a:pt x="79" y="221"/>
                  <a:pt x="79" y="221"/>
                  <a:pt x="79" y="221"/>
                </a:cubicBezTo>
                <a:cubicBezTo>
                  <a:pt x="48" y="200"/>
                  <a:pt x="48" y="200"/>
                  <a:pt x="48" y="200"/>
                </a:cubicBezTo>
                <a:cubicBezTo>
                  <a:pt x="33" y="186"/>
                  <a:pt x="33" y="186"/>
                  <a:pt x="33" y="186"/>
                </a:cubicBezTo>
                <a:cubicBezTo>
                  <a:pt x="33" y="186"/>
                  <a:pt x="33" y="186"/>
                  <a:pt x="33" y="186"/>
                </a:cubicBezTo>
                <a:cubicBezTo>
                  <a:pt x="0" y="118"/>
                  <a:pt x="0" y="118"/>
                  <a:pt x="0" y="118"/>
                </a:cubicBezTo>
                <a:cubicBezTo>
                  <a:pt x="0" y="118"/>
                  <a:pt x="0" y="117"/>
                  <a:pt x="0" y="117"/>
                </a:cubicBezTo>
                <a:cubicBezTo>
                  <a:pt x="3" y="91"/>
                  <a:pt x="3" y="91"/>
                  <a:pt x="3" y="91"/>
                </a:cubicBezTo>
                <a:cubicBezTo>
                  <a:pt x="3" y="91"/>
                  <a:pt x="3" y="90"/>
                  <a:pt x="4" y="90"/>
                </a:cubicBezTo>
                <a:cubicBezTo>
                  <a:pt x="37" y="90"/>
                  <a:pt x="37" y="90"/>
                  <a:pt x="37" y="90"/>
                </a:cubicBezTo>
                <a:cubicBezTo>
                  <a:pt x="46" y="59"/>
                  <a:pt x="46" y="59"/>
                  <a:pt x="46" y="59"/>
                </a:cubicBezTo>
                <a:cubicBezTo>
                  <a:pt x="25" y="16"/>
                  <a:pt x="25" y="16"/>
                  <a:pt x="25" y="16"/>
                </a:cubicBezTo>
                <a:cubicBezTo>
                  <a:pt x="25" y="16"/>
                  <a:pt x="25" y="16"/>
                  <a:pt x="26" y="16"/>
                </a:cubicBezTo>
                <a:cubicBezTo>
                  <a:pt x="38" y="0"/>
                  <a:pt x="38" y="0"/>
                  <a:pt x="38" y="0"/>
                </a:cubicBezTo>
                <a:moveTo>
                  <a:pt x="1" y="371"/>
                </a:moveTo>
                <a:cubicBezTo>
                  <a:pt x="5" y="357"/>
                  <a:pt x="5" y="357"/>
                  <a:pt x="5" y="357"/>
                </a:cubicBezTo>
                <a:cubicBezTo>
                  <a:pt x="5" y="357"/>
                  <a:pt x="5" y="357"/>
                  <a:pt x="5" y="357"/>
                </a:cubicBezTo>
                <a:cubicBezTo>
                  <a:pt x="20" y="345"/>
                  <a:pt x="20" y="345"/>
                  <a:pt x="20" y="345"/>
                </a:cubicBezTo>
                <a:cubicBezTo>
                  <a:pt x="29" y="339"/>
                  <a:pt x="29" y="339"/>
                  <a:pt x="29" y="339"/>
                </a:cubicBezTo>
                <a:cubicBezTo>
                  <a:pt x="37" y="334"/>
                  <a:pt x="37" y="334"/>
                  <a:pt x="37" y="334"/>
                </a:cubicBezTo>
                <a:cubicBezTo>
                  <a:pt x="37" y="333"/>
                  <a:pt x="37" y="333"/>
                  <a:pt x="38" y="334"/>
                </a:cubicBezTo>
                <a:cubicBezTo>
                  <a:pt x="38" y="334"/>
                  <a:pt x="38" y="334"/>
                  <a:pt x="38" y="334"/>
                </a:cubicBezTo>
                <a:cubicBezTo>
                  <a:pt x="68" y="350"/>
                  <a:pt x="68" y="350"/>
                  <a:pt x="68" y="350"/>
                </a:cubicBezTo>
                <a:cubicBezTo>
                  <a:pt x="93" y="318"/>
                  <a:pt x="93" y="318"/>
                  <a:pt x="93" y="318"/>
                </a:cubicBezTo>
                <a:cubicBezTo>
                  <a:pt x="115" y="288"/>
                  <a:pt x="115" y="288"/>
                  <a:pt x="115" y="288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40"/>
          <p:cNvSpPr>
            <a:spLocks noEditPoints="1"/>
          </p:cNvSpPr>
          <p:nvPr/>
        </p:nvSpPr>
        <p:spPr bwMode="auto">
          <a:xfrm>
            <a:off x="7091363" y="4624388"/>
            <a:ext cx="301625" cy="317500"/>
          </a:xfrm>
          <a:custGeom>
            <a:avLst/>
            <a:gdLst>
              <a:gd name="T0" fmla="*/ 89 w 92"/>
              <a:gd name="T1" fmla="*/ 3 h 97"/>
              <a:gd name="T2" fmla="*/ 57 w 92"/>
              <a:gd name="T3" fmla="*/ 31 h 97"/>
              <a:gd name="T4" fmla="*/ 60 w 92"/>
              <a:gd name="T5" fmla="*/ 60 h 97"/>
              <a:gd name="T6" fmla="*/ 60 w 92"/>
              <a:gd name="T7" fmla="*/ 60 h 97"/>
              <a:gd name="T8" fmla="*/ 11 w 92"/>
              <a:gd name="T9" fmla="*/ 97 h 97"/>
              <a:gd name="T10" fmla="*/ 10 w 92"/>
              <a:gd name="T11" fmla="*/ 97 h 97"/>
              <a:gd name="T12" fmla="*/ 0 w 92"/>
              <a:gd name="T13" fmla="*/ 88 h 97"/>
              <a:gd name="T14" fmla="*/ 91 w 92"/>
              <a:gd name="T15" fmla="*/ 2 h 97"/>
              <a:gd name="T16" fmla="*/ 91 w 92"/>
              <a:gd name="T17" fmla="*/ 2 h 97"/>
              <a:gd name="T18" fmla="*/ 91 w 92"/>
              <a:gd name="T19" fmla="*/ 2 h 97"/>
              <a:gd name="T20" fmla="*/ 90 w 92"/>
              <a:gd name="T21" fmla="*/ 1 h 97"/>
              <a:gd name="T22" fmla="*/ 90 w 92"/>
              <a:gd name="T23" fmla="*/ 1 h 97"/>
              <a:gd name="T24" fmla="*/ 90 w 92"/>
              <a:gd name="T25" fmla="*/ 0 h 97"/>
              <a:gd name="T26" fmla="*/ 91 w 92"/>
              <a:gd name="T27" fmla="*/ 0 h 97"/>
              <a:gd name="T28" fmla="*/ 92 w 92"/>
              <a:gd name="T29" fmla="*/ 1 h 97"/>
              <a:gd name="T30" fmla="*/ 92 w 92"/>
              <a:gd name="T31" fmla="*/ 1 h 97"/>
              <a:gd name="T32" fmla="*/ 91 w 92"/>
              <a:gd name="T33" fmla="*/ 2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2" h="97">
                <a:moveTo>
                  <a:pt x="89" y="3"/>
                </a:moveTo>
                <a:cubicBezTo>
                  <a:pt x="57" y="31"/>
                  <a:pt x="57" y="31"/>
                  <a:pt x="57" y="31"/>
                </a:cubicBezTo>
                <a:cubicBezTo>
                  <a:pt x="60" y="60"/>
                  <a:pt x="60" y="60"/>
                  <a:pt x="60" y="60"/>
                </a:cubicBezTo>
                <a:cubicBezTo>
                  <a:pt x="60" y="60"/>
                  <a:pt x="60" y="60"/>
                  <a:pt x="60" y="60"/>
                </a:cubicBezTo>
                <a:cubicBezTo>
                  <a:pt x="11" y="97"/>
                  <a:pt x="11" y="97"/>
                  <a:pt x="11" y="97"/>
                </a:cubicBezTo>
                <a:cubicBezTo>
                  <a:pt x="11" y="97"/>
                  <a:pt x="10" y="97"/>
                  <a:pt x="10" y="97"/>
                </a:cubicBezTo>
                <a:cubicBezTo>
                  <a:pt x="0" y="88"/>
                  <a:pt x="0" y="88"/>
                  <a:pt x="0" y="88"/>
                </a:cubicBezTo>
                <a:moveTo>
                  <a:pt x="91" y="2"/>
                </a:moveTo>
                <a:cubicBezTo>
                  <a:pt x="91" y="2"/>
                  <a:pt x="91" y="2"/>
                  <a:pt x="91" y="2"/>
                </a:cubicBezTo>
                <a:cubicBezTo>
                  <a:pt x="91" y="2"/>
                  <a:pt x="91" y="2"/>
                  <a:pt x="91" y="2"/>
                </a:cubicBezTo>
                <a:cubicBezTo>
                  <a:pt x="90" y="2"/>
                  <a:pt x="90" y="2"/>
                  <a:pt x="90" y="1"/>
                </a:cubicBezTo>
                <a:cubicBezTo>
                  <a:pt x="90" y="1"/>
                  <a:pt x="90" y="1"/>
                  <a:pt x="90" y="1"/>
                </a:cubicBezTo>
                <a:cubicBezTo>
                  <a:pt x="90" y="0"/>
                  <a:pt x="90" y="0"/>
                  <a:pt x="90" y="0"/>
                </a:cubicBezTo>
                <a:cubicBezTo>
                  <a:pt x="91" y="0"/>
                  <a:pt x="91" y="0"/>
                  <a:pt x="91" y="0"/>
                </a:cubicBezTo>
                <a:cubicBezTo>
                  <a:pt x="92" y="1"/>
                  <a:pt x="92" y="1"/>
                  <a:pt x="92" y="1"/>
                </a:cubicBezTo>
                <a:cubicBezTo>
                  <a:pt x="92" y="1"/>
                  <a:pt x="92" y="1"/>
                  <a:pt x="92" y="1"/>
                </a:cubicBezTo>
                <a:cubicBezTo>
                  <a:pt x="92" y="2"/>
                  <a:pt x="92" y="2"/>
                  <a:pt x="91" y="2"/>
                </a:cubicBezTo>
                <a:close/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Line 41"/>
          <p:cNvSpPr>
            <a:spLocks noChangeShapeType="1"/>
          </p:cNvSpPr>
          <p:nvPr/>
        </p:nvSpPr>
        <p:spPr bwMode="auto">
          <a:xfrm flipH="1" flipV="1">
            <a:off x="7950200" y="4362450"/>
            <a:ext cx="196850" cy="19050"/>
          </a:xfrm>
          <a:prstGeom prst="line">
            <a:avLst/>
          </a:pr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" name="Freeform 42"/>
          <p:cNvSpPr>
            <a:spLocks/>
          </p:cNvSpPr>
          <p:nvPr/>
        </p:nvSpPr>
        <p:spPr bwMode="auto">
          <a:xfrm>
            <a:off x="6902450" y="3151188"/>
            <a:ext cx="493713" cy="569913"/>
          </a:xfrm>
          <a:custGeom>
            <a:avLst/>
            <a:gdLst>
              <a:gd name="T0" fmla="*/ 0 w 151"/>
              <a:gd name="T1" fmla="*/ 174 h 174"/>
              <a:gd name="T2" fmla="*/ 6 w 151"/>
              <a:gd name="T3" fmla="*/ 171 h 174"/>
              <a:gd name="T4" fmla="*/ 47 w 151"/>
              <a:gd name="T5" fmla="*/ 152 h 174"/>
              <a:gd name="T6" fmla="*/ 47 w 151"/>
              <a:gd name="T7" fmla="*/ 152 h 174"/>
              <a:gd name="T8" fmla="*/ 57 w 151"/>
              <a:gd name="T9" fmla="*/ 154 h 174"/>
              <a:gd name="T10" fmla="*/ 93 w 151"/>
              <a:gd name="T11" fmla="*/ 156 h 174"/>
              <a:gd name="T12" fmla="*/ 75 w 151"/>
              <a:gd name="T13" fmla="*/ 144 h 174"/>
              <a:gd name="T14" fmla="*/ 75 w 151"/>
              <a:gd name="T15" fmla="*/ 144 h 174"/>
              <a:gd name="T16" fmla="*/ 91 w 151"/>
              <a:gd name="T17" fmla="*/ 78 h 174"/>
              <a:gd name="T18" fmla="*/ 104 w 151"/>
              <a:gd name="T19" fmla="*/ 27 h 174"/>
              <a:gd name="T20" fmla="*/ 104 w 151"/>
              <a:gd name="T21" fmla="*/ 25 h 174"/>
              <a:gd name="T22" fmla="*/ 105 w 151"/>
              <a:gd name="T23" fmla="*/ 25 h 174"/>
              <a:gd name="T24" fmla="*/ 106 w 151"/>
              <a:gd name="T25" fmla="*/ 25 h 174"/>
              <a:gd name="T26" fmla="*/ 132 w 151"/>
              <a:gd name="T27" fmla="*/ 23 h 174"/>
              <a:gd name="T28" fmla="*/ 150 w 151"/>
              <a:gd name="T29" fmla="*/ 1 h 174"/>
              <a:gd name="T30" fmla="*/ 151 w 151"/>
              <a:gd name="T31" fmla="*/ 0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1" h="174">
                <a:moveTo>
                  <a:pt x="0" y="174"/>
                </a:moveTo>
                <a:cubicBezTo>
                  <a:pt x="6" y="171"/>
                  <a:pt x="6" y="171"/>
                  <a:pt x="6" y="171"/>
                </a:cubicBezTo>
                <a:cubicBezTo>
                  <a:pt x="47" y="152"/>
                  <a:pt x="47" y="152"/>
                  <a:pt x="47" y="152"/>
                </a:cubicBezTo>
                <a:cubicBezTo>
                  <a:pt x="47" y="152"/>
                  <a:pt x="47" y="152"/>
                  <a:pt x="47" y="152"/>
                </a:cubicBezTo>
                <a:cubicBezTo>
                  <a:pt x="57" y="154"/>
                  <a:pt x="57" y="154"/>
                  <a:pt x="57" y="154"/>
                </a:cubicBezTo>
                <a:cubicBezTo>
                  <a:pt x="93" y="156"/>
                  <a:pt x="93" y="156"/>
                  <a:pt x="93" y="156"/>
                </a:cubicBezTo>
                <a:cubicBezTo>
                  <a:pt x="75" y="144"/>
                  <a:pt x="75" y="144"/>
                  <a:pt x="75" y="144"/>
                </a:cubicBezTo>
                <a:cubicBezTo>
                  <a:pt x="75" y="144"/>
                  <a:pt x="75" y="144"/>
                  <a:pt x="75" y="144"/>
                </a:cubicBezTo>
                <a:cubicBezTo>
                  <a:pt x="91" y="78"/>
                  <a:pt x="91" y="78"/>
                  <a:pt x="91" y="78"/>
                </a:cubicBezTo>
                <a:cubicBezTo>
                  <a:pt x="104" y="27"/>
                  <a:pt x="104" y="27"/>
                  <a:pt x="104" y="27"/>
                </a:cubicBezTo>
                <a:cubicBezTo>
                  <a:pt x="104" y="25"/>
                  <a:pt x="104" y="25"/>
                  <a:pt x="104" y="25"/>
                </a:cubicBezTo>
                <a:cubicBezTo>
                  <a:pt x="104" y="25"/>
                  <a:pt x="104" y="25"/>
                  <a:pt x="105" y="25"/>
                </a:cubicBezTo>
                <a:cubicBezTo>
                  <a:pt x="106" y="25"/>
                  <a:pt x="106" y="25"/>
                  <a:pt x="106" y="25"/>
                </a:cubicBezTo>
                <a:cubicBezTo>
                  <a:pt x="132" y="23"/>
                  <a:pt x="132" y="23"/>
                  <a:pt x="132" y="23"/>
                </a:cubicBezTo>
                <a:cubicBezTo>
                  <a:pt x="150" y="1"/>
                  <a:pt x="150" y="1"/>
                  <a:pt x="150" y="1"/>
                </a:cubicBezTo>
                <a:cubicBezTo>
                  <a:pt x="151" y="0"/>
                  <a:pt x="151" y="0"/>
                  <a:pt x="151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43"/>
          <p:cNvSpPr>
            <a:spLocks noEditPoints="1"/>
          </p:cNvSpPr>
          <p:nvPr/>
        </p:nvSpPr>
        <p:spPr bwMode="auto">
          <a:xfrm>
            <a:off x="5978525" y="1525588"/>
            <a:ext cx="1447800" cy="1619250"/>
          </a:xfrm>
          <a:custGeom>
            <a:avLst/>
            <a:gdLst>
              <a:gd name="T0" fmla="*/ 61 w 442"/>
              <a:gd name="T1" fmla="*/ 454 h 494"/>
              <a:gd name="T2" fmla="*/ 108 w 442"/>
              <a:gd name="T3" fmla="*/ 440 h 494"/>
              <a:gd name="T4" fmla="*/ 129 w 442"/>
              <a:gd name="T5" fmla="*/ 433 h 494"/>
              <a:gd name="T6" fmla="*/ 152 w 442"/>
              <a:gd name="T7" fmla="*/ 405 h 494"/>
              <a:gd name="T8" fmla="*/ 153 w 442"/>
              <a:gd name="T9" fmla="*/ 405 h 494"/>
              <a:gd name="T10" fmla="*/ 185 w 442"/>
              <a:gd name="T11" fmla="*/ 422 h 494"/>
              <a:gd name="T12" fmla="*/ 216 w 442"/>
              <a:gd name="T13" fmla="*/ 413 h 494"/>
              <a:gd name="T14" fmla="*/ 216 w 442"/>
              <a:gd name="T15" fmla="*/ 413 h 494"/>
              <a:gd name="T16" fmla="*/ 217 w 442"/>
              <a:gd name="T17" fmla="*/ 413 h 494"/>
              <a:gd name="T18" fmla="*/ 246 w 442"/>
              <a:gd name="T19" fmla="*/ 476 h 494"/>
              <a:gd name="T20" fmla="*/ 247 w 442"/>
              <a:gd name="T21" fmla="*/ 477 h 494"/>
              <a:gd name="T22" fmla="*/ 275 w 442"/>
              <a:gd name="T23" fmla="*/ 455 h 494"/>
              <a:gd name="T24" fmla="*/ 296 w 442"/>
              <a:gd name="T25" fmla="*/ 453 h 494"/>
              <a:gd name="T26" fmla="*/ 323 w 442"/>
              <a:gd name="T27" fmla="*/ 450 h 494"/>
              <a:gd name="T28" fmla="*/ 335 w 442"/>
              <a:gd name="T29" fmla="*/ 449 h 494"/>
              <a:gd name="T30" fmla="*/ 335 w 442"/>
              <a:gd name="T31" fmla="*/ 449 h 494"/>
              <a:gd name="T32" fmla="*/ 342 w 442"/>
              <a:gd name="T33" fmla="*/ 445 h 494"/>
              <a:gd name="T34" fmla="*/ 344 w 442"/>
              <a:gd name="T35" fmla="*/ 494 h 494"/>
              <a:gd name="T36" fmla="*/ 378 w 442"/>
              <a:gd name="T37" fmla="*/ 486 h 494"/>
              <a:gd name="T38" fmla="*/ 407 w 442"/>
              <a:gd name="T39" fmla="*/ 475 h 494"/>
              <a:gd name="T40" fmla="*/ 442 w 442"/>
              <a:gd name="T41" fmla="*/ 475 h 494"/>
              <a:gd name="T42" fmla="*/ 52 w 442"/>
              <a:gd name="T43" fmla="*/ 0 h 494"/>
              <a:gd name="T44" fmla="*/ 64 w 442"/>
              <a:gd name="T45" fmla="*/ 10 h 494"/>
              <a:gd name="T46" fmla="*/ 80 w 442"/>
              <a:gd name="T47" fmla="*/ 23 h 494"/>
              <a:gd name="T48" fmla="*/ 80 w 442"/>
              <a:gd name="T49" fmla="*/ 23 h 494"/>
              <a:gd name="T50" fmla="*/ 102 w 442"/>
              <a:gd name="T51" fmla="*/ 164 h 494"/>
              <a:gd name="T52" fmla="*/ 100 w 442"/>
              <a:gd name="T53" fmla="*/ 216 h 494"/>
              <a:gd name="T54" fmla="*/ 100 w 442"/>
              <a:gd name="T55" fmla="*/ 216 h 494"/>
              <a:gd name="T56" fmla="*/ 88 w 442"/>
              <a:gd name="T57" fmla="*/ 218 h 494"/>
              <a:gd name="T58" fmla="*/ 75 w 442"/>
              <a:gd name="T59" fmla="*/ 218 h 494"/>
              <a:gd name="T60" fmla="*/ 78 w 442"/>
              <a:gd name="T61" fmla="*/ 237 h 494"/>
              <a:gd name="T62" fmla="*/ 106 w 442"/>
              <a:gd name="T63" fmla="*/ 231 h 494"/>
              <a:gd name="T64" fmla="*/ 107 w 442"/>
              <a:gd name="T65" fmla="*/ 231 h 494"/>
              <a:gd name="T66" fmla="*/ 154 w 442"/>
              <a:gd name="T67" fmla="*/ 265 h 494"/>
              <a:gd name="T68" fmla="*/ 154 w 442"/>
              <a:gd name="T69" fmla="*/ 265 h 494"/>
              <a:gd name="T70" fmla="*/ 159 w 442"/>
              <a:gd name="T71" fmla="*/ 312 h 494"/>
              <a:gd name="T72" fmla="*/ 159 w 442"/>
              <a:gd name="T73" fmla="*/ 313 h 494"/>
              <a:gd name="T74" fmla="*/ 129 w 442"/>
              <a:gd name="T75" fmla="*/ 355 h 494"/>
              <a:gd name="T76" fmla="*/ 129 w 442"/>
              <a:gd name="T77" fmla="*/ 355 h 494"/>
              <a:gd name="T78" fmla="*/ 72 w 442"/>
              <a:gd name="T79" fmla="*/ 376 h 494"/>
              <a:gd name="T80" fmla="*/ 44 w 442"/>
              <a:gd name="T81" fmla="*/ 386 h 494"/>
              <a:gd name="T82" fmla="*/ 2 w 442"/>
              <a:gd name="T83" fmla="*/ 401 h 494"/>
              <a:gd name="T84" fmla="*/ 0 w 442"/>
              <a:gd name="T85" fmla="*/ 402 h 4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42" h="494">
                <a:moveTo>
                  <a:pt x="61" y="454"/>
                </a:moveTo>
                <a:cubicBezTo>
                  <a:pt x="108" y="440"/>
                  <a:pt x="108" y="440"/>
                  <a:pt x="108" y="440"/>
                </a:cubicBezTo>
                <a:cubicBezTo>
                  <a:pt x="129" y="433"/>
                  <a:pt x="129" y="433"/>
                  <a:pt x="129" y="433"/>
                </a:cubicBezTo>
                <a:cubicBezTo>
                  <a:pt x="152" y="405"/>
                  <a:pt x="152" y="405"/>
                  <a:pt x="152" y="405"/>
                </a:cubicBezTo>
                <a:cubicBezTo>
                  <a:pt x="153" y="405"/>
                  <a:pt x="153" y="405"/>
                  <a:pt x="153" y="405"/>
                </a:cubicBezTo>
                <a:cubicBezTo>
                  <a:pt x="185" y="422"/>
                  <a:pt x="185" y="422"/>
                  <a:pt x="185" y="422"/>
                </a:cubicBezTo>
                <a:cubicBezTo>
                  <a:pt x="216" y="413"/>
                  <a:pt x="216" y="413"/>
                  <a:pt x="216" y="413"/>
                </a:cubicBezTo>
                <a:cubicBezTo>
                  <a:pt x="216" y="413"/>
                  <a:pt x="216" y="413"/>
                  <a:pt x="216" y="413"/>
                </a:cubicBezTo>
                <a:cubicBezTo>
                  <a:pt x="216" y="413"/>
                  <a:pt x="217" y="413"/>
                  <a:pt x="217" y="413"/>
                </a:cubicBezTo>
                <a:cubicBezTo>
                  <a:pt x="246" y="476"/>
                  <a:pt x="246" y="476"/>
                  <a:pt x="246" y="476"/>
                </a:cubicBezTo>
                <a:cubicBezTo>
                  <a:pt x="246" y="476"/>
                  <a:pt x="246" y="477"/>
                  <a:pt x="247" y="477"/>
                </a:cubicBezTo>
                <a:cubicBezTo>
                  <a:pt x="249" y="476"/>
                  <a:pt x="275" y="455"/>
                  <a:pt x="275" y="455"/>
                </a:cubicBezTo>
                <a:cubicBezTo>
                  <a:pt x="296" y="453"/>
                  <a:pt x="296" y="453"/>
                  <a:pt x="296" y="453"/>
                </a:cubicBezTo>
                <a:cubicBezTo>
                  <a:pt x="323" y="450"/>
                  <a:pt x="323" y="450"/>
                  <a:pt x="323" y="450"/>
                </a:cubicBezTo>
                <a:cubicBezTo>
                  <a:pt x="335" y="449"/>
                  <a:pt x="335" y="449"/>
                  <a:pt x="335" y="449"/>
                </a:cubicBezTo>
                <a:cubicBezTo>
                  <a:pt x="335" y="449"/>
                  <a:pt x="335" y="449"/>
                  <a:pt x="335" y="449"/>
                </a:cubicBezTo>
                <a:cubicBezTo>
                  <a:pt x="342" y="445"/>
                  <a:pt x="342" y="445"/>
                  <a:pt x="342" y="445"/>
                </a:cubicBezTo>
                <a:cubicBezTo>
                  <a:pt x="344" y="494"/>
                  <a:pt x="344" y="494"/>
                  <a:pt x="344" y="494"/>
                </a:cubicBezTo>
                <a:cubicBezTo>
                  <a:pt x="378" y="486"/>
                  <a:pt x="378" y="486"/>
                  <a:pt x="378" y="486"/>
                </a:cubicBezTo>
                <a:cubicBezTo>
                  <a:pt x="407" y="475"/>
                  <a:pt x="407" y="475"/>
                  <a:pt x="407" y="475"/>
                </a:cubicBezTo>
                <a:cubicBezTo>
                  <a:pt x="442" y="475"/>
                  <a:pt x="442" y="475"/>
                  <a:pt x="442" y="475"/>
                </a:cubicBezTo>
                <a:moveTo>
                  <a:pt x="52" y="0"/>
                </a:moveTo>
                <a:cubicBezTo>
                  <a:pt x="64" y="10"/>
                  <a:pt x="64" y="10"/>
                  <a:pt x="64" y="10"/>
                </a:cubicBezTo>
                <a:cubicBezTo>
                  <a:pt x="80" y="23"/>
                  <a:pt x="80" y="23"/>
                  <a:pt x="80" y="23"/>
                </a:cubicBezTo>
                <a:cubicBezTo>
                  <a:pt x="80" y="23"/>
                  <a:pt x="80" y="23"/>
                  <a:pt x="80" y="23"/>
                </a:cubicBezTo>
                <a:cubicBezTo>
                  <a:pt x="102" y="164"/>
                  <a:pt x="102" y="164"/>
                  <a:pt x="102" y="164"/>
                </a:cubicBezTo>
                <a:cubicBezTo>
                  <a:pt x="100" y="216"/>
                  <a:pt x="100" y="216"/>
                  <a:pt x="100" y="216"/>
                </a:cubicBezTo>
                <a:cubicBezTo>
                  <a:pt x="100" y="216"/>
                  <a:pt x="100" y="216"/>
                  <a:pt x="100" y="216"/>
                </a:cubicBezTo>
                <a:cubicBezTo>
                  <a:pt x="88" y="218"/>
                  <a:pt x="88" y="218"/>
                  <a:pt x="88" y="218"/>
                </a:cubicBezTo>
                <a:cubicBezTo>
                  <a:pt x="75" y="218"/>
                  <a:pt x="75" y="218"/>
                  <a:pt x="75" y="218"/>
                </a:cubicBezTo>
                <a:cubicBezTo>
                  <a:pt x="78" y="237"/>
                  <a:pt x="78" y="237"/>
                  <a:pt x="78" y="237"/>
                </a:cubicBezTo>
                <a:cubicBezTo>
                  <a:pt x="106" y="231"/>
                  <a:pt x="106" y="231"/>
                  <a:pt x="106" y="231"/>
                </a:cubicBezTo>
                <a:cubicBezTo>
                  <a:pt x="106" y="231"/>
                  <a:pt x="106" y="231"/>
                  <a:pt x="107" y="231"/>
                </a:cubicBezTo>
                <a:cubicBezTo>
                  <a:pt x="154" y="265"/>
                  <a:pt x="154" y="265"/>
                  <a:pt x="154" y="265"/>
                </a:cubicBezTo>
                <a:cubicBezTo>
                  <a:pt x="154" y="265"/>
                  <a:pt x="154" y="265"/>
                  <a:pt x="154" y="265"/>
                </a:cubicBezTo>
                <a:cubicBezTo>
                  <a:pt x="159" y="312"/>
                  <a:pt x="159" y="312"/>
                  <a:pt x="159" y="312"/>
                </a:cubicBezTo>
                <a:cubicBezTo>
                  <a:pt x="159" y="313"/>
                  <a:pt x="159" y="313"/>
                  <a:pt x="159" y="313"/>
                </a:cubicBezTo>
                <a:cubicBezTo>
                  <a:pt x="129" y="355"/>
                  <a:pt x="129" y="355"/>
                  <a:pt x="129" y="355"/>
                </a:cubicBezTo>
                <a:cubicBezTo>
                  <a:pt x="129" y="355"/>
                  <a:pt x="129" y="355"/>
                  <a:pt x="129" y="355"/>
                </a:cubicBezTo>
                <a:cubicBezTo>
                  <a:pt x="72" y="376"/>
                  <a:pt x="72" y="376"/>
                  <a:pt x="72" y="376"/>
                </a:cubicBezTo>
                <a:cubicBezTo>
                  <a:pt x="44" y="386"/>
                  <a:pt x="44" y="386"/>
                  <a:pt x="44" y="386"/>
                </a:cubicBezTo>
                <a:cubicBezTo>
                  <a:pt x="2" y="401"/>
                  <a:pt x="2" y="401"/>
                  <a:pt x="2" y="401"/>
                </a:cubicBezTo>
                <a:cubicBezTo>
                  <a:pt x="0" y="402"/>
                  <a:pt x="0" y="402"/>
                  <a:pt x="0" y="402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44"/>
          <p:cNvSpPr>
            <a:spLocks/>
          </p:cNvSpPr>
          <p:nvPr/>
        </p:nvSpPr>
        <p:spPr bwMode="auto">
          <a:xfrm>
            <a:off x="6872288" y="5102225"/>
            <a:ext cx="387350" cy="304800"/>
          </a:xfrm>
          <a:custGeom>
            <a:avLst/>
            <a:gdLst>
              <a:gd name="T0" fmla="*/ 118 w 118"/>
              <a:gd name="T1" fmla="*/ 93 h 93"/>
              <a:gd name="T2" fmla="*/ 98 w 118"/>
              <a:gd name="T3" fmla="*/ 79 h 93"/>
              <a:gd name="T4" fmla="*/ 68 w 118"/>
              <a:gd name="T5" fmla="*/ 89 h 93"/>
              <a:gd name="T6" fmla="*/ 68 w 118"/>
              <a:gd name="T7" fmla="*/ 89 h 93"/>
              <a:gd name="T8" fmla="*/ 59 w 118"/>
              <a:gd name="T9" fmla="*/ 74 h 93"/>
              <a:gd name="T10" fmla="*/ 37 w 118"/>
              <a:gd name="T11" fmla="*/ 30 h 93"/>
              <a:gd name="T12" fmla="*/ 0 w 118"/>
              <a:gd name="T13" fmla="*/ 0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8" h="93">
                <a:moveTo>
                  <a:pt x="118" y="93"/>
                </a:moveTo>
                <a:cubicBezTo>
                  <a:pt x="98" y="79"/>
                  <a:pt x="98" y="79"/>
                  <a:pt x="98" y="79"/>
                </a:cubicBezTo>
                <a:cubicBezTo>
                  <a:pt x="68" y="89"/>
                  <a:pt x="68" y="89"/>
                  <a:pt x="68" y="89"/>
                </a:cubicBezTo>
                <a:cubicBezTo>
                  <a:pt x="68" y="89"/>
                  <a:pt x="68" y="89"/>
                  <a:pt x="68" y="89"/>
                </a:cubicBezTo>
                <a:cubicBezTo>
                  <a:pt x="59" y="74"/>
                  <a:pt x="59" y="74"/>
                  <a:pt x="59" y="74"/>
                </a:cubicBezTo>
                <a:cubicBezTo>
                  <a:pt x="37" y="30"/>
                  <a:pt x="37" y="30"/>
                  <a:pt x="37" y="3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45"/>
          <p:cNvSpPr>
            <a:spLocks/>
          </p:cNvSpPr>
          <p:nvPr/>
        </p:nvSpPr>
        <p:spPr bwMode="auto">
          <a:xfrm>
            <a:off x="9178925" y="3441700"/>
            <a:ext cx="277813" cy="449263"/>
          </a:xfrm>
          <a:custGeom>
            <a:avLst/>
            <a:gdLst>
              <a:gd name="T0" fmla="*/ 23 w 85"/>
              <a:gd name="T1" fmla="*/ 0 h 137"/>
              <a:gd name="T2" fmla="*/ 15 w 85"/>
              <a:gd name="T3" fmla="*/ 4 h 137"/>
              <a:gd name="T4" fmla="*/ 15 w 85"/>
              <a:gd name="T5" fmla="*/ 5 h 137"/>
              <a:gd name="T6" fmla="*/ 15 w 85"/>
              <a:gd name="T7" fmla="*/ 5 h 137"/>
              <a:gd name="T8" fmla="*/ 9 w 85"/>
              <a:gd name="T9" fmla="*/ 19 h 137"/>
              <a:gd name="T10" fmla="*/ 9 w 85"/>
              <a:gd name="T11" fmla="*/ 21 h 137"/>
              <a:gd name="T12" fmla="*/ 0 w 85"/>
              <a:gd name="T13" fmla="*/ 45 h 137"/>
              <a:gd name="T14" fmla="*/ 14 w 85"/>
              <a:gd name="T15" fmla="*/ 59 h 137"/>
              <a:gd name="T16" fmla="*/ 18 w 85"/>
              <a:gd name="T17" fmla="*/ 59 h 137"/>
              <a:gd name="T18" fmla="*/ 31 w 85"/>
              <a:gd name="T19" fmla="*/ 57 h 137"/>
              <a:gd name="T20" fmla="*/ 31 w 85"/>
              <a:gd name="T21" fmla="*/ 58 h 137"/>
              <a:gd name="T22" fmla="*/ 31 w 85"/>
              <a:gd name="T23" fmla="*/ 58 h 137"/>
              <a:gd name="T24" fmla="*/ 25 w 85"/>
              <a:gd name="T25" fmla="*/ 86 h 137"/>
              <a:gd name="T26" fmla="*/ 25 w 85"/>
              <a:gd name="T27" fmla="*/ 86 h 137"/>
              <a:gd name="T28" fmla="*/ 37 w 85"/>
              <a:gd name="T29" fmla="*/ 91 h 137"/>
              <a:gd name="T30" fmla="*/ 37 w 85"/>
              <a:gd name="T31" fmla="*/ 92 h 137"/>
              <a:gd name="T32" fmla="*/ 32 w 85"/>
              <a:gd name="T33" fmla="*/ 123 h 137"/>
              <a:gd name="T34" fmla="*/ 43 w 85"/>
              <a:gd name="T35" fmla="*/ 119 h 137"/>
              <a:gd name="T36" fmla="*/ 44 w 85"/>
              <a:gd name="T37" fmla="*/ 119 h 137"/>
              <a:gd name="T38" fmla="*/ 52 w 85"/>
              <a:gd name="T39" fmla="*/ 116 h 137"/>
              <a:gd name="T40" fmla="*/ 52 w 85"/>
              <a:gd name="T41" fmla="*/ 116 h 137"/>
              <a:gd name="T42" fmla="*/ 52 w 85"/>
              <a:gd name="T43" fmla="*/ 116 h 137"/>
              <a:gd name="T44" fmla="*/ 62 w 85"/>
              <a:gd name="T45" fmla="*/ 125 h 137"/>
              <a:gd name="T46" fmla="*/ 74 w 85"/>
              <a:gd name="T47" fmla="*/ 137 h 137"/>
              <a:gd name="T48" fmla="*/ 85 w 85"/>
              <a:gd name="T49" fmla="*/ 131 h 1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85" h="137">
                <a:moveTo>
                  <a:pt x="23" y="0"/>
                </a:moveTo>
                <a:cubicBezTo>
                  <a:pt x="15" y="4"/>
                  <a:pt x="15" y="4"/>
                  <a:pt x="15" y="4"/>
                </a:cubicBezTo>
                <a:cubicBezTo>
                  <a:pt x="15" y="5"/>
                  <a:pt x="15" y="5"/>
                  <a:pt x="15" y="5"/>
                </a:cubicBezTo>
                <a:cubicBezTo>
                  <a:pt x="15" y="5"/>
                  <a:pt x="15" y="5"/>
                  <a:pt x="15" y="5"/>
                </a:cubicBezTo>
                <a:cubicBezTo>
                  <a:pt x="9" y="19"/>
                  <a:pt x="9" y="19"/>
                  <a:pt x="9" y="19"/>
                </a:cubicBezTo>
                <a:cubicBezTo>
                  <a:pt x="9" y="21"/>
                  <a:pt x="9" y="21"/>
                  <a:pt x="9" y="21"/>
                </a:cubicBezTo>
                <a:cubicBezTo>
                  <a:pt x="0" y="45"/>
                  <a:pt x="0" y="45"/>
                  <a:pt x="0" y="45"/>
                </a:cubicBezTo>
                <a:cubicBezTo>
                  <a:pt x="14" y="59"/>
                  <a:pt x="14" y="59"/>
                  <a:pt x="14" y="59"/>
                </a:cubicBezTo>
                <a:cubicBezTo>
                  <a:pt x="18" y="59"/>
                  <a:pt x="18" y="59"/>
                  <a:pt x="18" y="59"/>
                </a:cubicBezTo>
                <a:cubicBezTo>
                  <a:pt x="31" y="57"/>
                  <a:pt x="31" y="57"/>
                  <a:pt x="31" y="57"/>
                </a:cubicBezTo>
                <a:cubicBezTo>
                  <a:pt x="31" y="57"/>
                  <a:pt x="31" y="57"/>
                  <a:pt x="31" y="58"/>
                </a:cubicBezTo>
                <a:cubicBezTo>
                  <a:pt x="31" y="58"/>
                  <a:pt x="31" y="58"/>
                  <a:pt x="31" y="58"/>
                </a:cubicBezTo>
                <a:cubicBezTo>
                  <a:pt x="25" y="86"/>
                  <a:pt x="25" y="86"/>
                  <a:pt x="25" y="86"/>
                </a:cubicBezTo>
                <a:cubicBezTo>
                  <a:pt x="25" y="86"/>
                  <a:pt x="25" y="86"/>
                  <a:pt x="25" y="86"/>
                </a:cubicBezTo>
                <a:cubicBezTo>
                  <a:pt x="37" y="91"/>
                  <a:pt x="37" y="91"/>
                  <a:pt x="37" y="91"/>
                </a:cubicBezTo>
                <a:cubicBezTo>
                  <a:pt x="37" y="91"/>
                  <a:pt x="37" y="92"/>
                  <a:pt x="37" y="92"/>
                </a:cubicBezTo>
                <a:cubicBezTo>
                  <a:pt x="32" y="123"/>
                  <a:pt x="32" y="123"/>
                  <a:pt x="32" y="123"/>
                </a:cubicBezTo>
                <a:cubicBezTo>
                  <a:pt x="43" y="119"/>
                  <a:pt x="43" y="119"/>
                  <a:pt x="43" y="119"/>
                </a:cubicBezTo>
                <a:cubicBezTo>
                  <a:pt x="44" y="119"/>
                  <a:pt x="44" y="119"/>
                  <a:pt x="44" y="119"/>
                </a:cubicBezTo>
                <a:cubicBezTo>
                  <a:pt x="52" y="116"/>
                  <a:pt x="52" y="116"/>
                  <a:pt x="52" y="116"/>
                </a:cubicBezTo>
                <a:cubicBezTo>
                  <a:pt x="52" y="116"/>
                  <a:pt x="52" y="116"/>
                  <a:pt x="52" y="116"/>
                </a:cubicBezTo>
                <a:cubicBezTo>
                  <a:pt x="52" y="116"/>
                  <a:pt x="52" y="116"/>
                  <a:pt x="52" y="116"/>
                </a:cubicBezTo>
                <a:cubicBezTo>
                  <a:pt x="62" y="125"/>
                  <a:pt x="62" y="125"/>
                  <a:pt x="62" y="125"/>
                </a:cubicBezTo>
                <a:cubicBezTo>
                  <a:pt x="74" y="137"/>
                  <a:pt x="74" y="137"/>
                  <a:pt x="74" y="137"/>
                </a:cubicBezTo>
                <a:cubicBezTo>
                  <a:pt x="85" y="131"/>
                  <a:pt x="85" y="131"/>
                  <a:pt x="85" y="131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Freeform 46"/>
          <p:cNvSpPr>
            <a:spLocks/>
          </p:cNvSpPr>
          <p:nvPr/>
        </p:nvSpPr>
        <p:spPr bwMode="auto">
          <a:xfrm>
            <a:off x="8621713" y="3275013"/>
            <a:ext cx="576263" cy="144463"/>
          </a:xfrm>
          <a:custGeom>
            <a:avLst/>
            <a:gdLst>
              <a:gd name="T0" fmla="*/ 0 w 176"/>
              <a:gd name="T1" fmla="*/ 29 h 44"/>
              <a:gd name="T2" fmla="*/ 54 w 176"/>
              <a:gd name="T3" fmla="*/ 42 h 44"/>
              <a:gd name="T4" fmla="*/ 52 w 176"/>
              <a:gd name="T5" fmla="*/ 21 h 44"/>
              <a:gd name="T6" fmla="*/ 64 w 176"/>
              <a:gd name="T7" fmla="*/ 15 h 44"/>
              <a:gd name="T8" fmla="*/ 80 w 176"/>
              <a:gd name="T9" fmla="*/ 8 h 44"/>
              <a:gd name="T10" fmla="*/ 95 w 176"/>
              <a:gd name="T11" fmla="*/ 0 h 44"/>
              <a:gd name="T12" fmla="*/ 96 w 176"/>
              <a:gd name="T13" fmla="*/ 0 h 44"/>
              <a:gd name="T14" fmla="*/ 96 w 176"/>
              <a:gd name="T15" fmla="*/ 0 h 44"/>
              <a:gd name="T16" fmla="*/ 106 w 176"/>
              <a:gd name="T17" fmla="*/ 43 h 44"/>
              <a:gd name="T18" fmla="*/ 119 w 176"/>
              <a:gd name="T19" fmla="*/ 40 h 44"/>
              <a:gd name="T20" fmla="*/ 119 w 176"/>
              <a:gd name="T21" fmla="*/ 40 h 44"/>
              <a:gd name="T22" fmla="*/ 135 w 176"/>
              <a:gd name="T23" fmla="*/ 27 h 44"/>
              <a:gd name="T24" fmla="*/ 135 w 176"/>
              <a:gd name="T25" fmla="*/ 27 h 44"/>
              <a:gd name="T26" fmla="*/ 135 w 176"/>
              <a:gd name="T27" fmla="*/ 27 h 44"/>
              <a:gd name="T28" fmla="*/ 148 w 176"/>
              <a:gd name="T29" fmla="*/ 34 h 44"/>
              <a:gd name="T30" fmla="*/ 158 w 176"/>
              <a:gd name="T31" fmla="*/ 40 h 44"/>
              <a:gd name="T32" fmla="*/ 166 w 176"/>
              <a:gd name="T33" fmla="*/ 44 h 44"/>
              <a:gd name="T34" fmla="*/ 166 w 176"/>
              <a:gd name="T35" fmla="*/ 43 h 44"/>
              <a:gd name="T36" fmla="*/ 167 w 176"/>
              <a:gd name="T37" fmla="*/ 40 h 44"/>
              <a:gd name="T38" fmla="*/ 168 w 176"/>
              <a:gd name="T39" fmla="*/ 37 h 44"/>
              <a:gd name="T40" fmla="*/ 171 w 176"/>
              <a:gd name="T41" fmla="*/ 31 h 44"/>
              <a:gd name="T42" fmla="*/ 176 w 176"/>
              <a:gd name="T43" fmla="*/ 16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76" h="44">
                <a:moveTo>
                  <a:pt x="0" y="29"/>
                </a:moveTo>
                <a:cubicBezTo>
                  <a:pt x="54" y="42"/>
                  <a:pt x="54" y="42"/>
                  <a:pt x="54" y="42"/>
                </a:cubicBezTo>
                <a:cubicBezTo>
                  <a:pt x="52" y="21"/>
                  <a:pt x="52" y="21"/>
                  <a:pt x="52" y="21"/>
                </a:cubicBezTo>
                <a:cubicBezTo>
                  <a:pt x="64" y="15"/>
                  <a:pt x="64" y="15"/>
                  <a:pt x="64" y="15"/>
                </a:cubicBezTo>
                <a:cubicBezTo>
                  <a:pt x="80" y="8"/>
                  <a:pt x="80" y="8"/>
                  <a:pt x="80" y="8"/>
                </a:cubicBezTo>
                <a:cubicBezTo>
                  <a:pt x="95" y="0"/>
                  <a:pt x="95" y="0"/>
                  <a:pt x="95" y="0"/>
                </a:cubicBezTo>
                <a:cubicBezTo>
                  <a:pt x="96" y="0"/>
                  <a:pt x="96" y="0"/>
                  <a:pt x="96" y="0"/>
                </a:cubicBezTo>
                <a:cubicBezTo>
                  <a:pt x="96" y="0"/>
                  <a:pt x="96" y="0"/>
                  <a:pt x="96" y="0"/>
                </a:cubicBezTo>
                <a:cubicBezTo>
                  <a:pt x="106" y="43"/>
                  <a:pt x="106" y="43"/>
                  <a:pt x="106" y="43"/>
                </a:cubicBezTo>
                <a:cubicBezTo>
                  <a:pt x="119" y="40"/>
                  <a:pt x="119" y="40"/>
                  <a:pt x="119" y="40"/>
                </a:cubicBezTo>
                <a:cubicBezTo>
                  <a:pt x="119" y="40"/>
                  <a:pt x="119" y="40"/>
                  <a:pt x="119" y="40"/>
                </a:cubicBezTo>
                <a:cubicBezTo>
                  <a:pt x="135" y="27"/>
                  <a:pt x="135" y="27"/>
                  <a:pt x="135" y="27"/>
                </a:cubicBezTo>
                <a:cubicBezTo>
                  <a:pt x="135" y="27"/>
                  <a:pt x="135" y="27"/>
                  <a:pt x="135" y="27"/>
                </a:cubicBezTo>
                <a:cubicBezTo>
                  <a:pt x="135" y="27"/>
                  <a:pt x="135" y="27"/>
                  <a:pt x="135" y="27"/>
                </a:cubicBezTo>
                <a:cubicBezTo>
                  <a:pt x="148" y="34"/>
                  <a:pt x="148" y="34"/>
                  <a:pt x="148" y="34"/>
                </a:cubicBezTo>
                <a:cubicBezTo>
                  <a:pt x="158" y="40"/>
                  <a:pt x="158" y="40"/>
                  <a:pt x="158" y="40"/>
                </a:cubicBezTo>
                <a:cubicBezTo>
                  <a:pt x="166" y="44"/>
                  <a:pt x="166" y="44"/>
                  <a:pt x="166" y="44"/>
                </a:cubicBezTo>
                <a:cubicBezTo>
                  <a:pt x="166" y="43"/>
                  <a:pt x="166" y="43"/>
                  <a:pt x="166" y="43"/>
                </a:cubicBezTo>
                <a:cubicBezTo>
                  <a:pt x="167" y="40"/>
                  <a:pt x="167" y="40"/>
                  <a:pt x="167" y="40"/>
                </a:cubicBezTo>
                <a:cubicBezTo>
                  <a:pt x="168" y="37"/>
                  <a:pt x="168" y="37"/>
                  <a:pt x="168" y="37"/>
                </a:cubicBezTo>
                <a:cubicBezTo>
                  <a:pt x="171" y="31"/>
                  <a:pt x="171" y="31"/>
                  <a:pt x="171" y="31"/>
                </a:cubicBezTo>
                <a:cubicBezTo>
                  <a:pt x="176" y="16"/>
                  <a:pt x="176" y="16"/>
                  <a:pt x="176" y="16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47"/>
          <p:cNvSpPr>
            <a:spLocks noEditPoints="1"/>
          </p:cNvSpPr>
          <p:nvPr/>
        </p:nvSpPr>
        <p:spPr bwMode="auto">
          <a:xfrm>
            <a:off x="8556625" y="3290888"/>
            <a:ext cx="65088" cy="374650"/>
          </a:xfrm>
          <a:custGeom>
            <a:avLst/>
            <a:gdLst>
              <a:gd name="T0" fmla="*/ 41 w 41"/>
              <a:gd name="T1" fmla="*/ 48 h 236"/>
              <a:gd name="T2" fmla="*/ 41 w 41"/>
              <a:gd name="T3" fmla="*/ 0 h 236"/>
              <a:gd name="T4" fmla="*/ 0 w 41"/>
              <a:gd name="T5" fmla="*/ 236 h 236"/>
              <a:gd name="T6" fmla="*/ 35 w 41"/>
              <a:gd name="T7" fmla="*/ 73 h 236"/>
              <a:gd name="T8" fmla="*/ 41 w 41"/>
              <a:gd name="T9" fmla="*/ 48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" h="236">
                <a:moveTo>
                  <a:pt x="41" y="48"/>
                </a:moveTo>
                <a:lnTo>
                  <a:pt x="41" y="0"/>
                </a:lnTo>
                <a:moveTo>
                  <a:pt x="0" y="236"/>
                </a:moveTo>
                <a:lnTo>
                  <a:pt x="35" y="73"/>
                </a:lnTo>
                <a:lnTo>
                  <a:pt x="41" y="48"/>
                </a:ln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Freeform 48"/>
          <p:cNvSpPr>
            <a:spLocks noEditPoints="1"/>
          </p:cNvSpPr>
          <p:nvPr/>
        </p:nvSpPr>
        <p:spPr bwMode="auto">
          <a:xfrm>
            <a:off x="8415338" y="3651250"/>
            <a:ext cx="798513" cy="1241425"/>
          </a:xfrm>
          <a:custGeom>
            <a:avLst/>
            <a:gdLst>
              <a:gd name="T0" fmla="*/ 43 w 244"/>
              <a:gd name="T1" fmla="*/ 4 h 379"/>
              <a:gd name="T2" fmla="*/ 20 w 244"/>
              <a:gd name="T3" fmla="*/ 73 h 379"/>
              <a:gd name="T4" fmla="*/ 17 w 244"/>
              <a:gd name="T5" fmla="*/ 107 h 379"/>
              <a:gd name="T6" fmla="*/ 0 w 244"/>
              <a:gd name="T7" fmla="*/ 146 h 379"/>
              <a:gd name="T8" fmla="*/ 0 w 244"/>
              <a:gd name="T9" fmla="*/ 146 h 379"/>
              <a:gd name="T10" fmla="*/ 47 w 244"/>
              <a:gd name="T11" fmla="*/ 227 h 379"/>
              <a:gd name="T12" fmla="*/ 47 w 244"/>
              <a:gd name="T13" fmla="*/ 227 h 379"/>
              <a:gd name="T14" fmla="*/ 82 w 244"/>
              <a:gd name="T15" fmla="*/ 256 h 379"/>
              <a:gd name="T16" fmla="*/ 79 w 244"/>
              <a:gd name="T17" fmla="*/ 321 h 379"/>
              <a:gd name="T18" fmla="*/ 78 w 244"/>
              <a:gd name="T19" fmla="*/ 339 h 379"/>
              <a:gd name="T20" fmla="*/ 78 w 244"/>
              <a:gd name="T21" fmla="*/ 343 h 379"/>
              <a:gd name="T22" fmla="*/ 111 w 244"/>
              <a:gd name="T23" fmla="*/ 368 h 379"/>
              <a:gd name="T24" fmla="*/ 112 w 244"/>
              <a:gd name="T25" fmla="*/ 369 h 379"/>
              <a:gd name="T26" fmla="*/ 119 w 244"/>
              <a:gd name="T27" fmla="*/ 379 h 379"/>
              <a:gd name="T28" fmla="*/ 244 w 244"/>
              <a:gd name="T29" fmla="*/ 170 h 379"/>
              <a:gd name="T30" fmla="*/ 239 w 244"/>
              <a:gd name="T31" fmla="*/ 164 h 379"/>
              <a:gd name="T32" fmla="*/ 217 w 244"/>
              <a:gd name="T33" fmla="*/ 176 h 379"/>
              <a:gd name="T34" fmla="*/ 217 w 244"/>
              <a:gd name="T35" fmla="*/ 175 h 379"/>
              <a:gd name="T36" fmla="*/ 212 w 244"/>
              <a:gd name="T37" fmla="*/ 168 h 379"/>
              <a:gd name="T38" fmla="*/ 204 w 244"/>
              <a:gd name="T39" fmla="*/ 153 h 379"/>
              <a:gd name="T40" fmla="*/ 203 w 244"/>
              <a:gd name="T41" fmla="*/ 152 h 379"/>
              <a:gd name="T42" fmla="*/ 187 w 244"/>
              <a:gd name="T43" fmla="*/ 128 h 379"/>
              <a:gd name="T44" fmla="*/ 187 w 244"/>
              <a:gd name="T45" fmla="*/ 128 h 379"/>
              <a:gd name="T46" fmla="*/ 192 w 244"/>
              <a:gd name="T47" fmla="*/ 125 h 379"/>
              <a:gd name="T48" fmla="*/ 191 w 244"/>
              <a:gd name="T49" fmla="*/ 123 h 379"/>
              <a:gd name="T50" fmla="*/ 187 w 244"/>
              <a:gd name="T51" fmla="*/ 113 h 379"/>
              <a:gd name="T52" fmla="*/ 176 w 244"/>
              <a:gd name="T53" fmla="*/ 93 h 379"/>
              <a:gd name="T54" fmla="*/ 158 w 244"/>
              <a:gd name="T55" fmla="*/ 97 h 379"/>
              <a:gd name="T56" fmla="*/ 147 w 244"/>
              <a:gd name="T57" fmla="*/ 76 h 379"/>
              <a:gd name="T58" fmla="*/ 116 w 244"/>
              <a:gd name="T59" fmla="*/ 1 h 379"/>
              <a:gd name="T60" fmla="*/ 116 w 244"/>
              <a:gd name="T61" fmla="*/ 1 h 379"/>
              <a:gd name="T62" fmla="*/ 116 w 244"/>
              <a:gd name="T63" fmla="*/ 1 h 379"/>
              <a:gd name="T64" fmla="*/ 101 w 244"/>
              <a:gd name="T65" fmla="*/ 8 h 379"/>
              <a:gd name="T66" fmla="*/ 43 w 244"/>
              <a:gd name="T67" fmla="*/ 4 h 379"/>
              <a:gd name="T68" fmla="*/ 43 w 244"/>
              <a:gd name="T69" fmla="*/ 4 h 3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244" h="379">
                <a:moveTo>
                  <a:pt x="43" y="4"/>
                </a:moveTo>
                <a:cubicBezTo>
                  <a:pt x="20" y="73"/>
                  <a:pt x="20" y="73"/>
                  <a:pt x="20" y="73"/>
                </a:cubicBezTo>
                <a:cubicBezTo>
                  <a:pt x="17" y="107"/>
                  <a:pt x="17" y="107"/>
                  <a:pt x="17" y="107"/>
                </a:cubicBezTo>
                <a:cubicBezTo>
                  <a:pt x="0" y="146"/>
                  <a:pt x="0" y="146"/>
                  <a:pt x="0" y="146"/>
                </a:cubicBezTo>
                <a:cubicBezTo>
                  <a:pt x="0" y="146"/>
                  <a:pt x="0" y="146"/>
                  <a:pt x="0" y="146"/>
                </a:cubicBezTo>
                <a:cubicBezTo>
                  <a:pt x="47" y="227"/>
                  <a:pt x="47" y="227"/>
                  <a:pt x="47" y="227"/>
                </a:cubicBezTo>
                <a:cubicBezTo>
                  <a:pt x="47" y="227"/>
                  <a:pt x="47" y="227"/>
                  <a:pt x="47" y="227"/>
                </a:cubicBezTo>
                <a:cubicBezTo>
                  <a:pt x="82" y="256"/>
                  <a:pt x="82" y="256"/>
                  <a:pt x="82" y="256"/>
                </a:cubicBezTo>
                <a:cubicBezTo>
                  <a:pt x="82" y="256"/>
                  <a:pt x="79" y="321"/>
                  <a:pt x="79" y="321"/>
                </a:cubicBezTo>
                <a:cubicBezTo>
                  <a:pt x="78" y="339"/>
                  <a:pt x="78" y="339"/>
                  <a:pt x="78" y="339"/>
                </a:cubicBezTo>
                <a:cubicBezTo>
                  <a:pt x="78" y="343"/>
                  <a:pt x="78" y="343"/>
                  <a:pt x="78" y="343"/>
                </a:cubicBezTo>
                <a:cubicBezTo>
                  <a:pt x="111" y="368"/>
                  <a:pt x="111" y="368"/>
                  <a:pt x="111" y="368"/>
                </a:cubicBezTo>
                <a:cubicBezTo>
                  <a:pt x="111" y="368"/>
                  <a:pt x="111" y="369"/>
                  <a:pt x="112" y="369"/>
                </a:cubicBezTo>
                <a:cubicBezTo>
                  <a:pt x="119" y="379"/>
                  <a:pt x="119" y="379"/>
                  <a:pt x="119" y="379"/>
                </a:cubicBezTo>
                <a:moveTo>
                  <a:pt x="244" y="170"/>
                </a:moveTo>
                <a:cubicBezTo>
                  <a:pt x="239" y="164"/>
                  <a:pt x="239" y="164"/>
                  <a:pt x="239" y="164"/>
                </a:cubicBezTo>
                <a:cubicBezTo>
                  <a:pt x="217" y="176"/>
                  <a:pt x="217" y="176"/>
                  <a:pt x="217" y="176"/>
                </a:cubicBezTo>
                <a:cubicBezTo>
                  <a:pt x="217" y="176"/>
                  <a:pt x="217" y="176"/>
                  <a:pt x="217" y="175"/>
                </a:cubicBezTo>
                <a:cubicBezTo>
                  <a:pt x="212" y="168"/>
                  <a:pt x="212" y="168"/>
                  <a:pt x="212" y="168"/>
                </a:cubicBezTo>
                <a:cubicBezTo>
                  <a:pt x="204" y="153"/>
                  <a:pt x="204" y="153"/>
                  <a:pt x="204" y="153"/>
                </a:cubicBezTo>
                <a:cubicBezTo>
                  <a:pt x="203" y="152"/>
                  <a:pt x="203" y="152"/>
                  <a:pt x="203" y="152"/>
                </a:cubicBezTo>
                <a:cubicBezTo>
                  <a:pt x="187" y="128"/>
                  <a:pt x="187" y="128"/>
                  <a:pt x="187" y="128"/>
                </a:cubicBezTo>
                <a:cubicBezTo>
                  <a:pt x="187" y="128"/>
                  <a:pt x="187" y="128"/>
                  <a:pt x="187" y="128"/>
                </a:cubicBezTo>
                <a:cubicBezTo>
                  <a:pt x="192" y="125"/>
                  <a:pt x="192" y="125"/>
                  <a:pt x="192" y="125"/>
                </a:cubicBezTo>
                <a:cubicBezTo>
                  <a:pt x="191" y="123"/>
                  <a:pt x="191" y="123"/>
                  <a:pt x="191" y="123"/>
                </a:cubicBezTo>
                <a:cubicBezTo>
                  <a:pt x="187" y="113"/>
                  <a:pt x="187" y="113"/>
                  <a:pt x="187" y="113"/>
                </a:cubicBezTo>
                <a:cubicBezTo>
                  <a:pt x="176" y="93"/>
                  <a:pt x="176" y="93"/>
                  <a:pt x="176" y="93"/>
                </a:cubicBezTo>
                <a:cubicBezTo>
                  <a:pt x="158" y="97"/>
                  <a:pt x="158" y="97"/>
                  <a:pt x="158" y="97"/>
                </a:cubicBezTo>
                <a:cubicBezTo>
                  <a:pt x="147" y="76"/>
                  <a:pt x="147" y="76"/>
                  <a:pt x="147" y="76"/>
                </a:cubicBezTo>
                <a:cubicBezTo>
                  <a:pt x="116" y="1"/>
                  <a:pt x="116" y="1"/>
                  <a:pt x="116" y="1"/>
                </a:cubicBezTo>
                <a:cubicBezTo>
                  <a:pt x="116" y="1"/>
                  <a:pt x="116" y="1"/>
                  <a:pt x="116" y="1"/>
                </a:cubicBezTo>
                <a:cubicBezTo>
                  <a:pt x="116" y="0"/>
                  <a:pt x="116" y="0"/>
                  <a:pt x="116" y="1"/>
                </a:cubicBezTo>
                <a:cubicBezTo>
                  <a:pt x="101" y="8"/>
                  <a:pt x="101" y="8"/>
                  <a:pt x="101" y="8"/>
                </a:cubicBezTo>
                <a:cubicBezTo>
                  <a:pt x="43" y="4"/>
                  <a:pt x="43" y="4"/>
                  <a:pt x="43" y="4"/>
                </a:cubicBezTo>
                <a:cubicBezTo>
                  <a:pt x="43" y="4"/>
                  <a:pt x="43" y="4"/>
                  <a:pt x="43" y="4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" name="Freeform 49"/>
          <p:cNvSpPr>
            <a:spLocks/>
          </p:cNvSpPr>
          <p:nvPr/>
        </p:nvSpPr>
        <p:spPr bwMode="auto">
          <a:xfrm>
            <a:off x="7937500" y="3497263"/>
            <a:ext cx="212725" cy="889000"/>
          </a:xfrm>
          <a:custGeom>
            <a:avLst/>
            <a:gdLst>
              <a:gd name="T0" fmla="*/ 65 w 65"/>
              <a:gd name="T1" fmla="*/ 271 h 271"/>
              <a:gd name="T2" fmla="*/ 61 w 65"/>
              <a:gd name="T3" fmla="*/ 201 h 271"/>
              <a:gd name="T4" fmla="*/ 60 w 65"/>
              <a:gd name="T5" fmla="*/ 200 h 271"/>
              <a:gd name="T6" fmla="*/ 27 w 65"/>
              <a:gd name="T7" fmla="*/ 149 h 271"/>
              <a:gd name="T8" fmla="*/ 0 w 65"/>
              <a:gd name="T9" fmla="*/ 108 h 271"/>
              <a:gd name="T10" fmla="*/ 20 w 65"/>
              <a:gd name="T11" fmla="*/ 78 h 271"/>
              <a:gd name="T12" fmla="*/ 20 w 65"/>
              <a:gd name="T13" fmla="*/ 78 h 271"/>
              <a:gd name="T14" fmla="*/ 23 w 65"/>
              <a:gd name="T15" fmla="*/ 0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5" h="271">
                <a:moveTo>
                  <a:pt x="65" y="271"/>
                </a:moveTo>
                <a:cubicBezTo>
                  <a:pt x="61" y="201"/>
                  <a:pt x="61" y="201"/>
                  <a:pt x="61" y="201"/>
                </a:cubicBezTo>
                <a:cubicBezTo>
                  <a:pt x="60" y="200"/>
                  <a:pt x="60" y="200"/>
                  <a:pt x="60" y="200"/>
                </a:cubicBezTo>
                <a:cubicBezTo>
                  <a:pt x="27" y="149"/>
                  <a:pt x="27" y="149"/>
                  <a:pt x="27" y="149"/>
                </a:cubicBezTo>
                <a:cubicBezTo>
                  <a:pt x="0" y="108"/>
                  <a:pt x="0" y="108"/>
                  <a:pt x="0" y="108"/>
                </a:cubicBezTo>
                <a:cubicBezTo>
                  <a:pt x="20" y="78"/>
                  <a:pt x="20" y="78"/>
                  <a:pt x="20" y="78"/>
                </a:cubicBezTo>
                <a:cubicBezTo>
                  <a:pt x="20" y="78"/>
                  <a:pt x="20" y="78"/>
                  <a:pt x="20" y="78"/>
                </a:cubicBezTo>
                <a:cubicBezTo>
                  <a:pt x="23" y="0"/>
                  <a:pt x="23" y="0"/>
                  <a:pt x="23" y="0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Freeform 50"/>
          <p:cNvSpPr>
            <a:spLocks/>
          </p:cNvSpPr>
          <p:nvPr/>
        </p:nvSpPr>
        <p:spPr bwMode="auto">
          <a:xfrm>
            <a:off x="7981950" y="4386263"/>
            <a:ext cx="203200" cy="666750"/>
          </a:xfrm>
          <a:custGeom>
            <a:avLst/>
            <a:gdLst>
              <a:gd name="T0" fmla="*/ 51 w 62"/>
              <a:gd name="T1" fmla="*/ 0 h 204"/>
              <a:gd name="T2" fmla="*/ 62 w 62"/>
              <a:gd name="T3" fmla="*/ 30 h 204"/>
              <a:gd name="T4" fmla="*/ 62 w 62"/>
              <a:gd name="T5" fmla="*/ 31 h 204"/>
              <a:gd name="T6" fmla="*/ 33 w 62"/>
              <a:gd name="T7" fmla="*/ 44 h 204"/>
              <a:gd name="T8" fmla="*/ 14 w 62"/>
              <a:gd name="T9" fmla="*/ 51 h 204"/>
              <a:gd name="T10" fmla="*/ 9 w 62"/>
              <a:gd name="T11" fmla="*/ 86 h 204"/>
              <a:gd name="T12" fmla="*/ 28 w 62"/>
              <a:gd name="T13" fmla="*/ 126 h 204"/>
              <a:gd name="T14" fmla="*/ 28 w 62"/>
              <a:gd name="T15" fmla="*/ 127 h 204"/>
              <a:gd name="T16" fmla="*/ 22 w 62"/>
              <a:gd name="T17" fmla="*/ 152 h 204"/>
              <a:gd name="T18" fmla="*/ 9 w 62"/>
              <a:gd name="T19" fmla="*/ 203 h 204"/>
              <a:gd name="T20" fmla="*/ 0 w 62"/>
              <a:gd name="T21" fmla="*/ 204 h 2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2" h="204">
                <a:moveTo>
                  <a:pt x="51" y="0"/>
                </a:moveTo>
                <a:cubicBezTo>
                  <a:pt x="62" y="30"/>
                  <a:pt x="62" y="30"/>
                  <a:pt x="62" y="30"/>
                </a:cubicBezTo>
                <a:cubicBezTo>
                  <a:pt x="62" y="30"/>
                  <a:pt x="62" y="31"/>
                  <a:pt x="62" y="31"/>
                </a:cubicBezTo>
                <a:cubicBezTo>
                  <a:pt x="33" y="44"/>
                  <a:pt x="33" y="44"/>
                  <a:pt x="33" y="44"/>
                </a:cubicBezTo>
                <a:cubicBezTo>
                  <a:pt x="14" y="51"/>
                  <a:pt x="14" y="51"/>
                  <a:pt x="14" y="51"/>
                </a:cubicBezTo>
                <a:cubicBezTo>
                  <a:pt x="9" y="86"/>
                  <a:pt x="9" y="86"/>
                  <a:pt x="9" y="86"/>
                </a:cubicBezTo>
                <a:cubicBezTo>
                  <a:pt x="28" y="126"/>
                  <a:pt x="28" y="126"/>
                  <a:pt x="28" y="126"/>
                </a:cubicBezTo>
                <a:cubicBezTo>
                  <a:pt x="28" y="126"/>
                  <a:pt x="28" y="126"/>
                  <a:pt x="28" y="127"/>
                </a:cubicBezTo>
                <a:cubicBezTo>
                  <a:pt x="22" y="152"/>
                  <a:pt x="22" y="152"/>
                  <a:pt x="22" y="152"/>
                </a:cubicBezTo>
                <a:cubicBezTo>
                  <a:pt x="9" y="203"/>
                  <a:pt x="9" y="203"/>
                  <a:pt x="9" y="203"/>
                </a:cubicBezTo>
                <a:cubicBezTo>
                  <a:pt x="0" y="204"/>
                  <a:pt x="0" y="204"/>
                  <a:pt x="0" y="204"/>
                </a:cubicBezTo>
              </a:path>
            </a:pathLst>
          </a:custGeom>
          <a:noFill/>
          <a:ln w="19050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Freeform 51"/>
          <p:cNvSpPr>
            <a:spLocks/>
          </p:cNvSpPr>
          <p:nvPr/>
        </p:nvSpPr>
        <p:spPr bwMode="auto">
          <a:xfrm>
            <a:off x="2581275" y="12700"/>
            <a:ext cx="6740525" cy="6034088"/>
          </a:xfrm>
          <a:custGeom>
            <a:avLst/>
            <a:gdLst>
              <a:gd name="T0" fmla="*/ 2042 w 2058"/>
              <a:gd name="T1" fmla="*/ 915 h 1842"/>
              <a:gd name="T2" fmla="*/ 2036 w 2058"/>
              <a:gd name="T3" fmla="*/ 815 h 1842"/>
              <a:gd name="T4" fmla="*/ 2001 w 2058"/>
              <a:gd name="T5" fmla="*/ 762 h 1842"/>
              <a:gd name="T6" fmla="*/ 1966 w 2058"/>
              <a:gd name="T7" fmla="*/ 766 h 1842"/>
              <a:gd name="T8" fmla="*/ 1925 w 2058"/>
              <a:gd name="T9" fmla="*/ 760 h 1842"/>
              <a:gd name="T10" fmla="*/ 1878 w 2058"/>
              <a:gd name="T11" fmla="*/ 791 h 1842"/>
              <a:gd name="T12" fmla="*/ 1827 w 2058"/>
              <a:gd name="T13" fmla="*/ 758 h 1842"/>
              <a:gd name="T14" fmla="*/ 1806 w 2058"/>
              <a:gd name="T15" fmla="*/ 815 h 1842"/>
              <a:gd name="T16" fmla="*/ 1832 w 2058"/>
              <a:gd name="T17" fmla="*/ 978 h 1842"/>
              <a:gd name="T18" fmla="*/ 1816 w 2058"/>
              <a:gd name="T19" fmla="*/ 1015 h 1842"/>
              <a:gd name="T20" fmla="*/ 1804 w 2058"/>
              <a:gd name="T21" fmla="*/ 1014 h 1842"/>
              <a:gd name="T22" fmla="*/ 1753 w 2058"/>
              <a:gd name="T23" fmla="*/ 1016 h 1842"/>
              <a:gd name="T24" fmla="*/ 1654 w 2058"/>
              <a:gd name="T25" fmla="*/ 1036 h 1842"/>
              <a:gd name="T26" fmla="*/ 1615 w 2058"/>
              <a:gd name="T27" fmla="*/ 1064 h 1842"/>
              <a:gd name="T28" fmla="*/ 1561 w 2058"/>
              <a:gd name="T29" fmla="*/ 1040 h 1842"/>
              <a:gd name="T30" fmla="*/ 1521 w 2058"/>
              <a:gd name="T31" fmla="*/ 958 h 1842"/>
              <a:gd name="T32" fmla="*/ 1502 w 2058"/>
              <a:gd name="T33" fmla="*/ 892 h 1842"/>
              <a:gd name="T34" fmla="*/ 1462 w 2058"/>
              <a:gd name="T35" fmla="*/ 786 h 1842"/>
              <a:gd name="T36" fmla="*/ 1403 w 2058"/>
              <a:gd name="T37" fmla="*/ 688 h 1842"/>
              <a:gd name="T38" fmla="*/ 1434 w 2058"/>
              <a:gd name="T39" fmla="*/ 579 h 1842"/>
              <a:gd name="T40" fmla="*/ 1329 w 2058"/>
              <a:gd name="T41" fmla="*/ 446 h 1842"/>
              <a:gd name="T42" fmla="*/ 1315 w 2058"/>
              <a:gd name="T43" fmla="*/ 370 h 1842"/>
              <a:gd name="T44" fmla="*/ 1220 w 2058"/>
              <a:gd name="T45" fmla="*/ 309 h 1842"/>
              <a:gd name="T46" fmla="*/ 1221 w 2058"/>
              <a:gd name="T47" fmla="*/ 229 h 1842"/>
              <a:gd name="T48" fmla="*/ 1075 w 2058"/>
              <a:gd name="T49" fmla="*/ 40 h 1842"/>
              <a:gd name="T50" fmla="*/ 741 w 2058"/>
              <a:gd name="T51" fmla="*/ 18 h 1842"/>
              <a:gd name="T52" fmla="*/ 690 w 2058"/>
              <a:gd name="T53" fmla="*/ 0 h 1842"/>
              <a:gd name="T54" fmla="*/ 524 w 2058"/>
              <a:gd name="T55" fmla="*/ 69 h 1842"/>
              <a:gd name="T56" fmla="*/ 396 w 2058"/>
              <a:gd name="T57" fmla="*/ 40 h 1842"/>
              <a:gd name="T58" fmla="*/ 251 w 2058"/>
              <a:gd name="T59" fmla="*/ 160 h 1842"/>
              <a:gd name="T60" fmla="*/ 140 w 2058"/>
              <a:gd name="T61" fmla="*/ 192 h 1842"/>
              <a:gd name="T62" fmla="*/ 49 w 2058"/>
              <a:gd name="T63" fmla="*/ 311 h 1842"/>
              <a:gd name="T64" fmla="*/ 48 w 2058"/>
              <a:gd name="T65" fmla="*/ 378 h 1842"/>
              <a:gd name="T66" fmla="*/ 59 w 2058"/>
              <a:gd name="T67" fmla="*/ 575 h 1842"/>
              <a:gd name="T68" fmla="*/ 174 w 2058"/>
              <a:gd name="T69" fmla="*/ 613 h 1842"/>
              <a:gd name="T70" fmla="*/ 189 w 2058"/>
              <a:gd name="T71" fmla="*/ 610 h 1842"/>
              <a:gd name="T72" fmla="*/ 204 w 2058"/>
              <a:gd name="T73" fmla="*/ 629 h 1842"/>
              <a:gd name="T74" fmla="*/ 261 w 2058"/>
              <a:gd name="T75" fmla="*/ 709 h 1842"/>
              <a:gd name="T76" fmla="*/ 291 w 2058"/>
              <a:gd name="T77" fmla="*/ 870 h 1842"/>
              <a:gd name="T78" fmla="*/ 259 w 2058"/>
              <a:gd name="T79" fmla="*/ 902 h 1842"/>
              <a:gd name="T80" fmla="*/ 228 w 2058"/>
              <a:gd name="T81" fmla="*/ 943 h 1842"/>
              <a:gd name="T82" fmla="*/ 263 w 2058"/>
              <a:gd name="T83" fmla="*/ 1013 h 1842"/>
              <a:gd name="T84" fmla="*/ 318 w 2058"/>
              <a:gd name="T85" fmla="*/ 1045 h 1842"/>
              <a:gd name="T86" fmla="*/ 357 w 2058"/>
              <a:gd name="T87" fmla="*/ 1182 h 1842"/>
              <a:gd name="T88" fmla="*/ 317 w 2058"/>
              <a:gd name="T89" fmla="*/ 1251 h 1842"/>
              <a:gd name="T90" fmla="*/ 402 w 2058"/>
              <a:gd name="T91" fmla="*/ 1420 h 1842"/>
              <a:gd name="T92" fmla="*/ 521 w 2058"/>
              <a:gd name="T93" fmla="*/ 1544 h 1842"/>
              <a:gd name="T94" fmla="*/ 515 w 2058"/>
              <a:gd name="T95" fmla="*/ 1514 h 1842"/>
              <a:gd name="T96" fmla="*/ 578 w 2058"/>
              <a:gd name="T97" fmla="*/ 1507 h 1842"/>
              <a:gd name="T98" fmla="*/ 656 w 2058"/>
              <a:gd name="T99" fmla="*/ 1583 h 1842"/>
              <a:gd name="T100" fmla="*/ 798 w 2058"/>
              <a:gd name="T101" fmla="*/ 1621 h 1842"/>
              <a:gd name="T102" fmla="*/ 832 w 2058"/>
              <a:gd name="T103" fmla="*/ 1597 h 1842"/>
              <a:gd name="T104" fmla="*/ 929 w 2058"/>
              <a:gd name="T105" fmla="*/ 1732 h 1842"/>
              <a:gd name="T106" fmla="*/ 963 w 2058"/>
              <a:gd name="T107" fmla="*/ 1695 h 1842"/>
              <a:gd name="T108" fmla="*/ 948 w 2058"/>
              <a:gd name="T109" fmla="*/ 1594 h 1842"/>
              <a:gd name="T110" fmla="*/ 1006 w 2058"/>
              <a:gd name="T111" fmla="*/ 1542 h 1842"/>
              <a:gd name="T112" fmla="*/ 1130 w 2058"/>
              <a:gd name="T113" fmla="*/ 1624 h 1842"/>
              <a:gd name="T114" fmla="*/ 1206 w 2058"/>
              <a:gd name="T115" fmla="*/ 1691 h 1842"/>
              <a:gd name="T116" fmla="*/ 1220 w 2058"/>
              <a:gd name="T117" fmla="*/ 1795 h 1842"/>
              <a:gd name="T118" fmla="*/ 1287 w 2058"/>
              <a:gd name="T119" fmla="*/ 1840 h 1842"/>
              <a:gd name="T120" fmla="*/ 1304 w 2058"/>
              <a:gd name="T121" fmla="*/ 1825 h 18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2058" h="1842">
                <a:moveTo>
                  <a:pt x="2058" y="934"/>
                </a:moveTo>
                <a:cubicBezTo>
                  <a:pt x="2049" y="923"/>
                  <a:pt x="2049" y="923"/>
                  <a:pt x="2049" y="923"/>
                </a:cubicBezTo>
                <a:cubicBezTo>
                  <a:pt x="2042" y="915"/>
                  <a:pt x="2042" y="915"/>
                  <a:pt x="2042" y="915"/>
                </a:cubicBezTo>
                <a:cubicBezTo>
                  <a:pt x="2030" y="849"/>
                  <a:pt x="2030" y="849"/>
                  <a:pt x="2030" y="849"/>
                </a:cubicBezTo>
                <a:cubicBezTo>
                  <a:pt x="2036" y="815"/>
                  <a:pt x="2036" y="815"/>
                  <a:pt x="2036" y="815"/>
                </a:cubicBezTo>
                <a:cubicBezTo>
                  <a:pt x="2036" y="815"/>
                  <a:pt x="2036" y="815"/>
                  <a:pt x="2036" y="815"/>
                </a:cubicBezTo>
                <a:cubicBezTo>
                  <a:pt x="2036" y="815"/>
                  <a:pt x="2020" y="772"/>
                  <a:pt x="2018" y="767"/>
                </a:cubicBezTo>
                <a:cubicBezTo>
                  <a:pt x="2017" y="767"/>
                  <a:pt x="2017" y="767"/>
                  <a:pt x="2017" y="767"/>
                </a:cubicBezTo>
                <a:cubicBezTo>
                  <a:pt x="2001" y="762"/>
                  <a:pt x="2001" y="762"/>
                  <a:pt x="2001" y="762"/>
                </a:cubicBezTo>
                <a:cubicBezTo>
                  <a:pt x="1989" y="758"/>
                  <a:pt x="1989" y="758"/>
                  <a:pt x="1989" y="758"/>
                </a:cubicBezTo>
                <a:cubicBezTo>
                  <a:pt x="1968" y="766"/>
                  <a:pt x="1968" y="766"/>
                  <a:pt x="1968" y="766"/>
                </a:cubicBezTo>
                <a:cubicBezTo>
                  <a:pt x="1966" y="766"/>
                  <a:pt x="1966" y="766"/>
                  <a:pt x="1966" y="766"/>
                </a:cubicBezTo>
                <a:cubicBezTo>
                  <a:pt x="1966" y="766"/>
                  <a:pt x="1966" y="766"/>
                  <a:pt x="1966" y="766"/>
                </a:cubicBezTo>
                <a:cubicBezTo>
                  <a:pt x="1953" y="764"/>
                  <a:pt x="1953" y="764"/>
                  <a:pt x="1953" y="764"/>
                </a:cubicBezTo>
                <a:cubicBezTo>
                  <a:pt x="1925" y="760"/>
                  <a:pt x="1925" y="760"/>
                  <a:pt x="1925" y="760"/>
                </a:cubicBezTo>
                <a:cubicBezTo>
                  <a:pt x="1898" y="755"/>
                  <a:pt x="1898" y="755"/>
                  <a:pt x="1898" y="755"/>
                </a:cubicBezTo>
                <a:cubicBezTo>
                  <a:pt x="1878" y="791"/>
                  <a:pt x="1878" y="791"/>
                  <a:pt x="1878" y="791"/>
                </a:cubicBezTo>
                <a:cubicBezTo>
                  <a:pt x="1878" y="791"/>
                  <a:pt x="1878" y="791"/>
                  <a:pt x="1878" y="791"/>
                </a:cubicBezTo>
                <a:cubicBezTo>
                  <a:pt x="1846" y="789"/>
                  <a:pt x="1846" y="789"/>
                  <a:pt x="1846" y="789"/>
                </a:cubicBezTo>
                <a:cubicBezTo>
                  <a:pt x="1845" y="789"/>
                  <a:pt x="1845" y="789"/>
                  <a:pt x="1845" y="789"/>
                </a:cubicBezTo>
                <a:cubicBezTo>
                  <a:pt x="1827" y="758"/>
                  <a:pt x="1827" y="758"/>
                  <a:pt x="1827" y="758"/>
                </a:cubicBezTo>
                <a:cubicBezTo>
                  <a:pt x="1823" y="758"/>
                  <a:pt x="1823" y="758"/>
                  <a:pt x="1823" y="758"/>
                </a:cubicBezTo>
                <a:cubicBezTo>
                  <a:pt x="1815" y="784"/>
                  <a:pt x="1815" y="784"/>
                  <a:pt x="1815" y="784"/>
                </a:cubicBezTo>
                <a:cubicBezTo>
                  <a:pt x="1806" y="815"/>
                  <a:pt x="1806" y="815"/>
                  <a:pt x="1806" y="815"/>
                </a:cubicBezTo>
                <a:cubicBezTo>
                  <a:pt x="1806" y="815"/>
                  <a:pt x="1806" y="815"/>
                  <a:pt x="1806" y="816"/>
                </a:cubicBezTo>
                <a:cubicBezTo>
                  <a:pt x="1763" y="856"/>
                  <a:pt x="1763" y="856"/>
                  <a:pt x="1763" y="856"/>
                </a:cubicBezTo>
                <a:cubicBezTo>
                  <a:pt x="1832" y="978"/>
                  <a:pt x="1832" y="978"/>
                  <a:pt x="1832" y="978"/>
                </a:cubicBezTo>
                <a:cubicBezTo>
                  <a:pt x="1845" y="1001"/>
                  <a:pt x="1845" y="1001"/>
                  <a:pt x="1845" y="1001"/>
                </a:cubicBezTo>
                <a:cubicBezTo>
                  <a:pt x="1844" y="1001"/>
                  <a:pt x="1844" y="1001"/>
                  <a:pt x="1844" y="1001"/>
                </a:cubicBezTo>
                <a:cubicBezTo>
                  <a:pt x="1816" y="1015"/>
                  <a:pt x="1816" y="1015"/>
                  <a:pt x="1816" y="1015"/>
                </a:cubicBezTo>
                <a:cubicBezTo>
                  <a:pt x="1812" y="1017"/>
                  <a:pt x="1812" y="1017"/>
                  <a:pt x="1812" y="1017"/>
                </a:cubicBezTo>
                <a:cubicBezTo>
                  <a:pt x="1812" y="1017"/>
                  <a:pt x="1812" y="1017"/>
                  <a:pt x="1812" y="1017"/>
                </a:cubicBezTo>
                <a:cubicBezTo>
                  <a:pt x="1804" y="1014"/>
                  <a:pt x="1804" y="1014"/>
                  <a:pt x="1804" y="1014"/>
                </a:cubicBezTo>
                <a:cubicBezTo>
                  <a:pt x="1770" y="1002"/>
                  <a:pt x="1770" y="1002"/>
                  <a:pt x="1770" y="1002"/>
                </a:cubicBezTo>
                <a:cubicBezTo>
                  <a:pt x="1754" y="1016"/>
                  <a:pt x="1754" y="1016"/>
                  <a:pt x="1754" y="1016"/>
                </a:cubicBezTo>
                <a:cubicBezTo>
                  <a:pt x="1753" y="1016"/>
                  <a:pt x="1753" y="1016"/>
                  <a:pt x="1753" y="1016"/>
                </a:cubicBezTo>
                <a:cubicBezTo>
                  <a:pt x="1687" y="996"/>
                  <a:pt x="1687" y="996"/>
                  <a:pt x="1687" y="996"/>
                </a:cubicBezTo>
                <a:cubicBezTo>
                  <a:pt x="1650" y="1005"/>
                  <a:pt x="1650" y="1005"/>
                  <a:pt x="1650" y="1005"/>
                </a:cubicBezTo>
                <a:cubicBezTo>
                  <a:pt x="1654" y="1036"/>
                  <a:pt x="1654" y="1036"/>
                  <a:pt x="1654" y="1036"/>
                </a:cubicBezTo>
                <a:cubicBezTo>
                  <a:pt x="1654" y="1036"/>
                  <a:pt x="1658" y="1061"/>
                  <a:pt x="1658" y="1064"/>
                </a:cubicBezTo>
                <a:cubicBezTo>
                  <a:pt x="1656" y="1064"/>
                  <a:pt x="1655" y="1064"/>
                  <a:pt x="1655" y="1064"/>
                </a:cubicBezTo>
                <a:cubicBezTo>
                  <a:pt x="1615" y="1064"/>
                  <a:pt x="1615" y="1064"/>
                  <a:pt x="1615" y="1064"/>
                </a:cubicBezTo>
                <a:cubicBezTo>
                  <a:pt x="1582" y="1063"/>
                  <a:pt x="1582" y="1063"/>
                  <a:pt x="1582" y="1063"/>
                </a:cubicBezTo>
                <a:cubicBezTo>
                  <a:pt x="1582" y="1063"/>
                  <a:pt x="1582" y="1063"/>
                  <a:pt x="1582" y="1063"/>
                </a:cubicBezTo>
                <a:cubicBezTo>
                  <a:pt x="1561" y="1040"/>
                  <a:pt x="1561" y="1040"/>
                  <a:pt x="1561" y="1040"/>
                </a:cubicBezTo>
                <a:cubicBezTo>
                  <a:pt x="1560" y="1039"/>
                  <a:pt x="1560" y="1039"/>
                  <a:pt x="1560" y="1039"/>
                </a:cubicBezTo>
                <a:cubicBezTo>
                  <a:pt x="1559" y="1036"/>
                  <a:pt x="1559" y="1036"/>
                  <a:pt x="1559" y="1036"/>
                </a:cubicBezTo>
                <a:cubicBezTo>
                  <a:pt x="1521" y="958"/>
                  <a:pt x="1521" y="958"/>
                  <a:pt x="1521" y="958"/>
                </a:cubicBezTo>
                <a:cubicBezTo>
                  <a:pt x="1470" y="960"/>
                  <a:pt x="1470" y="960"/>
                  <a:pt x="1470" y="960"/>
                </a:cubicBezTo>
                <a:cubicBezTo>
                  <a:pt x="1470" y="958"/>
                  <a:pt x="1470" y="958"/>
                  <a:pt x="1470" y="958"/>
                </a:cubicBezTo>
                <a:cubicBezTo>
                  <a:pt x="1502" y="892"/>
                  <a:pt x="1502" y="892"/>
                  <a:pt x="1502" y="892"/>
                </a:cubicBezTo>
                <a:cubicBezTo>
                  <a:pt x="1477" y="863"/>
                  <a:pt x="1477" y="863"/>
                  <a:pt x="1477" y="863"/>
                </a:cubicBezTo>
                <a:cubicBezTo>
                  <a:pt x="1476" y="862"/>
                  <a:pt x="1476" y="862"/>
                  <a:pt x="1476" y="862"/>
                </a:cubicBezTo>
                <a:cubicBezTo>
                  <a:pt x="1462" y="786"/>
                  <a:pt x="1462" y="786"/>
                  <a:pt x="1462" y="786"/>
                </a:cubicBezTo>
                <a:cubicBezTo>
                  <a:pt x="1448" y="703"/>
                  <a:pt x="1448" y="703"/>
                  <a:pt x="1448" y="703"/>
                </a:cubicBezTo>
                <a:cubicBezTo>
                  <a:pt x="1404" y="689"/>
                  <a:pt x="1404" y="689"/>
                  <a:pt x="1404" y="689"/>
                </a:cubicBezTo>
                <a:cubicBezTo>
                  <a:pt x="1403" y="689"/>
                  <a:pt x="1403" y="688"/>
                  <a:pt x="1403" y="688"/>
                </a:cubicBezTo>
                <a:cubicBezTo>
                  <a:pt x="1416" y="643"/>
                  <a:pt x="1416" y="643"/>
                  <a:pt x="1416" y="643"/>
                </a:cubicBezTo>
                <a:cubicBezTo>
                  <a:pt x="1420" y="627"/>
                  <a:pt x="1420" y="627"/>
                  <a:pt x="1420" y="627"/>
                </a:cubicBezTo>
                <a:cubicBezTo>
                  <a:pt x="1434" y="579"/>
                  <a:pt x="1434" y="579"/>
                  <a:pt x="1434" y="579"/>
                </a:cubicBezTo>
                <a:cubicBezTo>
                  <a:pt x="1326" y="513"/>
                  <a:pt x="1326" y="513"/>
                  <a:pt x="1326" y="513"/>
                </a:cubicBezTo>
                <a:cubicBezTo>
                  <a:pt x="1325" y="511"/>
                  <a:pt x="1325" y="511"/>
                  <a:pt x="1325" y="511"/>
                </a:cubicBezTo>
                <a:cubicBezTo>
                  <a:pt x="1329" y="446"/>
                  <a:pt x="1329" y="446"/>
                  <a:pt x="1329" y="446"/>
                </a:cubicBezTo>
                <a:cubicBezTo>
                  <a:pt x="1331" y="403"/>
                  <a:pt x="1331" y="403"/>
                  <a:pt x="1331" y="403"/>
                </a:cubicBezTo>
                <a:cubicBezTo>
                  <a:pt x="1331" y="384"/>
                  <a:pt x="1331" y="384"/>
                  <a:pt x="1331" y="384"/>
                </a:cubicBezTo>
                <a:cubicBezTo>
                  <a:pt x="1315" y="370"/>
                  <a:pt x="1315" y="370"/>
                  <a:pt x="1315" y="370"/>
                </a:cubicBezTo>
                <a:cubicBezTo>
                  <a:pt x="1238" y="306"/>
                  <a:pt x="1238" y="306"/>
                  <a:pt x="1238" y="306"/>
                </a:cubicBezTo>
                <a:cubicBezTo>
                  <a:pt x="1221" y="309"/>
                  <a:pt x="1221" y="309"/>
                  <a:pt x="1221" y="309"/>
                </a:cubicBezTo>
                <a:cubicBezTo>
                  <a:pt x="1221" y="309"/>
                  <a:pt x="1220" y="309"/>
                  <a:pt x="1220" y="309"/>
                </a:cubicBezTo>
                <a:cubicBezTo>
                  <a:pt x="1220" y="309"/>
                  <a:pt x="1220" y="308"/>
                  <a:pt x="1220" y="308"/>
                </a:cubicBezTo>
                <a:cubicBezTo>
                  <a:pt x="1226" y="282"/>
                  <a:pt x="1226" y="282"/>
                  <a:pt x="1226" y="282"/>
                </a:cubicBezTo>
                <a:cubicBezTo>
                  <a:pt x="1221" y="229"/>
                  <a:pt x="1221" y="229"/>
                  <a:pt x="1221" y="229"/>
                </a:cubicBezTo>
                <a:cubicBezTo>
                  <a:pt x="1218" y="185"/>
                  <a:pt x="1218" y="185"/>
                  <a:pt x="1218" y="185"/>
                </a:cubicBezTo>
                <a:cubicBezTo>
                  <a:pt x="1212" y="160"/>
                  <a:pt x="1212" y="160"/>
                  <a:pt x="1212" y="160"/>
                </a:cubicBezTo>
                <a:cubicBezTo>
                  <a:pt x="1075" y="40"/>
                  <a:pt x="1075" y="40"/>
                  <a:pt x="1075" y="40"/>
                </a:cubicBezTo>
                <a:cubicBezTo>
                  <a:pt x="927" y="43"/>
                  <a:pt x="927" y="43"/>
                  <a:pt x="927" y="43"/>
                </a:cubicBezTo>
                <a:cubicBezTo>
                  <a:pt x="731" y="1"/>
                  <a:pt x="731" y="1"/>
                  <a:pt x="731" y="1"/>
                </a:cubicBezTo>
                <a:cubicBezTo>
                  <a:pt x="741" y="18"/>
                  <a:pt x="741" y="18"/>
                  <a:pt x="741" y="18"/>
                </a:cubicBezTo>
                <a:cubicBezTo>
                  <a:pt x="741" y="18"/>
                  <a:pt x="741" y="18"/>
                  <a:pt x="741" y="18"/>
                </a:cubicBezTo>
                <a:cubicBezTo>
                  <a:pt x="741" y="19"/>
                  <a:pt x="740" y="19"/>
                  <a:pt x="740" y="18"/>
                </a:cubicBezTo>
                <a:cubicBezTo>
                  <a:pt x="690" y="0"/>
                  <a:pt x="690" y="0"/>
                  <a:pt x="690" y="0"/>
                </a:cubicBezTo>
                <a:cubicBezTo>
                  <a:pt x="669" y="9"/>
                  <a:pt x="669" y="9"/>
                  <a:pt x="669" y="9"/>
                </a:cubicBezTo>
                <a:cubicBezTo>
                  <a:pt x="526" y="68"/>
                  <a:pt x="526" y="68"/>
                  <a:pt x="526" y="68"/>
                </a:cubicBezTo>
                <a:cubicBezTo>
                  <a:pt x="524" y="69"/>
                  <a:pt x="524" y="69"/>
                  <a:pt x="524" y="69"/>
                </a:cubicBezTo>
                <a:cubicBezTo>
                  <a:pt x="498" y="82"/>
                  <a:pt x="498" y="82"/>
                  <a:pt x="498" y="82"/>
                </a:cubicBezTo>
                <a:cubicBezTo>
                  <a:pt x="497" y="82"/>
                  <a:pt x="497" y="82"/>
                  <a:pt x="497" y="82"/>
                </a:cubicBezTo>
                <a:cubicBezTo>
                  <a:pt x="396" y="40"/>
                  <a:pt x="396" y="40"/>
                  <a:pt x="396" y="40"/>
                </a:cubicBezTo>
                <a:cubicBezTo>
                  <a:pt x="294" y="64"/>
                  <a:pt x="294" y="64"/>
                  <a:pt x="294" y="64"/>
                </a:cubicBezTo>
                <a:cubicBezTo>
                  <a:pt x="251" y="160"/>
                  <a:pt x="251" y="160"/>
                  <a:pt x="251" y="160"/>
                </a:cubicBezTo>
                <a:cubicBezTo>
                  <a:pt x="251" y="160"/>
                  <a:pt x="251" y="160"/>
                  <a:pt x="251" y="160"/>
                </a:cubicBezTo>
                <a:cubicBezTo>
                  <a:pt x="210" y="180"/>
                  <a:pt x="210" y="180"/>
                  <a:pt x="210" y="180"/>
                </a:cubicBezTo>
                <a:cubicBezTo>
                  <a:pt x="210" y="180"/>
                  <a:pt x="210" y="180"/>
                  <a:pt x="210" y="180"/>
                </a:cubicBezTo>
                <a:cubicBezTo>
                  <a:pt x="140" y="192"/>
                  <a:pt x="140" y="192"/>
                  <a:pt x="140" y="192"/>
                </a:cubicBezTo>
                <a:cubicBezTo>
                  <a:pt x="115" y="216"/>
                  <a:pt x="115" y="216"/>
                  <a:pt x="115" y="216"/>
                </a:cubicBezTo>
                <a:cubicBezTo>
                  <a:pt x="52" y="307"/>
                  <a:pt x="52" y="307"/>
                  <a:pt x="52" y="307"/>
                </a:cubicBezTo>
                <a:cubicBezTo>
                  <a:pt x="49" y="311"/>
                  <a:pt x="49" y="311"/>
                  <a:pt x="49" y="311"/>
                </a:cubicBezTo>
                <a:cubicBezTo>
                  <a:pt x="48" y="359"/>
                  <a:pt x="48" y="359"/>
                  <a:pt x="48" y="359"/>
                </a:cubicBezTo>
                <a:cubicBezTo>
                  <a:pt x="48" y="377"/>
                  <a:pt x="48" y="377"/>
                  <a:pt x="48" y="377"/>
                </a:cubicBezTo>
                <a:cubicBezTo>
                  <a:pt x="48" y="378"/>
                  <a:pt x="48" y="378"/>
                  <a:pt x="48" y="378"/>
                </a:cubicBezTo>
                <a:cubicBezTo>
                  <a:pt x="3" y="430"/>
                  <a:pt x="3" y="430"/>
                  <a:pt x="3" y="430"/>
                </a:cubicBezTo>
                <a:cubicBezTo>
                  <a:pt x="0" y="534"/>
                  <a:pt x="0" y="534"/>
                  <a:pt x="0" y="534"/>
                </a:cubicBezTo>
                <a:cubicBezTo>
                  <a:pt x="59" y="575"/>
                  <a:pt x="59" y="575"/>
                  <a:pt x="59" y="575"/>
                </a:cubicBezTo>
                <a:cubicBezTo>
                  <a:pt x="155" y="636"/>
                  <a:pt x="155" y="636"/>
                  <a:pt x="155" y="636"/>
                </a:cubicBezTo>
                <a:cubicBezTo>
                  <a:pt x="166" y="639"/>
                  <a:pt x="166" y="639"/>
                  <a:pt x="166" y="639"/>
                </a:cubicBezTo>
                <a:cubicBezTo>
                  <a:pt x="174" y="613"/>
                  <a:pt x="174" y="613"/>
                  <a:pt x="174" y="613"/>
                </a:cubicBezTo>
                <a:cubicBezTo>
                  <a:pt x="176" y="607"/>
                  <a:pt x="176" y="607"/>
                  <a:pt x="176" y="607"/>
                </a:cubicBezTo>
                <a:cubicBezTo>
                  <a:pt x="176" y="607"/>
                  <a:pt x="176" y="606"/>
                  <a:pt x="177" y="607"/>
                </a:cubicBezTo>
                <a:cubicBezTo>
                  <a:pt x="189" y="610"/>
                  <a:pt x="189" y="610"/>
                  <a:pt x="189" y="610"/>
                </a:cubicBezTo>
                <a:cubicBezTo>
                  <a:pt x="200" y="613"/>
                  <a:pt x="200" y="613"/>
                  <a:pt x="200" y="613"/>
                </a:cubicBezTo>
                <a:cubicBezTo>
                  <a:pt x="201" y="613"/>
                  <a:pt x="201" y="613"/>
                  <a:pt x="201" y="613"/>
                </a:cubicBezTo>
                <a:cubicBezTo>
                  <a:pt x="204" y="629"/>
                  <a:pt x="204" y="629"/>
                  <a:pt x="204" y="629"/>
                </a:cubicBezTo>
                <a:cubicBezTo>
                  <a:pt x="208" y="635"/>
                  <a:pt x="208" y="635"/>
                  <a:pt x="208" y="635"/>
                </a:cubicBezTo>
                <a:cubicBezTo>
                  <a:pt x="261" y="708"/>
                  <a:pt x="261" y="708"/>
                  <a:pt x="261" y="708"/>
                </a:cubicBezTo>
                <a:cubicBezTo>
                  <a:pt x="261" y="709"/>
                  <a:pt x="261" y="709"/>
                  <a:pt x="261" y="709"/>
                </a:cubicBezTo>
                <a:cubicBezTo>
                  <a:pt x="235" y="738"/>
                  <a:pt x="235" y="738"/>
                  <a:pt x="235" y="738"/>
                </a:cubicBezTo>
                <a:cubicBezTo>
                  <a:pt x="243" y="785"/>
                  <a:pt x="243" y="785"/>
                  <a:pt x="243" y="785"/>
                </a:cubicBezTo>
                <a:cubicBezTo>
                  <a:pt x="291" y="870"/>
                  <a:pt x="291" y="870"/>
                  <a:pt x="291" y="870"/>
                </a:cubicBezTo>
                <a:cubicBezTo>
                  <a:pt x="291" y="871"/>
                  <a:pt x="291" y="871"/>
                  <a:pt x="291" y="871"/>
                </a:cubicBezTo>
                <a:cubicBezTo>
                  <a:pt x="251" y="896"/>
                  <a:pt x="251" y="896"/>
                  <a:pt x="251" y="896"/>
                </a:cubicBezTo>
                <a:cubicBezTo>
                  <a:pt x="259" y="902"/>
                  <a:pt x="259" y="902"/>
                  <a:pt x="259" y="902"/>
                </a:cubicBezTo>
                <a:cubicBezTo>
                  <a:pt x="259" y="902"/>
                  <a:pt x="260" y="903"/>
                  <a:pt x="260" y="903"/>
                </a:cubicBezTo>
                <a:cubicBezTo>
                  <a:pt x="260" y="903"/>
                  <a:pt x="260" y="903"/>
                  <a:pt x="259" y="903"/>
                </a:cubicBezTo>
                <a:cubicBezTo>
                  <a:pt x="228" y="943"/>
                  <a:pt x="228" y="943"/>
                  <a:pt x="228" y="943"/>
                </a:cubicBezTo>
                <a:cubicBezTo>
                  <a:pt x="260" y="974"/>
                  <a:pt x="260" y="974"/>
                  <a:pt x="260" y="974"/>
                </a:cubicBezTo>
                <a:cubicBezTo>
                  <a:pt x="260" y="974"/>
                  <a:pt x="260" y="974"/>
                  <a:pt x="260" y="975"/>
                </a:cubicBezTo>
                <a:cubicBezTo>
                  <a:pt x="263" y="1013"/>
                  <a:pt x="263" y="1013"/>
                  <a:pt x="263" y="1013"/>
                </a:cubicBezTo>
                <a:cubicBezTo>
                  <a:pt x="264" y="1028"/>
                  <a:pt x="264" y="1028"/>
                  <a:pt x="264" y="1028"/>
                </a:cubicBezTo>
                <a:cubicBezTo>
                  <a:pt x="317" y="1044"/>
                  <a:pt x="317" y="1044"/>
                  <a:pt x="317" y="1044"/>
                </a:cubicBezTo>
                <a:cubicBezTo>
                  <a:pt x="318" y="1045"/>
                  <a:pt x="318" y="1045"/>
                  <a:pt x="318" y="1045"/>
                </a:cubicBezTo>
                <a:cubicBezTo>
                  <a:pt x="327" y="1129"/>
                  <a:pt x="327" y="1129"/>
                  <a:pt x="327" y="1129"/>
                </a:cubicBezTo>
                <a:cubicBezTo>
                  <a:pt x="331" y="1136"/>
                  <a:pt x="331" y="1136"/>
                  <a:pt x="331" y="1136"/>
                </a:cubicBezTo>
                <a:cubicBezTo>
                  <a:pt x="357" y="1182"/>
                  <a:pt x="357" y="1182"/>
                  <a:pt x="357" y="1182"/>
                </a:cubicBezTo>
                <a:cubicBezTo>
                  <a:pt x="357" y="1183"/>
                  <a:pt x="357" y="1183"/>
                  <a:pt x="357" y="1183"/>
                </a:cubicBezTo>
                <a:cubicBezTo>
                  <a:pt x="335" y="1198"/>
                  <a:pt x="335" y="1198"/>
                  <a:pt x="335" y="1198"/>
                </a:cubicBezTo>
                <a:cubicBezTo>
                  <a:pt x="317" y="1251"/>
                  <a:pt x="317" y="1251"/>
                  <a:pt x="317" y="1251"/>
                </a:cubicBezTo>
                <a:cubicBezTo>
                  <a:pt x="319" y="1255"/>
                  <a:pt x="319" y="1255"/>
                  <a:pt x="319" y="1255"/>
                </a:cubicBezTo>
                <a:cubicBezTo>
                  <a:pt x="366" y="1338"/>
                  <a:pt x="366" y="1338"/>
                  <a:pt x="366" y="1338"/>
                </a:cubicBezTo>
                <a:cubicBezTo>
                  <a:pt x="402" y="1420"/>
                  <a:pt x="402" y="1420"/>
                  <a:pt x="402" y="1420"/>
                </a:cubicBezTo>
                <a:cubicBezTo>
                  <a:pt x="442" y="1511"/>
                  <a:pt x="442" y="1511"/>
                  <a:pt x="442" y="1511"/>
                </a:cubicBezTo>
                <a:cubicBezTo>
                  <a:pt x="470" y="1519"/>
                  <a:pt x="470" y="1519"/>
                  <a:pt x="470" y="1519"/>
                </a:cubicBezTo>
                <a:cubicBezTo>
                  <a:pt x="521" y="1544"/>
                  <a:pt x="521" y="1544"/>
                  <a:pt x="521" y="1544"/>
                </a:cubicBezTo>
                <a:cubicBezTo>
                  <a:pt x="550" y="1532"/>
                  <a:pt x="550" y="1532"/>
                  <a:pt x="550" y="1532"/>
                </a:cubicBezTo>
                <a:cubicBezTo>
                  <a:pt x="515" y="1515"/>
                  <a:pt x="515" y="1515"/>
                  <a:pt x="515" y="1515"/>
                </a:cubicBezTo>
                <a:cubicBezTo>
                  <a:pt x="515" y="1515"/>
                  <a:pt x="515" y="1515"/>
                  <a:pt x="515" y="1514"/>
                </a:cubicBezTo>
                <a:cubicBezTo>
                  <a:pt x="515" y="1514"/>
                  <a:pt x="515" y="1514"/>
                  <a:pt x="516" y="1514"/>
                </a:cubicBezTo>
                <a:cubicBezTo>
                  <a:pt x="529" y="1513"/>
                  <a:pt x="529" y="1513"/>
                  <a:pt x="529" y="1513"/>
                </a:cubicBezTo>
                <a:cubicBezTo>
                  <a:pt x="529" y="1513"/>
                  <a:pt x="578" y="1507"/>
                  <a:pt x="578" y="1507"/>
                </a:cubicBezTo>
                <a:cubicBezTo>
                  <a:pt x="578" y="1507"/>
                  <a:pt x="578" y="1507"/>
                  <a:pt x="578" y="1508"/>
                </a:cubicBezTo>
                <a:cubicBezTo>
                  <a:pt x="613" y="1541"/>
                  <a:pt x="613" y="1541"/>
                  <a:pt x="613" y="1541"/>
                </a:cubicBezTo>
                <a:cubicBezTo>
                  <a:pt x="656" y="1583"/>
                  <a:pt x="656" y="1583"/>
                  <a:pt x="656" y="1583"/>
                </a:cubicBezTo>
                <a:cubicBezTo>
                  <a:pt x="657" y="1584"/>
                  <a:pt x="657" y="1584"/>
                  <a:pt x="657" y="1584"/>
                </a:cubicBezTo>
                <a:cubicBezTo>
                  <a:pt x="762" y="1646"/>
                  <a:pt x="762" y="1646"/>
                  <a:pt x="762" y="1646"/>
                </a:cubicBezTo>
                <a:cubicBezTo>
                  <a:pt x="798" y="1621"/>
                  <a:pt x="798" y="1621"/>
                  <a:pt x="798" y="1621"/>
                </a:cubicBezTo>
                <a:cubicBezTo>
                  <a:pt x="810" y="1612"/>
                  <a:pt x="810" y="1612"/>
                  <a:pt x="810" y="1612"/>
                </a:cubicBezTo>
                <a:cubicBezTo>
                  <a:pt x="831" y="1597"/>
                  <a:pt x="831" y="1597"/>
                  <a:pt x="831" y="1597"/>
                </a:cubicBezTo>
                <a:cubicBezTo>
                  <a:pt x="831" y="1597"/>
                  <a:pt x="832" y="1597"/>
                  <a:pt x="832" y="1597"/>
                </a:cubicBezTo>
                <a:cubicBezTo>
                  <a:pt x="832" y="1597"/>
                  <a:pt x="832" y="1597"/>
                  <a:pt x="832" y="1597"/>
                </a:cubicBezTo>
                <a:cubicBezTo>
                  <a:pt x="875" y="1679"/>
                  <a:pt x="875" y="1679"/>
                  <a:pt x="875" y="1679"/>
                </a:cubicBezTo>
                <a:cubicBezTo>
                  <a:pt x="929" y="1732"/>
                  <a:pt x="929" y="1732"/>
                  <a:pt x="929" y="1732"/>
                </a:cubicBezTo>
                <a:cubicBezTo>
                  <a:pt x="958" y="1720"/>
                  <a:pt x="958" y="1720"/>
                  <a:pt x="958" y="1720"/>
                </a:cubicBezTo>
                <a:cubicBezTo>
                  <a:pt x="963" y="1695"/>
                  <a:pt x="963" y="1695"/>
                  <a:pt x="963" y="1695"/>
                </a:cubicBezTo>
                <a:cubicBezTo>
                  <a:pt x="963" y="1695"/>
                  <a:pt x="963" y="1695"/>
                  <a:pt x="963" y="1695"/>
                </a:cubicBezTo>
                <a:cubicBezTo>
                  <a:pt x="994" y="1637"/>
                  <a:pt x="994" y="1637"/>
                  <a:pt x="994" y="1637"/>
                </a:cubicBezTo>
                <a:cubicBezTo>
                  <a:pt x="948" y="1595"/>
                  <a:pt x="948" y="1595"/>
                  <a:pt x="948" y="1595"/>
                </a:cubicBezTo>
                <a:cubicBezTo>
                  <a:pt x="948" y="1595"/>
                  <a:pt x="948" y="1594"/>
                  <a:pt x="948" y="1594"/>
                </a:cubicBezTo>
                <a:cubicBezTo>
                  <a:pt x="948" y="1594"/>
                  <a:pt x="948" y="1594"/>
                  <a:pt x="948" y="1594"/>
                </a:cubicBezTo>
                <a:cubicBezTo>
                  <a:pt x="1005" y="1542"/>
                  <a:pt x="1005" y="1542"/>
                  <a:pt x="1005" y="1542"/>
                </a:cubicBezTo>
                <a:cubicBezTo>
                  <a:pt x="1006" y="1542"/>
                  <a:pt x="1006" y="1542"/>
                  <a:pt x="1006" y="1542"/>
                </a:cubicBezTo>
                <a:cubicBezTo>
                  <a:pt x="1110" y="1545"/>
                  <a:pt x="1110" y="1545"/>
                  <a:pt x="1110" y="1545"/>
                </a:cubicBezTo>
                <a:cubicBezTo>
                  <a:pt x="1111" y="1545"/>
                  <a:pt x="1111" y="1545"/>
                  <a:pt x="1111" y="1545"/>
                </a:cubicBezTo>
                <a:cubicBezTo>
                  <a:pt x="1130" y="1624"/>
                  <a:pt x="1130" y="1624"/>
                  <a:pt x="1130" y="1624"/>
                </a:cubicBezTo>
                <a:cubicBezTo>
                  <a:pt x="1163" y="1653"/>
                  <a:pt x="1163" y="1653"/>
                  <a:pt x="1163" y="1653"/>
                </a:cubicBezTo>
                <a:cubicBezTo>
                  <a:pt x="1205" y="1689"/>
                  <a:pt x="1205" y="1689"/>
                  <a:pt x="1205" y="1689"/>
                </a:cubicBezTo>
                <a:cubicBezTo>
                  <a:pt x="1206" y="1691"/>
                  <a:pt x="1206" y="1691"/>
                  <a:pt x="1206" y="1691"/>
                </a:cubicBezTo>
                <a:cubicBezTo>
                  <a:pt x="1208" y="1703"/>
                  <a:pt x="1208" y="1703"/>
                  <a:pt x="1208" y="1703"/>
                </a:cubicBezTo>
                <a:cubicBezTo>
                  <a:pt x="1219" y="1761"/>
                  <a:pt x="1219" y="1761"/>
                  <a:pt x="1219" y="1761"/>
                </a:cubicBezTo>
                <a:cubicBezTo>
                  <a:pt x="1220" y="1795"/>
                  <a:pt x="1220" y="1795"/>
                  <a:pt x="1220" y="1795"/>
                </a:cubicBezTo>
                <a:cubicBezTo>
                  <a:pt x="1270" y="1808"/>
                  <a:pt x="1270" y="1808"/>
                  <a:pt x="1270" y="1808"/>
                </a:cubicBezTo>
                <a:cubicBezTo>
                  <a:pt x="1270" y="1808"/>
                  <a:pt x="1270" y="1808"/>
                  <a:pt x="1270" y="1809"/>
                </a:cubicBezTo>
                <a:cubicBezTo>
                  <a:pt x="1287" y="1840"/>
                  <a:pt x="1287" y="1840"/>
                  <a:pt x="1287" y="1840"/>
                </a:cubicBezTo>
                <a:cubicBezTo>
                  <a:pt x="1303" y="1825"/>
                  <a:pt x="1303" y="1825"/>
                  <a:pt x="1303" y="1825"/>
                </a:cubicBezTo>
                <a:cubicBezTo>
                  <a:pt x="1303" y="1825"/>
                  <a:pt x="1304" y="1825"/>
                  <a:pt x="1304" y="1825"/>
                </a:cubicBezTo>
                <a:cubicBezTo>
                  <a:pt x="1304" y="1825"/>
                  <a:pt x="1304" y="1825"/>
                  <a:pt x="1304" y="1825"/>
                </a:cubicBezTo>
                <a:cubicBezTo>
                  <a:pt x="1320" y="1842"/>
                  <a:pt x="1320" y="1842"/>
                  <a:pt x="1320" y="1842"/>
                </a:cubicBezTo>
              </a:path>
            </a:pathLst>
          </a:custGeom>
          <a:noFill/>
          <a:ln w="25400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Rectangle 52"/>
          <p:cNvSpPr>
            <a:spLocks noChangeArrowheads="1"/>
          </p:cNvSpPr>
          <p:nvPr/>
        </p:nvSpPr>
        <p:spPr bwMode="auto">
          <a:xfrm>
            <a:off x="6731000" y="5483225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3814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53"/>
          <p:cNvSpPr>
            <a:spLocks noChangeArrowheads="1"/>
          </p:cNvSpPr>
          <p:nvPr/>
        </p:nvSpPr>
        <p:spPr bwMode="auto">
          <a:xfrm>
            <a:off x="7229475" y="5126038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3813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54"/>
          <p:cNvSpPr>
            <a:spLocks noChangeArrowheads="1"/>
          </p:cNvSpPr>
          <p:nvPr/>
        </p:nvSpPr>
        <p:spPr bwMode="auto">
          <a:xfrm>
            <a:off x="7821613" y="4768850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3806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55"/>
          <p:cNvSpPr>
            <a:spLocks noChangeArrowheads="1"/>
          </p:cNvSpPr>
          <p:nvPr/>
        </p:nvSpPr>
        <p:spPr bwMode="auto">
          <a:xfrm>
            <a:off x="6099175" y="4710113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3815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56"/>
          <p:cNvSpPr>
            <a:spLocks noChangeArrowheads="1"/>
          </p:cNvSpPr>
          <p:nvPr/>
        </p:nvSpPr>
        <p:spPr bwMode="auto">
          <a:xfrm>
            <a:off x="5172075" y="4959350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3822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57"/>
          <p:cNvSpPr>
            <a:spLocks noChangeArrowheads="1"/>
          </p:cNvSpPr>
          <p:nvPr/>
        </p:nvSpPr>
        <p:spPr bwMode="auto">
          <a:xfrm>
            <a:off x="4170363" y="4171950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3823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58"/>
          <p:cNvSpPr>
            <a:spLocks noChangeArrowheads="1"/>
          </p:cNvSpPr>
          <p:nvPr/>
        </p:nvSpPr>
        <p:spPr bwMode="auto">
          <a:xfrm>
            <a:off x="5097463" y="3494088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3821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59"/>
          <p:cNvSpPr>
            <a:spLocks noChangeArrowheads="1"/>
          </p:cNvSpPr>
          <p:nvPr/>
        </p:nvSpPr>
        <p:spPr bwMode="auto">
          <a:xfrm>
            <a:off x="6583363" y="3287713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3817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60"/>
          <p:cNvSpPr>
            <a:spLocks noChangeArrowheads="1"/>
          </p:cNvSpPr>
          <p:nvPr/>
        </p:nvSpPr>
        <p:spPr bwMode="auto">
          <a:xfrm>
            <a:off x="6524625" y="3940175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3816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61"/>
          <p:cNvSpPr>
            <a:spLocks noChangeArrowheads="1"/>
          </p:cNvSpPr>
          <p:nvPr/>
        </p:nvSpPr>
        <p:spPr bwMode="auto">
          <a:xfrm>
            <a:off x="7359650" y="4251325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3807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62"/>
          <p:cNvSpPr>
            <a:spLocks noChangeArrowheads="1"/>
          </p:cNvSpPr>
          <p:nvPr/>
        </p:nvSpPr>
        <p:spPr bwMode="auto">
          <a:xfrm>
            <a:off x="7691438" y="3851275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3812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63"/>
          <p:cNvSpPr>
            <a:spLocks noChangeArrowheads="1"/>
          </p:cNvSpPr>
          <p:nvPr/>
        </p:nvSpPr>
        <p:spPr bwMode="auto">
          <a:xfrm>
            <a:off x="4059238" y="3052763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3824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64"/>
          <p:cNvSpPr>
            <a:spLocks noChangeArrowheads="1"/>
          </p:cNvSpPr>
          <p:nvPr/>
        </p:nvSpPr>
        <p:spPr bwMode="auto">
          <a:xfrm>
            <a:off x="5541963" y="2874963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3820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65"/>
          <p:cNvSpPr>
            <a:spLocks noChangeArrowheads="1"/>
          </p:cNvSpPr>
          <p:nvPr/>
        </p:nvSpPr>
        <p:spPr bwMode="auto">
          <a:xfrm>
            <a:off x="5713413" y="2119313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3819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66"/>
          <p:cNvSpPr>
            <a:spLocks noChangeArrowheads="1"/>
          </p:cNvSpPr>
          <p:nvPr/>
        </p:nvSpPr>
        <p:spPr bwMode="auto">
          <a:xfrm>
            <a:off x="6767513" y="2446338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3808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67"/>
          <p:cNvSpPr>
            <a:spLocks noChangeArrowheads="1"/>
          </p:cNvSpPr>
          <p:nvPr/>
        </p:nvSpPr>
        <p:spPr bwMode="auto">
          <a:xfrm>
            <a:off x="5584825" y="884238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3818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68"/>
          <p:cNvSpPr>
            <a:spLocks noChangeArrowheads="1"/>
          </p:cNvSpPr>
          <p:nvPr/>
        </p:nvSpPr>
        <p:spPr bwMode="auto">
          <a:xfrm>
            <a:off x="3840163" y="1420813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3825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69"/>
          <p:cNvSpPr>
            <a:spLocks noChangeArrowheads="1"/>
          </p:cNvSpPr>
          <p:nvPr/>
        </p:nvSpPr>
        <p:spPr bwMode="auto">
          <a:xfrm>
            <a:off x="8788400" y="4359275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3804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70"/>
          <p:cNvSpPr>
            <a:spLocks noChangeArrowheads="1"/>
          </p:cNvSpPr>
          <p:nvPr/>
        </p:nvSpPr>
        <p:spPr bwMode="auto">
          <a:xfrm>
            <a:off x="8280400" y="4756150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3805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71"/>
          <p:cNvSpPr>
            <a:spLocks noChangeArrowheads="1"/>
          </p:cNvSpPr>
          <p:nvPr/>
        </p:nvSpPr>
        <p:spPr bwMode="auto">
          <a:xfrm>
            <a:off x="9129713" y="3943350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3803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72"/>
          <p:cNvSpPr>
            <a:spLocks noChangeArrowheads="1"/>
          </p:cNvSpPr>
          <p:nvPr/>
        </p:nvSpPr>
        <p:spPr bwMode="auto">
          <a:xfrm>
            <a:off x="9286875" y="3567113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3801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73"/>
          <p:cNvSpPr>
            <a:spLocks noChangeArrowheads="1"/>
          </p:cNvSpPr>
          <p:nvPr/>
        </p:nvSpPr>
        <p:spPr bwMode="auto">
          <a:xfrm>
            <a:off x="8699500" y="3016250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3802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74"/>
          <p:cNvSpPr>
            <a:spLocks noChangeArrowheads="1"/>
          </p:cNvSpPr>
          <p:nvPr/>
        </p:nvSpPr>
        <p:spPr bwMode="auto">
          <a:xfrm>
            <a:off x="9286875" y="4706938"/>
            <a:ext cx="295275" cy="173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3811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75"/>
          <p:cNvSpPr>
            <a:spLocks noChangeArrowheads="1"/>
          </p:cNvSpPr>
          <p:nvPr/>
        </p:nvSpPr>
        <p:spPr bwMode="auto">
          <a:xfrm>
            <a:off x="5578475" y="760413"/>
            <a:ext cx="320675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Tinn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76"/>
          <p:cNvSpPr>
            <a:spLocks noChangeArrowheads="1"/>
          </p:cNvSpPr>
          <p:nvPr/>
        </p:nvSpPr>
        <p:spPr bwMode="auto">
          <a:xfrm>
            <a:off x="3816350" y="1296988"/>
            <a:ext cx="3635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Vinje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77"/>
          <p:cNvSpPr>
            <a:spLocks noChangeArrowheads="1"/>
          </p:cNvSpPr>
          <p:nvPr/>
        </p:nvSpPr>
        <p:spPr bwMode="auto">
          <a:xfrm>
            <a:off x="5627688" y="1998663"/>
            <a:ext cx="3111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Hjar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78"/>
          <p:cNvSpPr>
            <a:spLocks noChangeArrowheads="1"/>
          </p:cNvSpPr>
          <p:nvPr/>
        </p:nvSpPr>
        <p:spPr bwMode="auto">
          <a:xfrm>
            <a:off x="5849938" y="1998663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79"/>
          <p:cNvSpPr>
            <a:spLocks noChangeArrowheads="1"/>
          </p:cNvSpPr>
          <p:nvPr/>
        </p:nvSpPr>
        <p:spPr bwMode="auto">
          <a:xfrm>
            <a:off x="5892800" y="1998663"/>
            <a:ext cx="24606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80"/>
          <p:cNvSpPr>
            <a:spLocks noChangeArrowheads="1"/>
          </p:cNvSpPr>
          <p:nvPr/>
        </p:nvSpPr>
        <p:spPr bwMode="auto">
          <a:xfrm>
            <a:off x="4022725" y="2928938"/>
            <a:ext cx="1412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81"/>
          <p:cNvSpPr>
            <a:spLocks noChangeArrowheads="1"/>
          </p:cNvSpPr>
          <p:nvPr/>
        </p:nvSpPr>
        <p:spPr bwMode="auto">
          <a:xfrm>
            <a:off x="4075113" y="2928938"/>
            <a:ext cx="2095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82"/>
          <p:cNvSpPr>
            <a:spLocks noChangeArrowheads="1"/>
          </p:cNvSpPr>
          <p:nvPr/>
        </p:nvSpPr>
        <p:spPr bwMode="auto">
          <a:xfrm>
            <a:off x="4203700" y="2928938"/>
            <a:ext cx="1349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83"/>
          <p:cNvSpPr>
            <a:spLocks noChangeArrowheads="1"/>
          </p:cNvSpPr>
          <p:nvPr/>
        </p:nvSpPr>
        <p:spPr bwMode="auto">
          <a:xfrm>
            <a:off x="4259263" y="2928938"/>
            <a:ext cx="1412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84"/>
          <p:cNvSpPr>
            <a:spLocks noChangeArrowheads="1"/>
          </p:cNvSpPr>
          <p:nvPr/>
        </p:nvSpPr>
        <p:spPr bwMode="auto">
          <a:xfrm>
            <a:off x="4992688" y="3373438"/>
            <a:ext cx="14446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85"/>
          <p:cNvSpPr>
            <a:spLocks noChangeArrowheads="1"/>
          </p:cNvSpPr>
          <p:nvPr/>
        </p:nvSpPr>
        <p:spPr bwMode="auto">
          <a:xfrm>
            <a:off x="5054600" y="3373438"/>
            <a:ext cx="1666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86"/>
          <p:cNvSpPr>
            <a:spLocks noChangeArrowheads="1"/>
          </p:cNvSpPr>
          <p:nvPr/>
        </p:nvSpPr>
        <p:spPr bwMode="auto">
          <a:xfrm>
            <a:off x="5143500" y="3373438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Rectangle 87"/>
          <p:cNvSpPr>
            <a:spLocks noChangeArrowheads="1"/>
          </p:cNvSpPr>
          <p:nvPr/>
        </p:nvSpPr>
        <p:spPr bwMode="auto">
          <a:xfrm>
            <a:off x="5186363" y="3373438"/>
            <a:ext cx="37306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eseid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" name="Rectangle 88"/>
          <p:cNvSpPr>
            <a:spLocks noChangeArrowheads="1"/>
          </p:cNvSpPr>
          <p:nvPr/>
        </p:nvSpPr>
        <p:spPr bwMode="auto">
          <a:xfrm>
            <a:off x="5454650" y="2755900"/>
            <a:ext cx="34766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Seljo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1" name="Rectangle 89"/>
          <p:cNvSpPr>
            <a:spLocks noChangeArrowheads="1"/>
          </p:cNvSpPr>
          <p:nvPr/>
        </p:nvSpPr>
        <p:spPr bwMode="auto">
          <a:xfrm>
            <a:off x="5710238" y="2755900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Rectangle 90"/>
          <p:cNvSpPr>
            <a:spLocks noChangeArrowheads="1"/>
          </p:cNvSpPr>
          <p:nvPr/>
        </p:nvSpPr>
        <p:spPr bwMode="auto">
          <a:xfrm>
            <a:off x="5756275" y="2755900"/>
            <a:ext cx="1476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3" name="Rectangle 91"/>
          <p:cNvSpPr>
            <a:spLocks noChangeArrowheads="1"/>
          </p:cNvSpPr>
          <p:nvPr/>
        </p:nvSpPr>
        <p:spPr bwMode="auto">
          <a:xfrm>
            <a:off x="6635750" y="2322513"/>
            <a:ext cx="2349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4" name="Rectangle 92"/>
          <p:cNvSpPr>
            <a:spLocks noChangeArrowheads="1"/>
          </p:cNvSpPr>
          <p:nvPr/>
        </p:nvSpPr>
        <p:spPr bwMode="auto">
          <a:xfrm>
            <a:off x="6789738" y="2322513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93"/>
          <p:cNvSpPr>
            <a:spLocks noChangeArrowheads="1"/>
          </p:cNvSpPr>
          <p:nvPr/>
        </p:nvSpPr>
        <p:spPr bwMode="auto">
          <a:xfrm>
            <a:off x="6832600" y="2322513"/>
            <a:ext cx="4381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odden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94"/>
          <p:cNvSpPr>
            <a:spLocks noChangeArrowheads="1"/>
          </p:cNvSpPr>
          <p:nvPr/>
        </p:nvSpPr>
        <p:spPr bwMode="auto">
          <a:xfrm>
            <a:off x="6338888" y="3163888"/>
            <a:ext cx="2984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Mid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95"/>
          <p:cNvSpPr>
            <a:spLocks noChangeArrowheads="1"/>
          </p:cNvSpPr>
          <p:nvPr/>
        </p:nvSpPr>
        <p:spPr bwMode="auto">
          <a:xfrm>
            <a:off x="6548438" y="3163888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96"/>
          <p:cNvSpPr>
            <a:spLocks noChangeArrowheads="1"/>
          </p:cNvSpPr>
          <p:nvPr/>
        </p:nvSpPr>
        <p:spPr bwMode="auto">
          <a:xfrm>
            <a:off x="6588125" y="3163888"/>
            <a:ext cx="11430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97"/>
          <p:cNvSpPr>
            <a:spLocks noChangeArrowheads="1"/>
          </p:cNvSpPr>
          <p:nvPr/>
        </p:nvSpPr>
        <p:spPr bwMode="auto">
          <a:xfrm>
            <a:off x="6626225" y="3163888"/>
            <a:ext cx="1412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Rectangle 98"/>
          <p:cNvSpPr>
            <a:spLocks noChangeArrowheads="1"/>
          </p:cNvSpPr>
          <p:nvPr/>
        </p:nvSpPr>
        <p:spPr bwMode="auto">
          <a:xfrm>
            <a:off x="6678613" y="3163888"/>
            <a:ext cx="536575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elemark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1" name="Rectangle 99"/>
          <p:cNvSpPr>
            <a:spLocks noChangeArrowheads="1"/>
          </p:cNvSpPr>
          <p:nvPr/>
        </p:nvSpPr>
        <p:spPr bwMode="auto">
          <a:xfrm>
            <a:off x="4078288" y="4051300"/>
            <a:ext cx="200025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2" name="Rectangle 100"/>
          <p:cNvSpPr>
            <a:spLocks noChangeArrowheads="1"/>
          </p:cNvSpPr>
          <p:nvPr/>
        </p:nvSpPr>
        <p:spPr bwMode="auto">
          <a:xfrm>
            <a:off x="4198938" y="4051300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3" name="Rectangle 101"/>
          <p:cNvSpPr>
            <a:spLocks noChangeArrowheads="1"/>
          </p:cNvSpPr>
          <p:nvPr/>
        </p:nvSpPr>
        <p:spPr bwMode="auto">
          <a:xfrm>
            <a:off x="4241800" y="4051300"/>
            <a:ext cx="37306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esdal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4" name="Rectangle 102"/>
          <p:cNvSpPr>
            <a:spLocks noChangeArrowheads="1"/>
          </p:cNvSpPr>
          <p:nvPr/>
        </p:nvSpPr>
        <p:spPr bwMode="auto">
          <a:xfrm>
            <a:off x="5080000" y="4835525"/>
            <a:ext cx="55086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Nissedal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5" name="Rectangle 103"/>
          <p:cNvSpPr>
            <a:spLocks noChangeArrowheads="1"/>
          </p:cNvSpPr>
          <p:nvPr/>
        </p:nvSpPr>
        <p:spPr bwMode="auto">
          <a:xfrm>
            <a:off x="5969000" y="4589463"/>
            <a:ext cx="1603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6" name="Rectangle 104"/>
          <p:cNvSpPr>
            <a:spLocks noChangeArrowheads="1"/>
          </p:cNvSpPr>
          <p:nvPr/>
        </p:nvSpPr>
        <p:spPr bwMode="auto">
          <a:xfrm>
            <a:off x="6046788" y="4589463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7" name="Rectangle 105"/>
          <p:cNvSpPr>
            <a:spLocks noChangeArrowheads="1"/>
          </p:cNvSpPr>
          <p:nvPr/>
        </p:nvSpPr>
        <p:spPr bwMode="auto">
          <a:xfrm>
            <a:off x="6089650" y="4589463"/>
            <a:ext cx="21590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8" name="Rectangle 106"/>
          <p:cNvSpPr>
            <a:spLocks noChangeArrowheads="1"/>
          </p:cNvSpPr>
          <p:nvPr/>
        </p:nvSpPr>
        <p:spPr bwMode="auto">
          <a:xfrm>
            <a:off x="6219825" y="4589463"/>
            <a:ext cx="13811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9" name="Rectangle 107"/>
          <p:cNvSpPr>
            <a:spLocks noChangeArrowheads="1"/>
          </p:cNvSpPr>
          <p:nvPr/>
        </p:nvSpPr>
        <p:spPr bwMode="auto">
          <a:xfrm>
            <a:off x="6283325" y="4589463"/>
            <a:ext cx="31750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0" name="Rectangle 108"/>
          <p:cNvSpPr>
            <a:spLocks noChangeArrowheads="1"/>
          </p:cNvSpPr>
          <p:nvPr/>
        </p:nvSpPr>
        <p:spPr bwMode="auto">
          <a:xfrm>
            <a:off x="6478588" y="3819525"/>
            <a:ext cx="41910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Nome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1" name="Rectangle 109"/>
          <p:cNvSpPr>
            <a:spLocks noChangeArrowheads="1"/>
          </p:cNvSpPr>
          <p:nvPr/>
        </p:nvSpPr>
        <p:spPr bwMode="auto">
          <a:xfrm>
            <a:off x="7331075" y="4130675"/>
            <a:ext cx="3762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Skien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2" name="Rectangle 110"/>
          <p:cNvSpPr>
            <a:spLocks noChangeArrowheads="1"/>
          </p:cNvSpPr>
          <p:nvPr/>
        </p:nvSpPr>
        <p:spPr bwMode="auto">
          <a:xfrm>
            <a:off x="7623175" y="3727450"/>
            <a:ext cx="3762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Siljan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3" name="Rectangle 111"/>
          <p:cNvSpPr>
            <a:spLocks noChangeArrowheads="1"/>
          </p:cNvSpPr>
          <p:nvPr/>
        </p:nvSpPr>
        <p:spPr bwMode="auto">
          <a:xfrm>
            <a:off x="7678738" y="4527550"/>
            <a:ext cx="14446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4" name="Rectangle 112"/>
          <p:cNvSpPr>
            <a:spLocks noChangeArrowheads="1"/>
          </p:cNvSpPr>
          <p:nvPr/>
        </p:nvSpPr>
        <p:spPr bwMode="auto">
          <a:xfrm>
            <a:off x="7740650" y="4527550"/>
            <a:ext cx="1476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5" name="Rectangle 113"/>
          <p:cNvSpPr>
            <a:spLocks noChangeArrowheads="1"/>
          </p:cNvSpPr>
          <p:nvPr/>
        </p:nvSpPr>
        <p:spPr bwMode="auto">
          <a:xfrm>
            <a:off x="7812088" y="4527550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6" name="Rectangle 114"/>
          <p:cNvSpPr>
            <a:spLocks noChangeArrowheads="1"/>
          </p:cNvSpPr>
          <p:nvPr/>
        </p:nvSpPr>
        <p:spPr bwMode="auto">
          <a:xfrm>
            <a:off x="7854950" y="4527550"/>
            <a:ext cx="16986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7" name="Rectangle 115"/>
          <p:cNvSpPr>
            <a:spLocks noChangeArrowheads="1"/>
          </p:cNvSpPr>
          <p:nvPr/>
        </p:nvSpPr>
        <p:spPr bwMode="auto">
          <a:xfrm>
            <a:off x="7678738" y="4632325"/>
            <a:ext cx="4127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grunn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8" name="Rectangle 116"/>
          <p:cNvSpPr>
            <a:spLocks noChangeArrowheads="1"/>
          </p:cNvSpPr>
          <p:nvPr/>
        </p:nvSpPr>
        <p:spPr bwMode="auto">
          <a:xfrm>
            <a:off x="7153275" y="5002213"/>
            <a:ext cx="504825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Bamble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9" name="Rectangle 117"/>
          <p:cNvSpPr>
            <a:spLocks noChangeArrowheads="1"/>
          </p:cNvSpPr>
          <p:nvPr/>
        </p:nvSpPr>
        <p:spPr bwMode="auto">
          <a:xfrm>
            <a:off x="6675438" y="5362575"/>
            <a:ext cx="14446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0" name="Rectangle 118"/>
          <p:cNvSpPr>
            <a:spLocks noChangeArrowheads="1"/>
          </p:cNvSpPr>
          <p:nvPr/>
        </p:nvSpPr>
        <p:spPr bwMode="auto">
          <a:xfrm>
            <a:off x="6745288" y="5362575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1" name="Rectangle 119"/>
          <p:cNvSpPr>
            <a:spLocks noChangeArrowheads="1"/>
          </p:cNvSpPr>
          <p:nvPr/>
        </p:nvSpPr>
        <p:spPr bwMode="auto">
          <a:xfrm>
            <a:off x="6786563" y="5362575"/>
            <a:ext cx="1412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2" name="Rectangle 120"/>
          <p:cNvSpPr>
            <a:spLocks noChangeArrowheads="1"/>
          </p:cNvSpPr>
          <p:nvPr/>
        </p:nvSpPr>
        <p:spPr bwMode="auto">
          <a:xfrm>
            <a:off x="6850063" y="5362575"/>
            <a:ext cx="13811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3" name="Rectangle 121"/>
          <p:cNvSpPr>
            <a:spLocks noChangeArrowheads="1"/>
          </p:cNvSpPr>
          <p:nvPr/>
        </p:nvSpPr>
        <p:spPr bwMode="auto">
          <a:xfrm>
            <a:off x="6908800" y="5362575"/>
            <a:ext cx="1412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4" name="Rectangle 122"/>
          <p:cNvSpPr>
            <a:spLocks noChangeArrowheads="1"/>
          </p:cNvSpPr>
          <p:nvPr/>
        </p:nvSpPr>
        <p:spPr bwMode="auto">
          <a:xfrm>
            <a:off x="6973888" y="5362575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5" name="Rectangle 123"/>
          <p:cNvSpPr>
            <a:spLocks noChangeArrowheads="1"/>
          </p:cNvSpPr>
          <p:nvPr/>
        </p:nvSpPr>
        <p:spPr bwMode="auto">
          <a:xfrm>
            <a:off x="7019925" y="5362575"/>
            <a:ext cx="1476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6" name="Rectangle 124"/>
          <p:cNvSpPr>
            <a:spLocks noChangeArrowheads="1"/>
          </p:cNvSpPr>
          <p:nvPr/>
        </p:nvSpPr>
        <p:spPr bwMode="auto">
          <a:xfrm>
            <a:off x="8532813" y="2781300"/>
            <a:ext cx="4905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Holme-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7" name="Rectangle 125"/>
          <p:cNvSpPr>
            <a:spLocks noChangeArrowheads="1"/>
          </p:cNvSpPr>
          <p:nvPr/>
        </p:nvSpPr>
        <p:spPr bwMode="auto">
          <a:xfrm>
            <a:off x="8591550" y="2886075"/>
            <a:ext cx="12700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8" name="Rectangle 126"/>
          <p:cNvSpPr>
            <a:spLocks noChangeArrowheads="1"/>
          </p:cNvSpPr>
          <p:nvPr/>
        </p:nvSpPr>
        <p:spPr bwMode="auto">
          <a:xfrm>
            <a:off x="8643938" y="2886075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9" name="Rectangle 127"/>
          <p:cNvSpPr>
            <a:spLocks noChangeArrowheads="1"/>
          </p:cNvSpPr>
          <p:nvPr/>
        </p:nvSpPr>
        <p:spPr bwMode="auto">
          <a:xfrm>
            <a:off x="8686800" y="2886075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0" name="Rectangle 128"/>
          <p:cNvSpPr>
            <a:spLocks noChangeArrowheads="1"/>
          </p:cNvSpPr>
          <p:nvPr/>
        </p:nvSpPr>
        <p:spPr bwMode="auto">
          <a:xfrm>
            <a:off x="8729663" y="2886075"/>
            <a:ext cx="2873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1" name="Rectangle 129"/>
          <p:cNvSpPr>
            <a:spLocks noChangeArrowheads="1"/>
          </p:cNvSpPr>
          <p:nvPr/>
        </p:nvSpPr>
        <p:spPr bwMode="auto">
          <a:xfrm>
            <a:off x="9234488" y="3443288"/>
            <a:ext cx="2809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2" name="Rectangle 130"/>
          <p:cNvSpPr>
            <a:spLocks noChangeArrowheads="1"/>
          </p:cNvSpPr>
          <p:nvPr/>
        </p:nvSpPr>
        <p:spPr bwMode="auto">
          <a:xfrm>
            <a:off x="9429750" y="3443288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3" name="Rectangle 131"/>
          <p:cNvSpPr>
            <a:spLocks noChangeArrowheads="1"/>
          </p:cNvSpPr>
          <p:nvPr/>
        </p:nvSpPr>
        <p:spPr bwMode="auto">
          <a:xfrm>
            <a:off x="9472613" y="3443288"/>
            <a:ext cx="21590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4" name="Rectangle 132"/>
          <p:cNvSpPr>
            <a:spLocks noChangeArrowheads="1"/>
          </p:cNvSpPr>
          <p:nvPr/>
        </p:nvSpPr>
        <p:spPr bwMode="auto">
          <a:xfrm>
            <a:off x="8939213" y="3721100"/>
            <a:ext cx="1412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5" name="Rectangle 133"/>
          <p:cNvSpPr>
            <a:spLocks noChangeArrowheads="1"/>
          </p:cNvSpPr>
          <p:nvPr/>
        </p:nvSpPr>
        <p:spPr bwMode="auto">
          <a:xfrm>
            <a:off x="8991600" y="3721100"/>
            <a:ext cx="320675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øns-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6" name="Rectangle 134"/>
          <p:cNvSpPr>
            <a:spLocks noChangeArrowheads="1"/>
          </p:cNvSpPr>
          <p:nvPr/>
        </p:nvSpPr>
        <p:spPr bwMode="auto">
          <a:xfrm>
            <a:off x="8939213" y="3825875"/>
            <a:ext cx="3111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 be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7" name="Rectangle 135"/>
          <p:cNvSpPr>
            <a:spLocks noChangeArrowheads="1"/>
          </p:cNvSpPr>
          <p:nvPr/>
        </p:nvSpPr>
        <p:spPr bwMode="auto">
          <a:xfrm>
            <a:off x="9161463" y="3825875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8" name="Rectangle 136"/>
          <p:cNvSpPr>
            <a:spLocks noChangeArrowheads="1"/>
          </p:cNvSpPr>
          <p:nvPr/>
        </p:nvSpPr>
        <p:spPr bwMode="auto">
          <a:xfrm>
            <a:off x="9204325" y="3825875"/>
            <a:ext cx="13811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9" name="Rectangle 137"/>
          <p:cNvSpPr>
            <a:spLocks noChangeArrowheads="1"/>
          </p:cNvSpPr>
          <p:nvPr/>
        </p:nvSpPr>
        <p:spPr bwMode="auto">
          <a:xfrm>
            <a:off x="8264525" y="4632325"/>
            <a:ext cx="200025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0" name="Rectangle 138"/>
          <p:cNvSpPr>
            <a:spLocks noChangeArrowheads="1"/>
          </p:cNvSpPr>
          <p:nvPr/>
        </p:nvSpPr>
        <p:spPr bwMode="auto">
          <a:xfrm>
            <a:off x="8382000" y="4632325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1" name="Rectangle 139"/>
          <p:cNvSpPr>
            <a:spLocks noChangeArrowheads="1"/>
          </p:cNvSpPr>
          <p:nvPr/>
        </p:nvSpPr>
        <p:spPr bwMode="auto">
          <a:xfrm>
            <a:off x="8431213" y="4632325"/>
            <a:ext cx="22860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2" name="Rectangle 140"/>
          <p:cNvSpPr>
            <a:spLocks noChangeArrowheads="1"/>
          </p:cNvSpPr>
          <p:nvPr/>
        </p:nvSpPr>
        <p:spPr bwMode="auto">
          <a:xfrm>
            <a:off x="8575675" y="4232275"/>
            <a:ext cx="35401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3" name="Rectangle 141"/>
          <p:cNvSpPr>
            <a:spLocks noChangeArrowheads="1"/>
          </p:cNvSpPr>
          <p:nvPr/>
        </p:nvSpPr>
        <p:spPr bwMode="auto">
          <a:xfrm>
            <a:off x="8837613" y="4232275"/>
            <a:ext cx="1412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4" name="Rectangle 142"/>
          <p:cNvSpPr>
            <a:spLocks noChangeArrowheads="1"/>
          </p:cNvSpPr>
          <p:nvPr/>
        </p:nvSpPr>
        <p:spPr bwMode="auto">
          <a:xfrm>
            <a:off x="8902700" y="4232275"/>
            <a:ext cx="2222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5" name="Rectangle 143"/>
          <p:cNvSpPr>
            <a:spLocks noChangeArrowheads="1"/>
          </p:cNvSpPr>
          <p:nvPr/>
        </p:nvSpPr>
        <p:spPr bwMode="auto">
          <a:xfrm>
            <a:off x="9040813" y="4232275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6" name="Rectangle 144"/>
          <p:cNvSpPr>
            <a:spLocks noChangeArrowheads="1"/>
          </p:cNvSpPr>
          <p:nvPr/>
        </p:nvSpPr>
        <p:spPr bwMode="auto">
          <a:xfrm>
            <a:off x="9083675" y="4232275"/>
            <a:ext cx="14763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7" name="Rectangle 145"/>
          <p:cNvSpPr>
            <a:spLocks noChangeArrowheads="1"/>
          </p:cNvSpPr>
          <p:nvPr/>
        </p:nvSpPr>
        <p:spPr bwMode="auto">
          <a:xfrm>
            <a:off x="9247188" y="4583113"/>
            <a:ext cx="13811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8" name="Rectangle 146"/>
          <p:cNvSpPr>
            <a:spLocks noChangeArrowheads="1"/>
          </p:cNvSpPr>
          <p:nvPr/>
        </p:nvSpPr>
        <p:spPr bwMode="auto">
          <a:xfrm>
            <a:off x="9305925" y="4583113"/>
            <a:ext cx="179388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æ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9" name="Rectangle 147"/>
          <p:cNvSpPr>
            <a:spLocks noChangeArrowheads="1"/>
          </p:cNvSpPr>
          <p:nvPr/>
        </p:nvSpPr>
        <p:spPr bwMode="auto">
          <a:xfrm>
            <a:off x="9407525" y="4583113"/>
            <a:ext cx="120650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0" name="Rectangle 148"/>
          <p:cNvSpPr>
            <a:spLocks noChangeArrowheads="1"/>
          </p:cNvSpPr>
          <p:nvPr/>
        </p:nvSpPr>
        <p:spPr bwMode="auto">
          <a:xfrm>
            <a:off x="9450388" y="4583113"/>
            <a:ext cx="265113" cy="20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1" name="Line 149"/>
          <p:cNvSpPr>
            <a:spLocks noChangeShapeType="1"/>
          </p:cNvSpPr>
          <p:nvPr/>
        </p:nvSpPr>
        <p:spPr bwMode="auto">
          <a:xfrm flipV="1">
            <a:off x="3859213" y="6792913"/>
            <a:ext cx="0" cy="6191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Line 150"/>
          <p:cNvSpPr>
            <a:spLocks noChangeShapeType="1"/>
          </p:cNvSpPr>
          <p:nvPr/>
        </p:nvSpPr>
        <p:spPr bwMode="auto">
          <a:xfrm flipV="1">
            <a:off x="4573588" y="6792913"/>
            <a:ext cx="0" cy="6191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Line 151"/>
          <p:cNvSpPr>
            <a:spLocks noChangeShapeType="1"/>
          </p:cNvSpPr>
          <p:nvPr/>
        </p:nvSpPr>
        <p:spPr bwMode="auto">
          <a:xfrm flipV="1">
            <a:off x="4930775" y="6792913"/>
            <a:ext cx="0" cy="587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Line 152"/>
          <p:cNvSpPr>
            <a:spLocks noChangeShapeType="1"/>
          </p:cNvSpPr>
          <p:nvPr/>
        </p:nvSpPr>
        <p:spPr bwMode="auto">
          <a:xfrm flipV="1">
            <a:off x="4035425" y="6821488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Line 153"/>
          <p:cNvSpPr>
            <a:spLocks noChangeShapeType="1"/>
          </p:cNvSpPr>
          <p:nvPr/>
        </p:nvSpPr>
        <p:spPr bwMode="auto">
          <a:xfrm flipV="1">
            <a:off x="4216400" y="6792913"/>
            <a:ext cx="0" cy="6191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Line 154"/>
          <p:cNvSpPr>
            <a:spLocks noChangeShapeType="1"/>
          </p:cNvSpPr>
          <p:nvPr/>
        </p:nvSpPr>
        <p:spPr bwMode="auto">
          <a:xfrm flipV="1">
            <a:off x="4392613" y="6821488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Line 155"/>
          <p:cNvSpPr>
            <a:spLocks noChangeShapeType="1"/>
          </p:cNvSpPr>
          <p:nvPr/>
        </p:nvSpPr>
        <p:spPr bwMode="auto">
          <a:xfrm flipV="1">
            <a:off x="4749800" y="6821488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Line 156"/>
          <p:cNvSpPr>
            <a:spLocks noChangeShapeType="1"/>
          </p:cNvSpPr>
          <p:nvPr/>
        </p:nvSpPr>
        <p:spPr bwMode="auto">
          <a:xfrm>
            <a:off x="3859213" y="6854825"/>
            <a:ext cx="1071563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157"/>
          <p:cNvSpPr>
            <a:spLocks noEditPoints="1"/>
          </p:cNvSpPr>
          <p:nvPr/>
        </p:nvSpPr>
        <p:spPr bwMode="auto">
          <a:xfrm>
            <a:off x="3832225" y="6688138"/>
            <a:ext cx="49213" cy="74613"/>
          </a:xfrm>
          <a:custGeom>
            <a:avLst/>
            <a:gdLst>
              <a:gd name="T0" fmla="*/ 15 w 15"/>
              <a:gd name="T1" fmla="*/ 7 h 23"/>
              <a:gd name="T2" fmla="*/ 14 w 15"/>
              <a:gd name="T3" fmla="*/ 3 h 23"/>
              <a:gd name="T4" fmla="*/ 11 w 15"/>
              <a:gd name="T5" fmla="*/ 1 h 23"/>
              <a:gd name="T6" fmla="*/ 8 w 15"/>
              <a:gd name="T7" fmla="*/ 0 h 23"/>
              <a:gd name="T8" fmla="*/ 4 w 15"/>
              <a:gd name="T9" fmla="*/ 1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2 h 23"/>
              <a:gd name="T16" fmla="*/ 0 w 15"/>
              <a:gd name="T17" fmla="*/ 17 h 23"/>
              <a:gd name="T18" fmla="*/ 1 w 15"/>
              <a:gd name="T19" fmla="*/ 20 h 23"/>
              <a:gd name="T20" fmla="*/ 4 w 15"/>
              <a:gd name="T21" fmla="*/ 23 h 23"/>
              <a:gd name="T22" fmla="*/ 7 w 15"/>
              <a:gd name="T23" fmla="*/ 23 h 23"/>
              <a:gd name="T24" fmla="*/ 11 w 15"/>
              <a:gd name="T25" fmla="*/ 23 h 23"/>
              <a:gd name="T26" fmla="*/ 13 w 15"/>
              <a:gd name="T27" fmla="*/ 20 h 23"/>
              <a:gd name="T28" fmla="*/ 15 w 15"/>
              <a:gd name="T29" fmla="*/ 16 h 23"/>
              <a:gd name="T30" fmla="*/ 15 w 15"/>
              <a:gd name="T31" fmla="*/ 12 h 23"/>
              <a:gd name="T32" fmla="*/ 15 w 15"/>
              <a:gd name="T33" fmla="*/ 7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20 h 23"/>
              <a:gd name="T42" fmla="*/ 9 w 15"/>
              <a:gd name="T43" fmla="*/ 21 h 23"/>
              <a:gd name="T44" fmla="*/ 7 w 15"/>
              <a:gd name="T45" fmla="*/ 21 h 23"/>
              <a:gd name="T46" fmla="*/ 5 w 15"/>
              <a:gd name="T47" fmla="*/ 20 h 23"/>
              <a:gd name="T48" fmla="*/ 4 w 15"/>
              <a:gd name="T49" fmla="*/ 19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7 w 15"/>
              <a:gd name="T61" fmla="*/ 2 h 23"/>
              <a:gd name="T62" fmla="*/ 9 w 15"/>
              <a:gd name="T63" fmla="*/ 3 h 23"/>
              <a:gd name="T64" fmla="*/ 10 w 15"/>
              <a:gd name="T65" fmla="*/ 3 h 23"/>
              <a:gd name="T66" fmla="*/ 11 w 15"/>
              <a:gd name="T67" fmla="*/ 5 h 23"/>
              <a:gd name="T68" fmla="*/ 12 w 15"/>
              <a:gd name="T69" fmla="*/ 6 h 23"/>
              <a:gd name="T70" fmla="*/ 12 w 15"/>
              <a:gd name="T71" fmla="*/ 9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7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4"/>
                  <a:pt x="0" y="15"/>
                  <a:pt x="0" y="17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3"/>
                </a:cubicBezTo>
                <a:cubicBezTo>
                  <a:pt x="12" y="22"/>
                  <a:pt x="13" y="21"/>
                  <a:pt x="13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2"/>
                </a:cubicBezTo>
                <a:cubicBezTo>
                  <a:pt x="15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1" y="18"/>
                  <a:pt x="11" y="18"/>
                </a:cubicBezTo>
                <a:cubicBezTo>
                  <a:pt x="11" y="19"/>
                  <a:pt x="11" y="19"/>
                  <a:pt x="10" y="20"/>
                </a:cubicBezTo>
                <a:cubicBezTo>
                  <a:pt x="10" y="20"/>
                  <a:pt x="10" y="20"/>
                  <a:pt x="9" y="21"/>
                </a:cubicBezTo>
                <a:cubicBezTo>
                  <a:pt x="9" y="21"/>
                  <a:pt x="8" y="21"/>
                  <a:pt x="7" y="21"/>
                </a:cubicBezTo>
                <a:cubicBezTo>
                  <a:pt x="6" y="21"/>
                  <a:pt x="6" y="21"/>
                  <a:pt x="5" y="20"/>
                </a:cubicBezTo>
                <a:cubicBezTo>
                  <a:pt x="5" y="20"/>
                  <a:pt x="4" y="19"/>
                  <a:pt x="4" y="19"/>
                </a:cubicBezTo>
                <a:cubicBezTo>
                  <a:pt x="3" y="18"/>
                  <a:pt x="3" y="17"/>
                  <a:pt x="3" y="16"/>
                </a:cubicBezTo>
                <a:cubicBezTo>
                  <a:pt x="3" y="15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4" y="4"/>
                  <a:pt x="5" y="3"/>
                </a:cubicBezTo>
                <a:cubicBezTo>
                  <a:pt x="6" y="3"/>
                  <a:pt x="6" y="2"/>
                  <a:pt x="7" y="2"/>
                </a:cubicBezTo>
                <a:cubicBezTo>
                  <a:pt x="8" y="2"/>
                  <a:pt x="8" y="2"/>
                  <a:pt x="9" y="3"/>
                </a:cubicBezTo>
                <a:cubicBezTo>
                  <a:pt x="9" y="3"/>
                  <a:pt x="10" y="3"/>
                  <a:pt x="10" y="3"/>
                </a:cubicBezTo>
                <a:cubicBezTo>
                  <a:pt x="11" y="4"/>
                  <a:pt x="11" y="4"/>
                  <a:pt x="11" y="5"/>
                </a:cubicBezTo>
                <a:cubicBezTo>
                  <a:pt x="11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158"/>
          <p:cNvSpPr>
            <a:spLocks/>
          </p:cNvSpPr>
          <p:nvPr/>
        </p:nvSpPr>
        <p:spPr bwMode="auto">
          <a:xfrm>
            <a:off x="4518025" y="6688138"/>
            <a:ext cx="46038" cy="74613"/>
          </a:xfrm>
          <a:custGeom>
            <a:avLst/>
            <a:gdLst>
              <a:gd name="T0" fmla="*/ 14 w 14"/>
              <a:gd name="T1" fmla="*/ 21 h 23"/>
              <a:gd name="T2" fmla="*/ 14 w 14"/>
              <a:gd name="T3" fmla="*/ 21 h 23"/>
              <a:gd name="T4" fmla="*/ 14 w 14"/>
              <a:gd name="T5" fmla="*/ 21 h 23"/>
              <a:gd name="T6" fmla="*/ 14 w 14"/>
              <a:gd name="T7" fmla="*/ 20 h 23"/>
              <a:gd name="T8" fmla="*/ 4 w 14"/>
              <a:gd name="T9" fmla="*/ 20 h 23"/>
              <a:gd name="T10" fmla="*/ 7 w 14"/>
              <a:gd name="T11" fmla="*/ 17 h 23"/>
              <a:gd name="T12" fmla="*/ 11 w 14"/>
              <a:gd name="T13" fmla="*/ 13 h 23"/>
              <a:gd name="T14" fmla="*/ 12 w 14"/>
              <a:gd name="T15" fmla="*/ 10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4 h 23"/>
              <a:gd name="T22" fmla="*/ 12 w 14"/>
              <a:gd name="T23" fmla="*/ 2 h 23"/>
              <a:gd name="T24" fmla="*/ 10 w 14"/>
              <a:gd name="T25" fmla="*/ 0 h 23"/>
              <a:gd name="T26" fmla="*/ 7 w 14"/>
              <a:gd name="T27" fmla="*/ 0 h 23"/>
              <a:gd name="T28" fmla="*/ 5 w 14"/>
              <a:gd name="T29" fmla="*/ 0 h 23"/>
              <a:gd name="T30" fmla="*/ 3 w 14"/>
              <a:gd name="T31" fmla="*/ 1 h 23"/>
              <a:gd name="T32" fmla="*/ 2 w 14"/>
              <a:gd name="T33" fmla="*/ 1 h 23"/>
              <a:gd name="T34" fmla="*/ 1 w 14"/>
              <a:gd name="T35" fmla="*/ 2 h 23"/>
              <a:gd name="T36" fmla="*/ 1 w 14"/>
              <a:gd name="T37" fmla="*/ 2 h 23"/>
              <a:gd name="T38" fmla="*/ 1 w 14"/>
              <a:gd name="T39" fmla="*/ 2 h 23"/>
              <a:gd name="T40" fmla="*/ 1 w 14"/>
              <a:gd name="T41" fmla="*/ 3 h 23"/>
              <a:gd name="T42" fmla="*/ 1 w 14"/>
              <a:gd name="T43" fmla="*/ 3 h 23"/>
              <a:gd name="T44" fmla="*/ 1 w 14"/>
              <a:gd name="T45" fmla="*/ 4 h 23"/>
              <a:gd name="T46" fmla="*/ 1 w 14"/>
              <a:gd name="T47" fmla="*/ 4 h 23"/>
              <a:gd name="T48" fmla="*/ 1 w 14"/>
              <a:gd name="T49" fmla="*/ 4 h 23"/>
              <a:gd name="T50" fmla="*/ 1 w 14"/>
              <a:gd name="T51" fmla="*/ 5 h 23"/>
              <a:gd name="T52" fmla="*/ 2 w 14"/>
              <a:gd name="T53" fmla="*/ 4 h 23"/>
              <a:gd name="T54" fmla="*/ 3 w 14"/>
              <a:gd name="T55" fmla="*/ 4 h 23"/>
              <a:gd name="T56" fmla="*/ 4 w 14"/>
              <a:gd name="T57" fmla="*/ 3 h 23"/>
              <a:gd name="T58" fmla="*/ 6 w 14"/>
              <a:gd name="T59" fmla="*/ 3 h 23"/>
              <a:gd name="T60" fmla="*/ 8 w 14"/>
              <a:gd name="T61" fmla="*/ 3 h 23"/>
              <a:gd name="T62" fmla="*/ 9 w 14"/>
              <a:gd name="T63" fmla="*/ 4 h 23"/>
              <a:gd name="T64" fmla="*/ 10 w 14"/>
              <a:gd name="T65" fmla="*/ 5 h 23"/>
              <a:gd name="T66" fmla="*/ 10 w 14"/>
              <a:gd name="T67" fmla="*/ 6 h 23"/>
              <a:gd name="T68" fmla="*/ 10 w 14"/>
              <a:gd name="T69" fmla="*/ 8 h 23"/>
              <a:gd name="T70" fmla="*/ 9 w 14"/>
              <a:gd name="T71" fmla="*/ 10 h 23"/>
              <a:gd name="T72" fmla="*/ 8 w 14"/>
              <a:gd name="T73" fmla="*/ 12 h 23"/>
              <a:gd name="T74" fmla="*/ 5 w 14"/>
              <a:gd name="T75" fmla="*/ 15 h 23"/>
              <a:gd name="T76" fmla="*/ 1 w 14"/>
              <a:gd name="T77" fmla="*/ 20 h 23"/>
              <a:gd name="T78" fmla="*/ 1 w 14"/>
              <a:gd name="T79" fmla="*/ 20 h 23"/>
              <a:gd name="T80" fmla="*/ 0 w 14"/>
              <a:gd name="T81" fmla="*/ 21 h 23"/>
              <a:gd name="T82" fmla="*/ 0 w 14"/>
              <a:gd name="T83" fmla="*/ 21 h 23"/>
              <a:gd name="T84" fmla="*/ 0 w 14"/>
              <a:gd name="T85" fmla="*/ 22 h 23"/>
              <a:gd name="T86" fmla="*/ 0 w 14"/>
              <a:gd name="T87" fmla="*/ 22 h 23"/>
              <a:gd name="T88" fmla="*/ 0 w 14"/>
              <a:gd name="T89" fmla="*/ 23 h 23"/>
              <a:gd name="T90" fmla="*/ 1 w 14"/>
              <a:gd name="T91" fmla="*/ 23 h 23"/>
              <a:gd name="T92" fmla="*/ 1 w 14"/>
              <a:gd name="T93" fmla="*/ 23 h 23"/>
              <a:gd name="T94" fmla="*/ 14 w 14"/>
              <a:gd name="T95" fmla="*/ 23 h 23"/>
              <a:gd name="T96" fmla="*/ 14 w 14"/>
              <a:gd name="T97" fmla="*/ 23 h 23"/>
              <a:gd name="T98" fmla="*/ 14 w 14"/>
              <a:gd name="T99" fmla="*/ 23 h 23"/>
              <a:gd name="T100" fmla="*/ 14 w 14"/>
              <a:gd name="T101" fmla="*/ 22 h 23"/>
              <a:gd name="T102" fmla="*/ 14 w 14"/>
              <a:gd name="T103" fmla="*/ 22 h 23"/>
              <a:gd name="T104" fmla="*/ 14 w 14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14" y="20"/>
                  <a:pt x="14" y="20"/>
                  <a:pt x="14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7" y="17"/>
                  <a:pt x="7" y="17"/>
                  <a:pt x="7" y="17"/>
                </a:cubicBezTo>
                <a:cubicBezTo>
                  <a:pt x="9" y="15"/>
                  <a:pt x="10" y="14"/>
                  <a:pt x="11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3" y="10"/>
                  <a:pt x="13" y="9"/>
                  <a:pt x="13" y="8"/>
                </a:cubicBezTo>
                <a:cubicBezTo>
                  <a:pt x="13" y="7"/>
                  <a:pt x="13" y="7"/>
                  <a:pt x="13" y="6"/>
                </a:cubicBezTo>
                <a:cubicBezTo>
                  <a:pt x="13" y="5"/>
                  <a:pt x="13" y="4"/>
                  <a:pt x="13" y="4"/>
                </a:cubicBezTo>
                <a:cubicBezTo>
                  <a:pt x="13" y="3"/>
                  <a:pt x="12" y="2"/>
                  <a:pt x="12" y="2"/>
                </a:cubicBezTo>
                <a:cubicBezTo>
                  <a:pt x="11" y="1"/>
                  <a:pt x="11" y="1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4" y="0"/>
                  <a:pt x="3" y="1"/>
                </a:cubicBezTo>
                <a:cubicBezTo>
                  <a:pt x="3" y="1"/>
                  <a:pt x="2" y="1"/>
                  <a:pt x="2" y="1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5"/>
                  <a:pt x="1" y="5"/>
                </a:cubicBezTo>
                <a:cubicBezTo>
                  <a:pt x="1" y="5"/>
                  <a:pt x="2" y="4"/>
                  <a:pt x="2" y="4"/>
                </a:cubicBezTo>
                <a:cubicBezTo>
                  <a:pt x="2" y="4"/>
                  <a:pt x="2" y="4"/>
                  <a:pt x="3" y="4"/>
                </a:cubicBezTo>
                <a:cubicBezTo>
                  <a:pt x="3" y="3"/>
                  <a:pt x="4" y="3"/>
                  <a:pt x="4" y="3"/>
                </a:cubicBezTo>
                <a:cubicBezTo>
                  <a:pt x="5" y="3"/>
                  <a:pt x="6" y="3"/>
                  <a:pt x="6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3"/>
                  <a:pt x="9" y="3"/>
                  <a:pt x="9" y="4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9"/>
                  <a:pt x="10" y="9"/>
                  <a:pt x="9" y="10"/>
                </a:cubicBezTo>
                <a:cubicBezTo>
                  <a:pt x="9" y="11"/>
                  <a:pt x="9" y="11"/>
                  <a:pt x="8" y="12"/>
                </a:cubicBezTo>
                <a:cubicBezTo>
                  <a:pt x="7" y="13"/>
                  <a:pt x="7" y="14"/>
                  <a:pt x="5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3"/>
                  <a:pt x="0" y="23"/>
                  <a:pt x="0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2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159"/>
          <p:cNvSpPr>
            <a:spLocks noEditPoints="1"/>
          </p:cNvSpPr>
          <p:nvPr/>
        </p:nvSpPr>
        <p:spPr bwMode="auto">
          <a:xfrm>
            <a:off x="4576763" y="6688138"/>
            <a:ext cx="49213" cy="74613"/>
          </a:xfrm>
          <a:custGeom>
            <a:avLst/>
            <a:gdLst>
              <a:gd name="T0" fmla="*/ 15 w 15"/>
              <a:gd name="T1" fmla="*/ 7 h 23"/>
              <a:gd name="T2" fmla="*/ 14 w 15"/>
              <a:gd name="T3" fmla="*/ 3 h 23"/>
              <a:gd name="T4" fmla="*/ 11 w 15"/>
              <a:gd name="T5" fmla="*/ 1 h 23"/>
              <a:gd name="T6" fmla="*/ 8 w 15"/>
              <a:gd name="T7" fmla="*/ 0 h 23"/>
              <a:gd name="T8" fmla="*/ 4 w 15"/>
              <a:gd name="T9" fmla="*/ 1 h 23"/>
              <a:gd name="T10" fmla="*/ 2 w 15"/>
              <a:gd name="T11" fmla="*/ 3 h 23"/>
              <a:gd name="T12" fmla="*/ 0 w 15"/>
              <a:gd name="T13" fmla="*/ 7 h 23"/>
              <a:gd name="T14" fmla="*/ 0 w 15"/>
              <a:gd name="T15" fmla="*/ 12 h 23"/>
              <a:gd name="T16" fmla="*/ 0 w 15"/>
              <a:gd name="T17" fmla="*/ 17 h 23"/>
              <a:gd name="T18" fmla="*/ 1 w 15"/>
              <a:gd name="T19" fmla="*/ 20 h 23"/>
              <a:gd name="T20" fmla="*/ 4 w 15"/>
              <a:gd name="T21" fmla="*/ 23 h 23"/>
              <a:gd name="T22" fmla="*/ 7 w 15"/>
              <a:gd name="T23" fmla="*/ 23 h 23"/>
              <a:gd name="T24" fmla="*/ 11 w 15"/>
              <a:gd name="T25" fmla="*/ 23 h 23"/>
              <a:gd name="T26" fmla="*/ 14 w 15"/>
              <a:gd name="T27" fmla="*/ 20 h 23"/>
              <a:gd name="T28" fmla="*/ 15 w 15"/>
              <a:gd name="T29" fmla="*/ 16 h 23"/>
              <a:gd name="T30" fmla="*/ 15 w 15"/>
              <a:gd name="T31" fmla="*/ 12 h 23"/>
              <a:gd name="T32" fmla="*/ 15 w 15"/>
              <a:gd name="T33" fmla="*/ 7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1 w 15"/>
              <a:gd name="T41" fmla="*/ 20 h 23"/>
              <a:gd name="T42" fmla="*/ 9 w 15"/>
              <a:gd name="T43" fmla="*/ 21 h 23"/>
              <a:gd name="T44" fmla="*/ 8 w 15"/>
              <a:gd name="T45" fmla="*/ 21 h 23"/>
              <a:gd name="T46" fmla="*/ 5 w 15"/>
              <a:gd name="T47" fmla="*/ 20 h 23"/>
              <a:gd name="T48" fmla="*/ 4 w 15"/>
              <a:gd name="T49" fmla="*/ 19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8 w 15"/>
              <a:gd name="T61" fmla="*/ 2 h 23"/>
              <a:gd name="T62" fmla="*/ 9 w 15"/>
              <a:gd name="T63" fmla="*/ 3 h 23"/>
              <a:gd name="T64" fmla="*/ 10 w 15"/>
              <a:gd name="T65" fmla="*/ 3 h 23"/>
              <a:gd name="T66" fmla="*/ 11 w 15"/>
              <a:gd name="T67" fmla="*/ 5 h 23"/>
              <a:gd name="T68" fmla="*/ 12 w 15"/>
              <a:gd name="T69" fmla="*/ 6 h 23"/>
              <a:gd name="T70" fmla="*/ 12 w 15"/>
              <a:gd name="T71" fmla="*/ 9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7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4"/>
                  <a:pt x="0" y="15"/>
                  <a:pt x="0" y="17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3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2"/>
                </a:cubicBezTo>
                <a:cubicBezTo>
                  <a:pt x="15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2" y="18"/>
                  <a:pt x="11" y="18"/>
                </a:cubicBezTo>
                <a:cubicBezTo>
                  <a:pt x="11" y="19"/>
                  <a:pt x="11" y="19"/>
                  <a:pt x="11" y="20"/>
                </a:cubicBezTo>
                <a:cubicBezTo>
                  <a:pt x="10" y="20"/>
                  <a:pt x="10" y="20"/>
                  <a:pt x="9" y="21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5" y="20"/>
                </a:cubicBezTo>
                <a:cubicBezTo>
                  <a:pt x="5" y="20"/>
                  <a:pt x="4" y="19"/>
                  <a:pt x="4" y="19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5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4"/>
                  <a:pt x="5" y="3"/>
                </a:cubicBezTo>
                <a:cubicBezTo>
                  <a:pt x="6" y="3"/>
                  <a:pt x="7" y="2"/>
                  <a:pt x="8" y="2"/>
                </a:cubicBezTo>
                <a:cubicBezTo>
                  <a:pt x="8" y="2"/>
                  <a:pt x="9" y="2"/>
                  <a:pt x="9" y="3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4"/>
                  <a:pt x="11" y="4"/>
                  <a:pt x="11" y="5"/>
                </a:cubicBezTo>
                <a:cubicBezTo>
                  <a:pt x="12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160"/>
          <p:cNvSpPr>
            <a:spLocks/>
          </p:cNvSpPr>
          <p:nvPr/>
        </p:nvSpPr>
        <p:spPr bwMode="auto">
          <a:xfrm>
            <a:off x="4878388" y="6691313"/>
            <a:ext cx="44450" cy="74613"/>
          </a:xfrm>
          <a:custGeom>
            <a:avLst/>
            <a:gdLst>
              <a:gd name="T0" fmla="*/ 13 w 14"/>
              <a:gd name="T1" fmla="*/ 12 h 23"/>
              <a:gd name="T2" fmla="*/ 9 w 14"/>
              <a:gd name="T3" fmla="*/ 11 h 23"/>
              <a:gd name="T4" fmla="*/ 11 w 14"/>
              <a:gd name="T5" fmla="*/ 10 h 23"/>
              <a:gd name="T6" fmla="*/ 13 w 14"/>
              <a:gd name="T7" fmla="*/ 7 h 23"/>
              <a:gd name="T8" fmla="*/ 13 w 14"/>
              <a:gd name="T9" fmla="*/ 3 h 23"/>
              <a:gd name="T10" fmla="*/ 9 w 14"/>
              <a:gd name="T11" fmla="*/ 0 h 23"/>
              <a:gd name="T12" fmla="*/ 5 w 14"/>
              <a:gd name="T13" fmla="*/ 0 h 23"/>
              <a:gd name="T14" fmla="*/ 2 w 14"/>
              <a:gd name="T15" fmla="*/ 1 h 23"/>
              <a:gd name="T16" fmla="*/ 1 w 14"/>
              <a:gd name="T17" fmla="*/ 2 h 23"/>
              <a:gd name="T18" fmla="*/ 1 w 14"/>
              <a:gd name="T19" fmla="*/ 2 h 23"/>
              <a:gd name="T20" fmla="*/ 1 w 14"/>
              <a:gd name="T21" fmla="*/ 3 h 23"/>
              <a:gd name="T22" fmla="*/ 1 w 14"/>
              <a:gd name="T23" fmla="*/ 4 h 23"/>
              <a:gd name="T24" fmla="*/ 2 w 14"/>
              <a:gd name="T25" fmla="*/ 4 h 23"/>
              <a:gd name="T26" fmla="*/ 4 w 14"/>
              <a:gd name="T27" fmla="*/ 2 h 23"/>
              <a:gd name="T28" fmla="*/ 8 w 14"/>
              <a:gd name="T29" fmla="*/ 2 h 23"/>
              <a:gd name="T30" fmla="*/ 10 w 14"/>
              <a:gd name="T31" fmla="*/ 4 h 23"/>
              <a:gd name="T32" fmla="*/ 10 w 14"/>
              <a:gd name="T33" fmla="*/ 7 h 23"/>
              <a:gd name="T34" fmla="*/ 7 w 14"/>
              <a:gd name="T35" fmla="*/ 9 h 23"/>
              <a:gd name="T36" fmla="*/ 3 w 14"/>
              <a:gd name="T37" fmla="*/ 10 h 23"/>
              <a:gd name="T38" fmla="*/ 2 w 14"/>
              <a:gd name="T39" fmla="*/ 10 h 23"/>
              <a:gd name="T40" fmla="*/ 2 w 14"/>
              <a:gd name="T41" fmla="*/ 11 h 23"/>
              <a:gd name="T42" fmla="*/ 2 w 14"/>
              <a:gd name="T43" fmla="*/ 12 h 23"/>
              <a:gd name="T44" fmla="*/ 3 w 14"/>
              <a:gd name="T45" fmla="*/ 12 h 23"/>
              <a:gd name="T46" fmla="*/ 8 w 14"/>
              <a:gd name="T47" fmla="*/ 12 h 23"/>
              <a:gd name="T48" fmla="*/ 11 w 14"/>
              <a:gd name="T49" fmla="*/ 15 h 23"/>
              <a:gd name="T50" fmla="*/ 11 w 14"/>
              <a:gd name="T51" fmla="*/ 18 h 23"/>
              <a:gd name="T52" fmla="*/ 8 w 14"/>
              <a:gd name="T53" fmla="*/ 20 h 23"/>
              <a:gd name="T54" fmla="*/ 4 w 14"/>
              <a:gd name="T55" fmla="*/ 20 h 23"/>
              <a:gd name="T56" fmla="*/ 1 w 14"/>
              <a:gd name="T57" fmla="*/ 19 h 23"/>
              <a:gd name="T58" fmla="*/ 0 w 14"/>
              <a:gd name="T59" fmla="*/ 19 h 23"/>
              <a:gd name="T60" fmla="*/ 0 w 14"/>
              <a:gd name="T61" fmla="*/ 20 h 23"/>
              <a:gd name="T62" fmla="*/ 0 w 14"/>
              <a:gd name="T63" fmla="*/ 21 h 23"/>
              <a:gd name="T64" fmla="*/ 1 w 14"/>
              <a:gd name="T65" fmla="*/ 22 h 23"/>
              <a:gd name="T66" fmla="*/ 4 w 14"/>
              <a:gd name="T67" fmla="*/ 23 h 23"/>
              <a:gd name="T68" fmla="*/ 10 w 14"/>
              <a:gd name="T69" fmla="*/ 22 h 23"/>
              <a:gd name="T70" fmla="*/ 14 w 14"/>
              <a:gd name="T71" fmla="*/ 19 h 23"/>
              <a:gd name="T72" fmla="*/ 14 w 14"/>
              <a:gd name="T73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3">
                <a:moveTo>
                  <a:pt x="14" y="14"/>
                </a:moveTo>
                <a:cubicBezTo>
                  <a:pt x="13" y="13"/>
                  <a:pt x="13" y="13"/>
                  <a:pt x="13" y="12"/>
                </a:cubicBezTo>
                <a:cubicBezTo>
                  <a:pt x="12" y="12"/>
                  <a:pt x="12" y="12"/>
                  <a:pt x="11" y="11"/>
                </a:cubicBezTo>
                <a:cubicBezTo>
                  <a:pt x="10" y="11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10" y="11"/>
                  <a:pt x="10" y="10"/>
                  <a:pt x="11" y="10"/>
                </a:cubicBezTo>
                <a:cubicBezTo>
                  <a:pt x="11" y="10"/>
                  <a:pt x="12" y="9"/>
                  <a:pt x="12" y="9"/>
                </a:cubicBezTo>
                <a:cubicBezTo>
                  <a:pt x="12" y="8"/>
                  <a:pt x="13" y="8"/>
                  <a:pt x="13" y="7"/>
                </a:cubicBezTo>
                <a:cubicBezTo>
                  <a:pt x="13" y="7"/>
                  <a:pt x="13" y="6"/>
                  <a:pt x="13" y="5"/>
                </a:cubicBezTo>
                <a:cubicBezTo>
                  <a:pt x="13" y="4"/>
                  <a:pt x="13" y="4"/>
                  <a:pt x="13" y="3"/>
                </a:cubicBezTo>
                <a:cubicBezTo>
                  <a:pt x="12" y="2"/>
                  <a:pt x="12" y="2"/>
                  <a:pt x="11" y="1"/>
                </a:cubicBezTo>
                <a:cubicBezTo>
                  <a:pt x="11" y="1"/>
                  <a:pt x="10" y="0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0"/>
                  <a:pt x="3" y="0"/>
                </a:cubicBezTo>
                <a:cubicBezTo>
                  <a:pt x="2" y="0"/>
                  <a:pt x="2" y="1"/>
                  <a:pt x="2" y="1"/>
                </a:cubicBezTo>
                <a:cubicBezTo>
                  <a:pt x="1" y="1"/>
                  <a:pt x="1" y="1"/>
                  <a:pt x="1" y="1"/>
                </a:cubicBezTo>
                <a:cubicBezTo>
                  <a:pt x="1" y="1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2" y="4"/>
                </a:cubicBezTo>
                <a:cubicBezTo>
                  <a:pt x="2" y="3"/>
                  <a:pt x="2" y="3"/>
                  <a:pt x="3" y="3"/>
                </a:cubicBezTo>
                <a:cubicBezTo>
                  <a:pt x="3" y="3"/>
                  <a:pt x="4" y="3"/>
                  <a:pt x="4" y="2"/>
                </a:cubicBezTo>
                <a:cubicBezTo>
                  <a:pt x="5" y="2"/>
                  <a:pt x="5" y="2"/>
                  <a:pt x="6" y="2"/>
                </a:cubicBezTo>
                <a:cubicBezTo>
                  <a:pt x="7" y="2"/>
                  <a:pt x="7" y="2"/>
                  <a:pt x="8" y="2"/>
                </a:cubicBezTo>
                <a:cubicBezTo>
                  <a:pt x="8" y="2"/>
                  <a:pt x="9" y="3"/>
                  <a:pt x="9" y="3"/>
                </a:cubicBezTo>
                <a:cubicBezTo>
                  <a:pt x="9" y="3"/>
                  <a:pt x="9" y="4"/>
                  <a:pt x="10" y="4"/>
                </a:cubicBezTo>
                <a:cubicBezTo>
                  <a:pt x="10" y="5"/>
                  <a:pt x="10" y="5"/>
                  <a:pt x="10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9" y="8"/>
                  <a:pt x="9" y="8"/>
                  <a:pt x="9" y="9"/>
                </a:cubicBezTo>
                <a:cubicBezTo>
                  <a:pt x="8" y="9"/>
                  <a:pt x="8" y="9"/>
                  <a:pt x="7" y="9"/>
                </a:cubicBezTo>
                <a:cubicBezTo>
                  <a:pt x="6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2" y="10"/>
                  <a:pt x="2" y="10"/>
                </a:cubicBezTo>
                <a:cubicBezTo>
                  <a:pt x="2" y="10"/>
                  <a:pt x="2" y="10"/>
                  <a:pt x="2" y="10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1"/>
                  <a:pt x="2" y="11"/>
                  <a:pt x="2" y="12"/>
                </a:cubicBezTo>
                <a:cubicBezTo>
                  <a:pt x="2" y="12"/>
                  <a:pt x="2" y="12"/>
                  <a:pt x="2" y="12"/>
                </a:cubicBezTo>
                <a:cubicBezTo>
                  <a:pt x="2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5" y="12"/>
                  <a:pt x="5" y="12"/>
                  <a:pt x="5" y="12"/>
                </a:cubicBezTo>
                <a:cubicBezTo>
                  <a:pt x="6" y="12"/>
                  <a:pt x="7" y="12"/>
                  <a:pt x="8" y="12"/>
                </a:cubicBezTo>
                <a:cubicBezTo>
                  <a:pt x="8" y="13"/>
                  <a:pt x="9" y="13"/>
                  <a:pt x="10" y="13"/>
                </a:cubicBezTo>
                <a:cubicBezTo>
                  <a:pt x="10" y="14"/>
                  <a:pt x="10" y="14"/>
                  <a:pt x="11" y="15"/>
                </a:cubicBezTo>
                <a:cubicBezTo>
                  <a:pt x="11" y="15"/>
                  <a:pt x="11" y="16"/>
                  <a:pt x="11" y="16"/>
                </a:cubicBezTo>
                <a:cubicBezTo>
                  <a:pt x="11" y="17"/>
                  <a:pt x="11" y="18"/>
                  <a:pt x="11" y="18"/>
                </a:cubicBezTo>
                <a:cubicBezTo>
                  <a:pt x="11" y="19"/>
                  <a:pt x="10" y="19"/>
                  <a:pt x="10" y="19"/>
                </a:cubicBezTo>
                <a:cubicBezTo>
                  <a:pt x="9" y="20"/>
                  <a:pt x="9" y="20"/>
                  <a:pt x="8" y="20"/>
                </a:cubicBezTo>
                <a:cubicBezTo>
                  <a:pt x="8" y="20"/>
                  <a:pt x="7" y="20"/>
                  <a:pt x="6" y="20"/>
                </a:cubicBezTo>
                <a:cubicBezTo>
                  <a:pt x="5" y="20"/>
                  <a:pt x="5" y="20"/>
                  <a:pt x="4" y="20"/>
                </a:cubicBezTo>
                <a:cubicBezTo>
                  <a:pt x="3" y="20"/>
                  <a:pt x="3" y="20"/>
                  <a:pt x="2" y="20"/>
                </a:cubicBezTo>
                <a:cubicBezTo>
                  <a:pt x="2" y="19"/>
                  <a:pt x="1" y="19"/>
                  <a:pt x="1" y="19"/>
                </a:cubicBezTo>
                <a:cubicBezTo>
                  <a:pt x="1" y="19"/>
                  <a:pt x="0" y="19"/>
                  <a:pt x="0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19"/>
                  <a:pt x="0" y="19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1" y="22"/>
                  <a:pt x="1" y="22"/>
                </a:cubicBezTo>
                <a:cubicBezTo>
                  <a:pt x="1" y="22"/>
                  <a:pt x="2" y="22"/>
                  <a:pt x="2" y="22"/>
                </a:cubicBezTo>
                <a:cubicBezTo>
                  <a:pt x="3" y="22"/>
                  <a:pt x="3" y="23"/>
                  <a:pt x="4" y="23"/>
                </a:cubicBezTo>
                <a:cubicBezTo>
                  <a:pt x="5" y="23"/>
                  <a:pt x="5" y="23"/>
                  <a:pt x="6" y="23"/>
                </a:cubicBezTo>
                <a:cubicBezTo>
                  <a:pt x="7" y="23"/>
                  <a:pt x="9" y="23"/>
                  <a:pt x="10" y="22"/>
                </a:cubicBezTo>
                <a:cubicBezTo>
                  <a:pt x="11" y="22"/>
                  <a:pt x="11" y="22"/>
                  <a:pt x="12" y="21"/>
                </a:cubicBezTo>
                <a:cubicBezTo>
                  <a:pt x="13" y="20"/>
                  <a:pt x="13" y="20"/>
                  <a:pt x="14" y="19"/>
                </a:cubicBezTo>
                <a:cubicBezTo>
                  <a:pt x="14" y="18"/>
                  <a:pt x="14" y="17"/>
                  <a:pt x="14" y="16"/>
                </a:cubicBezTo>
                <a:cubicBezTo>
                  <a:pt x="14" y="15"/>
                  <a:pt x="14" y="15"/>
                  <a:pt x="14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161"/>
          <p:cNvSpPr>
            <a:spLocks noEditPoints="1"/>
          </p:cNvSpPr>
          <p:nvPr/>
        </p:nvSpPr>
        <p:spPr bwMode="auto">
          <a:xfrm>
            <a:off x="4937125" y="6691313"/>
            <a:ext cx="49213" cy="74613"/>
          </a:xfrm>
          <a:custGeom>
            <a:avLst/>
            <a:gdLst>
              <a:gd name="T0" fmla="*/ 15 w 15"/>
              <a:gd name="T1" fmla="*/ 6 h 23"/>
              <a:gd name="T2" fmla="*/ 14 w 15"/>
              <a:gd name="T3" fmla="*/ 3 h 23"/>
              <a:gd name="T4" fmla="*/ 11 w 15"/>
              <a:gd name="T5" fmla="*/ 0 h 23"/>
              <a:gd name="T6" fmla="*/ 8 w 15"/>
              <a:gd name="T7" fmla="*/ 0 h 23"/>
              <a:gd name="T8" fmla="*/ 4 w 15"/>
              <a:gd name="T9" fmla="*/ 0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1 h 23"/>
              <a:gd name="T16" fmla="*/ 0 w 15"/>
              <a:gd name="T17" fmla="*/ 16 h 23"/>
              <a:gd name="T18" fmla="*/ 1 w 15"/>
              <a:gd name="T19" fmla="*/ 20 h 23"/>
              <a:gd name="T20" fmla="*/ 4 w 15"/>
              <a:gd name="T21" fmla="*/ 22 h 23"/>
              <a:gd name="T22" fmla="*/ 7 w 15"/>
              <a:gd name="T23" fmla="*/ 23 h 23"/>
              <a:gd name="T24" fmla="*/ 11 w 15"/>
              <a:gd name="T25" fmla="*/ 22 h 23"/>
              <a:gd name="T26" fmla="*/ 14 w 15"/>
              <a:gd name="T27" fmla="*/ 20 h 23"/>
              <a:gd name="T28" fmla="*/ 15 w 15"/>
              <a:gd name="T29" fmla="*/ 16 h 23"/>
              <a:gd name="T30" fmla="*/ 15 w 15"/>
              <a:gd name="T31" fmla="*/ 11 h 23"/>
              <a:gd name="T32" fmla="*/ 15 w 15"/>
              <a:gd name="T33" fmla="*/ 6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19 h 23"/>
              <a:gd name="T42" fmla="*/ 9 w 15"/>
              <a:gd name="T43" fmla="*/ 20 h 23"/>
              <a:gd name="T44" fmla="*/ 7 w 15"/>
              <a:gd name="T45" fmla="*/ 20 h 23"/>
              <a:gd name="T46" fmla="*/ 5 w 15"/>
              <a:gd name="T47" fmla="*/ 20 h 23"/>
              <a:gd name="T48" fmla="*/ 4 w 15"/>
              <a:gd name="T49" fmla="*/ 18 h 23"/>
              <a:gd name="T50" fmla="*/ 3 w 15"/>
              <a:gd name="T51" fmla="*/ 15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7 w 15"/>
              <a:gd name="T61" fmla="*/ 2 h 23"/>
              <a:gd name="T62" fmla="*/ 9 w 15"/>
              <a:gd name="T63" fmla="*/ 2 h 23"/>
              <a:gd name="T64" fmla="*/ 10 w 15"/>
              <a:gd name="T65" fmla="*/ 3 h 23"/>
              <a:gd name="T66" fmla="*/ 11 w 15"/>
              <a:gd name="T67" fmla="*/ 4 h 23"/>
              <a:gd name="T68" fmla="*/ 12 w 15"/>
              <a:gd name="T69" fmla="*/ 6 h 23"/>
              <a:gd name="T70" fmla="*/ 12 w 15"/>
              <a:gd name="T71" fmla="*/ 8 h 23"/>
              <a:gd name="T72" fmla="*/ 12 w 15"/>
              <a:gd name="T73" fmla="*/ 11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0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0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7"/>
                  <a:pt x="15" y="16"/>
                </a:cubicBezTo>
                <a:cubicBezTo>
                  <a:pt x="15" y="15"/>
                  <a:pt x="15" y="13"/>
                  <a:pt x="15" y="11"/>
                </a:cubicBezTo>
                <a:cubicBezTo>
                  <a:pt x="15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8"/>
                  <a:pt x="11" y="19"/>
                  <a:pt x="10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0"/>
                  <a:pt x="8" y="20"/>
                  <a:pt x="7" y="20"/>
                </a:cubicBezTo>
                <a:cubicBezTo>
                  <a:pt x="7" y="20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3" y="18"/>
                  <a:pt x="3" y="17"/>
                  <a:pt x="3" y="15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6"/>
                  <a:pt x="3" y="5"/>
                  <a:pt x="4" y="5"/>
                </a:cubicBezTo>
                <a:cubicBezTo>
                  <a:pt x="4" y="4"/>
                  <a:pt x="4" y="3"/>
                  <a:pt x="5" y="3"/>
                </a:cubicBezTo>
                <a:cubicBezTo>
                  <a:pt x="6" y="2"/>
                  <a:pt x="6" y="2"/>
                  <a:pt x="7" y="2"/>
                </a:cubicBezTo>
                <a:cubicBezTo>
                  <a:pt x="8" y="2"/>
                  <a:pt x="9" y="2"/>
                  <a:pt x="9" y="2"/>
                </a:cubicBezTo>
                <a:cubicBezTo>
                  <a:pt x="9" y="2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1" y="5"/>
                  <a:pt x="12" y="5"/>
                  <a:pt x="12" y="6"/>
                </a:cubicBezTo>
                <a:cubicBezTo>
                  <a:pt x="12" y="7"/>
                  <a:pt x="12" y="7"/>
                  <a:pt x="12" y="8"/>
                </a:cubicBezTo>
                <a:cubicBezTo>
                  <a:pt x="12" y="9"/>
                  <a:pt x="12" y="10"/>
                  <a:pt x="12" y="11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162"/>
          <p:cNvSpPr>
            <a:spLocks/>
          </p:cNvSpPr>
          <p:nvPr/>
        </p:nvSpPr>
        <p:spPr bwMode="auto">
          <a:xfrm>
            <a:off x="4164013" y="6688138"/>
            <a:ext cx="42863" cy="74613"/>
          </a:xfrm>
          <a:custGeom>
            <a:avLst/>
            <a:gdLst>
              <a:gd name="T0" fmla="*/ 13 w 13"/>
              <a:gd name="T1" fmla="*/ 21 h 23"/>
              <a:gd name="T2" fmla="*/ 13 w 13"/>
              <a:gd name="T3" fmla="*/ 21 h 23"/>
              <a:gd name="T4" fmla="*/ 13 w 13"/>
              <a:gd name="T5" fmla="*/ 21 h 23"/>
              <a:gd name="T6" fmla="*/ 13 w 13"/>
              <a:gd name="T7" fmla="*/ 21 h 23"/>
              <a:gd name="T8" fmla="*/ 9 w 13"/>
              <a:gd name="T9" fmla="*/ 21 h 23"/>
              <a:gd name="T10" fmla="*/ 9 w 13"/>
              <a:gd name="T11" fmla="*/ 1 h 23"/>
              <a:gd name="T12" fmla="*/ 9 w 13"/>
              <a:gd name="T13" fmla="*/ 0 h 23"/>
              <a:gd name="T14" fmla="*/ 8 w 13"/>
              <a:gd name="T15" fmla="*/ 0 h 23"/>
              <a:gd name="T16" fmla="*/ 8 w 13"/>
              <a:gd name="T17" fmla="*/ 0 h 23"/>
              <a:gd name="T18" fmla="*/ 7 w 13"/>
              <a:gd name="T19" fmla="*/ 0 h 23"/>
              <a:gd name="T20" fmla="*/ 7 w 13"/>
              <a:gd name="T21" fmla="*/ 0 h 23"/>
              <a:gd name="T22" fmla="*/ 6 w 13"/>
              <a:gd name="T23" fmla="*/ 0 h 23"/>
              <a:gd name="T24" fmla="*/ 6 w 13"/>
              <a:gd name="T25" fmla="*/ 0 h 23"/>
              <a:gd name="T26" fmla="*/ 6 w 13"/>
              <a:gd name="T27" fmla="*/ 0 h 23"/>
              <a:gd name="T28" fmla="*/ 1 w 13"/>
              <a:gd name="T29" fmla="*/ 4 h 23"/>
              <a:gd name="T30" fmla="*/ 0 w 13"/>
              <a:gd name="T31" fmla="*/ 4 h 23"/>
              <a:gd name="T32" fmla="*/ 0 w 13"/>
              <a:gd name="T33" fmla="*/ 4 h 23"/>
              <a:gd name="T34" fmla="*/ 0 w 13"/>
              <a:gd name="T35" fmla="*/ 4 h 23"/>
              <a:gd name="T36" fmla="*/ 0 w 13"/>
              <a:gd name="T37" fmla="*/ 5 h 23"/>
              <a:gd name="T38" fmla="*/ 0 w 13"/>
              <a:gd name="T39" fmla="*/ 6 h 23"/>
              <a:gd name="T40" fmla="*/ 0 w 13"/>
              <a:gd name="T41" fmla="*/ 6 h 23"/>
              <a:gd name="T42" fmla="*/ 1 w 13"/>
              <a:gd name="T43" fmla="*/ 6 h 23"/>
              <a:gd name="T44" fmla="*/ 1 w 13"/>
              <a:gd name="T45" fmla="*/ 6 h 23"/>
              <a:gd name="T46" fmla="*/ 6 w 13"/>
              <a:gd name="T47" fmla="*/ 3 h 23"/>
              <a:gd name="T48" fmla="*/ 6 w 13"/>
              <a:gd name="T49" fmla="*/ 21 h 23"/>
              <a:gd name="T50" fmla="*/ 1 w 13"/>
              <a:gd name="T51" fmla="*/ 21 h 23"/>
              <a:gd name="T52" fmla="*/ 1 w 13"/>
              <a:gd name="T53" fmla="*/ 21 h 23"/>
              <a:gd name="T54" fmla="*/ 0 w 13"/>
              <a:gd name="T55" fmla="*/ 21 h 23"/>
              <a:gd name="T56" fmla="*/ 0 w 13"/>
              <a:gd name="T57" fmla="*/ 21 h 23"/>
              <a:gd name="T58" fmla="*/ 0 w 13"/>
              <a:gd name="T59" fmla="*/ 22 h 23"/>
              <a:gd name="T60" fmla="*/ 0 w 13"/>
              <a:gd name="T61" fmla="*/ 22 h 23"/>
              <a:gd name="T62" fmla="*/ 1 w 13"/>
              <a:gd name="T63" fmla="*/ 23 h 23"/>
              <a:gd name="T64" fmla="*/ 1 w 13"/>
              <a:gd name="T65" fmla="*/ 23 h 23"/>
              <a:gd name="T66" fmla="*/ 1 w 13"/>
              <a:gd name="T67" fmla="*/ 23 h 23"/>
              <a:gd name="T68" fmla="*/ 13 w 13"/>
              <a:gd name="T69" fmla="*/ 23 h 23"/>
              <a:gd name="T70" fmla="*/ 13 w 13"/>
              <a:gd name="T71" fmla="*/ 23 h 23"/>
              <a:gd name="T72" fmla="*/ 13 w 13"/>
              <a:gd name="T73" fmla="*/ 23 h 23"/>
              <a:gd name="T74" fmla="*/ 13 w 13"/>
              <a:gd name="T75" fmla="*/ 22 h 23"/>
              <a:gd name="T76" fmla="*/ 13 w 13"/>
              <a:gd name="T77" fmla="*/ 22 h 23"/>
              <a:gd name="T78" fmla="*/ 13 w 13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3">
                <a:moveTo>
                  <a:pt x="13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ubicBezTo>
                  <a:pt x="9" y="21"/>
                  <a:pt x="9" y="21"/>
                  <a:pt x="9" y="21"/>
                </a:cubicBezTo>
                <a:cubicBezTo>
                  <a:pt x="9" y="1"/>
                  <a:pt x="9" y="1"/>
                  <a:pt x="9" y="1"/>
                </a:cubicBezTo>
                <a:cubicBezTo>
                  <a:pt x="9" y="1"/>
                  <a:pt x="9" y="0"/>
                  <a:pt x="9" y="0"/>
                </a:cubicBezTo>
                <a:cubicBezTo>
                  <a:pt x="9" y="0"/>
                  <a:pt x="9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0" y="5"/>
                </a:cubicBezTo>
                <a:cubicBezTo>
                  <a:pt x="0" y="5"/>
                  <a:pt x="0" y="5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1" y="6"/>
                  <a:pt x="1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6" y="3"/>
                  <a:pt x="6" y="3"/>
                  <a:pt x="6" y="3"/>
                </a:cubicBezTo>
                <a:cubicBezTo>
                  <a:pt x="6" y="21"/>
                  <a:pt x="6" y="21"/>
                  <a:pt x="6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1" y="21"/>
                  <a:pt x="1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3"/>
                  <a:pt x="0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1"/>
                  <a:pt x="1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163"/>
          <p:cNvSpPr>
            <a:spLocks noEditPoints="1"/>
          </p:cNvSpPr>
          <p:nvPr/>
        </p:nvSpPr>
        <p:spPr bwMode="auto">
          <a:xfrm>
            <a:off x="4219575" y="6688138"/>
            <a:ext cx="49213" cy="74613"/>
          </a:xfrm>
          <a:custGeom>
            <a:avLst/>
            <a:gdLst>
              <a:gd name="T0" fmla="*/ 15 w 15"/>
              <a:gd name="T1" fmla="*/ 7 h 23"/>
              <a:gd name="T2" fmla="*/ 14 w 15"/>
              <a:gd name="T3" fmla="*/ 3 h 23"/>
              <a:gd name="T4" fmla="*/ 11 w 15"/>
              <a:gd name="T5" fmla="*/ 1 h 23"/>
              <a:gd name="T6" fmla="*/ 8 w 15"/>
              <a:gd name="T7" fmla="*/ 0 h 23"/>
              <a:gd name="T8" fmla="*/ 4 w 15"/>
              <a:gd name="T9" fmla="*/ 1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2 h 23"/>
              <a:gd name="T16" fmla="*/ 0 w 15"/>
              <a:gd name="T17" fmla="*/ 17 h 23"/>
              <a:gd name="T18" fmla="*/ 1 w 15"/>
              <a:gd name="T19" fmla="*/ 20 h 23"/>
              <a:gd name="T20" fmla="*/ 4 w 15"/>
              <a:gd name="T21" fmla="*/ 23 h 23"/>
              <a:gd name="T22" fmla="*/ 7 w 15"/>
              <a:gd name="T23" fmla="*/ 23 h 23"/>
              <a:gd name="T24" fmla="*/ 11 w 15"/>
              <a:gd name="T25" fmla="*/ 23 h 23"/>
              <a:gd name="T26" fmla="*/ 14 w 15"/>
              <a:gd name="T27" fmla="*/ 20 h 23"/>
              <a:gd name="T28" fmla="*/ 15 w 15"/>
              <a:gd name="T29" fmla="*/ 16 h 23"/>
              <a:gd name="T30" fmla="*/ 15 w 15"/>
              <a:gd name="T31" fmla="*/ 12 h 23"/>
              <a:gd name="T32" fmla="*/ 15 w 15"/>
              <a:gd name="T33" fmla="*/ 7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20 h 23"/>
              <a:gd name="T42" fmla="*/ 9 w 15"/>
              <a:gd name="T43" fmla="*/ 21 h 23"/>
              <a:gd name="T44" fmla="*/ 7 w 15"/>
              <a:gd name="T45" fmla="*/ 21 h 23"/>
              <a:gd name="T46" fmla="*/ 5 w 15"/>
              <a:gd name="T47" fmla="*/ 20 h 23"/>
              <a:gd name="T48" fmla="*/ 4 w 15"/>
              <a:gd name="T49" fmla="*/ 19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8 w 15"/>
              <a:gd name="T61" fmla="*/ 2 h 23"/>
              <a:gd name="T62" fmla="*/ 9 w 15"/>
              <a:gd name="T63" fmla="*/ 3 h 23"/>
              <a:gd name="T64" fmla="*/ 10 w 15"/>
              <a:gd name="T65" fmla="*/ 3 h 23"/>
              <a:gd name="T66" fmla="*/ 11 w 15"/>
              <a:gd name="T67" fmla="*/ 5 h 23"/>
              <a:gd name="T68" fmla="*/ 12 w 15"/>
              <a:gd name="T69" fmla="*/ 6 h 23"/>
              <a:gd name="T70" fmla="*/ 12 w 15"/>
              <a:gd name="T71" fmla="*/ 9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7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4"/>
                  <a:pt x="0" y="15"/>
                  <a:pt x="0" y="17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3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2"/>
                </a:cubicBezTo>
                <a:cubicBezTo>
                  <a:pt x="15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2" y="18"/>
                  <a:pt x="11" y="18"/>
                </a:cubicBezTo>
                <a:cubicBezTo>
                  <a:pt x="11" y="19"/>
                  <a:pt x="11" y="19"/>
                  <a:pt x="10" y="20"/>
                </a:cubicBezTo>
                <a:cubicBezTo>
                  <a:pt x="10" y="20"/>
                  <a:pt x="10" y="20"/>
                  <a:pt x="9" y="21"/>
                </a:cubicBezTo>
                <a:cubicBezTo>
                  <a:pt x="9" y="21"/>
                  <a:pt x="8" y="21"/>
                  <a:pt x="7" y="21"/>
                </a:cubicBezTo>
                <a:cubicBezTo>
                  <a:pt x="7" y="21"/>
                  <a:pt x="6" y="21"/>
                  <a:pt x="5" y="20"/>
                </a:cubicBezTo>
                <a:cubicBezTo>
                  <a:pt x="5" y="20"/>
                  <a:pt x="4" y="19"/>
                  <a:pt x="4" y="19"/>
                </a:cubicBezTo>
                <a:cubicBezTo>
                  <a:pt x="3" y="18"/>
                  <a:pt x="3" y="17"/>
                  <a:pt x="3" y="16"/>
                </a:cubicBezTo>
                <a:cubicBezTo>
                  <a:pt x="3" y="15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4"/>
                  <a:pt x="5" y="3"/>
                </a:cubicBezTo>
                <a:cubicBezTo>
                  <a:pt x="6" y="3"/>
                  <a:pt x="7" y="2"/>
                  <a:pt x="8" y="2"/>
                </a:cubicBezTo>
                <a:cubicBezTo>
                  <a:pt x="8" y="2"/>
                  <a:pt x="9" y="2"/>
                  <a:pt x="9" y="3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4"/>
                  <a:pt x="11" y="4"/>
                  <a:pt x="11" y="5"/>
                </a:cubicBezTo>
                <a:cubicBezTo>
                  <a:pt x="11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164"/>
          <p:cNvSpPr>
            <a:spLocks/>
          </p:cNvSpPr>
          <p:nvPr/>
        </p:nvSpPr>
        <p:spPr bwMode="auto">
          <a:xfrm>
            <a:off x="5011738" y="6684963"/>
            <a:ext cx="42863" cy="80963"/>
          </a:xfrm>
          <a:custGeom>
            <a:avLst/>
            <a:gdLst>
              <a:gd name="T0" fmla="*/ 13 w 13"/>
              <a:gd name="T1" fmla="*/ 24 h 25"/>
              <a:gd name="T2" fmla="*/ 13 w 13"/>
              <a:gd name="T3" fmla="*/ 23 h 25"/>
              <a:gd name="T4" fmla="*/ 6 w 13"/>
              <a:gd name="T5" fmla="*/ 15 h 25"/>
              <a:gd name="T6" fmla="*/ 12 w 13"/>
              <a:gd name="T7" fmla="*/ 9 h 25"/>
              <a:gd name="T8" fmla="*/ 13 w 13"/>
              <a:gd name="T9" fmla="*/ 9 h 25"/>
              <a:gd name="T10" fmla="*/ 13 w 13"/>
              <a:gd name="T11" fmla="*/ 8 h 25"/>
              <a:gd name="T12" fmla="*/ 13 w 13"/>
              <a:gd name="T13" fmla="*/ 8 h 25"/>
              <a:gd name="T14" fmla="*/ 12 w 13"/>
              <a:gd name="T15" fmla="*/ 8 h 25"/>
              <a:gd name="T16" fmla="*/ 12 w 13"/>
              <a:gd name="T17" fmla="*/ 8 h 25"/>
              <a:gd name="T18" fmla="*/ 11 w 13"/>
              <a:gd name="T19" fmla="*/ 8 h 25"/>
              <a:gd name="T20" fmla="*/ 10 w 13"/>
              <a:gd name="T21" fmla="*/ 8 h 25"/>
              <a:gd name="T22" fmla="*/ 10 w 13"/>
              <a:gd name="T23" fmla="*/ 8 h 25"/>
              <a:gd name="T24" fmla="*/ 9 w 13"/>
              <a:gd name="T25" fmla="*/ 8 h 25"/>
              <a:gd name="T26" fmla="*/ 9 w 13"/>
              <a:gd name="T27" fmla="*/ 8 h 25"/>
              <a:gd name="T28" fmla="*/ 3 w 13"/>
              <a:gd name="T29" fmla="*/ 15 h 25"/>
              <a:gd name="T30" fmla="*/ 3 w 13"/>
              <a:gd name="T31" fmla="*/ 1 h 25"/>
              <a:gd name="T32" fmla="*/ 3 w 13"/>
              <a:gd name="T33" fmla="*/ 0 h 25"/>
              <a:gd name="T34" fmla="*/ 3 w 13"/>
              <a:gd name="T35" fmla="*/ 0 h 25"/>
              <a:gd name="T36" fmla="*/ 2 w 13"/>
              <a:gd name="T37" fmla="*/ 0 h 25"/>
              <a:gd name="T38" fmla="*/ 2 w 13"/>
              <a:gd name="T39" fmla="*/ 0 h 25"/>
              <a:gd name="T40" fmla="*/ 1 w 13"/>
              <a:gd name="T41" fmla="*/ 0 h 25"/>
              <a:gd name="T42" fmla="*/ 1 w 13"/>
              <a:gd name="T43" fmla="*/ 0 h 25"/>
              <a:gd name="T44" fmla="*/ 0 w 13"/>
              <a:gd name="T45" fmla="*/ 0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4 h 25"/>
              <a:gd name="T52" fmla="*/ 1 w 13"/>
              <a:gd name="T53" fmla="*/ 25 h 25"/>
              <a:gd name="T54" fmla="*/ 1 w 13"/>
              <a:gd name="T55" fmla="*/ 25 h 25"/>
              <a:gd name="T56" fmla="*/ 2 w 13"/>
              <a:gd name="T57" fmla="*/ 25 h 25"/>
              <a:gd name="T58" fmla="*/ 2 w 13"/>
              <a:gd name="T59" fmla="*/ 25 h 25"/>
              <a:gd name="T60" fmla="*/ 3 w 13"/>
              <a:gd name="T61" fmla="*/ 25 h 25"/>
              <a:gd name="T62" fmla="*/ 3 w 13"/>
              <a:gd name="T63" fmla="*/ 24 h 25"/>
              <a:gd name="T64" fmla="*/ 3 w 13"/>
              <a:gd name="T65" fmla="*/ 24 h 25"/>
              <a:gd name="T66" fmla="*/ 3 w 13"/>
              <a:gd name="T67" fmla="*/ 15 h 25"/>
              <a:gd name="T68" fmla="*/ 10 w 13"/>
              <a:gd name="T69" fmla="*/ 24 h 25"/>
              <a:gd name="T70" fmla="*/ 10 w 13"/>
              <a:gd name="T71" fmla="*/ 24 h 25"/>
              <a:gd name="T72" fmla="*/ 10 w 13"/>
              <a:gd name="T73" fmla="*/ 25 h 25"/>
              <a:gd name="T74" fmla="*/ 11 w 13"/>
              <a:gd name="T75" fmla="*/ 25 h 25"/>
              <a:gd name="T76" fmla="*/ 12 w 13"/>
              <a:gd name="T77" fmla="*/ 25 h 25"/>
              <a:gd name="T78" fmla="*/ 13 w 13"/>
              <a:gd name="T79" fmla="*/ 25 h 25"/>
              <a:gd name="T80" fmla="*/ 13 w 13"/>
              <a:gd name="T81" fmla="*/ 25 h 25"/>
              <a:gd name="T82" fmla="*/ 13 w 13"/>
              <a:gd name="T83" fmla="*/ 24 h 25"/>
              <a:gd name="T84" fmla="*/ 13 w 13"/>
              <a:gd name="T85" fmla="*/ 24 h 25"/>
              <a:gd name="T86" fmla="*/ 13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3" y="24"/>
                </a:moveTo>
                <a:cubicBezTo>
                  <a:pt x="13" y="24"/>
                  <a:pt x="13" y="24"/>
                  <a:pt x="13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9"/>
                  <a:pt x="13" y="9"/>
                </a:cubicBezTo>
                <a:cubicBezTo>
                  <a:pt x="13" y="9"/>
                  <a:pt x="13" y="8"/>
                  <a:pt x="13" y="8"/>
                </a:cubicBezTo>
                <a:cubicBezTo>
                  <a:pt x="13" y="8"/>
                  <a:pt x="13" y="8"/>
                  <a:pt x="13" y="8"/>
                </a:cubicBezTo>
                <a:cubicBezTo>
                  <a:pt x="13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1" y="8"/>
                  <a:pt x="11" y="8"/>
                </a:cubicBezTo>
                <a:cubicBezTo>
                  <a:pt x="11" y="8"/>
                  <a:pt x="11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10" y="8"/>
                  <a:pt x="10" y="8"/>
                  <a:pt x="9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"/>
                  <a:pt x="0" y="1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5"/>
                  <a:pt x="1" y="25"/>
                </a:cubicBezTo>
                <a:cubicBezTo>
                  <a:pt x="1" y="25"/>
                  <a:pt x="1" y="25"/>
                  <a:pt x="1" y="25"/>
                </a:cubicBezTo>
                <a:cubicBezTo>
                  <a:pt x="1" y="25"/>
                  <a:pt x="1" y="25"/>
                  <a:pt x="2" y="25"/>
                </a:cubicBezTo>
                <a:cubicBezTo>
                  <a:pt x="2" y="25"/>
                  <a:pt x="2" y="25"/>
                  <a:pt x="2" y="25"/>
                </a:cubicBezTo>
                <a:cubicBezTo>
                  <a:pt x="3" y="25"/>
                  <a:pt x="3" y="25"/>
                  <a:pt x="3" y="25"/>
                </a:cubicBezTo>
                <a:cubicBezTo>
                  <a:pt x="3" y="25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5"/>
                  <a:pt x="10" y="25"/>
                  <a:pt x="10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25"/>
                  <a:pt x="11" y="25"/>
                  <a:pt x="12" y="25"/>
                </a:cubicBezTo>
                <a:cubicBezTo>
                  <a:pt x="12" y="25"/>
                  <a:pt x="12" y="25"/>
                  <a:pt x="13" y="25"/>
                </a:cubicBezTo>
                <a:cubicBezTo>
                  <a:pt x="13" y="25"/>
                  <a:pt x="13" y="25"/>
                  <a:pt x="13" y="25"/>
                </a:cubicBezTo>
                <a:cubicBezTo>
                  <a:pt x="13" y="25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165"/>
          <p:cNvSpPr>
            <a:spLocks/>
          </p:cNvSpPr>
          <p:nvPr/>
        </p:nvSpPr>
        <p:spPr bwMode="auto">
          <a:xfrm>
            <a:off x="5067300" y="6710363"/>
            <a:ext cx="76200" cy="55563"/>
          </a:xfrm>
          <a:custGeom>
            <a:avLst/>
            <a:gdLst>
              <a:gd name="T0" fmla="*/ 23 w 23"/>
              <a:gd name="T1" fmla="*/ 4 h 17"/>
              <a:gd name="T2" fmla="*/ 20 w 23"/>
              <a:gd name="T3" fmla="*/ 0 h 17"/>
              <a:gd name="T4" fmla="*/ 16 w 23"/>
              <a:gd name="T5" fmla="*/ 0 h 17"/>
              <a:gd name="T6" fmla="*/ 14 w 23"/>
              <a:gd name="T7" fmla="*/ 1 h 17"/>
              <a:gd name="T8" fmla="*/ 12 w 23"/>
              <a:gd name="T9" fmla="*/ 1 h 17"/>
              <a:gd name="T10" fmla="*/ 9 w 23"/>
              <a:gd name="T11" fmla="*/ 0 h 17"/>
              <a:gd name="T12" fmla="*/ 5 w 23"/>
              <a:gd name="T13" fmla="*/ 0 h 17"/>
              <a:gd name="T14" fmla="*/ 2 w 23"/>
              <a:gd name="T15" fmla="*/ 0 h 17"/>
              <a:gd name="T16" fmla="*/ 2 w 23"/>
              <a:gd name="T17" fmla="*/ 0 h 17"/>
              <a:gd name="T18" fmla="*/ 1 w 23"/>
              <a:gd name="T19" fmla="*/ 0 h 17"/>
              <a:gd name="T20" fmla="*/ 0 w 23"/>
              <a:gd name="T21" fmla="*/ 0 h 17"/>
              <a:gd name="T22" fmla="*/ 0 w 23"/>
              <a:gd name="T23" fmla="*/ 0 h 17"/>
              <a:gd name="T24" fmla="*/ 0 w 23"/>
              <a:gd name="T25" fmla="*/ 16 h 17"/>
              <a:gd name="T26" fmla="*/ 0 w 23"/>
              <a:gd name="T27" fmla="*/ 17 h 17"/>
              <a:gd name="T28" fmla="*/ 2 w 23"/>
              <a:gd name="T29" fmla="*/ 17 h 17"/>
              <a:gd name="T30" fmla="*/ 3 w 23"/>
              <a:gd name="T31" fmla="*/ 16 h 17"/>
              <a:gd name="T32" fmla="*/ 3 w 23"/>
              <a:gd name="T33" fmla="*/ 5 h 17"/>
              <a:gd name="T34" fmla="*/ 7 w 23"/>
              <a:gd name="T35" fmla="*/ 2 h 17"/>
              <a:gd name="T36" fmla="*/ 9 w 23"/>
              <a:gd name="T37" fmla="*/ 3 h 17"/>
              <a:gd name="T38" fmla="*/ 10 w 23"/>
              <a:gd name="T39" fmla="*/ 7 h 17"/>
              <a:gd name="T40" fmla="*/ 10 w 23"/>
              <a:gd name="T41" fmla="*/ 16 h 17"/>
              <a:gd name="T42" fmla="*/ 11 w 23"/>
              <a:gd name="T43" fmla="*/ 17 h 17"/>
              <a:gd name="T44" fmla="*/ 12 w 23"/>
              <a:gd name="T45" fmla="*/ 17 h 17"/>
              <a:gd name="T46" fmla="*/ 13 w 23"/>
              <a:gd name="T47" fmla="*/ 16 h 17"/>
              <a:gd name="T48" fmla="*/ 13 w 23"/>
              <a:gd name="T49" fmla="*/ 5 h 17"/>
              <a:gd name="T50" fmla="*/ 17 w 23"/>
              <a:gd name="T51" fmla="*/ 2 h 17"/>
              <a:gd name="T52" fmla="*/ 20 w 23"/>
              <a:gd name="T53" fmla="*/ 3 h 17"/>
              <a:gd name="T54" fmla="*/ 20 w 23"/>
              <a:gd name="T55" fmla="*/ 7 h 17"/>
              <a:gd name="T56" fmla="*/ 20 w 23"/>
              <a:gd name="T57" fmla="*/ 16 h 17"/>
              <a:gd name="T58" fmla="*/ 21 w 23"/>
              <a:gd name="T59" fmla="*/ 17 h 17"/>
              <a:gd name="T60" fmla="*/ 22 w 23"/>
              <a:gd name="T61" fmla="*/ 17 h 17"/>
              <a:gd name="T62" fmla="*/ 23 w 23"/>
              <a:gd name="T63" fmla="*/ 16 h 17"/>
              <a:gd name="T64" fmla="*/ 23 w 23"/>
              <a:gd name="T65" fmla="*/ 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3" h="17">
                <a:moveTo>
                  <a:pt x="23" y="6"/>
                </a:moveTo>
                <a:cubicBezTo>
                  <a:pt x="23" y="5"/>
                  <a:pt x="23" y="4"/>
                  <a:pt x="23" y="4"/>
                </a:cubicBezTo>
                <a:cubicBezTo>
                  <a:pt x="23" y="3"/>
                  <a:pt x="22" y="2"/>
                  <a:pt x="22" y="2"/>
                </a:cubicBezTo>
                <a:cubicBezTo>
                  <a:pt x="22" y="1"/>
                  <a:pt x="21" y="0"/>
                  <a:pt x="20" y="0"/>
                </a:cubicBezTo>
                <a:cubicBezTo>
                  <a:pt x="20" y="0"/>
                  <a:pt x="19" y="0"/>
                  <a:pt x="18" y="0"/>
                </a:cubicBezTo>
                <a:cubicBezTo>
                  <a:pt x="17" y="0"/>
                  <a:pt x="17" y="0"/>
                  <a:pt x="16" y="0"/>
                </a:cubicBezTo>
                <a:cubicBezTo>
                  <a:pt x="16" y="0"/>
                  <a:pt x="16" y="0"/>
                  <a:pt x="15" y="0"/>
                </a:cubicBezTo>
                <a:cubicBezTo>
                  <a:pt x="15" y="1"/>
                  <a:pt x="14" y="1"/>
                  <a:pt x="14" y="1"/>
                </a:cubicBezTo>
                <a:cubicBezTo>
                  <a:pt x="13" y="2"/>
                  <a:pt x="13" y="2"/>
                  <a:pt x="12" y="3"/>
                </a:cubicBezTo>
                <a:cubicBezTo>
                  <a:pt x="12" y="2"/>
                  <a:pt x="12" y="2"/>
                  <a:pt x="12" y="1"/>
                </a:cubicBezTo>
                <a:cubicBezTo>
                  <a:pt x="11" y="1"/>
                  <a:pt x="11" y="1"/>
                  <a:pt x="11" y="0"/>
                </a:cubicBezTo>
                <a:cubicBezTo>
                  <a:pt x="10" y="0"/>
                  <a:pt x="10" y="0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1"/>
                  <a:pt x="3" y="1"/>
                  <a:pt x="2" y="2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7"/>
                  <a:pt x="2" y="16"/>
                  <a:pt x="3" y="16"/>
                </a:cubicBezTo>
                <a:cubicBezTo>
                  <a:pt x="3" y="16"/>
                  <a:pt x="3" y="16"/>
                  <a:pt x="3" y="16"/>
                </a:cubicBezTo>
                <a:cubicBezTo>
                  <a:pt x="3" y="5"/>
                  <a:pt x="3" y="5"/>
                  <a:pt x="3" y="5"/>
                </a:cubicBezTo>
                <a:cubicBezTo>
                  <a:pt x="3" y="4"/>
                  <a:pt x="4" y="3"/>
                  <a:pt x="5" y="3"/>
                </a:cubicBezTo>
                <a:cubicBezTo>
                  <a:pt x="5" y="2"/>
                  <a:pt x="6" y="2"/>
                  <a:pt x="7" y="2"/>
                </a:cubicBezTo>
                <a:cubicBezTo>
                  <a:pt x="7" y="2"/>
                  <a:pt x="8" y="2"/>
                  <a:pt x="8" y="2"/>
                </a:cubicBezTo>
                <a:cubicBezTo>
                  <a:pt x="9" y="3"/>
                  <a:pt x="9" y="3"/>
                  <a:pt x="9" y="3"/>
                </a:cubicBezTo>
                <a:cubicBezTo>
                  <a:pt x="9" y="4"/>
                  <a:pt x="10" y="4"/>
                  <a:pt x="10" y="5"/>
                </a:cubicBezTo>
                <a:cubicBezTo>
                  <a:pt x="10" y="5"/>
                  <a:pt x="10" y="6"/>
                  <a:pt x="10" y="7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6"/>
                  <a:pt x="10" y="17"/>
                  <a:pt x="10" y="17"/>
                </a:cubicBezTo>
                <a:cubicBezTo>
                  <a:pt x="10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2" y="17"/>
                  <a:pt x="12" y="17"/>
                  <a:pt x="13" y="17"/>
                </a:cubicBezTo>
                <a:cubicBezTo>
                  <a:pt x="13" y="17"/>
                  <a:pt x="13" y="16"/>
                  <a:pt x="13" y="16"/>
                </a:cubicBezTo>
                <a:cubicBezTo>
                  <a:pt x="13" y="16"/>
                  <a:pt x="13" y="16"/>
                  <a:pt x="13" y="16"/>
                </a:cubicBezTo>
                <a:cubicBezTo>
                  <a:pt x="13" y="5"/>
                  <a:pt x="13" y="5"/>
                  <a:pt x="13" y="5"/>
                </a:cubicBezTo>
                <a:cubicBezTo>
                  <a:pt x="14" y="4"/>
                  <a:pt x="14" y="3"/>
                  <a:pt x="15" y="3"/>
                </a:cubicBezTo>
                <a:cubicBezTo>
                  <a:pt x="16" y="2"/>
                  <a:pt x="16" y="2"/>
                  <a:pt x="17" y="2"/>
                </a:cubicBezTo>
                <a:cubicBezTo>
                  <a:pt x="18" y="2"/>
                  <a:pt x="18" y="2"/>
                  <a:pt x="19" y="2"/>
                </a:cubicBezTo>
                <a:cubicBezTo>
                  <a:pt x="19" y="3"/>
                  <a:pt x="19" y="3"/>
                  <a:pt x="20" y="3"/>
                </a:cubicBezTo>
                <a:cubicBezTo>
                  <a:pt x="20" y="4"/>
                  <a:pt x="20" y="4"/>
                  <a:pt x="20" y="5"/>
                </a:cubicBezTo>
                <a:cubicBezTo>
                  <a:pt x="20" y="5"/>
                  <a:pt x="20" y="6"/>
                  <a:pt x="20" y="7"/>
                </a:cubicBezTo>
                <a:cubicBezTo>
                  <a:pt x="20" y="16"/>
                  <a:pt x="20" y="16"/>
                  <a:pt x="20" y="16"/>
                </a:cubicBezTo>
                <a:cubicBezTo>
                  <a:pt x="20" y="16"/>
                  <a:pt x="20" y="16"/>
                  <a:pt x="20" y="16"/>
                </a:cubicBezTo>
                <a:cubicBezTo>
                  <a:pt x="20" y="16"/>
                  <a:pt x="20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2" y="17"/>
                </a:cubicBezTo>
                <a:cubicBezTo>
                  <a:pt x="22" y="17"/>
                  <a:pt x="22" y="17"/>
                  <a:pt x="22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6"/>
                  <a:pt x="23" y="16"/>
                </a:cubicBezTo>
                <a:cubicBezTo>
                  <a:pt x="23" y="16"/>
                  <a:pt x="23" y="16"/>
                  <a:pt x="23" y="16"/>
                </a:cubicBezTo>
                <a:cubicBezTo>
                  <a:pt x="23" y="6"/>
                  <a:pt x="23" y="6"/>
                  <a:pt x="23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166"/>
          <p:cNvSpPr>
            <a:spLocks/>
          </p:cNvSpPr>
          <p:nvPr/>
        </p:nvSpPr>
        <p:spPr bwMode="auto">
          <a:xfrm>
            <a:off x="4318000" y="6327775"/>
            <a:ext cx="157163" cy="157163"/>
          </a:xfrm>
          <a:custGeom>
            <a:avLst/>
            <a:gdLst>
              <a:gd name="T0" fmla="*/ 36 w 48"/>
              <a:gd name="T1" fmla="*/ 3 h 48"/>
              <a:gd name="T2" fmla="*/ 48 w 48"/>
              <a:gd name="T3" fmla="*/ 24 h 48"/>
              <a:gd name="T4" fmla="*/ 24 w 48"/>
              <a:gd name="T5" fmla="*/ 48 h 48"/>
              <a:gd name="T6" fmla="*/ 0 w 48"/>
              <a:gd name="T7" fmla="*/ 24 h 48"/>
              <a:gd name="T8" fmla="*/ 11 w 48"/>
              <a:gd name="T9" fmla="*/ 3 h 48"/>
              <a:gd name="T10" fmla="*/ 16 w 48"/>
              <a:gd name="T11" fmla="*/ 1 h 48"/>
              <a:gd name="T12" fmla="*/ 24 w 48"/>
              <a:gd name="T13" fmla="*/ 0 h 48"/>
              <a:gd name="T14" fmla="*/ 36 w 48"/>
              <a:gd name="T15" fmla="*/ 3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8">
                <a:moveTo>
                  <a:pt x="36" y="3"/>
                </a:moveTo>
                <a:cubicBezTo>
                  <a:pt x="43" y="7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0" y="48"/>
                  <a:pt x="0" y="37"/>
                  <a:pt x="0" y="24"/>
                </a:cubicBezTo>
                <a:cubicBezTo>
                  <a:pt x="0" y="15"/>
                  <a:pt x="4" y="7"/>
                  <a:pt x="11" y="3"/>
                </a:cubicBezTo>
                <a:cubicBezTo>
                  <a:pt x="13" y="2"/>
                  <a:pt x="15" y="2"/>
                  <a:pt x="16" y="1"/>
                </a:cubicBezTo>
                <a:cubicBezTo>
                  <a:pt x="19" y="0"/>
                  <a:pt x="21" y="0"/>
                  <a:pt x="24" y="0"/>
                </a:cubicBezTo>
                <a:cubicBezTo>
                  <a:pt x="28" y="0"/>
                  <a:pt x="32" y="1"/>
                  <a:pt x="36" y="3"/>
                </a:cubicBez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167"/>
          <p:cNvSpPr>
            <a:spLocks/>
          </p:cNvSpPr>
          <p:nvPr/>
        </p:nvSpPr>
        <p:spPr bwMode="auto">
          <a:xfrm>
            <a:off x="4352925" y="6223000"/>
            <a:ext cx="82550" cy="114300"/>
          </a:xfrm>
          <a:custGeom>
            <a:avLst/>
            <a:gdLst>
              <a:gd name="T0" fmla="*/ 0 w 25"/>
              <a:gd name="T1" fmla="*/ 35 h 35"/>
              <a:gd name="T2" fmla="*/ 5 w 25"/>
              <a:gd name="T3" fmla="*/ 33 h 35"/>
              <a:gd name="T4" fmla="*/ 13 w 25"/>
              <a:gd name="T5" fmla="*/ 32 h 35"/>
              <a:gd name="T6" fmla="*/ 25 w 25"/>
              <a:gd name="T7" fmla="*/ 35 h 35"/>
              <a:gd name="T8" fmla="*/ 12 w 25"/>
              <a:gd name="T9" fmla="*/ 0 h 35"/>
              <a:gd name="T10" fmla="*/ 0 w 25"/>
              <a:gd name="T11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35">
                <a:moveTo>
                  <a:pt x="0" y="35"/>
                </a:moveTo>
                <a:cubicBezTo>
                  <a:pt x="2" y="34"/>
                  <a:pt x="4" y="34"/>
                  <a:pt x="5" y="33"/>
                </a:cubicBezTo>
                <a:cubicBezTo>
                  <a:pt x="8" y="32"/>
                  <a:pt x="10" y="32"/>
                  <a:pt x="13" y="32"/>
                </a:cubicBezTo>
                <a:cubicBezTo>
                  <a:pt x="17" y="32"/>
                  <a:pt x="21" y="33"/>
                  <a:pt x="25" y="35"/>
                </a:cubicBezTo>
                <a:cubicBezTo>
                  <a:pt x="12" y="0"/>
                  <a:pt x="12" y="0"/>
                  <a:pt x="12" y="0"/>
                </a:cubicBezTo>
                <a:lnTo>
                  <a:pt x="0" y="35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168"/>
          <p:cNvSpPr>
            <a:spLocks/>
          </p:cNvSpPr>
          <p:nvPr/>
        </p:nvSpPr>
        <p:spPr bwMode="auto">
          <a:xfrm>
            <a:off x="4392613" y="6223000"/>
            <a:ext cx="42863" cy="114300"/>
          </a:xfrm>
          <a:custGeom>
            <a:avLst/>
            <a:gdLst>
              <a:gd name="T0" fmla="*/ 1 w 13"/>
              <a:gd name="T1" fmla="*/ 32 h 35"/>
              <a:gd name="T2" fmla="*/ 13 w 13"/>
              <a:gd name="T3" fmla="*/ 35 h 35"/>
              <a:gd name="T4" fmla="*/ 0 w 13"/>
              <a:gd name="T5" fmla="*/ 0 h 35"/>
              <a:gd name="T6" fmla="*/ 0 w 13"/>
              <a:gd name="T7" fmla="*/ 32 h 35"/>
              <a:gd name="T8" fmla="*/ 1 w 13"/>
              <a:gd name="T9" fmla="*/ 3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35">
                <a:moveTo>
                  <a:pt x="1" y="32"/>
                </a:moveTo>
                <a:cubicBezTo>
                  <a:pt x="5" y="32"/>
                  <a:pt x="9" y="33"/>
                  <a:pt x="13" y="35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lnTo>
                  <a:pt x="1" y="32"/>
                </a:ln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169"/>
          <p:cNvSpPr>
            <a:spLocks/>
          </p:cNvSpPr>
          <p:nvPr/>
        </p:nvSpPr>
        <p:spPr bwMode="auto">
          <a:xfrm>
            <a:off x="4210050" y="6367463"/>
            <a:ext cx="117475" cy="77788"/>
          </a:xfrm>
          <a:custGeom>
            <a:avLst/>
            <a:gdLst>
              <a:gd name="T0" fmla="*/ 36 w 36"/>
              <a:gd name="T1" fmla="*/ 24 h 24"/>
              <a:gd name="T2" fmla="*/ 34 w 36"/>
              <a:gd name="T3" fmla="*/ 19 h 24"/>
              <a:gd name="T4" fmla="*/ 33 w 36"/>
              <a:gd name="T5" fmla="*/ 12 h 24"/>
              <a:gd name="T6" fmla="*/ 36 w 36"/>
              <a:gd name="T7" fmla="*/ 0 h 24"/>
              <a:gd name="T8" fmla="*/ 0 w 36"/>
              <a:gd name="T9" fmla="*/ 12 h 24"/>
              <a:gd name="T10" fmla="*/ 36 w 36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2"/>
                  <a:pt x="34" y="21"/>
                  <a:pt x="34" y="19"/>
                </a:cubicBezTo>
                <a:cubicBezTo>
                  <a:pt x="33" y="17"/>
                  <a:pt x="33" y="14"/>
                  <a:pt x="33" y="12"/>
                </a:cubicBezTo>
                <a:cubicBezTo>
                  <a:pt x="33" y="7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170"/>
          <p:cNvSpPr>
            <a:spLocks/>
          </p:cNvSpPr>
          <p:nvPr/>
        </p:nvSpPr>
        <p:spPr bwMode="auto">
          <a:xfrm>
            <a:off x="4210050" y="6367463"/>
            <a:ext cx="117475" cy="38100"/>
          </a:xfrm>
          <a:custGeom>
            <a:avLst/>
            <a:gdLst>
              <a:gd name="T0" fmla="*/ 33 w 36"/>
              <a:gd name="T1" fmla="*/ 12 h 12"/>
              <a:gd name="T2" fmla="*/ 36 w 36"/>
              <a:gd name="T3" fmla="*/ 0 h 12"/>
              <a:gd name="T4" fmla="*/ 0 w 36"/>
              <a:gd name="T5" fmla="*/ 12 h 12"/>
              <a:gd name="T6" fmla="*/ 33 w 36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33" y="12"/>
                </a:moveTo>
                <a:cubicBezTo>
                  <a:pt x="33" y="7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3" y="12"/>
                  <a:pt x="33" y="12"/>
                  <a:pt x="33" y="12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171"/>
          <p:cNvSpPr>
            <a:spLocks/>
          </p:cNvSpPr>
          <p:nvPr/>
        </p:nvSpPr>
        <p:spPr bwMode="auto">
          <a:xfrm>
            <a:off x="4352925" y="6472238"/>
            <a:ext cx="82550" cy="117475"/>
          </a:xfrm>
          <a:custGeom>
            <a:avLst/>
            <a:gdLst>
              <a:gd name="T0" fmla="*/ 25 w 25"/>
              <a:gd name="T1" fmla="*/ 0 h 36"/>
              <a:gd name="T2" fmla="*/ 20 w 25"/>
              <a:gd name="T3" fmla="*/ 3 h 36"/>
              <a:gd name="T4" fmla="*/ 13 w 25"/>
              <a:gd name="T5" fmla="*/ 4 h 36"/>
              <a:gd name="T6" fmla="*/ 0 w 25"/>
              <a:gd name="T7" fmla="*/ 0 h 36"/>
              <a:gd name="T8" fmla="*/ 13 w 25"/>
              <a:gd name="T9" fmla="*/ 36 h 36"/>
              <a:gd name="T10" fmla="*/ 25 w 25"/>
              <a:gd name="T11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36">
                <a:moveTo>
                  <a:pt x="25" y="0"/>
                </a:moveTo>
                <a:cubicBezTo>
                  <a:pt x="23" y="1"/>
                  <a:pt x="22" y="2"/>
                  <a:pt x="20" y="3"/>
                </a:cubicBezTo>
                <a:cubicBezTo>
                  <a:pt x="18" y="3"/>
                  <a:pt x="15" y="4"/>
                  <a:pt x="13" y="4"/>
                </a:cubicBezTo>
                <a:cubicBezTo>
                  <a:pt x="8" y="4"/>
                  <a:pt x="4" y="3"/>
                  <a:pt x="0" y="0"/>
                </a:cubicBezTo>
                <a:cubicBezTo>
                  <a:pt x="13" y="36"/>
                  <a:pt x="13" y="36"/>
                  <a:pt x="13" y="36"/>
                </a:cubicBezTo>
                <a:lnTo>
                  <a:pt x="25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172"/>
          <p:cNvSpPr>
            <a:spLocks/>
          </p:cNvSpPr>
          <p:nvPr/>
        </p:nvSpPr>
        <p:spPr bwMode="auto">
          <a:xfrm>
            <a:off x="4352925" y="6472238"/>
            <a:ext cx="42863" cy="117475"/>
          </a:xfrm>
          <a:custGeom>
            <a:avLst/>
            <a:gdLst>
              <a:gd name="T0" fmla="*/ 13 w 13"/>
              <a:gd name="T1" fmla="*/ 4 h 36"/>
              <a:gd name="T2" fmla="*/ 0 w 13"/>
              <a:gd name="T3" fmla="*/ 0 h 36"/>
              <a:gd name="T4" fmla="*/ 13 w 13"/>
              <a:gd name="T5" fmla="*/ 36 h 36"/>
              <a:gd name="T6" fmla="*/ 13 w 13"/>
              <a:gd name="T7" fmla="*/ 4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36">
                <a:moveTo>
                  <a:pt x="13" y="4"/>
                </a:moveTo>
                <a:cubicBezTo>
                  <a:pt x="8" y="4"/>
                  <a:pt x="4" y="3"/>
                  <a:pt x="0" y="0"/>
                </a:cubicBezTo>
                <a:cubicBezTo>
                  <a:pt x="13" y="36"/>
                  <a:pt x="13" y="36"/>
                  <a:pt x="13" y="36"/>
                </a:cubicBezTo>
                <a:cubicBezTo>
                  <a:pt x="13" y="4"/>
                  <a:pt x="13" y="4"/>
                  <a:pt x="13" y="4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173"/>
          <p:cNvSpPr>
            <a:spLocks/>
          </p:cNvSpPr>
          <p:nvPr/>
        </p:nvSpPr>
        <p:spPr bwMode="auto">
          <a:xfrm>
            <a:off x="4462463" y="6367463"/>
            <a:ext cx="117475" cy="77788"/>
          </a:xfrm>
          <a:custGeom>
            <a:avLst/>
            <a:gdLst>
              <a:gd name="T0" fmla="*/ 0 w 36"/>
              <a:gd name="T1" fmla="*/ 0 h 24"/>
              <a:gd name="T2" fmla="*/ 2 w 36"/>
              <a:gd name="T3" fmla="*/ 5 h 24"/>
              <a:gd name="T4" fmla="*/ 4 w 36"/>
              <a:gd name="T5" fmla="*/ 12 h 24"/>
              <a:gd name="T6" fmla="*/ 0 w 36"/>
              <a:gd name="T7" fmla="*/ 24 h 24"/>
              <a:gd name="T8" fmla="*/ 36 w 36"/>
              <a:gd name="T9" fmla="*/ 12 h 24"/>
              <a:gd name="T10" fmla="*/ 0 w 36"/>
              <a:gd name="T1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1"/>
                  <a:pt x="2" y="3"/>
                  <a:pt x="2" y="5"/>
                </a:cubicBezTo>
                <a:cubicBezTo>
                  <a:pt x="3" y="7"/>
                  <a:pt x="4" y="9"/>
                  <a:pt x="4" y="12"/>
                </a:cubicBezTo>
                <a:cubicBezTo>
                  <a:pt x="4" y="16"/>
                  <a:pt x="2" y="20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174"/>
          <p:cNvSpPr>
            <a:spLocks/>
          </p:cNvSpPr>
          <p:nvPr/>
        </p:nvSpPr>
        <p:spPr bwMode="auto">
          <a:xfrm>
            <a:off x="4462463" y="6405563"/>
            <a:ext cx="117475" cy="39688"/>
          </a:xfrm>
          <a:custGeom>
            <a:avLst/>
            <a:gdLst>
              <a:gd name="T0" fmla="*/ 4 w 36"/>
              <a:gd name="T1" fmla="*/ 0 h 12"/>
              <a:gd name="T2" fmla="*/ 0 w 36"/>
              <a:gd name="T3" fmla="*/ 12 h 12"/>
              <a:gd name="T4" fmla="*/ 36 w 36"/>
              <a:gd name="T5" fmla="*/ 0 h 12"/>
              <a:gd name="T6" fmla="*/ 4 w 36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4" y="0"/>
                </a:moveTo>
                <a:cubicBezTo>
                  <a:pt x="4" y="4"/>
                  <a:pt x="2" y="8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4" y="0"/>
                  <a:pt x="4" y="0"/>
                  <a:pt x="4" y="0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175"/>
          <p:cNvSpPr>
            <a:spLocks/>
          </p:cNvSpPr>
          <p:nvPr/>
        </p:nvSpPr>
        <p:spPr bwMode="auto">
          <a:xfrm>
            <a:off x="4367213" y="6137275"/>
            <a:ext cx="55563" cy="58738"/>
          </a:xfrm>
          <a:custGeom>
            <a:avLst/>
            <a:gdLst>
              <a:gd name="T0" fmla="*/ 17 w 17"/>
              <a:gd name="T1" fmla="*/ 0 h 18"/>
              <a:gd name="T2" fmla="*/ 15 w 17"/>
              <a:gd name="T3" fmla="*/ 4 h 18"/>
              <a:gd name="T4" fmla="*/ 15 w 17"/>
              <a:gd name="T5" fmla="*/ 18 h 18"/>
              <a:gd name="T6" fmla="*/ 15 w 17"/>
              <a:gd name="T7" fmla="*/ 18 h 18"/>
              <a:gd name="T8" fmla="*/ 4 w 17"/>
              <a:gd name="T9" fmla="*/ 3 h 18"/>
              <a:gd name="T10" fmla="*/ 4 w 17"/>
              <a:gd name="T11" fmla="*/ 3 h 18"/>
              <a:gd name="T12" fmla="*/ 4 w 17"/>
              <a:gd name="T13" fmla="*/ 14 h 18"/>
              <a:gd name="T14" fmla="*/ 6 w 17"/>
              <a:gd name="T15" fmla="*/ 17 h 18"/>
              <a:gd name="T16" fmla="*/ 6 w 17"/>
              <a:gd name="T17" fmla="*/ 18 h 18"/>
              <a:gd name="T18" fmla="*/ 0 w 17"/>
              <a:gd name="T19" fmla="*/ 18 h 18"/>
              <a:gd name="T20" fmla="*/ 0 w 17"/>
              <a:gd name="T21" fmla="*/ 17 h 18"/>
              <a:gd name="T22" fmla="*/ 2 w 17"/>
              <a:gd name="T23" fmla="*/ 14 h 18"/>
              <a:gd name="T24" fmla="*/ 2 w 17"/>
              <a:gd name="T25" fmla="*/ 2 h 18"/>
              <a:gd name="T26" fmla="*/ 0 w 17"/>
              <a:gd name="T27" fmla="*/ 0 h 18"/>
              <a:gd name="T28" fmla="*/ 0 w 17"/>
              <a:gd name="T29" fmla="*/ 0 h 18"/>
              <a:gd name="T30" fmla="*/ 4 w 17"/>
              <a:gd name="T31" fmla="*/ 0 h 18"/>
              <a:gd name="T32" fmla="*/ 14 w 17"/>
              <a:gd name="T33" fmla="*/ 13 h 18"/>
              <a:gd name="T34" fmla="*/ 14 w 17"/>
              <a:gd name="T35" fmla="*/ 13 h 18"/>
              <a:gd name="T36" fmla="*/ 14 w 17"/>
              <a:gd name="T37" fmla="*/ 4 h 18"/>
              <a:gd name="T38" fmla="*/ 12 w 17"/>
              <a:gd name="T39" fmla="*/ 0 h 18"/>
              <a:gd name="T40" fmla="*/ 12 w 17"/>
              <a:gd name="T41" fmla="*/ 0 h 18"/>
              <a:gd name="T42" fmla="*/ 17 w 17"/>
              <a:gd name="T43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7" h="18">
                <a:moveTo>
                  <a:pt x="17" y="0"/>
                </a:moveTo>
                <a:cubicBezTo>
                  <a:pt x="16" y="0"/>
                  <a:pt x="15" y="0"/>
                  <a:pt x="15" y="4"/>
                </a:cubicBezTo>
                <a:cubicBezTo>
                  <a:pt x="15" y="18"/>
                  <a:pt x="15" y="18"/>
                  <a:pt x="15" y="18"/>
                </a:cubicBezTo>
                <a:cubicBezTo>
                  <a:pt x="15" y="18"/>
                  <a:pt x="15" y="18"/>
                  <a:pt x="15" y="18"/>
                </a:cubicBezTo>
                <a:cubicBezTo>
                  <a:pt x="4" y="3"/>
                  <a:pt x="4" y="3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7"/>
                  <a:pt x="4" y="17"/>
                  <a:pt x="6" y="17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7"/>
                  <a:pt x="0" y="17"/>
                  <a:pt x="0" y="17"/>
                </a:cubicBezTo>
                <a:cubicBezTo>
                  <a:pt x="2" y="17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0"/>
                  <a:pt x="12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7" y="0"/>
                  <a:pt x="17" y="0"/>
                  <a:pt x="17" y="0"/>
                </a:cubicBez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8305799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98</Words>
  <Application>Microsoft Office PowerPoint</Application>
  <PresentationFormat>Widescreen</PresentationFormat>
  <Paragraphs>97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2019-11-18T07:59:23Z</dcterms:created>
  <dcterms:modified xsi:type="dcterms:W3CDTF">2019-11-18T08:00:05Z</dcterms:modified>
</cp:coreProperties>
</file>

<file path=docProps/thumbnail.jpeg>
</file>