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59DEC-F43E-4E61-8C29-6C7AB4A65061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9116C-198D-4072-B568-606651B8804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7590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59DEC-F43E-4E61-8C29-6C7AB4A65061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9116C-198D-4072-B568-606651B8804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56086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59DEC-F43E-4E61-8C29-6C7AB4A65061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9116C-198D-4072-B568-606651B8804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42670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59DEC-F43E-4E61-8C29-6C7AB4A65061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9116C-198D-4072-B568-606651B8804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80153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59DEC-F43E-4E61-8C29-6C7AB4A65061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9116C-198D-4072-B568-606651B8804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77605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59DEC-F43E-4E61-8C29-6C7AB4A65061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9116C-198D-4072-B568-606651B8804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00471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59DEC-F43E-4E61-8C29-6C7AB4A65061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9116C-198D-4072-B568-606651B8804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7359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59DEC-F43E-4E61-8C29-6C7AB4A65061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9116C-198D-4072-B568-606651B8804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31852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59DEC-F43E-4E61-8C29-6C7AB4A65061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9116C-198D-4072-B568-606651B8804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93859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59DEC-F43E-4E61-8C29-6C7AB4A65061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9116C-198D-4072-B568-606651B8804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78944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59DEC-F43E-4E61-8C29-6C7AB4A65061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9116C-198D-4072-B568-606651B8804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00696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59DEC-F43E-4E61-8C29-6C7AB4A65061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E9116C-198D-4072-B568-606651B8804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67111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3"/>
          <p:cNvSpPr>
            <a:spLocks noChangeAspect="1" noChangeArrowheads="1" noTextEdit="1"/>
          </p:cNvSpPr>
          <p:nvPr/>
        </p:nvSpPr>
        <p:spPr bwMode="auto">
          <a:xfrm>
            <a:off x="3316288" y="0"/>
            <a:ext cx="55594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4794251" y="1017588"/>
            <a:ext cx="1419225" cy="1498600"/>
          </a:xfrm>
          <a:custGeom>
            <a:avLst/>
            <a:gdLst>
              <a:gd name="T0" fmla="*/ 894 w 894"/>
              <a:gd name="T1" fmla="*/ 688 h 944"/>
              <a:gd name="T2" fmla="*/ 876 w 894"/>
              <a:gd name="T3" fmla="*/ 706 h 944"/>
              <a:gd name="T4" fmla="*/ 831 w 894"/>
              <a:gd name="T5" fmla="*/ 753 h 944"/>
              <a:gd name="T6" fmla="*/ 781 w 894"/>
              <a:gd name="T7" fmla="*/ 760 h 944"/>
              <a:gd name="T8" fmla="*/ 710 w 894"/>
              <a:gd name="T9" fmla="*/ 769 h 944"/>
              <a:gd name="T10" fmla="*/ 653 w 894"/>
              <a:gd name="T11" fmla="*/ 779 h 944"/>
              <a:gd name="T12" fmla="*/ 642 w 894"/>
              <a:gd name="T13" fmla="*/ 779 h 944"/>
              <a:gd name="T14" fmla="*/ 612 w 894"/>
              <a:gd name="T15" fmla="*/ 812 h 944"/>
              <a:gd name="T16" fmla="*/ 593 w 894"/>
              <a:gd name="T17" fmla="*/ 836 h 944"/>
              <a:gd name="T18" fmla="*/ 586 w 894"/>
              <a:gd name="T19" fmla="*/ 823 h 944"/>
              <a:gd name="T20" fmla="*/ 577 w 894"/>
              <a:gd name="T21" fmla="*/ 808 h 944"/>
              <a:gd name="T22" fmla="*/ 573 w 894"/>
              <a:gd name="T23" fmla="*/ 808 h 944"/>
              <a:gd name="T24" fmla="*/ 480 w 894"/>
              <a:gd name="T25" fmla="*/ 821 h 944"/>
              <a:gd name="T26" fmla="*/ 409 w 894"/>
              <a:gd name="T27" fmla="*/ 827 h 944"/>
              <a:gd name="T28" fmla="*/ 331 w 894"/>
              <a:gd name="T29" fmla="*/ 832 h 944"/>
              <a:gd name="T30" fmla="*/ 125 w 894"/>
              <a:gd name="T31" fmla="*/ 944 h 944"/>
              <a:gd name="T32" fmla="*/ 69 w 894"/>
              <a:gd name="T33" fmla="*/ 819 h 944"/>
              <a:gd name="T34" fmla="*/ 145 w 894"/>
              <a:gd name="T35" fmla="*/ 816 h 944"/>
              <a:gd name="T36" fmla="*/ 156 w 894"/>
              <a:gd name="T37" fmla="*/ 788 h 944"/>
              <a:gd name="T38" fmla="*/ 125 w 894"/>
              <a:gd name="T39" fmla="*/ 719 h 944"/>
              <a:gd name="T40" fmla="*/ 173 w 894"/>
              <a:gd name="T41" fmla="*/ 565 h 944"/>
              <a:gd name="T42" fmla="*/ 168 w 894"/>
              <a:gd name="T43" fmla="*/ 524 h 944"/>
              <a:gd name="T44" fmla="*/ 220 w 894"/>
              <a:gd name="T45" fmla="*/ 511 h 944"/>
              <a:gd name="T46" fmla="*/ 194 w 894"/>
              <a:gd name="T47" fmla="*/ 470 h 944"/>
              <a:gd name="T48" fmla="*/ 0 w 894"/>
              <a:gd name="T49" fmla="*/ 383 h 944"/>
              <a:gd name="T50" fmla="*/ 236 w 894"/>
              <a:gd name="T51" fmla="*/ 184 h 944"/>
              <a:gd name="T52" fmla="*/ 292 w 894"/>
              <a:gd name="T53" fmla="*/ 225 h 944"/>
              <a:gd name="T54" fmla="*/ 300 w 894"/>
              <a:gd name="T55" fmla="*/ 225 h 944"/>
              <a:gd name="T56" fmla="*/ 359 w 894"/>
              <a:gd name="T57" fmla="*/ 219 h 944"/>
              <a:gd name="T58" fmla="*/ 363 w 894"/>
              <a:gd name="T59" fmla="*/ 184 h 944"/>
              <a:gd name="T60" fmla="*/ 400 w 894"/>
              <a:gd name="T61" fmla="*/ 173 h 944"/>
              <a:gd name="T62" fmla="*/ 450 w 894"/>
              <a:gd name="T63" fmla="*/ 206 h 944"/>
              <a:gd name="T64" fmla="*/ 458 w 894"/>
              <a:gd name="T65" fmla="*/ 210 h 944"/>
              <a:gd name="T66" fmla="*/ 489 w 894"/>
              <a:gd name="T67" fmla="*/ 230 h 944"/>
              <a:gd name="T68" fmla="*/ 515 w 894"/>
              <a:gd name="T69" fmla="*/ 160 h 944"/>
              <a:gd name="T70" fmla="*/ 530 w 894"/>
              <a:gd name="T71" fmla="*/ 119 h 944"/>
              <a:gd name="T72" fmla="*/ 539 w 894"/>
              <a:gd name="T73" fmla="*/ 97 h 944"/>
              <a:gd name="T74" fmla="*/ 655 w 894"/>
              <a:gd name="T75" fmla="*/ 0 h 944"/>
              <a:gd name="T76" fmla="*/ 710 w 894"/>
              <a:gd name="T77" fmla="*/ 56 h 944"/>
              <a:gd name="T78" fmla="*/ 714 w 894"/>
              <a:gd name="T79" fmla="*/ 104 h 944"/>
              <a:gd name="T80" fmla="*/ 716 w 894"/>
              <a:gd name="T81" fmla="*/ 123 h 944"/>
              <a:gd name="T82" fmla="*/ 718 w 894"/>
              <a:gd name="T83" fmla="*/ 138 h 944"/>
              <a:gd name="T84" fmla="*/ 718 w 894"/>
              <a:gd name="T85" fmla="*/ 149 h 944"/>
              <a:gd name="T86" fmla="*/ 761 w 894"/>
              <a:gd name="T87" fmla="*/ 160 h 944"/>
              <a:gd name="T88" fmla="*/ 811 w 894"/>
              <a:gd name="T89" fmla="*/ 177 h 944"/>
              <a:gd name="T90" fmla="*/ 827 w 894"/>
              <a:gd name="T91" fmla="*/ 323 h 944"/>
              <a:gd name="T92" fmla="*/ 835 w 894"/>
              <a:gd name="T93" fmla="*/ 335 h 944"/>
              <a:gd name="T94" fmla="*/ 880 w 894"/>
              <a:gd name="T95" fmla="*/ 416 h 944"/>
              <a:gd name="T96" fmla="*/ 842 w 894"/>
              <a:gd name="T97" fmla="*/ 440 h 944"/>
              <a:gd name="T98" fmla="*/ 811 w 894"/>
              <a:gd name="T99" fmla="*/ 533 h 944"/>
              <a:gd name="T100" fmla="*/ 814 w 894"/>
              <a:gd name="T101" fmla="*/ 541 h 944"/>
              <a:gd name="T102" fmla="*/ 894 w 894"/>
              <a:gd name="T103" fmla="*/ 688 h 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894" h="944">
                <a:moveTo>
                  <a:pt x="894" y="688"/>
                </a:moveTo>
                <a:lnTo>
                  <a:pt x="876" y="706"/>
                </a:lnTo>
                <a:lnTo>
                  <a:pt x="831" y="753"/>
                </a:lnTo>
                <a:lnTo>
                  <a:pt x="781" y="760"/>
                </a:lnTo>
                <a:lnTo>
                  <a:pt x="710" y="769"/>
                </a:lnTo>
                <a:lnTo>
                  <a:pt x="653" y="779"/>
                </a:lnTo>
                <a:lnTo>
                  <a:pt x="642" y="779"/>
                </a:lnTo>
                <a:lnTo>
                  <a:pt x="612" y="812"/>
                </a:lnTo>
                <a:lnTo>
                  <a:pt x="593" y="836"/>
                </a:lnTo>
                <a:lnTo>
                  <a:pt x="586" y="823"/>
                </a:lnTo>
                <a:lnTo>
                  <a:pt x="577" y="808"/>
                </a:lnTo>
                <a:lnTo>
                  <a:pt x="573" y="808"/>
                </a:lnTo>
                <a:lnTo>
                  <a:pt x="480" y="821"/>
                </a:lnTo>
                <a:lnTo>
                  <a:pt x="409" y="827"/>
                </a:lnTo>
                <a:lnTo>
                  <a:pt x="331" y="832"/>
                </a:lnTo>
                <a:lnTo>
                  <a:pt x="125" y="944"/>
                </a:lnTo>
                <a:lnTo>
                  <a:pt x="69" y="819"/>
                </a:lnTo>
                <a:lnTo>
                  <a:pt x="145" y="816"/>
                </a:lnTo>
                <a:lnTo>
                  <a:pt x="156" y="788"/>
                </a:lnTo>
                <a:lnTo>
                  <a:pt x="125" y="719"/>
                </a:lnTo>
                <a:lnTo>
                  <a:pt x="173" y="565"/>
                </a:lnTo>
                <a:lnTo>
                  <a:pt x="168" y="524"/>
                </a:lnTo>
                <a:lnTo>
                  <a:pt x="220" y="511"/>
                </a:lnTo>
                <a:lnTo>
                  <a:pt x="194" y="470"/>
                </a:lnTo>
                <a:lnTo>
                  <a:pt x="0" y="383"/>
                </a:lnTo>
                <a:lnTo>
                  <a:pt x="236" y="184"/>
                </a:lnTo>
                <a:lnTo>
                  <a:pt x="292" y="225"/>
                </a:lnTo>
                <a:lnTo>
                  <a:pt x="300" y="225"/>
                </a:lnTo>
                <a:lnTo>
                  <a:pt x="359" y="219"/>
                </a:lnTo>
                <a:lnTo>
                  <a:pt x="363" y="184"/>
                </a:lnTo>
                <a:lnTo>
                  <a:pt x="400" y="173"/>
                </a:lnTo>
                <a:lnTo>
                  <a:pt x="450" y="206"/>
                </a:lnTo>
                <a:lnTo>
                  <a:pt x="458" y="210"/>
                </a:lnTo>
                <a:lnTo>
                  <a:pt x="489" y="230"/>
                </a:lnTo>
                <a:lnTo>
                  <a:pt x="515" y="160"/>
                </a:lnTo>
                <a:lnTo>
                  <a:pt x="530" y="119"/>
                </a:lnTo>
                <a:lnTo>
                  <a:pt x="539" y="97"/>
                </a:lnTo>
                <a:lnTo>
                  <a:pt x="655" y="0"/>
                </a:lnTo>
                <a:lnTo>
                  <a:pt x="710" y="56"/>
                </a:lnTo>
                <a:lnTo>
                  <a:pt x="714" y="104"/>
                </a:lnTo>
                <a:lnTo>
                  <a:pt x="716" y="123"/>
                </a:lnTo>
                <a:lnTo>
                  <a:pt x="718" y="138"/>
                </a:lnTo>
                <a:lnTo>
                  <a:pt x="718" y="149"/>
                </a:lnTo>
                <a:lnTo>
                  <a:pt x="761" y="160"/>
                </a:lnTo>
                <a:lnTo>
                  <a:pt x="811" y="177"/>
                </a:lnTo>
                <a:lnTo>
                  <a:pt x="827" y="323"/>
                </a:lnTo>
                <a:lnTo>
                  <a:pt x="835" y="335"/>
                </a:lnTo>
                <a:lnTo>
                  <a:pt x="880" y="416"/>
                </a:lnTo>
                <a:lnTo>
                  <a:pt x="842" y="440"/>
                </a:lnTo>
                <a:lnTo>
                  <a:pt x="811" y="533"/>
                </a:lnTo>
                <a:lnTo>
                  <a:pt x="814" y="541"/>
                </a:lnTo>
                <a:lnTo>
                  <a:pt x="894" y="688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5903913" y="3987800"/>
            <a:ext cx="590550" cy="865188"/>
          </a:xfrm>
          <a:custGeom>
            <a:avLst/>
            <a:gdLst>
              <a:gd name="T0" fmla="*/ 286 w 372"/>
              <a:gd name="T1" fmla="*/ 414 h 545"/>
              <a:gd name="T2" fmla="*/ 194 w 372"/>
              <a:gd name="T3" fmla="*/ 472 h 545"/>
              <a:gd name="T4" fmla="*/ 177 w 372"/>
              <a:gd name="T5" fmla="*/ 545 h 545"/>
              <a:gd name="T6" fmla="*/ 112 w 372"/>
              <a:gd name="T7" fmla="*/ 461 h 545"/>
              <a:gd name="T8" fmla="*/ 134 w 372"/>
              <a:gd name="T9" fmla="*/ 383 h 545"/>
              <a:gd name="T10" fmla="*/ 60 w 372"/>
              <a:gd name="T11" fmla="*/ 335 h 545"/>
              <a:gd name="T12" fmla="*/ 21 w 372"/>
              <a:gd name="T13" fmla="*/ 310 h 545"/>
              <a:gd name="T14" fmla="*/ 15 w 372"/>
              <a:gd name="T15" fmla="*/ 307 h 545"/>
              <a:gd name="T16" fmla="*/ 0 w 372"/>
              <a:gd name="T17" fmla="*/ 296 h 545"/>
              <a:gd name="T18" fmla="*/ 11 w 372"/>
              <a:gd name="T19" fmla="*/ 279 h 545"/>
              <a:gd name="T20" fmla="*/ 36 w 372"/>
              <a:gd name="T21" fmla="*/ 236 h 545"/>
              <a:gd name="T22" fmla="*/ 30 w 372"/>
              <a:gd name="T23" fmla="*/ 197 h 545"/>
              <a:gd name="T24" fmla="*/ 11 w 372"/>
              <a:gd name="T25" fmla="*/ 113 h 545"/>
              <a:gd name="T26" fmla="*/ 119 w 372"/>
              <a:gd name="T27" fmla="*/ 99 h 545"/>
              <a:gd name="T28" fmla="*/ 125 w 372"/>
              <a:gd name="T29" fmla="*/ 17 h 545"/>
              <a:gd name="T30" fmla="*/ 197 w 372"/>
              <a:gd name="T31" fmla="*/ 0 h 545"/>
              <a:gd name="T32" fmla="*/ 195 w 372"/>
              <a:gd name="T33" fmla="*/ 84 h 545"/>
              <a:gd name="T34" fmla="*/ 205 w 372"/>
              <a:gd name="T35" fmla="*/ 113 h 545"/>
              <a:gd name="T36" fmla="*/ 240 w 372"/>
              <a:gd name="T37" fmla="*/ 104 h 545"/>
              <a:gd name="T38" fmla="*/ 296 w 372"/>
              <a:gd name="T39" fmla="*/ 199 h 545"/>
              <a:gd name="T40" fmla="*/ 352 w 372"/>
              <a:gd name="T41" fmla="*/ 219 h 545"/>
              <a:gd name="T42" fmla="*/ 318 w 372"/>
              <a:gd name="T43" fmla="*/ 258 h 545"/>
              <a:gd name="T44" fmla="*/ 368 w 372"/>
              <a:gd name="T45" fmla="*/ 275 h 545"/>
              <a:gd name="T46" fmla="*/ 372 w 372"/>
              <a:gd name="T47" fmla="*/ 277 h 545"/>
              <a:gd name="T48" fmla="*/ 353 w 372"/>
              <a:gd name="T49" fmla="*/ 307 h 545"/>
              <a:gd name="T50" fmla="*/ 342 w 372"/>
              <a:gd name="T51" fmla="*/ 323 h 545"/>
              <a:gd name="T52" fmla="*/ 342 w 372"/>
              <a:gd name="T53" fmla="*/ 325 h 545"/>
              <a:gd name="T54" fmla="*/ 350 w 372"/>
              <a:gd name="T55" fmla="*/ 401 h 545"/>
              <a:gd name="T56" fmla="*/ 320 w 372"/>
              <a:gd name="T57" fmla="*/ 407 h 545"/>
              <a:gd name="T58" fmla="*/ 286 w 372"/>
              <a:gd name="T59" fmla="*/ 414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72" h="545">
                <a:moveTo>
                  <a:pt x="286" y="414"/>
                </a:moveTo>
                <a:lnTo>
                  <a:pt x="194" y="472"/>
                </a:lnTo>
                <a:lnTo>
                  <a:pt x="177" y="545"/>
                </a:lnTo>
                <a:lnTo>
                  <a:pt x="112" y="461"/>
                </a:lnTo>
                <a:lnTo>
                  <a:pt x="134" y="383"/>
                </a:lnTo>
                <a:lnTo>
                  <a:pt x="60" y="335"/>
                </a:lnTo>
                <a:lnTo>
                  <a:pt x="21" y="310"/>
                </a:lnTo>
                <a:lnTo>
                  <a:pt x="15" y="307"/>
                </a:lnTo>
                <a:lnTo>
                  <a:pt x="0" y="296"/>
                </a:lnTo>
                <a:lnTo>
                  <a:pt x="11" y="279"/>
                </a:lnTo>
                <a:lnTo>
                  <a:pt x="36" y="236"/>
                </a:lnTo>
                <a:lnTo>
                  <a:pt x="30" y="197"/>
                </a:lnTo>
                <a:lnTo>
                  <a:pt x="11" y="113"/>
                </a:lnTo>
                <a:lnTo>
                  <a:pt x="119" y="99"/>
                </a:lnTo>
                <a:lnTo>
                  <a:pt x="125" y="17"/>
                </a:lnTo>
                <a:lnTo>
                  <a:pt x="197" y="0"/>
                </a:lnTo>
                <a:lnTo>
                  <a:pt x="195" y="84"/>
                </a:lnTo>
                <a:lnTo>
                  <a:pt x="205" y="113"/>
                </a:lnTo>
                <a:lnTo>
                  <a:pt x="240" y="104"/>
                </a:lnTo>
                <a:lnTo>
                  <a:pt x="296" y="199"/>
                </a:lnTo>
                <a:lnTo>
                  <a:pt x="352" y="219"/>
                </a:lnTo>
                <a:lnTo>
                  <a:pt x="318" y="258"/>
                </a:lnTo>
                <a:lnTo>
                  <a:pt x="368" y="275"/>
                </a:lnTo>
                <a:lnTo>
                  <a:pt x="372" y="277"/>
                </a:lnTo>
                <a:lnTo>
                  <a:pt x="353" y="307"/>
                </a:lnTo>
                <a:lnTo>
                  <a:pt x="342" y="323"/>
                </a:lnTo>
                <a:lnTo>
                  <a:pt x="342" y="325"/>
                </a:lnTo>
                <a:lnTo>
                  <a:pt x="350" y="401"/>
                </a:lnTo>
                <a:lnTo>
                  <a:pt x="320" y="407"/>
                </a:lnTo>
                <a:lnTo>
                  <a:pt x="286" y="414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>
            <a:off x="6319838" y="3475038"/>
            <a:ext cx="1397000" cy="1000125"/>
          </a:xfrm>
          <a:custGeom>
            <a:avLst/>
            <a:gdLst>
              <a:gd name="T0" fmla="*/ 880 w 880"/>
              <a:gd name="T1" fmla="*/ 245 h 630"/>
              <a:gd name="T2" fmla="*/ 850 w 880"/>
              <a:gd name="T3" fmla="*/ 323 h 630"/>
              <a:gd name="T4" fmla="*/ 880 w 880"/>
              <a:gd name="T5" fmla="*/ 344 h 630"/>
              <a:gd name="T6" fmla="*/ 848 w 880"/>
              <a:gd name="T7" fmla="*/ 477 h 630"/>
              <a:gd name="T8" fmla="*/ 753 w 880"/>
              <a:gd name="T9" fmla="*/ 537 h 630"/>
              <a:gd name="T10" fmla="*/ 757 w 880"/>
              <a:gd name="T11" fmla="*/ 557 h 630"/>
              <a:gd name="T12" fmla="*/ 761 w 880"/>
              <a:gd name="T13" fmla="*/ 580 h 630"/>
              <a:gd name="T14" fmla="*/ 707 w 880"/>
              <a:gd name="T15" fmla="*/ 583 h 630"/>
              <a:gd name="T16" fmla="*/ 696 w 880"/>
              <a:gd name="T17" fmla="*/ 583 h 630"/>
              <a:gd name="T18" fmla="*/ 682 w 880"/>
              <a:gd name="T19" fmla="*/ 630 h 630"/>
              <a:gd name="T20" fmla="*/ 677 w 880"/>
              <a:gd name="T21" fmla="*/ 626 h 630"/>
              <a:gd name="T22" fmla="*/ 630 w 880"/>
              <a:gd name="T23" fmla="*/ 611 h 630"/>
              <a:gd name="T24" fmla="*/ 601 w 880"/>
              <a:gd name="T25" fmla="*/ 609 h 630"/>
              <a:gd name="T26" fmla="*/ 599 w 880"/>
              <a:gd name="T27" fmla="*/ 541 h 630"/>
              <a:gd name="T28" fmla="*/ 573 w 880"/>
              <a:gd name="T29" fmla="*/ 516 h 630"/>
              <a:gd name="T30" fmla="*/ 564 w 880"/>
              <a:gd name="T31" fmla="*/ 535 h 630"/>
              <a:gd name="T32" fmla="*/ 458 w 880"/>
              <a:gd name="T33" fmla="*/ 559 h 630"/>
              <a:gd name="T34" fmla="*/ 426 w 880"/>
              <a:gd name="T35" fmla="*/ 496 h 630"/>
              <a:gd name="T36" fmla="*/ 471 w 880"/>
              <a:gd name="T37" fmla="*/ 464 h 630"/>
              <a:gd name="T38" fmla="*/ 459 w 880"/>
              <a:gd name="T39" fmla="*/ 418 h 630"/>
              <a:gd name="T40" fmla="*/ 517 w 880"/>
              <a:gd name="T41" fmla="*/ 357 h 630"/>
              <a:gd name="T42" fmla="*/ 519 w 880"/>
              <a:gd name="T43" fmla="*/ 314 h 630"/>
              <a:gd name="T44" fmla="*/ 482 w 880"/>
              <a:gd name="T45" fmla="*/ 308 h 630"/>
              <a:gd name="T46" fmla="*/ 450 w 880"/>
              <a:gd name="T47" fmla="*/ 303 h 630"/>
              <a:gd name="T48" fmla="*/ 424 w 880"/>
              <a:gd name="T49" fmla="*/ 297 h 630"/>
              <a:gd name="T50" fmla="*/ 409 w 880"/>
              <a:gd name="T51" fmla="*/ 377 h 630"/>
              <a:gd name="T52" fmla="*/ 340 w 880"/>
              <a:gd name="T53" fmla="*/ 392 h 630"/>
              <a:gd name="T54" fmla="*/ 301 w 880"/>
              <a:gd name="T55" fmla="*/ 416 h 630"/>
              <a:gd name="T56" fmla="*/ 300 w 880"/>
              <a:gd name="T57" fmla="*/ 418 h 630"/>
              <a:gd name="T58" fmla="*/ 298 w 880"/>
              <a:gd name="T59" fmla="*/ 416 h 630"/>
              <a:gd name="T60" fmla="*/ 268 w 880"/>
              <a:gd name="T61" fmla="*/ 351 h 630"/>
              <a:gd name="T62" fmla="*/ 246 w 880"/>
              <a:gd name="T63" fmla="*/ 249 h 630"/>
              <a:gd name="T64" fmla="*/ 229 w 880"/>
              <a:gd name="T65" fmla="*/ 180 h 630"/>
              <a:gd name="T66" fmla="*/ 195 w 880"/>
              <a:gd name="T67" fmla="*/ 212 h 630"/>
              <a:gd name="T68" fmla="*/ 158 w 880"/>
              <a:gd name="T69" fmla="*/ 202 h 630"/>
              <a:gd name="T70" fmla="*/ 62 w 880"/>
              <a:gd name="T71" fmla="*/ 137 h 630"/>
              <a:gd name="T72" fmla="*/ 0 w 880"/>
              <a:gd name="T73" fmla="*/ 48 h 630"/>
              <a:gd name="T74" fmla="*/ 30 w 880"/>
              <a:gd name="T75" fmla="*/ 5 h 630"/>
              <a:gd name="T76" fmla="*/ 216 w 880"/>
              <a:gd name="T77" fmla="*/ 41 h 630"/>
              <a:gd name="T78" fmla="*/ 277 w 880"/>
              <a:gd name="T79" fmla="*/ 0 h 630"/>
              <a:gd name="T80" fmla="*/ 311 w 880"/>
              <a:gd name="T81" fmla="*/ 52 h 630"/>
              <a:gd name="T82" fmla="*/ 387 w 880"/>
              <a:gd name="T83" fmla="*/ 57 h 630"/>
              <a:gd name="T84" fmla="*/ 409 w 880"/>
              <a:gd name="T85" fmla="*/ 100 h 630"/>
              <a:gd name="T86" fmla="*/ 448 w 880"/>
              <a:gd name="T87" fmla="*/ 72 h 630"/>
              <a:gd name="T88" fmla="*/ 458 w 880"/>
              <a:gd name="T89" fmla="*/ 169 h 630"/>
              <a:gd name="T90" fmla="*/ 493 w 880"/>
              <a:gd name="T91" fmla="*/ 197 h 630"/>
              <a:gd name="T92" fmla="*/ 497 w 880"/>
              <a:gd name="T93" fmla="*/ 201 h 630"/>
              <a:gd name="T94" fmla="*/ 519 w 880"/>
              <a:gd name="T95" fmla="*/ 240 h 630"/>
              <a:gd name="T96" fmla="*/ 597 w 880"/>
              <a:gd name="T97" fmla="*/ 195 h 630"/>
              <a:gd name="T98" fmla="*/ 569 w 880"/>
              <a:gd name="T99" fmla="*/ 143 h 630"/>
              <a:gd name="T100" fmla="*/ 604 w 880"/>
              <a:gd name="T101" fmla="*/ 132 h 630"/>
              <a:gd name="T102" fmla="*/ 740 w 880"/>
              <a:gd name="T103" fmla="*/ 186 h 630"/>
              <a:gd name="T104" fmla="*/ 740 w 880"/>
              <a:gd name="T105" fmla="*/ 188 h 630"/>
              <a:gd name="T106" fmla="*/ 774 w 880"/>
              <a:gd name="T107" fmla="*/ 201 h 630"/>
              <a:gd name="T108" fmla="*/ 822 w 880"/>
              <a:gd name="T109" fmla="*/ 288 h 630"/>
              <a:gd name="T110" fmla="*/ 824 w 880"/>
              <a:gd name="T111" fmla="*/ 286 h 630"/>
              <a:gd name="T112" fmla="*/ 880 w 880"/>
              <a:gd name="T113" fmla="*/ 245 h 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80" h="630">
                <a:moveTo>
                  <a:pt x="880" y="245"/>
                </a:moveTo>
                <a:lnTo>
                  <a:pt x="850" y="323"/>
                </a:lnTo>
                <a:lnTo>
                  <a:pt x="880" y="344"/>
                </a:lnTo>
                <a:lnTo>
                  <a:pt x="848" y="477"/>
                </a:lnTo>
                <a:lnTo>
                  <a:pt x="753" y="537"/>
                </a:lnTo>
                <a:lnTo>
                  <a:pt x="757" y="557"/>
                </a:lnTo>
                <a:lnTo>
                  <a:pt x="761" y="580"/>
                </a:lnTo>
                <a:lnTo>
                  <a:pt x="707" y="583"/>
                </a:lnTo>
                <a:lnTo>
                  <a:pt x="696" y="583"/>
                </a:lnTo>
                <a:lnTo>
                  <a:pt x="682" y="630"/>
                </a:lnTo>
                <a:lnTo>
                  <a:pt x="677" y="626"/>
                </a:lnTo>
                <a:lnTo>
                  <a:pt x="630" y="611"/>
                </a:lnTo>
                <a:lnTo>
                  <a:pt x="601" y="609"/>
                </a:lnTo>
                <a:lnTo>
                  <a:pt x="599" y="541"/>
                </a:lnTo>
                <a:lnTo>
                  <a:pt x="573" y="516"/>
                </a:lnTo>
                <a:lnTo>
                  <a:pt x="564" y="535"/>
                </a:lnTo>
                <a:lnTo>
                  <a:pt x="458" y="559"/>
                </a:lnTo>
                <a:lnTo>
                  <a:pt x="426" y="496"/>
                </a:lnTo>
                <a:lnTo>
                  <a:pt x="471" y="464"/>
                </a:lnTo>
                <a:lnTo>
                  <a:pt x="459" y="418"/>
                </a:lnTo>
                <a:lnTo>
                  <a:pt x="517" y="357"/>
                </a:lnTo>
                <a:lnTo>
                  <a:pt x="519" y="314"/>
                </a:lnTo>
                <a:lnTo>
                  <a:pt x="482" y="308"/>
                </a:lnTo>
                <a:lnTo>
                  <a:pt x="450" y="303"/>
                </a:lnTo>
                <a:lnTo>
                  <a:pt x="424" y="297"/>
                </a:lnTo>
                <a:lnTo>
                  <a:pt x="409" y="377"/>
                </a:lnTo>
                <a:lnTo>
                  <a:pt x="340" y="392"/>
                </a:lnTo>
                <a:lnTo>
                  <a:pt x="301" y="416"/>
                </a:lnTo>
                <a:lnTo>
                  <a:pt x="300" y="418"/>
                </a:lnTo>
                <a:lnTo>
                  <a:pt x="298" y="416"/>
                </a:lnTo>
                <a:lnTo>
                  <a:pt x="268" y="351"/>
                </a:lnTo>
                <a:lnTo>
                  <a:pt x="246" y="249"/>
                </a:lnTo>
                <a:lnTo>
                  <a:pt x="229" y="180"/>
                </a:lnTo>
                <a:lnTo>
                  <a:pt x="195" y="212"/>
                </a:lnTo>
                <a:lnTo>
                  <a:pt x="158" y="202"/>
                </a:lnTo>
                <a:lnTo>
                  <a:pt x="62" y="137"/>
                </a:lnTo>
                <a:lnTo>
                  <a:pt x="0" y="48"/>
                </a:lnTo>
                <a:lnTo>
                  <a:pt x="30" y="5"/>
                </a:lnTo>
                <a:lnTo>
                  <a:pt x="216" y="41"/>
                </a:lnTo>
                <a:lnTo>
                  <a:pt x="277" y="0"/>
                </a:lnTo>
                <a:lnTo>
                  <a:pt x="311" y="52"/>
                </a:lnTo>
                <a:lnTo>
                  <a:pt x="387" y="57"/>
                </a:lnTo>
                <a:lnTo>
                  <a:pt x="409" y="100"/>
                </a:lnTo>
                <a:lnTo>
                  <a:pt x="448" y="72"/>
                </a:lnTo>
                <a:lnTo>
                  <a:pt x="458" y="169"/>
                </a:lnTo>
                <a:lnTo>
                  <a:pt x="493" y="197"/>
                </a:lnTo>
                <a:lnTo>
                  <a:pt x="497" y="201"/>
                </a:lnTo>
                <a:lnTo>
                  <a:pt x="519" y="240"/>
                </a:lnTo>
                <a:lnTo>
                  <a:pt x="597" y="195"/>
                </a:lnTo>
                <a:lnTo>
                  <a:pt x="569" y="143"/>
                </a:lnTo>
                <a:lnTo>
                  <a:pt x="604" y="132"/>
                </a:lnTo>
                <a:lnTo>
                  <a:pt x="740" y="186"/>
                </a:lnTo>
                <a:lnTo>
                  <a:pt x="740" y="188"/>
                </a:lnTo>
                <a:lnTo>
                  <a:pt x="774" y="201"/>
                </a:lnTo>
                <a:lnTo>
                  <a:pt x="822" y="288"/>
                </a:lnTo>
                <a:lnTo>
                  <a:pt x="824" y="286"/>
                </a:lnTo>
                <a:lnTo>
                  <a:pt x="880" y="245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" name="Freeform 8"/>
          <p:cNvSpPr>
            <a:spLocks/>
          </p:cNvSpPr>
          <p:nvPr/>
        </p:nvSpPr>
        <p:spPr bwMode="auto">
          <a:xfrm>
            <a:off x="5456238" y="3336925"/>
            <a:ext cx="1114425" cy="1004888"/>
          </a:xfrm>
          <a:custGeom>
            <a:avLst/>
            <a:gdLst>
              <a:gd name="T0" fmla="*/ 533 w 702"/>
              <a:gd name="T1" fmla="*/ 146 h 633"/>
              <a:gd name="T2" fmla="*/ 542 w 702"/>
              <a:gd name="T3" fmla="*/ 131 h 633"/>
              <a:gd name="T4" fmla="*/ 606 w 702"/>
              <a:gd name="T5" fmla="*/ 224 h 633"/>
              <a:gd name="T6" fmla="*/ 702 w 702"/>
              <a:gd name="T7" fmla="*/ 289 h 633"/>
              <a:gd name="T8" fmla="*/ 695 w 702"/>
              <a:gd name="T9" fmla="*/ 393 h 633"/>
              <a:gd name="T10" fmla="*/ 645 w 702"/>
              <a:gd name="T11" fmla="*/ 421 h 633"/>
              <a:gd name="T12" fmla="*/ 479 w 702"/>
              <a:gd name="T13" fmla="*/ 410 h 633"/>
              <a:gd name="T14" fmla="*/ 407 w 702"/>
              <a:gd name="T15" fmla="*/ 427 h 633"/>
              <a:gd name="T16" fmla="*/ 401 w 702"/>
              <a:gd name="T17" fmla="*/ 509 h 633"/>
              <a:gd name="T18" fmla="*/ 293 w 702"/>
              <a:gd name="T19" fmla="*/ 523 h 633"/>
              <a:gd name="T20" fmla="*/ 312 w 702"/>
              <a:gd name="T21" fmla="*/ 607 h 633"/>
              <a:gd name="T22" fmla="*/ 305 w 702"/>
              <a:gd name="T23" fmla="*/ 607 h 633"/>
              <a:gd name="T24" fmla="*/ 288 w 702"/>
              <a:gd name="T25" fmla="*/ 603 h 633"/>
              <a:gd name="T26" fmla="*/ 193 w 702"/>
              <a:gd name="T27" fmla="*/ 589 h 633"/>
              <a:gd name="T28" fmla="*/ 176 w 702"/>
              <a:gd name="T29" fmla="*/ 633 h 633"/>
              <a:gd name="T30" fmla="*/ 106 w 702"/>
              <a:gd name="T31" fmla="*/ 589 h 633"/>
              <a:gd name="T32" fmla="*/ 42 w 702"/>
              <a:gd name="T33" fmla="*/ 609 h 633"/>
              <a:gd name="T34" fmla="*/ 5 w 702"/>
              <a:gd name="T35" fmla="*/ 544 h 633"/>
              <a:gd name="T36" fmla="*/ 2 w 702"/>
              <a:gd name="T37" fmla="*/ 475 h 633"/>
              <a:gd name="T38" fmla="*/ 0 w 702"/>
              <a:gd name="T39" fmla="*/ 451 h 633"/>
              <a:gd name="T40" fmla="*/ 3 w 702"/>
              <a:gd name="T41" fmla="*/ 432 h 633"/>
              <a:gd name="T42" fmla="*/ 11 w 702"/>
              <a:gd name="T43" fmla="*/ 403 h 633"/>
              <a:gd name="T44" fmla="*/ 55 w 702"/>
              <a:gd name="T45" fmla="*/ 390 h 633"/>
              <a:gd name="T46" fmla="*/ 67 w 702"/>
              <a:gd name="T47" fmla="*/ 373 h 633"/>
              <a:gd name="T48" fmla="*/ 126 w 702"/>
              <a:gd name="T49" fmla="*/ 293 h 633"/>
              <a:gd name="T50" fmla="*/ 52 w 702"/>
              <a:gd name="T51" fmla="*/ 222 h 633"/>
              <a:gd name="T52" fmla="*/ 52 w 702"/>
              <a:gd name="T53" fmla="*/ 221 h 633"/>
              <a:gd name="T54" fmla="*/ 74 w 702"/>
              <a:gd name="T55" fmla="*/ 91 h 633"/>
              <a:gd name="T56" fmla="*/ 111 w 702"/>
              <a:gd name="T57" fmla="*/ 98 h 633"/>
              <a:gd name="T58" fmla="*/ 158 w 702"/>
              <a:gd name="T59" fmla="*/ 109 h 633"/>
              <a:gd name="T60" fmla="*/ 161 w 702"/>
              <a:gd name="T61" fmla="*/ 109 h 633"/>
              <a:gd name="T62" fmla="*/ 189 w 702"/>
              <a:gd name="T63" fmla="*/ 18 h 633"/>
              <a:gd name="T64" fmla="*/ 195 w 702"/>
              <a:gd name="T65" fmla="*/ 0 h 633"/>
              <a:gd name="T66" fmla="*/ 284 w 702"/>
              <a:gd name="T67" fmla="*/ 118 h 633"/>
              <a:gd name="T68" fmla="*/ 336 w 702"/>
              <a:gd name="T69" fmla="*/ 135 h 633"/>
              <a:gd name="T70" fmla="*/ 358 w 702"/>
              <a:gd name="T71" fmla="*/ 144 h 633"/>
              <a:gd name="T72" fmla="*/ 364 w 702"/>
              <a:gd name="T73" fmla="*/ 182 h 633"/>
              <a:gd name="T74" fmla="*/ 366 w 702"/>
              <a:gd name="T75" fmla="*/ 202 h 633"/>
              <a:gd name="T76" fmla="*/ 371 w 702"/>
              <a:gd name="T77" fmla="*/ 200 h 633"/>
              <a:gd name="T78" fmla="*/ 390 w 702"/>
              <a:gd name="T79" fmla="*/ 193 h 633"/>
              <a:gd name="T80" fmla="*/ 483 w 702"/>
              <a:gd name="T81" fmla="*/ 163 h 633"/>
              <a:gd name="T82" fmla="*/ 533 w 702"/>
              <a:gd name="T83" fmla="*/ 146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02" h="633">
                <a:moveTo>
                  <a:pt x="533" y="146"/>
                </a:moveTo>
                <a:lnTo>
                  <a:pt x="542" y="131"/>
                </a:lnTo>
                <a:lnTo>
                  <a:pt x="606" y="224"/>
                </a:lnTo>
                <a:lnTo>
                  <a:pt x="702" y="289"/>
                </a:lnTo>
                <a:lnTo>
                  <a:pt x="695" y="393"/>
                </a:lnTo>
                <a:lnTo>
                  <a:pt x="645" y="421"/>
                </a:lnTo>
                <a:lnTo>
                  <a:pt x="479" y="410"/>
                </a:lnTo>
                <a:lnTo>
                  <a:pt x="407" y="427"/>
                </a:lnTo>
                <a:lnTo>
                  <a:pt x="401" y="509"/>
                </a:lnTo>
                <a:lnTo>
                  <a:pt x="293" y="523"/>
                </a:lnTo>
                <a:lnTo>
                  <a:pt x="312" y="607"/>
                </a:lnTo>
                <a:lnTo>
                  <a:pt x="305" y="607"/>
                </a:lnTo>
                <a:lnTo>
                  <a:pt x="288" y="603"/>
                </a:lnTo>
                <a:lnTo>
                  <a:pt x="193" y="589"/>
                </a:lnTo>
                <a:lnTo>
                  <a:pt x="176" y="633"/>
                </a:lnTo>
                <a:lnTo>
                  <a:pt x="106" y="589"/>
                </a:lnTo>
                <a:lnTo>
                  <a:pt x="42" y="609"/>
                </a:lnTo>
                <a:lnTo>
                  <a:pt x="5" y="544"/>
                </a:lnTo>
                <a:lnTo>
                  <a:pt x="2" y="475"/>
                </a:lnTo>
                <a:lnTo>
                  <a:pt x="0" y="451"/>
                </a:lnTo>
                <a:lnTo>
                  <a:pt x="3" y="432"/>
                </a:lnTo>
                <a:lnTo>
                  <a:pt x="11" y="403"/>
                </a:lnTo>
                <a:lnTo>
                  <a:pt x="55" y="390"/>
                </a:lnTo>
                <a:lnTo>
                  <a:pt x="67" y="373"/>
                </a:lnTo>
                <a:lnTo>
                  <a:pt x="126" y="293"/>
                </a:lnTo>
                <a:lnTo>
                  <a:pt x="52" y="222"/>
                </a:lnTo>
                <a:lnTo>
                  <a:pt x="52" y="221"/>
                </a:lnTo>
                <a:lnTo>
                  <a:pt x="74" y="91"/>
                </a:lnTo>
                <a:lnTo>
                  <a:pt x="111" y="98"/>
                </a:lnTo>
                <a:lnTo>
                  <a:pt x="158" y="109"/>
                </a:lnTo>
                <a:lnTo>
                  <a:pt x="161" y="109"/>
                </a:lnTo>
                <a:lnTo>
                  <a:pt x="189" y="18"/>
                </a:lnTo>
                <a:lnTo>
                  <a:pt x="195" y="0"/>
                </a:lnTo>
                <a:lnTo>
                  <a:pt x="284" y="118"/>
                </a:lnTo>
                <a:lnTo>
                  <a:pt x="336" y="135"/>
                </a:lnTo>
                <a:lnTo>
                  <a:pt x="358" y="144"/>
                </a:lnTo>
                <a:lnTo>
                  <a:pt x="364" y="182"/>
                </a:lnTo>
                <a:lnTo>
                  <a:pt x="366" y="202"/>
                </a:lnTo>
                <a:lnTo>
                  <a:pt x="371" y="200"/>
                </a:lnTo>
                <a:lnTo>
                  <a:pt x="390" y="193"/>
                </a:lnTo>
                <a:lnTo>
                  <a:pt x="483" y="163"/>
                </a:lnTo>
                <a:lnTo>
                  <a:pt x="533" y="146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" name="Freeform 9"/>
          <p:cNvSpPr>
            <a:spLocks/>
          </p:cNvSpPr>
          <p:nvPr/>
        </p:nvSpPr>
        <p:spPr bwMode="auto">
          <a:xfrm>
            <a:off x="6837363" y="4324350"/>
            <a:ext cx="746125" cy="814388"/>
          </a:xfrm>
          <a:custGeom>
            <a:avLst/>
            <a:gdLst>
              <a:gd name="T0" fmla="*/ 466 w 470"/>
              <a:gd name="T1" fmla="*/ 236 h 513"/>
              <a:gd name="T2" fmla="*/ 470 w 470"/>
              <a:gd name="T3" fmla="*/ 253 h 513"/>
              <a:gd name="T4" fmla="*/ 436 w 470"/>
              <a:gd name="T5" fmla="*/ 279 h 513"/>
              <a:gd name="T6" fmla="*/ 358 w 470"/>
              <a:gd name="T7" fmla="*/ 334 h 513"/>
              <a:gd name="T8" fmla="*/ 304 w 470"/>
              <a:gd name="T9" fmla="*/ 347 h 513"/>
              <a:gd name="T10" fmla="*/ 280 w 470"/>
              <a:gd name="T11" fmla="*/ 375 h 513"/>
              <a:gd name="T12" fmla="*/ 275 w 470"/>
              <a:gd name="T13" fmla="*/ 392 h 513"/>
              <a:gd name="T14" fmla="*/ 264 w 470"/>
              <a:gd name="T15" fmla="*/ 414 h 513"/>
              <a:gd name="T16" fmla="*/ 210 w 470"/>
              <a:gd name="T17" fmla="*/ 435 h 513"/>
              <a:gd name="T18" fmla="*/ 232 w 470"/>
              <a:gd name="T19" fmla="*/ 470 h 513"/>
              <a:gd name="T20" fmla="*/ 180 w 470"/>
              <a:gd name="T21" fmla="*/ 509 h 513"/>
              <a:gd name="T22" fmla="*/ 128 w 470"/>
              <a:gd name="T23" fmla="*/ 513 h 513"/>
              <a:gd name="T24" fmla="*/ 113 w 470"/>
              <a:gd name="T25" fmla="*/ 494 h 513"/>
              <a:gd name="T26" fmla="*/ 124 w 470"/>
              <a:gd name="T27" fmla="*/ 455 h 513"/>
              <a:gd name="T28" fmla="*/ 130 w 470"/>
              <a:gd name="T29" fmla="*/ 437 h 513"/>
              <a:gd name="T30" fmla="*/ 137 w 470"/>
              <a:gd name="T31" fmla="*/ 414 h 513"/>
              <a:gd name="T32" fmla="*/ 141 w 470"/>
              <a:gd name="T33" fmla="*/ 403 h 513"/>
              <a:gd name="T34" fmla="*/ 54 w 470"/>
              <a:gd name="T35" fmla="*/ 334 h 513"/>
              <a:gd name="T36" fmla="*/ 1 w 470"/>
              <a:gd name="T37" fmla="*/ 245 h 513"/>
              <a:gd name="T38" fmla="*/ 22 w 470"/>
              <a:gd name="T39" fmla="*/ 204 h 513"/>
              <a:gd name="T40" fmla="*/ 0 w 470"/>
              <a:gd name="T41" fmla="*/ 186 h 513"/>
              <a:gd name="T42" fmla="*/ 132 w 470"/>
              <a:gd name="T43" fmla="*/ 24 h 513"/>
              <a:gd name="T44" fmla="*/ 238 w 470"/>
              <a:gd name="T45" fmla="*/ 0 h 513"/>
              <a:gd name="T46" fmla="*/ 286 w 470"/>
              <a:gd name="T47" fmla="*/ 188 h 513"/>
              <a:gd name="T48" fmla="*/ 334 w 470"/>
              <a:gd name="T49" fmla="*/ 150 h 513"/>
              <a:gd name="T50" fmla="*/ 342 w 470"/>
              <a:gd name="T51" fmla="*/ 193 h 513"/>
              <a:gd name="T52" fmla="*/ 414 w 470"/>
              <a:gd name="T53" fmla="*/ 215 h 513"/>
              <a:gd name="T54" fmla="*/ 429 w 470"/>
              <a:gd name="T55" fmla="*/ 219 h 513"/>
              <a:gd name="T56" fmla="*/ 442 w 470"/>
              <a:gd name="T57" fmla="*/ 223 h 513"/>
              <a:gd name="T58" fmla="*/ 466 w 470"/>
              <a:gd name="T59" fmla="*/ 236 h 5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70" h="513">
                <a:moveTo>
                  <a:pt x="466" y="236"/>
                </a:moveTo>
                <a:lnTo>
                  <a:pt x="470" y="253"/>
                </a:lnTo>
                <a:lnTo>
                  <a:pt x="436" y="279"/>
                </a:lnTo>
                <a:lnTo>
                  <a:pt x="358" y="334"/>
                </a:lnTo>
                <a:lnTo>
                  <a:pt x="304" y="347"/>
                </a:lnTo>
                <a:lnTo>
                  <a:pt x="280" y="375"/>
                </a:lnTo>
                <a:lnTo>
                  <a:pt x="275" y="392"/>
                </a:lnTo>
                <a:lnTo>
                  <a:pt x="264" y="414"/>
                </a:lnTo>
                <a:lnTo>
                  <a:pt x="210" y="435"/>
                </a:lnTo>
                <a:lnTo>
                  <a:pt x="232" y="470"/>
                </a:lnTo>
                <a:lnTo>
                  <a:pt x="180" y="509"/>
                </a:lnTo>
                <a:lnTo>
                  <a:pt x="128" y="513"/>
                </a:lnTo>
                <a:lnTo>
                  <a:pt x="113" y="494"/>
                </a:lnTo>
                <a:lnTo>
                  <a:pt x="124" y="455"/>
                </a:lnTo>
                <a:lnTo>
                  <a:pt x="130" y="437"/>
                </a:lnTo>
                <a:lnTo>
                  <a:pt x="137" y="414"/>
                </a:lnTo>
                <a:lnTo>
                  <a:pt x="141" y="403"/>
                </a:lnTo>
                <a:lnTo>
                  <a:pt x="54" y="334"/>
                </a:lnTo>
                <a:lnTo>
                  <a:pt x="1" y="245"/>
                </a:lnTo>
                <a:lnTo>
                  <a:pt x="22" y="204"/>
                </a:lnTo>
                <a:lnTo>
                  <a:pt x="0" y="186"/>
                </a:lnTo>
                <a:lnTo>
                  <a:pt x="132" y="24"/>
                </a:lnTo>
                <a:lnTo>
                  <a:pt x="238" y="0"/>
                </a:lnTo>
                <a:lnTo>
                  <a:pt x="286" y="188"/>
                </a:lnTo>
                <a:lnTo>
                  <a:pt x="334" y="150"/>
                </a:lnTo>
                <a:lnTo>
                  <a:pt x="342" y="193"/>
                </a:lnTo>
                <a:lnTo>
                  <a:pt x="414" y="215"/>
                </a:lnTo>
                <a:lnTo>
                  <a:pt x="429" y="219"/>
                </a:lnTo>
                <a:lnTo>
                  <a:pt x="442" y="223"/>
                </a:lnTo>
                <a:lnTo>
                  <a:pt x="466" y="236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" name="Freeform 10"/>
          <p:cNvSpPr>
            <a:spLocks/>
          </p:cNvSpPr>
          <p:nvPr/>
        </p:nvSpPr>
        <p:spPr bwMode="auto">
          <a:xfrm>
            <a:off x="7820026" y="2667000"/>
            <a:ext cx="742950" cy="808038"/>
          </a:xfrm>
          <a:custGeom>
            <a:avLst/>
            <a:gdLst>
              <a:gd name="T0" fmla="*/ 468 w 468"/>
              <a:gd name="T1" fmla="*/ 379 h 509"/>
              <a:gd name="T2" fmla="*/ 384 w 468"/>
              <a:gd name="T3" fmla="*/ 444 h 509"/>
              <a:gd name="T4" fmla="*/ 338 w 468"/>
              <a:gd name="T5" fmla="*/ 440 h 509"/>
              <a:gd name="T6" fmla="*/ 293 w 468"/>
              <a:gd name="T7" fmla="*/ 496 h 509"/>
              <a:gd name="T8" fmla="*/ 282 w 468"/>
              <a:gd name="T9" fmla="*/ 509 h 509"/>
              <a:gd name="T10" fmla="*/ 260 w 468"/>
              <a:gd name="T11" fmla="*/ 459 h 509"/>
              <a:gd name="T12" fmla="*/ 254 w 468"/>
              <a:gd name="T13" fmla="*/ 451 h 509"/>
              <a:gd name="T14" fmla="*/ 232 w 468"/>
              <a:gd name="T15" fmla="*/ 423 h 509"/>
              <a:gd name="T16" fmla="*/ 251 w 468"/>
              <a:gd name="T17" fmla="*/ 395 h 509"/>
              <a:gd name="T18" fmla="*/ 172 w 468"/>
              <a:gd name="T19" fmla="*/ 316 h 509"/>
              <a:gd name="T20" fmla="*/ 57 w 468"/>
              <a:gd name="T21" fmla="*/ 252 h 509"/>
              <a:gd name="T22" fmla="*/ 26 w 468"/>
              <a:gd name="T23" fmla="*/ 264 h 509"/>
              <a:gd name="T24" fmla="*/ 78 w 468"/>
              <a:gd name="T25" fmla="*/ 163 h 509"/>
              <a:gd name="T26" fmla="*/ 0 w 468"/>
              <a:gd name="T27" fmla="*/ 91 h 509"/>
              <a:gd name="T28" fmla="*/ 98 w 468"/>
              <a:gd name="T29" fmla="*/ 0 h 509"/>
              <a:gd name="T30" fmla="*/ 278 w 468"/>
              <a:gd name="T31" fmla="*/ 5 h 509"/>
              <a:gd name="T32" fmla="*/ 312 w 468"/>
              <a:gd name="T33" fmla="*/ 141 h 509"/>
              <a:gd name="T34" fmla="*/ 371 w 468"/>
              <a:gd name="T35" fmla="*/ 193 h 509"/>
              <a:gd name="T36" fmla="*/ 444 w 468"/>
              <a:gd name="T37" fmla="*/ 256 h 509"/>
              <a:gd name="T38" fmla="*/ 448 w 468"/>
              <a:gd name="T39" fmla="*/ 278 h 509"/>
              <a:gd name="T40" fmla="*/ 468 w 468"/>
              <a:gd name="T41" fmla="*/ 379 h 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8" h="509">
                <a:moveTo>
                  <a:pt x="468" y="379"/>
                </a:moveTo>
                <a:lnTo>
                  <a:pt x="384" y="444"/>
                </a:lnTo>
                <a:lnTo>
                  <a:pt x="338" y="440"/>
                </a:lnTo>
                <a:lnTo>
                  <a:pt x="293" y="496"/>
                </a:lnTo>
                <a:lnTo>
                  <a:pt x="282" y="509"/>
                </a:lnTo>
                <a:lnTo>
                  <a:pt x="260" y="459"/>
                </a:lnTo>
                <a:lnTo>
                  <a:pt x="254" y="451"/>
                </a:lnTo>
                <a:lnTo>
                  <a:pt x="232" y="423"/>
                </a:lnTo>
                <a:lnTo>
                  <a:pt x="251" y="395"/>
                </a:lnTo>
                <a:lnTo>
                  <a:pt x="172" y="316"/>
                </a:lnTo>
                <a:lnTo>
                  <a:pt x="57" y="252"/>
                </a:lnTo>
                <a:lnTo>
                  <a:pt x="26" y="264"/>
                </a:lnTo>
                <a:lnTo>
                  <a:pt x="78" y="163"/>
                </a:lnTo>
                <a:lnTo>
                  <a:pt x="0" y="91"/>
                </a:lnTo>
                <a:lnTo>
                  <a:pt x="98" y="0"/>
                </a:lnTo>
                <a:lnTo>
                  <a:pt x="278" y="5"/>
                </a:lnTo>
                <a:lnTo>
                  <a:pt x="312" y="141"/>
                </a:lnTo>
                <a:lnTo>
                  <a:pt x="371" y="193"/>
                </a:lnTo>
                <a:lnTo>
                  <a:pt x="444" y="256"/>
                </a:lnTo>
                <a:lnTo>
                  <a:pt x="448" y="278"/>
                </a:lnTo>
                <a:lnTo>
                  <a:pt x="468" y="379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" name="Freeform 11"/>
          <p:cNvSpPr>
            <a:spLocks/>
          </p:cNvSpPr>
          <p:nvPr/>
        </p:nvSpPr>
        <p:spPr bwMode="auto">
          <a:xfrm>
            <a:off x="4706938" y="2109788"/>
            <a:ext cx="1793875" cy="1547813"/>
          </a:xfrm>
          <a:custGeom>
            <a:avLst/>
            <a:gdLst>
              <a:gd name="T0" fmla="*/ 1130 w 1130"/>
              <a:gd name="T1" fmla="*/ 310 h 975"/>
              <a:gd name="T2" fmla="*/ 1065 w 1130"/>
              <a:gd name="T3" fmla="*/ 419 h 975"/>
              <a:gd name="T4" fmla="*/ 1107 w 1130"/>
              <a:gd name="T5" fmla="*/ 472 h 975"/>
              <a:gd name="T6" fmla="*/ 1094 w 1130"/>
              <a:gd name="T7" fmla="*/ 501 h 975"/>
              <a:gd name="T8" fmla="*/ 1085 w 1130"/>
              <a:gd name="T9" fmla="*/ 527 h 975"/>
              <a:gd name="T10" fmla="*/ 1111 w 1130"/>
              <a:gd name="T11" fmla="*/ 566 h 975"/>
              <a:gd name="T12" fmla="*/ 1067 w 1130"/>
              <a:gd name="T13" fmla="*/ 652 h 975"/>
              <a:gd name="T14" fmla="*/ 1061 w 1130"/>
              <a:gd name="T15" fmla="*/ 665 h 975"/>
              <a:gd name="T16" fmla="*/ 1046 w 1130"/>
              <a:gd name="T17" fmla="*/ 865 h 975"/>
              <a:gd name="T18" fmla="*/ 1005 w 1130"/>
              <a:gd name="T19" fmla="*/ 919 h 975"/>
              <a:gd name="T20" fmla="*/ 955 w 1130"/>
              <a:gd name="T21" fmla="*/ 936 h 975"/>
              <a:gd name="T22" fmla="*/ 862 w 1130"/>
              <a:gd name="T23" fmla="*/ 966 h 975"/>
              <a:gd name="T24" fmla="*/ 843 w 1130"/>
              <a:gd name="T25" fmla="*/ 973 h 975"/>
              <a:gd name="T26" fmla="*/ 838 w 1130"/>
              <a:gd name="T27" fmla="*/ 975 h 975"/>
              <a:gd name="T28" fmla="*/ 836 w 1130"/>
              <a:gd name="T29" fmla="*/ 955 h 975"/>
              <a:gd name="T30" fmla="*/ 830 w 1130"/>
              <a:gd name="T31" fmla="*/ 917 h 975"/>
              <a:gd name="T32" fmla="*/ 808 w 1130"/>
              <a:gd name="T33" fmla="*/ 908 h 975"/>
              <a:gd name="T34" fmla="*/ 756 w 1130"/>
              <a:gd name="T35" fmla="*/ 891 h 975"/>
              <a:gd name="T36" fmla="*/ 667 w 1130"/>
              <a:gd name="T37" fmla="*/ 773 h 975"/>
              <a:gd name="T38" fmla="*/ 698 w 1130"/>
              <a:gd name="T39" fmla="*/ 694 h 975"/>
              <a:gd name="T40" fmla="*/ 693 w 1130"/>
              <a:gd name="T41" fmla="*/ 680 h 975"/>
              <a:gd name="T42" fmla="*/ 620 w 1130"/>
              <a:gd name="T43" fmla="*/ 492 h 975"/>
              <a:gd name="T44" fmla="*/ 557 w 1130"/>
              <a:gd name="T45" fmla="*/ 472 h 975"/>
              <a:gd name="T46" fmla="*/ 542 w 1130"/>
              <a:gd name="T47" fmla="*/ 464 h 975"/>
              <a:gd name="T48" fmla="*/ 498 w 1130"/>
              <a:gd name="T49" fmla="*/ 462 h 975"/>
              <a:gd name="T50" fmla="*/ 498 w 1130"/>
              <a:gd name="T51" fmla="*/ 462 h 975"/>
              <a:gd name="T52" fmla="*/ 475 w 1130"/>
              <a:gd name="T53" fmla="*/ 427 h 975"/>
              <a:gd name="T54" fmla="*/ 371 w 1130"/>
              <a:gd name="T55" fmla="*/ 475 h 975"/>
              <a:gd name="T56" fmla="*/ 152 w 1130"/>
              <a:gd name="T57" fmla="*/ 483 h 975"/>
              <a:gd name="T58" fmla="*/ 145 w 1130"/>
              <a:gd name="T59" fmla="*/ 516 h 975"/>
              <a:gd name="T60" fmla="*/ 0 w 1130"/>
              <a:gd name="T61" fmla="*/ 498 h 975"/>
              <a:gd name="T62" fmla="*/ 66 w 1130"/>
              <a:gd name="T63" fmla="*/ 436 h 975"/>
              <a:gd name="T64" fmla="*/ 79 w 1130"/>
              <a:gd name="T65" fmla="*/ 410 h 975"/>
              <a:gd name="T66" fmla="*/ 50 w 1130"/>
              <a:gd name="T67" fmla="*/ 373 h 975"/>
              <a:gd name="T68" fmla="*/ 78 w 1130"/>
              <a:gd name="T69" fmla="*/ 367 h 975"/>
              <a:gd name="T70" fmla="*/ 139 w 1130"/>
              <a:gd name="T71" fmla="*/ 354 h 975"/>
              <a:gd name="T72" fmla="*/ 180 w 1130"/>
              <a:gd name="T73" fmla="*/ 256 h 975"/>
              <a:gd name="T74" fmla="*/ 386 w 1130"/>
              <a:gd name="T75" fmla="*/ 144 h 975"/>
              <a:gd name="T76" fmla="*/ 464 w 1130"/>
              <a:gd name="T77" fmla="*/ 139 h 975"/>
              <a:gd name="T78" fmla="*/ 535 w 1130"/>
              <a:gd name="T79" fmla="*/ 133 h 975"/>
              <a:gd name="T80" fmla="*/ 628 w 1130"/>
              <a:gd name="T81" fmla="*/ 120 h 975"/>
              <a:gd name="T82" fmla="*/ 632 w 1130"/>
              <a:gd name="T83" fmla="*/ 120 h 975"/>
              <a:gd name="T84" fmla="*/ 641 w 1130"/>
              <a:gd name="T85" fmla="*/ 135 h 975"/>
              <a:gd name="T86" fmla="*/ 648 w 1130"/>
              <a:gd name="T87" fmla="*/ 148 h 975"/>
              <a:gd name="T88" fmla="*/ 667 w 1130"/>
              <a:gd name="T89" fmla="*/ 124 h 975"/>
              <a:gd name="T90" fmla="*/ 697 w 1130"/>
              <a:gd name="T91" fmla="*/ 91 h 975"/>
              <a:gd name="T92" fmla="*/ 708 w 1130"/>
              <a:gd name="T93" fmla="*/ 91 h 975"/>
              <a:gd name="T94" fmla="*/ 765 w 1130"/>
              <a:gd name="T95" fmla="*/ 81 h 975"/>
              <a:gd name="T96" fmla="*/ 836 w 1130"/>
              <a:gd name="T97" fmla="*/ 72 h 975"/>
              <a:gd name="T98" fmla="*/ 886 w 1130"/>
              <a:gd name="T99" fmla="*/ 65 h 975"/>
              <a:gd name="T100" fmla="*/ 931 w 1130"/>
              <a:gd name="T101" fmla="*/ 18 h 975"/>
              <a:gd name="T102" fmla="*/ 949 w 1130"/>
              <a:gd name="T103" fmla="*/ 0 h 975"/>
              <a:gd name="T104" fmla="*/ 1013 w 1130"/>
              <a:gd name="T105" fmla="*/ 139 h 975"/>
              <a:gd name="T106" fmla="*/ 1083 w 1130"/>
              <a:gd name="T107" fmla="*/ 297 h 975"/>
              <a:gd name="T108" fmla="*/ 1130 w 1130"/>
              <a:gd name="T109" fmla="*/ 310 h 9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30" h="975">
                <a:moveTo>
                  <a:pt x="1130" y="310"/>
                </a:moveTo>
                <a:lnTo>
                  <a:pt x="1065" y="419"/>
                </a:lnTo>
                <a:lnTo>
                  <a:pt x="1107" y="472"/>
                </a:lnTo>
                <a:lnTo>
                  <a:pt x="1094" y="501"/>
                </a:lnTo>
                <a:lnTo>
                  <a:pt x="1085" y="527"/>
                </a:lnTo>
                <a:lnTo>
                  <a:pt x="1111" y="566"/>
                </a:lnTo>
                <a:lnTo>
                  <a:pt x="1067" y="652"/>
                </a:lnTo>
                <a:lnTo>
                  <a:pt x="1061" y="665"/>
                </a:lnTo>
                <a:lnTo>
                  <a:pt x="1046" y="865"/>
                </a:lnTo>
                <a:lnTo>
                  <a:pt x="1005" y="919"/>
                </a:lnTo>
                <a:lnTo>
                  <a:pt x="955" y="936"/>
                </a:lnTo>
                <a:lnTo>
                  <a:pt x="862" y="966"/>
                </a:lnTo>
                <a:lnTo>
                  <a:pt x="843" y="973"/>
                </a:lnTo>
                <a:lnTo>
                  <a:pt x="838" y="975"/>
                </a:lnTo>
                <a:lnTo>
                  <a:pt x="836" y="955"/>
                </a:lnTo>
                <a:lnTo>
                  <a:pt x="830" y="917"/>
                </a:lnTo>
                <a:lnTo>
                  <a:pt x="808" y="908"/>
                </a:lnTo>
                <a:lnTo>
                  <a:pt x="756" y="891"/>
                </a:lnTo>
                <a:lnTo>
                  <a:pt x="667" y="773"/>
                </a:lnTo>
                <a:lnTo>
                  <a:pt x="698" y="694"/>
                </a:lnTo>
                <a:lnTo>
                  <a:pt x="693" y="680"/>
                </a:lnTo>
                <a:lnTo>
                  <a:pt x="620" y="492"/>
                </a:lnTo>
                <a:lnTo>
                  <a:pt x="557" y="472"/>
                </a:lnTo>
                <a:lnTo>
                  <a:pt x="542" y="464"/>
                </a:lnTo>
                <a:lnTo>
                  <a:pt x="498" y="462"/>
                </a:lnTo>
                <a:lnTo>
                  <a:pt x="498" y="462"/>
                </a:lnTo>
                <a:lnTo>
                  <a:pt x="475" y="427"/>
                </a:lnTo>
                <a:lnTo>
                  <a:pt x="371" y="475"/>
                </a:lnTo>
                <a:lnTo>
                  <a:pt x="152" y="483"/>
                </a:lnTo>
                <a:lnTo>
                  <a:pt x="145" y="516"/>
                </a:lnTo>
                <a:lnTo>
                  <a:pt x="0" y="498"/>
                </a:lnTo>
                <a:lnTo>
                  <a:pt x="66" y="436"/>
                </a:lnTo>
                <a:lnTo>
                  <a:pt x="79" y="410"/>
                </a:lnTo>
                <a:lnTo>
                  <a:pt x="50" y="373"/>
                </a:lnTo>
                <a:lnTo>
                  <a:pt x="78" y="367"/>
                </a:lnTo>
                <a:lnTo>
                  <a:pt x="139" y="354"/>
                </a:lnTo>
                <a:lnTo>
                  <a:pt x="180" y="256"/>
                </a:lnTo>
                <a:lnTo>
                  <a:pt x="386" y="144"/>
                </a:lnTo>
                <a:lnTo>
                  <a:pt x="464" y="139"/>
                </a:lnTo>
                <a:lnTo>
                  <a:pt x="535" y="133"/>
                </a:lnTo>
                <a:lnTo>
                  <a:pt x="628" y="120"/>
                </a:lnTo>
                <a:lnTo>
                  <a:pt x="632" y="120"/>
                </a:lnTo>
                <a:lnTo>
                  <a:pt x="641" y="135"/>
                </a:lnTo>
                <a:lnTo>
                  <a:pt x="648" y="148"/>
                </a:lnTo>
                <a:lnTo>
                  <a:pt x="667" y="124"/>
                </a:lnTo>
                <a:lnTo>
                  <a:pt x="697" y="91"/>
                </a:lnTo>
                <a:lnTo>
                  <a:pt x="708" y="91"/>
                </a:lnTo>
                <a:lnTo>
                  <a:pt x="765" y="81"/>
                </a:lnTo>
                <a:lnTo>
                  <a:pt x="836" y="72"/>
                </a:lnTo>
                <a:lnTo>
                  <a:pt x="886" y="65"/>
                </a:lnTo>
                <a:lnTo>
                  <a:pt x="931" y="18"/>
                </a:lnTo>
                <a:lnTo>
                  <a:pt x="949" y="0"/>
                </a:lnTo>
                <a:lnTo>
                  <a:pt x="1013" y="139"/>
                </a:lnTo>
                <a:lnTo>
                  <a:pt x="1083" y="297"/>
                </a:lnTo>
                <a:lnTo>
                  <a:pt x="1130" y="310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" name="Freeform 12"/>
          <p:cNvSpPr>
            <a:spLocks/>
          </p:cNvSpPr>
          <p:nvPr/>
        </p:nvSpPr>
        <p:spPr bwMode="auto">
          <a:xfrm>
            <a:off x="6459538" y="4829175"/>
            <a:ext cx="601663" cy="709613"/>
          </a:xfrm>
          <a:custGeom>
            <a:avLst/>
            <a:gdLst>
              <a:gd name="T0" fmla="*/ 292 w 379"/>
              <a:gd name="T1" fmla="*/ 16 h 447"/>
              <a:gd name="T2" fmla="*/ 379 w 379"/>
              <a:gd name="T3" fmla="*/ 85 h 447"/>
              <a:gd name="T4" fmla="*/ 375 w 379"/>
              <a:gd name="T5" fmla="*/ 96 h 447"/>
              <a:gd name="T6" fmla="*/ 368 w 379"/>
              <a:gd name="T7" fmla="*/ 119 h 447"/>
              <a:gd name="T8" fmla="*/ 362 w 379"/>
              <a:gd name="T9" fmla="*/ 137 h 447"/>
              <a:gd name="T10" fmla="*/ 351 w 379"/>
              <a:gd name="T11" fmla="*/ 176 h 447"/>
              <a:gd name="T12" fmla="*/ 366 w 379"/>
              <a:gd name="T13" fmla="*/ 195 h 447"/>
              <a:gd name="T14" fmla="*/ 349 w 379"/>
              <a:gd name="T15" fmla="*/ 195 h 447"/>
              <a:gd name="T16" fmla="*/ 306 w 379"/>
              <a:gd name="T17" fmla="*/ 187 h 447"/>
              <a:gd name="T18" fmla="*/ 280 w 379"/>
              <a:gd name="T19" fmla="*/ 213 h 447"/>
              <a:gd name="T20" fmla="*/ 245 w 379"/>
              <a:gd name="T21" fmla="*/ 232 h 447"/>
              <a:gd name="T22" fmla="*/ 234 w 379"/>
              <a:gd name="T23" fmla="*/ 239 h 447"/>
              <a:gd name="T24" fmla="*/ 200 w 379"/>
              <a:gd name="T25" fmla="*/ 251 h 447"/>
              <a:gd name="T26" fmla="*/ 141 w 379"/>
              <a:gd name="T27" fmla="*/ 273 h 447"/>
              <a:gd name="T28" fmla="*/ 186 w 379"/>
              <a:gd name="T29" fmla="*/ 310 h 447"/>
              <a:gd name="T30" fmla="*/ 130 w 379"/>
              <a:gd name="T31" fmla="*/ 368 h 447"/>
              <a:gd name="T32" fmla="*/ 89 w 379"/>
              <a:gd name="T33" fmla="*/ 343 h 447"/>
              <a:gd name="T34" fmla="*/ 121 w 379"/>
              <a:gd name="T35" fmla="*/ 434 h 447"/>
              <a:gd name="T36" fmla="*/ 65 w 379"/>
              <a:gd name="T37" fmla="*/ 447 h 447"/>
              <a:gd name="T38" fmla="*/ 65 w 379"/>
              <a:gd name="T39" fmla="*/ 420 h 447"/>
              <a:gd name="T40" fmla="*/ 63 w 379"/>
              <a:gd name="T41" fmla="*/ 369 h 447"/>
              <a:gd name="T42" fmla="*/ 31 w 379"/>
              <a:gd name="T43" fmla="*/ 382 h 447"/>
              <a:gd name="T44" fmla="*/ 26 w 379"/>
              <a:gd name="T45" fmla="*/ 395 h 447"/>
              <a:gd name="T46" fmla="*/ 13 w 379"/>
              <a:gd name="T47" fmla="*/ 386 h 447"/>
              <a:gd name="T48" fmla="*/ 0 w 379"/>
              <a:gd name="T49" fmla="*/ 336 h 447"/>
              <a:gd name="T50" fmla="*/ 35 w 379"/>
              <a:gd name="T51" fmla="*/ 280 h 447"/>
              <a:gd name="T52" fmla="*/ 91 w 379"/>
              <a:gd name="T53" fmla="*/ 187 h 447"/>
              <a:gd name="T54" fmla="*/ 89 w 379"/>
              <a:gd name="T55" fmla="*/ 148 h 447"/>
              <a:gd name="T56" fmla="*/ 130 w 379"/>
              <a:gd name="T57" fmla="*/ 172 h 447"/>
              <a:gd name="T58" fmla="*/ 219 w 379"/>
              <a:gd name="T59" fmla="*/ 61 h 447"/>
              <a:gd name="T60" fmla="*/ 189 w 379"/>
              <a:gd name="T61" fmla="*/ 28 h 447"/>
              <a:gd name="T62" fmla="*/ 219 w 379"/>
              <a:gd name="T63" fmla="*/ 0 h 447"/>
              <a:gd name="T64" fmla="*/ 292 w 379"/>
              <a:gd name="T65" fmla="*/ 16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79" h="447">
                <a:moveTo>
                  <a:pt x="292" y="16"/>
                </a:moveTo>
                <a:lnTo>
                  <a:pt x="379" y="85"/>
                </a:lnTo>
                <a:lnTo>
                  <a:pt x="375" y="96"/>
                </a:lnTo>
                <a:lnTo>
                  <a:pt x="368" y="119"/>
                </a:lnTo>
                <a:lnTo>
                  <a:pt x="362" y="137"/>
                </a:lnTo>
                <a:lnTo>
                  <a:pt x="351" y="176"/>
                </a:lnTo>
                <a:lnTo>
                  <a:pt x="366" y="195"/>
                </a:lnTo>
                <a:lnTo>
                  <a:pt x="349" y="195"/>
                </a:lnTo>
                <a:lnTo>
                  <a:pt x="306" y="187"/>
                </a:lnTo>
                <a:lnTo>
                  <a:pt x="280" y="213"/>
                </a:lnTo>
                <a:lnTo>
                  <a:pt x="245" y="232"/>
                </a:lnTo>
                <a:lnTo>
                  <a:pt x="234" y="239"/>
                </a:lnTo>
                <a:lnTo>
                  <a:pt x="200" y="251"/>
                </a:lnTo>
                <a:lnTo>
                  <a:pt x="141" y="273"/>
                </a:lnTo>
                <a:lnTo>
                  <a:pt x="186" y="310"/>
                </a:lnTo>
                <a:lnTo>
                  <a:pt x="130" y="368"/>
                </a:lnTo>
                <a:lnTo>
                  <a:pt x="89" y="343"/>
                </a:lnTo>
                <a:lnTo>
                  <a:pt x="121" y="434"/>
                </a:lnTo>
                <a:lnTo>
                  <a:pt x="65" y="447"/>
                </a:lnTo>
                <a:lnTo>
                  <a:pt x="65" y="420"/>
                </a:lnTo>
                <a:lnTo>
                  <a:pt x="63" y="369"/>
                </a:lnTo>
                <a:lnTo>
                  <a:pt x="31" y="382"/>
                </a:lnTo>
                <a:lnTo>
                  <a:pt x="26" y="395"/>
                </a:lnTo>
                <a:lnTo>
                  <a:pt x="13" y="386"/>
                </a:lnTo>
                <a:lnTo>
                  <a:pt x="0" y="336"/>
                </a:lnTo>
                <a:lnTo>
                  <a:pt x="35" y="280"/>
                </a:lnTo>
                <a:lnTo>
                  <a:pt x="91" y="187"/>
                </a:lnTo>
                <a:lnTo>
                  <a:pt x="89" y="148"/>
                </a:lnTo>
                <a:lnTo>
                  <a:pt x="130" y="172"/>
                </a:lnTo>
                <a:lnTo>
                  <a:pt x="219" y="61"/>
                </a:lnTo>
                <a:lnTo>
                  <a:pt x="189" y="28"/>
                </a:lnTo>
                <a:lnTo>
                  <a:pt x="219" y="0"/>
                </a:lnTo>
                <a:lnTo>
                  <a:pt x="292" y="16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" name="Freeform 13"/>
          <p:cNvSpPr>
            <a:spLocks noEditPoints="1"/>
          </p:cNvSpPr>
          <p:nvPr/>
        </p:nvSpPr>
        <p:spPr bwMode="auto">
          <a:xfrm>
            <a:off x="7215188" y="3987800"/>
            <a:ext cx="873125" cy="711200"/>
          </a:xfrm>
          <a:custGeom>
            <a:avLst/>
            <a:gdLst>
              <a:gd name="T0" fmla="*/ 317 w 550"/>
              <a:gd name="T1" fmla="*/ 381 h 448"/>
              <a:gd name="T2" fmla="*/ 271 w 550"/>
              <a:gd name="T3" fmla="*/ 398 h 448"/>
              <a:gd name="T4" fmla="*/ 256 w 550"/>
              <a:gd name="T5" fmla="*/ 359 h 448"/>
              <a:gd name="T6" fmla="*/ 278 w 550"/>
              <a:gd name="T7" fmla="*/ 348 h 448"/>
              <a:gd name="T8" fmla="*/ 386 w 550"/>
              <a:gd name="T9" fmla="*/ 290 h 448"/>
              <a:gd name="T10" fmla="*/ 410 w 550"/>
              <a:gd name="T11" fmla="*/ 251 h 448"/>
              <a:gd name="T12" fmla="*/ 479 w 550"/>
              <a:gd name="T13" fmla="*/ 208 h 448"/>
              <a:gd name="T14" fmla="*/ 479 w 550"/>
              <a:gd name="T15" fmla="*/ 182 h 448"/>
              <a:gd name="T16" fmla="*/ 550 w 550"/>
              <a:gd name="T17" fmla="*/ 139 h 448"/>
              <a:gd name="T18" fmla="*/ 539 w 550"/>
              <a:gd name="T19" fmla="*/ 199 h 448"/>
              <a:gd name="T20" fmla="*/ 438 w 550"/>
              <a:gd name="T21" fmla="*/ 318 h 448"/>
              <a:gd name="T22" fmla="*/ 351 w 550"/>
              <a:gd name="T23" fmla="*/ 370 h 448"/>
              <a:gd name="T24" fmla="*/ 317 w 550"/>
              <a:gd name="T25" fmla="*/ 381 h 448"/>
              <a:gd name="T26" fmla="*/ 382 w 550"/>
              <a:gd name="T27" fmla="*/ 0 h 448"/>
              <a:gd name="T28" fmla="*/ 425 w 550"/>
              <a:gd name="T29" fmla="*/ 48 h 448"/>
              <a:gd name="T30" fmla="*/ 436 w 550"/>
              <a:gd name="T31" fmla="*/ 61 h 448"/>
              <a:gd name="T32" fmla="*/ 444 w 550"/>
              <a:gd name="T33" fmla="*/ 136 h 448"/>
              <a:gd name="T34" fmla="*/ 501 w 550"/>
              <a:gd name="T35" fmla="*/ 112 h 448"/>
              <a:gd name="T36" fmla="*/ 511 w 550"/>
              <a:gd name="T37" fmla="*/ 67 h 448"/>
              <a:gd name="T38" fmla="*/ 533 w 550"/>
              <a:gd name="T39" fmla="*/ 61 h 448"/>
              <a:gd name="T40" fmla="*/ 527 w 550"/>
              <a:gd name="T41" fmla="*/ 102 h 448"/>
              <a:gd name="T42" fmla="*/ 490 w 550"/>
              <a:gd name="T43" fmla="*/ 138 h 448"/>
              <a:gd name="T44" fmla="*/ 448 w 550"/>
              <a:gd name="T45" fmla="*/ 175 h 448"/>
              <a:gd name="T46" fmla="*/ 429 w 550"/>
              <a:gd name="T47" fmla="*/ 197 h 448"/>
              <a:gd name="T48" fmla="*/ 381 w 550"/>
              <a:gd name="T49" fmla="*/ 257 h 448"/>
              <a:gd name="T50" fmla="*/ 338 w 550"/>
              <a:gd name="T51" fmla="*/ 279 h 448"/>
              <a:gd name="T52" fmla="*/ 303 w 550"/>
              <a:gd name="T53" fmla="*/ 310 h 448"/>
              <a:gd name="T54" fmla="*/ 239 w 550"/>
              <a:gd name="T55" fmla="*/ 329 h 448"/>
              <a:gd name="T56" fmla="*/ 219 w 550"/>
              <a:gd name="T57" fmla="*/ 357 h 448"/>
              <a:gd name="T58" fmla="*/ 224 w 550"/>
              <a:gd name="T59" fmla="*/ 411 h 448"/>
              <a:gd name="T60" fmla="*/ 228 w 550"/>
              <a:gd name="T61" fmla="*/ 448 h 448"/>
              <a:gd name="T62" fmla="*/ 204 w 550"/>
              <a:gd name="T63" fmla="*/ 435 h 448"/>
              <a:gd name="T64" fmla="*/ 191 w 550"/>
              <a:gd name="T65" fmla="*/ 431 h 448"/>
              <a:gd name="T66" fmla="*/ 176 w 550"/>
              <a:gd name="T67" fmla="*/ 427 h 448"/>
              <a:gd name="T68" fmla="*/ 104 w 550"/>
              <a:gd name="T69" fmla="*/ 405 h 448"/>
              <a:gd name="T70" fmla="*/ 96 w 550"/>
              <a:gd name="T71" fmla="*/ 362 h 448"/>
              <a:gd name="T72" fmla="*/ 48 w 550"/>
              <a:gd name="T73" fmla="*/ 400 h 448"/>
              <a:gd name="T74" fmla="*/ 0 w 550"/>
              <a:gd name="T75" fmla="*/ 212 h 448"/>
              <a:gd name="T76" fmla="*/ 9 w 550"/>
              <a:gd name="T77" fmla="*/ 193 h 448"/>
              <a:gd name="T78" fmla="*/ 35 w 550"/>
              <a:gd name="T79" fmla="*/ 218 h 448"/>
              <a:gd name="T80" fmla="*/ 37 w 550"/>
              <a:gd name="T81" fmla="*/ 286 h 448"/>
              <a:gd name="T82" fmla="*/ 66 w 550"/>
              <a:gd name="T83" fmla="*/ 288 h 448"/>
              <a:gd name="T84" fmla="*/ 113 w 550"/>
              <a:gd name="T85" fmla="*/ 303 h 448"/>
              <a:gd name="T86" fmla="*/ 118 w 550"/>
              <a:gd name="T87" fmla="*/ 307 h 448"/>
              <a:gd name="T88" fmla="*/ 132 w 550"/>
              <a:gd name="T89" fmla="*/ 260 h 448"/>
              <a:gd name="T90" fmla="*/ 143 w 550"/>
              <a:gd name="T91" fmla="*/ 260 h 448"/>
              <a:gd name="T92" fmla="*/ 197 w 550"/>
              <a:gd name="T93" fmla="*/ 257 h 448"/>
              <a:gd name="T94" fmla="*/ 193 w 550"/>
              <a:gd name="T95" fmla="*/ 234 h 448"/>
              <a:gd name="T96" fmla="*/ 189 w 550"/>
              <a:gd name="T97" fmla="*/ 214 h 448"/>
              <a:gd name="T98" fmla="*/ 284 w 550"/>
              <a:gd name="T99" fmla="*/ 154 h 448"/>
              <a:gd name="T100" fmla="*/ 316 w 550"/>
              <a:gd name="T101" fmla="*/ 21 h 448"/>
              <a:gd name="T102" fmla="*/ 353 w 550"/>
              <a:gd name="T103" fmla="*/ 34 h 448"/>
              <a:gd name="T104" fmla="*/ 382 w 550"/>
              <a:gd name="T105" fmla="*/ 0 h 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50" h="448">
                <a:moveTo>
                  <a:pt x="317" y="381"/>
                </a:moveTo>
                <a:lnTo>
                  <a:pt x="271" y="398"/>
                </a:lnTo>
                <a:lnTo>
                  <a:pt x="256" y="359"/>
                </a:lnTo>
                <a:lnTo>
                  <a:pt x="278" y="348"/>
                </a:lnTo>
                <a:lnTo>
                  <a:pt x="386" y="290"/>
                </a:lnTo>
                <a:lnTo>
                  <a:pt x="410" y="251"/>
                </a:lnTo>
                <a:lnTo>
                  <a:pt x="479" y="208"/>
                </a:lnTo>
                <a:lnTo>
                  <a:pt x="479" y="182"/>
                </a:lnTo>
                <a:lnTo>
                  <a:pt x="550" y="139"/>
                </a:lnTo>
                <a:lnTo>
                  <a:pt x="539" y="199"/>
                </a:lnTo>
                <a:lnTo>
                  <a:pt x="438" y="318"/>
                </a:lnTo>
                <a:lnTo>
                  <a:pt x="351" y="370"/>
                </a:lnTo>
                <a:lnTo>
                  <a:pt x="317" y="381"/>
                </a:lnTo>
                <a:close/>
                <a:moveTo>
                  <a:pt x="382" y="0"/>
                </a:moveTo>
                <a:lnTo>
                  <a:pt x="425" y="48"/>
                </a:lnTo>
                <a:lnTo>
                  <a:pt x="436" y="61"/>
                </a:lnTo>
                <a:lnTo>
                  <a:pt x="444" y="136"/>
                </a:lnTo>
                <a:lnTo>
                  <a:pt x="501" y="112"/>
                </a:lnTo>
                <a:lnTo>
                  <a:pt x="511" y="67"/>
                </a:lnTo>
                <a:lnTo>
                  <a:pt x="533" y="61"/>
                </a:lnTo>
                <a:lnTo>
                  <a:pt x="527" y="102"/>
                </a:lnTo>
                <a:lnTo>
                  <a:pt x="490" y="138"/>
                </a:lnTo>
                <a:lnTo>
                  <a:pt x="448" y="175"/>
                </a:lnTo>
                <a:lnTo>
                  <a:pt x="429" y="197"/>
                </a:lnTo>
                <a:lnTo>
                  <a:pt x="381" y="257"/>
                </a:lnTo>
                <a:lnTo>
                  <a:pt x="338" y="279"/>
                </a:lnTo>
                <a:lnTo>
                  <a:pt x="303" y="310"/>
                </a:lnTo>
                <a:lnTo>
                  <a:pt x="239" y="329"/>
                </a:lnTo>
                <a:lnTo>
                  <a:pt x="219" y="357"/>
                </a:lnTo>
                <a:lnTo>
                  <a:pt x="224" y="411"/>
                </a:lnTo>
                <a:lnTo>
                  <a:pt x="228" y="448"/>
                </a:lnTo>
                <a:lnTo>
                  <a:pt x="204" y="435"/>
                </a:lnTo>
                <a:lnTo>
                  <a:pt x="191" y="431"/>
                </a:lnTo>
                <a:lnTo>
                  <a:pt x="176" y="427"/>
                </a:lnTo>
                <a:lnTo>
                  <a:pt x="104" y="405"/>
                </a:lnTo>
                <a:lnTo>
                  <a:pt x="96" y="362"/>
                </a:lnTo>
                <a:lnTo>
                  <a:pt x="48" y="400"/>
                </a:lnTo>
                <a:lnTo>
                  <a:pt x="0" y="212"/>
                </a:lnTo>
                <a:lnTo>
                  <a:pt x="9" y="193"/>
                </a:lnTo>
                <a:lnTo>
                  <a:pt x="35" y="218"/>
                </a:lnTo>
                <a:lnTo>
                  <a:pt x="37" y="286"/>
                </a:lnTo>
                <a:lnTo>
                  <a:pt x="66" y="288"/>
                </a:lnTo>
                <a:lnTo>
                  <a:pt x="113" y="303"/>
                </a:lnTo>
                <a:lnTo>
                  <a:pt x="118" y="307"/>
                </a:lnTo>
                <a:lnTo>
                  <a:pt x="132" y="260"/>
                </a:lnTo>
                <a:lnTo>
                  <a:pt x="143" y="260"/>
                </a:lnTo>
                <a:lnTo>
                  <a:pt x="197" y="257"/>
                </a:lnTo>
                <a:lnTo>
                  <a:pt x="193" y="234"/>
                </a:lnTo>
                <a:lnTo>
                  <a:pt x="189" y="214"/>
                </a:lnTo>
                <a:lnTo>
                  <a:pt x="284" y="154"/>
                </a:lnTo>
                <a:lnTo>
                  <a:pt x="316" y="21"/>
                </a:lnTo>
                <a:lnTo>
                  <a:pt x="353" y="34"/>
                </a:lnTo>
                <a:lnTo>
                  <a:pt x="382" y="0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" name="Freeform 14"/>
          <p:cNvSpPr>
            <a:spLocks/>
          </p:cNvSpPr>
          <p:nvPr/>
        </p:nvSpPr>
        <p:spPr bwMode="auto">
          <a:xfrm>
            <a:off x="7518401" y="3067050"/>
            <a:ext cx="714375" cy="790575"/>
          </a:xfrm>
          <a:custGeom>
            <a:avLst/>
            <a:gdLst>
              <a:gd name="T0" fmla="*/ 450 w 450"/>
              <a:gd name="T1" fmla="*/ 207 h 498"/>
              <a:gd name="T2" fmla="*/ 446 w 450"/>
              <a:gd name="T3" fmla="*/ 283 h 498"/>
              <a:gd name="T4" fmla="*/ 381 w 450"/>
              <a:gd name="T5" fmla="*/ 372 h 498"/>
              <a:gd name="T6" fmla="*/ 349 w 450"/>
              <a:gd name="T7" fmla="*/ 411 h 498"/>
              <a:gd name="T8" fmla="*/ 253 w 450"/>
              <a:gd name="T9" fmla="*/ 394 h 498"/>
              <a:gd name="T10" fmla="*/ 206 w 450"/>
              <a:gd name="T11" fmla="*/ 498 h 498"/>
              <a:gd name="T12" fmla="*/ 136 w 450"/>
              <a:gd name="T13" fmla="*/ 465 h 498"/>
              <a:gd name="T14" fmla="*/ 128 w 450"/>
              <a:gd name="T15" fmla="*/ 452 h 498"/>
              <a:gd name="T16" fmla="*/ 106 w 450"/>
              <a:gd name="T17" fmla="*/ 383 h 498"/>
              <a:gd name="T18" fmla="*/ 97 w 450"/>
              <a:gd name="T19" fmla="*/ 355 h 498"/>
              <a:gd name="T20" fmla="*/ 22 w 450"/>
              <a:gd name="T21" fmla="*/ 352 h 498"/>
              <a:gd name="T22" fmla="*/ 0 w 450"/>
              <a:gd name="T23" fmla="*/ 259 h 498"/>
              <a:gd name="T24" fmla="*/ 65 w 450"/>
              <a:gd name="T25" fmla="*/ 129 h 498"/>
              <a:gd name="T26" fmla="*/ 154 w 450"/>
              <a:gd name="T27" fmla="*/ 78 h 498"/>
              <a:gd name="T28" fmla="*/ 204 w 450"/>
              <a:gd name="T29" fmla="*/ 56 h 498"/>
              <a:gd name="T30" fmla="*/ 216 w 450"/>
              <a:gd name="T31" fmla="*/ 12 h 498"/>
              <a:gd name="T32" fmla="*/ 247 w 450"/>
              <a:gd name="T33" fmla="*/ 0 h 498"/>
              <a:gd name="T34" fmla="*/ 362 w 450"/>
              <a:gd name="T35" fmla="*/ 64 h 498"/>
              <a:gd name="T36" fmla="*/ 441 w 450"/>
              <a:gd name="T37" fmla="*/ 143 h 498"/>
              <a:gd name="T38" fmla="*/ 422 w 450"/>
              <a:gd name="T39" fmla="*/ 171 h 498"/>
              <a:gd name="T40" fmla="*/ 444 w 450"/>
              <a:gd name="T41" fmla="*/ 199 h 498"/>
              <a:gd name="T42" fmla="*/ 450 w 450"/>
              <a:gd name="T43" fmla="*/ 207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50" h="498">
                <a:moveTo>
                  <a:pt x="450" y="207"/>
                </a:moveTo>
                <a:lnTo>
                  <a:pt x="446" y="283"/>
                </a:lnTo>
                <a:lnTo>
                  <a:pt x="381" y="372"/>
                </a:lnTo>
                <a:lnTo>
                  <a:pt x="349" y="411"/>
                </a:lnTo>
                <a:lnTo>
                  <a:pt x="253" y="394"/>
                </a:lnTo>
                <a:lnTo>
                  <a:pt x="206" y="498"/>
                </a:lnTo>
                <a:lnTo>
                  <a:pt x="136" y="465"/>
                </a:lnTo>
                <a:lnTo>
                  <a:pt x="128" y="452"/>
                </a:lnTo>
                <a:lnTo>
                  <a:pt x="106" y="383"/>
                </a:lnTo>
                <a:lnTo>
                  <a:pt x="97" y="355"/>
                </a:lnTo>
                <a:lnTo>
                  <a:pt x="22" y="352"/>
                </a:lnTo>
                <a:lnTo>
                  <a:pt x="0" y="259"/>
                </a:lnTo>
                <a:lnTo>
                  <a:pt x="65" y="129"/>
                </a:lnTo>
                <a:lnTo>
                  <a:pt x="154" y="78"/>
                </a:lnTo>
                <a:lnTo>
                  <a:pt x="204" y="56"/>
                </a:lnTo>
                <a:lnTo>
                  <a:pt x="216" y="12"/>
                </a:lnTo>
                <a:lnTo>
                  <a:pt x="247" y="0"/>
                </a:lnTo>
                <a:lnTo>
                  <a:pt x="362" y="64"/>
                </a:lnTo>
                <a:lnTo>
                  <a:pt x="441" y="143"/>
                </a:lnTo>
                <a:lnTo>
                  <a:pt x="422" y="171"/>
                </a:lnTo>
                <a:lnTo>
                  <a:pt x="444" y="199"/>
                </a:lnTo>
                <a:lnTo>
                  <a:pt x="450" y="207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" name="Freeform 15"/>
          <p:cNvSpPr>
            <a:spLocks/>
          </p:cNvSpPr>
          <p:nvPr/>
        </p:nvSpPr>
        <p:spPr bwMode="auto">
          <a:xfrm>
            <a:off x="6213476" y="3760788"/>
            <a:ext cx="930275" cy="1365250"/>
          </a:xfrm>
          <a:custGeom>
            <a:avLst/>
            <a:gdLst>
              <a:gd name="T0" fmla="*/ 525 w 586"/>
              <a:gd name="T1" fmla="*/ 379 h 860"/>
              <a:gd name="T2" fmla="*/ 393 w 586"/>
              <a:gd name="T3" fmla="*/ 541 h 860"/>
              <a:gd name="T4" fmla="*/ 415 w 586"/>
              <a:gd name="T5" fmla="*/ 559 h 860"/>
              <a:gd name="T6" fmla="*/ 394 w 586"/>
              <a:gd name="T7" fmla="*/ 600 h 860"/>
              <a:gd name="T8" fmla="*/ 447 w 586"/>
              <a:gd name="T9" fmla="*/ 689 h 860"/>
              <a:gd name="T10" fmla="*/ 374 w 586"/>
              <a:gd name="T11" fmla="*/ 673 h 860"/>
              <a:gd name="T12" fmla="*/ 344 w 586"/>
              <a:gd name="T13" fmla="*/ 701 h 860"/>
              <a:gd name="T14" fmla="*/ 374 w 586"/>
              <a:gd name="T15" fmla="*/ 734 h 860"/>
              <a:gd name="T16" fmla="*/ 285 w 586"/>
              <a:gd name="T17" fmla="*/ 845 h 860"/>
              <a:gd name="T18" fmla="*/ 244 w 586"/>
              <a:gd name="T19" fmla="*/ 821 h 860"/>
              <a:gd name="T20" fmla="*/ 246 w 586"/>
              <a:gd name="T21" fmla="*/ 860 h 860"/>
              <a:gd name="T22" fmla="*/ 209 w 586"/>
              <a:gd name="T23" fmla="*/ 834 h 860"/>
              <a:gd name="T24" fmla="*/ 192 w 586"/>
              <a:gd name="T25" fmla="*/ 821 h 860"/>
              <a:gd name="T26" fmla="*/ 188 w 586"/>
              <a:gd name="T27" fmla="*/ 819 h 860"/>
              <a:gd name="T28" fmla="*/ 212 w 586"/>
              <a:gd name="T29" fmla="*/ 784 h 860"/>
              <a:gd name="T30" fmla="*/ 184 w 586"/>
              <a:gd name="T31" fmla="*/ 762 h 860"/>
              <a:gd name="T32" fmla="*/ 144 w 586"/>
              <a:gd name="T33" fmla="*/ 788 h 860"/>
              <a:gd name="T34" fmla="*/ 134 w 586"/>
              <a:gd name="T35" fmla="*/ 758 h 860"/>
              <a:gd name="T36" fmla="*/ 64 w 586"/>
              <a:gd name="T37" fmla="*/ 754 h 860"/>
              <a:gd name="T38" fmla="*/ 112 w 586"/>
              <a:gd name="T39" fmla="*/ 706 h 860"/>
              <a:gd name="T40" fmla="*/ 82 w 586"/>
              <a:gd name="T41" fmla="*/ 689 h 860"/>
              <a:gd name="T42" fmla="*/ 88 w 586"/>
              <a:gd name="T43" fmla="*/ 626 h 860"/>
              <a:gd name="T44" fmla="*/ 91 w 586"/>
              <a:gd name="T45" fmla="*/ 557 h 860"/>
              <a:gd name="T46" fmla="*/ 125 w 586"/>
              <a:gd name="T47" fmla="*/ 550 h 860"/>
              <a:gd name="T48" fmla="*/ 155 w 586"/>
              <a:gd name="T49" fmla="*/ 544 h 860"/>
              <a:gd name="T50" fmla="*/ 147 w 586"/>
              <a:gd name="T51" fmla="*/ 468 h 860"/>
              <a:gd name="T52" fmla="*/ 147 w 586"/>
              <a:gd name="T53" fmla="*/ 466 h 860"/>
              <a:gd name="T54" fmla="*/ 158 w 586"/>
              <a:gd name="T55" fmla="*/ 450 h 860"/>
              <a:gd name="T56" fmla="*/ 177 w 586"/>
              <a:gd name="T57" fmla="*/ 420 h 860"/>
              <a:gd name="T58" fmla="*/ 173 w 586"/>
              <a:gd name="T59" fmla="*/ 418 h 860"/>
              <a:gd name="T60" fmla="*/ 123 w 586"/>
              <a:gd name="T61" fmla="*/ 401 h 860"/>
              <a:gd name="T62" fmla="*/ 157 w 586"/>
              <a:gd name="T63" fmla="*/ 362 h 860"/>
              <a:gd name="T64" fmla="*/ 101 w 586"/>
              <a:gd name="T65" fmla="*/ 342 h 860"/>
              <a:gd name="T66" fmla="*/ 45 w 586"/>
              <a:gd name="T67" fmla="*/ 247 h 860"/>
              <a:gd name="T68" fmla="*/ 10 w 586"/>
              <a:gd name="T69" fmla="*/ 256 h 860"/>
              <a:gd name="T70" fmla="*/ 0 w 586"/>
              <a:gd name="T71" fmla="*/ 227 h 860"/>
              <a:gd name="T72" fmla="*/ 2 w 586"/>
              <a:gd name="T73" fmla="*/ 143 h 860"/>
              <a:gd name="T74" fmla="*/ 171 w 586"/>
              <a:gd name="T75" fmla="*/ 158 h 860"/>
              <a:gd name="T76" fmla="*/ 220 w 586"/>
              <a:gd name="T77" fmla="*/ 130 h 860"/>
              <a:gd name="T78" fmla="*/ 227 w 586"/>
              <a:gd name="T79" fmla="*/ 28 h 860"/>
              <a:gd name="T80" fmla="*/ 262 w 586"/>
              <a:gd name="T81" fmla="*/ 32 h 860"/>
              <a:gd name="T82" fmla="*/ 296 w 586"/>
              <a:gd name="T83" fmla="*/ 0 h 860"/>
              <a:gd name="T84" fmla="*/ 313 w 586"/>
              <a:gd name="T85" fmla="*/ 69 h 860"/>
              <a:gd name="T86" fmla="*/ 335 w 586"/>
              <a:gd name="T87" fmla="*/ 171 h 860"/>
              <a:gd name="T88" fmla="*/ 365 w 586"/>
              <a:gd name="T89" fmla="*/ 236 h 860"/>
              <a:gd name="T90" fmla="*/ 367 w 586"/>
              <a:gd name="T91" fmla="*/ 238 h 860"/>
              <a:gd name="T92" fmla="*/ 368 w 586"/>
              <a:gd name="T93" fmla="*/ 236 h 860"/>
              <a:gd name="T94" fmla="*/ 407 w 586"/>
              <a:gd name="T95" fmla="*/ 212 h 860"/>
              <a:gd name="T96" fmla="*/ 476 w 586"/>
              <a:gd name="T97" fmla="*/ 197 h 860"/>
              <a:gd name="T98" fmla="*/ 491 w 586"/>
              <a:gd name="T99" fmla="*/ 117 h 860"/>
              <a:gd name="T100" fmla="*/ 517 w 586"/>
              <a:gd name="T101" fmla="*/ 123 h 860"/>
              <a:gd name="T102" fmla="*/ 549 w 586"/>
              <a:gd name="T103" fmla="*/ 128 h 860"/>
              <a:gd name="T104" fmla="*/ 586 w 586"/>
              <a:gd name="T105" fmla="*/ 134 h 860"/>
              <a:gd name="T106" fmla="*/ 584 w 586"/>
              <a:gd name="T107" fmla="*/ 177 h 860"/>
              <a:gd name="T108" fmla="*/ 526 w 586"/>
              <a:gd name="T109" fmla="*/ 238 h 860"/>
              <a:gd name="T110" fmla="*/ 538 w 586"/>
              <a:gd name="T111" fmla="*/ 284 h 860"/>
              <a:gd name="T112" fmla="*/ 493 w 586"/>
              <a:gd name="T113" fmla="*/ 316 h 860"/>
              <a:gd name="T114" fmla="*/ 525 w 586"/>
              <a:gd name="T115" fmla="*/ 379 h 8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86" h="860">
                <a:moveTo>
                  <a:pt x="525" y="379"/>
                </a:moveTo>
                <a:lnTo>
                  <a:pt x="393" y="541"/>
                </a:lnTo>
                <a:lnTo>
                  <a:pt x="415" y="559"/>
                </a:lnTo>
                <a:lnTo>
                  <a:pt x="394" y="600"/>
                </a:lnTo>
                <a:lnTo>
                  <a:pt x="447" y="689"/>
                </a:lnTo>
                <a:lnTo>
                  <a:pt x="374" y="673"/>
                </a:lnTo>
                <a:lnTo>
                  <a:pt x="344" y="701"/>
                </a:lnTo>
                <a:lnTo>
                  <a:pt x="374" y="734"/>
                </a:lnTo>
                <a:lnTo>
                  <a:pt x="285" y="845"/>
                </a:lnTo>
                <a:lnTo>
                  <a:pt x="244" y="821"/>
                </a:lnTo>
                <a:lnTo>
                  <a:pt x="246" y="860"/>
                </a:lnTo>
                <a:lnTo>
                  <a:pt x="209" y="834"/>
                </a:lnTo>
                <a:lnTo>
                  <a:pt x="192" y="821"/>
                </a:lnTo>
                <a:lnTo>
                  <a:pt x="188" y="819"/>
                </a:lnTo>
                <a:lnTo>
                  <a:pt x="212" y="784"/>
                </a:lnTo>
                <a:lnTo>
                  <a:pt x="184" y="762"/>
                </a:lnTo>
                <a:lnTo>
                  <a:pt x="144" y="788"/>
                </a:lnTo>
                <a:lnTo>
                  <a:pt x="134" y="758"/>
                </a:lnTo>
                <a:lnTo>
                  <a:pt x="64" y="754"/>
                </a:lnTo>
                <a:lnTo>
                  <a:pt x="112" y="706"/>
                </a:lnTo>
                <a:lnTo>
                  <a:pt x="82" y="689"/>
                </a:lnTo>
                <a:lnTo>
                  <a:pt x="88" y="626"/>
                </a:lnTo>
                <a:lnTo>
                  <a:pt x="91" y="557"/>
                </a:lnTo>
                <a:lnTo>
                  <a:pt x="125" y="550"/>
                </a:lnTo>
                <a:lnTo>
                  <a:pt x="155" y="544"/>
                </a:lnTo>
                <a:lnTo>
                  <a:pt x="147" y="468"/>
                </a:lnTo>
                <a:lnTo>
                  <a:pt x="147" y="466"/>
                </a:lnTo>
                <a:lnTo>
                  <a:pt x="158" y="450"/>
                </a:lnTo>
                <a:lnTo>
                  <a:pt x="177" y="420"/>
                </a:lnTo>
                <a:lnTo>
                  <a:pt x="173" y="418"/>
                </a:lnTo>
                <a:lnTo>
                  <a:pt x="123" y="401"/>
                </a:lnTo>
                <a:lnTo>
                  <a:pt x="157" y="362"/>
                </a:lnTo>
                <a:lnTo>
                  <a:pt x="101" y="342"/>
                </a:lnTo>
                <a:lnTo>
                  <a:pt x="45" y="247"/>
                </a:lnTo>
                <a:lnTo>
                  <a:pt x="10" y="256"/>
                </a:lnTo>
                <a:lnTo>
                  <a:pt x="0" y="227"/>
                </a:lnTo>
                <a:lnTo>
                  <a:pt x="2" y="143"/>
                </a:lnTo>
                <a:lnTo>
                  <a:pt x="171" y="158"/>
                </a:lnTo>
                <a:lnTo>
                  <a:pt x="220" y="130"/>
                </a:lnTo>
                <a:lnTo>
                  <a:pt x="227" y="28"/>
                </a:lnTo>
                <a:lnTo>
                  <a:pt x="262" y="32"/>
                </a:lnTo>
                <a:lnTo>
                  <a:pt x="296" y="0"/>
                </a:lnTo>
                <a:lnTo>
                  <a:pt x="313" y="69"/>
                </a:lnTo>
                <a:lnTo>
                  <a:pt x="335" y="171"/>
                </a:lnTo>
                <a:lnTo>
                  <a:pt x="365" y="236"/>
                </a:lnTo>
                <a:lnTo>
                  <a:pt x="367" y="238"/>
                </a:lnTo>
                <a:lnTo>
                  <a:pt x="368" y="236"/>
                </a:lnTo>
                <a:lnTo>
                  <a:pt x="407" y="212"/>
                </a:lnTo>
                <a:lnTo>
                  <a:pt x="476" y="197"/>
                </a:lnTo>
                <a:lnTo>
                  <a:pt x="491" y="117"/>
                </a:lnTo>
                <a:lnTo>
                  <a:pt x="517" y="123"/>
                </a:lnTo>
                <a:lnTo>
                  <a:pt x="549" y="128"/>
                </a:lnTo>
                <a:lnTo>
                  <a:pt x="586" y="134"/>
                </a:lnTo>
                <a:lnTo>
                  <a:pt x="584" y="177"/>
                </a:lnTo>
                <a:lnTo>
                  <a:pt x="526" y="238"/>
                </a:lnTo>
                <a:lnTo>
                  <a:pt x="538" y="284"/>
                </a:lnTo>
                <a:lnTo>
                  <a:pt x="493" y="316"/>
                </a:lnTo>
                <a:lnTo>
                  <a:pt x="525" y="379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" name="Freeform 16"/>
          <p:cNvSpPr>
            <a:spLocks/>
          </p:cNvSpPr>
          <p:nvPr/>
        </p:nvSpPr>
        <p:spPr bwMode="auto">
          <a:xfrm>
            <a:off x="7669213" y="3657600"/>
            <a:ext cx="793750" cy="546100"/>
          </a:xfrm>
          <a:custGeom>
            <a:avLst/>
            <a:gdLst>
              <a:gd name="T0" fmla="*/ 500 w 500"/>
              <a:gd name="T1" fmla="*/ 123 h 344"/>
              <a:gd name="T2" fmla="*/ 492 w 500"/>
              <a:gd name="T3" fmla="*/ 130 h 344"/>
              <a:gd name="T4" fmla="*/ 396 w 500"/>
              <a:gd name="T5" fmla="*/ 167 h 344"/>
              <a:gd name="T6" fmla="*/ 334 w 500"/>
              <a:gd name="T7" fmla="*/ 210 h 344"/>
              <a:gd name="T8" fmla="*/ 290 w 500"/>
              <a:gd name="T9" fmla="*/ 223 h 344"/>
              <a:gd name="T10" fmla="*/ 241 w 500"/>
              <a:gd name="T11" fmla="*/ 180 h 344"/>
              <a:gd name="T12" fmla="*/ 247 w 500"/>
              <a:gd name="T13" fmla="*/ 269 h 344"/>
              <a:gd name="T14" fmla="*/ 225 w 500"/>
              <a:gd name="T15" fmla="*/ 275 h 344"/>
              <a:gd name="T16" fmla="*/ 215 w 500"/>
              <a:gd name="T17" fmla="*/ 320 h 344"/>
              <a:gd name="T18" fmla="*/ 158 w 500"/>
              <a:gd name="T19" fmla="*/ 344 h 344"/>
              <a:gd name="T20" fmla="*/ 150 w 500"/>
              <a:gd name="T21" fmla="*/ 269 h 344"/>
              <a:gd name="T22" fmla="*/ 139 w 500"/>
              <a:gd name="T23" fmla="*/ 256 h 344"/>
              <a:gd name="T24" fmla="*/ 96 w 500"/>
              <a:gd name="T25" fmla="*/ 208 h 344"/>
              <a:gd name="T26" fmla="*/ 67 w 500"/>
              <a:gd name="T27" fmla="*/ 242 h 344"/>
              <a:gd name="T28" fmla="*/ 30 w 500"/>
              <a:gd name="T29" fmla="*/ 229 h 344"/>
              <a:gd name="T30" fmla="*/ 0 w 500"/>
              <a:gd name="T31" fmla="*/ 208 h 344"/>
              <a:gd name="T32" fmla="*/ 30 w 500"/>
              <a:gd name="T33" fmla="*/ 130 h 344"/>
              <a:gd name="T34" fmla="*/ 41 w 500"/>
              <a:gd name="T35" fmla="*/ 93 h 344"/>
              <a:gd name="T36" fmla="*/ 111 w 500"/>
              <a:gd name="T37" fmla="*/ 126 h 344"/>
              <a:gd name="T38" fmla="*/ 158 w 500"/>
              <a:gd name="T39" fmla="*/ 22 h 344"/>
              <a:gd name="T40" fmla="*/ 254 w 500"/>
              <a:gd name="T41" fmla="*/ 39 h 344"/>
              <a:gd name="T42" fmla="*/ 286 w 500"/>
              <a:gd name="T43" fmla="*/ 0 h 344"/>
              <a:gd name="T44" fmla="*/ 336 w 500"/>
              <a:gd name="T45" fmla="*/ 32 h 344"/>
              <a:gd name="T46" fmla="*/ 342 w 500"/>
              <a:gd name="T47" fmla="*/ 35 h 344"/>
              <a:gd name="T48" fmla="*/ 407 w 500"/>
              <a:gd name="T49" fmla="*/ 22 h 344"/>
              <a:gd name="T50" fmla="*/ 451 w 500"/>
              <a:gd name="T51" fmla="*/ 134 h 344"/>
              <a:gd name="T52" fmla="*/ 492 w 500"/>
              <a:gd name="T53" fmla="*/ 119 h 344"/>
              <a:gd name="T54" fmla="*/ 500 w 500"/>
              <a:gd name="T55" fmla="*/ 123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00" h="344">
                <a:moveTo>
                  <a:pt x="500" y="123"/>
                </a:moveTo>
                <a:lnTo>
                  <a:pt x="492" y="130"/>
                </a:lnTo>
                <a:lnTo>
                  <a:pt x="396" y="167"/>
                </a:lnTo>
                <a:lnTo>
                  <a:pt x="334" y="210"/>
                </a:lnTo>
                <a:lnTo>
                  <a:pt x="290" y="223"/>
                </a:lnTo>
                <a:lnTo>
                  <a:pt x="241" y="180"/>
                </a:lnTo>
                <a:lnTo>
                  <a:pt x="247" y="269"/>
                </a:lnTo>
                <a:lnTo>
                  <a:pt x="225" y="275"/>
                </a:lnTo>
                <a:lnTo>
                  <a:pt x="215" y="320"/>
                </a:lnTo>
                <a:lnTo>
                  <a:pt x="158" y="344"/>
                </a:lnTo>
                <a:lnTo>
                  <a:pt x="150" y="269"/>
                </a:lnTo>
                <a:lnTo>
                  <a:pt x="139" y="256"/>
                </a:lnTo>
                <a:lnTo>
                  <a:pt x="96" y="208"/>
                </a:lnTo>
                <a:lnTo>
                  <a:pt x="67" y="242"/>
                </a:lnTo>
                <a:lnTo>
                  <a:pt x="30" y="229"/>
                </a:lnTo>
                <a:lnTo>
                  <a:pt x="0" y="208"/>
                </a:lnTo>
                <a:lnTo>
                  <a:pt x="30" y="130"/>
                </a:lnTo>
                <a:lnTo>
                  <a:pt x="41" y="93"/>
                </a:lnTo>
                <a:lnTo>
                  <a:pt x="111" y="126"/>
                </a:lnTo>
                <a:lnTo>
                  <a:pt x="158" y="22"/>
                </a:lnTo>
                <a:lnTo>
                  <a:pt x="254" y="39"/>
                </a:lnTo>
                <a:lnTo>
                  <a:pt x="286" y="0"/>
                </a:lnTo>
                <a:lnTo>
                  <a:pt x="336" y="32"/>
                </a:lnTo>
                <a:lnTo>
                  <a:pt x="342" y="35"/>
                </a:lnTo>
                <a:lnTo>
                  <a:pt x="407" y="22"/>
                </a:lnTo>
                <a:lnTo>
                  <a:pt x="451" y="134"/>
                </a:lnTo>
                <a:lnTo>
                  <a:pt x="492" y="119"/>
                </a:lnTo>
                <a:lnTo>
                  <a:pt x="500" y="123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" name="Freeform 17"/>
          <p:cNvSpPr>
            <a:spLocks/>
          </p:cNvSpPr>
          <p:nvPr/>
        </p:nvSpPr>
        <p:spPr bwMode="auto">
          <a:xfrm>
            <a:off x="4514851" y="9525"/>
            <a:ext cx="1495425" cy="1630363"/>
          </a:xfrm>
          <a:custGeom>
            <a:avLst/>
            <a:gdLst>
              <a:gd name="T0" fmla="*/ 831 w 942"/>
              <a:gd name="T1" fmla="*/ 635 h 1027"/>
              <a:gd name="T2" fmla="*/ 715 w 942"/>
              <a:gd name="T3" fmla="*/ 732 h 1027"/>
              <a:gd name="T4" fmla="*/ 706 w 942"/>
              <a:gd name="T5" fmla="*/ 754 h 1027"/>
              <a:gd name="T6" fmla="*/ 691 w 942"/>
              <a:gd name="T7" fmla="*/ 795 h 1027"/>
              <a:gd name="T8" fmla="*/ 665 w 942"/>
              <a:gd name="T9" fmla="*/ 865 h 1027"/>
              <a:gd name="T10" fmla="*/ 634 w 942"/>
              <a:gd name="T11" fmla="*/ 845 h 1027"/>
              <a:gd name="T12" fmla="*/ 626 w 942"/>
              <a:gd name="T13" fmla="*/ 841 h 1027"/>
              <a:gd name="T14" fmla="*/ 576 w 942"/>
              <a:gd name="T15" fmla="*/ 808 h 1027"/>
              <a:gd name="T16" fmla="*/ 539 w 942"/>
              <a:gd name="T17" fmla="*/ 819 h 1027"/>
              <a:gd name="T18" fmla="*/ 535 w 942"/>
              <a:gd name="T19" fmla="*/ 854 h 1027"/>
              <a:gd name="T20" fmla="*/ 476 w 942"/>
              <a:gd name="T21" fmla="*/ 860 h 1027"/>
              <a:gd name="T22" fmla="*/ 468 w 942"/>
              <a:gd name="T23" fmla="*/ 860 h 1027"/>
              <a:gd name="T24" fmla="*/ 412 w 942"/>
              <a:gd name="T25" fmla="*/ 819 h 1027"/>
              <a:gd name="T26" fmla="*/ 176 w 942"/>
              <a:gd name="T27" fmla="*/ 1018 h 1027"/>
              <a:gd name="T28" fmla="*/ 109 w 942"/>
              <a:gd name="T29" fmla="*/ 1027 h 1027"/>
              <a:gd name="T30" fmla="*/ 0 w 942"/>
              <a:gd name="T31" fmla="*/ 990 h 1027"/>
              <a:gd name="T32" fmla="*/ 11 w 942"/>
              <a:gd name="T33" fmla="*/ 800 h 1027"/>
              <a:gd name="T34" fmla="*/ 11 w 942"/>
              <a:gd name="T35" fmla="*/ 795 h 1027"/>
              <a:gd name="T36" fmla="*/ 78 w 942"/>
              <a:gd name="T37" fmla="*/ 615 h 1027"/>
              <a:gd name="T38" fmla="*/ 113 w 942"/>
              <a:gd name="T39" fmla="*/ 553 h 1027"/>
              <a:gd name="T40" fmla="*/ 160 w 942"/>
              <a:gd name="T41" fmla="*/ 555 h 1027"/>
              <a:gd name="T42" fmla="*/ 124 w 942"/>
              <a:gd name="T43" fmla="*/ 505 h 1027"/>
              <a:gd name="T44" fmla="*/ 113 w 942"/>
              <a:gd name="T45" fmla="*/ 483 h 1027"/>
              <a:gd name="T46" fmla="*/ 200 w 942"/>
              <a:gd name="T47" fmla="*/ 460 h 1027"/>
              <a:gd name="T48" fmla="*/ 282 w 942"/>
              <a:gd name="T49" fmla="*/ 392 h 1027"/>
              <a:gd name="T50" fmla="*/ 225 w 942"/>
              <a:gd name="T51" fmla="*/ 306 h 1027"/>
              <a:gd name="T52" fmla="*/ 279 w 942"/>
              <a:gd name="T53" fmla="*/ 135 h 1027"/>
              <a:gd name="T54" fmla="*/ 338 w 942"/>
              <a:gd name="T55" fmla="*/ 165 h 1027"/>
              <a:gd name="T56" fmla="*/ 409 w 942"/>
              <a:gd name="T57" fmla="*/ 33 h 1027"/>
              <a:gd name="T58" fmla="*/ 539 w 942"/>
              <a:gd name="T59" fmla="*/ 0 h 1027"/>
              <a:gd name="T60" fmla="*/ 667 w 942"/>
              <a:gd name="T61" fmla="*/ 81 h 1027"/>
              <a:gd name="T62" fmla="*/ 704 w 942"/>
              <a:gd name="T63" fmla="*/ 106 h 1027"/>
              <a:gd name="T64" fmla="*/ 728 w 942"/>
              <a:gd name="T65" fmla="*/ 109 h 1027"/>
              <a:gd name="T66" fmla="*/ 740 w 942"/>
              <a:gd name="T67" fmla="*/ 65 h 1027"/>
              <a:gd name="T68" fmla="*/ 743 w 942"/>
              <a:gd name="T69" fmla="*/ 54 h 1027"/>
              <a:gd name="T70" fmla="*/ 766 w 942"/>
              <a:gd name="T71" fmla="*/ 59 h 1027"/>
              <a:gd name="T72" fmla="*/ 784 w 942"/>
              <a:gd name="T73" fmla="*/ 65 h 1027"/>
              <a:gd name="T74" fmla="*/ 788 w 942"/>
              <a:gd name="T75" fmla="*/ 91 h 1027"/>
              <a:gd name="T76" fmla="*/ 797 w 942"/>
              <a:gd name="T77" fmla="*/ 102 h 1027"/>
              <a:gd name="T78" fmla="*/ 818 w 942"/>
              <a:gd name="T79" fmla="*/ 132 h 1027"/>
              <a:gd name="T80" fmla="*/ 890 w 942"/>
              <a:gd name="T81" fmla="*/ 230 h 1027"/>
              <a:gd name="T82" fmla="*/ 844 w 942"/>
              <a:gd name="T83" fmla="*/ 280 h 1027"/>
              <a:gd name="T84" fmla="*/ 858 w 942"/>
              <a:gd name="T85" fmla="*/ 364 h 1027"/>
              <a:gd name="T86" fmla="*/ 942 w 942"/>
              <a:gd name="T87" fmla="*/ 509 h 1027"/>
              <a:gd name="T88" fmla="*/ 870 w 942"/>
              <a:gd name="T89" fmla="*/ 553 h 1027"/>
              <a:gd name="T90" fmla="*/ 886 w 942"/>
              <a:gd name="T91" fmla="*/ 566 h 1027"/>
              <a:gd name="T92" fmla="*/ 831 w 942"/>
              <a:gd name="T93" fmla="*/ 635 h 10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942" h="1027">
                <a:moveTo>
                  <a:pt x="831" y="635"/>
                </a:moveTo>
                <a:lnTo>
                  <a:pt x="715" y="732"/>
                </a:lnTo>
                <a:lnTo>
                  <a:pt x="706" y="754"/>
                </a:lnTo>
                <a:lnTo>
                  <a:pt x="691" y="795"/>
                </a:lnTo>
                <a:lnTo>
                  <a:pt x="665" y="865"/>
                </a:lnTo>
                <a:lnTo>
                  <a:pt x="634" y="845"/>
                </a:lnTo>
                <a:lnTo>
                  <a:pt x="626" y="841"/>
                </a:lnTo>
                <a:lnTo>
                  <a:pt x="576" y="808"/>
                </a:lnTo>
                <a:lnTo>
                  <a:pt x="539" y="819"/>
                </a:lnTo>
                <a:lnTo>
                  <a:pt x="535" y="854"/>
                </a:lnTo>
                <a:lnTo>
                  <a:pt x="476" y="860"/>
                </a:lnTo>
                <a:lnTo>
                  <a:pt x="468" y="860"/>
                </a:lnTo>
                <a:lnTo>
                  <a:pt x="412" y="819"/>
                </a:lnTo>
                <a:lnTo>
                  <a:pt x="176" y="1018"/>
                </a:lnTo>
                <a:lnTo>
                  <a:pt x="109" y="1027"/>
                </a:lnTo>
                <a:lnTo>
                  <a:pt x="0" y="990"/>
                </a:lnTo>
                <a:lnTo>
                  <a:pt x="11" y="800"/>
                </a:lnTo>
                <a:lnTo>
                  <a:pt x="11" y="795"/>
                </a:lnTo>
                <a:lnTo>
                  <a:pt x="78" y="615"/>
                </a:lnTo>
                <a:lnTo>
                  <a:pt x="113" y="553"/>
                </a:lnTo>
                <a:lnTo>
                  <a:pt x="160" y="555"/>
                </a:lnTo>
                <a:lnTo>
                  <a:pt x="124" y="505"/>
                </a:lnTo>
                <a:lnTo>
                  <a:pt x="113" y="483"/>
                </a:lnTo>
                <a:lnTo>
                  <a:pt x="200" y="460"/>
                </a:lnTo>
                <a:lnTo>
                  <a:pt x="282" y="392"/>
                </a:lnTo>
                <a:lnTo>
                  <a:pt x="225" y="306"/>
                </a:lnTo>
                <a:lnTo>
                  <a:pt x="279" y="135"/>
                </a:lnTo>
                <a:lnTo>
                  <a:pt x="338" y="165"/>
                </a:lnTo>
                <a:lnTo>
                  <a:pt x="409" y="33"/>
                </a:lnTo>
                <a:lnTo>
                  <a:pt x="539" y="0"/>
                </a:lnTo>
                <a:lnTo>
                  <a:pt x="667" y="81"/>
                </a:lnTo>
                <a:lnTo>
                  <a:pt x="704" y="106"/>
                </a:lnTo>
                <a:lnTo>
                  <a:pt x="728" y="109"/>
                </a:lnTo>
                <a:lnTo>
                  <a:pt x="740" y="65"/>
                </a:lnTo>
                <a:lnTo>
                  <a:pt x="743" y="54"/>
                </a:lnTo>
                <a:lnTo>
                  <a:pt x="766" y="59"/>
                </a:lnTo>
                <a:lnTo>
                  <a:pt x="784" y="65"/>
                </a:lnTo>
                <a:lnTo>
                  <a:pt x="788" y="91"/>
                </a:lnTo>
                <a:lnTo>
                  <a:pt x="797" y="102"/>
                </a:lnTo>
                <a:lnTo>
                  <a:pt x="818" y="132"/>
                </a:lnTo>
                <a:lnTo>
                  <a:pt x="890" y="230"/>
                </a:lnTo>
                <a:lnTo>
                  <a:pt x="844" y="280"/>
                </a:lnTo>
                <a:lnTo>
                  <a:pt x="858" y="364"/>
                </a:lnTo>
                <a:lnTo>
                  <a:pt x="942" y="509"/>
                </a:lnTo>
                <a:lnTo>
                  <a:pt x="870" y="553"/>
                </a:lnTo>
                <a:lnTo>
                  <a:pt x="886" y="566"/>
                </a:lnTo>
                <a:lnTo>
                  <a:pt x="831" y="635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" name="Freeform 18"/>
          <p:cNvSpPr>
            <a:spLocks/>
          </p:cNvSpPr>
          <p:nvPr/>
        </p:nvSpPr>
        <p:spPr bwMode="auto">
          <a:xfrm>
            <a:off x="6367463" y="2571750"/>
            <a:ext cx="1395413" cy="1360488"/>
          </a:xfrm>
          <a:custGeom>
            <a:avLst/>
            <a:gdLst>
              <a:gd name="T0" fmla="*/ 879 w 879"/>
              <a:gd name="T1" fmla="*/ 390 h 857"/>
              <a:gd name="T2" fmla="*/ 790 w 879"/>
              <a:gd name="T3" fmla="*/ 441 h 857"/>
              <a:gd name="T4" fmla="*/ 725 w 879"/>
              <a:gd name="T5" fmla="*/ 571 h 857"/>
              <a:gd name="T6" fmla="*/ 747 w 879"/>
              <a:gd name="T7" fmla="*/ 664 h 857"/>
              <a:gd name="T8" fmla="*/ 822 w 879"/>
              <a:gd name="T9" fmla="*/ 667 h 857"/>
              <a:gd name="T10" fmla="*/ 831 w 879"/>
              <a:gd name="T11" fmla="*/ 695 h 857"/>
              <a:gd name="T12" fmla="*/ 853 w 879"/>
              <a:gd name="T13" fmla="*/ 764 h 857"/>
              <a:gd name="T14" fmla="*/ 861 w 879"/>
              <a:gd name="T15" fmla="*/ 777 h 857"/>
              <a:gd name="T16" fmla="*/ 850 w 879"/>
              <a:gd name="T17" fmla="*/ 814 h 857"/>
              <a:gd name="T18" fmla="*/ 794 w 879"/>
              <a:gd name="T19" fmla="*/ 855 h 857"/>
              <a:gd name="T20" fmla="*/ 792 w 879"/>
              <a:gd name="T21" fmla="*/ 857 h 857"/>
              <a:gd name="T22" fmla="*/ 744 w 879"/>
              <a:gd name="T23" fmla="*/ 770 h 857"/>
              <a:gd name="T24" fmla="*/ 710 w 879"/>
              <a:gd name="T25" fmla="*/ 757 h 857"/>
              <a:gd name="T26" fmla="*/ 710 w 879"/>
              <a:gd name="T27" fmla="*/ 755 h 857"/>
              <a:gd name="T28" fmla="*/ 574 w 879"/>
              <a:gd name="T29" fmla="*/ 701 h 857"/>
              <a:gd name="T30" fmla="*/ 539 w 879"/>
              <a:gd name="T31" fmla="*/ 712 h 857"/>
              <a:gd name="T32" fmla="*/ 567 w 879"/>
              <a:gd name="T33" fmla="*/ 764 h 857"/>
              <a:gd name="T34" fmla="*/ 489 w 879"/>
              <a:gd name="T35" fmla="*/ 809 h 857"/>
              <a:gd name="T36" fmla="*/ 467 w 879"/>
              <a:gd name="T37" fmla="*/ 770 h 857"/>
              <a:gd name="T38" fmla="*/ 463 w 879"/>
              <a:gd name="T39" fmla="*/ 766 h 857"/>
              <a:gd name="T40" fmla="*/ 428 w 879"/>
              <a:gd name="T41" fmla="*/ 738 h 857"/>
              <a:gd name="T42" fmla="*/ 418 w 879"/>
              <a:gd name="T43" fmla="*/ 641 h 857"/>
              <a:gd name="T44" fmla="*/ 379 w 879"/>
              <a:gd name="T45" fmla="*/ 669 h 857"/>
              <a:gd name="T46" fmla="*/ 357 w 879"/>
              <a:gd name="T47" fmla="*/ 626 h 857"/>
              <a:gd name="T48" fmla="*/ 281 w 879"/>
              <a:gd name="T49" fmla="*/ 621 h 857"/>
              <a:gd name="T50" fmla="*/ 247 w 879"/>
              <a:gd name="T51" fmla="*/ 569 h 857"/>
              <a:gd name="T52" fmla="*/ 186 w 879"/>
              <a:gd name="T53" fmla="*/ 610 h 857"/>
              <a:gd name="T54" fmla="*/ 0 w 879"/>
              <a:gd name="T55" fmla="*/ 574 h 857"/>
              <a:gd name="T56" fmla="*/ 15 w 879"/>
              <a:gd name="T57" fmla="*/ 374 h 857"/>
              <a:gd name="T58" fmla="*/ 21 w 879"/>
              <a:gd name="T59" fmla="*/ 361 h 857"/>
              <a:gd name="T60" fmla="*/ 65 w 879"/>
              <a:gd name="T61" fmla="*/ 275 h 857"/>
              <a:gd name="T62" fmla="*/ 39 w 879"/>
              <a:gd name="T63" fmla="*/ 236 h 857"/>
              <a:gd name="T64" fmla="*/ 48 w 879"/>
              <a:gd name="T65" fmla="*/ 210 h 857"/>
              <a:gd name="T66" fmla="*/ 61 w 879"/>
              <a:gd name="T67" fmla="*/ 181 h 857"/>
              <a:gd name="T68" fmla="*/ 19 w 879"/>
              <a:gd name="T69" fmla="*/ 128 h 857"/>
              <a:gd name="T70" fmla="*/ 84 w 879"/>
              <a:gd name="T71" fmla="*/ 19 h 857"/>
              <a:gd name="T72" fmla="*/ 173 w 879"/>
              <a:gd name="T73" fmla="*/ 63 h 857"/>
              <a:gd name="T74" fmla="*/ 227 w 879"/>
              <a:gd name="T75" fmla="*/ 41 h 857"/>
              <a:gd name="T76" fmla="*/ 164 w 879"/>
              <a:gd name="T77" fmla="*/ 11 h 857"/>
              <a:gd name="T78" fmla="*/ 186 w 879"/>
              <a:gd name="T79" fmla="*/ 10 h 857"/>
              <a:gd name="T80" fmla="*/ 271 w 879"/>
              <a:gd name="T81" fmla="*/ 0 h 857"/>
              <a:gd name="T82" fmla="*/ 331 w 879"/>
              <a:gd name="T83" fmla="*/ 58 h 857"/>
              <a:gd name="T84" fmla="*/ 407 w 879"/>
              <a:gd name="T85" fmla="*/ 132 h 857"/>
              <a:gd name="T86" fmla="*/ 591 w 879"/>
              <a:gd name="T87" fmla="*/ 240 h 857"/>
              <a:gd name="T88" fmla="*/ 654 w 879"/>
              <a:gd name="T89" fmla="*/ 197 h 857"/>
              <a:gd name="T90" fmla="*/ 675 w 879"/>
              <a:gd name="T91" fmla="*/ 181 h 857"/>
              <a:gd name="T92" fmla="*/ 710 w 879"/>
              <a:gd name="T93" fmla="*/ 154 h 857"/>
              <a:gd name="T94" fmla="*/ 784 w 879"/>
              <a:gd name="T95" fmla="*/ 298 h 857"/>
              <a:gd name="T96" fmla="*/ 879 w 879"/>
              <a:gd name="T97" fmla="*/ 390 h 8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879" h="857">
                <a:moveTo>
                  <a:pt x="879" y="390"/>
                </a:moveTo>
                <a:lnTo>
                  <a:pt x="790" y="441"/>
                </a:lnTo>
                <a:lnTo>
                  <a:pt x="725" y="571"/>
                </a:lnTo>
                <a:lnTo>
                  <a:pt x="747" y="664"/>
                </a:lnTo>
                <a:lnTo>
                  <a:pt x="822" y="667"/>
                </a:lnTo>
                <a:lnTo>
                  <a:pt x="831" y="695"/>
                </a:lnTo>
                <a:lnTo>
                  <a:pt x="853" y="764"/>
                </a:lnTo>
                <a:lnTo>
                  <a:pt x="861" y="777"/>
                </a:lnTo>
                <a:lnTo>
                  <a:pt x="850" y="814"/>
                </a:lnTo>
                <a:lnTo>
                  <a:pt x="794" y="855"/>
                </a:lnTo>
                <a:lnTo>
                  <a:pt x="792" y="857"/>
                </a:lnTo>
                <a:lnTo>
                  <a:pt x="744" y="770"/>
                </a:lnTo>
                <a:lnTo>
                  <a:pt x="710" y="757"/>
                </a:lnTo>
                <a:lnTo>
                  <a:pt x="710" y="755"/>
                </a:lnTo>
                <a:lnTo>
                  <a:pt x="574" y="701"/>
                </a:lnTo>
                <a:lnTo>
                  <a:pt x="539" y="712"/>
                </a:lnTo>
                <a:lnTo>
                  <a:pt x="567" y="764"/>
                </a:lnTo>
                <a:lnTo>
                  <a:pt x="489" y="809"/>
                </a:lnTo>
                <a:lnTo>
                  <a:pt x="467" y="770"/>
                </a:lnTo>
                <a:lnTo>
                  <a:pt x="463" y="766"/>
                </a:lnTo>
                <a:lnTo>
                  <a:pt x="428" y="738"/>
                </a:lnTo>
                <a:lnTo>
                  <a:pt x="418" y="641"/>
                </a:lnTo>
                <a:lnTo>
                  <a:pt x="379" y="669"/>
                </a:lnTo>
                <a:lnTo>
                  <a:pt x="357" y="626"/>
                </a:lnTo>
                <a:lnTo>
                  <a:pt x="281" y="621"/>
                </a:lnTo>
                <a:lnTo>
                  <a:pt x="247" y="569"/>
                </a:lnTo>
                <a:lnTo>
                  <a:pt x="186" y="610"/>
                </a:lnTo>
                <a:lnTo>
                  <a:pt x="0" y="574"/>
                </a:lnTo>
                <a:lnTo>
                  <a:pt x="15" y="374"/>
                </a:lnTo>
                <a:lnTo>
                  <a:pt x="21" y="361"/>
                </a:lnTo>
                <a:lnTo>
                  <a:pt x="65" y="275"/>
                </a:lnTo>
                <a:lnTo>
                  <a:pt x="39" y="236"/>
                </a:lnTo>
                <a:lnTo>
                  <a:pt x="48" y="210"/>
                </a:lnTo>
                <a:lnTo>
                  <a:pt x="61" y="181"/>
                </a:lnTo>
                <a:lnTo>
                  <a:pt x="19" y="128"/>
                </a:lnTo>
                <a:lnTo>
                  <a:pt x="84" y="19"/>
                </a:lnTo>
                <a:lnTo>
                  <a:pt x="173" y="63"/>
                </a:lnTo>
                <a:lnTo>
                  <a:pt x="227" y="41"/>
                </a:lnTo>
                <a:lnTo>
                  <a:pt x="164" y="11"/>
                </a:lnTo>
                <a:lnTo>
                  <a:pt x="186" y="10"/>
                </a:lnTo>
                <a:lnTo>
                  <a:pt x="271" y="0"/>
                </a:lnTo>
                <a:lnTo>
                  <a:pt x="331" y="58"/>
                </a:lnTo>
                <a:lnTo>
                  <a:pt x="407" y="132"/>
                </a:lnTo>
                <a:lnTo>
                  <a:pt x="591" y="240"/>
                </a:lnTo>
                <a:lnTo>
                  <a:pt x="654" y="197"/>
                </a:lnTo>
                <a:lnTo>
                  <a:pt x="675" y="181"/>
                </a:lnTo>
                <a:lnTo>
                  <a:pt x="710" y="154"/>
                </a:lnTo>
                <a:lnTo>
                  <a:pt x="784" y="298"/>
                </a:lnTo>
                <a:lnTo>
                  <a:pt x="879" y="390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" name="Freeform 19"/>
          <p:cNvSpPr>
            <a:spLocks/>
          </p:cNvSpPr>
          <p:nvPr/>
        </p:nvSpPr>
        <p:spPr bwMode="auto">
          <a:xfrm>
            <a:off x="8123238" y="3268663"/>
            <a:ext cx="717550" cy="601663"/>
          </a:xfrm>
          <a:custGeom>
            <a:avLst/>
            <a:gdLst>
              <a:gd name="T0" fmla="*/ 214 w 452"/>
              <a:gd name="T1" fmla="*/ 368 h 379"/>
              <a:gd name="T2" fmla="*/ 206 w 452"/>
              <a:gd name="T3" fmla="*/ 364 h 379"/>
              <a:gd name="T4" fmla="*/ 165 w 452"/>
              <a:gd name="T5" fmla="*/ 379 h 379"/>
              <a:gd name="T6" fmla="*/ 121 w 452"/>
              <a:gd name="T7" fmla="*/ 267 h 379"/>
              <a:gd name="T8" fmla="*/ 56 w 452"/>
              <a:gd name="T9" fmla="*/ 280 h 379"/>
              <a:gd name="T10" fmla="*/ 50 w 452"/>
              <a:gd name="T11" fmla="*/ 277 h 379"/>
              <a:gd name="T12" fmla="*/ 0 w 452"/>
              <a:gd name="T13" fmla="*/ 245 h 379"/>
              <a:gd name="T14" fmla="*/ 65 w 452"/>
              <a:gd name="T15" fmla="*/ 156 h 379"/>
              <a:gd name="T16" fmla="*/ 69 w 452"/>
              <a:gd name="T17" fmla="*/ 80 h 379"/>
              <a:gd name="T18" fmla="*/ 91 w 452"/>
              <a:gd name="T19" fmla="*/ 130 h 379"/>
              <a:gd name="T20" fmla="*/ 102 w 452"/>
              <a:gd name="T21" fmla="*/ 117 h 379"/>
              <a:gd name="T22" fmla="*/ 147 w 452"/>
              <a:gd name="T23" fmla="*/ 61 h 379"/>
              <a:gd name="T24" fmla="*/ 193 w 452"/>
              <a:gd name="T25" fmla="*/ 65 h 379"/>
              <a:gd name="T26" fmla="*/ 277 w 452"/>
              <a:gd name="T27" fmla="*/ 0 h 379"/>
              <a:gd name="T28" fmla="*/ 279 w 452"/>
              <a:gd name="T29" fmla="*/ 57 h 379"/>
              <a:gd name="T30" fmla="*/ 364 w 452"/>
              <a:gd name="T31" fmla="*/ 82 h 379"/>
              <a:gd name="T32" fmla="*/ 394 w 452"/>
              <a:gd name="T33" fmla="*/ 137 h 379"/>
              <a:gd name="T34" fmla="*/ 424 w 452"/>
              <a:gd name="T35" fmla="*/ 111 h 379"/>
              <a:gd name="T36" fmla="*/ 452 w 452"/>
              <a:gd name="T37" fmla="*/ 141 h 379"/>
              <a:gd name="T38" fmla="*/ 405 w 452"/>
              <a:gd name="T39" fmla="*/ 182 h 379"/>
              <a:gd name="T40" fmla="*/ 335 w 452"/>
              <a:gd name="T41" fmla="*/ 186 h 379"/>
              <a:gd name="T42" fmla="*/ 331 w 452"/>
              <a:gd name="T43" fmla="*/ 186 h 379"/>
              <a:gd name="T44" fmla="*/ 249 w 452"/>
              <a:gd name="T45" fmla="*/ 178 h 379"/>
              <a:gd name="T46" fmla="*/ 165 w 452"/>
              <a:gd name="T47" fmla="*/ 165 h 379"/>
              <a:gd name="T48" fmla="*/ 132 w 452"/>
              <a:gd name="T49" fmla="*/ 163 h 379"/>
              <a:gd name="T50" fmla="*/ 110 w 452"/>
              <a:gd name="T51" fmla="*/ 213 h 379"/>
              <a:gd name="T52" fmla="*/ 199 w 452"/>
              <a:gd name="T53" fmla="*/ 247 h 379"/>
              <a:gd name="T54" fmla="*/ 193 w 452"/>
              <a:gd name="T55" fmla="*/ 217 h 379"/>
              <a:gd name="T56" fmla="*/ 257 w 452"/>
              <a:gd name="T57" fmla="*/ 219 h 379"/>
              <a:gd name="T58" fmla="*/ 316 w 452"/>
              <a:gd name="T59" fmla="*/ 236 h 379"/>
              <a:gd name="T60" fmla="*/ 303 w 452"/>
              <a:gd name="T61" fmla="*/ 278 h 379"/>
              <a:gd name="T62" fmla="*/ 232 w 452"/>
              <a:gd name="T63" fmla="*/ 284 h 379"/>
              <a:gd name="T64" fmla="*/ 268 w 452"/>
              <a:gd name="T65" fmla="*/ 321 h 379"/>
              <a:gd name="T66" fmla="*/ 214 w 452"/>
              <a:gd name="T67" fmla="*/ 368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52" h="379">
                <a:moveTo>
                  <a:pt x="214" y="368"/>
                </a:moveTo>
                <a:lnTo>
                  <a:pt x="206" y="364"/>
                </a:lnTo>
                <a:lnTo>
                  <a:pt x="165" y="379"/>
                </a:lnTo>
                <a:lnTo>
                  <a:pt x="121" y="267"/>
                </a:lnTo>
                <a:lnTo>
                  <a:pt x="56" y="280"/>
                </a:lnTo>
                <a:lnTo>
                  <a:pt x="50" y="277"/>
                </a:lnTo>
                <a:lnTo>
                  <a:pt x="0" y="245"/>
                </a:lnTo>
                <a:lnTo>
                  <a:pt x="65" y="156"/>
                </a:lnTo>
                <a:lnTo>
                  <a:pt x="69" y="80"/>
                </a:lnTo>
                <a:lnTo>
                  <a:pt x="91" y="130"/>
                </a:lnTo>
                <a:lnTo>
                  <a:pt x="102" y="117"/>
                </a:lnTo>
                <a:lnTo>
                  <a:pt x="147" y="61"/>
                </a:lnTo>
                <a:lnTo>
                  <a:pt x="193" y="65"/>
                </a:lnTo>
                <a:lnTo>
                  <a:pt x="277" y="0"/>
                </a:lnTo>
                <a:lnTo>
                  <a:pt x="279" y="57"/>
                </a:lnTo>
                <a:lnTo>
                  <a:pt x="364" y="82"/>
                </a:lnTo>
                <a:lnTo>
                  <a:pt x="394" y="137"/>
                </a:lnTo>
                <a:lnTo>
                  <a:pt x="424" y="111"/>
                </a:lnTo>
                <a:lnTo>
                  <a:pt x="452" y="141"/>
                </a:lnTo>
                <a:lnTo>
                  <a:pt x="405" y="182"/>
                </a:lnTo>
                <a:lnTo>
                  <a:pt x="335" y="186"/>
                </a:lnTo>
                <a:lnTo>
                  <a:pt x="331" y="186"/>
                </a:lnTo>
                <a:lnTo>
                  <a:pt x="249" y="178"/>
                </a:lnTo>
                <a:lnTo>
                  <a:pt x="165" y="165"/>
                </a:lnTo>
                <a:lnTo>
                  <a:pt x="132" y="163"/>
                </a:lnTo>
                <a:lnTo>
                  <a:pt x="110" y="213"/>
                </a:lnTo>
                <a:lnTo>
                  <a:pt x="199" y="247"/>
                </a:lnTo>
                <a:lnTo>
                  <a:pt x="193" y="217"/>
                </a:lnTo>
                <a:lnTo>
                  <a:pt x="257" y="219"/>
                </a:lnTo>
                <a:lnTo>
                  <a:pt x="316" y="236"/>
                </a:lnTo>
                <a:lnTo>
                  <a:pt x="303" y="278"/>
                </a:lnTo>
                <a:lnTo>
                  <a:pt x="232" y="284"/>
                </a:lnTo>
                <a:lnTo>
                  <a:pt x="268" y="321"/>
                </a:lnTo>
                <a:lnTo>
                  <a:pt x="214" y="368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" name="Freeform 20"/>
          <p:cNvSpPr>
            <a:spLocks/>
          </p:cNvSpPr>
          <p:nvPr/>
        </p:nvSpPr>
        <p:spPr bwMode="auto">
          <a:xfrm>
            <a:off x="4872038" y="2790825"/>
            <a:ext cx="941388" cy="1333500"/>
          </a:xfrm>
          <a:custGeom>
            <a:avLst/>
            <a:gdLst>
              <a:gd name="T0" fmla="*/ 368 w 593"/>
              <a:gd name="T1" fmla="*/ 793 h 840"/>
              <a:gd name="T2" fmla="*/ 260 w 593"/>
              <a:gd name="T3" fmla="*/ 840 h 840"/>
              <a:gd name="T4" fmla="*/ 254 w 593"/>
              <a:gd name="T5" fmla="*/ 834 h 840"/>
              <a:gd name="T6" fmla="*/ 210 w 593"/>
              <a:gd name="T7" fmla="*/ 778 h 840"/>
              <a:gd name="T8" fmla="*/ 132 w 593"/>
              <a:gd name="T9" fmla="*/ 760 h 840"/>
              <a:gd name="T10" fmla="*/ 78 w 593"/>
              <a:gd name="T11" fmla="*/ 684 h 840"/>
              <a:gd name="T12" fmla="*/ 85 w 593"/>
              <a:gd name="T13" fmla="*/ 533 h 840"/>
              <a:gd name="T14" fmla="*/ 52 w 593"/>
              <a:gd name="T15" fmla="*/ 520 h 840"/>
              <a:gd name="T16" fmla="*/ 0 w 593"/>
              <a:gd name="T17" fmla="*/ 412 h 840"/>
              <a:gd name="T18" fmla="*/ 44 w 593"/>
              <a:gd name="T19" fmla="*/ 278 h 840"/>
              <a:gd name="T20" fmla="*/ 7 w 593"/>
              <a:gd name="T21" fmla="*/ 193 h 840"/>
              <a:gd name="T22" fmla="*/ 41 w 593"/>
              <a:gd name="T23" fmla="*/ 89 h 840"/>
              <a:gd name="T24" fmla="*/ 50 w 593"/>
              <a:gd name="T25" fmla="*/ 54 h 840"/>
              <a:gd name="T26" fmla="*/ 267 w 593"/>
              <a:gd name="T27" fmla="*/ 46 h 840"/>
              <a:gd name="T28" fmla="*/ 371 w 593"/>
              <a:gd name="T29" fmla="*/ 0 h 840"/>
              <a:gd name="T30" fmla="*/ 394 w 593"/>
              <a:gd name="T31" fmla="*/ 35 h 840"/>
              <a:gd name="T32" fmla="*/ 394 w 593"/>
              <a:gd name="T33" fmla="*/ 35 h 840"/>
              <a:gd name="T34" fmla="*/ 438 w 593"/>
              <a:gd name="T35" fmla="*/ 37 h 840"/>
              <a:gd name="T36" fmla="*/ 453 w 593"/>
              <a:gd name="T37" fmla="*/ 43 h 840"/>
              <a:gd name="T38" fmla="*/ 516 w 593"/>
              <a:gd name="T39" fmla="*/ 63 h 840"/>
              <a:gd name="T40" fmla="*/ 587 w 593"/>
              <a:gd name="T41" fmla="*/ 251 h 840"/>
              <a:gd name="T42" fmla="*/ 593 w 593"/>
              <a:gd name="T43" fmla="*/ 265 h 840"/>
              <a:gd name="T44" fmla="*/ 561 w 593"/>
              <a:gd name="T45" fmla="*/ 344 h 840"/>
              <a:gd name="T46" fmla="*/ 555 w 593"/>
              <a:gd name="T47" fmla="*/ 362 h 840"/>
              <a:gd name="T48" fmla="*/ 528 w 593"/>
              <a:gd name="T49" fmla="*/ 453 h 840"/>
              <a:gd name="T50" fmla="*/ 524 w 593"/>
              <a:gd name="T51" fmla="*/ 453 h 840"/>
              <a:gd name="T52" fmla="*/ 477 w 593"/>
              <a:gd name="T53" fmla="*/ 442 h 840"/>
              <a:gd name="T54" fmla="*/ 440 w 593"/>
              <a:gd name="T55" fmla="*/ 435 h 840"/>
              <a:gd name="T56" fmla="*/ 420 w 593"/>
              <a:gd name="T57" fmla="*/ 565 h 840"/>
              <a:gd name="T58" fmla="*/ 420 w 593"/>
              <a:gd name="T59" fmla="*/ 565 h 840"/>
              <a:gd name="T60" fmla="*/ 492 w 593"/>
              <a:gd name="T61" fmla="*/ 637 h 840"/>
              <a:gd name="T62" fmla="*/ 435 w 593"/>
              <a:gd name="T63" fmla="*/ 715 h 840"/>
              <a:gd name="T64" fmla="*/ 422 w 593"/>
              <a:gd name="T65" fmla="*/ 732 h 840"/>
              <a:gd name="T66" fmla="*/ 379 w 593"/>
              <a:gd name="T67" fmla="*/ 745 h 840"/>
              <a:gd name="T68" fmla="*/ 371 w 593"/>
              <a:gd name="T69" fmla="*/ 775 h 840"/>
              <a:gd name="T70" fmla="*/ 368 w 593"/>
              <a:gd name="T71" fmla="*/ 793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93" h="840">
                <a:moveTo>
                  <a:pt x="368" y="793"/>
                </a:moveTo>
                <a:lnTo>
                  <a:pt x="260" y="840"/>
                </a:lnTo>
                <a:lnTo>
                  <a:pt x="254" y="834"/>
                </a:lnTo>
                <a:lnTo>
                  <a:pt x="210" y="778"/>
                </a:lnTo>
                <a:lnTo>
                  <a:pt x="132" y="760"/>
                </a:lnTo>
                <a:lnTo>
                  <a:pt x="78" y="684"/>
                </a:lnTo>
                <a:lnTo>
                  <a:pt x="85" y="533"/>
                </a:lnTo>
                <a:lnTo>
                  <a:pt x="52" y="520"/>
                </a:lnTo>
                <a:lnTo>
                  <a:pt x="0" y="412"/>
                </a:lnTo>
                <a:lnTo>
                  <a:pt x="44" y="278"/>
                </a:lnTo>
                <a:lnTo>
                  <a:pt x="7" y="193"/>
                </a:lnTo>
                <a:lnTo>
                  <a:pt x="41" y="89"/>
                </a:lnTo>
                <a:lnTo>
                  <a:pt x="50" y="54"/>
                </a:lnTo>
                <a:lnTo>
                  <a:pt x="267" y="46"/>
                </a:lnTo>
                <a:lnTo>
                  <a:pt x="371" y="0"/>
                </a:lnTo>
                <a:lnTo>
                  <a:pt x="394" y="35"/>
                </a:lnTo>
                <a:lnTo>
                  <a:pt x="394" y="35"/>
                </a:lnTo>
                <a:lnTo>
                  <a:pt x="438" y="37"/>
                </a:lnTo>
                <a:lnTo>
                  <a:pt x="453" y="43"/>
                </a:lnTo>
                <a:lnTo>
                  <a:pt x="516" y="63"/>
                </a:lnTo>
                <a:lnTo>
                  <a:pt x="587" y="251"/>
                </a:lnTo>
                <a:lnTo>
                  <a:pt x="593" y="265"/>
                </a:lnTo>
                <a:lnTo>
                  <a:pt x="561" y="344"/>
                </a:lnTo>
                <a:lnTo>
                  <a:pt x="555" y="362"/>
                </a:lnTo>
                <a:lnTo>
                  <a:pt x="528" y="453"/>
                </a:lnTo>
                <a:lnTo>
                  <a:pt x="524" y="453"/>
                </a:lnTo>
                <a:lnTo>
                  <a:pt x="477" y="442"/>
                </a:lnTo>
                <a:lnTo>
                  <a:pt x="440" y="435"/>
                </a:lnTo>
                <a:lnTo>
                  <a:pt x="420" y="565"/>
                </a:lnTo>
                <a:lnTo>
                  <a:pt x="420" y="565"/>
                </a:lnTo>
                <a:lnTo>
                  <a:pt x="492" y="637"/>
                </a:lnTo>
                <a:lnTo>
                  <a:pt x="435" y="715"/>
                </a:lnTo>
                <a:lnTo>
                  <a:pt x="422" y="732"/>
                </a:lnTo>
                <a:lnTo>
                  <a:pt x="379" y="745"/>
                </a:lnTo>
                <a:lnTo>
                  <a:pt x="371" y="775"/>
                </a:lnTo>
                <a:lnTo>
                  <a:pt x="368" y="793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" name="Freeform 21"/>
          <p:cNvSpPr>
            <a:spLocks/>
          </p:cNvSpPr>
          <p:nvPr/>
        </p:nvSpPr>
        <p:spPr bwMode="auto">
          <a:xfrm>
            <a:off x="4656138" y="3444875"/>
            <a:ext cx="549275" cy="1327150"/>
          </a:xfrm>
          <a:custGeom>
            <a:avLst/>
            <a:gdLst>
              <a:gd name="T0" fmla="*/ 346 w 346"/>
              <a:gd name="T1" fmla="*/ 366 h 836"/>
              <a:gd name="T2" fmla="*/ 301 w 346"/>
              <a:gd name="T3" fmla="*/ 433 h 836"/>
              <a:gd name="T4" fmla="*/ 316 w 346"/>
              <a:gd name="T5" fmla="*/ 481 h 836"/>
              <a:gd name="T6" fmla="*/ 320 w 346"/>
              <a:gd name="T7" fmla="*/ 498 h 836"/>
              <a:gd name="T8" fmla="*/ 243 w 346"/>
              <a:gd name="T9" fmla="*/ 524 h 836"/>
              <a:gd name="T10" fmla="*/ 256 w 346"/>
              <a:gd name="T11" fmla="*/ 639 h 836"/>
              <a:gd name="T12" fmla="*/ 227 w 346"/>
              <a:gd name="T13" fmla="*/ 671 h 836"/>
              <a:gd name="T14" fmla="*/ 229 w 346"/>
              <a:gd name="T15" fmla="*/ 734 h 836"/>
              <a:gd name="T16" fmla="*/ 193 w 346"/>
              <a:gd name="T17" fmla="*/ 756 h 836"/>
              <a:gd name="T18" fmla="*/ 191 w 346"/>
              <a:gd name="T19" fmla="*/ 756 h 836"/>
              <a:gd name="T20" fmla="*/ 204 w 346"/>
              <a:gd name="T21" fmla="*/ 794 h 836"/>
              <a:gd name="T22" fmla="*/ 139 w 346"/>
              <a:gd name="T23" fmla="*/ 807 h 836"/>
              <a:gd name="T24" fmla="*/ 91 w 346"/>
              <a:gd name="T25" fmla="*/ 812 h 836"/>
              <a:gd name="T26" fmla="*/ 95 w 346"/>
              <a:gd name="T27" fmla="*/ 796 h 836"/>
              <a:gd name="T28" fmla="*/ 102 w 346"/>
              <a:gd name="T29" fmla="*/ 777 h 836"/>
              <a:gd name="T30" fmla="*/ 15 w 346"/>
              <a:gd name="T31" fmla="*/ 836 h 836"/>
              <a:gd name="T32" fmla="*/ 11 w 346"/>
              <a:gd name="T33" fmla="*/ 714 h 836"/>
              <a:gd name="T34" fmla="*/ 4 w 346"/>
              <a:gd name="T35" fmla="*/ 547 h 836"/>
              <a:gd name="T36" fmla="*/ 48 w 346"/>
              <a:gd name="T37" fmla="*/ 496 h 836"/>
              <a:gd name="T38" fmla="*/ 15 w 346"/>
              <a:gd name="T39" fmla="*/ 351 h 836"/>
              <a:gd name="T40" fmla="*/ 0 w 346"/>
              <a:gd name="T41" fmla="*/ 279 h 836"/>
              <a:gd name="T42" fmla="*/ 9 w 346"/>
              <a:gd name="T43" fmla="*/ 227 h 836"/>
              <a:gd name="T44" fmla="*/ 45 w 346"/>
              <a:gd name="T45" fmla="*/ 34 h 836"/>
              <a:gd name="T46" fmla="*/ 136 w 346"/>
              <a:gd name="T47" fmla="*/ 0 h 836"/>
              <a:gd name="T48" fmla="*/ 188 w 346"/>
              <a:gd name="T49" fmla="*/ 108 h 836"/>
              <a:gd name="T50" fmla="*/ 221 w 346"/>
              <a:gd name="T51" fmla="*/ 121 h 836"/>
              <a:gd name="T52" fmla="*/ 214 w 346"/>
              <a:gd name="T53" fmla="*/ 272 h 836"/>
              <a:gd name="T54" fmla="*/ 268 w 346"/>
              <a:gd name="T55" fmla="*/ 348 h 836"/>
              <a:gd name="T56" fmla="*/ 346 w 346"/>
              <a:gd name="T57" fmla="*/ 36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46" h="836">
                <a:moveTo>
                  <a:pt x="346" y="366"/>
                </a:moveTo>
                <a:lnTo>
                  <a:pt x="301" y="433"/>
                </a:lnTo>
                <a:lnTo>
                  <a:pt x="316" y="481"/>
                </a:lnTo>
                <a:lnTo>
                  <a:pt x="320" y="498"/>
                </a:lnTo>
                <a:lnTo>
                  <a:pt x="243" y="524"/>
                </a:lnTo>
                <a:lnTo>
                  <a:pt x="256" y="639"/>
                </a:lnTo>
                <a:lnTo>
                  <a:pt x="227" y="671"/>
                </a:lnTo>
                <a:lnTo>
                  <a:pt x="229" y="734"/>
                </a:lnTo>
                <a:lnTo>
                  <a:pt x="193" y="756"/>
                </a:lnTo>
                <a:lnTo>
                  <a:pt x="191" y="756"/>
                </a:lnTo>
                <a:lnTo>
                  <a:pt x="204" y="794"/>
                </a:lnTo>
                <a:lnTo>
                  <a:pt x="139" y="807"/>
                </a:lnTo>
                <a:lnTo>
                  <a:pt x="91" y="812"/>
                </a:lnTo>
                <a:lnTo>
                  <a:pt x="95" y="796"/>
                </a:lnTo>
                <a:lnTo>
                  <a:pt x="102" y="777"/>
                </a:lnTo>
                <a:lnTo>
                  <a:pt x="15" y="836"/>
                </a:lnTo>
                <a:lnTo>
                  <a:pt x="11" y="714"/>
                </a:lnTo>
                <a:lnTo>
                  <a:pt x="4" y="547"/>
                </a:lnTo>
                <a:lnTo>
                  <a:pt x="48" y="496"/>
                </a:lnTo>
                <a:lnTo>
                  <a:pt x="15" y="351"/>
                </a:lnTo>
                <a:lnTo>
                  <a:pt x="0" y="279"/>
                </a:lnTo>
                <a:lnTo>
                  <a:pt x="9" y="227"/>
                </a:lnTo>
                <a:lnTo>
                  <a:pt x="45" y="34"/>
                </a:lnTo>
                <a:lnTo>
                  <a:pt x="136" y="0"/>
                </a:lnTo>
                <a:lnTo>
                  <a:pt x="188" y="108"/>
                </a:lnTo>
                <a:lnTo>
                  <a:pt x="221" y="121"/>
                </a:lnTo>
                <a:lnTo>
                  <a:pt x="214" y="272"/>
                </a:lnTo>
                <a:lnTo>
                  <a:pt x="268" y="348"/>
                </a:lnTo>
                <a:lnTo>
                  <a:pt x="346" y="366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3573463" y="1631950"/>
            <a:ext cx="1570038" cy="2286000"/>
          </a:xfrm>
          <a:custGeom>
            <a:avLst/>
            <a:gdLst>
              <a:gd name="T0" fmla="*/ 715 w 989"/>
              <a:gd name="T1" fmla="*/ 799 h 1440"/>
              <a:gd name="T2" fmla="*/ 688 w 989"/>
              <a:gd name="T3" fmla="*/ 852 h 1440"/>
              <a:gd name="T4" fmla="*/ 580 w 989"/>
              <a:gd name="T5" fmla="*/ 849 h 1440"/>
              <a:gd name="T6" fmla="*/ 585 w 989"/>
              <a:gd name="T7" fmla="*/ 899 h 1440"/>
              <a:gd name="T8" fmla="*/ 582 w 989"/>
              <a:gd name="T9" fmla="*/ 947 h 1440"/>
              <a:gd name="T10" fmla="*/ 520 w 989"/>
              <a:gd name="T11" fmla="*/ 1018 h 1440"/>
              <a:gd name="T12" fmla="*/ 518 w 989"/>
              <a:gd name="T13" fmla="*/ 1059 h 1440"/>
              <a:gd name="T14" fmla="*/ 481 w 989"/>
              <a:gd name="T15" fmla="*/ 1079 h 1440"/>
              <a:gd name="T16" fmla="*/ 394 w 989"/>
              <a:gd name="T17" fmla="*/ 1298 h 1440"/>
              <a:gd name="T18" fmla="*/ 403 w 989"/>
              <a:gd name="T19" fmla="*/ 1434 h 1440"/>
              <a:gd name="T20" fmla="*/ 336 w 989"/>
              <a:gd name="T21" fmla="*/ 1436 h 1440"/>
              <a:gd name="T22" fmla="*/ 331 w 989"/>
              <a:gd name="T23" fmla="*/ 1436 h 1440"/>
              <a:gd name="T24" fmla="*/ 243 w 989"/>
              <a:gd name="T25" fmla="*/ 1440 h 1440"/>
              <a:gd name="T26" fmla="*/ 234 w 989"/>
              <a:gd name="T27" fmla="*/ 1440 h 1440"/>
              <a:gd name="T28" fmla="*/ 277 w 989"/>
              <a:gd name="T29" fmla="*/ 1319 h 1440"/>
              <a:gd name="T30" fmla="*/ 249 w 989"/>
              <a:gd name="T31" fmla="*/ 1315 h 1440"/>
              <a:gd name="T32" fmla="*/ 206 w 989"/>
              <a:gd name="T33" fmla="*/ 1308 h 1440"/>
              <a:gd name="T34" fmla="*/ 169 w 989"/>
              <a:gd name="T35" fmla="*/ 1302 h 1440"/>
              <a:gd name="T36" fmla="*/ 156 w 989"/>
              <a:gd name="T37" fmla="*/ 1244 h 1440"/>
              <a:gd name="T38" fmla="*/ 154 w 989"/>
              <a:gd name="T39" fmla="*/ 1237 h 1440"/>
              <a:gd name="T40" fmla="*/ 160 w 989"/>
              <a:gd name="T41" fmla="*/ 1228 h 1440"/>
              <a:gd name="T42" fmla="*/ 193 w 989"/>
              <a:gd name="T43" fmla="*/ 1166 h 1440"/>
              <a:gd name="T44" fmla="*/ 169 w 989"/>
              <a:gd name="T45" fmla="*/ 1176 h 1440"/>
              <a:gd name="T46" fmla="*/ 156 w 989"/>
              <a:gd name="T47" fmla="*/ 1181 h 1440"/>
              <a:gd name="T48" fmla="*/ 102 w 989"/>
              <a:gd name="T49" fmla="*/ 1148 h 1440"/>
              <a:gd name="T50" fmla="*/ 57 w 989"/>
              <a:gd name="T51" fmla="*/ 1181 h 1440"/>
              <a:gd name="T52" fmla="*/ 37 w 989"/>
              <a:gd name="T53" fmla="*/ 1148 h 1440"/>
              <a:gd name="T54" fmla="*/ 24 w 989"/>
              <a:gd name="T55" fmla="*/ 1127 h 1440"/>
              <a:gd name="T56" fmla="*/ 0 w 989"/>
              <a:gd name="T57" fmla="*/ 1088 h 1440"/>
              <a:gd name="T58" fmla="*/ 52 w 989"/>
              <a:gd name="T59" fmla="*/ 1046 h 1440"/>
              <a:gd name="T60" fmla="*/ 221 w 989"/>
              <a:gd name="T61" fmla="*/ 1012 h 1440"/>
              <a:gd name="T62" fmla="*/ 184 w 989"/>
              <a:gd name="T63" fmla="*/ 858 h 1440"/>
              <a:gd name="T64" fmla="*/ 124 w 989"/>
              <a:gd name="T65" fmla="*/ 845 h 1440"/>
              <a:gd name="T66" fmla="*/ 256 w 989"/>
              <a:gd name="T67" fmla="*/ 615 h 1440"/>
              <a:gd name="T68" fmla="*/ 254 w 989"/>
              <a:gd name="T69" fmla="*/ 615 h 1440"/>
              <a:gd name="T70" fmla="*/ 212 w 989"/>
              <a:gd name="T71" fmla="*/ 596 h 1440"/>
              <a:gd name="T72" fmla="*/ 210 w 989"/>
              <a:gd name="T73" fmla="*/ 544 h 1440"/>
              <a:gd name="T74" fmla="*/ 299 w 989"/>
              <a:gd name="T75" fmla="*/ 488 h 1440"/>
              <a:gd name="T76" fmla="*/ 347 w 989"/>
              <a:gd name="T77" fmla="*/ 395 h 1440"/>
              <a:gd name="T78" fmla="*/ 647 w 989"/>
              <a:gd name="T79" fmla="*/ 152 h 1440"/>
              <a:gd name="T80" fmla="*/ 630 w 989"/>
              <a:gd name="T81" fmla="*/ 81 h 1440"/>
              <a:gd name="T82" fmla="*/ 704 w 989"/>
              <a:gd name="T83" fmla="*/ 9 h 1440"/>
              <a:gd name="T84" fmla="*/ 769 w 989"/>
              <a:gd name="T85" fmla="*/ 0 h 1440"/>
              <a:gd name="T86" fmla="*/ 963 w 989"/>
              <a:gd name="T87" fmla="*/ 85 h 1440"/>
              <a:gd name="T88" fmla="*/ 989 w 989"/>
              <a:gd name="T89" fmla="*/ 128 h 1440"/>
              <a:gd name="T90" fmla="*/ 938 w 989"/>
              <a:gd name="T91" fmla="*/ 141 h 1440"/>
              <a:gd name="T92" fmla="*/ 942 w 989"/>
              <a:gd name="T93" fmla="*/ 180 h 1440"/>
              <a:gd name="T94" fmla="*/ 894 w 989"/>
              <a:gd name="T95" fmla="*/ 334 h 1440"/>
              <a:gd name="T96" fmla="*/ 925 w 989"/>
              <a:gd name="T97" fmla="*/ 403 h 1440"/>
              <a:gd name="T98" fmla="*/ 914 w 989"/>
              <a:gd name="T99" fmla="*/ 431 h 1440"/>
              <a:gd name="T100" fmla="*/ 840 w 989"/>
              <a:gd name="T101" fmla="*/ 436 h 1440"/>
              <a:gd name="T102" fmla="*/ 894 w 989"/>
              <a:gd name="T103" fmla="*/ 559 h 1440"/>
              <a:gd name="T104" fmla="*/ 853 w 989"/>
              <a:gd name="T105" fmla="*/ 657 h 1440"/>
              <a:gd name="T106" fmla="*/ 793 w 989"/>
              <a:gd name="T107" fmla="*/ 670 h 1440"/>
              <a:gd name="T108" fmla="*/ 764 w 989"/>
              <a:gd name="T109" fmla="*/ 674 h 1440"/>
              <a:gd name="T110" fmla="*/ 795 w 989"/>
              <a:gd name="T111" fmla="*/ 713 h 1440"/>
              <a:gd name="T112" fmla="*/ 782 w 989"/>
              <a:gd name="T113" fmla="*/ 737 h 1440"/>
              <a:gd name="T114" fmla="*/ 715 w 989"/>
              <a:gd name="T115" fmla="*/ 799 h 1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89" h="1440">
                <a:moveTo>
                  <a:pt x="715" y="799"/>
                </a:moveTo>
                <a:lnTo>
                  <a:pt x="688" y="852"/>
                </a:lnTo>
                <a:lnTo>
                  <a:pt x="580" y="849"/>
                </a:lnTo>
                <a:lnTo>
                  <a:pt x="585" y="899"/>
                </a:lnTo>
                <a:lnTo>
                  <a:pt x="582" y="947"/>
                </a:lnTo>
                <a:lnTo>
                  <a:pt x="520" y="1018"/>
                </a:lnTo>
                <a:lnTo>
                  <a:pt x="518" y="1059"/>
                </a:lnTo>
                <a:lnTo>
                  <a:pt x="481" y="1079"/>
                </a:lnTo>
                <a:lnTo>
                  <a:pt x="394" y="1298"/>
                </a:lnTo>
                <a:lnTo>
                  <a:pt x="403" y="1434"/>
                </a:lnTo>
                <a:lnTo>
                  <a:pt x="336" y="1436"/>
                </a:lnTo>
                <a:lnTo>
                  <a:pt x="331" y="1436"/>
                </a:lnTo>
                <a:lnTo>
                  <a:pt x="243" y="1440"/>
                </a:lnTo>
                <a:lnTo>
                  <a:pt x="234" y="1440"/>
                </a:lnTo>
                <a:lnTo>
                  <a:pt x="277" y="1319"/>
                </a:lnTo>
                <a:lnTo>
                  <a:pt x="249" y="1315"/>
                </a:lnTo>
                <a:lnTo>
                  <a:pt x="206" y="1308"/>
                </a:lnTo>
                <a:lnTo>
                  <a:pt x="169" y="1302"/>
                </a:lnTo>
                <a:lnTo>
                  <a:pt x="156" y="1244"/>
                </a:lnTo>
                <a:lnTo>
                  <a:pt x="154" y="1237"/>
                </a:lnTo>
                <a:lnTo>
                  <a:pt x="160" y="1228"/>
                </a:lnTo>
                <a:lnTo>
                  <a:pt x="193" y="1166"/>
                </a:lnTo>
                <a:lnTo>
                  <a:pt x="169" y="1176"/>
                </a:lnTo>
                <a:lnTo>
                  <a:pt x="156" y="1181"/>
                </a:lnTo>
                <a:lnTo>
                  <a:pt x="102" y="1148"/>
                </a:lnTo>
                <a:lnTo>
                  <a:pt x="57" y="1181"/>
                </a:lnTo>
                <a:lnTo>
                  <a:pt x="37" y="1148"/>
                </a:lnTo>
                <a:lnTo>
                  <a:pt x="24" y="1127"/>
                </a:lnTo>
                <a:lnTo>
                  <a:pt x="0" y="1088"/>
                </a:lnTo>
                <a:lnTo>
                  <a:pt x="52" y="1046"/>
                </a:lnTo>
                <a:lnTo>
                  <a:pt x="221" y="1012"/>
                </a:lnTo>
                <a:lnTo>
                  <a:pt x="184" y="858"/>
                </a:lnTo>
                <a:lnTo>
                  <a:pt x="124" y="845"/>
                </a:lnTo>
                <a:lnTo>
                  <a:pt x="256" y="615"/>
                </a:lnTo>
                <a:lnTo>
                  <a:pt x="254" y="615"/>
                </a:lnTo>
                <a:lnTo>
                  <a:pt x="212" y="596"/>
                </a:lnTo>
                <a:lnTo>
                  <a:pt x="210" y="544"/>
                </a:lnTo>
                <a:lnTo>
                  <a:pt x="299" y="488"/>
                </a:lnTo>
                <a:lnTo>
                  <a:pt x="347" y="395"/>
                </a:lnTo>
                <a:lnTo>
                  <a:pt x="647" y="152"/>
                </a:lnTo>
                <a:lnTo>
                  <a:pt x="630" y="81"/>
                </a:lnTo>
                <a:lnTo>
                  <a:pt x="704" y="9"/>
                </a:lnTo>
                <a:lnTo>
                  <a:pt x="769" y="0"/>
                </a:lnTo>
                <a:lnTo>
                  <a:pt x="963" y="85"/>
                </a:lnTo>
                <a:lnTo>
                  <a:pt x="989" y="128"/>
                </a:lnTo>
                <a:lnTo>
                  <a:pt x="938" y="141"/>
                </a:lnTo>
                <a:lnTo>
                  <a:pt x="942" y="180"/>
                </a:lnTo>
                <a:lnTo>
                  <a:pt x="894" y="334"/>
                </a:lnTo>
                <a:lnTo>
                  <a:pt x="925" y="403"/>
                </a:lnTo>
                <a:lnTo>
                  <a:pt x="914" y="431"/>
                </a:lnTo>
                <a:lnTo>
                  <a:pt x="840" y="436"/>
                </a:lnTo>
                <a:lnTo>
                  <a:pt x="894" y="559"/>
                </a:lnTo>
                <a:lnTo>
                  <a:pt x="853" y="657"/>
                </a:lnTo>
                <a:lnTo>
                  <a:pt x="793" y="670"/>
                </a:lnTo>
                <a:lnTo>
                  <a:pt x="764" y="674"/>
                </a:lnTo>
                <a:lnTo>
                  <a:pt x="795" y="713"/>
                </a:lnTo>
                <a:lnTo>
                  <a:pt x="782" y="737"/>
                </a:lnTo>
                <a:lnTo>
                  <a:pt x="715" y="799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" name="Freeform 23"/>
          <p:cNvSpPr>
            <a:spLocks/>
          </p:cNvSpPr>
          <p:nvPr/>
        </p:nvSpPr>
        <p:spPr bwMode="auto">
          <a:xfrm>
            <a:off x="3892551" y="2900363"/>
            <a:ext cx="1049338" cy="2032000"/>
          </a:xfrm>
          <a:custGeom>
            <a:avLst/>
            <a:gdLst>
              <a:gd name="T0" fmla="*/ 658 w 661"/>
              <a:gd name="T1" fmla="*/ 20 h 1280"/>
              <a:gd name="T2" fmla="*/ 624 w 661"/>
              <a:gd name="T3" fmla="*/ 124 h 1280"/>
              <a:gd name="T4" fmla="*/ 661 w 661"/>
              <a:gd name="T5" fmla="*/ 209 h 1280"/>
              <a:gd name="T6" fmla="*/ 617 w 661"/>
              <a:gd name="T7" fmla="*/ 343 h 1280"/>
              <a:gd name="T8" fmla="*/ 526 w 661"/>
              <a:gd name="T9" fmla="*/ 377 h 1280"/>
              <a:gd name="T10" fmla="*/ 490 w 661"/>
              <a:gd name="T11" fmla="*/ 570 h 1280"/>
              <a:gd name="T12" fmla="*/ 481 w 661"/>
              <a:gd name="T13" fmla="*/ 622 h 1280"/>
              <a:gd name="T14" fmla="*/ 496 w 661"/>
              <a:gd name="T15" fmla="*/ 694 h 1280"/>
              <a:gd name="T16" fmla="*/ 529 w 661"/>
              <a:gd name="T17" fmla="*/ 839 h 1280"/>
              <a:gd name="T18" fmla="*/ 485 w 661"/>
              <a:gd name="T19" fmla="*/ 890 h 1280"/>
              <a:gd name="T20" fmla="*/ 492 w 661"/>
              <a:gd name="T21" fmla="*/ 1057 h 1280"/>
              <a:gd name="T22" fmla="*/ 496 w 661"/>
              <a:gd name="T23" fmla="*/ 1179 h 1280"/>
              <a:gd name="T24" fmla="*/ 416 w 661"/>
              <a:gd name="T25" fmla="*/ 1174 h 1280"/>
              <a:gd name="T26" fmla="*/ 379 w 661"/>
              <a:gd name="T27" fmla="*/ 1207 h 1280"/>
              <a:gd name="T28" fmla="*/ 379 w 661"/>
              <a:gd name="T29" fmla="*/ 1256 h 1280"/>
              <a:gd name="T30" fmla="*/ 271 w 661"/>
              <a:gd name="T31" fmla="*/ 1248 h 1280"/>
              <a:gd name="T32" fmla="*/ 223 w 661"/>
              <a:gd name="T33" fmla="*/ 1272 h 1280"/>
              <a:gd name="T34" fmla="*/ 204 w 661"/>
              <a:gd name="T35" fmla="*/ 1280 h 1280"/>
              <a:gd name="T36" fmla="*/ 117 w 661"/>
              <a:gd name="T37" fmla="*/ 1254 h 1280"/>
              <a:gd name="T38" fmla="*/ 66 w 661"/>
              <a:gd name="T39" fmla="*/ 1278 h 1280"/>
              <a:gd name="T40" fmla="*/ 59 w 661"/>
              <a:gd name="T41" fmla="*/ 1259 h 1280"/>
              <a:gd name="T42" fmla="*/ 74 w 661"/>
              <a:gd name="T43" fmla="*/ 1252 h 1280"/>
              <a:gd name="T44" fmla="*/ 91 w 661"/>
              <a:gd name="T45" fmla="*/ 1244 h 1280"/>
              <a:gd name="T46" fmla="*/ 163 w 661"/>
              <a:gd name="T47" fmla="*/ 1202 h 1280"/>
              <a:gd name="T48" fmla="*/ 176 w 661"/>
              <a:gd name="T49" fmla="*/ 1194 h 1280"/>
              <a:gd name="T50" fmla="*/ 204 w 661"/>
              <a:gd name="T51" fmla="*/ 1178 h 1280"/>
              <a:gd name="T52" fmla="*/ 195 w 661"/>
              <a:gd name="T53" fmla="*/ 1163 h 1280"/>
              <a:gd name="T54" fmla="*/ 191 w 661"/>
              <a:gd name="T55" fmla="*/ 1153 h 1280"/>
              <a:gd name="T56" fmla="*/ 145 w 661"/>
              <a:gd name="T57" fmla="*/ 1170 h 1280"/>
              <a:gd name="T58" fmla="*/ 111 w 661"/>
              <a:gd name="T59" fmla="*/ 1181 h 1280"/>
              <a:gd name="T60" fmla="*/ 9 w 661"/>
              <a:gd name="T61" fmla="*/ 1244 h 1280"/>
              <a:gd name="T62" fmla="*/ 0 w 661"/>
              <a:gd name="T63" fmla="*/ 1215 h 1280"/>
              <a:gd name="T64" fmla="*/ 65 w 661"/>
              <a:gd name="T65" fmla="*/ 1170 h 1280"/>
              <a:gd name="T66" fmla="*/ 70 w 661"/>
              <a:gd name="T67" fmla="*/ 1155 h 1280"/>
              <a:gd name="T68" fmla="*/ 91 w 661"/>
              <a:gd name="T69" fmla="*/ 1094 h 1280"/>
              <a:gd name="T70" fmla="*/ 109 w 661"/>
              <a:gd name="T71" fmla="*/ 999 h 1280"/>
              <a:gd name="T72" fmla="*/ 156 w 661"/>
              <a:gd name="T73" fmla="*/ 1046 h 1280"/>
              <a:gd name="T74" fmla="*/ 271 w 661"/>
              <a:gd name="T75" fmla="*/ 1016 h 1280"/>
              <a:gd name="T76" fmla="*/ 245 w 661"/>
              <a:gd name="T77" fmla="*/ 925 h 1280"/>
              <a:gd name="T78" fmla="*/ 228 w 661"/>
              <a:gd name="T79" fmla="*/ 865 h 1280"/>
              <a:gd name="T80" fmla="*/ 245 w 661"/>
              <a:gd name="T81" fmla="*/ 678 h 1280"/>
              <a:gd name="T82" fmla="*/ 245 w 661"/>
              <a:gd name="T83" fmla="*/ 676 h 1280"/>
              <a:gd name="T84" fmla="*/ 236 w 661"/>
              <a:gd name="T85" fmla="*/ 667 h 1280"/>
              <a:gd name="T86" fmla="*/ 202 w 661"/>
              <a:gd name="T87" fmla="*/ 635 h 1280"/>
              <a:gd name="T88" fmla="*/ 193 w 661"/>
              <a:gd name="T89" fmla="*/ 499 h 1280"/>
              <a:gd name="T90" fmla="*/ 280 w 661"/>
              <a:gd name="T91" fmla="*/ 280 h 1280"/>
              <a:gd name="T92" fmla="*/ 317 w 661"/>
              <a:gd name="T93" fmla="*/ 260 h 1280"/>
              <a:gd name="T94" fmla="*/ 319 w 661"/>
              <a:gd name="T95" fmla="*/ 219 h 1280"/>
              <a:gd name="T96" fmla="*/ 381 w 661"/>
              <a:gd name="T97" fmla="*/ 148 h 1280"/>
              <a:gd name="T98" fmla="*/ 384 w 661"/>
              <a:gd name="T99" fmla="*/ 100 h 1280"/>
              <a:gd name="T100" fmla="*/ 379 w 661"/>
              <a:gd name="T101" fmla="*/ 50 h 1280"/>
              <a:gd name="T102" fmla="*/ 487 w 661"/>
              <a:gd name="T103" fmla="*/ 53 h 1280"/>
              <a:gd name="T104" fmla="*/ 514 w 661"/>
              <a:gd name="T105" fmla="*/ 0 h 1280"/>
              <a:gd name="T106" fmla="*/ 658 w 661"/>
              <a:gd name="T107" fmla="*/ 2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61" h="1280">
                <a:moveTo>
                  <a:pt x="658" y="20"/>
                </a:moveTo>
                <a:lnTo>
                  <a:pt x="624" y="124"/>
                </a:lnTo>
                <a:lnTo>
                  <a:pt x="661" y="209"/>
                </a:lnTo>
                <a:lnTo>
                  <a:pt x="617" y="343"/>
                </a:lnTo>
                <a:lnTo>
                  <a:pt x="526" y="377"/>
                </a:lnTo>
                <a:lnTo>
                  <a:pt x="490" y="570"/>
                </a:lnTo>
                <a:lnTo>
                  <a:pt x="481" y="622"/>
                </a:lnTo>
                <a:lnTo>
                  <a:pt x="496" y="694"/>
                </a:lnTo>
                <a:lnTo>
                  <a:pt x="529" y="839"/>
                </a:lnTo>
                <a:lnTo>
                  <a:pt x="485" y="890"/>
                </a:lnTo>
                <a:lnTo>
                  <a:pt x="492" y="1057"/>
                </a:lnTo>
                <a:lnTo>
                  <a:pt x="496" y="1179"/>
                </a:lnTo>
                <a:lnTo>
                  <a:pt x="416" y="1174"/>
                </a:lnTo>
                <a:lnTo>
                  <a:pt x="379" y="1207"/>
                </a:lnTo>
                <a:lnTo>
                  <a:pt x="379" y="1256"/>
                </a:lnTo>
                <a:lnTo>
                  <a:pt x="271" y="1248"/>
                </a:lnTo>
                <a:lnTo>
                  <a:pt x="223" y="1272"/>
                </a:lnTo>
                <a:lnTo>
                  <a:pt x="204" y="1280"/>
                </a:lnTo>
                <a:lnTo>
                  <a:pt x="117" y="1254"/>
                </a:lnTo>
                <a:lnTo>
                  <a:pt x="66" y="1278"/>
                </a:lnTo>
                <a:lnTo>
                  <a:pt x="59" y="1259"/>
                </a:lnTo>
                <a:lnTo>
                  <a:pt x="74" y="1252"/>
                </a:lnTo>
                <a:lnTo>
                  <a:pt x="91" y="1244"/>
                </a:lnTo>
                <a:lnTo>
                  <a:pt x="163" y="1202"/>
                </a:lnTo>
                <a:lnTo>
                  <a:pt x="176" y="1194"/>
                </a:lnTo>
                <a:lnTo>
                  <a:pt x="204" y="1178"/>
                </a:lnTo>
                <a:lnTo>
                  <a:pt x="195" y="1163"/>
                </a:lnTo>
                <a:lnTo>
                  <a:pt x="191" y="1153"/>
                </a:lnTo>
                <a:lnTo>
                  <a:pt x="145" y="1170"/>
                </a:lnTo>
                <a:lnTo>
                  <a:pt x="111" y="1181"/>
                </a:lnTo>
                <a:lnTo>
                  <a:pt x="9" y="1244"/>
                </a:lnTo>
                <a:lnTo>
                  <a:pt x="0" y="1215"/>
                </a:lnTo>
                <a:lnTo>
                  <a:pt x="65" y="1170"/>
                </a:lnTo>
                <a:lnTo>
                  <a:pt x="70" y="1155"/>
                </a:lnTo>
                <a:lnTo>
                  <a:pt x="91" y="1094"/>
                </a:lnTo>
                <a:lnTo>
                  <a:pt x="109" y="999"/>
                </a:lnTo>
                <a:lnTo>
                  <a:pt x="156" y="1046"/>
                </a:lnTo>
                <a:lnTo>
                  <a:pt x="271" y="1016"/>
                </a:lnTo>
                <a:lnTo>
                  <a:pt x="245" y="925"/>
                </a:lnTo>
                <a:lnTo>
                  <a:pt x="228" y="865"/>
                </a:lnTo>
                <a:lnTo>
                  <a:pt x="245" y="678"/>
                </a:lnTo>
                <a:lnTo>
                  <a:pt x="245" y="676"/>
                </a:lnTo>
                <a:lnTo>
                  <a:pt x="236" y="667"/>
                </a:lnTo>
                <a:lnTo>
                  <a:pt x="202" y="635"/>
                </a:lnTo>
                <a:lnTo>
                  <a:pt x="193" y="499"/>
                </a:lnTo>
                <a:lnTo>
                  <a:pt x="280" y="280"/>
                </a:lnTo>
                <a:lnTo>
                  <a:pt x="317" y="260"/>
                </a:lnTo>
                <a:lnTo>
                  <a:pt x="319" y="219"/>
                </a:lnTo>
                <a:lnTo>
                  <a:pt x="381" y="148"/>
                </a:lnTo>
                <a:lnTo>
                  <a:pt x="384" y="100"/>
                </a:lnTo>
                <a:lnTo>
                  <a:pt x="379" y="50"/>
                </a:lnTo>
                <a:lnTo>
                  <a:pt x="487" y="53"/>
                </a:lnTo>
                <a:lnTo>
                  <a:pt x="514" y="0"/>
                </a:lnTo>
                <a:lnTo>
                  <a:pt x="658" y="20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" name="Freeform 24"/>
          <p:cNvSpPr>
            <a:spLocks noEditPoints="1"/>
          </p:cNvSpPr>
          <p:nvPr/>
        </p:nvSpPr>
        <p:spPr bwMode="auto">
          <a:xfrm>
            <a:off x="3313113" y="3698875"/>
            <a:ext cx="1009650" cy="1258888"/>
          </a:xfrm>
          <a:custGeom>
            <a:avLst/>
            <a:gdLst>
              <a:gd name="T0" fmla="*/ 251 w 636"/>
              <a:gd name="T1" fmla="*/ 710 h 793"/>
              <a:gd name="T2" fmla="*/ 268 w 636"/>
              <a:gd name="T3" fmla="*/ 743 h 793"/>
              <a:gd name="T4" fmla="*/ 262 w 636"/>
              <a:gd name="T5" fmla="*/ 793 h 793"/>
              <a:gd name="T6" fmla="*/ 208 w 636"/>
              <a:gd name="T7" fmla="*/ 766 h 793"/>
              <a:gd name="T8" fmla="*/ 197 w 636"/>
              <a:gd name="T9" fmla="*/ 728 h 793"/>
              <a:gd name="T10" fmla="*/ 180 w 636"/>
              <a:gd name="T11" fmla="*/ 745 h 793"/>
              <a:gd name="T12" fmla="*/ 156 w 636"/>
              <a:gd name="T13" fmla="*/ 743 h 793"/>
              <a:gd name="T14" fmla="*/ 149 w 636"/>
              <a:gd name="T15" fmla="*/ 686 h 793"/>
              <a:gd name="T16" fmla="*/ 156 w 636"/>
              <a:gd name="T17" fmla="*/ 680 h 793"/>
              <a:gd name="T18" fmla="*/ 251 w 636"/>
              <a:gd name="T19" fmla="*/ 710 h 793"/>
              <a:gd name="T20" fmla="*/ 441 w 636"/>
              <a:gd name="T21" fmla="*/ 17 h 793"/>
              <a:gd name="T22" fmla="*/ 398 w 636"/>
              <a:gd name="T23" fmla="*/ 138 h 793"/>
              <a:gd name="T24" fmla="*/ 407 w 636"/>
              <a:gd name="T25" fmla="*/ 138 h 793"/>
              <a:gd name="T26" fmla="*/ 495 w 636"/>
              <a:gd name="T27" fmla="*/ 134 h 793"/>
              <a:gd name="T28" fmla="*/ 500 w 636"/>
              <a:gd name="T29" fmla="*/ 134 h 793"/>
              <a:gd name="T30" fmla="*/ 567 w 636"/>
              <a:gd name="T31" fmla="*/ 132 h 793"/>
              <a:gd name="T32" fmla="*/ 601 w 636"/>
              <a:gd name="T33" fmla="*/ 164 h 793"/>
              <a:gd name="T34" fmla="*/ 610 w 636"/>
              <a:gd name="T35" fmla="*/ 173 h 793"/>
              <a:gd name="T36" fmla="*/ 610 w 636"/>
              <a:gd name="T37" fmla="*/ 175 h 793"/>
              <a:gd name="T38" fmla="*/ 593 w 636"/>
              <a:gd name="T39" fmla="*/ 362 h 793"/>
              <a:gd name="T40" fmla="*/ 610 w 636"/>
              <a:gd name="T41" fmla="*/ 422 h 793"/>
              <a:gd name="T42" fmla="*/ 636 w 636"/>
              <a:gd name="T43" fmla="*/ 513 h 793"/>
              <a:gd name="T44" fmla="*/ 521 w 636"/>
              <a:gd name="T45" fmla="*/ 543 h 793"/>
              <a:gd name="T46" fmla="*/ 474 w 636"/>
              <a:gd name="T47" fmla="*/ 496 h 793"/>
              <a:gd name="T48" fmla="*/ 456 w 636"/>
              <a:gd name="T49" fmla="*/ 591 h 793"/>
              <a:gd name="T50" fmla="*/ 435 w 636"/>
              <a:gd name="T51" fmla="*/ 652 h 793"/>
              <a:gd name="T52" fmla="*/ 430 w 636"/>
              <a:gd name="T53" fmla="*/ 667 h 793"/>
              <a:gd name="T54" fmla="*/ 365 w 636"/>
              <a:gd name="T55" fmla="*/ 712 h 793"/>
              <a:gd name="T56" fmla="*/ 374 w 636"/>
              <a:gd name="T57" fmla="*/ 741 h 793"/>
              <a:gd name="T58" fmla="*/ 365 w 636"/>
              <a:gd name="T59" fmla="*/ 747 h 793"/>
              <a:gd name="T60" fmla="*/ 335 w 636"/>
              <a:gd name="T61" fmla="*/ 650 h 793"/>
              <a:gd name="T62" fmla="*/ 318 w 636"/>
              <a:gd name="T63" fmla="*/ 596 h 793"/>
              <a:gd name="T64" fmla="*/ 298 w 636"/>
              <a:gd name="T65" fmla="*/ 621 h 793"/>
              <a:gd name="T66" fmla="*/ 286 w 636"/>
              <a:gd name="T67" fmla="*/ 634 h 793"/>
              <a:gd name="T68" fmla="*/ 301 w 636"/>
              <a:gd name="T69" fmla="*/ 688 h 793"/>
              <a:gd name="T70" fmla="*/ 244 w 636"/>
              <a:gd name="T71" fmla="*/ 680 h 793"/>
              <a:gd name="T72" fmla="*/ 229 w 636"/>
              <a:gd name="T73" fmla="*/ 678 h 793"/>
              <a:gd name="T74" fmla="*/ 175 w 636"/>
              <a:gd name="T75" fmla="*/ 660 h 793"/>
              <a:gd name="T76" fmla="*/ 127 w 636"/>
              <a:gd name="T77" fmla="*/ 636 h 793"/>
              <a:gd name="T78" fmla="*/ 123 w 636"/>
              <a:gd name="T79" fmla="*/ 636 h 793"/>
              <a:gd name="T80" fmla="*/ 88 w 636"/>
              <a:gd name="T81" fmla="*/ 622 h 793"/>
              <a:gd name="T82" fmla="*/ 32 w 636"/>
              <a:gd name="T83" fmla="*/ 602 h 793"/>
              <a:gd name="T84" fmla="*/ 0 w 636"/>
              <a:gd name="T85" fmla="*/ 578 h 793"/>
              <a:gd name="T86" fmla="*/ 65 w 636"/>
              <a:gd name="T87" fmla="*/ 557 h 793"/>
              <a:gd name="T88" fmla="*/ 88 w 636"/>
              <a:gd name="T89" fmla="*/ 550 h 793"/>
              <a:gd name="T90" fmla="*/ 106 w 636"/>
              <a:gd name="T91" fmla="*/ 544 h 793"/>
              <a:gd name="T92" fmla="*/ 138 w 636"/>
              <a:gd name="T93" fmla="*/ 533 h 793"/>
              <a:gd name="T94" fmla="*/ 207 w 636"/>
              <a:gd name="T95" fmla="*/ 507 h 793"/>
              <a:gd name="T96" fmla="*/ 281 w 636"/>
              <a:gd name="T97" fmla="*/ 409 h 793"/>
              <a:gd name="T98" fmla="*/ 279 w 636"/>
              <a:gd name="T99" fmla="*/ 310 h 793"/>
              <a:gd name="T100" fmla="*/ 286 w 636"/>
              <a:gd name="T101" fmla="*/ 301 h 793"/>
              <a:gd name="T102" fmla="*/ 303 w 636"/>
              <a:gd name="T103" fmla="*/ 277 h 793"/>
              <a:gd name="T104" fmla="*/ 311 w 636"/>
              <a:gd name="T105" fmla="*/ 268 h 793"/>
              <a:gd name="T106" fmla="*/ 331 w 636"/>
              <a:gd name="T107" fmla="*/ 242 h 793"/>
              <a:gd name="T108" fmla="*/ 316 w 636"/>
              <a:gd name="T109" fmla="*/ 208 h 793"/>
              <a:gd name="T110" fmla="*/ 290 w 636"/>
              <a:gd name="T111" fmla="*/ 145 h 793"/>
              <a:gd name="T112" fmla="*/ 333 w 636"/>
              <a:gd name="T113" fmla="*/ 0 h 793"/>
              <a:gd name="T114" fmla="*/ 370 w 636"/>
              <a:gd name="T115" fmla="*/ 6 h 793"/>
              <a:gd name="T116" fmla="*/ 413 w 636"/>
              <a:gd name="T117" fmla="*/ 13 h 793"/>
              <a:gd name="T118" fmla="*/ 441 w 636"/>
              <a:gd name="T119" fmla="*/ 17 h 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36" h="793">
                <a:moveTo>
                  <a:pt x="251" y="710"/>
                </a:moveTo>
                <a:lnTo>
                  <a:pt x="268" y="743"/>
                </a:lnTo>
                <a:lnTo>
                  <a:pt x="262" y="793"/>
                </a:lnTo>
                <a:lnTo>
                  <a:pt x="208" y="766"/>
                </a:lnTo>
                <a:lnTo>
                  <a:pt x="197" y="728"/>
                </a:lnTo>
                <a:lnTo>
                  <a:pt x="180" y="745"/>
                </a:lnTo>
                <a:lnTo>
                  <a:pt x="156" y="743"/>
                </a:lnTo>
                <a:lnTo>
                  <a:pt x="149" y="686"/>
                </a:lnTo>
                <a:lnTo>
                  <a:pt x="156" y="680"/>
                </a:lnTo>
                <a:lnTo>
                  <a:pt x="251" y="710"/>
                </a:lnTo>
                <a:close/>
                <a:moveTo>
                  <a:pt x="441" y="17"/>
                </a:moveTo>
                <a:lnTo>
                  <a:pt x="398" y="138"/>
                </a:lnTo>
                <a:lnTo>
                  <a:pt x="407" y="138"/>
                </a:lnTo>
                <a:lnTo>
                  <a:pt x="495" y="134"/>
                </a:lnTo>
                <a:lnTo>
                  <a:pt x="500" y="134"/>
                </a:lnTo>
                <a:lnTo>
                  <a:pt x="567" y="132"/>
                </a:lnTo>
                <a:lnTo>
                  <a:pt x="601" y="164"/>
                </a:lnTo>
                <a:lnTo>
                  <a:pt x="610" y="173"/>
                </a:lnTo>
                <a:lnTo>
                  <a:pt x="610" y="175"/>
                </a:lnTo>
                <a:lnTo>
                  <a:pt x="593" y="362"/>
                </a:lnTo>
                <a:lnTo>
                  <a:pt x="610" y="422"/>
                </a:lnTo>
                <a:lnTo>
                  <a:pt x="636" y="513"/>
                </a:lnTo>
                <a:lnTo>
                  <a:pt x="521" y="543"/>
                </a:lnTo>
                <a:lnTo>
                  <a:pt x="474" y="496"/>
                </a:lnTo>
                <a:lnTo>
                  <a:pt x="456" y="591"/>
                </a:lnTo>
                <a:lnTo>
                  <a:pt x="435" y="652"/>
                </a:lnTo>
                <a:lnTo>
                  <a:pt x="430" y="667"/>
                </a:lnTo>
                <a:lnTo>
                  <a:pt x="365" y="712"/>
                </a:lnTo>
                <a:lnTo>
                  <a:pt x="374" y="741"/>
                </a:lnTo>
                <a:lnTo>
                  <a:pt x="365" y="747"/>
                </a:lnTo>
                <a:lnTo>
                  <a:pt x="335" y="650"/>
                </a:lnTo>
                <a:lnTo>
                  <a:pt x="318" y="596"/>
                </a:lnTo>
                <a:lnTo>
                  <a:pt x="298" y="621"/>
                </a:lnTo>
                <a:lnTo>
                  <a:pt x="286" y="634"/>
                </a:lnTo>
                <a:lnTo>
                  <a:pt x="301" y="688"/>
                </a:lnTo>
                <a:lnTo>
                  <a:pt x="244" y="680"/>
                </a:lnTo>
                <a:lnTo>
                  <a:pt x="229" y="678"/>
                </a:lnTo>
                <a:lnTo>
                  <a:pt x="175" y="660"/>
                </a:lnTo>
                <a:lnTo>
                  <a:pt x="127" y="636"/>
                </a:lnTo>
                <a:lnTo>
                  <a:pt x="123" y="636"/>
                </a:lnTo>
                <a:lnTo>
                  <a:pt x="88" y="622"/>
                </a:lnTo>
                <a:lnTo>
                  <a:pt x="32" y="602"/>
                </a:lnTo>
                <a:lnTo>
                  <a:pt x="0" y="578"/>
                </a:lnTo>
                <a:lnTo>
                  <a:pt x="65" y="557"/>
                </a:lnTo>
                <a:lnTo>
                  <a:pt x="88" y="550"/>
                </a:lnTo>
                <a:lnTo>
                  <a:pt x="106" y="544"/>
                </a:lnTo>
                <a:lnTo>
                  <a:pt x="138" y="533"/>
                </a:lnTo>
                <a:lnTo>
                  <a:pt x="207" y="507"/>
                </a:lnTo>
                <a:lnTo>
                  <a:pt x="281" y="409"/>
                </a:lnTo>
                <a:lnTo>
                  <a:pt x="279" y="310"/>
                </a:lnTo>
                <a:lnTo>
                  <a:pt x="286" y="301"/>
                </a:lnTo>
                <a:lnTo>
                  <a:pt x="303" y="277"/>
                </a:lnTo>
                <a:lnTo>
                  <a:pt x="311" y="268"/>
                </a:lnTo>
                <a:lnTo>
                  <a:pt x="331" y="242"/>
                </a:lnTo>
                <a:lnTo>
                  <a:pt x="316" y="208"/>
                </a:lnTo>
                <a:lnTo>
                  <a:pt x="290" y="145"/>
                </a:lnTo>
                <a:lnTo>
                  <a:pt x="333" y="0"/>
                </a:lnTo>
                <a:lnTo>
                  <a:pt x="370" y="6"/>
                </a:lnTo>
                <a:lnTo>
                  <a:pt x="413" y="13"/>
                </a:lnTo>
                <a:lnTo>
                  <a:pt x="441" y="17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" name="Freeform 25"/>
          <p:cNvSpPr>
            <a:spLocks/>
          </p:cNvSpPr>
          <p:nvPr/>
        </p:nvSpPr>
        <p:spPr bwMode="auto">
          <a:xfrm>
            <a:off x="5394326" y="4575175"/>
            <a:ext cx="1206500" cy="1158875"/>
          </a:xfrm>
          <a:custGeom>
            <a:avLst/>
            <a:gdLst>
              <a:gd name="T0" fmla="*/ 723 w 760"/>
              <a:gd name="T1" fmla="*/ 318 h 730"/>
              <a:gd name="T2" fmla="*/ 704 w 760"/>
              <a:gd name="T3" fmla="*/ 303 h 730"/>
              <a:gd name="T4" fmla="*/ 697 w 760"/>
              <a:gd name="T5" fmla="*/ 245 h 730"/>
              <a:gd name="T6" fmla="*/ 658 w 760"/>
              <a:gd name="T7" fmla="*/ 271 h 730"/>
              <a:gd name="T8" fmla="*/ 578 w 760"/>
              <a:gd name="T9" fmla="*/ 238 h 730"/>
              <a:gd name="T10" fmla="*/ 485 w 760"/>
              <a:gd name="T11" fmla="*/ 371 h 730"/>
              <a:gd name="T12" fmla="*/ 440 w 760"/>
              <a:gd name="T13" fmla="*/ 355 h 730"/>
              <a:gd name="T14" fmla="*/ 403 w 760"/>
              <a:gd name="T15" fmla="*/ 288 h 730"/>
              <a:gd name="T16" fmla="*/ 358 w 760"/>
              <a:gd name="T17" fmla="*/ 308 h 730"/>
              <a:gd name="T18" fmla="*/ 275 w 760"/>
              <a:gd name="T19" fmla="*/ 316 h 730"/>
              <a:gd name="T20" fmla="*/ 174 w 760"/>
              <a:gd name="T21" fmla="*/ 241 h 730"/>
              <a:gd name="T22" fmla="*/ 219 w 760"/>
              <a:gd name="T23" fmla="*/ 119 h 730"/>
              <a:gd name="T24" fmla="*/ 176 w 760"/>
              <a:gd name="T25" fmla="*/ 110 h 730"/>
              <a:gd name="T26" fmla="*/ 132 w 760"/>
              <a:gd name="T27" fmla="*/ 84 h 730"/>
              <a:gd name="T28" fmla="*/ 132 w 760"/>
              <a:gd name="T29" fmla="*/ 0 h 730"/>
              <a:gd name="T30" fmla="*/ 57 w 760"/>
              <a:gd name="T31" fmla="*/ 9 h 730"/>
              <a:gd name="T32" fmla="*/ 0 w 760"/>
              <a:gd name="T33" fmla="*/ 128 h 730"/>
              <a:gd name="T34" fmla="*/ 210 w 760"/>
              <a:gd name="T35" fmla="*/ 358 h 730"/>
              <a:gd name="T36" fmla="*/ 173 w 760"/>
              <a:gd name="T37" fmla="*/ 446 h 730"/>
              <a:gd name="T38" fmla="*/ 81 w 760"/>
              <a:gd name="T39" fmla="*/ 470 h 730"/>
              <a:gd name="T40" fmla="*/ 13 w 760"/>
              <a:gd name="T41" fmla="*/ 541 h 730"/>
              <a:gd name="T42" fmla="*/ 83 w 760"/>
              <a:gd name="T43" fmla="*/ 596 h 730"/>
              <a:gd name="T44" fmla="*/ 74 w 760"/>
              <a:gd name="T45" fmla="*/ 678 h 730"/>
              <a:gd name="T46" fmla="*/ 91 w 760"/>
              <a:gd name="T47" fmla="*/ 730 h 730"/>
              <a:gd name="T48" fmla="*/ 199 w 760"/>
              <a:gd name="T49" fmla="*/ 652 h 730"/>
              <a:gd name="T50" fmla="*/ 318 w 760"/>
              <a:gd name="T51" fmla="*/ 652 h 730"/>
              <a:gd name="T52" fmla="*/ 420 w 760"/>
              <a:gd name="T53" fmla="*/ 671 h 730"/>
              <a:gd name="T54" fmla="*/ 470 w 760"/>
              <a:gd name="T55" fmla="*/ 654 h 730"/>
              <a:gd name="T56" fmla="*/ 457 w 760"/>
              <a:gd name="T57" fmla="*/ 554 h 730"/>
              <a:gd name="T58" fmla="*/ 531 w 760"/>
              <a:gd name="T59" fmla="*/ 494 h 730"/>
              <a:gd name="T60" fmla="*/ 544 w 760"/>
              <a:gd name="T61" fmla="*/ 386 h 730"/>
              <a:gd name="T62" fmla="*/ 596 w 760"/>
              <a:gd name="T63" fmla="*/ 385 h 730"/>
              <a:gd name="T64" fmla="*/ 607 w 760"/>
              <a:gd name="T65" fmla="*/ 438 h 730"/>
              <a:gd name="T66" fmla="*/ 613 w 760"/>
              <a:gd name="T67" fmla="*/ 470 h 730"/>
              <a:gd name="T68" fmla="*/ 557 w 760"/>
              <a:gd name="T69" fmla="*/ 533 h 730"/>
              <a:gd name="T70" fmla="*/ 568 w 760"/>
              <a:gd name="T71" fmla="*/ 570 h 730"/>
              <a:gd name="T72" fmla="*/ 695 w 760"/>
              <a:gd name="T73" fmla="*/ 552 h 730"/>
              <a:gd name="T74" fmla="*/ 669 w 760"/>
              <a:gd name="T75" fmla="*/ 492 h 730"/>
              <a:gd name="T76" fmla="*/ 760 w 760"/>
              <a:gd name="T77" fmla="*/ 344 h 7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60" h="730">
                <a:moveTo>
                  <a:pt x="760" y="344"/>
                </a:moveTo>
                <a:lnTo>
                  <a:pt x="723" y="318"/>
                </a:lnTo>
                <a:lnTo>
                  <a:pt x="706" y="305"/>
                </a:lnTo>
                <a:lnTo>
                  <a:pt x="704" y="303"/>
                </a:lnTo>
                <a:lnTo>
                  <a:pt x="725" y="269"/>
                </a:lnTo>
                <a:lnTo>
                  <a:pt x="697" y="245"/>
                </a:lnTo>
                <a:lnTo>
                  <a:pt x="697" y="245"/>
                </a:lnTo>
                <a:lnTo>
                  <a:pt x="658" y="271"/>
                </a:lnTo>
                <a:lnTo>
                  <a:pt x="648" y="241"/>
                </a:lnTo>
                <a:lnTo>
                  <a:pt x="578" y="238"/>
                </a:lnTo>
                <a:lnTo>
                  <a:pt x="550" y="266"/>
                </a:lnTo>
                <a:lnTo>
                  <a:pt x="485" y="371"/>
                </a:lnTo>
                <a:lnTo>
                  <a:pt x="455" y="358"/>
                </a:lnTo>
                <a:lnTo>
                  <a:pt x="440" y="355"/>
                </a:lnTo>
                <a:lnTo>
                  <a:pt x="438" y="349"/>
                </a:lnTo>
                <a:lnTo>
                  <a:pt x="403" y="288"/>
                </a:lnTo>
                <a:lnTo>
                  <a:pt x="377" y="299"/>
                </a:lnTo>
                <a:lnTo>
                  <a:pt x="358" y="308"/>
                </a:lnTo>
                <a:lnTo>
                  <a:pt x="288" y="273"/>
                </a:lnTo>
                <a:lnTo>
                  <a:pt x="275" y="316"/>
                </a:lnTo>
                <a:lnTo>
                  <a:pt x="234" y="338"/>
                </a:lnTo>
                <a:lnTo>
                  <a:pt x="174" y="241"/>
                </a:lnTo>
                <a:lnTo>
                  <a:pt x="221" y="180"/>
                </a:lnTo>
                <a:lnTo>
                  <a:pt x="219" y="119"/>
                </a:lnTo>
                <a:lnTo>
                  <a:pt x="230" y="78"/>
                </a:lnTo>
                <a:lnTo>
                  <a:pt x="176" y="110"/>
                </a:lnTo>
                <a:lnTo>
                  <a:pt x="135" y="106"/>
                </a:lnTo>
                <a:lnTo>
                  <a:pt x="132" y="84"/>
                </a:lnTo>
                <a:lnTo>
                  <a:pt x="130" y="52"/>
                </a:lnTo>
                <a:lnTo>
                  <a:pt x="132" y="0"/>
                </a:lnTo>
                <a:lnTo>
                  <a:pt x="106" y="24"/>
                </a:lnTo>
                <a:lnTo>
                  <a:pt x="57" y="9"/>
                </a:lnTo>
                <a:lnTo>
                  <a:pt x="42" y="97"/>
                </a:lnTo>
                <a:lnTo>
                  <a:pt x="0" y="128"/>
                </a:lnTo>
                <a:lnTo>
                  <a:pt x="2" y="217"/>
                </a:lnTo>
                <a:lnTo>
                  <a:pt x="210" y="358"/>
                </a:lnTo>
                <a:lnTo>
                  <a:pt x="204" y="373"/>
                </a:lnTo>
                <a:lnTo>
                  <a:pt x="173" y="446"/>
                </a:lnTo>
                <a:lnTo>
                  <a:pt x="161" y="498"/>
                </a:lnTo>
                <a:lnTo>
                  <a:pt x="81" y="470"/>
                </a:lnTo>
                <a:lnTo>
                  <a:pt x="11" y="496"/>
                </a:lnTo>
                <a:lnTo>
                  <a:pt x="13" y="541"/>
                </a:lnTo>
                <a:lnTo>
                  <a:pt x="74" y="589"/>
                </a:lnTo>
                <a:lnTo>
                  <a:pt x="83" y="596"/>
                </a:lnTo>
                <a:lnTo>
                  <a:pt x="42" y="658"/>
                </a:lnTo>
                <a:lnTo>
                  <a:pt x="74" y="678"/>
                </a:lnTo>
                <a:lnTo>
                  <a:pt x="72" y="723"/>
                </a:lnTo>
                <a:lnTo>
                  <a:pt x="91" y="730"/>
                </a:lnTo>
                <a:lnTo>
                  <a:pt x="128" y="676"/>
                </a:lnTo>
                <a:lnTo>
                  <a:pt x="199" y="652"/>
                </a:lnTo>
                <a:lnTo>
                  <a:pt x="239" y="652"/>
                </a:lnTo>
                <a:lnTo>
                  <a:pt x="318" y="652"/>
                </a:lnTo>
                <a:lnTo>
                  <a:pt x="412" y="669"/>
                </a:lnTo>
                <a:lnTo>
                  <a:pt x="420" y="671"/>
                </a:lnTo>
                <a:lnTo>
                  <a:pt x="453" y="673"/>
                </a:lnTo>
                <a:lnTo>
                  <a:pt x="470" y="654"/>
                </a:lnTo>
                <a:lnTo>
                  <a:pt x="457" y="632"/>
                </a:lnTo>
                <a:lnTo>
                  <a:pt x="457" y="554"/>
                </a:lnTo>
                <a:lnTo>
                  <a:pt x="489" y="550"/>
                </a:lnTo>
                <a:lnTo>
                  <a:pt x="531" y="494"/>
                </a:lnTo>
                <a:lnTo>
                  <a:pt x="557" y="461"/>
                </a:lnTo>
                <a:lnTo>
                  <a:pt x="544" y="386"/>
                </a:lnTo>
                <a:lnTo>
                  <a:pt x="554" y="329"/>
                </a:lnTo>
                <a:lnTo>
                  <a:pt x="596" y="385"/>
                </a:lnTo>
                <a:lnTo>
                  <a:pt x="600" y="390"/>
                </a:lnTo>
                <a:lnTo>
                  <a:pt x="607" y="438"/>
                </a:lnTo>
                <a:lnTo>
                  <a:pt x="609" y="448"/>
                </a:lnTo>
                <a:lnTo>
                  <a:pt x="613" y="470"/>
                </a:lnTo>
                <a:lnTo>
                  <a:pt x="585" y="502"/>
                </a:lnTo>
                <a:lnTo>
                  <a:pt x="557" y="533"/>
                </a:lnTo>
                <a:lnTo>
                  <a:pt x="559" y="533"/>
                </a:lnTo>
                <a:lnTo>
                  <a:pt x="568" y="570"/>
                </a:lnTo>
                <a:lnTo>
                  <a:pt x="663" y="624"/>
                </a:lnTo>
                <a:lnTo>
                  <a:pt x="695" y="552"/>
                </a:lnTo>
                <a:lnTo>
                  <a:pt x="682" y="542"/>
                </a:lnTo>
                <a:lnTo>
                  <a:pt x="669" y="492"/>
                </a:lnTo>
                <a:lnTo>
                  <a:pt x="704" y="437"/>
                </a:lnTo>
                <a:lnTo>
                  <a:pt x="760" y="344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" name="Freeform 26"/>
          <p:cNvSpPr>
            <a:spLocks noEditPoints="1"/>
          </p:cNvSpPr>
          <p:nvPr/>
        </p:nvSpPr>
        <p:spPr bwMode="auto">
          <a:xfrm>
            <a:off x="3556001" y="4891088"/>
            <a:ext cx="795338" cy="609600"/>
          </a:xfrm>
          <a:custGeom>
            <a:avLst/>
            <a:gdLst>
              <a:gd name="T0" fmla="*/ 494 w 501"/>
              <a:gd name="T1" fmla="*/ 290 h 384"/>
              <a:gd name="T2" fmla="*/ 501 w 501"/>
              <a:gd name="T3" fmla="*/ 319 h 384"/>
              <a:gd name="T4" fmla="*/ 470 w 501"/>
              <a:gd name="T5" fmla="*/ 366 h 384"/>
              <a:gd name="T6" fmla="*/ 444 w 501"/>
              <a:gd name="T7" fmla="*/ 382 h 384"/>
              <a:gd name="T8" fmla="*/ 407 w 501"/>
              <a:gd name="T9" fmla="*/ 384 h 384"/>
              <a:gd name="T10" fmla="*/ 440 w 501"/>
              <a:gd name="T11" fmla="*/ 297 h 384"/>
              <a:gd name="T12" fmla="*/ 416 w 501"/>
              <a:gd name="T13" fmla="*/ 295 h 384"/>
              <a:gd name="T14" fmla="*/ 384 w 501"/>
              <a:gd name="T15" fmla="*/ 327 h 384"/>
              <a:gd name="T16" fmla="*/ 317 w 501"/>
              <a:gd name="T17" fmla="*/ 291 h 384"/>
              <a:gd name="T18" fmla="*/ 314 w 501"/>
              <a:gd name="T19" fmla="*/ 290 h 384"/>
              <a:gd name="T20" fmla="*/ 310 w 501"/>
              <a:gd name="T21" fmla="*/ 288 h 384"/>
              <a:gd name="T22" fmla="*/ 401 w 501"/>
              <a:gd name="T23" fmla="*/ 238 h 384"/>
              <a:gd name="T24" fmla="*/ 436 w 501"/>
              <a:gd name="T25" fmla="*/ 252 h 384"/>
              <a:gd name="T26" fmla="*/ 436 w 501"/>
              <a:gd name="T27" fmla="*/ 273 h 384"/>
              <a:gd name="T28" fmla="*/ 448 w 501"/>
              <a:gd name="T29" fmla="*/ 277 h 384"/>
              <a:gd name="T30" fmla="*/ 494 w 501"/>
              <a:gd name="T31" fmla="*/ 290 h 384"/>
              <a:gd name="T32" fmla="*/ 329 w 501"/>
              <a:gd name="T33" fmla="*/ 0 h 384"/>
              <a:gd name="T34" fmla="*/ 416 w 501"/>
              <a:gd name="T35" fmla="*/ 26 h 384"/>
              <a:gd name="T36" fmla="*/ 440 w 501"/>
              <a:gd name="T37" fmla="*/ 57 h 384"/>
              <a:gd name="T38" fmla="*/ 438 w 501"/>
              <a:gd name="T39" fmla="*/ 122 h 384"/>
              <a:gd name="T40" fmla="*/ 436 w 501"/>
              <a:gd name="T41" fmla="*/ 120 h 384"/>
              <a:gd name="T42" fmla="*/ 397 w 501"/>
              <a:gd name="T43" fmla="*/ 117 h 384"/>
              <a:gd name="T44" fmla="*/ 362 w 501"/>
              <a:gd name="T45" fmla="*/ 174 h 384"/>
              <a:gd name="T46" fmla="*/ 370 w 501"/>
              <a:gd name="T47" fmla="*/ 180 h 384"/>
              <a:gd name="T48" fmla="*/ 360 w 501"/>
              <a:gd name="T49" fmla="*/ 176 h 384"/>
              <a:gd name="T50" fmla="*/ 345 w 501"/>
              <a:gd name="T51" fmla="*/ 145 h 384"/>
              <a:gd name="T52" fmla="*/ 321 w 501"/>
              <a:gd name="T53" fmla="*/ 80 h 384"/>
              <a:gd name="T54" fmla="*/ 284 w 501"/>
              <a:gd name="T55" fmla="*/ 104 h 384"/>
              <a:gd name="T56" fmla="*/ 299 w 501"/>
              <a:gd name="T57" fmla="*/ 154 h 384"/>
              <a:gd name="T58" fmla="*/ 321 w 501"/>
              <a:gd name="T59" fmla="*/ 176 h 384"/>
              <a:gd name="T60" fmla="*/ 347 w 501"/>
              <a:gd name="T61" fmla="*/ 202 h 384"/>
              <a:gd name="T62" fmla="*/ 327 w 501"/>
              <a:gd name="T63" fmla="*/ 238 h 384"/>
              <a:gd name="T64" fmla="*/ 260 w 501"/>
              <a:gd name="T65" fmla="*/ 252 h 384"/>
              <a:gd name="T66" fmla="*/ 219 w 501"/>
              <a:gd name="T67" fmla="*/ 251 h 384"/>
              <a:gd name="T68" fmla="*/ 265 w 501"/>
              <a:gd name="T69" fmla="*/ 280 h 384"/>
              <a:gd name="T70" fmla="*/ 280 w 501"/>
              <a:gd name="T71" fmla="*/ 290 h 384"/>
              <a:gd name="T72" fmla="*/ 282 w 501"/>
              <a:gd name="T73" fmla="*/ 349 h 384"/>
              <a:gd name="T74" fmla="*/ 141 w 501"/>
              <a:gd name="T75" fmla="*/ 329 h 384"/>
              <a:gd name="T76" fmla="*/ 57 w 501"/>
              <a:gd name="T77" fmla="*/ 286 h 384"/>
              <a:gd name="T78" fmla="*/ 20 w 501"/>
              <a:gd name="T79" fmla="*/ 277 h 384"/>
              <a:gd name="T80" fmla="*/ 0 w 501"/>
              <a:gd name="T81" fmla="*/ 199 h 384"/>
              <a:gd name="T82" fmla="*/ 50 w 501"/>
              <a:gd name="T83" fmla="*/ 178 h 384"/>
              <a:gd name="T84" fmla="*/ 65 w 501"/>
              <a:gd name="T85" fmla="*/ 141 h 384"/>
              <a:gd name="T86" fmla="*/ 91 w 501"/>
              <a:gd name="T87" fmla="*/ 81 h 384"/>
              <a:gd name="T88" fmla="*/ 165 w 501"/>
              <a:gd name="T89" fmla="*/ 85 h 384"/>
              <a:gd name="T90" fmla="*/ 158 w 501"/>
              <a:gd name="T91" fmla="*/ 55 h 384"/>
              <a:gd name="T92" fmla="*/ 238 w 501"/>
              <a:gd name="T93" fmla="*/ 20 h 384"/>
              <a:gd name="T94" fmla="*/ 271 w 501"/>
              <a:gd name="T95" fmla="*/ 5 h 384"/>
              <a:gd name="T96" fmla="*/ 278 w 501"/>
              <a:gd name="T97" fmla="*/ 24 h 384"/>
              <a:gd name="T98" fmla="*/ 329 w 501"/>
              <a:gd name="T99" fmla="*/ 0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01" h="384">
                <a:moveTo>
                  <a:pt x="494" y="290"/>
                </a:moveTo>
                <a:lnTo>
                  <a:pt x="501" y="319"/>
                </a:lnTo>
                <a:lnTo>
                  <a:pt x="470" y="366"/>
                </a:lnTo>
                <a:lnTo>
                  <a:pt x="444" y="382"/>
                </a:lnTo>
                <a:lnTo>
                  <a:pt x="407" y="384"/>
                </a:lnTo>
                <a:lnTo>
                  <a:pt x="440" y="297"/>
                </a:lnTo>
                <a:lnTo>
                  <a:pt x="416" y="295"/>
                </a:lnTo>
                <a:lnTo>
                  <a:pt x="384" y="327"/>
                </a:lnTo>
                <a:lnTo>
                  <a:pt x="317" y="291"/>
                </a:lnTo>
                <a:lnTo>
                  <a:pt x="314" y="290"/>
                </a:lnTo>
                <a:lnTo>
                  <a:pt x="310" y="288"/>
                </a:lnTo>
                <a:lnTo>
                  <a:pt x="401" y="238"/>
                </a:lnTo>
                <a:lnTo>
                  <a:pt x="436" y="252"/>
                </a:lnTo>
                <a:lnTo>
                  <a:pt x="436" y="273"/>
                </a:lnTo>
                <a:lnTo>
                  <a:pt x="448" y="277"/>
                </a:lnTo>
                <a:lnTo>
                  <a:pt x="494" y="290"/>
                </a:lnTo>
                <a:close/>
                <a:moveTo>
                  <a:pt x="329" y="0"/>
                </a:moveTo>
                <a:lnTo>
                  <a:pt x="416" y="26"/>
                </a:lnTo>
                <a:lnTo>
                  <a:pt x="440" y="57"/>
                </a:lnTo>
                <a:lnTo>
                  <a:pt x="438" y="122"/>
                </a:lnTo>
                <a:lnTo>
                  <a:pt x="436" y="120"/>
                </a:lnTo>
                <a:lnTo>
                  <a:pt x="397" y="117"/>
                </a:lnTo>
                <a:lnTo>
                  <a:pt x="362" y="174"/>
                </a:lnTo>
                <a:lnTo>
                  <a:pt x="370" y="180"/>
                </a:lnTo>
                <a:lnTo>
                  <a:pt x="360" y="176"/>
                </a:lnTo>
                <a:lnTo>
                  <a:pt x="345" y="145"/>
                </a:lnTo>
                <a:lnTo>
                  <a:pt x="321" y="80"/>
                </a:lnTo>
                <a:lnTo>
                  <a:pt x="284" y="104"/>
                </a:lnTo>
                <a:lnTo>
                  <a:pt x="299" y="154"/>
                </a:lnTo>
                <a:lnTo>
                  <a:pt x="321" y="176"/>
                </a:lnTo>
                <a:lnTo>
                  <a:pt x="347" y="202"/>
                </a:lnTo>
                <a:lnTo>
                  <a:pt x="327" y="238"/>
                </a:lnTo>
                <a:lnTo>
                  <a:pt x="260" y="252"/>
                </a:lnTo>
                <a:lnTo>
                  <a:pt x="219" y="251"/>
                </a:lnTo>
                <a:lnTo>
                  <a:pt x="265" y="280"/>
                </a:lnTo>
                <a:lnTo>
                  <a:pt x="280" y="290"/>
                </a:lnTo>
                <a:lnTo>
                  <a:pt x="282" y="349"/>
                </a:lnTo>
                <a:lnTo>
                  <a:pt x="141" y="329"/>
                </a:lnTo>
                <a:lnTo>
                  <a:pt x="57" y="286"/>
                </a:lnTo>
                <a:lnTo>
                  <a:pt x="20" y="277"/>
                </a:lnTo>
                <a:lnTo>
                  <a:pt x="0" y="199"/>
                </a:lnTo>
                <a:lnTo>
                  <a:pt x="50" y="178"/>
                </a:lnTo>
                <a:lnTo>
                  <a:pt x="65" y="141"/>
                </a:lnTo>
                <a:lnTo>
                  <a:pt x="91" y="81"/>
                </a:lnTo>
                <a:lnTo>
                  <a:pt x="165" y="85"/>
                </a:lnTo>
                <a:lnTo>
                  <a:pt x="158" y="55"/>
                </a:lnTo>
                <a:lnTo>
                  <a:pt x="238" y="20"/>
                </a:lnTo>
                <a:lnTo>
                  <a:pt x="271" y="5"/>
                </a:lnTo>
                <a:lnTo>
                  <a:pt x="278" y="24"/>
                </a:lnTo>
                <a:lnTo>
                  <a:pt x="329" y="0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" name="Freeform 27"/>
          <p:cNvSpPr>
            <a:spLocks/>
          </p:cNvSpPr>
          <p:nvPr/>
        </p:nvSpPr>
        <p:spPr bwMode="auto">
          <a:xfrm>
            <a:off x="4130676" y="4025900"/>
            <a:ext cx="1330325" cy="1566863"/>
          </a:xfrm>
          <a:custGeom>
            <a:avLst/>
            <a:gdLst>
              <a:gd name="T0" fmla="*/ 764 w 838"/>
              <a:gd name="T1" fmla="*/ 140 h 987"/>
              <a:gd name="T2" fmla="*/ 835 w 838"/>
              <a:gd name="T3" fmla="*/ 41 h 987"/>
              <a:gd name="T4" fmla="*/ 727 w 838"/>
              <a:gd name="T5" fmla="*/ 62 h 987"/>
              <a:gd name="T6" fmla="*/ 677 w 838"/>
              <a:gd name="T7" fmla="*/ 0 h 987"/>
              <a:gd name="T8" fmla="*/ 647 w 838"/>
              <a:gd name="T9" fmla="*/ 115 h 987"/>
              <a:gd name="T10" fmla="*/ 574 w 838"/>
              <a:gd name="T11" fmla="*/ 158 h 987"/>
              <a:gd name="T12" fmla="*/ 558 w 838"/>
              <a:gd name="T13" fmla="*/ 305 h 987"/>
              <a:gd name="T14" fmla="*/ 524 w 838"/>
              <a:gd name="T15" fmla="*/ 390 h 987"/>
              <a:gd name="T16" fmla="*/ 535 w 838"/>
              <a:gd name="T17" fmla="*/ 428 h 987"/>
              <a:gd name="T18" fmla="*/ 422 w 838"/>
              <a:gd name="T19" fmla="*/ 446 h 987"/>
              <a:gd name="T20" fmla="*/ 433 w 838"/>
              <a:gd name="T21" fmla="*/ 411 h 987"/>
              <a:gd name="T22" fmla="*/ 266 w 838"/>
              <a:gd name="T23" fmla="*/ 465 h 987"/>
              <a:gd name="T24" fmla="*/ 229 w 838"/>
              <a:gd name="T25" fmla="*/ 547 h 987"/>
              <a:gd name="T26" fmla="*/ 73 w 838"/>
              <a:gd name="T27" fmla="*/ 563 h 987"/>
              <a:gd name="T28" fmla="*/ 78 w 838"/>
              <a:gd name="T29" fmla="*/ 602 h 987"/>
              <a:gd name="T30" fmla="*/ 74 w 838"/>
              <a:gd name="T31" fmla="*/ 665 h 987"/>
              <a:gd name="T32" fmla="*/ 0 w 838"/>
              <a:gd name="T33" fmla="*/ 719 h 987"/>
              <a:gd name="T34" fmla="*/ 67 w 838"/>
              <a:gd name="T35" fmla="*/ 751 h 987"/>
              <a:gd name="T36" fmla="*/ 102 w 838"/>
              <a:gd name="T37" fmla="*/ 768 h 987"/>
              <a:gd name="T38" fmla="*/ 188 w 838"/>
              <a:gd name="T39" fmla="*/ 749 h 987"/>
              <a:gd name="T40" fmla="*/ 91 w 838"/>
              <a:gd name="T41" fmla="*/ 807 h 987"/>
              <a:gd name="T42" fmla="*/ 74 w 838"/>
              <a:gd name="T43" fmla="*/ 818 h 987"/>
              <a:gd name="T44" fmla="*/ 132 w 838"/>
              <a:gd name="T45" fmla="*/ 835 h 987"/>
              <a:gd name="T46" fmla="*/ 108 w 838"/>
              <a:gd name="T47" fmla="*/ 911 h 987"/>
              <a:gd name="T48" fmla="*/ 180 w 838"/>
              <a:gd name="T49" fmla="*/ 866 h 987"/>
              <a:gd name="T50" fmla="*/ 119 w 838"/>
              <a:gd name="T51" fmla="*/ 953 h 987"/>
              <a:gd name="T52" fmla="*/ 160 w 838"/>
              <a:gd name="T53" fmla="*/ 974 h 987"/>
              <a:gd name="T54" fmla="*/ 232 w 838"/>
              <a:gd name="T55" fmla="*/ 924 h 987"/>
              <a:gd name="T56" fmla="*/ 305 w 838"/>
              <a:gd name="T57" fmla="*/ 866 h 987"/>
              <a:gd name="T58" fmla="*/ 348 w 838"/>
              <a:gd name="T59" fmla="*/ 846 h 987"/>
              <a:gd name="T60" fmla="*/ 368 w 838"/>
              <a:gd name="T61" fmla="*/ 822 h 987"/>
              <a:gd name="T62" fmla="*/ 441 w 838"/>
              <a:gd name="T63" fmla="*/ 621 h 987"/>
              <a:gd name="T64" fmla="*/ 561 w 838"/>
              <a:gd name="T65" fmla="*/ 563 h 987"/>
              <a:gd name="T66" fmla="*/ 628 w 838"/>
              <a:gd name="T67" fmla="*/ 621 h 987"/>
              <a:gd name="T68" fmla="*/ 671 w 838"/>
              <a:gd name="T69" fmla="*/ 513 h 987"/>
              <a:gd name="T70" fmla="*/ 680 w 838"/>
              <a:gd name="T71" fmla="*/ 454 h 987"/>
              <a:gd name="T72" fmla="*/ 688 w 838"/>
              <a:gd name="T73" fmla="*/ 294 h 987"/>
              <a:gd name="T74" fmla="*/ 768 w 838"/>
              <a:gd name="T75" fmla="*/ 155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38" h="987">
                <a:moveTo>
                  <a:pt x="768" y="155"/>
                </a:moveTo>
                <a:lnTo>
                  <a:pt x="764" y="140"/>
                </a:lnTo>
                <a:lnTo>
                  <a:pt x="838" y="108"/>
                </a:lnTo>
                <a:lnTo>
                  <a:pt x="835" y="41"/>
                </a:lnTo>
                <a:lnTo>
                  <a:pt x="835" y="15"/>
                </a:lnTo>
                <a:lnTo>
                  <a:pt x="727" y="62"/>
                </a:lnTo>
                <a:lnTo>
                  <a:pt x="721" y="56"/>
                </a:lnTo>
                <a:lnTo>
                  <a:pt x="677" y="0"/>
                </a:lnTo>
                <a:lnTo>
                  <a:pt x="632" y="67"/>
                </a:lnTo>
                <a:lnTo>
                  <a:pt x="647" y="115"/>
                </a:lnTo>
                <a:lnTo>
                  <a:pt x="651" y="132"/>
                </a:lnTo>
                <a:lnTo>
                  <a:pt x="574" y="158"/>
                </a:lnTo>
                <a:lnTo>
                  <a:pt x="587" y="273"/>
                </a:lnTo>
                <a:lnTo>
                  <a:pt x="558" y="305"/>
                </a:lnTo>
                <a:lnTo>
                  <a:pt x="560" y="368"/>
                </a:lnTo>
                <a:lnTo>
                  <a:pt x="524" y="390"/>
                </a:lnTo>
                <a:lnTo>
                  <a:pt x="522" y="390"/>
                </a:lnTo>
                <a:lnTo>
                  <a:pt x="535" y="428"/>
                </a:lnTo>
                <a:lnTo>
                  <a:pt x="470" y="441"/>
                </a:lnTo>
                <a:lnTo>
                  <a:pt x="422" y="446"/>
                </a:lnTo>
                <a:lnTo>
                  <a:pt x="426" y="430"/>
                </a:lnTo>
                <a:lnTo>
                  <a:pt x="433" y="411"/>
                </a:lnTo>
                <a:lnTo>
                  <a:pt x="346" y="470"/>
                </a:lnTo>
                <a:lnTo>
                  <a:pt x="266" y="465"/>
                </a:lnTo>
                <a:lnTo>
                  <a:pt x="229" y="498"/>
                </a:lnTo>
                <a:lnTo>
                  <a:pt x="229" y="547"/>
                </a:lnTo>
                <a:lnTo>
                  <a:pt x="121" y="539"/>
                </a:lnTo>
                <a:lnTo>
                  <a:pt x="73" y="563"/>
                </a:lnTo>
                <a:lnTo>
                  <a:pt x="54" y="571"/>
                </a:lnTo>
                <a:lnTo>
                  <a:pt x="78" y="602"/>
                </a:lnTo>
                <a:lnTo>
                  <a:pt x="76" y="667"/>
                </a:lnTo>
                <a:lnTo>
                  <a:pt x="74" y="665"/>
                </a:lnTo>
                <a:lnTo>
                  <a:pt x="35" y="662"/>
                </a:lnTo>
                <a:lnTo>
                  <a:pt x="0" y="719"/>
                </a:lnTo>
                <a:lnTo>
                  <a:pt x="8" y="725"/>
                </a:lnTo>
                <a:lnTo>
                  <a:pt x="67" y="751"/>
                </a:lnTo>
                <a:lnTo>
                  <a:pt x="69" y="753"/>
                </a:lnTo>
                <a:lnTo>
                  <a:pt x="102" y="768"/>
                </a:lnTo>
                <a:lnTo>
                  <a:pt x="186" y="751"/>
                </a:lnTo>
                <a:lnTo>
                  <a:pt x="188" y="749"/>
                </a:lnTo>
                <a:lnTo>
                  <a:pt x="195" y="796"/>
                </a:lnTo>
                <a:lnTo>
                  <a:pt x="91" y="807"/>
                </a:lnTo>
                <a:lnTo>
                  <a:pt x="74" y="797"/>
                </a:lnTo>
                <a:lnTo>
                  <a:pt x="74" y="818"/>
                </a:lnTo>
                <a:lnTo>
                  <a:pt x="86" y="822"/>
                </a:lnTo>
                <a:lnTo>
                  <a:pt x="132" y="835"/>
                </a:lnTo>
                <a:lnTo>
                  <a:pt x="139" y="864"/>
                </a:lnTo>
                <a:lnTo>
                  <a:pt x="108" y="911"/>
                </a:lnTo>
                <a:lnTo>
                  <a:pt x="125" y="901"/>
                </a:lnTo>
                <a:lnTo>
                  <a:pt x="180" y="866"/>
                </a:lnTo>
                <a:lnTo>
                  <a:pt x="126" y="942"/>
                </a:lnTo>
                <a:lnTo>
                  <a:pt x="119" y="953"/>
                </a:lnTo>
                <a:lnTo>
                  <a:pt x="112" y="987"/>
                </a:lnTo>
                <a:lnTo>
                  <a:pt x="160" y="974"/>
                </a:lnTo>
                <a:lnTo>
                  <a:pt x="199" y="939"/>
                </a:lnTo>
                <a:lnTo>
                  <a:pt x="232" y="924"/>
                </a:lnTo>
                <a:lnTo>
                  <a:pt x="294" y="909"/>
                </a:lnTo>
                <a:lnTo>
                  <a:pt x="305" y="866"/>
                </a:lnTo>
                <a:lnTo>
                  <a:pt x="350" y="823"/>
                </a:lnTo>
                <a:lnTo>
                  <a:pt x="348" y="846"/>
                </a:lnTo>
                <a:lnTo>
                  <a:pt x="357" y="827"/>
                </a:lnTo>
                <a:lnTo>
                  <a:pt x="368" y="822"/>
                </a:lnTo>
                <a:lnTo>
                  <a:pt x="418" y="790"/>
                </a:lnTo>
                <a:lnTo>
                  <a:pt x="441" y="621"/>
                </a:lnTo>
                <a:lnTo>
                  <a:pt x="474" y="586"/>
                </a:lnTo>
                <a:lnTo>
                  <a:pt x="561" y="563"/>
                </a:lnTo>
                <a:lnTo>
                  <a:pt x="556" y="602"/>
                </a:lnTo>
                <a:lnTo>
                  <a:pt x="628" y="621"/>
                </a:lnTo>
                <a:lnTo>
                  <a:pt x="662" y="537"/>
                </a:lnTo>
                <a:lnTo>
                  <a:pt x="671" y="513"/>
                </a:lnTo>
                <a:lnTo>
                  <a:pt x="628" y="491"/>
                </a:lnTo>
                <a:lnTo>
                  <a:pt x="680" y="454"/>
                </a:lnTo>
                <a:lnTo>
                  <a:pt x="697" y="366"/>
                </a:lnTo>
                <a:lnTo>
                  <a:pt x="688" y="294"/>
                </a:lnTo>
                <a:lnTo>
                  <a:pt x="784" y="223"/>
                </a:lnTo>
                <a:lnTo>
                  <a:pt x="768" y="155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" name="Freeform 28"/>
          <p:cNvSpPr>
            <a:spLocks/>
          </p:cNvSpPr>
          <p:nvPr/>
        </p:nvSpPr>
        <p:spPr bwMode="auto">
          <a:xfrm>
            <a:off x="4357688" y="4197350"/>
            <a:ext cx="1377950" cy="1598613"/>
          </a:xfrm>
          <a:custGeom>
            <a:avLst/>
            <a:gdLst>
              <a:gd name="T0" fmla="*/ 695 w 868"/>
              <a:gd name="T1" fmla="*/ 335 h 1007"/>
              <a:gd name="T2" fmla="*/ 759 w 868"/>
              <a:gd name="T3" fmla="*/ 262 h 1007"/>
              <a:gd name="T4" fmla="*/ 868 w 868"/>
              <a:gd name="T5" fmla="*/ 87 h 1007"/>
              <a:gd name="T6" fmla="*/ 734 w 868"/>
              <a:gd name="T7" fmla="*/ 65 h 1007"/>
              <a:gd name="T8" fmla="*/ 621 w 868"/>
              <a:gd name="T9" fmla="*/ 32 h 1007"/>
              <a:gd name="T10" fmla="*/ 641 w 868"/>
              <a:gd name="T11" fmla="*/ 115 h 1007"/>
              <a:gd name="T12" fmla="*/ 554 w 868"/>
              <a:gd name="T13" fmla="*/ 258 h 1007"/>
              <a:gd name="T14" fmla="*/ 485 w 868"/>
              <a:gd name="T15" fmla="*/ 383 h 1007"/>
              <a:gd name="T16" fmla="*/ 519 w 868"/>
              <a:gd name="T17" fmla="*/ 429 h 1007"/>
              <a:gd name="T18" fmla="*/ 413 w 868"/>
              <a:gd name="T19" fmla="*/ 494 h 1007"/>
              <a:gd name="T20" fmla="*/ 331 w 868"/>
              <a:gd name="T21" fmla="*/ 478 h 1007"/>
              <a:gd name="T22" fmla="*/ 275 w 868"/>
              <a:gd name="T23" fmla="*/ 682 h 1007"/>
              <a:gd name="T24" fmla="*/ 214 w 868"/>
              <a:gd name="T25" fmla="*/ 719 h 1007"/>
              <a:gd name="T26" fmla="*/ 205 w 868"/>
              <a:gd name="T27" fmla="*/ 754 h 1007"/>
              <a:gd name="T28" fmla="*/ 108 w 868"/>
              <a:gd name="T29" fmla="*/ 855 h 1007"/>
              <a:gd name="T30" fmla="*/ 49 w 868"/>
              <a:gd name="T31" fmla="*/ 881 h 1007"/>
              <a:gd name="T32" fmla="*/ 0 w 868"/>
              <a:gd name="T33" fmla="*/ 974 h 1007"/>
              <a:gd name="T34" fmla="*/ 99 w 868"/>
              <a:gd name="T35" fmla="*/ 946 h 1007"/>
              <a:gd name="T36" fmla="*/ 205 w 868"/>
              <a:gd name="T37" fmla="*/ 884 h 1007"/>
              <a:gd name="T38" fmla="*/ 355 w 868"/>
              <a:gd name="T39" fmla="*/ 937 h 1007"/>
              <a:gd name="T40" fmla="*/ 428 w 868"/>
              <a:gd name="T41" fmla="*/ 968 h 1007"/>
              <a:gd name="T42" fmla="*/ 493 w 868"/>
              <a:gd name="T43" fmla="*/ 959 h 1007"/>
              <a:gd name="T44" fmla="*/ 515 w 868"/>
              <a:gd name="T45" fmla="*/ 970 h 1007"/>
              <a:gd name="T46" fmla="*/ 575 w 868"/>
              <a:gd name="T47" fmla="*/ 996 h 1007"/>
              <a:gd name="T48" fmla="*/ 695 w 868"/>
              <a:gd name="T49" fmla="*/ 950 h 1007"/>
              <a:gd name="T50" fmla="*/ 744 w 868"/>
              <a:gd name="T51" fmla="*/ 970 h 1007"/>
              <a:gd name="T52" fmla="*/ 725 w 868"/>
              <a:gd name="T53" fmla="*/ 961 h 1007"/>
              <a:gd name="T54" fmla="*/ 695 w 868"/>
              <a:gd name="T55" fmla="*/ 896 h 1007"/>
              <a:gd name="T56" fmla="*/ 727 w 868"/>
              <a:gd name="T57" fmla="*/ 827 h 1007"/>
              <a:gd name="T58" fmla="*/ 664 w 868"/>
              <a:gd name="T59" fmla="*/ 734 h 1007"/>
              <a:gd name="T60" fmla="*/ 814 w 868"/>
              <a:gd name="T61" fmla="*/ 736 h 1007"/>
              <a:gd name="T62" fmla="*/ 857 w 868"/>
              <a:gd name="T63" fmla="*/ 611 h 1007"/>
              <a:gd name="T64" fmla="*/ 655 w 868"/>
              <a:gd name="T65" fmla="*/ 455 h 10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68" h="1007">
                <a:moveTo>
                  <a:pt x="653" y="366"/>
                </a:moveTo>
                <a:lnTo>
                  <a:pt x="695" y="335"/>
                </a:lnTo>
                <a:lnTo>
                  <a:pt x="710" y="247"/>
                </a:lnTo>
                <a:lnTo>
                  <a:pt x="759" y="262"/>
                </a:lnTo>
                <a:lnTo>
                  <a:pt x="785" y="238"/>
                </a:lnTo>
                <a:lnTo>
                  <a:pt x="868" y="87"/>
                </a:lnTo>
                <a:lnTo>
                  <a:pt x="796" y="45"/>
                </a:lnTo>
                <a:lnTo>
                  <a:pt x="734" y="65"/>
                </a:lnTo>
                <a:lnTo>
                  <a:pt x="695" y="0"/>
                </a:lnTo>
                <a:lnTo>
                  <a:pt x="621" y="32"/>
                </a:lnTo>
                <a:lnTo>
                  <a:pt x="625" y="47"/>
                </a:lnTo>
                <a:lnTo>
                  <a:pt x="641" y="115"/>
                </a:lnTo>
                <a:lnTo>
                  <a:pt x="545" y="186"/>
                </a:lnTo>
                <a:lnTo>
                  <a:pt x="554" y="258"/>
                </a:lnTo>
                <a:lnTo>
                  <a:pt x="537" y="346"/>
                </a:lnTo>
                <a:lnTo>
                  <a:pt x="485" y="383"/>
                </a:lnTo>
                <a:lnTo>
                  <a:pt x="528" y="405"/>
                </a:lnTo>
                <a:lnTo>
                  <a:pt x="519" y="429"/>
                </a:lnTo>
                <a:lnTo>
                  <a:pt x="485" y="513"/>
                </a:lnTo>
                <a:lnTo>
                  <a:pt x="413" y="494"/>
                </a:lnTo>
                <a:lnTo>
                  <a:pt x="418" y="455"/>
                </a:lnTo>
                <a:lnTo>
                  <a:pt x="331" y="478"/>
                </a:lnTo>
                <a:lnTo>
                  <a:pt x="298" y="513"/>
                </a:lnTo>
                <a:lnTo>
                  <a:pt x="275" y="682"/>
                </a:lnTo>
                <a:lnTo>
                  <a:pt x="225" y="714"/>
                </a:lnTo>
                <a:lnTo>
                  <a:pt x="214" y="719"/>
                </a:lnTo>
                <a:lnTo>
                  <a:pt x="205" y="738"/>
                </a:lnTo>
                <a:lnTo>
                  <a:pt x="205" y="754"/>
                </a:lnTo>
                <a:lnTo>
                  <a:pt x="169" y="842"/>
                </a:lnTo>
                <a:lnTo>
                  <a:pt x="108" y="855"/>
                </a:lnTo>
                <a:lnTo>
                  <a:pt x="82" y="860"/>
                </a:lnTo>
                <a:lnTo>
                  <a:pt x="49" y="881"/>
                </a:lnTo>
                <a:lnTo>
                  <a:pt x="15" y="925"/>
                </a:lnTo>
                <a:lnTo>
                  <a:pt x="0" y="974"/>
                </a:lnTo>
                <a:lnTo>
                  <a:pt x="28" y="1000"/>
                </a:lnTo>
                <a:lnTo>
                  <a:pt x="99" y="946"/>
                </a:lnTo>
                <a:lnTo>
                  <a:pt x="134" y="899"/>
                </a:lnTo>
                <a:lnTo>
                  <a:pt x="205" y="884"/>
                </a:lnTo>
                <a:lnTo>
                  <a:pt x="275" y="896"/>
                </a:lnTo>
                <a:lnTo>
                  <a:pt x="355" y="937"/>
                </a:lnTo>
                <a:lnTo>
                  <a:pt x="361" y="938"/>
                </a:lnTo>
                <a:lnTo>
                  <a:pt x="428" y="968"/>
                </a:lnTo>
                <a:lnTo>
                  <a:pt x="446" y="966"/>
                </a:lnTo>
                <a:lnTo>
                  <a:pt x="493" y="959"/>
                </a:lnTo>
                <a:lnTo>
                  <a:pt x="500" y="963"/>
                </a:lnTo>
                <a:lnTo>
                  <a:pt x="515" y="970"/>
                </a:lnTo>
                <a:lnTo>
                  <a:pt x="536" y="981"/>
                </a:lnTo>
                <a:lnTo>
                  <a:pt x="575" y="996"/>
                </a:lnTo>
                <a:lnTo>
                  <a:pt x="666" y="1007"/>
                </a:lnTo>
                <a:lnTo>
                  <a:pt x="695" y="950"/>
                </a:lnTo>
                <a:lnTo>
                  <a:pt x="721" y="1003"/>
                </a:lnTo>
                <a:lnTo>
                  <a:pt x="744" y="970"/>
                </a:lnTo>
                <a:lnTo>
                  <a:pt x="744" y="968"/>
                </a:lnTo>
                <a:lnTo>
                  <a:pt x="725" y="961"/>
                </a:lnTo>
                <a:lnTo>
                  <a:pt x="727" y="916"/>
                </a:lnTo>
                <a:lnTo>
                  <a:pt x="695" y="896"/>
                </a:lnTo>
                <a:lnTo>
                  <a:pt x="736" y="834"/>
                </a:lnTo>
                <a:lnTo>
                  <a:pt x="727" y="827"/>
                </a:lnTo>
                <a:lnTo>
                  <a:pt x="666" y="779"/>
                </a:lnTo>
                <a:lnTo>
                  <a:pt x="664" y="734"/>
                </a:lnTo>
                <a:lnTo>
                  <a:pt x="734" y="708"/>
                </a:lnTo>
                <a:lnTo>
                  <a:pt x="814" y="736"/>
                </a:lnTo>
                <a:lnTo>
                  <a:pt x="826" y="684"/>
                </a:lnTo>
                <a:lnTo>
                  <a:pt x="857" y="611"/>
                </a:lnTo>
                <a:lnTo>
                  <a:pt x="863" y="596"/>
                </a:lnTo>
                <a:lnTo>
                  <a:pt x="655" y="455"/>
                </a:lnTo>
                <a:lnTo>
                  <a:pt x="653" y="366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" name="Freeform 29"/>
          <p:cNvSpPr>
            <a:spLocks/>
          </p:cNvSpPr>
          <p:nvPr/>
        </p:nvSpPr>
        <p:spPr bwMode="auto">
          <a:xfrm>
            <a:off x="5600701" y="4268788"/>
            <a:ext cx="787400" cy="895350"/>
          </a:xfrm>
          <a:custGeom>
            <a:avLst/>
            <a:gdLst>
              <a:gd name="T0" fmla="*/ 448 w 496"/>
              <a:gd name="T1" fmla="*/ 431 h 564"/>
              <a:gd name="T2" fmla="*/ 420 w 496"/>
              <a:gd name="T3" fmla="*/ 459 h 564"/>
              <a:gd name="T4" fmla="*/ 355 w 496"/>
              <a:gd name="T5" fmla="*/ 564 h 564"/>
              <a:gd name="T6" fmla="*/ 325 w 496"/>
              <a:gd name="T7" fmla="*/ 551 h 564"/>
              <a:gd name="T8" fmla="*/ 310 w 496"/>
              <a:gd name="T9" fmla="*/ 548 h 564"/>
              <a:gd name="T10" fmla="*/ 308 w 496"/>
              <a:gd name="T11" fmla="*/ 542 h 564"/>
              <a:gd name="T12" fmla="*/ 273 w 496"/>
              <a:gd name="T13" fmla="*/ 481 h 564"/>
              <a:gd name="T14" fmla="*/ 247 w 496"/>
              <a:gd name="T15" fmla="*/ 492 h 564"/>
              <a:gd name="T16" fmla="*/ 228 w 496"/>
              <a:gd name="T17" fmla="*/ 501 h 564"/>
              <a:gd name="T18" fmla="*/ 158 w 496"/>
              <a:gd name="T19" fmla="*/ 466 h 564"/>
              <a:gd name="T20" fmla="*/ 145 w 496"/>
              <a:gd name="T21" fmla="*/ 509 h 564"/>
              <a:gd name="T22" fmla="*/ 104 w 496"/>
              <a:gd name="T23" fmla="*/ 531 h 564"/>
              <a:gd name="T24" fmla="*/ 44 w 496"/>
              <a:gd name="T25" fmla="*/ 434 h 564"/>
              <a:gd name="T26" fmla="*/ 91 w 496"/>
              <a:gd name="T27" fmla="*/ 373 h 564"/>
              <a:gd name="T28" fmla="*/ 89 w 496"/>
              <a:gd name="T29" fmla="*/ 312 h 564"/>
              <a:gd name="T30" fmla="*/ 100 w 496"/>
              <a:gd name="T31" fmla="*/ 271 h 564"/>
              <a:gd name="T32" fmla="*/ 46 w 496"/>
              <a:gd name="T33" fmla="*/ 303 h 564"/>
              <a:gd name="T34" fmla="*/ 5 w 496"/>
              <a:gd name="T35" fmla="*/ 299 h 564"/>
              <a:gd name="T36" fmla="*/ 2 w 496"/>
              <a:gd name="T37" fmla="*/ 277 h 564"/>
              <a:gd name="T38" fmla="*/ 0 w 496"/>
              <a:gd name="T39" fmla="*/ 245 h 564"/>
              <a:gd name="T40" fmla="*/ 2 w 496"/>
              <a:gd name="T41" fmla="*/ 193 h 564"/>
              <a:gd name="T42" fmla="*/ 85 w 496"/>
              <a:gd name="T43" fmla="*/ 42 h 564"/>
              <a:gd name="T44" fmla="*/ 102 w 496"/>
              <a:gd name="T45" fmla="*/ 0 h 564"/>
              <a:gd name="T46" fmla="*/ 195 w 496"/>
              <a:gd name="T47" fmla="*/ 15 h 564"/>
              <a:gd name="T48" fmla="*/ 212 w 496"/>
              <a:gd name="T49" fmla="*/ 16 h 564"/>
              <a:gd name="T50" fmla="*/ 219 w 496"/>
              <a:gd name="T51" fmla="*/ 18 h 564"/>
              <a:gd name="T52" fmla="*/ 225 w 496"/>
              <a:gd name="T53" fmla="*/ 57 h 564"/>
              <a:gd name="T54" fmla="*/ 201 w 496"/>
              <a:gd name="T55" fmla="*/ 100 h 564"/>
              <a:gd name="T56" fmla="*/ 189 w 496"/>
              <a:gd name="T57" fmla="*/ 117 h 564"/>
              <a:gd name="T58" fmla="*/ 204 w 496"/>
              <a:gd name="T59" fmla="*/ 126 h 564"/>
              <a:gd name="T60" fmla="*/ 210 w 496"/>
              <a:gd name="T61" fmla="*/ 130 h 564"/>
              <a:gd name="T62" fmla="*/ 249 w 496"/>
              <a:gd name="T63" fmla="*/ 156 h 564"/>
              <a:gd name="T64" fmla="*/ 323 w 496"/>
              <a:gd name="T65" fmla="*/ 204 h 564"/>
              <a:gd name="T66" fmla="*/ 301 w 496"/>
              <a:gd name="T67" fmla="*/ 280 h 564"/>
              <a:gd name="T68" fmla="*/ 368 w 496"/>
              <a:gd name="T69" fmla="*/ 364 h 564"/>
              <a:gd name="T70" fmla="*/ 383 w 496"/>
              <a:gd name="T71" fmla="*/ 293 h 564"/>
              <a:gd name="T72" fmla="*/ 476 w 496"/>
              <a:gd name="T73" fmla="*/ 236 h 564"/>
              <a:gd name="T74" fmla="*/ 470 w 496"/>
              <a:gd name="T75" fmla="*/ 303 h 564"/>
              <a:gd name="T76" fmla="*/ 466 w 496"/>
              <a:gd name="T77" fmla="*/ 366 h 564"/>
              <a:gd name="T78" fmla="*/ 496 w 496"/>
              <a:gd name="T79" fmla="*/ 382 h 564"/>
              <a:gd name="T80" fmla="*/ 448 w 496"/>
              <a:gd name="T81" fmla="*/ 431 h 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96" h="564">
                <a:moveTo>
                  <a:pt x="448" y="431"/>
                </a:moveTo>
                <a:lnTo>
                  <a:pt x="420" y="459"/>
                </a:lnTo>
                <a:lnTo>
                  <a:pt x="355" y="564"/>
                </a:lnTo>
                <a:lnTo>
                  <a:pt x="325" y="551"/>
                </a:lnTo>
                <a:lnTo>
                  <a:pt x="310" y="548"/>
                </a:lnTo>
                <a:lnTo>
                  <a:pt x="308" y="542"/>
                </a:lnTo>
                <a:lnTo>
                  <a:pt x="273" y="481"/>
                </a:lnTo>
                <a:lnTo>
                  <a:pt x="247" y="492"/>
                </a:lnTo>
                <a:lnTo>
                  <a:pt x="228" y="501"/>
                </a:lnTo>
                <a:lnTo>
                  <a:pt x="158" y="466"/>
                </a:lnTo>
                <a:lnTo>
                  <a:pt x="145" y="509"/>
                </a:lnTo>
                <a:lnTo>
                  <a:pt x="104" y="531"/>
                </a:lnTo>
                <a:lnTo>
                  <a:pt x="44" y="434"/>
                </a:lnTo>
                <a:lnTo>
                  <a:pt x="91" y="373"/>
                </a:lnTo>
                <a:lnTo>
                  <a:pt x="89" y="312"/>
                </a:lnTo>
                <a:lnTo>
                  <a:pt x="100" y="271"/>
                </a:lnTo>
                <a:lnTo>
                  <a:pt x="46" y="303"/>
                </a:lnTo>
                <a:lnTo>
                  <a:pt x="5" y="299"/>
                </a:lnTo>
                <a:lnTo>
                  <a:pt x="2" y="277"/>
                </a:lnTo>
                <a:lnTo>
                  <a:pt x="0" y="245"/>
                </a:lnTo>
                <a:lnTo>
                  <a:pt x="2" y="193"/>
                </a:lnTo>
                <a:lnTo>
                  <a:pt x="85" y="42"/>
                </a:lnTo>
                <a:lnTo>
                  <a:pt x="102" y="0"/>
                </a:lnTo>
                <a:lnTo>
                  <a:pt x="195" y="15"/>
                </a:lnTo>
                <a:lnTo>
                  <a:pt x="212" y="16"/>
                </a:lnTo>
                <a:lnTo>
                  <a:pt x="219" y="18"/>
                </a:lnTo>
                <a:lnTo>
                  <a:pt x="225" y="57"/>
                </a:lnTo>
                <a:lnTo>
                  <a:pt x="201" y="100"/>
                </a:lnTo>
                <a:lnTo>
                  <a:pt x="189" y="117"/>
                </a:lnTo>
                <a:lnTo>
                  <a:pt x="204" y="126"/>
                </a:lnTo>
                <a:lnTo>
                  <a:pt x="210" y="130"/>
                </a:lnTo>
                <a:lnTo>
                  <a:pt x="249" y="156"/>
                </a:lnTo>
                <a:lnTo>
                  <a:pt x="323" y="204"/>
                </a:lnTo>
                <a:lnTo>
                  <a:pt x="301" y="280"/>
                </a:lnTo>
                <a:lnTo>
                  <a:pt x="368" y="364"/>
                </a:lnTo>
                <a:lnTo>
                  <a:pt x="383" y="293"/>
                </a:lnTo>
                <a:lnTo>
                  <a:pt x="476" y="236"/>
                </a:lnTo>
                <a:lnTo>
                  <a:pt x="470" y="303"/>
                </a:lnTo>
                <a:lnTo>
                  <a:pt x="466" y="366"/>
                </a:lnTo>
                <a:lnTo>
                  <a:pt x="496" y="382"/>
                </a:lnTo>
                <a:lnTo>
                  <a:pt x="448" y="431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" name="Freeform 30"/>
          <p:cNvSpPr>
            <a:spLocks noEditPoints="1"/>
          </p:cNvSpPr>
          <p:nvPr/>
        </p:nvSpPr>
        <p:spPr bwMode="auto">
          <a:xfrm>
            <a:off x="4791076" y="1014413"/>
            <a:ext cx="1425575" cy="1501775"/>
          </a:xfrm>
          <a:custGeom>
            <a:avLst/>
            <a:gdLst>
              <a:gd name="T0" fmla="*/ 483 w 483"/>
              <a:gd name="T1" fmla="*/ 370 h 509"/>
              <a:gd name="T2" fmla="*/ 483 w 483"/>
              <a:gd name="T3" fmla="*/ 371 h 509"/>
              <a:gd name="T4" fmla="*/ 473 w 483"/>
              <a:gd name="T5" fmla="*/ 381 h 509"/>
              <a:gd name="T6" fmla="*/ 449 w 483"/>
              <a:gd name="T7" fmla="*/ 407 h 509"/>
              <a:gd name="T8" fmla="*/ 448 w 483"/>
              <a:gd name="T9" fmla="*/ 407 h 509"/>
              <a:gd name="T10" fmla="*/ 421 w 483"/>
              <a:gd name="T11" fmla="*/ 410 h 509"/>
              <a:gd name="T12" fmla="*/ 383 w 483"/>
              <a:gd name="T13" fmla="*/ 416 h 509"/>
              <a:gd name="T14" fmla="*/ 352 w 483"/>
              <a:gd name="T15" fmla="*/ 420 h 509"/>
              <a:gd name="T16" fmla="*/ 346 w 483"/>
              <a:gd name="T17" fmla="*/ 421 h 509"/>
              <a:gd name="T18" fmla="*/ 331 w 483"/>
              <a:gd name="T19" fmla="*/ 439 h 509"/>
              <a:gd name="T20" fmla="*/ 320 w 483"/>
              <a:gd name="T21" fmla="*/ 451 h 509"/>
              <a:gd name="T22" fmla="*/ 320 w 483"/>
              <a:gd name="T23" fmla="*/ 451 h 509"/>
              <a:gd name="T24" fmla="*/ 319 w 483"/>
              <a:gd name="T25" fmla="*/ 451 h 509"/>
              <a:gd name="T26" fmla="*/ 316 w 483"/>
              <a:gd name="T27" fmla="*/ 445 h 509"/>
              <a:gd name="T28" fmla="*/ 311 w 483"/>
              <a:gd name="T29" fmla="*/ 437 h 509"/>
              <a:gd name="T30" fmla="*/ 309 w 483"/>
              <a:gd name="T31" fmla="*/ 437 h 509"/>
              <a:gd name="T32" fmla="*/ 259 w 483"/>
              <a:gd name="T33" fmla="*/ 444 h 509"/>
              <a:gd name="T34" fmla="*/ 221 w 483"/>
              <a:gd name="T35" fmla="*/ 446 h 509"/>
              <a:gd name="T36" fmla="*/ 179 w 483"/>
              <a:gd name="T37" fmla="*/ 450 h 509"/>
              <a:gd name="T38" fmla="*/ 68 w 483"/>
              <a:gd name="T39" fmla="*/ 509 h 509"/>
              <a:gd name="T40" fmla="*/ 68 w 483"/>
              <a:gd name="T41" fmla="*/ 509 h 509"/>
              <a:gd name="T42" fmla="*/ 68 w 483"/>
              <a:gd name="T43" fmla="*/ 509 h 509"/>
              <a:gd name="T44" fmla="*/ 67 w 483"/>
              <a:gd name="T45" fmla="*/ 509 h 509"/>
              <a:gd name="T46" fmla="*/ 0 w 483"/>
              <a:gd name="T47" fmla="*/ 207 h 509"/>
              <a:gd name="T48" fmla="*/ 128 w 483"/>
              <a:gd name="T49" fmla="*/ 99 h 509"/>
              <a:gd name="T50" fmla="*/ 128 w 483"/>
              <a:gd name="T51" fmla="*/ 99 h 509"/>
              <a:gd name="T52" fmla="*/ 158 w 483"/>
              <a:gd name="T53" fmla="*/ 122 h 509"/>
              <a:gd name="T54" fmla="*/ 162 w 483"/>
              <a:gd name="T55" fmla="*/ 121 h 509"/>
              <a:gd name="T56" fmla="*/ 194 w 483"/>
              <a:gd name="T57" fmla="*/ 118 h 509"/>
              <a:gd name="T58" fmla="*/ 196 w 483"/>
              <a:gd name="T59" fmla="*/ 99 h 509"/>
              <a:gd name="T60" fmla="*/ 196 w 483"/>
              <a:gd name="T61" fmla="*/ 99 h 509"/>
              <a:gd name="T62" fmla="*/ 216 w 483"/>
              <a:gd name="T63" fmla="*/ 94 h 509"/>
              <a:gd name="T64" fmla="*/ 216 w 483"/>
              <a:gd name="T65" fmla="*/ 94 h 509"/>
              <a:gd name="T66" fmla="*/ 244 w 483"/>
              <a:gd name="T67" fmla="*/ 111 h 509"/>
              <a:gd name="T68" fmla="*/ 248 w 483"/>
              <a:gd name="T69" fmla="*/ 114 h 509"/>
              <a:gd name="T70" fmla="*/ 264 w 483"/>
              <a:gd name="T71" fmla="*/ 124 h 509"/>
              <a:gd name="T72" fmla="*/ 277 w 483"/>
              <a:gd name="T73" fmla="*/ 87 h 509"/>
              <a:gd name="T74" fmla="*/ 286 w 483"/>
              <a:gd name="T75" fmla="*/ 65 h 509"/>
              <a:gd name="T76" fmla="*/ 290 w 483"/>
              <a:gd name="T77" fmla="*/ 53 h 509"/>
              <a:gd name="T78" fmla="*/ 290 w 483"/>
              <a:gd name="T79" fmla="*/ 53 h 509"/>
              <a:gd name="T80" fmla="*/ 353 w 483"/>
              <a:gd name="T81" fmla="*/ 1 h 509"/>
              <a:gd name="T82" fmla="*/ 354 w 483"/>
              <a:gd name="T83" fmla="*/ 1 h 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83" h="509">
                <a:moveTo>
                  <a:pt x="483" y="370"/>
                </a:moveTo>
                <a:cubicBezTo>
                  <a:pt x="483" y="371"/>
                  <a:pt x="483" y="371"/>
                  <a:pt x="483" y="371"/>
                </a:cubicBezTo>
                <a:cubicBezTo>
                  <a:pt x="473" y="381"/>
                  <a:pt x="473" y="381"/>
                  <a:pt x="473" y="381"/>
                </a:cubicBezTo>
                <a:cubicBezTo>
                  <a:pt x="449" y="407"/>
                  <a:pt x="449" y="407"/>
                  <a:pt x="449" y="407"/>
                </a:cubicBezTo>
                <a:cubicBezTo>
                  <a:pt x="449" y="407"/>
                  <a:pt x="448" y="407"/>
                  <a:pt x="448" y="407"/>
                </a:cubicBezTo>
                <a:cubicBezTo>
                  <a:pt x="421" y="410"/>
                  <a:pt x="421" y="410"/>
                  <a:pt x="421" y="410"/>
                </a:cubicBezTo>
                <a:cubicBezTo>
                  <a:pt x="383" y="416"/>
                  <a:pt x="383" y="416"/>
                  <a:pt x="383" y="416"/>
                </a:cubicBezTo>
                <a:cubicBezTo>
                  <a:pt x="352" y="420"/>
                  <a:pt x="352" y="420"/>
                  <a:pt x="352" y="420"/>
                </a:cubicBezTo>
                <a:cubicBezTo>
                  <a:pt x="346" y="421"/>
                  <a:pt x="346" y="421"/>
                  <a:pt x="346" y="421"/>
                </a:cubicBezTo>
                <a:cubicBezTo>
                  <a:pt x="331" y="439"/>
                  <a:pt x="331" y="439"/>
                  <a:pt x="331" y="439"/>
                </a:cubicBezTo>
                <a:cubicBezTo>
                  <a:pt x="320" y="451"/>
                  <a:pt x="320" y="451"/>
                  <a:pt x="320" y="451"/>
                </a:cubicBezTo>
                <a:cubicBezTo>
                  <a:pt x="320" y="451"/>
                  <a:pt x="320" y="451"/>
                  <a:pt x="320" y="451"/>
                </a:cubicBezTo>
                <a:cubicBezTo>
                  <a:pt x="319" y="451"/>
                  <a:pt x="319" y="451"/>
                  <a:pt x="319" y="451"/>
                </a:cubicBezTo>
                <a:cubicBezTo>
                  <a:pt x="316" y="445"/>
                  <a:pt x="316" y="445"/>
                  <a:pt x="316" y="445"/>
                </a:cubicBezTo>
                <a:cubicBezTo>
                  <a:pt x="311" y="437"/>
                  <a:pt x="311" y="437"/>
                  <a:pt x="311" y="437"/>
                </a:cubicBezTo>
                <a:cubicBezTo>
                  <a:pt x="309" y="437"/>
                  <a:pt x="309" y="437"/>
                  <a:pt x="309" y="437"/>
                </a:cubicBezTo>
                <a:cubicBezTo>
                  <a:pt x="259" y="444"/>
                  <a:pt x="259" y="444"/>
                  <a:pt x="259" y="444"/>
                </a:cubicBezTo>
                <a:cubicBezTo>
                  <a:pt x="221" y="446"/>
                  <a:pt x="221" y="446"/>
                  <a:pt x="221" y="446"/>
                </a:cubicBezTo>
                <a:cubicBezTo>
                  <a:pt x="179" y="450"/>
                  <a:pt x="179" y="450"/>
                  <a:pt x="179" y="450"/>
                </a:cubicBezTo>
                <a:cubicBezTo>
                  <a:pt x="68" y="509"/>
                  <a:pt x="68" y="509"/>
                  <a:pt x="68" y="509"/>
                </a:cubicBezTo>
                <a:cubicBezTo>
                  <a:pt x="68" y="509"/>
                  <a:pt x="68" y="509"/>
                  <a:pt x="68" y="509"/>
                </a:cubicBezTo>
                <a:cubicBezTo>
                  <a:pt x="68" y="509"/>
                  <a:pt x="68" y="509"/>
                  <a:pt x="68" y="509"/>
                </a:cubicBezTo>
                <a:cubicBezTo>
                  <a:pt x="67" y="509"/>
                  <a:pt x="67" y="509"/>
                  <a:pt x="67" y="509"/>
                </a:cubicBezTo>
                <a:moveTo>
                  <a:pt x="0" y="207"/>
                </a:moveTo>
                <a:cubicBezTo>
                  <a:pt x="128" y="99"/>
                  <a:pt x="128" y="99"/>
                  <a:pt x="128" y="99"/>
                </a:cubicBezTo>
                <a:cubicBezTo>
                  <a:pt x="128" y="99"/>
                  <a:pt x="128" y="99"/>
                  <a:pt x="128" y="99"/>
                </a:cubicBezTo>
                <a:cubicBezTo>
                  <a:pt x="158" y="122"/>
                  <a:pt x="158" y="122"/>
                  <a:pt x="158" y="122"/>
                </a:cubicBezTo>
                <a:cubicBezTo>
                  <a:pt x="162" y="121"/>
                  <a:pt x="162" y="121"/>
                  <a:pt x="162" y="121"/>
                </a:cubicBezTo>
                <a:cubicBezTo>
                  <a:pt x="194" y="118"/>
                  <a:pt x="194" y="118"/>
                  <a:pt x="194" y="118"/>
                </a:cubicBezTo>
                <a:cubicBezTo>
                  <a:pt x="196" y="99"/>
                  <a:pt x="196" y="99"/>
                  <a:pt x="196" y="99"/>
                </a:cubicBezTo>
                <a:cubicBezTo>
                  <a:pt x="196" y="99"/>
                  <a:pt x="196" y="99"/>
                  <a:pt x="196" y="99"/>
                </a:cubicBezTo>
                <a:cubicBezTo>
                  <a:pt x="216" y="94"/>
                  <a:pt x="216" y="94"/>
                  <a:pt x="216" y="94"/>
                </a:cubicBezTo>
                <a:cubicBezTo>
                  <a:pt x="216" y="93"/>
                  <a:pt x="216" y="94"/>
                  <a:pt x="216" y="94"/>
                </a:cubicBezTo>
                <a:cubicBezTo>
                  <a:pt x="244" y="111"/>
                  <a:pt x="244" y="111"/>
                  <a:pt x="244" y="111"/>
                </a:cubicBezTo>
                <a:cubicBezTo>
                  <a:pt x="248" y="114"/>
                  <a:pt x="248" y="114"/>
                  <a:pt x="248" y="114"/>
                </a:cubicBezTo>
                <a:cubicBezTo>
                  <a:pt x="264" y="124"/>
                  <a:pt x="264" y="124"/>
                  <a:pt x="264" y="124"/>
                </a:cubicBezTo>
                <a:cubicBezTo>
                  <a:pt x="277" y="87"/>
                  <a:pt x="277" y="87"/>
                  <a:pt x="277" y="87"/>
                </a:cubicBezTo>
                <a:cubicBezTo>
                  <a:pt x="286" y="65"/>
                  <a:pt x="286" y="65"/>
                  <a:pt x="286" y="65"/>
                </a:cubicBezTo>
                <a:cubicBezTo>
                  <a:pt x="290" y="53"/>
                  <a:pt x="290" y="53"/>
                  <a:pt x="290" y="53"/>
                </a:cubicBezTo>
                <a:cubicBezTo>
                  <a:pt x="290" y="53"/>
                  <a:pt x="290" y="53"/>
                  <a:pt x="290" y="53"/>
                </a:cubicBezTo>
                <a:cubicBezTo>
                  <a:pt x="353" y="1"/>
                  <a:pt x="353" y="1"/>
                  <a:pt x="353" y="1"/>
                </a:cubicBezTo>
                <a:cubicBezTo>
                  <a:pt x="353" y="0"/>
                  <a:pt x="353" y="0"/>
                  <a:pt x="354" y="1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" name="Freeform 31"/>
          <p:cNvSpPr>
            <a:spLocks noEditPoints="1"/>
          </p:cNvSpPr>
          <p:nvPr/>
        </p:nvSpPr>
        <p:spPr bwMode="auto">
          <a:xfrm>
            <a:off x="5921376" y="3987800"/>
            <a:ext cx="573088" cy="657225"/>
          </a:xfrm>
          <a:custGeom>
            <a:avLst/>
            <a:gdLst>
              <a:gd name="T0" fmla="*/ 100 w 194"/>
              <a:gd name="T1" fmla="*/ 0 h 223"/>
              <a:gd name="T2" fmla="*/ 100 w 194"/>
              <a:gd name="T3" fmla="*/ 0 h 223"/>
              <a:gd name="T4" fmla="*/ 101 w 194"/>
              <a:gd name="T5" fmla="*/ 0 h 223"/>
              <a:gd name="T6" fmla="*/ 99 w 194"/>
              <a:gd name="T7" fmla="*/ 45 h 223"/>
              <a:gd name="T8" fmla="*/ 104 w 194"/>
              <a:gd name="T9" fmla="*/ 61 h 223"/>
              <a:gd name="T10" fmla="*/ 123 w 194"/>
              <a:gd name="T11" fmla="*/ 55 h 223"/>
              <a:gd name="T12" fmla="*/ 124 w 194"/>
              <a:gd name="T13" fmla="*/ 56 h 223"/>
              <a:gd name="T14" fmla="*/ 153 w 194"/>
              <a:gd name="T15" fmla="*/ 106 h 223"/>
              <a:gd name="T16" fmla="*/ 183 w 194"/>
              <a:gd name="T17" fmla="*/ 117 h 223"/>
              <a:gd name="T18" fmla="*/ 184 w 194"/>
              <a:gd name="T19" fmla="*/ 117 h 223"/>
              <a:gd name="T20" fmla="*/ 184 w 194"/>
              <a:gd name="T21" fmla="*/ 118 h 223"/>
              <a:gd name="T22" fmla="*/ 166 w 194"/>
              <a:gd name="T23" fmla="*/ 139 h 223"/>
              <a:gd name="T24" fmla="*/ 194 w 194"/>
              <a:gd name="T25" fmla="*/ 149 h 223"/>
              <a:gd name="T26" fmla="*/ 194 w 194"/>
              <a:gd name="T27" fmla="*/ 149 h 223"/>
              <a:gd name="T28" fmla="*/ 194 w 194"/>
              <a:gd name="T29" fmla="*/ 149 h 223"/>
              <a:gd name="T30" fmla="*/ 179 w 194"/>
              <a:gd name="T31" fmla="*/ 174 h 223"/>
              <a:gd name="T32" fmla="*/ 179 w 194"/>
              <a:gd name="T33" fmla="*/ 175 h 223"/>
              <a:gd name="T34" fmla="*/ 183 w 194"/>
              <a:gd name="T35" fmla="*/ 216 h 223"/>
              <a:gd name="T36" fmla="*/ 183 w 194"/>
              <a:gd name="T37" fmla="*/ 217 h 223"/>
              <a:gd name="T38" fmla="*/ 166 w 194"/>
              <a:gd name="T39" fmla="*/ 220 h 223"/>
              <a:gd name="T40" fmla="*/ 148 w 194"/>
              <a:gd name="T41" fmla="*/ 223 h 223"/>
              <a:gd name="T42" fmla="*/ 9 w 194"/>
              <a:gd name="T43" fmla="*/ 106 h 223"/>
              <a:gd name="T44" fmla="*/ 0 w 194"/>
              <a:gd name="T45" fmla="*/ 62 h 223"/>
              <a:gd name="T46" fmla="*/ 0 w 194"/>
              <a:gd name="T47" fmla="*/ 61 h 223"/>
              <a:gd name="T48" fmla="*/ 0 w 194"/>
              <a:gd name="T49" fmla="*/ 61 h 223"/>
              <a:gd name="T50" fmla="*/ 57 w 194"/>
              <a:gd name="T51" fmla="*/ 52 h 223"/>
              <a:gd name="T52" fmla="*/ 61 w 194"/>
              <a:gd name="T53" fmla="*/ 9 h 223"/>
              <a:gd name="T54" fmla="*/ 61 w 194"/>
              <a:gd name="T55" fmla="*/ 9 h 223"/>
              <a:gd name="T56" fmla="*/ 100 w 194"/>
              <a:gd name="T57" fmla="*/ 0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94" h="223">
                <a:moveTo>
                  <a:pt x="100" y="0"/>
                </a:moveTo>
                <a:cubicBezTo>
                  <a:pt x="100" y="0"/>
                  <a:pt x="100" y="0"/>
                  <a:pt x="100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99" y="45"/>
                  <a:pt x="99" y="45"/>
                  <a:pt x="99" y="45"/>
                </a:cubicBezTo>
                <a:cubicBezTo>
                  <a:pt x="104" y="61"/>
                  <a:pt x="104" y="61"/>
                  <a:pt x="104" y="61"/>
                </a:cubicBezTo>
                <a:cubicBezTo>
                  <a:pt x="123" y="55"/>
                  <a:pt x="123" y="55"/>
                  <a:pt x="123" y="55"/>
                </a:cubicBezTo>
                <a:cubicBezTo>
                  <a:pt x="124" y="55"/>
                  <a:pt x="124" y="55"/>
                  <a:pt x="124" y="56"/>
                </a:cubicBezTo>
                <a:cubicBezTo>
                  <a:pt x="153" y="106"/>
                  <a:pt x="153" y="106"/>
                  <a:pt x="153" y="106"/>
                </a:cubicBezTo>
                <a:cubicBezTo>
                  <a:pt x="183" y="117"/>
                  <a:pt x="183" y="117"/>
                  <a:pt x="183" y="117"/>
                </a:cubicBezTo>
                <a:cubicBezTo>
                  <a:pt x="183" y="117"/>
                  <a:pt x="184" y="117"/>
                  <a:pt x="184" y="117"/>
                </a:cubicBezTo>
                <a:cubicBezTo>
                  <a:pt x="184" y="118"/>
                  <a:pt x="184" y="118"/>
                  <a:pt x="184" y="118"/>
                </a:cubicBezTo>
                <a:cubicBezTo>
                  <a:pt x="166" y="139"/>
                  <a:pt x="166" y="139"/>
                  <a:pt x="166" y="139"/>
                </a:cubicBezTo>
                <a:cubicBezTo>
                  <a:pt x="194" y="149"/>
                  <a:pt x="194" y="149"/>
                  <a:pt x="194" y="149"/>
                </a:cubicBezTo>
                <a:cubicBezTo>
                  <a:pt x="194" y="149"/>
                  <a:pt x="194" y="149"/>
                  <a:pt x="194" y="149"/>
                </a:cubicBezTo>
                <a:cubicBezTo>
                  <a:pt x="194" y="149"/>
                  <a:pt x="194" y="149"/>
                  <a:pt x="194" y="149"/>
                </a:cubicBezTo>
                <a:cubicBezTo>
                  <a:pt x="179" y="174"/>
                  <a:pt x="179" y="174"/>
                  <a:pt x="179" y="174"/>
                </a:cubicBezTo>
                <a:cubicBezTo>
                  <a:pt x="179" y="175"/>
                  <a:pt x="179" y="175"/>
                  <a:pt x="179" y="175"/>
                </a:cubicBezTo>
                <a:cubicBezTo>
                  <a:pt x="183" y="216"/>
                  <a:pt x="183" y="216"/>
                  <a:pt x="183" y="216"/>
                </a:cubicBezTo>
                <a:cubicBezTo>
                  <a:pt x="183" y="216"/>
                  <a:pt x="183" y="217"/>
                  <a:pt x="183" y="217"/>
                </a:cubicBezTo>
                <a:cubicBezTo>
                  <a:pt x="166" y="220"/>
                  <a:pt x="166" y="220"/>
                  <a:pt x="166" y="220"/>
                </a:cubicBezTo>
                <a:cubicBezTo>
                  <a:pt x="148" y="223"/>
                  <a:pt x="148" y="223"/>
                  <a:pt x="148" y="223"/>
                </a:cubicBezTo>
                <a:moveTo>
                  <a:pt x="9" y="106"/>
                </a:moveTo>
                <a:cubicBezTo>
                  <a:pt x="0" y="62"/>
                  <a:pt x="0" y="62"/>
                  <a:pt x="0" y="62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57" y="52"/>
                  <a:pt x="57" y="52"/>
                  <a:pt x="57" y="52"/>
                </a:cubicBezTo>
                <a:cubicBezTo>
                  <a:pt x="61" y="9"/>
                  <a:pt x="61" y="9"/>
                  <a:pt x="61" y="9"/>
                </a:cubicBezTo>
                <a:cubicBezTo>
                  <a:pt x="61" y="9"/>
                  <a:pt x="61" y="9"/>
                  <a:pt x="61" y="9"/>
                </a:cubicBezTo>
                <a:cubicBezTo>
                  <a:pt x="100" y="0"/>
                  <a:pt x="100" y="0"/>
                  <a:pt x="100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" name="Freeform 32"/>
          <p:cNvSpPr>
            <a:spLocks noEditPoints="1"/>
          </p:cNvSpPr>
          <p:nvPr/>
        </p:nvSpPr>
        <p:spPr bwMode="auto">
          <a:xfrm>
            <a:off x="6316663" y="3471863"/>
            <a:ext cx="1401763" cy="1003300"/>
          </a:xfrm>
          <a:custGeom>
            <a:avLst/>
            <a:gdLst>
              <a:gd name="T0" fmla="*/ 247 w 475"/>
              <a:gd name="T1" fmla="*/ 302 h 340"/>
              <a:gd name="T2" fmla="*/ 229 w 475"/>
              <a:gd name="T3" fmla="*/ 267 h 340"/>
              <a:gd name="T4" fmla="*/ 247 w 475"/>
              <a:gd name="T5" fmla="*/ 226 h 340"/>
              <a:gd name="T6" fmla="*/ 279 w 475"/>
              <a:gd name="T7" fmla="*/ 193 h 340"/>
              <a:gd name="T8" fmla="*/ 260 w 475"/>
              <a:gd name="T9" fmla="*/ 167 h 340"/>
              <a:gd name="T10" fmla="*/ 229 w 475"/>
              <a:gd name="T11" fmla="*/ 162 h 340"/>
              <a:gd name="T12" fmla="*/ 221 w 475"/>
              <a:gd name="T13" fmla="*/ 205 h 340"/>
              <a:gd name="T14" fmla="*/ 163 w 475"/>
              <a:gd name="T15" fmla="*/ 226 h 340"/>
              <a:gd name="T16" fmla="*/ 161 w 475"/>
              <a:gd name="T17" fmla="*/ 226 h 340"/>
              <a:gd name="T18" fmla="*/ 160 w 475"/>
              <a:gd name="T19" fmla="*/ 225 h 340"/>
              <a:gd name="T20" fmla="*/ 132 w 475"/>
              <a:gd name="T21" fmla="*/ 135 h 340"/>
              <a:gd name="T22" fmla="*/ 106 w 475"/>
              <a:gd name="T23" fmla="*/ 116 h 340"/>
              <a:gd name="T24" fmla="*/ 86 w 475"/>
              <a:gd name="T25" fmla="*/ 108 h 340"/>
              <a:gd name="T26" fmla="*/ 304 w 475"/>
              <a:gd name="T27" fmla="*/ 290 h 340"/>
              <a:gd name="T28" fmla="*/ 474 w 475"/>
              <a:gd name="T29" fmla="*/ 186 h 340"/>
              <a:gd name="T30" fmla="*/ 457 w 475"/>
              <a:gd name="T31" fmla="*/ 258 h 340"/>
              <a:gd name="T32" fmla="*/ 409 w 475"/>
              <a:gd name="T33" fmla="*/ 301 h 340"/>
              <a:gd name="T34" fmla="*/ 411 w 475"/>
              <a:gd name="T35" fmla="*/ 314 h 340"/>
              <a:gd name="T36" fmla="*/ 381 w 475"/>
              <a:gd name="T37" fmla="*/ 315 h 340"/>
              <a:gd name="T38" fmla="*/ 368 w 475"/>
              <a:gd name="T39" fmla="*/ 340 h 340"/>
              <a:gd name="T40" fmla="*/ 368 w 475"/>
              <a:gd name="T41" fmla="*/ 340 h 340"/>
              <a:gd name="T42" fmla="*/ 365 w 475"/>
              <a:gd name="T43" fmla="*/ 339 h 340"/>
              <a:gd name="T44" fmla="*/ 324 w 475"/>
              <a:gd name="T45" fmla="*/ 330 h 340"/>
              <a:gd name="T46" fmla="*/ 322 w 475"/>
              <a:gd name="T47" fmla="*/ 292 h 340"/>
              <a:gd name="T48" fmla="*/ 304 w 475"/>
              <a:gd name="T49" fmla="*/ 290 h 340"/>
              <a:gd name="T50" fmla="*/ 475 w 475"/>
              <a:gd name="T51" fmla="*/ 133 h 340"/>
              <a:gd name="T52" fmla="*/ 474 w 475"/>
              <a:gd name="T53" fmla="*/ 186 h 340"/>
              <a:gd name="T54" fmla="*/ 16 w 475"/>
              <a:gd name="T55" fmla="*/ 4 h 340"/>
              <a:gd name="T56" fmla="*/ 117 w 475"/>
              <a:gd name="T57" fmla="*/ 23 h 340"/>
              <a:gd name="T58" fmla="*/ 150 w 475"/>
              <a:gd name="T59" fmla="*/ 0 h 340"/>
              <a:gd name="T60" fmla="*/ 168 w 475"/>
              <a:gd name="T61" fmla="*/ 28 h 340"/>
              <a:gd name="T62" fmla="*/ 210 w 475"/>
              <a:gd name="T63" fmla="*/ 32 h 340"/>
              <a:gd name="T64" fmla="*/ 242 w 475"/>
              <a:gd name="T65" fmla="*/ 40 h 340"/>
              <a:gd name="T66" fmla="*/ 243 w 475"/>
              <a:gd name="T67" fmla="*/ 40 h 340"/>
              <a:gd name="T68" fmla="*/ 266 w 475"/>
              <a:gd name="T69" fmla="*/ 107 h 340"/>
              <a:gd name="T70" fmla="*/ 269 w 475"/>
              <a:gd name="T71" fmla="*/ 109 h 340"/>
              <a:gd name="T72" fmla="*/ 321 w 475"/>
              <a:gd name="T73" fmla="*/ 106 h 340"/>
              <a:gd name="T74" fmla="*/ 306 w 475"/>
              <a:gd name="T75" fmla="*/ 77 h 340"/>
              <a:gd name="T76" fmla="*/ 326 w 475"/>
              <a:gd name="T77" fmla="*/ 71 h 340"/>
              <a:gd name="T78" fmla="*/ 399 w 475"/>
              <a:gd name="T79" fmla="*/ 100 h 340"/>
              <a:gd name="T80" fmla="*/ 400 w 475"/>
              <a:gd name="T81" fmla="*/ 101 h 340"/>
              <a:gd name="T82" fmla="*/ 418 w 475"/>
              <a:gd name="T83" fmla="*/ 109 h 340"/>
              <a:gd name="T84" fmla="*/ 444 w 475"/>
              <a:gd name="T85" fmla="*/ 154 h 340"/>
              <a:gd name="T86" fmla="*/ 475 w 475"/>
              <a:gd name="T87" fmla="*/ 133 h 340"/>
              <a:gd name="T88" fmla="*/ 16 w 475"/>
              <a:gd name="T89" fmla="*/ 4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75" h="340">
                <a:moveTo>
                  <a:pt x="247" y="303"/>
                </a:moveTo>
                <a:cubicBezTo>
                  <a:pt x="247" y="303"/>
                  <a:pt x="247" y="303"/>
                  <a:pt x="247" y="302"/>
                </a:cubicBezTo>
                <a:cubicBezTo>
                  <a:pt x="229" y="268"/>
                  <a:pt x="229" y="268"/>
                  <a:pt x="229" y="268"/>
                </a:cubicBezTo>
                <a:cubicBezTo>
                  <a:pt x="229" y="268"/>
                  <a:pt x="229" y="268"/>
                  <a:pt x="229" y="267"/>
                </a:cubicBezTo>
                <a:cubicBezTo>
                  <a:pt x="253" y="251"/>
                  <a:pt x="253" y="251"/>
                  <a:pt x="253" y="251"/>
                </a:cubicBezTo>
                <a:cubicBezTo>
                  <a:pt x="247" y="226"/>
                  <a:pt x="247" y="226"/>
                  <a:pt x="247" y="226"/>
                </a:cubicBezTo>
                <a:cubicBezTo>
                  <a:pt x="247" y="226"/>
                  <a:pt x="247" y="225"/>
                  <a:pt x="247" y="225"/>
                </a:cubicBezTo>
                <a:cubicBezTo>
                  <a:pt x="279" y="193"/>
                  <a:pt x="279" y="193"/>
                  <a:pt x="279" y="193"/>
                </a:cubicBezTo>
                <a:cubicBezTo>
                  <a:pt x="279" y="171"/>
                  <a:pt x="279" y="171"/>
                  <a:pt x="279" y="171"/>
                </a:cubicBezTo>
                <a:cubicBezTo>
                  <a:pt x="260" y="167"/>
                  <a:pt x="260" y="167"/>
                  <a:pt x="260" y="167"/>
                </a:cubicBezTo>
                <a:cubicBezTo>
                  <a:pt x="243" y="165"/>
                  <a:pt x="243" y="165"/>
                  <a:pt x="243" y="165"/>
                </a:cubicBezTo>
                <a:cubicBezTo>
                  <a:pt x="229" y="162"/>
                  <a:pt x="229" y="162"/>
                  <a:pt x="229" y="162"/>
                </a:cubicBezTo>
                <a:cubicBezTo>
                  <a:pt x="221" y="204"/>
                  <a:pt x="221" y="204"/>
                  <a:pt x="221" y="204"/>
                </a:cubicBezTo>
                <a:cubicBezTo>
                  <a:pt x="221" y="205"/>
                  <a:pt x="221" y="205"/>
                  <a:pt x="221" y="205"/>
                </a:cubicBezTo>
                <a:cubicBezTo>
                  <a:pt x="185" y="212"/>
                  <a:pt x="185" y="212"/>
                  <a:pt x="185" y="212"/>
                </a:cubicBezTo>
                <a:cubicBezTo>
                  <a:pt x="163" y="226"/>
                  <a:pt x="163" y="226"/>
                  <a:pt x="163" y="226"/>
                </a:cubicBezTo>
                <a:cubicBezTo>
                  <a:pt x="162" y="226"/>
                  <a:pt x="162" y="226"/>
                  <a:pt x="162" y="226"/>
                </a:cubicBezTo>
                <a:cubicBezTo>
                  <a:pt x="162" y="226"/>
                  <a:pt x="161" y="226"/>
                  <a:pt x="161" y="226"/>
                </a:cubicBezTo>
                <a:cubicBezTo>
                  <a:pt x="160" y="225"/>
                  <a:pt x="160" y="225"/>
                  <a:pt x="160" y="225"/>
                </a:cubicBezTo>
                <a:cubicBezTo>
                  <a:pt x="160" y="225"/>
                  <a:pt x="160" y="225"/>
                  <a:pt x="160" y="225"/>
                </a:cubicBezTo>
                <a:cubicBezTo>
                  <a:pt x="144" y="190"/>
                  <a:pt x="144" y="190"/>
                  <a:pt x="144" y="190"/>
                </a:cubicBezTo>
                <a:cubicBezTo>
                  <a:pt x="132" y="135"/>
                  <a:pt x="132" y="135"/>
                  <a:pt x="132" y="135"/>
                </a:cubicBezTo>
                <a:cubicBezTo>
                  <a:pt x="124" y="99"/>
                  <a:pt x="124" y="99"/>
                  <a:pt x="124" y="99"/>
                </a:cubicBezTo>
                <a:cubicBezTo>
                  <a:pt x="106" y="116"/>
                  <a:pt x="106" y="116"/>
                  <a:pt x="106" y="116"/>
                </a:cubicBezTo>
                <a:cubicBezTo>
                  <a:pt x="106" y="116"/>
                  <a:pt x="106" y="116"/>
                  <a:pt x="106" y="116"/>
                </a:cubicBezTo>
                <a:cubicBezTo>
                  <a:pt x="86" y="108"/>
                  <a:pt x="86" y="108"/>
                  <a:pt x="86" y="108"/>
                </a:cubicBezTo>
                <a:moveTo>
                  <a:pt x="304" y="290"/>
                </a:moveTo>
                <a:cubicBezTo>
                  <a:pt x="304" y="290"/>
                  <a:pt x="304" y="290"/>
                  <a:pt x="304" y="290"/>
                </a:cubicBezTo>
                <a:cubicBezTo>
                  <a:pt x="247" y="303"/>
                  <a:pt x="247" y="303"/>
                  <a:pt x="247" y="303"/>
                </a:cubicBezTo>
                <a:moveTo>
                  <a:pt x="474" y="186"/>
                </a:moveTo>
                <a:cubicBezTo>
                  <a:pt x="458" y="258"/>
                  <a:pt x="458" y="258"/>
                  <a:pt x="458" y="258"/>
                </a:cubicBezTo>
                <a:cubicBezTo>
                  <a:pt x="458" y="258"/>
                  <a:pt x="457" y="258"/>
                  <a:pt x="457" y="258"/>
                </a:cubicBezTo>
                <a:cubicBezTo>
                  <a:pt x="407" y="290"/>
                  <a:pt x="407" y="290"/>
                  <a:pt x="407" y="290"/>
                </a:cubicBezTo>
                <a:cubicBezTo>
                  <a:pt x="409" y="301"/>
                  <a:pt x="409" y="301"/>
                  <a:pt x="409" y="301"/>
                </a:cubicBezTo>
                <a:cubicBezTo>
                  <a:pt x="411" y="313"/>
                  <a:pt x="411" y="313"/>
                  <a:pt x="411" y="313"/>
                </a:cubicBezTo>
                <a:cubicBezTo>
                  <a:pt x="411" y="314"/>
                  <a:pt x="411" y="314"/>
                  <a:pt x="411" y="314"/>
                </a:cubicBezTo>
                <a:cubicBezTo>
                  <a:pt x="410" y="314"/>
                  <a:pt x="410" y="314"/>
                  <a:pt x="410" y="314"/>
                </a:cubicBezTo>
                <a:cubicBezTo>
                  <a:pt x="381" y="315"/>
                  <a:pt x="381" y="315"/>
                  <a:pt x="381" y="315"/>
                </a:cubicBezTo>
                <a:cubicBezTo>
                  <a:pt x="375" y="315"/>
                  <a:pt x="375" y="315"/>
                  <a:pt x="375" y="315"/>
                </a:cubicBezTo>
                <a:cubicBezTo>
                  <a:pt x="368" y="340"/>
                  <a:pt x="368" y="340"/>
                  <a:pt x="368" y="340"/>
                </a:cubicBezTo>
                <a:cubicBezTo>
                  <a:pt x="368" y="340"/>
                  <a:pt x="368" y="340"/>
                  <a:pt x="368" y="340"/>
                </a:cubicBezTo>
                <a:cubicBezTo>
                  <a:pt x="368" y="340"/>
                  <a:pt x="368" y="340"/>
                  <a:pt x="368" y="340"/>
                </a:cubicBezTo>
                <a:cubicBezTo>
                  <a:pt x="368" y="340"/>
                  <a:pt x="368" y="340"/>
                  <a:pt x="368" y="340"/>
                </a:cubicBezTo>
                <a:cubicBezTo>
                  <a:pt x="365" y="339"/>
                  <a:pt x="365" y="339"/>
                  <a:pt x="365" y="339"/>
                </a:cubicBezTo>
                <a:cubicBezTo>
                  <a:pt x="340" y="331"/>
                  <a:pt x="340" y="331"/>
                  <a:pt x="340" y="331"/>
                </a:cubicBezTo>
                <a:cubicBezTo>
                  <a:pt x="324" y="330"/>
                  <a:pt x="324" y="330"/>
                  <a:pt x="324" y="330"/>
                </a:cubicBezTo>
                <a:cubicBezTo>
                  <a:pt x="324" y="329"/>
                  <a:pt x="324" y="329"/>
                  <a:pt x="324" y="329"/>
                </a:cubicBezTo>
                <a:cubicBezTo>
                  <a:pt x="322" y="292"/>
                  <a:pt x="322" y="292"/>
                  <a:pt x="322" y="292"/>
                </a:cubicBezTo>
                <a:cubicBezTo>
                  <a:pt x="309" y="280"/>
                  <a:pt x="309" y="280"/>
                  <a:pt x="309" y="280"/>
                </a:cubicBezTo>
                <a:cubicBezTo>
                  <a:pt x="304" y="290"/>
                  <a:pt x="304" y="290"/>
                  <a:pt x="304" y="290"/>
                </a:cubicBezTo>
                <a:moveTo>
                  <a:pt x="475" y="133"/>
                </a:moveTo>
                <a:cubicBezTo>
                  <a:pt x="475" y="133"/>
                  <a:pt x="475" y="133"/>
                  <a:pt x="475" y="133"/>
                </a:cubicBezTo>
                <a:cubicBezTo>
                  <a:pt x="459" y="175"/>
                  <a:pt x="459" y="175"/>
                  <a:pt x="459" y="175"/>
                </a:cubicBezTo>
                <a:cubicBezTo>
                  <a:pt x="474" y="186"/>
                  <a:pt x="474" y="186"/>
                  <a:pt x="474" y="186"/>
                </a:cubicBezTo>
                <a:cubicBezTo>
                  <a:pt x="474" y="186"/>
                  <a:pt x="474" y="186"/>
                  <a:pt x="474" y="186"/>
                </a:cubicBezTo>
                <a:moveTo>
                  <a:pt x="16" y="4"/>
                </a:moveTo>
                <a:cubicBezTo>
                  <a:pt x="17" y="3"/>
                  <a:pt x="17" y="3"/>
                  <a:pt x="17" y="3"/>
                </a:cubicBezTo>
                <a:cubicBezTo>
                  <a:pt x="117" y="23"/>
                  <a:pt x="117" y="23"/>
                  <a:pt x="117" y="23"/>
                </a:cubicBezTo>
                <a:cubicBezTo>
                  <a:pt x="149" y="0"/>
                  <a:pt x="149" y="0"/>
                  <a:pt x="149" y="0"/>
                </a:cubicBezTo>
                <a:cubicBezTo>
                  <a:pt x="149" y="0"/>
                  <a:pt x="149" y="0"/>
                  <a:pt x="150" y="0"/>
                </a:cubicBezTo>
                <a:cubicBezTo>
                  <a:pt x="150" y="0"/>
                  <a:pt x="150" y="0"/>
                  <a:pt x="150" y="0"/>
                </a:cubicBezTo>
                <a:cubicBezTo>
                  <a:pt x="168" y="28"/>
                  <a:pt x="168" y="28"/>
                  <a:pt x="168" y="28"/>
                </a:cubicBezTo>
                <a:cubicBezTo>
                  <a:pt x="209" y="31"/>
                  <a:pt x="209" y="31"/>
                  <a:pt x="209" y="31"/>
                </a:cubicBezTo>
                <a:cubicBezTo>
                  <a:pt x="209" y="31"/>
                  <a:pt x="210" y="32"/>
                  <a:pt x="210" y="32"/>
                </a:cubicBezTo>
                <a:cubicBezTo>
                  <a:pt x="221" y="54"/>
                  <a:pt x="221" y="54"/>
                  <a:pt x="221" y="54"/>
                </a:cubicBezTo>
                <a:cubicBezTo>
                  <a:pt x="242" y="40"/>
                  <a:pt x="242" y="40"/>
                  <a:pt x="242" y="40"/>
                </a:cubicBezTo>
                <a:cubicBezTo>
                  <a:pt x="242" y="39"/>
                  <a:pt x="242" y="39"/>
                  <a:pt x="242" y="40"/>
                </a:cubicBezTo>
                <a:cubicBezTo>
                  <a:pt x="242" y="40"/>
                  <a:pt x="243" y="40"/>
                  <a:pt x="243" y="40"/>
                </a:cubicBezTo>
                <a:cubicBezTo>
                  <a:pt x="247" y="91"/>
                  <a:pt x="247" y="91"/>
                  <a:pt x="247" y="91"/>
                </a:cubicBezTo>
                <a:cubicBezTo>
                  <a:pt x="266" y="107"/>
                  <a:pt x="266" y="107"/>
                  <a:pt x="266" y="107"/>
                </a:cubicBezTo>
                <a:cubicBezTo>
                  <a:pt x="269" y="109"/>
                  <a:pt x="269" y="109"/>
                  <a:pt x="269" y="109"/>
                </a:cubicBezTo>
                <a:cubicBezTo>
                  <a:pt x="269" y="109"/>
                  <a:pt x="269" y="109"/>
                  <a:pt x="269" y="109"/>
                </a:cubicBezTo>
                <a:cubicBezTo>
                  <a:pt x="280" y="129"/>
                  <a:pt x="280" y="129"/>
                  <a:pt x="280" y="129"/>
                </a:cubicBezTo>
                <a:cubicBezTo>
                  <a:pt x="321" y="106"/>
                  <a:pt x="321" y="106"/>
                  <a:pt x="321" y="106"/>
                </a:cubicBezTo>
                <a:cubicBezTo>
                  <a:pt x="306" y="78"/>
                  <a:pt x="306" y="78"/>
                  <a:pt x="306" y="78"/>
                </a:cubicBezTo>
                <a:cubicBezTo>
                  <a:pt x="306" y="78"/>
                  <a:pt x="306" y="78"/>
                  <a:pt x="306" y="77"/>
                </a:cubicBezTo>
                <a:cubicBezTo>
                  <a:pt x="306" y="77"/>
                  <a:pt x="307" y="77"/>
                  <a:pt x="307" y="77"/>
                </a:cubicBezTo>
                <a:cubicBezTo>
                  <a:pt x="326" y="71"/>
                  <a:pt x="326" y="71"/>
                  <a:pt x="326" y="71"/>
                </a:cubicBezTo>
                <a:cubicBezTo>
                  <a:pt x="326" y="71"/>
                  <a:pt x="326" y="71"/>
                  <a:pt x="327" y="71"/>
                </a:cubicBezTo>
                <a:cubicBezTo>
                  <a:pt x="399" y="100"/>
                  <a:pt x="399" y="100"/>
                  <a:pt x="399" y="100"/>
                </a:cubicBezTo>
                <a:cubicBezTo>
                  <a:pt x="399" y="101"/>
                  <a:pt x="399" y="101"/>
                  <a:pt x="399" y="101"/>
                </a:cubicBezTo>
                <a:cubicBezTo>
                  <a:pt x="400" y="101"/>
                  <a:pt x="400" y="101"/>
                  <a:pt x="400" y="101"/>
                </a:cubicBezTo>
                <a:cubicBezTo>
                  <a:pt x="418" y="109"/>
                  <a:pt x="418" y="109"/>
                  <a:pt x="418" y="109"/>
                </a:cubicBezTo>
                <a:cubicBezTo>
                  <a:pt x="418" y="109"/>
                  <a:pt x="418" y="109"/>
                  <a:pt x="418" y="109"/>
                </a:cubicBezTo>
                <a:cubicBezTo>
                  <a:pt x="443" y="155"/>
                  <a:pt x="443" y="155"/>
                  <a:pt x="443" y="155"/>
                </a:cubicBezTo>
                <a:cubicBezTo>
                  <a:pt x="444" y="154"/>
                  <a:pt x="444" y="154"/>
                  <a:pt x="444" y="154"/>
                </a:cubicBezTo>
                <a:cubicBezTo>
                  <a:pt x="474" y="133"/>
                  <a:pt x="474" y="133"/>
                  <a:pt x="474" y="133"/>
                </a:cubicBezTo>
                <a:cubicBezTo>
                  <a:pt x="474" y="133"/>
                  <a:pt x="474" y="133"/>
                  <a:pt x="475" y="133"/>
                </a:cubicBezTo>
                <a:moveTo>
                  <a:pt x="0" y="25"/>
                </a:moveTo>
                <a:cubicBezTo>
                  <a:pt x="16" y="4"/>
                  <a:pt x="16" y="4"/>
                  <a:pt x="16" y="4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" name="Freeform 33"/>
          <p:cNvSpPr>
            <a:spLocks noEditPoints="1"/>
          </p:cNvSpPr>
          <p:nvPr/>
        </p:nvSpPr>
        <p:spPr bwMode="auto">
          <a:xfrm>
            <a:off x="5768976" y="3333750"/>
            <a:ext cx="801688" cy="677863"/>
          </a:xfrm>
          <a:custGeom>
            <a:avLst/>
            <a:gdLst>
              <a:gd name="T0" fmla="*/ 272 w 272"/>
              <a:gd name="T1" fmla="*/ 155 h 230"/>
              <a:gd name="T2" fmla="*/ 272 w 272"/>
              <a:gd name="T3" fmla="*/ 196 h 230"/>
              <a:gd name="T4" fmla="*/ 269 w 272"/>
              <a:gd name="T5" fmla="*/ 215 h 230"/>
              <a:gd name="T6" fmla="*/ 241 w 272"/>
              <a:gd name="T7" fmla="*/ 230 h 230"/>
              <a:gd name="T8" fmla="*/ 203 w 272"/>
              <a:gd name="T9" fmla="*/ 227 h 230"/>
              <a:gd name="T10" fmla="*/ 152 w 272"/>
              <a:gd name="T11" fmla="*/ 223 h 230"/>
              <a:gd name="T12" fmla="*/ 187 w 272"/>
              <a:gd name="T13" fmla="*/ 74 h 230"/>
              <a:gd name="T14" fmla="*/ 221 w 272"/>
              <a:gd name="T15" fmla="*/ 124 h 230"/>
              <a:gd name="T16" fmla="*/ 272 w 272"/>
              <a:gd name="T17" fmla="*/ 155 h 230"/>
              <a:gd name="T18" fmla="*/ 0 w 272"/>
              <a:gd name="T19" fmla="*/ 0 h 230"/>
              <a:gd name="T20" fmla="*/ 47 w 272"/>
              <a:gd name="T21" fmla="*/ 64 h 230"/>
              <a:gd name="T22" fmla="*/ 75 w 272"/>
              <a:gd name="T23" fmla="*/ 74 h 230"/>
              <a:gd name="T24" fmla="*/ 87 w 272"/>
              <a:gd name="T25" fmla="*/ 78 h 230"/>
              <a:gd name="T26" fmla="*/ 88 w 272"/>
              <a:gd name="T27" fmla="*/ 79 h 230"/>
              <a:gd name="T28" fmla="*/ 90 w 272"/>
              <a:gd name="T29" fmla="*/ 98 h 230"/>
              <a:gd name="T30" fmla="*/ 92 w 272"/>
              <a:gd name="T31" fmla="*/ 109 h 230"/>
              <a:gd name="T32" fmla="*/ 94 w 272"/>
              <a:gd name="T33" fmla="*/ 108 h 230"/>
              <a:gd name="T34" fmla="*/ 104 w 272"/>
              <a:gd name="T35" fmla="*/ 105 h 230"/>
              <a:gd name="T36" fmla="*/ 181 w 272"/>
              <a:gd name="T37" fmla="*/ 80 h 230"/>
              <a:gd name="T38" fmla="*/ 187 w 272"/>
              <a:gd name="T39" fmla="*/ 74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72" h="230">
                <a:moveTo>
                  <a:pt x="272" y="155"/>
                </a:moveTo>
                <a:cubicBezTo>
                  <a:pt x="272" y="196"/>
                  <a:pt x="272" y="196"/>
                  <a:pt x="272" y="196"/>
                </a:cubicBezTo>
                <a:cubicBezTo>
                  <a:pt x="269" y="215"/>
                  <a:pt x="269" y="215"/>
                  <a:pt x="269" y="215"/>
                </a:cubicBezTo>
                <a:cubicBezTo>
                  <a:pt x="241" y="230"/>
                  <a:pt x="241" y="230"/>
                  <a:pt x="241" y="230"/>
                </a:cubicBezTo>
                <a:cubicBezTo>
                  <a:pt x="241" y="230"/>
                  <a:pt x="203" y="227"/>
                  <a:pt x="203" y="227"/>
                </a:cubicBezTo>
                <a:cubicBezTo>
                  <a:pt x="152" y="223"/>
                  <a:pt x="152" y="223"/>
                  <a:pt x="152" y="223"/>
                </a:cubicBezTo>
                <a:moveTo>
                  <a:pt x="187" y="74"/>
                </a:moveTo>
                <a:cubicBezTo>
                  <a:pt x="221" y="124"/>
                  <a:pt x="221" y="124"/>
                  <a:pt x="221" y="124"/>
                </a:cubicBezTo>
                <a:cubicBezTo>
                  <a:pt x="221" y="124"/>
                  <a:pt x="272" y="155"/>
                  <a:pt x="272" y="155"/>
                </a:cubicBezTo>
                <a:moveTo>
                  <a:pt x="0" y="0"/>
                </a:moveTo>
                <a:cubicBezTo>
                  <a:pt x="47" y="64"/>
                  <a:pt x="47" y="64"/>
                  <a:pt x="47" y="64"/>
                </a:cubicBezTo>
                <a:cubicBezTo>
                  <a:pt x="75" y="74"/>
                  <a:pt x="75" y="74"/>
                  <a:pt x="75" y="74"/>
                </a:cubicBezTo>
                <a:cubicBezTo>
                  <a:pt x="87" y="78"/>
                  <a:pt x="87" y="78"/>
                  <a:pt x="87" y="78"/>
                </a:cubicBezTo>
                <a:cubicBezTo>
                  <a:pt x="88" y="79"/>
                  <a:pt x="88" y="79"/>
                  <a:pt x="88" y="79"/>
                </a:cubicBezTo>
                <a:cubicBezTo>
                  <a:pt x="90" y="98"/>
                  <a:pt x="90" y="98"/>
                  <a:pt x="90" y="98"/>
                </a:cubicBezTo>
                <a:cubicBezTo>
                  <a:pt x="92" y="109"/>
                  <a:pt x="92" y="109"/>
                  <a:pt x="92" y="109"/>
                </a:cubicBezTo>
                <a:cubicBezTo>
                  <a:pt x="94" y="108"/>
                  <a:pt x="94" y="108"/>
                  <a:pt x="94" y="108"/>
                </a:cubicBezTo>
                <a:cubicBezTo>
                  <a:pt x="104" y="105"/>
                  <a:pt x="104" y="105"/>
                  <a:pt x="104" y="105"/>
                </a:cubicBezTo>
                <a:cubicBezTo>
                  <a:pt x="104" y="105"/>
                  <a:pt x="181" y="80"/>
                  <a:pt x="181" y="80"/>
                </a:cubicBezTo>
                <a:cubicBezTo>
                  <a:pt x="187" y="74"/>
                  <a:pt x="187" y="74"/>
                  <a:pt x="187" y="74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" name="Freeform 34"/>
          <p:cNvSpPr>
            <a:spLocks/>
          </p:cNvSpPr>
          <p:nvPr/>
        </p:nvSpPr>
        <p:spPr bwMode="auto">
          <a:xfrm>
            <a:off x="7212013" y="4324350"/>
            <a:ext cx="368300" cy="374650"/>
          </a:xfrm>
          <a:custGeom>
            <a:avLst/>
            <a:gdLst>
              <a:gd name="T0" fmla="*/ 0 w 125"/>
              <a:gd name="T1" fmla="*/ 0 h 127"/>
              <a:gd name="T2" fmla="*/ 1 w 125"/>
              <a:gd name="T3" fmla="*/ 0 h 127"/>
              <a:gd name="T4" fmla="*/ 28 w 125"/>
              <a:gd name="T5" fmla="*/ 100 h 127"/>
              <a:gd name="T6" fmla="*/ 52 w 125"/>
              <a:gd name="T7" fmla="*/ 81 h 127"/>
              <a:gd name="T8" fmla="*/ 53 w 125"/>
              <a:gd name="T9" fmla="*/ 81 h 127"/>
              <a:gd name="T10" fmla="*/ 53 w 125"/>
              <a:gd name="T11" fmla="*/ 81 h 127"/>
              <a:gd name="T12" fmla="*/ 58 w 125"/>
              <a:gd name="T13" fmla="*/ 104 h 127"/>
              <a:gd name="T14" fmla="*/ 96 w 125"/>
              <a:gd name="T15" fmla="*/ 115 h 127"/>
              <a:gd name="T16" fmla="*/ 104 w 125"/>
              <a:gd name="T17" fmla="*/ 117 h 127"/>
              <a:gd name="T18" fmla="*/ 111 w 125"/>
              <a:gd name="T19" fmla="*/ 119 h 127"/>
              <a:gd name="T20" fmla="*/ 125 w 125"/>
              <a:gd name="T21" fmla="*/ 126 h 127"/>
              <a:gd name="T22" fmla="*/ 125 w 125"/>
              <a:gd name="T23" fmla="*/ 127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5" h="127">
                <a:moveTo>
                  <a:pt x="0" y="0"/>
                </a:moveTo>
                <a:cubicBezTo>
                  <a:pt x="1" y="0"/>
                  <a:pt x="1" y="0"/>
                  <a:pt x="1" y="0"/>
                </a:cubicBezTo>
                <a:cubicBezTo>
                  <a:pt x="28" y="100"/>
                  <a:pt x="28" y="100"/>
                  <a:pt x="28" y="100"/>
                </a:cubicBezTo>
                <a:cubicBezTo>
                  <a:pt x="52" y="81"/>
                  <a:pt x="52" y="81"/>
                  <a:pt x="52" y="81"/>
                </a:cubicBezTo>
                <a:cubicBezTo>
                  <a:pt x="53" y="81"/>
                  <a:pt x="53" y="81"/>
                  <a:pt x="53" y="81"/>
                </a:cubicBezTo>
                <a:cubicBezTo>
                  <a:pt x="53" y="81"/>
                  <a:pt x="53" y="81"/>
                  <a:pt x="53" y="81"/>
                </a:cubicBezTo>
                <a:cubicBezTo>
                  <a:pt x="58" y="104"/>
                  <a:pt x="58" y="104"/>
                  <a:pt x="58" y="104"/>
                </a:cubicBezTo>
                <a:cubicBezTo>
                  <a:pt x="96" y="115"/>
                  <a:pt x="96" y="115"/>
                  <a:pt x="96" y="115"/>
                </a:cubicBezTo>
                <a:cubicBezTo>
                  <a:pt x="104" y="117"/>
                  <a:pt x="104" y="117"/>
                  <a:pt x="104" y="117"/>
                </a:cubicBezTo>
                <a:cubicBezTo>
                  <a:pt x="111" y="119"/>
                  <a:pt x="111" y="119"/>
                  <a:pt x="111" y="119"/>
                </a:cubicBezTo>
                <a:cubicBezTo>
                  <a:pt x="125" y="126"/>
                  <a:pt x="125" y="126"/>
                  <a:pt x="125" y="126"/>
                </a:cubicBezTo>
                <a:cubicBezTo>
                  <a:pt x="125" y="126"/>
                  <a:pt x="125" y="127"/>
                  <a:pt x="125" y="127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" name="Freeform 35"/>
          <p:cNvSpPr>
            <a:spLocks/>
          </p:cNvSpPr>
          <p:nvPr/>
        </p:nvSpPr>
        <p:spPr bwMode="auto">
          <a:xfrm>
            <a:off x="7866063" y="3065463"/>
            <a:ext cx="693738" cy="403225"/>
          </a:xfrm>
          <a:custGeom>
            <a:avLst/>
            <a:gdLst>
              <a:gd name="T0" fmla="*/ 0 w 235"/>
              <a:gd name="T1" fmla="*/ 6 h 137"/>
              <a:gd name="T2" fmla="*/ 15 w 235"/>
              <a:gd name="T3" fmla="*/ 0 h 137"/>
              <a:gd name="T4" fmla="*/ 15 w 235"/>
              <a:gd name="T5" fmla="*/ 0 h 137"/>
              <a:gd name="T6" fmla="*/ 77 w 235"/>
              <a:gd name="T7" fmla="*/ 35 h 137"/>
              <a:gd name="T8" fmla="*/ 77 w 235"/>
              <a:gd name="T9" fmla="*/ 35 h 137"/>
              <a:gd name="T10" fmla="*/ 120 w 235"/>
              <a:gd name="T11" fmla="*/ 78 h 137"/>
              <a:gd name="T12" fmla="*/ 120 w 235"/>
              <a:gd name="T13" fmla="*/ 79 h 137"/>
              <a:gd name="T14" fmla="*/ 110 w 235"/>
              <a:gd name="T15" fmla="*/ 93 h 137"/>
              <a:gd name="T16" fmla="*/ 125 w 235"/>
              <a:gd name="T17" fmla="*/ 111 h 137"/>
              <a:gd name="T18" fmla="*/ 125 w 235"/>
              <a:gd name="T19" fmla="*/ 112 h 137"/>
              <a:gd name="T20" fmla="*/ 136 w 235"/>
              <a:gd name="T21" fmla="*/ 137 h 137"/>
              <a:gd name="T22" fmla="*/ 142 w 235"/>
              <a:gd name="T23" fmla="*/ 131 h 137"/>
              <a:gd name="T24" fmla="*/ 166 w 235"/>
              <a:gd name="T25" fmla="*/ 101 h 137"/>
              <a:gd name="T26" fmla="*/ 166 w 235"/>
              <a:gd name="T27" fmla="*/ 101 h 137"/>
              <a:gd name="T28" fmla="*/ 191 w 235"/>
              <a:gd name="T29" fmla="*/ 103 h 137"/>
              <a:gd name="T30" fmla="*/ 235 w 235"/>
              <a:gd name="T31" fmla="*/ 69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35" h="137">
                <a:moveTo>
                  <a:pt x="0" y="6"/>
                </a:moveTo>
                <a:cubicBezTo>
                  <a:pt x="15" y="0"/>
                  <a:pt x="15" y="0"/>
                  <a:pt x="1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77" y="35"/>
                  <a:pt x="77" y="35"/>
                  <a:pt x="77" y="35"/>
                </a:cubicBezTo>
                <a:cubicBezTo>
                  <a:pt x="77" y="35"/>
                  <a:pt x="77" y="35"/>
                  <a:pt x="77" y="35"/>
                </a:cubicBezTo>
                <a:cubicBezTo>
                  <a:pt x="120" y="78"/>
                  <a:pt x="120" y="78"/>
                  <a:pt x="120" y="78"/>
                </a:cubicBezTo>
                <a:cubicBezTo>
                  <a:pt x="120" y="78"/>
                  <a:pt x="120" y="78"/>
                  <a:pt x="120" y="79"/>
                </a:cubicBezTo>
                <a:cubicBezTo>
                  <a:pt x="110" y="93"/>
                  <a:pt x="110" y="93"/>
                  <a:pt x="110" y="93"/>
                </a:cubicBezTo>
                <a:cubicBezTo>
                  <a:pt x="125" y="111"/>
                  <a:pt x="125" y="111"/>
                  <a:pt x="125" y="111"/>
                </a:cubicBezTo>
                <a:cubicBezTo>
                  <a:pt x="125" y="111"/>
                  <a:pt x="125" y="112"/>
                  <a:pt x="125" y="112"/>
                </a:cubicBezTo>
                <a:cubicBezTo>
                  <a:pt x="136" y="137"/>
                  <a:pt x="136" y="137"/>
                  <a:pt x="136" y="137"/>
                </a:cubicBezTo>
                <a:cubicBezTo>
                  <a:pt x="142" y="131"/>
                  <a:pt x="142" y="131"/>
                  <a:pt x="142" y="131"/>
                </a:cubicBezTo>
                <a:cubicBezTo>
                  <a:pt x="166" y="101"/>
                  <a:pt x="166" y="101"/>
                  <a:pt x="166" y="101"/>
                </a:cubicBezTo>
                <a:cubicBezTo>
                  <a:pt x="166" y="101"/>
                  <a:pt x="166" y="101"/>
                  <a:pt x="166" y="101"/>
                </a:cubicBezTo>
                <a:cubicBezTo>
                  <a:pt x="191" y="103"/>
                  <a:pt x="191" y="103"/>
                  <a:pt x="191" y="103"/>
                </a:cubicBezTo>
                <a:cubicBezTo>
                  <a:pt x="235" y="69"/>
                  <a:pt x="235" y="69"/>
                  <a:pt x="235" y="69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" name="Freeform 36"/>
          <p:cNvSpPr>
            <a:spLocks noEditPoints="1"/>
          </p:cNvSpPr>
          <p:nvPr/>
        </p:nvSpPr>
        <p:spPr bwMode="auto">
          <a:xfrm>
            <a:off x="5768976" y="2605088"/>
            <a:ext cx="728663" cy="1049338"/>
          </a:xfrm>
          <a:custGeom>
            <a:avLst/>
            <a:gdLst>
              <a:gd name="T0" fmla="*/ 202 w 247"/>
              <a:gd name="T1" fmla="*/ 298 h 356"/>
              <a:gd name="T2" fmla="*/ 210 w 247"/>
              <a:gd name="T3" fmla="*/ 190 h 356"/>
              <a:gd name="T4" fmla="*/ 210 w 247"/>
              <a:gd name="T5" fmla="*/ 190 h 356"/>
              <a:gd name="T6" fmla="*/ 214 w 247"/>
              <a:gd name="T7" fmla="*/ 183 h 356"/>
              <a:gd name="T8" fmla="*/ 238 w 247"/>
              <a:gd name="T9" fmla="*/ 137 h 356"/>
              <a:gd name="T10" fmla="*/ 223 w 247"/>
              <a:gd name="T11" fmla="*/ 116 h 356"/>
              <a:gd name="T12" fmla="*/ 223 w 247"/>
              <a:gd name="T13" fmla="*/ 116 h 356"/>
              <a:gd name="T14" fmla="*/ 235 w 247"/>
              <a:gd name="T15" fmla="*/ 86 h 356"/>
              <a:gd name="T16" fmla="*/ 212 w 247"/>
              <a:gd name="T17" fmla="*/ 59 h 356"/>
              <a:gd name="T18" fmla="*/ 212 w 247"/>
              <a:gd name="T19" fmla="*/ 58 h 356"/>
              <a:gd name="T20" fmla="*/ 247 w 247"/>
              <a:gd name="T21" fmla="*/ 0 h 356"/>
              <a:gd name="T22" fmla="*/ 0 w 247"/>
              <a:gd name="T23" fmla="*/ 248 h 356"/>
              <a:gd name="T24" fmla="*/ 47 w 247"/>
              <a:gd name="T25" fmla="*/ 311 h 356"/>
              <a:gd name="T26" fmla="*/ 75 w 247"/>
              <a:gd name="T27" fmla="*/ 321 h 356"/>
              <a:gd name="T28" fmla="*/ 87 w 247"/>
              <a:gd name="T29" fmla="*/ 325 h 356"/>
              <a:gd name="T30" fmla="*/ 88 w 247"/>
              <a:gd name="T31" fmla="*/ 326 h 356"/>
              <a:gd name="T32" fmla="*/ 90 w 247"/>
              <a:gd name="T33" fmla="*/ 345 h 356"/>
              <a:gd name="T34" fmla="*/ 92 w 247"/>
              <a:gd name="T35" fmla="*/ 356 h 356"/>
              <a:gd name="T36" fmla="*/ 94 w 247"/>
              <a:gd name="T37" fmla="*/ 355 h 356"/>
              <a:gd name="T38" fmla="*/ 104 w 247"/>
              <a:gd name="T39" fmla="*/ 352 h 356"/>
              <a:gd name="T40" fmla="*/ 180 w 247"/>
              <a:gd name="T41" fmla="*/ 327 h 356"/>
              <a:gd name="T42" fmla="*/ 186 w 247"/>
              <a:gd name="T43" fmla="*/ 319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47" h="356">
                <a:moveTo>
                  <a:pt x="202" y="298"/>
                </a:moveTo>
                <a:cubicBezTo>
                  <a:pt x="210" y="190"/>
                  <a:pt x="210" y="190"/>
                  <a:pt x="210" y="190"/>
                </a:cubicBezTo>
                <a:cubicBezTo>
                  <a:pt x="210" y="190"/>
                  <a:pt x="210" y="190"/>
                  <a:pt x="210" y="190"/>
                </a:cubicBezTo>
                <a:cubicBezTo>
                  <a:pt x="214" y="183"/>
                  <a:pt x="214" y="183"/>
                  <a:pt x="214" y="183"/>
                </a:cubicBezTo>
                <a:cubicBezTo>
                  <a:pt x="238" y="137"/>
                  <a:pt x="238" y="137"/>
                  <a:pt x="238" y="137"/>
                </a:cubicBezTo>
                <a:cubicBezTo>
                  <a:pt x="223" y="116"/>
                  <a:pt x="223" y="116"/>
                  <a:pt x="223" y="116"/>
                </a:cubicBezTo>
                <a:cubicBezTo>
                  <a:pt x="223" y="116"/>
                  <a:pt x="223" y="116"/>
                  <a:pt x="223" y="116"/>
                </a:cubicBezTo>
                <a:cubicBezTo>
                  <a:pt x="235" y="86"/>
                  <a:pt x="235" y="86"/>
                  <a:pt x="235" y="86"/>
                </a:cubicBezTo>
                <a:cubicBezTo>
                  <a:pt x="212" y="59"/>
                  <a:pt x="212" y="59"/>
                  <a:pt x="212" y="59"/>
                </a:cubicBezTo>
                <a:cubicBezTo>
                  <a:pt x="212" y="58"/>
                  <a:pt x="212" y="58"/>
                  <a:pt x="212" y="58"/>
                </a:cubicBezTo>
                <a:cubicBezTo>
                  <a:pt x="247" y="0"/>
                  <a:pt x="247" y="0"/>
                  <a:pt x="247" y="0"/>
                </a:cubicBezTo>
                <a:moveTo>
                  <a:pt x="0" y="248"/>
                </a:moveTo>
                <a:cubicBezTo>
                  <a:pt x="47" y="311"/>
                  <a:pt x="47" y="311"/>
                  <a:pt x="47" y="311"/>
                </a:cubicBezTo>
                <a:cubicBezTo>
                  <a:pt x="75" y="321"/>
                  <a:pt x="75" y="321"/>
                  <a:pt x="75" y="321"/>
                </a:cubicBezTo>
                <a:cubicBezTo>
                  <a:pt x="87" y="325"/>
                  <a:pt x="87" y="325"/>
                  <a:pt x="87" y="325"/>
                </a:cubicBezTo>
                <a:cubicBezTo>
                  <a:pt x="88" y="326"/>
                  <a:pt x="88" y="326"/>
                  <a:pt x="88" y="326"/>
                </a:cubicBezTo>
                <a:cubicBezTo>
                  <a:pt x="90" y="345"/>
                  <a:pt x="90" y="345"/>
                  <a:pt x="90" y="345"/>
                </a:cubicBezTo>
                <a:cubicBezTo>
                  <a:pt x="92" y="356"/>
                  <a:pt x="92" y="356"/>
                  <a:pt x="92" y="356"/>
                </a:cubicBezTo>
                <a:cubicBezTo>
                  <a:pt x="94" y="355"/>
                  <a:pt x="94" y="355"/>
                  <a:pt x="94" y="355"/>
                </a:cubicBezTo>
                <a:cubicBezTo>
                  <a:pt x="104" y="352"/>
                  <a:pt x="104" y="352"/>
                  <a:pt x="104" y="352"/>
                </a:cubicBezTo>
                <a:cubicBezTo>
                  <a:pt x="180" y="327"/>
                  <a:pt x="180" y="327"/>
                  <a:pt x="180" y="327"/>
                </a:cubicBezTo>
                <a:cubicBezTo>
                  <a:pt x="186" y="319"/>
                  <a:pt x="186" y="319"/>
                  <a:pt x="186" y="319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" name="Freeform 37"/>
          <p:cNvSpPr>
            <a:spLocks noEditPoints="1"/>
          </p:cNvSpPr>
          <p:nvPr/>
        </p:nvSpPr>
        <p:spPr bwMode="auto">
          <a:xfrm>
            <a:off x="6597651" y="4826000"/>
            <a:ext cx="466725" cy="312738"/>
          </a:xfrm>
          <a:custGeom>
            <a:avLst/>
            <a:gdLst>
              <a:gd name="T0" fmla="*/ 110 w 158"/>
              <a:gd name="T1" fmla="*/ 9 h 106"/>
              <a:gd name="T2" fmla="*/ 111 w 158"/>
              <a:gd name="T3" fmla="*/ 9 h 106"/>
              <a:gd name="T4" fmla="*/ 157 w 158"/>
              <a:gd name="T5" fmla="*/ 47 h 106"/>
              <a:gd name="T6" fmla="*/ 158 w 158"/>
              <a:gd name="T7" fmla="*/ 48 h 106"/>
              <a:gd name="T8" fmla="*/ 152 w 158"/>
              <a:gd name="T9" fmla="*/ 66 h 106"/>
              <a:gd name="T10" fmla="*/ 149 w 158"/>
              <a:gd name="T11" fmla="*/ 75 h 106"/>
              <a:gd name="T12" fmla="*/ 142 w 158"/>
              <a:gd name="T13" fmla="*/ 96 h 106"/>
              <a:gd name="T14" fmla="*/ 151 w 158"/>
              <a:gd name="T15" fmla="*/ 105 h 106"/>
              <a:gd name="T16" fmla="*/ 151 w 158"/>
              <a:gd name="T17" fmla="*/ 106 h 106"/>
              <a:gd name="T18" fmla="*/ 150 w 158"/>
              <a:gd name="T19" fmla="*/ 106 h 106"/>
              <a:gd name="T20" fmla="*/ 2 w 158"/>
              <a:gd name="T21" fmla="*/ 102 h 106"/>
              <a:gd name="T22" fmla="*/ 0 w 158"/>
              <a:gd name="T23" fmla="*/ 82 h 106"/>
              <a:gd name="T24" fmla="*/ 1 w 158"/>
              <a:gd name="T25" fmla="*/ 81 h 106"/>
              <a:gd name="T26" fmla="*/ 1 w 158"/>
              <a:gd name="T27" fmla="*/ 81 h 106"/>
              <a:gd name="T28" fmla="*/ 23 w 158"/>
              <a:gd name="T29" fmla="*/ 93 h 106"/>
              <a:gd name="T30" fmla="*/ 70 w 158"/>
              <a:gd name="T31" fmla="*/ 34 h 106"/>
              <a:gd name="T32" fmla="*/ 54 w 158"/>
              <a:gd name="T33" fmla="*/ 16 h 106"/>
              <a:gd name="T34" fmla="*/ 54 w 158"/>
              <a:gd name="T35" fmla="*/ 15 h 106"/>
              <a:gd name="T36" fmla="*/ 70 w 158"/>
              <a:gd name="T37" fmla="*/ 1 h 106"/>
              <a:gd name="T38" fmla="*/ 71 w 158"/>
              <a:gd name="T39" fmla="*/ 0 h 106"/>
              <a:gd name="T40" fmla="*/ 110 w 158"/>
              <a:gd name="T41" fmla="*/ 9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8" h="106">
                <a:moveTo>
                  <a:pt x="110" y="9"/>
                </a:moveTo>
                <a:cubicBezTo>
                  <a:pt x="110" y="9"/>
                  <a:pt x="110" y="9"/>
                  <a:pt x="111" y="9"/>
                </a:cubicBezTo>
                <a:cubicBezTo>
                  <a:pt x="157" y="47"/>
                  <a:pt x="157" y="47"/>
                  <a:pt x="157" y="47"/>
                </a:cubicBezTo>
                <a:cubicBezTo>
                  <a:pt x="158" y="47"/>
                  <a:pt x="158" y="47"/>
                  <a:pt x="158" y="48"/>
                </a:cubicBezTo>
                <a:cubicBezTo>
                  <a:pt x="152" y="66"/>
                  <a:pt x="152" y="66"/>
                  <a:pt x="152" y="66"/>
                </a:cubicBezTo>
                <a:cubicBezTo>
                  <a:pt x="149" y="75"/>
                  <a:pt x="149" y="75"/>
                  <a:pt x="149" y="75"/>
                </a:cubicBezTo>
                <a:cubicBezTo>
                  <a:pt x="142" y="96"/>
                  <a:pt x="142" y="96"/>
                  <a:pt x="142" y="96"/>
                </a:cubicBezTo>
                <a:cubicBezTo>
                  <a:pt x="151" y="105"/>
                  <a:pt x="151" y="105"/>
                  <a:pt x="151" y="105"/>
                </a:cubicBezTo>
                <a:cubicBezTo>
                  <a:pt x="151" y="105"/>
                  <a:pt x="151" y="106"/>
                  <a:pt x="151" y="106"/>
                </a:cubicBezTo>
                <a:cubicBezTo>
                  <a:pt x="151" y="106"/>
                  <a:pt x="151" y="106"/>
                  <a:pt x="150" y="106"/>
                </a:cubicBezTo>
                <a:moveTo>
                  <a:pt x="2" y="102"/>
                </a:moveTo>
                <a:cubicBezTo>
                  <a:pt x="0" y="82"/>
                  <a:pt x="0" y="82"/>
                  <a:pt x="0" y="82"/>
                </a:cubicBezTo>
                <a:cubicBezTo>
                  <a:pt x="0" y="81"/>
                  <a:pt x="0" y="81"/>
                  <a:pt x="1" y="81"/>
                </a:cubicBezTo>
                <a:cubicBezTo>
                  <a:pt x="1" y="81"/>
                  <a:pt x="1" y="81"/>
                  <a:pt x="1" y="81"/>
                </a:cubicBezTo>
                <a:cubicBezTo>
                  <a:pt x="23" y="93"/>
                  <a:pt x="23" y="93"/>
                  <a:pt x="23" y="93"/>
                </a:cubicBezTo>
                <a:cubicBezTo>
                  <a:pt x="70" y="34"/>
                  <a:pt x="70" y="34"/>
                  <a:pt x="70" y="34"/>
                </a:cubicBezTo>
                <a:cubicBezTo>
                  <a:pt x="54" y="16"/>
                  <a:pt x="54" y="16"/>
                  <a:pt x="54" y="16"/>
                </a:cubicBezTo>
                <a:cubicBezTo>
                  <a:pt x="54" y="16"/>
                  <a:pt x="54" y="16"/>
                  <a:pt x="54" y="15"/>
                </a:cubicBezTo>
                <a:cubicBezTo>
                  <a:pt x="70" y="1"/>
                  <a:pt x="70" y="1"/>
                  <a:pt x="70" y="1"/>
                </a:cubicBezTo>
                <a:cubicBezTo>
                  <a:pt x="70" y="0"/>
                  <a:pt x="71" y="0"/>
                  <a:pt x="71" y="0"/>
                </a:cubicBezTo>
                <a:cubicBezTo>
                  <a:pt x="110" y="9"/>
                  <a:pt x="110" y="9"/>
                  <a:pt x="110" y="9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" name="Freeform 38"/>
          <p:cNvSpPr>
            <a:spLocks noEditPoints="1"/>
          </p:cNvSpPr>
          <p:nvPr/>
        </p:nvSpPr>
        <p:spPr bwMode="auto">
          <a:xfrm>
            <a:off x="7515226" y="3065463"/>
            <a:ext cx="720725" cy="795338"/>
          </a:xfrm>
          <a:custGeom>
            <a:avLst/>
            <a:gdLst>
              <a:gd name="T0" fmla="*/ 74 w 244"/>
              <a:gd name="T1" fmla="*/ 252 h 270"/>
              <a:gd name="T2" fmla="*/ 74 w 244"/>
              <a:gd name="T3" fmla="*/ 252 h 270"/>
              <a:gd name="T4" fmla="*/ 70 w 244"/>
              <a:gd name="T5" fmla="*/ 245 h 270"/>
              <a:gd name="T6" fmla="*/ 57 w 244"/>
              <a:gd name="T7" fmla="*/ 207 h 270"/>
              <a:gd name="T8" fmla="*/ 52 w 244"/>
              <a:gd name="T9" fmla="*/ 192 h 270"/>
              <a:gd name="T10" fmla="*/ 13 w 244"/>
              <a:gd name="T11" fmla="*/ 191 h 270"/>
              <a:gd name="T12" fmla="*/ 13 w 244"/>
              <a:gd name="T13" fmla="*/ 190 h 270"/>
              <a:gd name="T14" fmla="*/ 0 w 244"/>
              <a:gd name="T15" fmla="*/ 140 h 270"/>
              <a:gd name="T16" fmla="*/ 0 w 244"/>
              <a:gd name="T17" fmla="*/ 140 h 270"/>
              <a:gd name="T18" fmla="*/ 36 w 244"/>
              <a:gd name="T19" fmla="*/ 70 h 270"/>
              <a:gd name="T20" fmla="*/ 36 w 244"/>
              <a:gd name="T21" fmla="*/ 70 h 270"/>
              <a:gd name="T22" fmla="*/ 84 w 244"/>
              <a:gd name="T23" fmla="*/ 42 h 270"/>
              <a:gd name="T24" fmla="*/ 206 w 244"/>
              <a:gd name="T25" fmla="*/ 201 h 270"/>
              <a:gd name="T26" fmla="*/ 189 w 244"/>
              <a:gd name="T27" fmla="*/ 222 h 270"/>
              <a:gd name="T28" fmla="*/ 189 w 244"/>
              <a:gd name="T29" fmla="*/ 222 h 270"/>
              <a:gd name="T30" fmla="*/ 138 w 244"/>
              <a:gd name="T31" fmla="*/ 214 h 270"/>
              <a:gd name="T32" fmla="*/ 112 w 244"/>
              <a:gd name="T33" fmla="*/ 270 h 270"/>
              <a:gd name="T34" fmla="*/ 112 w 244"/>
              <a:gd name="T35" fmla="*/ 270 h 270"/>
              <a:gd name="T36" fmla="*/ 112 w 244"/>
              <a:gd name="T37" fmla="*/ 270 h 270"/>
              <a:gd name="T38" fmla="*/ 112 w 244"/>
              <a:gd name="T39" fmla="*/ 270 h 270"/>
              <a:gd name="T40" fmla="*/ 74 w 244"/>
              <a:gd name="T41" fmla="*/ 252 h 270"/>
              <a:gd name="T42" fmla="*/ 244 w 244"/>
              <a:gd name="T43" fmla="*/ 111 h 270"/>
              <a:gd name="T44" fmla="*/ 244 w 244"/>
              <a:gd name="T45" fmla="*/ 112 h 270"/>
              <a:gd name="T46" fmla="*/ 242 w 244"/>
              <a:gd name="T47" fmla="*/ 153 h 270"/>
              <a:gd name="T48" fmla="*/ 242 w 244"/>
              <a:gd name="T49" fmla="*/ 153 h 270"/>
              <a:gd name="T50" fmla="*/ 206 w 244"/>
              <a:gd name="T51" fmla="*/ 201 h 270"/>
              <a:gd name="T52" fmla="*/ 117 w 244"/>
              <a:gd name="T53" fmla="*/ 7 h 270"/>
              <a:gd name="T54" fmla="*/ 117 w 244"/>
              <a:gd name="T55" fmla="*/ 7 h 270"/>
              <a:gd name="T56" fmla="*/ 134 w 244"/>
              <a:gd name="T57" fmla="*/ 0 h 270"/>
              <a:gd name="T58" fmla="*/ 134 w 244"/>
              <a:gd name="T59" fmla="*/ 0 h 270"/>
              <a:gd name="T60" fmla="*/ 196 w 244"/>
              <a:gd name="T61" fmla="*/ 35 h 270"/>
              <a:gd name="T62" fmla="*/ 196 w 244"/>
              <a:gd name="T63" fmla="*/ 35 h 270"/>
              <a:gd name="T64" fmla="*/ 239 w 244"/>
              <a:gd name="T65" fmla="*/ 78 h 270"/>
              <a:gd name="T66" fmla="*/ 239 w 244"/>
              <a:gd name="T67" fmla="*/ 79 h 270"/>
              <a:gd name="T68" fmla="*/ 229 w 244"/>
              <a:gd name="T69" fmla="*/ 93 h 270"/>
              <a:gd name="T70" fmla="*/ 244 w 244"/>
              <a:gd name="T71" fmla="*/ 111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44" h="270">
                <a:moveTo>
                  <a:pt x="74" y="252"/>
                </a:moveTo>
                <a:cubicBezTo>
                  <a:pt x="74" y="252"/>
                  <a:pt x="74" y="252"/>
                  <a:pt x="74" y="252"/>
                </a:cubicBezTo>
                <a:cubicBezTo>
                  <a:pt x="70" y="245"/>
                  <a:pt x="70" y="245"/>
                  <a:pt x="70" y="245"/>
                </a:cubicBezTo>
                <a:cubicBezTo>
                  <a:pt x="57" y="207"/>
                  <a:pt x="57" y="207"/>
                  <a:pt x="57" y="207"/>
                </a:cubicBezTo>
                <a:cubicBezTo>
                  <a:pt x="52" y="192"/>
                  <a:pt x="52" y="192"/>
                  <a:pt x="52" y="192"/>
                </a:cubicBezTo>
                <a:cubicBezTo>
                  <a:pt x="13" y="191"/>
                  <a:pt x="13" y="191"/>
                  <a:pt x="13" y="191"/>
                </a:cubicBezTo>
                <a:cubicBezTo>
                  <a:pt x="13" y="191"/>
                  <a:pt x="13" y="191"/>
                  <a:pt x="13" y="190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0"/>
                  <a:pt x="0" y="140"/>
                  <a:pt x="0" y="140"/>
                </a:cubicBezTo>
                <a:cubicBezTo>
                  <a:pt x="36" y="70"/>
                  <a:pt x="36" y="70"/>
                  <a:pt x="36" y="70"/>
                </a:cubicBezTo>
                <a:cubicBezTo>
                  <a:pt x="36" y="70"/>
                  <a:pt x="36" y="70"/>
                  <a:pt x="36" y="70"/>
                </a:cubicBezTo>
                <a:cubicBezTo>
                  <a:pt x="84" y="42"/>
                  <a:pt x="84" y="42"/>
                  <a:pt x="84" y="42"/>
                </a:cubicBezTo>
                <a:moveTo>
                  <a:pt x="206" y="201"/>
                </a:moveTo>
                <a:cubicBezTo>
                  <a:pt x="189" y="222"/>
                  <a:pt x="189" y="222"/>
                  <a:pt x="189" y="222"/>
                </a:cubicBezTo>
                <a:cubicBezTo>
                  <a:pt x="189" y="222"/>
                  <a:pt x="189" y="222"/>
                  <a:pt x="189" y="222"/>
                </a:cubicBezTo>
                <a:cubicBezTo>
                  <a:pt x="138" y="214"/>
                  <a:pt x="138" y="214"/>
                  <a:pt x="138" y="214"/>
                </a:cubicBezTo>
                <a:cubicBezTo>
                  <a:pt x="112" y="270"/>
                  <a:pt x="112" y="270"/>
                  <a:pt x="112" y="270"/>
                </a:cubicBezTo>
                <a:cubicBezTo>
                  <a:pt x="112" y="270"/>
                  <a:pt x="112" y="270"/>
                  <a:pt x="112" y="270"/>
                </a:cubicBezTo>
                <a:cubicBezTo>
                  <a:pt x="112" y="270"/>
                  <a:pt x="112" y="270"/>
                  <a:pt x="112" y="270"/>
                </a:cubicBezTo>
                <a:cubicBezTo>
                  <a:pt x="112" y="270"/>
                  <a:pt x="112" y="270"/>
                  <a:pt x="112" y="270"/>
                </a:cubicBezTo>
                <a:cubicBezTo>
                  <a:pt x="74" y="252"/>
                  <a:pt x="74" y="252"/>
                  <a:pt x="74" y="252"/>
                </a:cubicBezTo>
                <a:moveTo>
                  <a:pt x="244" y="111"/>
                </a:moveTo>
                <a:cubicBezTo>
                  <a:pt x="244" y="112"/>
                  <a:pt x="244" y="112"/>
                  <a:pt x="244" y="112"/>
                </a:cubicBezTo>
                <a:cubicBezTo>
                  <a:pt x="242" y="153"/>
                  <a:pt x="242" y="153"/>
                  <a:pt x="242" y="153"/>
                </a:cubicBezTo>
                <a:cubicBezTo>
                  <a:pt x="242" y="153"/>
                  <a:pt x="242" y="153"/>
                  <a:pt x="242" y="153"/>
                </a:cubicBezTo>
                <a:cubicBezTo>
                  <a:pt x="206" y="201"/>
                  <a:pt x="206" y="201"/>
                  <a:pt x="206" y="201"/>
                </a:cubicBezTo>
                <a:moveTo>
                  <a:pt x="117" y="7"/>
                </a:moveTo>
                <a:cubicBezTo>
                  <a:pt x="117" y="7"/>
                  <a:pt x="117" y="7"/>
                  <a:pt x="117" y="7"/>
                </a:cubicBezTo>
                <a:cubicBezTo>
                  <a:pt x="134" y="0"/>
                  <a:pt x="134" y="0"/>
                  <a:pt x="134" y="0"/>
                </a:cubicBezTo>
                <a:cubicBezTo>
                  <a:pt x="134" y="0"/>
                  <a:pt x="134" y="0"/>
                  <a:pt x="134" y="0"/>
                </a:cubicBezTo>
                <a:cubicBezTo>
                  <a:pt x="196" y="35"/>
                  <a:pt x="196" y="35"/>
                  <a:pt x="196" y="35"/>
                </a:cubicBezTo>
                <a:cubicBezTo>
                  <a:pt x="196" y="35"/>
                  <a:pt x="196" y="35"/>
                  <a:pt x="196" y="35"/>
                </a:cubicBezTo>
                <a:cubicBezTo>
                  <a:pt x="239" y="78"/>
                  <a:pt x="239" y="78"/>
                  <a:pt x="239" y="78"/>
                </a:cubicBezTo>
                <a:cubicBezTo>
                  <a:pt x="239" y="78"/>
                  <a:pt x="239" y="78"/>
                  <a:pt x="239" y="79"/>
                </a:cubicBezTo>
                <a:cubicBezTo>
                  <a:pt x="229" y="93"/>
                  <a:pt x="229" y="93"/>
                  <a:pt x="229" y="93"/>
                </a:cubicBezTo>
                <a:cubicBezTo>
                  <a:pt x="244" y="111"/>
                  <a:pt x="244" y="111"/>
                  <a:pt x="244" y="111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" name="Freeform 39"/>
          <p:cNvSpPr>
            <a:spLocks/>
          </p:cNvSpPr>
          <p:nvPr/>
        </p:nvSpPr>
        <p:spPr bwMode="auto">
          <a:xfrm>
            <a:off x="6838951" y="4362450"/>
            <a:ext cx="209550" cy="492125"/>
          </a:xfrm>
          <a:custGeom>
            <a:avLst/>
            <a:gdLst>
              <a:gd name="T0" fmla="*/ 71 w 71"/>
              <a:gd name="T1" fmla="*/ 0 h 167"/>
              <a:gd name="T2" fmla="*/ 0 w 71"/>
              <a:gd name="T3" fmla="*/ 87 h 167"/>
              <a:gd name="T4" fmla="*/ 11 w 71"/>
              <a:gd name="T5" fmla="*/ 97 h 167"/>
              <a:gd name="T6" fmla="*/ 11 w 71"/>
              <a:gd name="T7" fmla="*/ 97 h 167"/>
              <a:gd name="T8" fmla="*/ 1 w 71"/>
              <a:gd name="T9" fmla="*/ 119 h 167"/>
              <a:gd name="T10" fmla="*/ 29 w 71"/>
              <a:gd name="T11" fmla="*/ 166 h 167"/>
              <a:gd name="T12" fmla="*/ 29 w 71"/>
              <a:gd name="T13" fmla="*/ 167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1" h="167">
                <a:moveTo>
                  <a:pt x="71" y="0"/>
                </a:moveTo>
                <a:cubicBezTo>
                  <a:pt x="0" y="87"/>
                  <a:pt x="0" y="87"/>
                  <a:pt x="0" y="87"/>
                </a:cubicBezTo>
                <a:cubicBezTo>
                  <a:pt x="11" y="97"/>
                  <a:pt x="11" y="97"/>
                  <a:pt x="11" y="97"/>
                </a:cubicBezTo>
                <a:cubicBezTo>
                  <a:pt x="11" y="97"/>
                  <a:pt x="11" y="97"/>
                  <a:pt x="11" y="97"/>
                </a:cubicBezTo>
                <a:cubicBezTo>
                  <a:pt x="1" y="119"/>
                  <a:pt x="1" y="119"/>
                  <a:pt x="1" y="119"/>
                </a:cubicBezTo>
                <a:cubicBezTo>
                  <a:pt x="29" y="166"/>
                  <a:pt x="29" y="166"/>
                  <a:pt x="29" y="166"/>
                </a:cubicBezTo>
                <a:cubicBezTo>
                  <a:pt x="29" y="166"/>
                  <a:pt x="29" y="167"/>
                  <a:pt x="29" y="167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" name="Freeform 40"/>
          <p:cNvSpPr>
            <a:spLocks/>
          </p:cNvSpPr>
          <p:nvPr/>
        </p:nvSpPr>
        <p:spPr bwMode="auto">
          <a:xfrm>
            <a:off x="7713663" y="3990975"/>
            <a:ext cx="350838" cy="212725"/>
          </a:xfrm>
          <a:custGeom>
            <a:avLst/>
            <a:gdLst>
              <a:gd name="T0" fmla="*/ 119 w 119"/>
              <a:gd name="T1" fmla="*/ 32 h 72"/>
              <a:gd name="T2" fmla="*/ 118 w 119"/>
              <a:gd name="T3" fmla="*/ 32 h 72"/>
              <a:gd name="T4" fmla="*/ 106 w 119"/>
              <a:gd name="T5" fmla="*/ 35 h 72"/>
              <a:gd name="T6" fmla="*/ 102 w 119"/>
              <a:gd name="T7" fmla="*/ 59 h 72"/>
              <a:gd name="T8" fmla="*/ 101 w 119"/>
              <a:gd name="T9" fmla="*/ 60 h 72"/>
              <a:gd name="T10" fmla="*/ 70 w 119"/>
              <a:gd name="T11" fmla="*/ 72 h 72"/>
              <a:gd name="T12" fmla="*/ 70 w 119"/>
              <a:gd name="T13" fmla="*/ 72 h 72"/>
              <a:gd name="T14" fmla="*/ 69 w 119"/>
              <a:gd name="T15" fmla="*/ 72 h 72"/>
              <a:gd name="T16" fmla="*/ 69 w 119"/>
              <a:gd name="T17" fmla="*/ 72 h 72"/>
              <a:gd name="T18" fmla="*/ 65 w 119"/>
              <a:gd name="T19" fmla="*/ 33 h 72"/>
              <a:gd name="T20" fmla="*/ 59 w 119"/>
              <a:gd name="T21" fmla="*/ 25 h 72"/>
              <a:gd name="T22" fmla="*/ 37 w 119"/>
              <a:gd name="T23" fmla="*/ 0 h 72"/>
              <a:gd name="T24" fmla="*/ 21 w 119"/>
              <a:gd name="T25" fmla="*/ 17 h 72"/>
              <a:gd name="T26" fmla="*/ 21 w 119"/>
              <a:gd name="T27" fmla="*/ 17 h 72"/>
              <a:gd name="T28" fmla="*/ 0 w 119"/>
              <a:gd name="T29" fmla="*/ 1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9" h="72">
                <a:moveTo>
                  <a:pt x="119" y="32"/>
                </a:moveTo>
                <a:cubicBezTo>
                  <a:pt x="119" y="32"/>
                  <a:pt x="118" y="32"/>
                  <a:pt x="118" y="32"/>
                </a:cubicBezTo>
                <a:cubicBezTo>
                  <a:pt x="106" y="35"/>
                  <a:pt x="106" y="35"/>
                  <a:pt x="106" y="35"/>
                </a:cubicBezTo>
                <a:cubicBezTo>
                  <a:pt x="102" y="59"/>
                  <a:pt x="102" y="59"/>
                  <a:pt x="102" y="59"/>
                </a:cubicBezTo>
                <a:cubicBezTo>
                  <a:pt x="102" y="59"/>
                  <a:pt x="102" y="60"/>
                  <a:pt x="101" y="60"/>
                </a:cubicBezTo>
                <a:cubicBezTo>
                  <a:pt x="70" y="72"/>
                  <a:pt x="70" y="72"/>
                  <a:pt x="70" y="72"/>
                </a:cubicBezTo>
                <a:cubicBezTo>
                  <a:pt x="70" y="72"/>
                  <a:pt x="70" y="72"/>
                  <a:pt x="70" y="72"/>
                </a:cubicBezTo>
                <a:cubicBezTo>
                  <a:pt x="69" y="72"/>
                  <a:pt x="69" y="72"/>
                  <a:pt x="69" y="72"/>
                </a:cubicBezTo>
                <a:cubicBezTo>
                  <a:pt x="69" y="72"/>
                  <a:pt x="69" y="72"/>
                  <a:pt x="69" y="72"/>
                </a:cubicBezTo>
                <a:cubicBezTo>
                  <a:pt x="65" y="33"/>
                  <a:pt x="65" y="33"/>
                  <a:pt x="65" y="33"/>
                </a:cubicBezTo>
                <a:cubicBezTo>
                  <a:pt x="59" y="25"/>
                  <a:pt x="59" y="25"/>
                  <a:pt x="59" y="25"/>
                </a:cubicBezTo>
                <a:cubicBezTo>
                  <a:pt x="37" y="0"/>
                  <a:pt x="37" y="0"/>
                  <a:pt x="37" y="0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8"/>
                  <a:pt x="21" y="18"/>
                  <a:pt x="21" y="17"/>
                </a:cubicBezTo>
                <a:cubicBezTo>
                  <a:pt x="0" y="11"/>
                  <a:pt x="0" y="11"/>
                  <a:pt x="0" y="11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" name="Freeform 41"/>
          <p:cNvSpPr>
            <a:spLocks noEditPoints="1"/>
          </p:cNvSpPr>
          <p:nvPr/>
        </p:nvSpPr>
        <p:spPr bwMode="auto">
          <a:xfrm>
            <a:off x="7718426" y="3189288"/>
            <a:ext cx="47625" cy="677863"/>
          </a:xfrm>
          <a:custGeom>
            <a:avLst/>
            <a:gdLst>
              <a:gd name="T0" fmla="*/ 6 w 16"/>
              <a:gd name="T1" fmla="*/ 209 h 230"/>
              <a:gd name="T2" fmla="*/ 0 w 16"/>
              <a:gd name="T3" fmla="*/ 229 h 230"/>
              <a:gd name="T4" fmla="*/ 0 w 16"/>
              <a:gd name="T5" fmla="*/ 230 h 230"/>
              <a:gd name="T6" fmla="*/ 16 w 16"/>
              <a:gd name="T7" fmla="*/ 0 h 230"/>
              <a:gd name="T8" fmla="*/ 16 w 16"/>
              <a:gd name="T9" fmla="*/ 1 h 230"/>
              <a:gd name="T10" fmla="*/ 16 w 16"/>
              <a:gd name="T11" fmla="*/ 1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" h="230">
                <a:moveTo>
                  <a:pt x="6" y="209"/>
                </a:moveTo>
                <a:cubicBezTo>
                  <a:pt x="0" y="229"/>
                  <a:pt x="0" y="229"/>
                  <a:pt x="0" y="229"/>
                </a:cubicBezTo>
                <a:cubicBezTo>
                  <a:pt x="0" y="230"/>
                  <a:pt x="0" y="230"/>
                  <a:pt x="0" y="230"/>
                </a:cubicBezTo>
                <a:moveTo>
                  <a:pt x="16" y="0"/>
                </a:moveTo>
                <a:cubicBezTo>
                  <a:pt x="16" y="1"/>
                  <a:pt x="16" y="1"/>
                  <a:pt x="16" y="1"/>
                </a:cubicBezTo>
                <a:cubicBezTo>
                  <a:pt x="16" y="1"/>
                  <a:pt x="16" y="1"/>
                  <a:pt x="16" y="1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" name="Freeform 42"/>
          <p:cNvSpPr>
            <a:spLocks noEditPoints="1"/>
          </p:cNvSpPr>
          <p:nvPr/>
        </p:nvSpPr>
        <p:spPr bwMode="auto">
          <a:xfrm>
            <a:off x="8120063" y="3265488"/>
            <a:ext cx="442913" cy="604838"/>
          </a:xfrm>
          <a:custGeom>
            <a:avLst/>
            <a:gdLst>
              <a:gd name="T0" fmla="*/ 37 w 150"/>
              <a:gd name="T1" fmla="*/ 44 h 205"/>
              <a:gd name="T2" fmla="*/ 38 w 150"/>
              <a:gd name="T3" fmla="*/ 43 h 205"/>
              <a:gd name="T4" fmla="*/ 39 w 150"/>
              <a:gd name="T5" fmla="*/ 44 h 205"/>
              <a:gd name="T6" fmla="*/ 50 w 150"/>
              <a:gd name="T7" fmla="*/ 69 h 205"/>
              <a:gd name="T8" fmla="*/ 56 w 150"/>
              <a:gd name="T9" fmla="*/ 63 h 205"/>
              <a:gd name="T10" fmla="*/ 80 w 150"/>
              <a:gd name="T11" fmla="*/ 33 h 205"/>
              <a:gd name="T12" fmla="*/ 80 w 150"/>
              <a:gd name="T13" fmla="*/ 33 h 205"/>
              <a:gd name="T14" fmla="*/ 105 w 150"/>
              <a:gd name="T15" fmla="*/ 35 h 205"/>
              <a:gd name="T16" fmla="*/ 150 w 150"/>
              <a:gd name="T17" fmla="*/ 0 h 205"/>
              <a:gd name="T18" fmla="*/ 116 w 150"/>
              <a:gd name="T19" fmla="*/ 200 h 205"/>
              <a:gd name="T20" fmla="*/ 112 w 150"/>
              <a:gd name="T21" fmla="*/ 197 h 205"/>
              <a:gd name="T22" fmla="*/ 91 w 150"/>
              <a:gd name="T23" fmla="*/ 205 h 205"/>
              <a:gd name="T24" fmla="*/ 90 w 150"/>
              <a:gd name="T25" fmla="*/ 205 h 205"/>
              <a:gd name="T26" fmla="*/ 90 w 150"/>
              <a:gd name="T27" fmla="*/ 205 h 205"/>
              <a:gd name="T28" fmla="*/ 65 w 150"/>
              <a:gd name="T29" fmla="*/ 146 h 205"/>
              <a:gd name="T30" fmla="*/ 31 w 150"/>
              <a:gd name="T31" fmla="*/ 152 h 205"/>
              <a:gd name="T32" fmla="*/ 30 w 150"/>
              <a:gd name="T33" fmla="*/ 152 h 205"/>
              <a:gd name="T34" fmla="*/ 28 w 150"/>
              <a:gd name="T35" fmla="*/ 151 h 205"/>
              <a:gd name="T36" fmla="*/ 0 w 150"/>
              <a:gd name="T37" fmla="*/ 133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50" h="205">
                <a:moveTo>
                  <a:pt x="37" y="44"/>
                </a:moveTo>
                <a:cubicBezTo>
                  <a:pt x="37" y="44"/>
                  <a:pt x="38" y="43"/>
                  <a:pt x="38" y="43"/>
                </a:cubicBezTo>
                <a:cubicBezTo>
                  <a:pt x="38" y="43"/>
                  <a:pt x="39" y="43"/>
                  <a:pt x="39" y="44"/>
                </a:cubicBezTo>
                <a:cubicBezTo>
                  <a:pt x="50" y="69"/>
                  <a:pt x="50" y="69"/>
                  <a:pt x="50" y="69"/>
                </a:cubicBezTo>
                <a:cubicBezTo>
                  <a:pt x="56" y="63"/>
                  <a:pt x="56" y="63"/>
                  <a:pt x="56" y="63"/>
                </a:cubicBezTo>
                <a:cubicBezTo>
                  <a:pt x="80" y="33"/>
                  <a:pt x="80" y="33"/>
                  <a:pt x="80" y="33"/>
                </a:cubicBezTo>
                <a:cubicBezTo>
                  <a:pt x="80" y="33"/>
                  <a:pt x="80" y="33"/>
                  <a:pt x="80" y="33"/>
                </a:cubicBezTo>
                <a:cubicBezTo>
                  <a:pt x="105" y="35"/>
                  <a:pt x="105" y="35"/>
                  <a:pt x="105" y="35"/>
                </a:cubicBezTo>
                <a:cubicBezTo>
                  <a:pt x="150" y="0"/>
                  <a:pt x="150" y="0"/>
                  <a:pt x="150" y="0"/>
                </a:cubicBezTo>
                <a:moveTo>
                  <a:pt x="116" y="200"/>
                </a:moveTo>
                <a:cubicBezTo>
                  <a:pt x="112" y="197"/>
                  <a:pt x="112" y="197"/>
                  <a:pt x="112" y="197"/>
                </a:cubicBezTo>
                <a:cubicBezTo>
                  <a:pt x="91" y="205"/>
                  <a:pt x="91" y="205"/>
                  <a:pt x="91" y="205"/>
                </a:cubicBezTo>
                <a:cubicBezTo>
                  <a:pt x="90" y="205"/>
                  <a:pt x="90" y="205"/>
                  <a:pt x="90" y="205"/>
                </a:cubicBezTo>
                <a:cubicBezTo>
                  <a:pt x="90" y="205"/>
                  <a:pt x="90" y="205"/>
                  <a:pt x="90" y="205"/>
                </a:cubicBezTo>
                <a:cubicBezTo>
                  <a:pt x="65" y="146"/>
                  <a:pt x="65" y="146"/>
                  <a:pt x="65" y="146"/>
                </a:cubicBezTo>
                <a:cubicBezTo>
                  <a:pt x="31" y="152"/>
                  <a:pt x="31" y="152"/>
                  <a:pt x="31" y="152"/>
                </a:cubicBezTo>
                <a:cubicBezTo>
                  <a:pt x="31" y="152"/>
                  <a:pt x="31" y="152"/>
                  <a:pt x="30" y="152"/>
                </a:cubicBezTo>
                <a:cubicBezTo>
                  <a:pt x="28" y="151"/>
                  <a:pt x="28" y="151"/>
                  <a:pt x="28" y="151"/>
                </a:cubicBezTo>
                <a:cubicBezTo>
                  <a:pt x="0" y="133"/>
                  <a:pt x="0" y="133"/>
                  <a:pt x="0" y="133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" name="Freeform 43"/>
          <p:cNvSpPr>
            <a:spLocks noEditPoints="1"/>
          </p:cNvSpPr>
          <p:nvPr/>
        </p:nvSpPr>
        <p:spPr bwMode="auto">
          <a:xfrm>
            <a:off x="4873626" y="2928938"/>
            <a:ext cx="582613" cy="1192213"/>
          </a:xfrm>
          <a:custGeom>
            <a:avLst/>
            <a:gdLst>
              <a:gd name="T0" fmla="*/ 112 w 197"/>
              <a:gd name="T1" fmla="*/ 371 h 404"/>
              <a:gd name="T2" fmla="*/ 136 w 197"/>
              <a:gd name="T3" fmla="*/ 401 h 404"/>
              <a:gd name="T4" fmla="*/ 139 w 197"/>
              <a:gd name="T5" fmla="*/ 404 h 404"/>
              <a:gd name="T6" fmla="*/ 197 w 197"/>
              <a:gd name="T7" fmla="*/ 379 h 404"/>
              <a:gd name="T8" fmla="*/ 0 w 197"/>
              <a:gd name="T9" fmla="*/ 175 h 404"/>
              <a:gd name="T10" fmla="*/ 28 w 197"/>
              <a:gd name="T11" fmla="*/ 233 h 404"/>
              <a:gd name="T12" fmla="*/ 45 w 197"/>
              <a:gd name="T13" fmla="*/ 239 h 404"/>
              <a:gd name="T14" fmla="*/ 46 w 197"/>
              <a:gd name="T15" fmla="*/ 240 h 404"/>
              <a:gd name="T16" fmla="*/ 41 w 197"/>
              <a:gd name="T17" fmla="*/ 321 h 404"/>
              <a:gd name="T18" fmla="*/ 70 w 197"/>
              <a:gd name="T19" fmla="*/ 362 h 404"/>
              <a:gd name="T20" fmla="*/ 112 w 197"/>
              <a:gd name="T21" fmla="*/ 371 h 404"/>
              <a:gd name="T22" fmla="*/ 112 w 197"/>
              <a:gd name="T23" fmla="*/ 371 h 404"/>
              <a:gd name="T24" fmla="*/ 21 w 197"/>
              <a:gd name="T25" fmla="*/ 0 h 404"/>
              <a:gd name="T26" fmla="*/ 4 w 197"/>
              <a:gd name="T27" fmla="*/ 57 h 404"/>
              <a:gd name="T28" fmla="*/ 23 w 197"/>
              <a:gd name="T29" fmla="*/ 103 h 404"/>
              <a:gd name="T30" fmla="*/ 23 w 197"/>
              <a:gd name="T31" fmla="*/ 103 h 404"/>
              <a:gd name="T32" fmla="*/ 0 w 197"/>
              <a:gd name="T33" fmla="*/ 175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97" h="404">
                <a:moveTo>
                  <a:pt x="112" y="371"/>
                </a:moveTo>
                <a:cubicBezTo>
                  <a:pt x="136" y="401"/>
                  <a:pt x="136" y="401"/>
                  <a:pt x="136" y="401"/>
                </a:cubicBezTo>
                <a:cubicBezTo>
                  <a:pt x="139" y="404"/>
                  <a:pt x="139" y="404"/>
                  <a:pt x="139" y="404"/>
                </a:cubicBezTo>
                <a:cubicBezTo>
                  <a:pt x="197" y="379"/>
                  <a:pt x="197" y="379"/>
                  <a:pt x="197" y="379"/>
                </a:cubicBezTo>
                <a:moveTo>
                  <a:pt x="0" y="175"/>
                </a:moveTo>
                <a:cubicBezTo>
                  <a:pt x="28" y="233"/>
                  <a:pt x="28" y="233"/>
                  <a:pt x="28" y="233"/>
                </a:cubicBezTo>
                <a:cubicBezTo>
                  <a:pt x="45" y="239"/>
                  <a:pt x="45" y="239"/>
                  <a:pt x="45" y="239"/>
                </a:cubicBezTo>
                <a:cubicBezTo>
                  <a:pt x="45" y="239"/>
                  <a:pt x="46" y="239"/>
                  <a:pt x="46" y="240"/>
                </a:cubicBezTo>
                <a:cubicBezTo>
                  <a:pt x="41" y="321"/>
                  <a:pt x="41" y="321"/>
                  <a:pt x="41" y="321"/>
                </a:cubicBezTo>
                <a:cubicBezTo>
                  <a:pt x="70" y="362"/>
                  <a:pt x="70" y="362"/>
                  <a:pt x="70" y="362"/>
                </a:cubicBezTo>
                <a:cubicBezTo>
                  <a:pt x="112" y="371"/>
                  <a:pt x="112" y="371"/>
                  <a:pt x="112" y="371"/>
                </a:cubicBezTo>
                <a:cubicBezTo>
                  <a:pt x="112" y="371"/>
                  <a:pt x="112" y="371"/>
                  <a:pt x="112" y="371"/>
                </a:cubicBezTo>
                <a:moveTo>
                  <a:pt x="21" y="0"/>
                </a:moveTo>
                <a:cubicBezTo>
                  <a:pt x="4" y="57"/>
                  <a:pt x="4" y="57"/>
                  <a:pt x="4" y="57"/>
                </a:cubicBezTo>
                <a:cubicBezTo>
                  <a:pt x="23" y="103"/>
                  <a:pt x="23" y="103"/>
                  <a:pt x="23" y="103"/>
                </a:cubicBezTo>
                <a:cubicBezTo>
                  <a:pt x="23" y="103"/>
                  <a:pt x="23" y="103"/>
                  <a:pt x="23" y="103"/>
                </a:cubicBezTo>
                <a:cubicBezTo>
                  <a:pt x="0" y="175"/>
                  <a:pt x="0" y="175"/>
                  <a:pt x="0" y="175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" name="Freeform 44"/>
          <p:cNvSpPr>
            <a:spLocks/>
          </p:cNvSpPr>
          <p:nvPr/>
        </p:nvSpPr>
        <p:spPr bwMode="auto">
          <a:xfrm>
            <a:off x="4679951" y="4022725"/>
            <a:ext cx="525463" cy="749300"/>
          </a:xfrm>
          <a:custGeom>
            <a:avLst/>
            <a:gdLst>
              <a:gd name="T0" fmla="*/ 178 w 178"/>
              <a:gd name="T1" fmla="*/ 0 h 254"/>
              <a:gd name="T2" fmla="*/ 178 w 178"/>
              <a:gd name="T3" fmla="*/ 1 h 254"/>
              <a:gd name="T4" fmla="*/ 178 w 178"/>
              <a:gd name="T5" fmla="*/ 1 h 254"/>
              <a:gd name="T6" fmla="*/ 155 w 178"/>
              <a:gd name="T7" fmla="*/ 37 h 254"/>
              <a:gd name="T8" fmla="*/ 165 w 178"/>
              <a:gd name="T9" fmla="*/ 72 h 254"/>
              <a:gd name="T10" fmla="*/ 164 w 178"/>
              <a:gd name="T11" fmla="*/ 72 h 254"/>
              <a:gd name="T12" fmla="*/ 124 w 178"/>
              <a:gd name="T13" fmla="*/ 86 h 254"/>
              <a:gd name="T14" fmla="*/ 131 w 178"/>
              <a:gd name="T15" fmla="*/ 148 h 254"/>
              <a:gd name="T16" fmla="*/ 131 w 178"/>
              <a:gd name="T17" fmla="*/ 148 h 254"/>
              <a:gd name="T18" fmla="*/ 114 w 178"/>
              <a:gd name="T19" fmla="*/ 165 h 254"/>
              <a:gd name="T20" fmla="*/ 116 w 178"/>
              <a:gd name="T21" fmla="*/ 199 h 254"/>
              <a:gd name="T22" fmla="*/ 115 w 178"/>
              <a:gd name="T23" fmla="*/ 200 h 254"/>
              <a:gd name="T24" fmla="*/ 96 w 178"/>
              <a:gd name="T25" fmla="*/ 211 h 254"/>
              <a:gd name="T26" fmla="*/ 96 w 178"/>
              <a:gd name="T27" fmla="*/ 211 h 254"/>
              <a:gd name="T28" fmla="*/ 102 w 178"/>
              <a:gd name="T29" fmla="*/ 231 h 254"/>
              <a:gd name="T30" fmla="*/ 102 w 178"/>
              <a:gd name="T31" fmla="*/ 231 h 254"/>
              <a:gd name="T32" fmla="*/ 102 w 178"/>
              <a:gd name="T33" fmla="*/ 231 h 254"/>
              <a:gd name="T34" fmla="*/ 67 w 178"/>
              <a:gd name="T35" fmla="*/ 238 h 254"/>
              <a:gd name="T36" fmla="*/ 42 w 178"/>
              <a:gd name="T37" fmla="*/ 241 h 254"/>
              <a:gd name="T38" fmla="*/ 41 w 178"/>
              <a:gd name="T39" fmla="*/ 241 h 254"/>
              <a:gd name="T40" fmla="*/ 41 w 178"/>
              <a:gd name="T41" fmla="*/ 241 h 254"/>
              <a:gd name="T42" fmla="*/ 43 w 178"/>
              <a:gd name="T43" fmla="*/ 232 h 254"/>
              <a:gd name="T44" fmla="*/ 46 w 178"/>
              <a:gd name="T45" fmla="*/ 223 h 254"/>
              <a:gd name="T46" fmla="*/ 0 w 178"/>
              <a:gd name="T47" fmla="*/ 254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78" h="254">
                <a:moveTo>
                  <a:pt x="178" y="0"/>
                </a:moveTo>
                <a:cubicBezTo>
                  <a:pt x="178" y="0"/>
                  <a:pt x="178" y="0"/>
                  <a:pt x="178" y="1"/>
                </a:cubicBezTo>
                <a:cubicBezTo>
                  <a:pt x="178" y="1"/>
                  <a:pt x="178" y="1"/>
                  <a:pt x="178" y="1"/>
                </a:cubicBezTo>
                <a:cubicBezTo>
                  <a:pt x="155" y="37"/>
                  <a:pt x="155" y="37"/>
                  <a:pt x="155" y="37"/>
                </a:cubicBezTo>
                <a:cubicBezTo>
                  <a:pt x="165" y="72"/>
                  <a:pt x="165" y="72"/>
                  <a:pt x="165" y="72"/>
                </a:cubicBezTo>
                <a:cubicBezTo>
                  <a:pt x="165" y="72"/>
                  <a:pt x="164" y="72"/>
                  <a:pt x="164" y="72"/>
                </a:cubicBezTo>
                <a:cubicBezTo>
                  <a:pt x="124" y="86"/>
                  <a:pt x="124" y="86"/>
                  <a:pt x="124" y="86"/>
                </a:cubicBezTo>
                <a:cubicBezTo>
                  <a:pt x="131" y="148"/>
                  <a:pt x="131" y="148"/>
                  <a:pt x="131" y="148"/>
                </a:cubicBezTo>
                <a:cubicBezTo>
                  <a:pt x="131" y="148"/>
                  <a:pt x="131" y="148"/>
                  <a:pt x="131" y="148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16" y="199"/>
                  <a:pt x="116" y="199"/>
                  <a:pt x="115" y="200"/>
                </a:cubicBezTo>
                <a:cubicBezTo>
                  <a:pt x="96" y="211"/>
                  <a:pt x="96" y="211"/>
                  <a:pt x="96" y="211"/>
                </a:cubicBezTo>
                <a:cubicBezTo>
                  <a:pt x="96" y="211"/>
                  <a:pt x="96" y="211"/>
                  <a:pt x="96" y="211"/>
                </a:cubicBezTo>
                <a:cubicBezTo>
                  <a:pt x="102" y="231"/>
                  <a:pt x="102" y="231"/>
                  <a:pt x="102" y="231"/>
                </a:cubicBezTo>
                <a:cubicBezTo>
                  <a:pt x="103" y="231"/>
                  <a:pt x="103" y="231"/>
                  <a:pt x="102" y="231"/>
                </a:cubicBezTo>
                <a:cubicBezTo>
                  <a:pt x="102" y="231"/>
                  <a:pt x="102" y="231"/>
                  <a:pt x="102" y="231"/>
                </a:cubicBezTo>
                <a:cubicBezTo>
                  <a:pt x="67" y="238"/>
                  <a:pt x="67" y="238"/>
                  <a:pt x="67" y="238"/>
                </a:cubicBezTo>
                <a:cubicBezTo>
                  <a:pt x="42" y="241"/>
                  <a:pt x="42" y="241"/>
                  <a:pt x="42" y="241"/>
                </a:cubicBezTo>
                <a:cubicBezTo>
                  <a:pt x="41" y="241"/>
                  <a:pt x="41" y="241"/>
                  <a:pt x="41" y="241"/>
                </a:cubicBezTo>
                <a:cubicBezTo>
                  <a:pt x="41" y="241"/>
                  <a:pt x="41" y="241"/>
                  <a:pt x="41" y="241"/>
                </a:cubicBezTo>
                <a:cubicBezTo>
                  <a:pt x="43" y="232"/>
                  <a:pt x="43" y="232"/>
                  <a:pt x="43" y="232"/>
                </a:cubicBezTo>
                <a:cubicBezTo>
                  <a:pt x="46" y="223"/>
                  <a:pt x="46" y="223"/>
                  <a:pt x="46" y="223"/>
                </a:cubicBezTo>
                <a:cubicBezTo>
                  <a:pt x="0" y="254"/>
                  <a:pt x="0" y="254"/>
                  <a:pt x="0" y="254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" name="Line 45"/>
          <p:cNvSpPr>
            <a:spLocks noChangeShapeType="1"/>
          </p:cNvSpPr>
          <p:nvPr/>
        </p:nvSpPr>
        <p:spPr bwMode="auto">
          <a:xfrm flipV="1">
            <a:off x="5600701" y="4335463"/>
            <a:ext cx="134938" cy="239713"/>
          </a:xfrm>
          <a:prstGeom prst="line">
            <a:avLst/>
          </a:pr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" name="Freeform 46"/>
          <p:cNvSpPr>
            <a:spLocks/>
          </p:cNvSpPr>
          <p:nvPr/>
        </p:nvSpPr>
        <p:spPr bwMode="auto">
          <a:xfrm>
            <a:off x="4686301" y="4197350"/>
            <a:ext cx="774700" cy="1171575"/>
          </a:xfrm>
          <a:custGeom>
            <a:avLst/>
            <a:gdLst>
              <a:gd name="T0" fmla="*/ 263 w 263"/>
              <a:gd name="T1" fmla="*/ 0 h 397"/>
              <a:gd name="T2" fmla="*/ 223 w 263"/>
              <a:gd name="T3" fmla="*/ 17 h 397"/>
              <a:gd name="T4" fmla="*/ 223 w 263"/>
              <a:gd name="T5" fmla="*/ 18 h 397"/>
              <a:gd name="T6" fmla="*/ 225 w 263"/>
              <a:gd name="T7" fmla="*/ 25 h 397"/>
              <a:gd name="T8" fmla="*/ 233 w 263"/>
              <a:gd name="T9" fmla="*/ 62 h 397"/>
              <a:gd name="T10" fmla="*/ 181 w 263"/>
              <a:gd name="T11" fmla="*/ 100 h 397"/>
              <a:gd name="T12" fmla="*/ 181 w 263"/>
              <a:gd name="T13" fmla="*/ 100 h 397"/>
              <a:gd name="T14" fmla="*/ 187 w 263"/>
              <a:gd name="T15" fmla="*/ 139 h 397"/>
              <a:gd name="T16" fmla="*/ 177 w 263"/>
              <a:gd name="T17" fmla="*/ 186 h 397"/>
              <a:gd name="T18" fmla="*/ 150 w 263"/>
              <a:gd name="T19" fmla="*/ 205 h 397"/>
              <a:gd name="T20" fmla="*/ 149 w 263"/>
              <a:gd name="T21" fmla="*/ 206 h 397"/>
              <a:gd name="T22" fmla="*/ 150 w 263"/>
              <a:gd name="T23" fmla="*/ 206 h 397"/>
              <a:gd name="T24" fmla="*/ 173 w 263"/>
              <a:gd name="T25" fmla="*/ 218 h 397"/>
              <a:gd name="T26" fmla="*/ 168 w 263"/>
              <a:gd name="T27" fmla="*/ 231 h 397"/>
              <a:gd name="T28" fmla="*/ 150 w 263"/>
              <a:gd name="T29" fmla="*/ 275 h 397"/>
              <a:gd name="T30" fmla="*/ 150 w 263"/>
              <a:gd name="T31" fmla="*/ 276 h 397"/>
              <a:gd name="T32" fmla="*/ 111 w 263"/>
              <a:gd name="T33" fmla="*/ 267 h 397"/>
              <a:gd name="T34" fmla="*/ 111 w 263"/>
              <a:gd name="T35" fmla="*/ 266 h 397"/>
              <a:gd name="T36" fmla="*/ 113 w 263"/>
              <a:gd name="T37" fmla="*/ 246 h 397"/>
              <a:gd name="T38" fmla="*/ 67 w 263"/>
              <a:gd name="T39" fmla="*/ 258 h 397"/>
              <a:gd name="T40" fmla="*/ 50 w 263"/>
              <a:gd name="T41" fmla="*/ 276 h 397"/>
              <a:gd name="T42" fmla="*/ 37 w 263"/>
              <a:gd name="T43" fmla="*/ 367 h 397"/>
              <a:gd name="T44" fmla="*/ 37 w 263"/>
              <a:gd name="T45" fmla="*/ 368 h 397"/>
              <a:gd name="T46" fmla="*/ 10 w 263"/>
              <a:gd name="T47" fmla="*/ 384 h 397"/>
              <a:gd name="T48" fmla="*/ 5 w 263"/>
              <a:gd name="T49" fmla="*/ 387 h 397"/>
              <a:gd name="T50" fmla="*/ 0 w 263"/>
              <a:gd name="T51" fmla="*/ 397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63" h="397">
                <a:moveTo>
                  <a:pt x="263" y="0"/>
                </a:moveTo>
                <a:cubicBezTo>
                  <a:pt x="223" y="17"/>
                  <a:pt x="223" y="17"/>
                  <a:pt x="223" y="17"/>
                </a:cubicBezTo>
                <a:cubicBezTo>
                  <a:pt x="223" y="17"/>
                  <a:pt x="223" y="17"/>
                  <a:pt x="223" y="18"/>
                </a:cubicBezTo>
                <a:cubicBezTo>
                  <a:pt x="225" y="25"/>
                  <a:pt x="225" y="25"/>
                  <a:pt x="225" y="25"/>
                </a:cubicBezTo>
                <a:cubicBezTo>
                  <a:pt x="233" y="62"/>
                  <a:pt x="233" y="62"/>
                  <a:pt x="233" y="62"/>
                </a:cubicBezTo>
                <a:cubicBezTo>
                  <a:pt x="181" y="100"/>
                  <a:pt x="181" y="100"/>
                  <a:pt x="181" y="100"/>
                </a:cubicBezTo>
                <a:cubicBezTo>
                  <a:pt x="181" y="100"/>
                  <a:pt x="181" y="100"/>
                  <a:pt x="181" y="100"/>
                </a:cubicBezTo>
                <a:cubicBezTo>
                  <a:pt x="187" y="139"/>
                  <a:pt x="187" y="139"/>
                  <a:pt x="187" y="139"/>
                </a:cubicBezTo>
                <a:cubicBezTo>
                  <a:pt x="177" y="186"/>
                  <a:pt x="177" y="186"/>
                  <a:pt x="177" y="186"/>
                </a:cubicBezTo>
                <a:cubicBezTo>
                  <a:pt x="150" y="205"/>
                  <a:pt x="150" y="205"/>
                  <a:pt x="150" y="205"/>
                </a:cubicBezTo>
                <a:cubicBezTo>
                  <a:pt x="149" y="205"/>
                  <a:pt x="149" y="206"/>
                  <a:pt x="149" y="206"/>
                </a:cubicBezTo>
                <a:cubicBezTo>
                  <a:pt x="149" y="206"/>
                  <a:pt x="150" y="206"/>
                  <a:pt x="150" y="206"/>
                </a:cubicBezTo>
                <a:cubicBezTo>
                  <a:pt x="173" y="218"/>
                  <a:pt x="173" y="218"/>
                  <a:pt x="173" y="218"/>
                </a:cubicBezTo>
                <a:cubicBezTo>
                  <a:pt x="168" y="231"/>
                  <a:pt x="168" y="231"/>
                  <a:pt x="168" y="231"/>
                </a:cubicBezTo>
                <a:cubicBezTo>
                  <a:pt x="150" y="275"/>
                  <a:pt x="150" y="275"/>
                  <a:pt x="150" y="275"/>
                </a:cubicBezTo>
                <a:cubicBezTo>
                  <a:pt x="150" y="275"/>
                  <a:pt x="150" y="276"/>
                  <a:pt x="150" y="276"/>
                </a:cubicBezTo>
                <a:cubicBezTo>
                  <a:pt x="146" y="275"/>
                  <a:pt x="111" y="267"/>
                  <a:pt x="111" y="267"/>
                </a:cubicBezTo>
                <a:cubicBezTo>
                  <a:pt x="111" y="267"/>
                  <a:pt x="111" y="266"/>
                  <a:pt x="111" y="266"/>
                </a:cubicBezTo>
                <a:cubicBezTo>
                  <a:pt x="113" y="246"/>
                  <a:pt x="113" y="246"/>
                  <a:pt x="113" y="246"/>
                </a:cubicBezTo>
                <a:cubicBezTo>
                  <a:pt x="67" y="258"/>
                  <a:pt x="67" y="258"/>
                  <a:pt x="67" y="258"/>
                </a:cubicBezTo>
                <a:cubicBezTo>
                  <a:pt x="50" y="276"/>
                  <a:pt x="50" y="276"/>
                  <a:pt x="50" y="276"/>
                </a:cubicBezTo>
                <a:cubicBezTo>
                  <a:pt x="37" y="367"/>
                  <a:pt x="37" y="367"/>
                  <a:pt x="37" y="367"/>
                </a:cubicBezTo>
                <a:cubicBezTo>
                  <a:pt x="37" y="367"/>
                  <a:pt x="37" y="367"/>
                  <a:pt x="37" y="368"/>
                </a:cubicBezTo>
                <a:cubicBezTo>
                  <a:pt x="10" y="384"/>
                  <a:pt x="10" y="384"/>
                  <a:pt x="10" y="384"/>
                </a:cubicBezTo>
                <a:cubicBezTo>
                  <a:pt x="5" y="387"/>
                  <a:pt x="5" y="387"/>
                  <a:pt x="5" y="387"/>
                </a:cubicBezTo>
                <a:cubicBezTo>
                  <a:pt x="0" y="397"/>
                  <a:pt x="0" y="397"/>
                  <a:pt x="0" y="397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" name="Freeform 47"/>
          <p:cNvSpPr>
            <a:spLocks noEditPoints="1"/>
          </p:cNvSpPr>
          <p:nvPr/>
        </p:nvSpPr>
        <p:spPr bwMode="auto">
          <a:xfrm>
            <a:off x="3844926" y="2897188"/>
            <a:ext cx="863600" cy="1017588"/>
          </a:xfrm>
          <a:custGeom>
            <a:avLst/>
            <a:gdLst>
              <a:gd name="T0" fmla="*/ 125 w 293"/>
              <a:gd name="T1" fmla="*/ 343 h 345"/>
              <a:gd name="T2" fmla="*/ 120 w 293"/>
              <a:gd name="T3" fmla="*/ 270 h 345"/>
              <a:gd name="T4" fmla="*/ 120 w 293"/>
              <a:gd name="T5" fmla="*/ 270 h 345"/>
              <a:gd name="T6" fmla="*/ 167 w 293"/>
              <a:gd name="T7" fmla="*/ 152 h 345"/>
              <a:gd name="T8" fmla="*/ 167 w 293"/>
              <a:gd name="T9" fmla="*/ 151 h 345"/>
              <a:gd name="T10" fmla="*/ 186 w 293"/>
              <a:gd name="T11" fmla="*/ 140 h 345"/>
              <a:gd name="T12" fmla="*/ 188 w 293"/>
              <a:gd name="T13" fmla="*/ 119 h 345"/>
              <a:gd name="T14" fmla="*/ 188 w 293"/>
              <a:gd name="T15" fmla="*/ 119 h 345"/>
              <a:gd name="T16" fmla="*/ 221 w 293"/>
              <a:gd name="T17" fmla="*/ 80 h 345"/>
              <a:gd name="T18" fmla="*/ 222 w 293"/>
              <a:gd name="T19" fmla="*/ 55 h 345"/>
              <a:gd name="T20" fmla="*/ 219 w 293"/>
              <a:gd name="T21" fmla="*/ 28 h 345"/>
              <a:gd name="T22" fmla="*/ 219 w 293"/>
              <a:gd name="T23" fmla="*/ 28 h 345"/>
              <a:gd name="T24" fmla="*/ 220 w 293"/>
              <a:gd name="T25" fmla="*/ 28 h 345"/>
              <a:gd name="T26" fmla="*/ 277 w 293"/>
              <a:gd name="T27" fmla="*/ 30 h 345"/>
              <a:gd name="T28" fmla="*/ 293 w 293"/>
              <a:gd name="T29" fmla="*/ 0 h 345"/>
              <a:gd name="T30" fmla="*/ 292 w 293"/>
              <a:gd name="T31" fmla="*/ 1 h 345"/>
              <a:gd name="T32" fmla="*/ 0 w 293"/>
              <a:gd name="T33" fmla="*/ 271 h 345"/>
              <a:gd name="T34" fmla="*/ 19 w 293"/>
              <a:gd name="T35" fmla="*/ 274 h 345"/>
              <a:gd name="T36" fmla="*/ 42 w 293"/>
              <a:gd name="T37" fmla="*/ 278 h 345"/>
              <a:gd name="T38" fmla="*/ 57 w 293"/>
              <a:gd name="T39" fmla="*/ 281 h 345"/>
              <a:gd name="T40" fmla="*/ 57 w 293"/>
              <a:gd name="T41" fmla="*/ 281 h 345"/>
              <a:gd name="T42" fmla="*/ 57 w 293"/>
              <a:gd name="T43" fmla="*/ 282 h 345"/>
              <a:gd name="T44" fmla="*/ 35 w 293"/>
              <a:gd name="T45" fmla="*/ 345 h 345"/>
              <a:gd name="T46" fmla="*/ 39 w 293"/>
              <a:gd name="T47" fmla="*/ 345 h 345"/>
              <a:gd name="T48" fmla="*/ 86 w 293"/>
              <a:gd name="T49" fmla="*/ 344 h 345"/>
              <a:gd name="T50" fmla="*/ 89 w 293"/>
              <a:gd name="T51" fmla="*/ 344 h 345"/>
              <a:gd name="T52" fmla="*/ 125 w 293"/>
              <a:gd name="T53" fmla="*/ 343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93" h="345">
                <a:moveTo>
                  <a:pt x="125" y="343"/>
                </a:moveTo>
                <a:cubicBezTo>
                  <a:pt x="120" y="270"/>
                  <a:pt x="120" y="270"/>
                  <a:pt x="120" y="270"/>
                </a:cubicBezTo>
                <a:cubicBezTo>
                  <a:pt x="120" y="270"/>
                  <a:pt x="120" y="270"/>
                  <a:pt x="120" y="270"/>
                </a:cubicBezTo>
                <a:cubicBezTo>
                  <a:pt x="167" y="152"/>
                  <a:pt x="167" y="152"/>
                  <a:pt x="167" y="152"/>
                </a:cubicBezTo>
                <a:cubicBezTo>
                  <a:pt x="167" y="151"/>
                  <a:pt x="167" y="151"/>
                  <a:pt x="167" y="151"/>
                </a:cubicBezTo>
                <a:cubicBezTo>
                  <a:pt x="186" y="140"/>
                  <a:pt x="186" y="140"/>
                  <a:pt x="186" y="140"/>
                </a:cubicBezTo>
                <a:cubicBezTo>
                  <a:pt x="188" y="119"/>
                  <a:pt x="188" y="119"/>
                  <a:pt x="188" y="119"/>
                </a:cubicBezTo>
                <a:cubicBezTo>
                  <a:pt x="188" y="119"/>
                  <a:pt x="188" y="119"/>
                  <a:pt x="188" y="119"/>
                </a:cubicBezTo>
                <a:cubicBezTo>
                  <a:pt x="221" y="80"/>
                  <a:pt x="221" y="80"/>
                  <a:pt x="221" y="80"/>
                </a:cubicBezTo>
                <a:cubicBezTo>
                  <a:pt x="222" y="55"/>
                  <a:pt x="222" y="55"/>
                  <a:pt x="222" y="55"/>
                </a:cubicBezTo>
                <a:cubicBezTo>
                  <a:pt x="219" y="28"/>
                  <a:pt x="219" y="28"/>
                  <a:pt x="219" y="28"/>
                </a:cubicBezTo>
                <a:cubicBezTo>
                  <a:pt x="219" y="28"/>
                  <a:pt x="219" y="28"/>
                  <a:pt x="219" y="28"/>
                </a:cubicBezTo>
                <a:cubicBezTo>
                  <a:pt x="219" y="28"/>
                  <a:pt x="219" y="28"/>
                  <a:pt x="220" y="28"/>
                </a:cubicBezTo>
                <a:cubicBezTo>
                  <a:pt x="277" y="30"/>
                  <a:pt x="277" y="30"/>
                  <a:pt x="277" y="30"/>
                </a:cubicBezTo>
                <a:cubicBezTo>
                  <a:pt x="293" y="0"/>
                  <a:pt x="293" y="0"/>
                  <a:pt x="293" y="0"/>
                </a:cubicBezTo>
                <a:cubicBezTo>
                  <a:pt x="293" y="0"/>
                  <a:pt x="292" y="1"/>
                  <a:pt x="292" y="1"/>
                </a:cubicBezTo>
                <a:moveTo>
                  <a:pt x="0" y="271"/>
                </a:moveTo>
                <a:cubicBezTo>
                  <a:pt x="19" y="274"/>
                  <a:pt x="19" y="274"/>
                  <a:pt x="19" y="274"/>
                </a:cubicBezTo>
                <a:cubicBezTo>
                  <a:pt x="42" y="278"/>
                  <a:pt x="42" y="278"/>
                  <a:pt x="42" y="278"/>
                </a:cubicBezTo>
                <a:cubicBezTo>
                  <a:pt x="57" y="281"/>
                  <a:pt x="57" y="281"/>
                  <a:pt x="57" y="281"/>
                </a:cubicBezTo>
                <a:cubicBezTo>
                  <a:pt x="57" y="281"/>
                  <a:pt x="57" y="281"/>
                  <a:pt x="57" y="281"/>
                </a:cubicBezTo>
                <a:cubicBezTo>
                  <a:pt x="57" y="281"/>
                  <a:pt x="57" y="281"/>
                  <a:pt x="57" y="282"/>
                </a:cubicBezTo>
                <a:cubicBezTo>
                  <a:pt x="35" y="345"/>
                  <a:pt x="35" y="345"/>
                  <a:pt x="35" y="345"/>
                </a:cubicBezTo>
                <a:cubicBezTo>
                  <a:pt x="39" y="345"/>
                  <a:pt x="39" y="345"/>
                  <a:pt x="39" y="345"/>
                </a:cubicBezTo>
                <a:cubicBezTo>
                  <a:pt x="86" y="344"/>
                  <a:pt x="86" y="344"/>
                  <a:pt x="86" y="344"/>
                </a:cubicBezTo>
                <a:cubicBezTo>
                  <a:pt x="89" y="344"/>
                  <a:pt x="89" y="344"/>
                  <a:pt x="89" y="344"/>
                </a:cubicBezTo>
                <a:cubicBezTo>
                  <a:pt x="125" y="343"/>
                  <a:pt x="125" y="343"/>
                  <a:pt x="125" y="343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" name="Freeform 48"/>
          <p:cNvSpPr>
            <a:spLocks noEditPoints="1"/>
          </p:cNvSpPr>
          <p:nvPr/>
        </p:nvSpPr>
        <p:spPr bwMode="auto">
          <a:xfrm>
            <a:off x="3986213" y="3441700"/>
            <a:ext cx="885825" cy="1490663"/>
          </a:xfrm>
          <a:custGeom>
            <a:avLst/>
            <a:gdLst>
              <a:gd name="T0" fmla="*/ 234 w 300"/>
              <a:gd name="T1" fmla="*/ 447 h 505"/>
              <a:gd name="T2" fmla="*/ 232 w 300"/>
              <a:gd name="T3" fmla="*/ 385 h 505"/>
              <a:gd name="T4" fmla="*/ 229 w 300"/>
              <a:gd name="T5" fmla="*/ 295 h 505"/>
              <a:gd name="T6" fmla="*/ 229 w 300"/>
              <a:gd name="T7" fmla="*/ 294 h 505"/>
              <a:gd name="T8" fmla="*/ 252 w 300"/>
              <a:gd name="T9" fmla="*/ 268 h 505"/>
              <a:gd name="T10" fmla="*/ 235 w 300"/>
              <a:gd name="T11" fmla="*/ 190 h 505"/>
              <a:gd name="T12" fmla="*/ 226 w 300"/>
              <a:gd name="T13" fmla="*/ 152 h 505"/>
              <a:gd name="T14" fmla="*/ 226 w 300"/>
              <a:gd name="T15" fmla="*/ 151 h 505"/>
              <a:gd name="T16" fmla="*/ 231 w 300"/>
              <a:gd name="T17" fmla="*/ 123 h 505"/>
              <a:gd name="T18" fmla="*/ 250 w 300"/>
              <a:gd name="T19" fmla="*/ 19 h 505"/>
              <a:gd name="T20" fmla="*/ 251 w 300"/>
              <a:gd name="T21" fmla="*/ 19 h 505"/>
              <a:gd name="T22" fmla="*/ 300 w 300"/>
              <a:gd name="T23" fmla="*/ 0 h 505"/>
              <a:gd name="T24" fmla="*/ 78 w 300"/>
              <a:gd name="T25" fmla="*/ 505 h 505"/>
              <a:gd name="T26" fmla="*/ 88 w 300"/>
              <a:gd name="T27" fmla="*/ 500 h 505"/>
              <a:gd name="T28" fmla="*/ 114 w 300"/>
              <a:gd name="T29" fmla="*/ 487 h 505"/>
              <a:gd name="T30" fmla="*/ 114 w 300"/>
              <a:gd name="T31" fmla="*/ 487 h 505"/>
              <a:gd name="T32" fmla="*/ 172 w 300"/>
              <a:gd name="T33" fmla="*/ 492 h 505"/>
              <a:gd name="T34" fmla="*/ 171 w 300"/>
              <a:gd name="T35" fmla="*/ 466 h 505"/>
              <a:gd name="T36" fmla="*/ 171 w 300"/>
              <a:gd name="T37" fmla="*/ 466 h 505"/>
              <a:gd name="T38" fmla="*/ 191 w 300"/>
              <a:gd name="T39" fmla="*/ 447 h 505"/>
              <a:gd name="T40" fmla="*/ 192 w 300"/>
              <a:gd name="T41" fmla="*/ 447 h 505"/>
              <a:gd name="T42" fmla="*/ 234 w 300"/>
              <a:gd name="T43" fmla="*/ 450 h 505"/>
              <a:gd name="T44" fmla="*/ 234 w 300"/>
              <a:gd name="T45" fmla="*/ 447 h 505"/>
              <a:gd name="T46" fmla="*/ 0 w 300"/>
              <a:gd name="T47" fmla="*/ 494 h 505"/>
              <a:gd name="T48" fmla="*/ 4 w 300"/>
              <a:gd name="T49" fmla="*/ 503 h 505"/>
              <a:gd name="T50" fmla="*/ 31 w 300"/>
              <a:gd name="T51" fmla="*/ 490 h 505"/>
              <a:gd name="T52" fmla="*/ 31 w 300"/>
              <a:gd name="T53" fmla="*/ 490 h 505"/>
              <a:gd name="T54" fmla="*/ 31 w 300"/>
              <a:gd name="T55" fmla="*/ 490 h 505"/>
              <a:gd name="T56" fmla="*/ 78 w 300"/>
              <a:gd name="T57" fmla="*/ 505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00" h="505">
                <a:moveTo>
                  <a:pt x="234" y="447"/>
                </a:moveTo>
                <a:cubicBezTo>
                  <a:pt x="232" y="385"/>
                  <a:pt x="232" y="385"/>
                  <a:pt x="232" y="385"/>
                </a:cubicBezTo>
                <a:cubicBezTo>
                  <a:pt x="229" y="295"/>
                  <a:pt x="229" y="295"/>
                  <a:pt x="229" y="295"/>
                </a:cubicBezTo>
                <a:cubicBezTo>
                  <a:pt x="229" y="295"/>
                  <a:pt x="229" y="294"/>
                  <a:pt x="229" y="294"/>
                </a:cubicBezTo>
                <a:cubicBezTo>
                  <a:pt x="252" y="268"/>
                  <a:pt x="252" y="268"/>
                  <a:pt x="252" y="268"/>
                </a:cubicBezTo>
                <a:cubicBezTo>
                  <a:pt x="235" y="190"/>
                  <a:pt x="235" y="190"/>
                  <a:pt x="235" y="190"/>
                </a:cubicBezTo>
                <a:cubicBezTo>
                  <a:pt x="226" y="152"/>
                  <a:pt x="226" y="152"/>
                  <a:pt x="226" y="152"/>
                </a:cubicBezTo>
                <a:cubicBezTo>
                  <a:pt x="226" y="151"/>
                  <a:pt x="226" y="151"/>
                  <a:pt x="226" y="151"/>
                </a:cubicBezTo>
                <a:cubicBezTo>
                  <a:pt x="231" y="123"/>
                  <a:pt x="231" y="123"/>
                  <a:pt x="231" y="123"/>
                </a:cubicBezTo>
                <a:cubicBezTo>
                  <a:pt x="250" y="19"/>
                  <a:pt x="250" y="19"/>
                  <a:pt x="250" y="19"/>
                </a:cubicBezTo>
                <a:cubicBezTo>
                  <a:pt x="250" y="19"/>
                  <a:pt x="250" y="19"/>
                  <a:pt x="251" y="19"/>
                </a:cubicBezTo>
                <a:cubicBezTo>
                  <a:pt x="300" y="0"/>
                  <a:pt x="300" y="0"/>
                  <a:pt x="300" y="0"/>
                </a:cubicBezTo>
                <a:moveTo>
                  <a:pt x="78" y="505"/>
                </a:moveTo>
                <a:cubicBezTo>
                  <a:pt x="88" y="500"/>
                  <a:pt x="88" y="500"/>
                  <a:pt x="88" y="500"/>
                </a:cubicBezTo>
                <a:cubicBezTo>
                  <a:pt x="114" y="487"/>
                  <a:pt x="114" y="487"/>
                  <a:pt x="114" y="487"/>
                </a:cubicBezTo>
                <a:cubicBezTo>
                  <a:pt x="114" y="487"/>
                  <a:pt x="114" y="487"/>
                  <a:pt x="114" y="487"/>
                </a:cubicBezTo>
                <a:cubicBezTo>
                  <a:pt x="172" y="492"/>
                  <a:pt x="172" y="492"/>
                  <a:pt x="172" y="492"/>
                </a:cubicBezTo>
                <a:cubicBezTo>
                  <a:pt x="171" y="466"/>
                  <a:pt x="171" y="466"/>
                  <a:pt x="171" y="466"/>
                </a:cubicBezTo>
                <a:cubicBezTo>
                  <a:pt x="171" y="466"/>
                  <a:pt x="171" y="466"/>
                  <a:pt x="171" y="466"/>
                </a:cubicBezTo>
                <a:cubicBezTo>
                  <a:pt x="191" y="447"/>
                  <a:pt x="191" y="447"/>
                  <a:pt x="191" y="447"/>
                </a:cubicBezTo>
                <a:cubicBezTo>
                  <a:pt x="191" y="447"/>
                  <a:pt x="192" y="447"/>
                  <a:pt x="192" y="447"/>
                </a:cubicBezTo>
                <a:cubicBezTo>
                  <a:pt x="234" y="450"/>
                  <a:pt x="234" y="450"/>
                  <a:pt x="234" y="450"/>
                </a:cubicBezTo>
                <a:cubicBezTo>
                  <a:pt x="234" y="447"/>
                  <a:pt x="234" y="447"/>
                  <a:pt x="234" y="447"/>
                </a:cubicBezTo>
                <a:moveTo>
                  <a:pt x="0" y="494"/>
                </a:moveTo>
                <a:cubicBezTo>
                  <a:pt x="4" y="503"/>
                  <a:pt x="4" y="503"/>
                  <a:pt x="4" y="503"/>
                </a:cubicBezTo>
                <a:cubicBezTo>
                  <a:pt x="31" y="490"/>
                  <a:pt x="31" y="490"/>
                  <a:pt x="31" y="490"/>
                </a:cubicBezTo>
                <a:cubicBezTo>
                  <a:pt x="31" y="490"/>
                  <a:pt x="31" y="490"/>
                  <a:pt x="31" y="490"/>
                </a:cubicBezTo>
                <a:cubicBezTo>
                  <a:pt x="31" y="490"/>
                  <a:pt x="31" y="490"/>
                  <a:pt x="31" y="490"/>
                </a:cubicBezTo>
                <a:cubicBezTo>
                  <a:pt x="78" y="505"/>
                  <a:pt x="78" y="505"/>
                  <a:pt x="78" y="505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" name="Freeform 49"/>
          <p:cNvSpPr>
            <a:spLocks/>
          </p:cNvSpPr>
          <p:nvPr/>
        </p:nvSpPr>
        <p:spPr bwMode="auto">
          <a:xfrm>
            <a:off x="3892551" y="3911600"/>
            <a:ext cx="427038" cy="955675"/>
          </a:xfrm>
          <a:custGeom>
            <a:avLst/>
            <a:gdLst>
              <a:gd name="T0" fmla="*/ 3 w 145"/>
              <a:gd name="T1" fmla="*/ 324 h 324"/>
              <a:gd name="T2" fmla="*/ 0 w 145"/>
              <a:gd name="T3" fmla="*/ 311 h 324"/>
              <a:gd name="T4" fmla="*/ 0 w 145"/>
              <a:gd name="T5" fmla="*/ 310 h 324"/>
              <a:gd name="T6" fmla="*/ 34 w 145"/>
              <a:gd name="T7" fmla="*/ 286 h 324"/>
              <a:gd name="T8" fmla="*/ 37 w 145"/>
              <a:gd name="T9" fmla="*/ 279 h 324"/>
              <a:gd name="T10" fmla="*/ 48 w 145"/>
              <a:gd name="T11" fmla="*/ 245 h 324"/>
              <a:gd name="T12" fmla="*/ 58 w 145"/>
              <a:gd name="T13" fmla="*/ 195 h 324"/>
              <a:gd name="T14" fmla="*/ 59 w 145"/>
              <a:gd name="T15" fmla="*/ 194 h 324"/>
              <a:gd name="T16" fmla="*/ 59 w 145"/>
              <a:gd name="T17" fmla="*/ 194 h 324"/>
              <a:gd name="T18" fmla="*/ 84 w 145"/>
              <a:gd name="T19" fmla="*/ 220 h 324"/>
              <a:gd name="T20" fmla="*/ 145 w 145"/>
              <a:gd name="T21" fmla="*/ 204 h 324"/>
              <a:gd name="T22" fmla="*/ 131 w 145"/>
              <a:gd name="T23" fmla="*/ 155 h 324"/>
              <a:gd name="T24" fmla="*/ 123 w 145"/>
              <a:gd name="T25" fmla="*/ 123 h 324"/>
              <a:gd name="T26" fmla="*/ 123 w 145"/>
              <a:gd name="T27" fmla="*/ 123 h 324"/>
              <a:gd name="T28" fmla="*/ 131 w 145"/>
              <a:gd name="T29" fmla="*/ 22 h 324"/>
              <a:gd name="T30" fmla="*/ 131 w 145"/>
              <a:gd name="T31" fmla="*/ 21 h 324"/>
              <a:gd name="T32" fmla="*/ 127 w 145"/>
              <a:gd name="T33" fmla="*/ 16 h 324"/>
              <a:gd name="T34" fmla="*/ 109 w 145"/>
              <a:gd name="T35" fmla="*/ 0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5" h="324">
                <a:moveTo>
                  <a:pt x="3" y="324"/>
                </a:moveTo>
                <a:cubicBezTo>
                  <a:pt x="0" y="311"/>
                  <a:pt x="0" y="311"/>
                  <a:pt x="0" y="311"/>
                </a:cubicBezTo>
                <a:cubicBezTo>
                  <a:pt x="0" y="311"/>
                  <a:pt x="0" y="310"/>
                  <a:pt x="0" y="310"/>
                </a:cubicBezTo>
                <a:cubicBezTo>
                  <a:pt x="34" y="286"/>
                  <a:pt x="34" y="286"/>
                  <a:pt x="34" y="286"/>
                </a:cubicBezTo>
                <a:cubicBezTo>
                  <a:pt x="37" y="279"/>
                  <a:pt x="37" y="279"/>
                  <a:pt x="37" y="279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58" y="195"/>
                  <a:pt x="58" y="195"/>
                  <a:pt x="58" y="195"/>
                </a:cubicBezTo>
                <a:cubicBezTo>
                  <a:pt x="58" y="194"/>
                  <a:pt x="58" y="194"/>
                  <a:pt x="59" y="194"/>
                </a:cubicBezTo>
                <a:cubicBezTo>
                  <a:pt x="59" y="194"/>
                  <a:pt x="59" y="194"/>
                  <a:pt x="59" y="194"/>
                </a:cubicBezTo>
                <a:cubicBezTo>
                  <a:pt x="84" y="220"/>
                  <a:pt x="84" y="220"/>
                  <a:pt x="84" y="220"/>
                </a:cubicBezTo>
                <a:cubicBezTo>
                  <a:pt x="145" y="204"/>
                  <a:pt x="145" y="204"/>
                  <a:pt x="145" y="204"/>
                </a:cubicBezTo>
                <a:cubicBezTo>
                  <a:pt x="131" y="155"/>
                  <a:pt x="131" y="155"/>
                  <a:pt x="131" y="155"/>
                </a:cubicBezTo>
                <a:cubicBezTo>
                  <a:pt x="123" y="123"/>
                  <a:pt x="123" y="123"/>
                  <a:pt x="123" y="123"/>
                </a:cubicBezTo>
                <a:cubicBezTo>
                  <a:pt x="123" y="123"/>
                  <a:pt x="123" y="123"/>
                  <a:pt x="123" y="123"/>
                </a:cubicBezTo>
                <a:cubicBezTo>
                  <a:pt x="131" y="22"/>
                  <a:pt x="131" y="22"/>
                  <a:pt x="131" y="22"/>
                </a:cubicBezTo>
                <a:cubicBezTo>
                  <a:pt x="131" y="21"/>
                  <a:pt x="131" y="21"/>
                  <a:pt x="131" y="21"/>
                </a:cubicBezTo>
                <a:cubicBezTo>
                  <a:pt x="127" y="16"/>
                  <a:pt x="127" y="16"/>
                  <a:pt x="127" y="16"/>
                </a:cubicBezTo>
                <a:cubicBezTo>
                  <a:pt x="109" y="0"/>
                  <a:pt x="109" y="0"/>
                  <a:pt x="109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" name="Freeform 50"/>
          <p:cNvSpPr>
            <a:spLocks noEditPoints="1"/>
          </p:cNvSpPr>
          <p:nvPr/>
        </p:nvSpPr>
        <p:spPr bwMode="auto">
          <a:xfrm>
            <a:off x="5394326" y="4572000"/>
            <a:ext cx="922338" cy="1162050"/>
          </a:xfrm>
          <a:custGeom>
            <a:avLst/>
            <a:gdLst>
              <a:gd name="T0" fmla="*/ 71 w 313"/>
              <a:gd name="T1" fmla="*/ 1 h 394"/>
              <a:gd name="T2" fmla="*/ 70 w 313"/>
              <a:gd name="T3" fmla="*/ 1 h 394"/>
              <a:gd name="T4" fmla="*/ 57 w 313"/>
              <a:gd name="T5" fmla="*/ 13 h 394"/>
              <a:gd name="T6" fmla="*/ 32 w 313"/>
              <a:gd name="T7" fmla="*/ 5 h 394"/>
              <a:gd name="T8" fmla="*/ 31 w 313"/>
              <a:gd name="T9" fmla="*/ 5 h 394"/>
              <a:gd name="T10" fmla="*/ 31 w 313"/>
              <a:gd name="T11" fmla="*/ 5 h 394"/>
              <a:gd name="T12" fmla="*/ 22 w 313"/>
              <a:gd name="T13" fmla="*/ 53 h 394"/>
              <a:gd name="T14" fmla="*/ 0 w 313"/>
              <a:gd name="T15" fmla="*/ 70 h 394"/>
              <a:gd name="T16" fmla="*/ 0 w 313"/>
              <a:gd name="T17" fmla="*/ 70 h 394"/>
              <a:gd name="T18" fmla="*/ 1 w 313"/>
              <a:gd name="T19" fmla="*/ 118 h 394"/>
              <a:gd name="T20" fmla="*/ 1 w 313"/>
              <a:gd name="T21" fmla="*/ 118 h 394"/>
              <a:gd name="T22" fmla="*/ 113 w 313"/>
              <a:gd name="T23" fmla="*/ 194 h 394"/>
              <a:gd name="T24" fmla="*/ 92 w 313"/>
              <a:gd name="T25" fmla="*/ 241 h 394"/>
              <a:gd name="T26" fmla="*/ 87 w 313"/>
              <a:gd name="T27" fmla="*/ 269 h 394"/>
              <a:gd name="T28" fmla="*/ 44 w 313"/>
              <a:gd name="T29" fmla="*/ 253 h 394"/>
              <a:gd name="T30" fmla="*/ 44 w 313"/>
              <a:gd name="T31" fmla="*/ 253 h 394"/>
              <a:gd name="T32" fmla="*/ 44 w 313"/>
              <a:gd name="T33" fmla="*/ 253 h 394"/>
              <a:gd name="T34" fmla="*/ 7 w 313"/>
              <a:gd name="T35" fmla="*/ 267 h 394"/>
              <a:gd name="T36" fmla="*/ 7 w 313"/>
              <a:gd name="T37" fmla="*/ 268 h 394"/>
              <a:gd name="T38" fmla="*/ 8 w 313"/>
              <a:gd name="T39" fmla="*/ 292 h 394"/>
              <a:gd name="T40" fmla="*/ 40 w 313"/>
              <a:gd name="T41" fmla="*/ 317 h 394"/>
              <a:gd name="T42" fmla="*/ 45 w 313"/>
              <a:gd name="T43" fmla="*/ 322 h 394"/>
              <a:gd name="T44" fmla="*/ 45 w 313"/>
              <a:gd name="T45" fmla="*/ 323 h 394"/>
              <a:gd name="T46" fmla="*/ 24 w 313"/>
              <a:gd name="T47" fmla="*/ 354 h 394"/>
              <a:gd name="T48" fmla="*/ 40 w 313"/>
              <a:gd name="T49" fmla="*/ 365 h 394"/>
              <a:gd name="T50" fmla="*/ 41 w 313"/>
              <a:gd name="T51" fmla="*/ 366 h 394"/>
              <a:gd name="T52" fmla="*/ 39 w 313"/>
              <a:gd name="T53" fmla="*/ 390 h 394"/>
              <a:gd name="T54" fmla="*/ 49 w 313"/>
              <a:gd name="T55" fmla="*/ 394 h 394"/>
              <a:gd name="T56" fmla="*/ 313 w 313"/>
              <a:gd name="T57" fmla="*/ 129 h 394"/>
              <a:gd name="T58" fmla="*/ 296 w 313"/>
              <a:gd name="T59" fmla="*/ 144 h 394"/>
              <a:gd name="T60" fmla="*/ 261 w 313"/>
              <a:gd name="T61" fmla="*/ 201 h 394"/>
              <a:gd name="T62" fmla="*/ 261 w 313"/>
              <a:gd name="T63" fmla="*/ 201 h 394"/>
              <a:gd name="T64" fmla="*/ 245 w 313"/>
              <a:gd name="T65" fmla="*/ 195 h 394"/>
              <a:gd name="T66" fmla="*/ 237 w 313"/>
              <a:gd name="T67" fmla="*/ 192 h 394"/>
              <a:gd name="T68" fmla="*/ 237 w 313"/>
              <a:gd name="T69" fmla="*/ 192 h 394"/>
              <a:gd name="T70" fmla="*/ 235 w 313"/>
              <a:gd name="T71" fmla="*/ 189 h 394"/>
              <a:gd name="T72" fmla="*/ 216 w 313"/>
              <a:gd name="T73" fmla="*/ 157 h 394"/>
              <a:gd name="T74" fmla="*/ 204 w 313"/>
              <a:gd name="T75" fmla="*/ 163 h 394"/>
              <a:gd name="T76" fmla="*/ 195 w 313"/>
              <a:gd name="T77" fmla="*/ 167 h 394"/>
              <a:gd name="T78" fmla="*/ 194 w 313"/>
              <a:gd name="T79" fmla="*/ 166 h 394"/>
              <a:gd name="T80" fmla="*/ 155 w 313"/>
              <a:gd name="T81" fmla="*/ 148 h 394"/>
              <a:gd name="T82" fmla="*/ 155 w 313"/>
              <a:gd name="T83" fmla="*/ 148 h 394"/>
              <a:gd name="T84" fmla="*/ 155 w 313"/>
              <a:gd name="T85" fmla="*/ 148 h 394"/>
              <a:gd name="T86" fmla="*/ 148 w 313"/>
              <a:gd name="T87" fmla="*/ 171 h 394"/>
              <a:gd name="T88" fmla="*/ 126 w 313"/>
              <a:gd name="T89" fmla="*/ 182 h 394"/>
              <a:gd name="T90" fmla="*/ 95 w 313"/>
              <a:gd name="T91" fmla="*/ 131 h 394"/>
              <a:gd name="T92" fmla="*/ 119 w 313"/>
              <a:gd name="T93" fmla="*/ 99 h 394"/>
              <a:gd name="T94" fmla="*/ 119 w 313"/>
              <a:gd name="T95" fmla="*/ 98 h 394"/>
              <a:gd name="T96" fmla="*/ 118 w 313"/>
              <a:gd name="T97" fmla="*/ 65 h 394"/>
              <a:gd name="T98" fmla="*/ 124 w 313"/>
              <a:gd name="T99" fmla="*/ 43 h 394"/>
              <a:gd name="T100" fmla="*/ 124 w 313"/>
              <a:gd name="T101" fmla="*/ 43 h 394"/>
              <a:gd name="T102" fmla="*/ 124 w 313"/>
              <a:gd name="T103" fmla="*/ 43 h 394"/>
              <a:gd name="T104" fmla="*/ 94 w 313"/>
              <a:gd name="T105" fmla="*/ 59 h 394"/>
              <a:gd name="T106" fmla="*/ 74 w 313"/>
              <a:gd name="T107" fmla="*/ 58 h 394"/>
              <a:gd name="T108" fmla="*/ 71 w 313"/>
              <a:gd name="T109" fmla="*/ 46 h 394"/>
              <a:gd name="T110" fmla="*/ 70 w 313"/>
              <a:gd name="T111" fmla="*/ 29 h 394"/>
              <a:gd name="T112" fmla="*/ 71 w 313"/>
              <a:gd name="T113" fmla="*/ 1 h 394"/>
              <a:gd name="T114" fmla="*/ 71 w 313"/>
              <a:gd name="T115" fmla="*/ 1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13" h="394">
                <a:moveTo>
                  <a:pt x="71" y="1"/>
                </a:moveTo>
                <a:cubicBezTo>
                  <a:pt x="71" y="0"/>
                  <a:pt x="71" y="0"/>
                  <a:pt x="70" y="1"/>
                </a:cubicBezTo>
                <a:cubicBezTo>
                  <a:pt x="57" y="13"/>
                  <a:pt x="57" y="13"/>
                  <a:pt x="57" y="13"/>
                </a:cubicBezTo>
                <a:cubicBezTo>
                  <a:pt x="32" y="5"/>
                  <a:pt x="32" y="5"/>
                  <a:pt x="32" y="5"/>
                </a:cubicBezTo>
                <a:cubicBezTo>
                  <a:pt x="32" y="5"/>
                  <a:pt x="31" y="5"/>
                  <a:pt x="31" y="5"/>
                </a:cubicBezTo>
                <a:cubicBezTo>
                  <a:pt x="31" y="5"/>
                  <a:pt x="31" y="5"/>
                  <a:pt x="31" y="5"/>
                </a:cubicBezTo>
                <a:cubicBezTo>
                  <a:pt x="22" y="53"/>
                  <a:pt x="22" y="53"/>
                  <a:pt x="22" y="53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1" y="118"/>
                  <a:pt x="1" y="118"/>
                  <a:pt x="1" y="118"/>
                </a:cubicBezTo>
                <a:cubicBezTo>
                  <a:pt x="1" y="118"/>
                  <a:pt x="1" y="118"/>
                  <a:pt x="1" y="118"/>
                </a:cubicBezTo>
                <a:cubicBezTo>
                  <a:pt x="113" y="194"/>
                  <a:pt x="113" y="194"/>
                  <a:pt x="113" y="194"/>
                </a:cubicBezTo>
                <a:cubicBezTo>
                  <a:pt x="113" y="194"/>
                  <a:pt x="92" y="240"/>
                  <a:pt x="92" y="241"/>
                </a:cubicBezTo>
                <a:cubicBezTo>
                  <a:pt x="87" y="269"/>
                  <a:pt x="87" y="269"/>
                  <a:pt x="87" y="269"/>
                </a:cubicBezTo>
                <a:cubicBezTo>
                  <a:pt x="44" y="253"/>
                  <a:pt x="44" y="253"/>
                  <a:pt x="44" y="253"/>
                </a:cubicBezTo>
                <a:cubicBezTo>
                  <a:pt x="44" y="253"/>
                  <a:pt x="44" y="253"/>
                  <a:pt x="44" y="253"/>
                </a:cubicBezTo>
                <a:cubicBezTo>
                  <a:pt x="44" y="253"/>
                  <a:pt x="44" y="253"/>
                  <a:pt x="44" y="253"/>
                </a:cubicBezTo>
                <a:cubicBezTo>
                  <a:pt x="44" y="253"/>
                  <a:pt x="11" y="266"/>
                  <a:pt x="7" y="267"/>
                </a:cubicBezTo>
                <a:cubicBezTo>
                  <a:pt x="7" y="268"/>
                  <a:pt x="7" y="268"/>
                  <a:pt x="7" y="268"/>
                </a:cubicBezTo>
                <a:cubicBezTo>
                  <a:pt x="8" y="292"/>
                  <a:pt x="8" y="292"/>
                  <a:pt x="8" y="292"/>
                </a:cubicBezTo>
                <a:cubicBezTo>
                  <a:pt x="40" y="317"/>
                  <a:pt x="40" y="317"/>
                  <a:pt x="40" y="317"/>
                </a:cubicBezTo>
                <a:cubicBezTo>
                  <a:pt x="45" y="322"/>
                  <a:pt x="45" y="322"/>
                  <a:pt x="45" y="322"/>
                </a:cubicBezTo>
                <a:cubicBezTo>
                  <a:pt x="45" y="322"/>
                  <a:pt x="45" y="322"/>
                  <a:pt x="45" y="323"/>
                </a:cubicBezTo>
                <a:cubicBezTo>
                  <a:pt x="24" y="354"/>
                  <a:pt x="24" y="354"/>
                  <a:pt x="24" y="354"/>
                </a:cubicBezTo>
                <a:cubicBezTo>
                  <a:pt x="40" y="365"/>
                  <a:pt x="40" y="365"/>
                  <a:pt x="40" y="365"/>
                </a:cubicBezTo>
                <a:cubicBezTo>
                  <a:pt x="40" y="365"/>
                  <a:pt x="41" y="366"/>
                  <a:pt x="41" y="366"/>
                </a:cubicBezTo>
                <a:cubicBezTo>
                  <a:pt x="39" y="390"/>
                  <a:pt x="39" y="390"/>
                  <a:pt x="39" y="390"/>
                </a:cubicBezTo>
                <a:cubicBezTo>
                  <a:pt x="49" y="394"/>
                  <a:pt x="49" y="394"/>
                  <a:pt x="49" y="394"/>
                </a:cubicBezTo>
                <a:moveTo>
                  <a:pt x="313" y="129"/>
                </a:moveTo>
                <a:cubicBezTo>
                  <a:pt x="296" y="144"/>
                  <a:pt x="296" y="144"/>
                  <a:pt x="296" y="144"/>
                </a:cubicBezTo>
                <a:cubicBezTo>
                  <a:pt x="261" y="201"/>
                  <a:pt x="261" y="201"/>
                  <a:pt x="261" y="201"/>
                </a:cubicBezTo>
                <a:cubicBezTo>
                  <a:pt x="261" y="201"/>
                  <a:pt x="261" y="201"/>
                  <a:pt x="261" y="201"/>
                </a:cubicBezTo>
                <a:cubicBezTo>
                  <a:pt x="245" y="195"/>
                  <a:pt x="245" y="195"/>
                  <a:pt x="245" y="195"/>
                </a:cubicBezTo>
                <a:cubicBezTo>
                  <a:pt x="237" y="192"/>
                  <a:pt x="237" y="192"/>
                  <a:pt x="237" y="192"/>
                </a:cubicBezTo>
                <a:cubicBezTo>
                  <a:pt x="237" y="192"/>
                  <a:pt x="237" y="192"/>
                  <a:pt x="237" y="192"/>
                </a:cubicBezTo>
                <a:cubicBezTo>
                  <a:pt x="235" y="189"/>
                  <a:pt x="235" y="189"/>
                  <a:pt x="235" y="189"/>
                </a:cubicBezTo>
                <a:cubicBezTo>
                  <a:pt x="216" y="157"/>
                  <a:pt x="216" y="157"/>
                  <a:pt x="216" y="157"/>
                </a:cubicBezTo>
                <a:cubicBezTo>
                  <a:pt x="204" y="163"/>
                  <a:pt x="204" y="163"/>
                  <a:pt x="204" y="163"/>
                </a:cubicBezTo>
                <a:cubicBezTo>
                  <a:pt x="204" y="163"/>
                  <a:pt x="197" y="166"/>
                  <a:pt x="195" y="167"/>
                </a:cubicBezTo>
                <a:cubicBezTo>
                  <a:pt x="194" y="167"/>
                  <a:pt x="194" y="166"/>
                  <a:pt x="194" y="166"/>
                </a:cubicBezTo>
                <a:cubicBezTo>
                  <a:pt x="155" y="148"/>
                  <a:pt x="155" y="148"/>
                  <a:pt x="155" y="148"/>
                </a:cubicBezTo>
                <a:cubicBezTo>
                  <a:pt x="155" y="148"/>
                  <a:pt x="155" y="148"/>
                  <a:pt x="155" y="148"/>
                </a:cubicBezTo>
                <a:cubicBezTo>
                  <a:pt x="155" y="148"/>
                  <a:pt x="155" y="148"/>
                  <a:pt x="155" y="148"/>
                </a:cubicBezTo>
                <a:cubicBezTo>
                  <a:pt x="148" y="171"/>
                  <a:pt x="148" y="171"/>
                  <a:pt x="148" y="171"/>
                </a:cubicBezTo>
                <a:cubicBezTo>
                  <a:pt x="126" y="182"/>
                  <a:pt x="126" y="182"/>
                  <a:pt x="126" y="182"/>
                </a:cubicBezTo>
                <a:cubicBezTo>
                  <a:pt x="95" y="131"/>
                  <a:pt x="95" y="131"/>
                  <a:pt x="95" y="131"/>
                </a:cubicBezTo>
                <a:cubicBezTo>
                  <a:pt x="119" y="99"/>
                  <a:pt x="119" y="99"/>
                  <a:pt x="119" y="99"/>
                </a:cubicBezTo>
                <a:cubicBezTo>
                  <a:pt x="119" y="99"/>
                  <a:pt x="119" y="98"/>
                  <a:pt x="119" y="98"/>
                </a:cubicBezTo>
                <a:cubicBezTo>
                  <a:pt x="118" y="65"/>
                  <a:pt x="118" y="65"/>
                  <a:pt x="118" y="65"/>
                </a:cubicBezTo>
                <a:cubicBezTo>
                  <a:pt x="124" y="43"/>
                  <a:pt x="124" y="43"/>
                  <a:pt x="124" y="43"/>
                </a:cubicBezTo>
                <a:cubicBezTo>
                  <a:pt x="124" y="43"/>
                  <a:pt x="124" y="43"/>
                  <a:pt x="124" y="43"/>
                </a:cubicBezTo>
                <a:cubicBezTo>
                  <a:pt x="124" y="43"/>
                  <a:pt x="124" y="43"/>
                  <a:pt x="124" y="43"/>
                </a:cubicBezTo>
                <a:cubicBezTo>
                  <a:pt x="94" y="59"/>
                  <a:pt x="94" y="59"/>
                  <a:pt x="94" y="59"/>
                </a:cubicBezTo>
                <a:cubicBezTo>
                  <a:pt x="74" y="58"/>
                  <a:pt x="74" y="58"/>
                  <a:pt x="74" y="58"/>
                </a:cubicBezTo>
                <a:cubicBezTo>
                  <a:pt x="71" y="46"/>
                  <a:pt x="71" y="46"/>
                  <a:pt x="71" y="46"/>
                </a:cubicBezTo>
                <a:cubicBezTo>
                  <a:pt x="70" y="29"/>
                  <a:pt x="70" y="29"/>
                  <a:pt x="70" y="29"/>
                </a:cubicBezTo>
                <a:cubicBezTo>
                  <a:pt x="71" y="1"/>
                  <a:pt x="71" y="1"/>
                  <a:pt x="71" y="1"/>
                </a:cubicBezTo>
                <a:cubicBezTo>
                  <a:pt x="71" y="1"/>
                  <a:pt x="71" y="1"/>
                  <a:pt x="71" y="1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" name="Freeform 51"/>
          <p:cNvSpPr>
            <a:spLocks noEditPoints="1"/>
          </p:cNvSpPr>
          <p:nvPr/>
        </p:nvSpPr>
        <p:spPr bwMode="auto">
          <a:xfrm>
            <a:off x="4127501" y="4932363"/>
            <a:ext cx="223838" cy="539750"/>
          </a:xfrm>
          <a:custGeom>
            <a:avLst/>
            <a:gdLst>
              <a:gd name="T0" fmla="*/ 59 w 76"/>
              <a:gd name="T1" fmla="*/ 183 h 183"/>
              <a:gd name="T2" fmla="*/ 76 w 76"/>
              <a:gd name="T3" fmla="*/ 158 h 183"/>
              <a:gd name="T4" fmla="*/ 71 w 76"/>
              <a:gd name="T5" fmla="*/ 143 h 183"/>
              <a:gd name="T6" fmla="*/ 47 w 76"/>
              <a:gd name="T7" fmla="*/ 136 h 183"/>
              <a:gd name="T8" fmla="*/ 41 w 76"/>
              <a:gd name="T9" fmla="*/ 134 h 183"/>
              <a:gd name="T10" fmla="*/ 40 w 76"/>
              <a:gd name="T11" fmla="*/ 133 h 183"/>
              <a:gd name="T12" fmla="*/ 41 w 76"/>
              <a:gd name="T13" fmla="*/ 122 h 183"/>
              <a:gd name="T14" fmla="*/ 0 w 76"/>
              <a:gd name="T15" fmla="*/ 80 h 183"/>
              <a:gd name="T16" fmla="*/ 1 w 76"/>
              <a:gd name="T17" fmla="*/ 79 h 183"/>
              <a:gd name="T18" fmla="*/ 19 w 76"/>
              <a:gd name="T19" fmla="*/ 49 h 183"/>
              <a:gd name="T20" fmla="*/ 20 w 76"/>
              <a:gd name="T21" fmla="*/ 49 h 183"/>
              <a:gd name="T22" fmla="*/ 41 w 76"/>
              <a:gd name="T23" fmla="*/ 50 h 183"/>
              <a:gd name="T24" fmla="*/ 42 w 76"/>
              <a:gd name="T25" fmla="*/ 51 h 183"/>
              <a:gd name="T26" fmla="*/ 42 w 76"/>
              <a:gd name="T27" fmla="*/ 51 h 183"/>
              <a:gd name="T28" fmla="*/ 42 w 76"/>
              <a:gd name="T29" fmla="*/ 17 h 183"/>
              <a:gd name="T30" fmla="*/ 30 w 76"/>
              <a:gd name="T31" fmla="*/ 0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6" h="183">
                <a:moveTo>
                  <a:pt x="59" y="183"/>
                </a:moveTo>
                <a:cubicBezTo>
                  <a:pt x="76" y="158"/>
                  <a:pt x="76" y="158"/>
                  <a:pt x="76" y="158"/>
                </a:cubicBezTo>
                <a:cubicBezTo>
                  <a:pt x="71" y="143"/>
                  <a:pt x="71" y="143"/>
                  <a:pt x="71" y="143"/>
                </a:cubicBezTo>
                <a:cubicBezTo>
                  <a:pt x="47" y="136"/>
                  <a:pt x="47" y="136"/>
                  <a:pt x="47" y="136"/>
                </a:cubicBezTo>
                <a:cubicBezTo>
                  <a:pt x="41" y="134"/>
                  <a:pt x="41" y="134"/>
                  <a:pt x="41" y="134"/>
                </a:cubicBezTo>
                <a:cubicBezTo>
                  <a:pt x="40" y="134"/>
                  <a:pt x="40" y="133"/>
                  <a:pt x="40" y="133"/>
                </a:cubicBezTo>
                <a:cubicBezTo>
                  <a:pt x="41" y="122"/>
                  <a:pt x="41" y="122"/>
                  <a:pt x="41" y="122"/>
                </a:cubicBezTo>
                <a:moveTo>
                  <a:pt x="0" y="80"/>
                </a:moveTo>
                <a:cubicBezTo>
                  <a:pt x="0" y="80"/>
                  <a:pt x="1" y="80"/>
                  <a:pt x="1" y="79"/>
                </a:cubicBezTo>
                <a:cubicBezTo>
                  <a:pt x="19" y="49"/>
                  <a:pt x="19" y="49"/>
                  <a:pt x="19" y="49"/>
                </a:cubicBezTo>
                <a:cubicBezTo>
                  <a:pt x="19" y="49"/>
                  <a:pt x="19" y="49"/>
                  <a:pt x="20" y="49"/>
                </a:cubicBezTo>
                <a:cubicBezTo>
                  <a:pt x="41" y="50"/>
                  <a:pt x="41" y="50"/>
                  <a:pt x="41" y="50"/>
                </a:cubicBezTo>
                <a:cubicBezTo>
                  <a:pt x="41" y="50"/>
                  <a:pt x="42" y="51"/>
                  <a:pt x="42" y="51"/>
                </a:cubicBezTo>
                <a:cubicBezTo>
                  <a:pt x="42" y="51"/>
                  <a:pt x="42" y="51"/>
                  <a:pt x="42" y="51"/>
                </a:cubicBezTo>
                <a:cubicBezTo>
                  <a:pt x="42" y="17"/>
                  <a:pt x="42" y="17"/>
                  <a:pt x="42" y="17"/>
                </a:cubicBezTo>
                <a:cubicBezTo>
                  <a:pt x="30" y="0"/>
                  <a:pt x="30" y="0"/>
                  <a:pt x="30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" name="Freeform 52"/>
          <p:cNvSpPr>
            <a:spLocks/>
          </p:cNvSpPr>
          <p:nvPr/>
        </p:nvSpPr>
        <p:spPr bwMode="auto">
          <a:xfrm>
            <a:off x="6462713" y="5126038"/>
            <a:ext cx="144463" cy="328613"/>
          </a:xfrm>
          <a:custGeom>
            <a:avLst/>
            <a:gdLst>
              <a:gd name="T0" fmla="*/ 91 w 91"/>
              <a:gd name="T1" fmla="*/ 0 h 207"/>
              <a:gd name="T2" fmla="*/ 35 w 91"/>
              <a:gd name="T3" fmla="*/ 93 h 207"/>
              <a:gd name="T4" fmla="*/ 0 w 91"/>
              <a:gd name="T5" fmla="*/ 149 h 207"/>
              <a:gd name="T6" fmla="*/ 13 w 91"/>
              <a:gd name="T7" fmla="*/ 199 h 207"/>
              <a:gd name="T8" fmla="*/ 24 w 91"/>
              <a:gd name="T9" fmla="*/ 207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207">
                <a:moveTo>
                  <a:pt x="91" y="0"/>
                </a:moveTo>
                <a:lnTo>
                  <a:pt x="35" y="93"/>
                </a:lnTo>
                <a:lnTo>
                  <a:pt x="0" y="149"/>
                </a:lnTo>
                <a:lnTo>
                  <a:pt x="13" y="199"/>
                </a:lnTo>
                <a:lnTo>
                  <a:pt x="24" y="207"/>
                </a:ln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" name="Freeform 53"/>
          <p:cNvSpPr>
            <a:spLocks/>
          </p:cNvSpPr>
          <p:nvPr/>
        </p:nvSpPr>
        <p:spPr bwMode="auto">
          <a:xfrm>
            <a:off x="6316663" y="4956175"/>
            <a:ext cx="290513" cy="173038"/>
          </a:xfrm>
          <a:custGeom>
            <a:avLst/>
            <a:gdLst>
              <a:gd name="T0" fmla="*/ 0 w 98"/>
              <a:gd name="T1" fmla="*/ 0 h 59"/>
              <a:gd name="T2" fmla="*/ 37 w 98"/>
              <a:gd name="T3" fmla="*/ 2 h 59"/>
              <a:gd name="T4" fmla="*/ 38 w 98"/>
              <a:gd name="T5" fmla="*/ 2 h 59"/>
              <a:gd name="T6" fmla="*/ 43 w 98"/>
              <a:gd name="T7" fmla="*/ 18 h 59"/>
              <a:gd name="T8" fmla="*/ 63 w 98"/>
              <a:gd name="T9" fmla="*/ 4 h 59"/>
              <a:gd name="T10" fmla="*/ 64 w 98"/>
              <a:gd name="T11" fmla="*/ 4 h 59"/>
              <a:gd name="T12" fmla="*/ 79 w 98"/>
              <a:gd name="T13" fmla="*/ 17 h 59"/>
              <a:gd name="T14" fmla="*/ 79 w 98"/>
              <a:gd name="T15" fmla="*/ 18 h 59"/>
              <a:gd name="T16" fmla="*/ 67 w 98"/>
              <a:gd name="T17" fmla="*/ 36 h 59"/>
              <a:gd name="T18" fmla="*/ 68 w 98"/>
              <a:gd name="T19" fmla="*/ 36 h 59"/>
              <a:gd name="T20" fmla="*/ 78 w 98"/>
              <a:gd name="T21" fmla="*/ 43 h 59"/>
              <a:gd name="T22" fmla="*/ 97 w 98"/>
              <a:gd name="T23" fmla="*/ 57 h 59"/>
              <a:gd name="T24" fmla="*/ 98 w 98"/>
              <a:gd name="T25" fmla="*/ 58 h 59"/>
              <a:gd name="T26" fmla="*/ 98 w 98"/>
              <a:gd name="T2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8" h="59">
                <a:moveTo>
                  <a:pt x="0" y="0"/>
                </a:move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8" y="2"/>
                  <a:pt x="38" y="2"/>
                </a:cubicBezTo>
                <a:cubicBezTo>
                  <a:pt x="43" y="18"/>
                  <a:pt x="43" y="18"/>
                  <a:pt x="43" y="18"/>
                </a:cubicBezTo>
                <a:cubicBezTo>
                  <a:pt x="63" y="4"/>
                  <a:pt x="63" y="4"/>
                  <a:pt x="63" y="4"/>
                </a:cubicBezTo>
                <a:cubicBezTo>
                  <a:pt x="64" y="4"/>
                  <a:pt x="64" y="4"/>
                  <a:pt x="64" y="4"/>
                </a:cubicBezTo>
                <a:cubicBezTo>
                  <a:pt x="79" y="17"/>
                  <a:pt x="79" y="17"/>
                  <a:pt x="79" y="17"/>
                </a:cubicBezTo>
                <a:cubicBezTo>
                  <a:pt x="79" y="17"/>
                  <a:pt x="79" y="17"/>
                  <a:pt x="79" y="18"/>
                </a:cubicBezTo>
                <a:cubicBezTo>
                  <a:pt x="67" y="36"/>
                  <a:pt x="67" y="36"/>
                  <a:pt x="67" y="36"/>
                </a:cubicBezTo>
                <a:cubicBezTo>
                  <a:pt x="68" y="36"/>
                  <a:pt x="68" y="36"/>
                  <a:pt x="68" y="36"/>
                </a:cubicBezTo>
                <a:cubicBezTo>
                  <a:pt x="78" y="43"/>
                  <a:pt x="78" y="43"/>
                  <a:pt x="78" y="43"/>
                </a:cubicBezTo>
                <a:cubicBezTo>
                  <a:pt x="97" y="57"/>
                  <a:pt x="97" y="57"/>
                  <a:pt x="97" y="57"/>
                </a:cubicBezTo>
                <a:cubicBezTo>
                  <a:pt x="98" y="58"/>
                  <a:pt x="98" y="58"/>
                  <a:pt x="98" y="58"/>
                </a:cubicBezTo>
                <a:cubicBezTo>
                  <a:pt x="98" y="58"/>
                  <a:pt x="98" y="58"/>
                  <a:pt x="98" y="59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" name="Freeform 54"/>
          <p:cNvSpPr>
            <a:spLocks/>
          </p:cNvSpPr>
          <p:nvPr/>
        </p:nvSpPr>
        <p:spPr bwMode="auto">
          <a:xfrm>
            <a:off x="6316663" y="4648200"/>
            <a:ext cx="77788" cy="307975"/>
          </a:xfrm>
          <a:custGeom>
            <a:avLst/>
            <a:gdLst>
              <a:gd name="T0" fmla="*/ 15 w 26"/>
              <a:gd name="T1" fmla="*/ 0 h 104"/>
              <a:gd name="T2" fmla="*/ 12 w 26"/>
              <a:gd name="T3" fmla="*/ 36 h 104"/>
              <a:gd name="T4" fmla="*/ 10 w 26"/>
              <a:gd name="T5" fmla="*/ 69 h 104"/>
              <a:gd name="T6" fmla="*/ 25 w 26"/>
              <a:gd name="T7" fmla="*/ 79 h 104"/>
              <a:gd name="T8" fmla="*/ 26 w 26"/>
              <a:gd name="T9" fmla="*/ 79 h 104"/>
              <a:gd name="T10" fmla="*/ 25 w 26"/>
              <a:gd name="T11" fmla="*/ 80 h 104"/>
              <a:gd name="T12" fmla="*/ 0 w 26"/>
              <a:gd name="T13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" h="104">
                <a:moveTo>
                  <a:pt x="15" y="0"/>
                </a:moveTo>
                <a:cubicBezTo>
                  <a:pt x="12" y="36"/>
                  <a:pt x="12" y="36"/>
                  <a:pt x="12" y="36"/>
                </a:cubicBezTo>
                <a:cubicBezTo>
                  <a:pt x="10" y="69"/>
                  <a:pt x="10" y="69"/>
                  <a:pt x="10" y="69"/>
                </a:cubicBezTo>
                <a:cubicBezTo>
                  <a:pt x="25" y="79"/>
                  <a:pt x="25" y="79"/>
                  <a:pt x="25" y="79"/>
                </a:cubicBezTo>
                <a:cubicBezTo>
                  <a:pt x="25" y="79"/>
                  <a:pt x="26" y="79"/>
                  <a:pt x="26" y="79"/>
                </a:cubicBezTo>
                <a:cubicBezTo>
                  <a:pt x="26" y="79"/>
                  <a:pt x="26" y="80"/>
                  <a:pt x="25" y="80"/>
                </a:cubicBezTo>
                <a:cubicBezTo>
                  <a:pt x="0" y="104"/>
                  <a:pt x="0" y="104"/>
                  <a:pt x="0" y="104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" name="Freeform 55"/>
          <p:cNvSpPr>
            <a:spLocks/>
          </p:cNvSpPr>
          <p:nvPr/>
        </p:nvSpPr>
        <p:spPr bwMode="auto">
          <a:xfrm>
            <a:off x="5903913" y="4297363"/>
            <a:ext cx="457200" cy="552450"/>
          </a:xfrm>
          <a:custGeom>
            <a:avLst/>
            <a:gdLst>
              <a:gd name="T0" fmla="*/ 15 w 155"/>
              <a:gd name="T1" fmla="*/ 0 h 187"/>
              <a:gd name="T2" fmla="*/ 16 w 155"/>
              <a:gd name="T3" fmla="*/ 1 h 187"/>
              <a:gd name="T4" fmla="*/ 20 w 155"/>
              <a:gd name="T5" fmla="*/ 22 h 187"/>
              <a:gd name="T6" fmla="*/ 20 w 155"/>
              <a:gd name="T7" fmla="*/ 22 h 187"/>
              <a:gd name="T8" fmla="*/ 6 w 155"/>
              <a:gd name="T9" fmla="*/ 45 h 187"/>
              <a:gd name="T10" fmla="*/ 0 w 155"/>
              <a:gd name="T11" fmla="*/ 54 h 187"/>
              <a:gd name="T12" fmla="*/ 8 w 155"/>
              <a:gd name="T13" fmla="*/ 59 h 187"/>
              <a:gd name="T14" fmla="*/ 11 w 155"/>
              <a:gd name="T15" fmla="*/ 61 h 187"/>
              <a:gd name="T16" fmla="*/ 32 w 155"/>
              <a:gd name="T17" fmla="*/ 74 h 187"/>
              <a:gd name="T18" fmla="*/ 72 w 155"/>
              <a:gd name="T19" fmla="*/ 101 h 187"/>
              <a:gd name="T20" fmla="*/ 73 w 155"/>
              <a:gd name="T21" fmla="*/ 101 h 187"/>
              <a:gd name="T22" fmla="*/ 61 w 155"/>
              <a:gd name="T23" fmla="*/ 142 h 187"/>
              <a:gd name="T24" fmla="*/ 95 w 155"/>
              <a:gd name="T25" fmla="*/ 187 h 187"/>
              <a:gd name="T26" fmla="*/ 103 w 155"/>
              <a:gd name="T27" fmla="*/ 149 h 187"/>
              <a:gd name="T28" fmla="*/ 104 w 155"/>
              <a:gd name="T29" fmla="*/ 149 h 187"/>
              <a:gd name="T30" fmla="*/ 154 w 155"/>
              <a:gd name="T31" fmla="*/ 118 h 187"/>
              <a:gd name="T32" fmla="*/ 154 w 155"/>
              <a:gd name="T33" fmla="*/ 118 h 187"/>
              <a:gd name="T34" fmla="*/ 155 w 155"/>
              <a:gd name="T35" fmla="*/ 119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55" h="187">
                <a:moveTo>
                  <a:pt x="15" y="0"/>
                </a:moveTo>
                <a:cubicBezTo>
                  <a:pt x="16" y="1"/>
                  <a:pt x="16" y="1"/>
                  <a:pt x="16" y="1"/>
                </a:cubicBezTo>
                <a:cubicBezTo>
                  <a:pt x="20" y="22"/>
                  <a:pt x="20" y="22"/>
                  <a:pt x="20" y="22"/>
                </a:cubicBezTo>
                <a:cubicBezTo>
                  <a:pt x="20" y="22"/>
                  <a:pt x="20" y="22"/>
                  <a:pt x="20" y="22"/>
                </a:cubicBezTo>
                <a:cubicBezTo>
                  <a:pt x="6" y="45"/>
                  <a:pt x="6" y="45"/>
                  <a:pt x="6" y="45"/>
                </a:cubicBezTo>
                <a:cubicBezTo>
                  <a:pt x="0" y="54"/>
                  <a:pt x="0" y="54"/>
                  <a:pt x="0" y="54"/>
                </a:cubicBezTo>
                <a:cubicBezTo>
                  <a:pt x="8" y="59"/>
                  <a:pt x="8" y="59"/>
                  <a:pt x="8" y="59"/>
                </a:cubicBezTo>
                <a:cubicBezTo>
                  <a:pt x="11" y="61"/>
                  <a:pt x="11" y="61"/>
                  <a:pt x="11" y="61"/>
                </a:cubicBezTo>
                <a:cubicBezTo>
                  <a:pt x="32" y="74"/>
                  <a:pt x="32" y="74"/>
                  <a:pt x="32" y="74"/>
                </a:cubicBezTo>
                <a:cubicBezTo>
                  <a:pt x="72" y="101"/>
                  <a:pt x="72" y="101"/>
                  <a:pt x="72" y="101"/>
                </a:cubicBezTo>
                <a:cubicBezTo>
                  <a:pt x="72" y="101"/>
                  <a:pt x="73" y="101"/>
                  <a:pt x="73" y="101"/>
                </a:cubicBezTo>
                <a:cubicBezTo>
                  <a:pt x="61" y="142"/>
                  <a:pt x="61" y="142"/>
                  <a:pt x="61" y="142"/>
                </a:cubicBezTo>
                <a:cubicBezTo>
                  <a:pt x="95" y="187"/>
                  <a:pt x="95" y="187"/>
                  <a:pt x="95" y="187"/>
                </a:cubicBezTo>
                <a:cubicBezTo>
                  <a:pt x="103" y="149"/>
                  <a:pt x="103" y="149"/>
                  <a:pt x="103" y="149"/>
                </a:cubicBezTo>
                <a:cubicBezTo>
                  <a:pt x="103" y="149"/>
                  <a:pt x="104" y="149"/>
                  <a:pt x="104" y="149"/>
                </a:cubicBezTo>
                <a:cubicBezTo>
                  <a:pt x="154" y="118"/>
                  <a:pt x="154" y="118"/>
                  <a:pt x="154" y="118"/>
                </a:cubicBezTo>
                <a:cubicBezTo>
                  <a:pt x="154" y="118"/>
                  <a:pt x="154" y="118"/>
                  <a:pt x="154" y="118"/>
                </a:cubicBezTo>
                <a:cubicBezTo>
                  <a:pt x="155" y="119"/>
                  <a:pt x="155" y="119"/>
                  <a:pt x="155" y="119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" name="Freeform 56"/>
          <p:cNvSpPr>
            <a:spLocks/>
          </p:cNvSpPr>
          <p:nvPr/>
        </p:nvSpPr>
        <p:spPr bwMode="auto">
          <a:xfrm>
            <a:off x="5735638" y="4268788"/>
            <a:ext cx="212725" cy="69850"/>
          </a:xfrm>
          <a:custGeom>
            <a:avLst/>
            <a:gdLst>
              <a:gd name="T0" fmla="*/ 0 w 72"/>
              <a:gd name="T1" fmla="*/ 24 h 24"/>
              <a:gd name="T2" fmla="*/ 8 w 72"/>
              <a:gd name="T3" fmla="*/ 0 h 24"/>
              <a:gd name="T4" fmla="*/ 9 w 72"/>
              <a:gd name="T5" fmla="*/ 0 h 24"/>
              <a:gd name="T6" fmla="*/ 60 w 72"/>
              <a:gd name="T7" fmla="*/ 8 h 24"/>
              <a:gd name="T8" fmla="*/ 72 w 72"/>
              <a:gd name="T9" fmla="*/ 1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24">
                <a:moveTo>
                  <a:pt x="0" y="24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9" y="0"/>
                  <a:pt x="9" y="0"/>
                </a:cubicBezTo>
                <a:cubicBezTo>
                  <a:pt x="60" y="8"/>
                  <a:pt x="60" y="8"/>
                  <a:pt x="60" y="8"/>
                </a:cubicBezTo>
                <a:cubicBezTo>
                  <a:pt x="72" y="10"/>
                  <a:pt x="72" y="10"/>
                  <a:pt x="72" y="1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" name="Freeform 57"/>
          <p:cNvSpPr>
            <a:spLocks/>
          </p:cNvSpPr>
          <p:nvPr/>
        </p:nvSpPr>
        <p:spPr bwMode="auto">
          <a:xfrm>
            <a:off x="5464176" y="4194175"/>
            <a:ext cx="271463" cy="144463"/>
          </a:xfrm>
          <a:custGeom>
            <a:avLst/>
            <a:gdLst>
              <a:gd name="T0" fmla="*/ 0 w 92"/>
              <a:gd name="T1" fmla="*/ 0 h 49"/>
              <a:gd name="T2" fmla="*/ 1 w 92"/>
              <a:gd name="T3" fmla="*/ 2 h 49"/>
              <a:gd name="T4" fmla="*/ 20 w 92"/>
              <a:gd name="T5" fmla="*/ 36 h 49"/>
              <a:gd name="T6" fmla="*/ 54 w 92"/>
              <a:gd name="T7" fmla="*/ 25 h 49"/>
              <a:gd name="T8" fmla="*/ 54 w 92"/>
              <a:gd name="T9" fmla="*/ 25 h 49"/>
              <a:gd name="T10" fmla="*/ 54 w 92"/>
              <a:gd name="T11" fmla="*/ 25 h 49"/>
              <a:gd name="T12" fmla="*/ 92 w 92"/>
              <a:gd name="T13" fmla="*/ 49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2" h="49">
                <a:moveTo>
                  <a:pt x="0" y="0"/>
                </a:moveTo>
                <a:cubicBezTo>
                  <a:pt x="1" y="2"/>
                  <a:pt x="1" y="2"/>
                  <a:pt x="1" y="2"/>
                </a:cubicBezTo>
                <a:cubicBezTo>
                  <a:pt x="20" y="36"/>
                  <a:pt x="20" y="36"/>
                  <a:pt x="20" y="36"/>
                </a:cubicBezTo>
                <a:cubicBezTo>
                  <a:pt x="54" y="25"/>
                  <a:pt x="54" y="25"/>
                  <a:pt x="54" y="25"/>
                </a:cubicBezTo>
                <a:cubicBezTo>
                  <a:pt x="54" y="25"/>
                  <a:pt x="54" y="25"/>
                  <a:pt x="54" y="25"/>
                </a:cubicBezTo>
                <a:cubicBezTo>
                  <a:pt x="54" y="25"/>
                  <a:pt x="54" y="25"/>
                  <a:pt x="54" y="25"/>
                </a:cubicBezTo>
                <a:cubicBezTo>
                  <a:pt x="92" y="49"/>
                  <a:pt x="92" y="49"/>
                  <a:pt x="92" y="49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" name="Freeform 58"/>
          <p:cNvSpPr>
            <a:spLocks/>
          </p:cNvSpPr>
          <p:nvPr/>
        </p:nvSpPr>
        <p:spPr bwMode="auto">
          <a:xfrm>
            <a:off x="5459413" y="4046538"/>
            <a:ext cx="4763" cy="147638"/>
          </a:xfrm>
          <a:custGeom>
            <a:avLst/>
            <a:gdLst>
              <a:gd name="T0" fmla="*/ 0 w 3"/>
              <a:gd name="T1" fmla="*/ 0 h 93"/>
              <a:gd name="T2" fmla="*/ 0 w 3"/>
              <a:gd name="T3" fmla="*/ 4 h 93"/>
              <a:gd name="T4" fmla="*/ 1 w 3"/>
              <a:gd name="T5" fmla="*/ 28 h 93"/>
              <a:gd name="T6" fmla="*/ 3 w 3"/>
              <a:gd name="T7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93">
                <a:moveTo>
                  <a:pt x="0" y="0"/>
                </a:moveTo>
                <a:lnTo>
                  <a:pt x="0" y="4"/>
                </a:lnTo>
                <a:lnTo>
                  <a:pt x="1" y="28"/>
                </a:lnTo>
                <a:lnTo>
                  <a:pt x="3" y="93"/>
                </a:ln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" name="Freeform 59"/>
          <p:cNvSpPr>
            <a:spLocks/>
          </p:cNvSpPr>
          <p:nvPr/>
        </p:nvSpPr>
        <p:spPr bwMode="auto">
          <a:xfrm>
            <a:off x="5459413" y="3336925"/>
            <a:ext cx="309563" cy="709613"/>
          </a:xfrm>
          <a:custGeom>
            <a:avLst/>
            <a:gdLst>
              <a:gd name="T0" fmla="*/ 105 w 105"/>
              <a:gd name="T1" fmla="*/ 0 h 241"/>
              <a:gd name="T2" fmla="*/ 105 w 105"/>
              <a:gd name="T3" fmla="*/ 1 h 241"/>
              <a:gd name="T4" fmla="*/ 102 w 105"/>
              <a:gd name="T5" fmla="*/ 10 h 241"/>
              <a:gd name="T6" fmla="*/ 86 w 105"/>
              <a:gd name="T7" fmla="*/ 60 h 241"/>
              <a:gd name="T8" fmla="*/ 86 w 105"/>
              <a:gd name="T9" fmla="*/ 60 h 241"/>
              <a:gd name="T10" fmla="*/ 85 w 105"/>
              <a:gd name="T11" fmla="*/ 60 h 241"/>
              <a:gd name="T12" fmla="*/ 83 w 105"/>
              <a:gd name="T13" fmla="*/ 59 h 241"/>
              <a:gd name="T14" fmla="*/ 59 w 105"/>
              <a:gd name="T15" fmla="*/ 54 h 241"/>
              <a:gd name="T16" fmla="*/ 39 w 105"/>
              <a:gd name="T17" fmla="*/ 49 h 241"/>
              <a:gd name="T18" fmla="*/ 27 w 105"/>
              <a:gd name="T19" fmla="*/ 119 h 241"/>
              <a:gd name="T20" fmla="*/ 28 w 105"/>
              <a:gd name="T21" fmla="*/ 120 h 241"/>
              <a:gd name="T22" fmla="*/ 67 w 105"/>
              <a:gd name="T23" fmla="*/ 158 h 241"/>
              <a:gd name="T24" fmla="*/ 67 w 105"/>
              <a:gd name="T25" fmla="*/ 159 h 241"/>
              <a:gd name="T26" fmla="*/ 36 w 105"/>
              <a:gd name="T27" fmla="*/ 201 h 241"/>
              <a:gd name="T28" fmla="*/ 29 w 105"/>
              <a:gd name="T29" fmla="*/ 210 h 241"/>
              <a:gd name="T30" fmla="*/ 29 w 105"/>
              <a:gd name="T31" fmla="*/ 211 h 241"/>
              <a:gd name="T32" fmla="*/ 6 w 105"/>
              <a:gd name="T33" fmla="*/ 217 h 241"/>
              <a:gd name="T34" fmla="*/ 2 w 105"/>
              <a:gd name="T35" fmla="*/ 233 h 241"/>
              <a:gd name="T36" fmla="*/ 0 w 105"/>
              <a:gd name="T37" fmla="*/ 241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5" h="241">
                <a:moveTo>
                  <a:pt x="105" y="0"/>
                </a:moveTo>
                <a:cubicBezTo>
                  <a:pt x="105" y="1"/>
                  <a:pt x="105" y="1"/>
                  <a:pt x="105" y="1"/>
                </a:cubicBezTo>
                <a:cubicBezTo>
                  <a:pt x="102" y="10"/>
                  <a:pt x="102" y="10"/>
                  <a:pt x="102" y="10"/>
                </a:cubicBezTo>
                <a:cubicBezTo>
                  <a:pt x="86" y="60"/>
                  <a:pt x="86" y="60"/>
                  <a:pt x="86" y="60"/>
                </a:cubicBezTo>
                <a:cubicBezTo>
                  <a:pt x="86" y="60"/>
                  <a:pt x="86" y="60"/>
                  <a:pt x="86" y="60"/>
                </a:cubicBezTo>
                <a:cubicBezTo>
                  <a:pt x="86" y="60"/>
                  <a:pt x="86" y="60"/>
                  <a:pt x="85" y="60"/>
                </a:cubicBezTo>
                <a:cubicBezTo>
                  <a:pt x="83" y="59"/>
                  <a:pt x="83" y="59"/>
                  <a:pt x="83" y="59"/>
                </a:cubicBezTo>
                <a:cubicBezTo>
                  <a:pt x="59" y="54"/>
                  <a:pt x="59" y="54"/>
                  <a:pt x="59" y="54"/>
                </a:cubicBezTo>
                <a:cubicBezTo>
                  <a:pt x="39" y="49"/>
                  <a:pt x="39" y="49"/>
                  <a:pt x="39" y="49"/>
                </a:cubicBezTo>
                <a:cubicBezTo>
                  <a:pt x="27" y="119"/>
                  <a:pt x="27" y="119"/>
                  <a:pt x="27" y="119"/>
                </a:cubicBezTo>
                <a:cubicBezTo>
                  <a:pt x="28" y="120"/>
                  <a:pt x="28" y="120"/>
                  <a:pt x="28" y="120"/>
                </a:cubicBezTo>
                <a:cubicBezTo>
                  <a:pt x="67" y="158"/>
                  <a:pt x="67" y="158"/>
                  <a:pt x="67" y="158"/>
                </a:cubicBezTo>
                <a:cubicBezTo>
                  <a:pt x="68" y="158"/>
                  <a:pt x="68" y="159"/>
                  <a:pt x="67" y="159"/>
                </a:cubicBezTo>
                <a:cubicBezTo>
                  <a:pt x="36" y="201"/>
                  <a:pt x="36" y="201"/>
                  <a:pt x="36" y="201"/>
                </a:cubicBezTo>
                <a:cubicBezTo>
                  <a:pt x="29" y="210"/>
                  <a:pt x="29" y="210"/>
                  <a:pt x="29" y="210"/>
                </a:cubicBezTo>
                <a:cubicBezTo>
                  <a:pt x="29" y="211"/>
                  <a:pt x="29" y="211"/>
                  <a:pt x="29" y="211"/>
                </a:cubicBezTo>
                <a:cubicBezTo>
                  <a:pt x="6" y="217"/>
                  <a:pt x="6" y="217"/>
                  <a:pt x="6" y="217"/>
                </a:cubicBezTo>
                <a:cubicBezTo>
                  <a:pt x="2" y="233"/>
                  <a:pt x="2" y="233"/>
                  <a:pt x="2" y="233"/>
                </a:cubicBezTo>
                <a:cubicBezTo>
                  <a:pt x="0" y="241"/>
                  <a:pt x="0" y="241"/>
                  <a:pt x="0" y="241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" name="Freeform 60"/>
          <p:cNvSpPr>
            <a:spLocks/>
          </p:cNvSpPr>
          <p:nvPr/>
        </p:nvSpPr>
        <p:spPr bwMode="auto">
          <a:xfrm>
            <a:off x="4937126" y="2784475"/>
            <a:ext cx="881063" cy="552450"/>
          </a:xfrm>
          <a:custGeom>
            <a:avLst/>
            <a:gdLst>
              <a:gd name="T0" fmla="*/ 0 w 299"/>
              <a:gd name="T1" fmla="*/ 49 h 187"/>
              <a:gd name="T2" fmla="*/ 3 w 299"/>
              <a:gd name="T3" fmla="*/ 31 h 187"/>
              <a:gd name="T4" fmla="*/ 4 w 299"/>
              <a:gd name="T5" fmla="*/ 30 h 187"/>
              <a:gd name="T6" fmla="*/ 122 w 299"/>
              <a:gd name="T7" fmla="*/ 26 h 187"/>
              <a:gd name="T8" fmla="*/ 178 w 299"/>
              <a:gd name="T9" fmla="*/ 0 h 187"/>
              <a:gd name="T10" fmla="*/ 179 w 299"/>
              <a:gd name="T11" fmla="*/ 0 h 187"/>
              <a:gd name="T12" fmla="*/ 190 w 299"/>
              <a:gd name="T13" fmla="*/ 19 h 187"/>
              <a:gd name="T14" fmla="*/ 190 w 299"/>
              <a:gd name="T15" fmla="*/ 19 h 187"/>
              <a:gd name="T16" fmla="*/ 214 w 299"/>
              <a:gd name="T17" fmla="*/ 21 h 187"/>
              <a:gd name="T18" fmla="*/ 215 w 299"/>
              <a:gd name="T19" fmla="*/ 21 h 187"/>
              <a:gd name="T20" fmla="*/ 223 w 299"/>
              <a:gd name="T21" fmla="*/ 24 h 187"/>
              <a:gd name="T22" fmla="*/ 256 w 299"/>
              <a:gd name="T23" fmla="*/ 35 h 187"/>
              <a:gd name="T24" fmla="*/ 257 w 299"/>
              <a:gd name="T25" fmla="*/ 36 h 187"/>
              <a:gd name="T26" fmla="*/ 295 w 299"/>
              <a:gd name="T27" fmla="*/ 137 h 187"/>
              <a:gd name="T28" fmla="*/ 299 w 299"/>
              <a:gd name="T29" fmla="*/ 145 h 187"/>
              <a:gd name="T30" fmla="*/ 299 w 299"/>
              <a:gd name="T31" fmla="*/ 145 h 187"/>
              <a:gd name="T32" fmla="*/ 282 w 299"/>
              <a:gd name="T33" fmla="*/ 187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99" h="187">
                <a:moveTo>
                  <a:pt x="0" y="49"/>
                </a:moveTo>
                <a:cubicBezTo>
                  <a:pt x="3" y="31"/>
                  <a:pt x="3" y="31"/>
                  <a:pt x="3" y="31"/>
                </a:cubicBezTo>
                <a:cubicBezTo>
                  <a:pt x="3" y="30"/>
                  <a:pt x="4" y="30"/>
                  <a:pt x="4" y="30"/>
                </a:cubicBezTo>
                <a:cubicBezTo>
                  <a:pt x="122" y="26"/>
                  <a:pt x="122" y="26"/>
                  <a:pt x="122" y="26"/>
                </a:cubicBezTo>
                <a:cubicBezTo>
                  <a:pt x="178" y="0"/>
                  <a:pt x="178" y="0"/>
                  <a:pt x="178" y="0"/>
                </a:cubicBezTo>
                <a:cubicBezTo>
                  <a:pt x="178" y="0"/>
                  <a:pt x="179" y="0"/>
                  <a:pt x="179" y="0"/>
                </a:cubicBezTo>
                <a:cubicBezTo>
                  <a:pt x="190" y="19"/>
                  <a:pt x="190" y="19"/>
                  <a:pt x="190" y="19"/>
                </a:cubicBezTo>
                <a:cubicBezTo>
                  <a:pt x="190" y="19"/>
                  <a:pt x="190" y="19"/>
                  <a:pt x="190" y="19"/>
                </a:cubicBezTo>
                <a:cubicBezTo>
                  <a:pt x="214" y="21"/>
                  <a:pt x="214" y="21"/>
                  <a:pt x="214" y="21"/>
                </a:cubicBezTo>
                <a:cubicBezTo>
                  <a:pt x="214" y="21"/>
                  <a:pt x="215" y="21"/>
                  <a:pt x="215" y="21"/>
                </a:cubicBezTo>
                <a:cubicBezTo>
                  <a:pt x="223" y="24"/>
                  <a:pt x="223" y="24"/>
                  <a:pt x="223" y="24"/>
                </a:cubicBezTo>
                <a:cubicBezTo>
                  <a:pt x="256" y="35"/>
                  <a:pt x="256" y="35"/>
                  <a:pt x="256" y="35"/>
                </a:cubicBezTo>
                <a:cubicBezTo>
                  <a:pt x="256" y="35"/>
                  <a:pt x="256" y="36"/>
                  <a:pt x="257" y="36"/>
                </a:cubicBezTo>
                <a:cubicBezTo>
                  <a:pt x="295" y="137"/>
                  <a:pt x="295" y="137"/>
                  <a:pt x="295" y="137"/>
                </a:cubicBezTo>
                <a:cubicBezTo>
                  <a:pt x="299" y="145"/>
                  <a:pt x="299" y="145"/>
                  <a:pt x="299" y="145"/>
                </a:cubicBezTo>
                <a:cubicBezTo>
                  <a:pt x="299" y="145"/>
                  <a:pt x="299" y="145"/>
                  <a:pt x="299" y="145"/>
                </a:cubicBezTo>
                <a:cubicBezTo>
                  <a:pt x="282" y="187"/>
                  <a:pt x="282" y="187"/>
                  <a:pt x="282" y="187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" name="Line 61"/>
          <p:cNvSpPr>
            <a:spLocks noChangeShapeType="1"/>
          </p:cNvSpPr>
          <p:nvPr/>
        </p:nvSpPr>
        <p:spPr bwMode="auto">
          <a:xfrm>
            <a:off x="4711701" y="2897188"/>
            <a:ext cx="225425" cy="31750"/>
          </a:xfrm>
          <a:prstGeom prst="line">
            <a:avLst/>
          </a:pr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" name="Freeform 62"/>
          <p:cNvSpPr>
            <a:spLocks/>
          </p:cNvSpPr>
          <p:nvPr/>
        </p:nvSpPr>
        <p:spPr bwMode="auto">
          <a:xfrm>
            <a:off x="4706938" y="2516188"/>
            <a:ext cx="285750" cy="384175"/>
          </a:xfrm>
          <a:custGeom>
            <a:avLst/>
            <a:gdLst>
              <a:gd name="T0" fmla="*/ 97 w 97"/>
              <a:gd name="T1" fmla="*/ 0 h 130"/>
              <a:gd name="T2" fmla="*/ 75 w 97"/>
              <a:gd name="T3" fmla="*/ 54 h 130"/>
              <a:gd name="T4" fmla="*/ 75 w 97"/>
              <a:gd name="T5" fmla="*/ 54 h 130"/>
              <a:gd name="T6" fmla="*/ 42 w 97"/>
              <a:gd name="T7" fmla="*/ 61 h 130"/>
              <a:gd name="T8" fmla="*/ 28 w 97"/>
              <a:gd name="T9" fmla="*/ 63 h 130"/>
              <a:gd name="T10" fmla="*/ 44 w 97"/>
              <a:gd name="T11" fmla="*/ 82 h 130"/>
              <a:gd name="T12" fmla="*/ 44 w 97"/>
              <a:gd name="T13" fmla="*/ 83 h 130"/>
              <a:gd name="T14" fmla="*/ 36 w 97"/>
              <a:gd name="T15" fmla="*/ 97 h 130"/>
              <a:gd name="T16" fmla="*/ 36 w 97"/>
              <a:gd name="T17" fmla="*/ 97 h 130"/>
              <a:gd name="T18" fmla="*/ 0 w 97"/>
              <a:gd name="T19" fmla="*/ 13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7" h="130">
                <a:moveTo>
                  <a:pt x="97" y="0"/>
                </a:moveTo>
                <a:cubicBezTo>
                  <a:pt x="75" y="54"/>
                  <a:pt x="75" y="54"/>
                  <a:pt x="75" y="54"/>
                </a:cubicBezTo>
                <a:cubicBezTo>
                  <a:pt x="75" y="54"/>
                  <a:pt x="75" y="54"/>
                  <a:pt x="75" y="54"/>
                </a:cubicBezTo>
                <a:cubicBezTo>
                  <a:pt x="42" y="61"/>
                  <a:pt x="42" y="61"/>
                  <a:pt x="42" y="61"/>
                </a:cubicBezTo>
                <a:cubicBezTo>
                  <a:pt x="28" y="63"/>
                  <a:pt x="28" y="63"/>
                  <a:pt x="28" y="63"/>
                </a:cubicBezTo>
                <a:cubicBezTo>
                  <a:pt x="44" y="82"/>
                  <a:pt x="44" y="82"/>
                  <a:pt x="44" y="82"/>
                </a:cubicBezTo>
                <a:cubicBezTo>
                  <a:pt x="44" y="83"/>
                  <a:pt x="44" y="83"/>
                  <a:pt x="44" y="83"/>
                </a:cubicBezTo>
                <a:cubicBezTo>
                  <a:pt x="36" y="97"/>
                  <a:pt x="36" y="97"/>
                  <a:pt x="36" y="97"/>
                </a:cubicBezTo>
                <a:cubicBezTo>
                  <a:pt x="36" y="97"/>
                  <a:pt x="36" y="97"/>
                  <a:pt x="36" y="97"/>
                </a:cubicBezTo>
                <a:cubicBezTo>
                  <a:pt x="0" y="130"/>
                  <a:pt x="0" y="130"/>
                  <a:pt x="0" y="13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" name="Freeform 63"/>
          <p:cNvSpPr>
            <a:spLocks/>
          </p:cNvSpPr>
          <p:nvPr/>
        </p:nvSpPr>
        <p:spPr bwMode="auto">
          <a:xfrm>
            <a:off x="4794251" y="1625600"/>
            <a:ext cx="352425" cy="890588"/>
          </a:xfrm>
          <a:custGeom>
            <a:avLst/>
            <a:gdLst>
              <a:gd name="T0" fmla="*/ 0 w 119"/>
              <a:gd name="T1" fmla="*/ 0 h 302"/>
              <a:gd name="T2" fmla="*/ 1 w 119"/>
              <a:gd name="T3" fmla="*/ 0 h 302"/>
              <a:gd name="T4" fmla="*/ 104 w 119"/>
              <a:gd name="T5" fmla="*/ 46 h 302"/>
              <a:gd name="T6" fmla="*/ 104 w 119"/>
              <a:gd name="T7" fmla="*/ 46 h 302"/>
              <a:gd name="T8" fmla="*/ 119 w 119"/>
              <a:gd name="T9" fmla="*/ 69 h 302"/>
              <a:gd name="T10" fmla="*/ 119 w 119"/>
              <a:gd name="T11" fmla="*/ 70 h 302"/>
              <a:gd name="T12" fmla="*/ 119 w 119"/>
              <a:gd name="T13" fmla="*/ 70 h 302"/>
              <a:gd name="T14" fmla="*/ 91 w 119"/>
              <a:gd name="T15" fmla="*/ 77 h 302"/>
              <a:gd name="T16" fmla="*/ 94 w 119"/>
              <a:gd name="T17" fmla="*/ 98 h 302"/>
              <a:gd name="T18" fmla="*/ 94 w 119"/>
              <a:gd name="T19" fmla="*/ 98 h 302"/>
              <a:gd name="T20" fmla="*/ 68 w 119"/>
              <a:gd name="T21" fmla="*/ 181 h 302"/>
              <a:gd name="T22" fmla="*/ 84 w 119"/>
              <a:gd name="T23" fmla="*/ 218 h 302"/>
              <a:gd name="T24" fmla="*/ 84 w 119"/>
              <a:gd name="T25" fmla="*/ 218 h 302"/>
              <a:gd name="T26" fmla="*/ 78 w 119"/>
              <a:gd name="T27" fmla="*/ 233 h 302"/>
              <a:gd name="T28" fmla="*/ 78 w 119"/>
              <a:gd name="T29" fmla="*/ 233 h 302"/>
              <a:gd name="T30" fmla="*/ 38 w 119"/>
              <a:gd name="T31" fmla="*/ 236 h 302"/>
              <a:gd name="T32" fmla="*/ 67 w 119"/>
              <a:gd name="T33" fmla="*/ 301 h 302"/>
              <a:gd name="T34" fmla="*/ 67 w 119"/>
              <a:gd name="T35" fmla="*/ 302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9" h="302">
                <a:moveTo>
                  <a:pt x="0" y="0"/>
                </a:moveTo>
                <a:cubicBezTo>
                  <a:pt x="1" y="0"/>
                  <a:pt x="1" y="0"/>
                  <a:pt x="1" y="0"/>
                </a:cubicBezTo>
                <a:cubicBezTo>
                  <a:pt x="104" y="46"/>
                  <a:pt x="104" y="46"/>
                  <a:pt x="104" y="46"/>
                </a:cubicBezTo>
                <a:cubicBezTo>
                  <a:pt x="104" y="46"/>
                  <a:pt x="104" y="46"/>
                  <a:pt x="104" y="46"/>
                </a:cubicBezTo>
                <a:cubicBezTo>
                  <a:pt x="119" y="69"/>
                  <a:pt x="119" y="69"/>
                  <a:pt x="119" y="69"/>
                </a:cubicBezTo>
                <a:cubicBezTo>
                  <a:pt x="119" y="69"/>
                  <a:pt x="119" y="69"/>
                  <a:pt x="119" y="70"/>
                </a:cubicBezTo>
                <a:cubicBezTo>
                  <a:pt x="119" y="70"/>
                  <a:pt x="119" y="70"/>
                  <a:pt x="119" y="70"/>
                </a:cubicBezTo>
                <a:cubicBezTo>
                  <a:pt x="91" y="77"/>
                  <a:pt x="91" y="77"/>
                  <a:pt x="91" y="77"/>
                </a:cubicBezTo>
                <a:cubicBezTo>
                  <a:pt x="94" y="98"/>
                  <a:pt x="94" y="98"/>
                  <a:pt x="94" y="98"/>
                </a:cubicBezTo>
                <a:cubicBezTo>
                  <a:pt x="94" y="98"/>
                  <a:pt x="94" y="98"/>
                  <a:pt x="94" y="98"/>
                </a:cubicBezTo>
                <a:cubicBezTo>
                  <a:pt x="68" y="181"/>
                  <a:pt x="68" y="181"/>
                  <a:pt x="68" y="181"/>
                </a:cubicBezTo>
                <a:cubicBezTo>
                  <a:pt x="84" y="218"/>
                  <a:pt x="84" y="218"/>
                  <a:pt x="84" y="218"/>
                </a:cubicBezTo>
                <a:cubicBezTo>
                  <a:pt x="84" y="218"/>
                  <a:pt x="84" y="218"/>
                  <a:pt x="84" y="218"/>
                </a:cubicBezTo>
                <a:cubicBezTo>
                  <a:pt x="78" y="233"/>
                  <a:pt x="78" y="233"/>
                  <a:pt x="78" y="233"/>
                </a:cubicBezTo>
                <a:cubicBezTo>
                  <a:pt x="78" y="233"/>
                  <a:pt x="78" y="233"/>
                  <a:pt x="78" y="233"/>
                </a:cubicBezTo>
                <a:cubicBezTo>
                  <a:pt x="38" y="236"/>
                  <a:pt x="38" y="236"/>
                  <a:pt x="38" y="236"/>
                </a:cubicBezTo>
                <a:cubicBezTo>
                  <a:pt x="67" y="301"/>
                  <a:pt x="67" y="301"/>
                  <a:pt x="67" y="301"/>
                </a:cubicBezTo>
                <a:cubicBezTo>
                  <a:pt x="67" y="302"/>
                  <a:pt x="67" y="302"/>
                  <a:pt x="67" y="302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" name="Line 64"/>
          <p:cNvSpPr>
            <a:spLocks noChangeShapeType="1"/>
          </p:cNvSpPr>
          <p:nvPr/>
        </p:nvSpPr>
        <p:spPr bwMode="auto">
          <a:xfrm flipV="1">
            <a:off x="4687888" y="1625600"/>
            <a:ext cx="106363" cy="11113"/>
          </a:xfrm>
          <a:prstGeom prst="line">
            <a:avLst/>
          </a:pr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" name="Freeform 65"/>
          <p:cNvSpPr>
            <a:spLocks/>
          </p:cNvSpPr>
          <p:nvPr/>
        </p:nvSpPr>
        <p:spPr bwMode="auto">
          <a:xfrm>
            <a:off x="3316288" y="3492500"/>
            <a:ext cx="5521325" cy="2303463"/>
          </a:xfrm>
          <a:custGeom>
            <a:avLst/>
            <a:gdLst>
              <a:gd name="T0" fmla="*/ 1763 w 1871"/>
              <a:gd name="T1" fmla="*/ 20 h 781"/>
              <a:gd name="T2" fmla="*/ 1688 w 1871"/>
              <a:gd name="T3" fmla="*/ 39 h 781"/>
              <a:gd name="T4" fmla="*/ 1734 w 1871"/>
              <a:gd name="T5" fmla="*/ 41 h 781"/>
              <a:gd name="T6" fmla="*/ 1754 w 1871"/>
              <a:gd name="T7" fmla="*/ 77 h 781"/>
              <a:gd name="T8" fmla="*/ 1740 w 1871"/>
              <a:gd name="T9" fmla="*/ 125 h 781"/>
              <a:gd name="T10" fmla="*/ 1606 w 1871"/>
              <a:gd name="T11" fmla="*/ 153 h 781"/>
              <a:gd name="T12" fmla="*/ 1605 w 1871"/>
              <a:gd name="T13" fmla="*/ 222 h 781"/>
              <a:gd name="T14" fmla="*/ 1503 w 1871"/>
              <a:gd name="T15" fmla="*/ 317 h 781"/>
              <a:gd name="T16" fmla="*/ 1438 w 1871"/>
              <a:gd name="T17" fmla="*/ 360 h 781"/>
              <a:gd name="T18" fmla="*/ 1386 w 1871"/>
              <a:gd name="T19" fmla="*/ 462 h 781"/>
              <a:gd name="T20" fmla="*/ 1341 w 1871"/>
              <a:gd name="T21" fmla="*/ 492 h 781"/>
              <a:gd name="T22" fmla="*/ 1317 w 1871"/>
              <a:gd name="T23" fmla="*/ 535 h 781"/>
              <a:gd name="T24" fmla="*/ 1230 w 1871"/>
              <a:gd name="T25" fmla="*/ 554 h 781"/>
              <a:gd name="T26" fmla="*/ 1172 w 1871"/>
              <a:gd name="T27" fmla="*/ 588 h 781"/>
              <a:gd name="T28" fmla="*/ 1135 w 1871"/>
              <a:gd name="T29" fmla="*/ 650 h 781"/>
              <a:gd name="T30" fmla="*/ 1101 w 1871"/>
              <a:gd name="T31" fmla="*/ 693 h 781"/>
              <a:gd name="T32" fmla="*/ 1099 w 1871"/>
              <a:gd name="T33" fmla="*/ 651 h 781"/>
              <a:gd name="T34" fmla="*/ 1079 w 1871"/>
              <a:gd name="T35" fmla="*/ 666 h 781"/>
              <a:gd name="T36" fmla="*/ 1034 w 1871"/>
              <a:gd name="T37" fmla="*/ 621 h 781"/>
              <a:gd name="T38" fmla="*/ 1027 w 1871"/>
              <a:gd name="T39" fmla="*/ 577 h 781"/>
              <a:gd name="T40" fmla="*/ 997 w 1871"/>
              <a:gd name="T41" fmla="*/ 575 h 781"/>
              <a:gd name="T42" fmla="*/ 950 w 1871"/>
              <a:gd name="T43" fmla="*/ 664 h 781"/>
              <a:gd name="T44" fmla="*/ 948 w 1871"/>
              <a:gd name="T45" fmla="*/ 728 h 781"/>
              <a:gd name="T46" fmla="*/ 811 w 1871"/>
              <a:gd name="T47" fmla="*/ 718 h 781"/>
              <a:gd name="T48" fmla="*/ 752 w 1871"/>
              <a:gd name="T49" fmla="*/ 761 h 781"/>
              <a:gd name="T50" fmla="*/ 711 w 1871"/>
              <a:gd name="T51" fmla="*/ 781 h 781"/>
              <a:gd name="T52" fmla="*/ 593 w 1871"/>
              <a:gd name="T53" fmla="*/ 758 h 781"/>
              <a:gd name="T54" fmla="*/ 502 w 1871"/>
              <a:gd name="T55" fmla="*/ 720 h 781"/>
              <a:gd name="T56" fmla="*/ 424 w 1871"/>
              <a:gd name="T57" fmla="*/ 723 h 781"/>
              <a:gd name="T58" fmla="*/ 379 w 1871"/>
              <a:gd name="T59" fmla="*/ 713 h 781"/>
              <a:gd name="T60" fmla="*/ 463 w 1871"/>
              <a:gd name="T61" fmla="*/ 645 h 781"/>
              <a:gd name="T62" fmla="*/ 464 w 1871"/>
              <a:gd name="T63" fmla="*/ 623 h 781"/>
              <a:gd name="T64" fmla="*/ 401 w 1871"/>
              <a:gd name="T65" fmla="*/ 677 h 781"/>
              <a:gd name="T66" fmla="*/ 341 w 1871"/>
              <a:gd name="T67" fmla="*/ 695 h 781"/>
              <a:gd name="T68" fmla="*/ 343 w 1871"/>
              <a:gd name="T69" fmla="*/ 665 h 781"/>
              <a:gd name="T70" fmla="*/ 319 w 1871"/>
              <a:gd name="T71" fmla="*/ 635 h 781"/>
              <a:gd name="T72" fmla="*/ 287 w 1871"/>
              <a:gd name="T73" fmla="*/ 649 h 781"/>
              <a:gd name="T74" fmla="*/ 316 w 1871"/>
              <a:gd name="T75" fmla="*/ 610 h 781"/>
              <a:gd name="T76" fmla="*/ 381 w 1871"/>
              <a:gd name="T77" fmla="*/ 609 h 781"/>
              <a:gd name="T78" fmla="*/ 376 w 1871"/>
              <a:gd name="T79" fmla="*/ 584 h 781"/>
              <a:gd name="T80" fmla="*/ 280 w 1871"/>
              <a:gd name="T81" fmla="*/ 570 h 781"/>
              <a:gd name="T82" fmla="*/ 254 w 1871"/>
              <a:gd name="T83" fmla="*/ 516 h 781"/>
              <a:gd name="T84" fmla="*/ 242 w 1871"/>
              <a:gd name="T85" fmla="*/ 558 h 781"/>
              <a:gd name="T86" fmla="*/ 199 w 1871"/>
              <a:gd name="T87" fmla="*/ 608 h 781"/>
              <a:gd name="T88" fmla="*/ 232 w 1871"/>
              <a:gd name="T89" fmla="*/ 661 h 781"/>
              <a:gd name="T90" fmla="*/ 108 w 1871"/>
              <a:gd name="T91" fmla="*/ 570 h 781"/>
              <a:gd name="T92" fmla="*/ 170 w 1871"/>
              <a:gd name="T93" fmla="*/ 520 h 781"/>
              <a:gd name="T94" fmla="*/ 227 w 1871"/>
              <a:gd name="T95" fmla="*/ 477 h 781"/>
              <a:gd name="T96" fmla="*/ 305 w 1871"/>
              <a:gd name="T97" fmla="*/ 433 h 781"/>
              <a:gd name="T98" fmla="*/ 298 w 1871"/>
              <a:gd name="T99" fmla="*/ 420 h 781"/>
              <a:gd name="T100" fmla="*/ 199 w 1871"/>
              <a:gd name="T101" fmla="*/ 469 h 781"/>
              <a:gd name="T102" fmla="*/ 169 w 1871"/>
              <a:gd name="T103" fmla="*/ 391 h 781"/>
              <a:gd name="T104" fmla="*/ 122 w 1871"/>
              <a:gd name="T105" fmla="*/ 435 h 781"/>
              <a:gd name="T106" fmla="*/ 0 w 1871"/>
              <a:gd name="T107" fmla="*/ 381 h 7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71" h="781">
                <a:moveTo>
                  <a:pt x="1871" y="0"/>
                </a:moveTo>
                <a:cubicBezTo>
                  <a:pt x="1847" y="21"/>
                  <a:pt x="1847" y="21"/>
                  <a:pt x="1847" y="21"/>
                </a:cubicBezTo>
                <a:cubicBezTo>
                  <a:pt x="1809" y="23"/>
                  <a:pt x="1809" y="23"/>
                  <a:pt x="1809" y="23"/>
                </a:cubicBezTo>
                <a:cubicBezTo>
                  <a:pt x="1807" y="23"/>
                  <a:pt x="1807" y="23"/>
                  <a:pt x="1807" y="23"/>
                </a:cubicBezTo>
                <a:cubicBezTo>
                  <a:pt x="1763" y="20"/>
                  <a:pt x="1763" y="20"/>
                  <a:pt x="1763" y="20"/>
                </a:cubicBezTo>
                <a:cubicBezTo>
                  <a:pt x="1718" y="12"/>
                  <a:pt x="1718" y="12"/>
                  <a:pt x="1718" y="12"/>
                </a:cubicBezTo>
                <a:cubicBezTo>
                  <a:pt x="1700" y="12"/>
                  <a:pt x="1700" y="12"/>
                  <a:pt x="1700" y="12"/>
                </a:cubicBezTo>
                <a:cubicBezTo>
                  <a:pt x="1699" y="12"/>
                  <a:pt x="1699" y="12"/>
                  <a:pt x="1699" y="12"/>
                </a:cubicBezTo>
                <a:cubicBezTo>
                  <a:pt x="1688" y="39"/>
                  <a:pt x="1688" y="39"/>
                  <a:pt x="1688" y="39"/>
                </a:cubicBezTo>
                <a:cubicBezTo>
                  <a:pt x="1688" y="39"/>
                  <a:pt x="1688" y="39"/>
                  <a:pt x="1688" y="39"/>
                </a:cubicBezTo>
                <a:cubicBezTo>
                  <a:pt x="1688" y="40"/>
                  <a:pt x="1688" y="40"/>
                  <a:pt x="1688" y="40"/>
                </a:cubicBezTo>
                <a:cubicBezTo>
                  <a:pt x="1736" y="57"/>
                  <a:pt x="1736" y="57"/>
                  <a:pt x="1736" y="57"/>
                </a:cubicBezTo>
                <a:cubicBezTo>
                  <a:pt x="1736" y="57"/>
                  <a:pt x="1737" y="57"/>
                  <a:pt x="1737" y="57"/>
                </a:cubicBezTo>
                <a:cubicBezTo>
                  <a:pt x="1737" y="57"/>
                  <a:pt x="1737" y="57"/>
                  <a:pt x="1737" y="56"/>
                </a:cubicBezTo>
                <a:cubicBezTo>
                  <a:pt x="1734" y="41"/>
                  <a:pt x="1734" y="41"/>
                  <a:pt x="1734" y="41"/>
                </a:cubicBezTo>
                <a:cubicBezTo>
                  <a:pt x="1766" y="43"/>
                  <a:pt x="1766" y="43"/>
                  <a:pt x="1766" y="43"/>
                </a:cubicBezTo>
                <a:cubicBezTo>
                  <a:pt x="1799" y="52"/>
                  <a:pt x="1799" y="52"/>
                  <a:pt x="1799" y="52"/>
                </a:cubicBezTo>
                <a:cubicBezTo>
                  <a:pt x="1791" y="73"/>
                  <a:pt x="1791" y="73"/>
                  <a:pt x="1791" y="73"/>
                </a:cubicBezTo>
                <a:cubicBezTo>
                  <a:pt x="1754" y="77"/>
                  <a:pt x="1754" y="77"/>
                  <a:pt x="1754" y="77"/>
                </a:cubicBezTo>
                <a:cubicBezTo>
                  <a:pt x="1754" y="77"/>
                  <a:pt x="1754" y="77"/>
                  <a:pt x="1754" y="77"/>
                </a:cubicBezTo>
                <a:cubicBezTo>
                  <a:pt x="1754" y="77"/>
                  <a:pt x="1754" y="78"/>
                  <a:pt x="1754" y="78"/>
                </a:cubicBezTo>
                <a:cubicBezTo>
                  <a:pt x="1772" y="97"/>
                  <a:pt x="1772" y="97"/>
                  <a:pt x="1772" y="97"/>
                </a:cubicBezTo>
                <a:cubicBezTo>
                  <a:pt x="1744" y="121"/>
                  <a:pt x="1744" y="121"/>
                  <a:pt x="1744" y="121"/>
                </a:cubicBezTo>
                <a:cubicBezTo>
                  <a:pt x="1743" y="122"/>
                  <a:pt x="1743" y="122"/>
                  <a:pt x="1743" y="122"/>
                </a:cubicBezTo>
                <a:cubicBezTo>
                  <a:pt x="1740" y="125"/>
                  <a:pt x="1740" y="125"/>
                  <a:pt x="1740" y="125"/>
                </a:cubicBezTo>
                <a:cubicBezTo>
                  <a:pt x="1688" y="145"/>
                  <a:pt x="1688" y="145"/>
                  <a:pt x="1688" y="145"/>
                </a:cubicBezTo>
                <a:cubicBezTo>
                  <a:pt x="1688" y="145"/>
                  <a:pt x="1688" y="145"/>
                  <a:pt x="1688" y="145"/>
                </a:cubicBezTo>
                <a:cubicBezTo>
                  <a:pt x="1655" y="169"/>
                  <a:pt x="1655" y="169"/>
                  <a:pt x="1655" y="169"/>
                </a:cubicBezTo>
                <a:cubicBezTo>
                  <a:pt x="1631" y="176"/>
                  <a:pt x="1631" y="176"/>
                  <a:pt x="1631" y="176"/>
                </a:cubicBezTo>
                <a:cubicBezTo>
                  <a:pt x="1606" y="153"/>
                  <a:pt x="1606" y="153"/>
                  <a:pt x="1606" y="153"/>
                </a:cubicBezTo>
                <a:cubicBezTo>
                  <a:pt x="1605" y="152"/>
                  <a:pt x="1605" y="152"/>
                  <a:pt x="1605" y="152"/>
                </a:cubicBezTo>
                <a:cubicBezTo>
                  <a:pt x="1605" y="153"/>
                  <a:pt x="1604" y="153"/>
                  <a:pt x="1604" y="153"/>
                </a:cubicBezTo>
                <a:cubicBezTo>
                  <a:pt x="1607" y="200"/>
                  <a:pt x="1607" y="200"/>
                  <a:pt x="1607" y="200"/>
                </a:cubicBezTo>
                <a:cubicBezTo>
                  <a:pt x="1607" y="202"/>
                  <a:pt x="1607" y="202"/>
                  <a:pt x="1607" y="202"/>
                </a:cubicBezTo>
                <a:cubicBezTo>
                  <a:pt x="1605" y="222"/>
                  <a:pt x="1605" y="222"/>
                  <a:pt x="1605" y="222"/>
                </a:cubicBezTo>
                <a:cubicBezTo>
                  <a:pt x="1585" y="242"/>
                  <a:pt x="1585" y="242"/>
                  <a:pt x="1585" y="242"/>
                </a:cubicBezTo>
                <a:cubicBezTo>
                  <a:pt x="1561" y="261"/>
                  <a:pt x="1561" y="261"/>
                  <a:pt x="1561" y="261"/>
                </a:cubicBezTo>
                <a:cubicBezTo>
                  <a:pt x="1552" y="273"/>
                  <a:pt x="1552" y="273"/>
                  <a:pt x="1552" y="273"/>
                </a:cubicBezTo>
                <a:cubicBezTo>
                  <a:pt x="1526" y="305"/>
                  <a:pt x="1526" y="305"/>
                  <a:pt x="1526" y="305"/>
                </a:cubicBezTo>
                <a:cubicBezTo>
                  <a:pt x="1503" y="317"/>
                  <a:pt x="1503" y="317"/>
                  <a:pt x="1503" y="317"/>
                </a:cubicBezTo>
                <a:cubicBezTo>
                  <a:pt x="1484" y="335"/>
                  <a:pt x="1484" y="335"/>
                  <a:pt x="1484" y="335"/>
                </a:cubicBezTo>
                <a:cubicBezTo>
                  <a:pt x="1450" y="345"/>
                  <a:pt x="1450" y="345"/>
                  <a:pt x="1450" y="345"/>
                </a:cubicBezTo>
                <a:cubicBezTo>
                  <a:pt x="1450" y="345"/>
                  <a:pt x="1450" y="345"/>
                  <a:pt x="1450" y="345"/>
                </a:cubicBezTo>
                <a:cubicBezTo>
                  <a:pt x="1439" y="360"/>
                  <a:pt x="1439" y="360"/>
                  <a:pt x="1439" y="360"/>
                </a:cubicBezTo>
                <a:cubicBezTo>
                  <a:pt x="1438" y="360"/>
                  <a:pt x="1438" y="360"/>
                  <a:pt x="1438" y="360"/>
                </a:cubicBezTo>
                <a:cubicBezTo>
                  <a:pt x="1441" y="389"/>
                  <a:pt x="1441" y="389"/>
                  <a:pt x="1441" y="389"/>
                </a:cubicBezTo>
                <a:cubicBezTo>
                  <a:pt x="1444" y="408"/>
                  <a:pt x="1444" y="408"/>
                  <a:pt x="1444" y="408"/>
                </a:cubicBezTo>
                <a:cubicBezTo>
                  <a:pt x="1444" y="409"/>
                  <a:pt x="1444" y="409"/>
                  <a:pt x="1444" y="409"/>
                </a:cubicBezTo>
                <a:cubicBezTo>
                  <a:pt x="1445" y="418"/>
                  <a:pt x="1445" y="418"/>
                  <a:pt x="1445" y="418"/>
                </a:cubicBezTo>
                <a:cubicBezTo>
                  <a:pt x="1386" y="462"/>
                  <a:pt x="1386" y="462"/>
                  <a:pt x="1386" y="462"/>
                </a:cubicBezTo>
                <a:cubicBezTo>
                  <a:pt x="1357" y="468"/>
                  <a:pt x="1357" y="468"/>
                  <a:pt x="1357" y="468"/>
                </a:cubicBezTo>
                <a:cubicBezTo>
                  <a:pt x="1356" y="468"/>
                  <a:pt x="1356" y="468"/>
                  <a:pt x="1356" y="468"/>
                </a:cubicBezTo>
                <a:cubicBezTo>
                  <a:pt x="1343" y="483"/>
                  <a:pt x="1343" y="483"/>
                  <a:pt x="1343" y="483"/>
                </a:cubicBezTo>
                <a:cubicBezTo>
                  <a:pt x="1343" y="484"/>
                  <a:pt x="1343" y="484"/>
                  <a:pt x="1343" y="484"/>
                </a:cubicBezTo>
                <a:cubicBezTo>
                  <a:pt x="1341" y="492"/>
                  <a:pt x="1341" y="492"/>
                  <a:pt x="1341" y="492"/>
                </a:cubicBezTo>
                <a:cubicBezTo>
                  <a:pt x="1334" y="504"/>
                  <a:pt x="1334" y="504"/>
                  <a:pt x="1334" y="504"/>
                </a:cubicBezTo>
                <a:cubicBezTo>
                  <a:pt x="1306" y="515"/>
                  <a:pt x="1306" y="515"/>
                  <a:pt x="1306" y="515"/>
                </a:cubicBezTo>
                <a:cubicBezTo>
                  <a:pt x="1305" y="516"/>
                  <a:pt x="1305" y="516"/>
                  <a:pt x="1305" y="516"/>
                </a:cubicBezTo>
                <a:cubicBezTo>
                  <a:pt x="1305" y="516"/>
                  <a:pt x="1305" y="516"/>
                  <a:pt x="1305" y="516"/>
                </a:cubicBezTo>
                <a:cubicBezTo>
                  <a:pt x="1317" y="535"/>
                  <a:pt x="1317" y="535"/>
                  <a:pt x="1317" y="535"/>
                </a:cubicBezTo>
                <a:cubicBezTo>
                  <a:pt x="1290" y="555"/>
                  <a:pt x="1290" y="555"/>
                  <a:pt x="1290" y="555"/>
                </a:cubicBezTo>
                <a:cubicBezTo>
                  <a:pt x="1263" y="557"/>
                  <a:pt x="1263" y="557"/>
                  <a:pt x="1263" y="557"/>
                </a:cubicBezTo>
                <a:cubicBezTo>
                  <a:pt x="1261" y="557"/>
                  <a:pt x="1261" y="557"/>
                  <a:pt x="1261" y="557"/>
                </a:cubicBezTo>
                <a:cubicBezTo>
                  <a:pt x="1253" y="558"/>
                  <a:pt x="1253" y="558"/>
                  <a:pt x="1253" y="558"/>
                </a:cubicBezTo>
                <a:cubicBezTo>
                  <a:pt x="1230" y="554"/>
                  <a:pt x="1230" y="554"/>
                  <a:pt x="1230" y="554"/>
                </a:cubicBezTo>
                <a:cubicBezTo>
                  <a:pt x="1230" y="554"/>
                  <a:pt x="1230" y="554"/>
                  <a:pt x="1230" y="554"/>
                </a:cubicBezTo>
                <a:cubicBezTo>
                  <a:pt x="1216" y="568"/>
                  <a:pt x="1216" y="568"/>
                  <a:pt x="1216" y="568"/>
                </a:cubicBezTo>
                <a:cubicBezTo>
                  <a:pt x="1197" y="578"/>
                  <a:pt x="1197" y="578"/>
                  <a:pt x="1197" y="578"/>
                </a:cubicBezTo>
                <a:cubicBezTo>
                  <a:pt x="1190" y="581"/>
                  <a:pt x="1190" y="581"/>
                  <a:pt x="1190" y="581"/>
                </a:cubicBezTo>
                <a:cubicBezTo>
                  <a:pt x="1172" y="588"/>
                  <a:pt x="1172" y="588"/>
                  <a:pt x="1172" y="588"/>
                </a:cubicBezTo>
                <a:cubicBezTo>
                  <a:pt x="1141" y="599"/>
                  <a:pt x="1141" y="599"/>
                  <a:pt x="1141" y="599"/>
                </a:cubicBezTo>
                <a:cubicBezTo>
                  <a:pt x="1141" y="599"/>
                  <a:pt x="1140" y="599"/>
                  <a:pt x="1140" y="600"/>
                </a:cubicBezTo>
                <a:cubicBezTo>
                  <a:pt x="1140" y="600"/>
                  <a:pt x="1140" y="600"/>
                  <a:pt x="1141" y="600"/>
                </a:cubicBezTo>
                <a:cubicBezTo>
                  <a:pt x="1164" y="620"/>
                  <a:pt x="1164" y="620"/>
                  <a:pt x="1164" y="620"/>
                </a:cubicBezTo>
                <a:cubicBezTo>
                  <a:pt x="1135" y="650"/>
                  <a:pt x="1135" y="650"/>
                  <a:pt x="1135" y="650"/>
                </a:cubicBezTo>
                <a:cubicBezTo>
                  <a:pt x="1113" y="637"/>
                  <a:pt x="1113" y="637"/>
                  <a:pt x="1113" y="637"/>
                </a:cubicBezTo>
                <a:cubicBezTo>
                  <a:pt x="1113" y="637"/>
                  <a:pt x="1113" y="637"/>
                  <a:pt x="1113" y="637"/>
                </a:cubicBezTo>
                <a:cubicBezTo>
                  <a:pt x="1112" y="638"/>
                  <a:pt x="1112" y="638"/>
                  <a:pt x="1112" y="638"/>
                </a:cubicBezTo>
                <a:cubicBezTo>
                  <a:pt x="1129" y="686"/>
                  <a:pt x="1129" y="686"/>
                  <a:pt x="1129" y="686"/>
                </a:cubicBezTo>
                <a:cubicBezTo>
                  <a:pt x="1101" y="693"/>
                  <a:pt x="1101" y="693"/>
                  <a:pt x="1101" y="693"/>
                </a:cubicBezTo>
                <a:cubicBezTo>
                  <a:pt x="1100" y="679"/>
                  <a:pt x="1100" y="679"/>
                  <a:pt x="1100" y="679"/>
                </a:cubicBezTo>
                <a:cubicBezTo>
                  <a:pt x="1100" y="652"/>
                  <a:pt x="1100" y="652"/>
                  <a:pt x="1100" y="652"/>
                </a:cubicBezTo>
                <a:cubicBezTo>
                  <a:pt x="1100" y="652"/>
                  <a:pt x="1099" y="652"/>
                  <a:pt x="1099" y="651"/>
                </a:cubicBezTo>
                <a:cubicBezTo>
                  <a:pt x="1099" y="651"/>
                  <a:pt x="1099" y="651"/>
                  <a:pt x="1099" y="651"/>
                </a:cubicBezTo>
                <a:cubicBezTo>
                  <a:pt x="1099" y="651"/>
                  <a:pt x="1099" y="651"/>
                  <a:pt x="1099" y="651"/>
                </a:cubicBezTo>
                <a:cubicBezTo>
                  <a:pt x="1082" y="658"/>
                  <a:pt x="1082" y="658"/>
                  <a:pt x="1082" y="658"/>
                </a:cubicBezTo>
                <a:cubicBezTo>
                  <a:pt x="1082" y="658"/>
                  <a:pt x="1082" y="658"/>
                  <a:pt x="1082" y="659"/>
                </a:cubicBezTo>
                <a:cubicBezTo>
                  <a:pt x="1079" y="665"/>
                  <a:pt x="1079" y="665"/>
                  <a:pt x="1079" y="665"/>
                </a:cubicBezTo>
                <a:cubicBezTo>
                  <a:pt x="1079" y="665"/>
                  <a:pt x="1079" y="665"/>
                  <a:pt x="1079" y="665"/>
                </a:cubicBezTo>
                <a:cubicBezTo>
                  <a:pt x="1079" y="666"/>
                  <a:pt x="1079" y="666"/>
                  <a:pt x="1079" y="666"/>
                </a:cubicBezTo>
                <a:cubicBezTo>
                  <a:pt x="1061" y="703"/>
                  <a:pt x="1061" y="703"/>
                  <a:pt x="1061" y="703"/>
                </a:cubicBezTo>
                <a:cubicBezTo>
                  <a:pt x="1010" y="674"/>
                  <a:pt x="1010" y="674"/>
                  <a:pt x="1010" y="674"/>
                </a:cubicBezTo>
                <a:cubicBezTo>
                  <a:pt x="1005" y="653"/>
                  <a:pt x="1005" y="653"/>
                  <a:pt x="1005" y="653"/>
                </a:cubicBezTo>
                <a:cubicBezTo>
                  <a:pt x="1005" y="653"/>
                  <a:pt x="1005" y="653"/>
                  <a:pt x="1005" y="653"/>
                </a:cubicBezTo>
                <a:cubicBezTo>
                  <a:pt x="1034" y="621"/>
                  <a:pt x="1034" y="621"/>
                  <a:pt x="1034" y="621"/>
                </a:cubicBezTo>
                <a:cubicBezTo>
                  <a:pt x="1034" y="620"/>
                  <a:pt x="1034" y="620"/>
                  <a:pt x="1034" y="620"/>
                </a:cubicBezTo>
                <a:cubicBezTo>
                  <a:pt x="1032" y="607"/>
                  <a:pt x="1032" y="607"/>
                  <a:pt x="1032" y="607"/>
                </a:cubicBezTo>
                <a:cubicBezTo>
                  <a:pt x="1031" y="603"/>
                  <a:pt x="1031" y="603"/>
                  <a:pt x="1031" y="603"/>
                </a:cubicBezTo>
                <a:cubicBezTo>
                  <a:pt x="1027" y="577"/>
                  <a:pt x="1027" y="577"/>
                  <a:pt x="1027" y="577"/>
                </a:cubicBezTo>
                <a:cubicBezTo>
                  <a:pt x="1027" y="577"/>
                  <a:pt x="1027" y="577"/>
                  <a:pt x="1027" y="577"/>
                </a:cubicBezTo>
                <a:cubicBezTo>
                  <a:pt x="1025" y="574"/>
                  <a:pt x="1025" y="574"/>
                  <a:pt x="1025" y="574"/>
                </a:cubicBezTo>
                <a:cubicBezTo>
                  <a:pt x="1003" y="544"/>
                  <a:pt x="1003" y="544"/>
                  <a:pt x="1003" y="544"/>
                </a:cubicBezTo>
                <a:cubicBezTo>
                  <a:pt x="1003" y="544"/>
                  <a:pt x="1002" y="543"/>
                  <a:pt x="1002" y="544"/>
                </a:cubicBezTo>
                <a:cubicBezTo>
                  <a:pt x="1002" y="544"/>
                  <a:pt x="1002" y="544"/>
                  <a:pt x="1002" y="544"/>
                </a:cubicBezTo>
                <a:cubicBezTo>
                  <a:pt x="997" y="575"/>
                  <a:pt x="997" y="575"/>
                  <a:pt x="997" y="575"/>
                </a:cubicBezTo>
                <a:cubicBezTo>
                  <a:pt x="997" y="575"/>
                  <a:pt x="997" y="575"/>
                  <a:pt x="997" y="575"/>
                </a:cubicBezTo>
                <a:cubicBezTo>
                  <a:pt x="1003" y="615"/>
                  <a:pt x="1003" y="615"/>
                  <a:pt x="1003" y="615"/>
                </a:cubicBezTo>
                <a:cubicBezTo>
                  <a:pt x="990" y="633"/>
                  <a:pt x="990" y="633"/>
                  <a:pt x="990" y="633"/>
                </a:cubicBezTo>
                <a:cubicBezTo>
                  <a:pt x="967" y="662"/>
                  <a:pt x="967" y="662"/>
                  <a:pt x="967" y="662"/>
                </a:cubicBezTo>
                <a:cubicBezTo>
                  <a:pt x="950" y="664"/>
                  <a:pt x="950" y="664"/>
                  <a:pt x="950" y="664"/>
                </a:cubicBezTo>
                <a:cubicBezTo>
                  <a:pt x="950" y="664"/>
                  <a:pt x="949" y="664"/>
                  <a:pt x="949" y="665"/>
                </a:cubicBezTo>
                <a:cubicBezTo>
                  <a:pt x="950" y="708"/>
                  <a:pt x="950" y="708"/>
                  <a:pt x="950" y="708"/>
                </a:cubicBezTo>
                <a:cubicBezTo>
                  <a:pt x="950" y="708"/>
                  <a:pt x="950" y="708"/>
                  <a:pt x="950" y="708"/>
                </a:cubicBezTo>
                <a:cubicBezTo>
                  <a:pt x="957" y="719"/>
                  <a:pt x="957" y="719"/>
                  <a:pt x="957" y="719"/>
                </a:cubicBezTo>
                <a:cubicBezTo>
                  <a:pt x="948" y="728"/>
                  <a:pt x="948" y="728"/>
                  <a:pt x="948" y="728"/>
                </a:cubicBezTo>
                <a:cubicBezTo>
                  <a:pt x="930" y="727"/>
                  <a:pt x="930" y="727"/>
                  <a:pt x="930" y="727"/>
                </a:cubicBezTo>
                <a:cubicBezTo>
                  <a:pt x="926" y="727"/>
                  <a:pt x="926" y="727"/>
                  <a:pt x="926" y="727"/>
                </a:cubicBezTo>
                <a:cubicBezTo>
                  <a:pt x="925" y="726"/>
                  <a:pt x="925" y="726"/>
                  <a:pt x="925" y="726"/>
                </a:cubicBezTo>
                <a:cubicBezTo>
                  <a:pt x="875" y="718"/>
                  <a:pt x="875" y="718"/>
                  <a:pt x="875" y="718"/>
                </a:cubicBezTo>
                <a:cubicBezTo>
                  <a:pt x="811" y="718"/>
                  <a:pt x="811" y="718"/>
                  <a:pt x="811" y="718"/>
                </a:cubicBezTo>
                <a:cubicBezTo>
                  <a:pt x="811" y="718"/>
                  <a:pt x="811" y="718"/>
                  <a:pt x="810" y="718"/>
                </a:cubicBezTo>
                <a:cubicBezTo>
                  <a:pt x="773" y="730"/>
                  <a:pt x="773" y="730"/>
                  <a:pt x="773" y="730"/>
                </a:cubicBezTo>
                <a:cubicBezTo>
                  <a:pt x="773" y="730"/>
                  <a:pt x="772" y="730"/>
                  <a:pt x="772" y="730"/>
                </a:cubicBezTo>
                <a:cubicBezTo>
                  <a:pt x="753" y="760"/>
                  <a:pt x="753" y="760"/>
                  <a:pt x="753" y="760"/>
                </a:cubicBezTo>
                <a:cubicBezTo>
                  <a:pt x="752" y="761"/>
                  <a:pt x="752" y="761"/>
                  <a:pt x="752" y="761"/>
                </a:cubicBezTo>
                <a:cubicBezTo>
                  <a:pt x="741" y="778"/>
                  <a:pt x="741" y="778"/>
                  <a:pt x="741" y="778"/>
                </a:cubicBezTo>
                <a:cubicBezTo>
                  <a:pt x="727" y="750"/>
                  <a:pt x="727" y="750"/>
                  <a:pt x="727" y="750"/>
                </a:cubicBezTo>
                <a:cubicBezTo>
                  <a:pt x="727" y="749"/>
                  <a:pt x="727" y="749"/>
                  <a:pt x="727" y="749"/>
                </a:cubicBezTo>
                <a:cubicBezTo>
                  <a:pt x="727" y="749"/>
                  <a:pt x="727" y="749"/>
                  <a:pt x="726" y="750"/>
                </a:cubicBezTo>
                <a:cubicBezTo>
                  <a:pt x="711" y="781"/>
                  <a:pt x="711" y="781"/>
                  <a:pt x="711" y="781"/>
                </a:cubicBezTo>
                <a:cubicBezTo>
                  <a:pt x="662" y="775"/>
                  <a:pt x="662" y="775"/>
                  <a:pt x="662" y="775"/>
                </a:cubicBezTo>
                <a:cubicBezTo>
                  <a:pt x="641" y="766"/>
                  <a:pt x="641" y="766"/>
                  <a:pt x="641" y="766"/>
                </a:cubicBezTo>
                <a:cubicBezTo>
                  <a:pt x="618" y="754"/>
                  <a:pt x="618" y="754"/>
                  <a:pt x="618" y="754"/>
                </a:cubicBezTo>
                <a:cubicBezTo>
                  <a:pt x="618" y="754"/>
                  <a:pt x="618" y="754"/>
                  <a:pt x="618" y="754"/>
                </a:cubicBezTo>
                <a:cubicBezTo>
                  <a:pt x="593" y="758"/>
                  <a:pt x="593" y="758"/>
                  <a:pt x="593" y="758"/>
                </a:cubicBezTo>
                <a:cubicBezTo>
                  <a:pt x="583" y="759"/>
                  <a:pt x="583" y="759"/>
                  <a:pt x="583" y="759"/>
                </a:cubicBezTo>
                <a:cubicBezTo>
                  <a:pt x="547" y="744"/>
                  <a:pt x="547" y="744"/>
                  <a:pt x="547" y="744"/>
                </a:cubicBezTo>
                <a:cubicBezTo>
                  <a:pt x="546" y="744"/>
                  <a:pt x="546" y="744"/>
                  <a:pt x="546" y="744"/>
                </a:cubicBezTo>
                <a:cubicBezTo>
                  <a:pt x="545" y="743"/>
                  <a:pt x="545" y="743"/>
                  <a:pt x="545" y="743"/>
                </a:cubicBezTo>
                <a:cubicBezTo>
                  <a:pt x="502" y="720"/>
                  <a:pt x="502" y="720"/>
                  <a:pt x="502" y="720"/>
                </a:cubicBezTo>
                <a:cubicBezTo>
                  <a:pt x="502" y="720"/>
                  <a:pt x="502" y="720"/>
                  <a:pt x="502" y="720"/>
                </a:cubicBezTo>
                <a:cubicBezTo>
                  <a:pt x="463" y="715"/>
                  <a:pt x="463" y="715"/>
                  <a:pt x="463" y="715"/>
                </a:cubicBezTo>
                <a:cubicBezTo>
                  <a:pt x="463" y="715"/>
                  <a:pt x="463" y="715"/>
                  <a:pt x="463" y="715"/>
                </a:cubicBezTo>
                <a:cubicBezTo>
                  <a:pt x="425" y="723"/>
                  <a:pt x="425" y="723"/>
                  <a:pt x="425" y="723"/>
                </a:cubicBezTo>
                <a:cubicBezTo>
                  <a:pt x="425" y="723"/>
                  <a:pt x="424" y="723"/>
                  <a:pt x="424" y="723"/>
                </a:cubicBezTo>
                <a:cubicBezTo>
                  <a:pt x="406" y="747"/>
                  <a:pt x="406" y="747"/>
                  <a:pt x="406" y="747"/>
                </a:cubicBezTo>
                <a:cubicBezTo>
                  <a:pt x="368" y="776"/>
                  <a:pt x="368" y="776"/>
                  <a:pt x="368" y="776"/>
                </a:cubicBezTo>
                <a:cubicBezTo>
                  <a:pt x="353" y="763"/>
                  <a:pt x="353" y="763"/>
                  <a:pt x="353" y="763"/>
                </a:cubicBezTo>
                <a:cubicBezTo>
                  <a:pt x="362" y="737"/>
                  <a:pt x="362" y="737"/>
                  <a:pt x="362" y="737"/>
                </a:cubicBezTo>
                <a:cubicBezTo>
                  <a:pt x="379" y="713"/>
                  <a:pt x="379" y="713"/>
                  <a:pt x="379" y="713"/>
                </a:cubicBezTo>
                <a:cubicBezTo>
                  <a:pt x="397" y="703"/>
                  <a:pt x="397" y="703"/>
                  <a:pt x="397" y="703"/>
                </a:cubicBezTo>
                <a:cubicBezTo>
                  <a:pt x="411" y="700"/>
                  <a:pt x="411" y="700"/>
                  <a:pt x="411" y="700"/>
                </a:cubicBezTo>
                <a:cubicBezTo>
                  <a:pt x="445" y="693"/>
                  <a:pt x="445" y="693"/>
                  <a:pt x="445" y="693"/>
                </a:cubicBezTo>
                <a:cubicBezTo>
                  <a:pt x="445" y="693"/>
                  <a:pt x="445" y="693"/>
                  <a:pt x="445" y="693"/>
                </a:cubicBezTo>
                <a:cubicBezTo>
                  <a:pt x="463" y="645"/>
                  <a:pt x="463" y="645"/>
                  <a:pt x="463" y="645"/>
                </a:cubicBezTo>
                <a:cubicBezTo>
                  <a:pt x="463" y="645"/>
                  <a:pt x="463" y="645"/>
                  <a:pt x="463" y="645"/>
                </a:cubicBezTo>
                <a:cubicBezTo>
                  <a:pt x="464" y="636"/>
                  <a:pt x="464" y="636"/>
                  <a:pt x="464" y="636"/>
                </a:cubicBezTo>
                <a:cubicBezTo>
                  <a:pt x="464" y="634"/>
                  <a:pt x="464" y="634"/>
                  <a:pt x="464" y="634"/>
                </a:cubicBezTo>
                <a:cubicBezTo>
                  <a:pt x="464" y="624"/>
                  <a:pt x="464" y="624"/>
                  <a:pt x="464" y="624"/>
                </a:cubicBezTo>
                <a:cubicBezTo>
                  <a:pt x="464" y="624"/>
                  <a:pt x="464" y="623"/>
                  <a:pt x="464" y="623"/>
                </a:cubicBezTo>
                <a:cubicBezTo>
                  <a:pt x="464" y="623"/>
                  <a:pt x="463" y="623"/>
                  <a:pt x="463" y="623"/>
                </a:cubicBezTo>
                <a:cubicBezTo>
                  <a:pt x="440" y="647"/>
                  <a:pt x="440" y="647"/>
                  <a:pt x="440" y="647"/>
                </a:cubicBezTo>
                <a:cubicBezTo>
                  <a:pt x="439" y="647"/>
                  <a:pt x="439" y="647"/>
                  <a:pt x="439" y="647"/>
                </a:cubicBezTo>
                <a:cubicBezTo>
                  <a:pt x="433" y="670"/>
                  <a:pt x="433" y="670"/>
                  <a:pt x="433" y="670"/>
                </a:cubicBezTo>
                <a:cubicBezTo>
                  <a:pt x="401" y="677"/>
                  <a:pt x="401" y="677"/>
                  <a:pt x="401" y="677"/>
                </a:cubicBezTo>
                <a:cubicBezTo>
                  <a:pt x="383" y="685"/>
                  <a:pt x="383" y="685"/>
                  <a:pt x="383" y="685"/>
                </a:cubicBezTo>
                <a:cubicBezTo>
                  <a:pt x="383" y="685"/>
                  <a:pt x="383" y="685"/>
                  <a:pt x="383" y="685"/>
                </a:cubicBezTo>
                <a:cubicBezTo>
                  <a:pt x="361" y="705"/>
                  <a:pt x="361" y="705"/>
                  <a:pt x="361" y="705"/>
                </a:cubicBezTo>
                <a:cubicBezTo>
                  <a:pt x="337" y="711"/>
                  <a:pt x="337" y="711"/>
                  <a:pt x="337" y="711"/>
                </a:cubicBezTo>
                <a:cubicBezTo>
                  <a:pt x="341" y="695"/>
                  <a:pt x="341" y="695"/>
                  <a:pt x="341" y="695"/>
                </a:cubicBezTo>
                <a:cubicBezTo>
                  <a:pt x="344" y="689"/>
                  <a:pt x="344" y="689"/>
                  <a:pt x="344" y="689"/>
                </a:cubicBezTo>
                <a:cubicBezTo>
                  <a:pt x="373" y="648"/>
                  <a:pt x="373" y="648"/>
                  <a:pt x="373" y="648"/>
                </a:cubicBezTo>
                <a:cubicBezTo>
                  <a:pt x="373" y="648"/>
                  <a:pt x="373" y="647"/>
                  <a:pt x="373" y="647"/>
                </a:cubicBezTo>
                <a:cubicBezTo>
                  <a:pt x="373" y="647"/>
                  <a:pt x="373" y="647"/>
                  <a:pt x="373" y="647"/>
                </a:cubicBezTo>
                <a:cubicBezTo>
                  <a:pt x="343" y="665"/>
                  <a:pt x="343" y="665"/>
                  <a:pt x="343" y="665"/>
                </a:cubicBezTo>
                <a:cubicBezTo>
                  <a:pt x="336" y="669"/>
                  <a:pt x="336" y="669"/>
                  <a:pt x="336" y="669"/>
                </a:cubicBezTo>
                <a:cubicBezTo>
                  <a:pt x="334" y="671"/>
                  <a:pt x="334" y="671"/>
                  <a:pt x="334" y="671"/>
                </a:cubicBezTo>
                <a:cubicBezTo>
                  <a:pt x="320" y="679"/>
                  <a:pt x="320" y="679"/>
                  <a:pt x="320" y="679"/>
                </a:cubicBezTo>
                <a:cubicBezTo>
                  <a:pt x="301" y="681"/>
                  <a:pt x="301" y="681"/>
                  <a:pt x="301" y="681"/>
                </a:cubicBezTo>
                <a:cubicBezTo>
                  <a:pt x="319" y="635"/>
                  <a:pt x="319" y="635"/>
                  <a:pt x="319" y="635"/>
                </a:cubicBezTo>
                <a:cubicBezTo>
                  <a:pt x="319" y="634"/>
                  <a:pt x="319" y="634"/>
                  <a:pt x="319" y="634"/>
                </a:cubicBezTo>
                <a:cubicBezTo>
                  <a:pt x="319" y="634"/>
                  <a:pt x="319" y="634"/>
                  <a:pt x="318" y="634"/>
                </a:cubicBezTo>
                <a:cubicBezTo>
                  <a:pt x="318" y="634"/>
                  <a:pt x="305" y="633"/>
                  <a:pt x="305" y="633"/>
                </a:cubicBezTo>
                <a:cubicBezTo>
                  <a:pt x="305" y="633"/>
                  <a:pt x="304" y="633"/>
                  <a:pt x="304" y="633"/>
                </a:cubicBezTo>
                <a:cubicBezTo>
                  <a:pt x="287" y="649"/>
                  <a:pt x="287" y="649"/>
                  <a:pt x="287" y="649"/>
                </a:cubicBezTo>
                <a:cubicBezTo>
                  <a:pt x="252" y="630"/>
                  <a:pt x="252" y="630"/>
                  <a:pt x="252" y="630"/>
                </a:cubicBezTo>
                <a:cubicBezTo>
                  <a:pt x="250" y="629"/>
                  <a:pt x="250" y="629"/>
                  <a:pt x="250" y="629"/>
                </a:cubicBezTo>
                <a:cubicBezTo>
                  <a:pt x="249" y="629"/>
                  <a:pt x="249" y="629"/>
                  <a:pt x="249" y="629"/>
                </a:cubicBezTo>
                <a:cubicBezTo>
                  <a:pt x="297" y="602"/>
                  <a:pt x="297" y="602"/>
                  <a:pt x="297" y="602"/>
                </a:cubicBezTo>
                <a:cubicBezTo>
                  <a:pt x="316" y="610"/>
                  <a:pt x="316" y="610"/>
                  <a:pt x="316" y="610"/>
                </a:cubicBezTo>
                <a:cubicBezTo>
                  <a:pt x="317" y="611"/>
                  <a:pt x="317" y="611"/>
                  <a:pt x="317" y="611"/>
                </a:cubicBezTo>
                <a:cubicBezTo>
                  <a:pt x="325" y="615"/>
                  <a:pt x="325" y="615"/>
                  <a:pt x="325" y="615"/>
                </a:cubicBezTo>
                <a:cubicBezTo>
                  <a:pt x="325" y="615"/>
                  <a:pt x="325" y="615"/>
                  <a:pt x="325" y="615"/>
                </a:cubicBezTo>
                <a:cubicBezTo>
                  <a:pt x="381" y="610"/>
                  <a:pt x="381" y="610"/>
                  <a:pt x="381" y="610"/>
                </a:cubicBezTo>
                <a:cubicBezTo>
                  <a:pt x="381" y="610"/>
                  <a:pt x="381" y="610"/>
                  <a:pt x="381" y="609"/>
                </a:cubicBezTo>
                <a:cubicBezTo>
                  <a:pt x="381" y="609"/>
                  <a:pt x="381" y="609"/>
                  <a:pt x="381" y="609"/>
                </a:cubicBezTo>
                <a:cubicBezTo>
                  <a:pt x="378" y="584"/>
                  <a:pt x="378" y="584"/>
                  <a:pt x="378" y="584"/>
                </a:cubicBezTo>
                <a:cubicBezTo>
                  <a:pt x="378" y="584"/>
                  <a:pt x="378" y="584"/>
                  <a:pt x="378" y="584"/>
                </a:cubicBezTo>
                <a:cubicBezTo>
                  <a:pt x="378" y="584"/>
                  <a:pt x="377" y="584"/>
                  <a:pt x="377" y="584"/>
                </a:cubicBezTo>
                <a:cubicBezTo>
                  <a:pt x="376" y="584"/>
                  <a:pt x="376" y="584"/>
                  <a:pt x="376" y="584"/>
                </a:cubicBezTo>
                <a:cubicBezTo>
                  <a:pt x="331" y="593"/>
                  <a:pt x="331" y="593"/>
                  <a:pt x="331" y="593"/>
                </a:cubicBezTo>
                <a:cubicBezTo>
                  <a:pt x="313" y="585"/>
                  <a:pt x="313" y="585"/>
                  <a:pt x="313" y="585"/>
                </a:cubicBezTo>
                <a:cubicBezTo>
                  <a:pt x="313" y="585"/>
                  <a:pt x="313" y="585"/>
                  <a:pt x="313" y="585"/>
                </a:cubicBezTo>
                <a:cubicBezTo>
                  <a:pt x="313" y="585"/>
                  <a:pt x="313" y="585"/>
                  <a:pt x="313" y="585"/>
                </a:cubicBezTo>
                <a:cubicBezTo>
                  <a:pt x="280" y="570"/>
                  <a:pt x="280" y="570"/>
                  <a:pt x="280" y="570"/>
                </a:cubicBezTo>
                <a:cubicBezTo>
                  <a:pt x="277" y="568"/>
                  <a:pt x="277" y="568"/>
                  <a:pt x="277" y="568"/>
                </a:cubicBezTo>
                <a:cubicBezTo>
                  <a:pt x="275" y="568"/>
                  <a:pt x="275" y="568"/>
                  <a:pt x="275" y="568"/>
                </a:cubicBezTo>
                <a:cubicBezTo>
                  <a:pt x="267" y="552"/>
                  <a:pt x="267" y="552"/>
                  <a:pt x="267" y="552"/>
                </a:cubicBezTo>
                <a:cubicBezTo>
                  <a:pt x="255" y="517"/>
                  <a:pt x="255" y="517"/>
                  <a:pt x="255" y="517"/>
                </a:cubicBezTo>
                <a:cubicBezTo>
                  <a:pt x="255" y="516"/>
                  <a:pt x="255" y="516"/>
                  <a:pt x="254" y="516"/>
                </a:cubicBezTo>
                <a:cubicBezTo>
                  <a:pt x="254" y="516"/>
                  <a:pt x="254" y="516"/>
                  <a:pt x="254" y="516"/>
                </a:cubicBezTo>
                <a:cubicBezTo>
                  <a:pt x="234" y="530"/>
                  <a:pt x="234" y="530"/>
                  <a:pt x="234" y="530"/>
                </a:cubicBezTo>
                <a:cubicBezTo>
                  <a:pt x="234" y="530"/>
                  <a:pt x="234" y="530"/>
                  <a:pt x="234" y="531"/>
                </a:cubicBezTo>
                <a:cubicBezTo>
                  <a:pt x="242" y="557"/>
                  <a:pt x="242" y="557"/>
                  <a:pt x="242" y="557"/>
                </a:cubicBezTo>
                <a:cubicBezTo>
                  <a:pt x="242" y="557"/>
                  <a:pt x="242" y="557"/>
                  <a:pt x="242" y="558"/>
                </a:cubicBezTo>
                <a:cubicBezTo>
                  <a:pt x="253" y="570"/>
                  <a:pt x="253" y="570"/>
                  <a:pt x="253" y="570"/>
                </a:cubicBezTo>
                <a:cubicBezTo>
                  <a:pt x="268" y="583"/>
                  <a:pt x="268" y="583"/>
                  <a:pt x="268" y="583"/>
                </a:cubicBezTo>
                <a:cubicBezTo>
                  <a:pt x="257" y="601"/>
                  <a:pt x="257" y="601"/>
                  <a:pt x="257" y="601"/>
                </a:cubicBezTo>
                <a:cubicBezTo>
                  <a:pt x="221" y="609"/>
                  <a:pt x="221" y="609"/>
                  <a:pt x="221" y="609"/>
                </a:cubicBezTo>
                <a:cubicBezTo>
                  <a:pt x="199" y="608"/>
                  <a:pt x="199" y="608"/>
                  <a:pt x="199" y="608"/>
                </a:cubicBezTo>
                <a:cubicBezTo>
                  <a:pt x="199" y="608"/>
                  <a:pt x="199" y="608"/>
                  <a:pt x="199" y="608"/>
                </a:cubicBezTo>
                <a:cubicBezTo>
                  <a:pt x="199" y="609"/>
                  <a:pt x="199" y="609"/>
                  <a:pt x="199" y="609"/>
                </a:cubicBezTo>
                <a:cubicBezTo>
                  <a:pt x="223" y="625"/>
                  <a:pt x="223" y="625"/>
                  <a:pt x="223" y="625"/>
                </a:cubicBezTo>
                <a:cubicBezTo>
                  <a:pt x="231" y="631"/>
                  <a:pt x="231" y="631"/>
                  <a:pt x="231" y="631"/>
                </a:cubicBezTo>
                <a:cubicBezTo>
                  <a:pt x="232" y="661"/>
                  <a:pt x="232" y="661"/>
                  <a:pt x="232" y="661"/>
                </a:cubicBezTo>
                <a:cubicBezTo>
                  <a:pt x="157" y="651"/>
                  <a:pt x="157" y="651"/>
                  <a:pt x="157" y="651"/>
                </a:cubicBezTo>
                <a:cubicBezTo>
                  <a:pt x="112" y="627"/>
                  <a:pt x="112" y="627"/>
                  <a:pt x="112" y="627"/>
                </a:cubicBezTo>
                <a:cubicBezTo>
                  <a:pt x="93" y="623"/>
                  <a:pt x="93" y="623"/>
                  <a:pt x="93" y="623"/>
                </a:cubicBezTo>
                <a:cubicBezTo>
                  <a:pt x="81" y="581"/>
                  <a:pt x="81" y="581"/>
                  <a:pt x="81" y="581"/>
                </a:cubicBezTo>
                <a:cubicBezTo>
                  <a:pt x="108" y="570"/>
                  <a:pt x="108" y="570"/>
                  <a:pt x="108" y="570"/>
                </a:cubicBezTo>
                <a:cubicBezTo>
                  <a:pt x="108" y="570"/>
                  <a:pt x="108" y="570"/>
                  <a:pt x="108" y="570"/>
                </a:cubicBezTo>
                <a:cubicBezTo>
                  <a:pt x="117" y="550"/>
                  <a:pt x="117" y="550"/>
                  <a:pt x="117" y="550"/>
                </a:cubicBezTo>
                <a:cubicBezTo>
                  <a:pt x="130" y="519"/>
                  <a:pt x="130" y="519"/>
                  <a:pt x="130" y="519"/>
                </a:cubicBezTo>
                <a:cubicBezTo>
                  <a:pt x="170" y="520"/>
                  <a:pt x="170" y="520"/>
                  <a:pt x="170" y="520"/>
                </a:cubicBezTo>
                <a:cubicBezTo>
                  <a:pt x="170" y="520"/>
                  <a:pt x="170" y="520"/>
                  <a:pt x="170" y="520"/>
                </a:cubicBezTo>
                <a:cubicBezTo>
                  <a:pt x="170" y="520"/>
                  <a:pt x="170" y="520"/>
                  <a:pt x="170" y="520"/>
                </a:cubicBezTo>
                <a:cubicBezTo>
                  <a:pt x="167" y="504"/>
                  <a:pt x="167" y="504"/>
                  <a:pt x="167" y="504"/>
                </a:cubicBezTo>
                <a:cubicBezTo>
                  <a:pt x="210" y="485"/>
                  <a:pt x="210" y="485"/>
                  <a:pt x="210" y="485"/>
                </a:cubicBezTo>
                <a:cubicBezTo>
                  <a:pt x="226" y="478"/>
                  <a:pt x="226" y="478"/>
                  <a:pt x="226" y="478"/>
                </a:cubicBezTo>
                <a:cubicBezTo>
                  <a:pt x="227" y="477"/>
                  <a:pt x="227" y="477"/>
                  <a:pt x="227" y="477"/>
                </a:cubicBezTo>
                <a:cubicBezTo>
                  <a:pt x="235" y="474"/>
                  <a:pt x="235" y="474"/>
                  <a:pt x="235" y="474"/>
                </a:cubicBezTo>
                <a:cubicBezTo>
                  <a:pt x="244" y="469"/>
                  <a:pt x="244" y="469"/>
                  <a:pt x="244" y="469"/>
                </a:cubicBezTo>
                <a:cubicBezTo>
                  <a:pt x="283" y="447"/>
                  <a:pt x="283" y="447"/>
                  <a:pt x="283" y="447"/>
                </a:cubicBezTo>
                <a:cubicBezTo>
                  <a:pt x="290" y="443"/>
                  <a:pt x="290" y="443"/>
                  <a:pt x="290" y="443"/>
                </a:cubicBezTo>
                <a:cubicBezTo>
                  <a:pt x="305" y="433"/>
                  <a:pt x="305" y="433"/>
                  <a:pt x="305" y="433"/>
                </a:cubicBezTo>
                <a:cubicBezTo>
                  <a:pt x="306" y="433"/>
                  <a:pt x="306" y="433"/>
                  <a:pt x="306" y="433"/>
                </a:cubicBezTo>
                <a:cubicBezTo>
                  <a:pt x="306" y="433"/>
                  <a:pt x="306" y="433"/>
                  <a:pt x="306" y="433"/>
                </a:cubicBezTo>
                <a:cubicBezTo>
                  <a:pt x="301" y="425"/>
                  <a:pt x="301" y="425"/>
                  <a:pt x="301" y="425"/>
                </a:cubicBezTo>
                <a:cubicBezTo>
                  <a:pt x="298" y="420"/>
                  <a:pt x="298" y="420"/>
                  <a:pt x="298" y="420"/>
                </a:cubicBezTo>
                <a:cubicBezTo>
                  <a:pt x="298" y="420"/>
                  <a:pt x="298" y="420"/>
                  <a:pt x="298" y="420"/>
                </a:cubicBezTo>
                <a:cubicBezTo>
                  <a:pt x="273" y="428"/>
                  <a:pt x="273" y="428"/>
                  <a:pt x="273" y="428"/>
                </a:cubicBezTo>
                <a:cubicBezTo>
                  <a:pt x="255" y="434"/>
                  <a:pt x="255" y="434"/>
                  <a:pt x="255" y="434"/>
                </a:cubicBezTo>
                <a:cubicBezTo>
                  <a:pt x="200" y="468"/>
                  <a:pt x="200" y="468"/>
                  <a:pt x="200" y="468"/>
                </a:cubicBezTo>
                <a:cubicBezTo>
                  <a:pt x="198" y="466"/>
                  <a:pt x="198" y="466"/>
                  <a:pt x="198" y="466"/>
                </a:cubicBezTo>
                <a:cubicBezTo>
                  <a:pt x="199" y="469"/>
                  <a:pt x="199" y="469"/>
                  <a:pt x="199" y="469"/>
                </a:cubicBezTo>
                <a:cubicBezTo>
                  <a:pt x="195" y="471"/>
                  <a:pt x="195" y="471"/>
                  <a:pt x="195" y="471"/>
                </a:cubicBezTo>
                <a:cubicBezTo>
                  <a:pt x="179" y="420"/>
                  <a:pt x="179" y="420"/>
                  <a:pt x="179" y="420"/>
                </a:cubicBezTo>
                <a:cubicBezTo>
                  <a:pt x="170" y="391"/>
                  <a:pt x="170" y="391"/>
                  <a:pt x="170" y="391"/>
                </a:cubicBezTo>
                <a:cubicBezTo>
                  <a:pt x="170" y="391"/>
                  <a:pt x="170" y="391"/>
                  <a:pt x="170" y="391"/>
                </a:cubicBezTo>
                <a:cubicBezTo>
                  <a:pt x="169" y="391"/>
                  <a:pt x="169" y="391"/>
                  <a:pt x="169" y="391"/>
                </a:cubicBezTo>
                <a:cubicBezTo>
                  <a:pt x="153" y="411"/>
                  <a:pt x="153" y="411"/>
                  <a:pt x="153" y="411"/>
                </a:cubicBezTo>
                <a:cubicBezTo>
                  <a:pt x="153" y="411"/>
                  <a:pt x="153" y="411"/>
                  <a:pt x="153" y="411"/>
                </a:cubicBezTo>
                <a:cubicBezTo>
                  <a:pt x="160" y="439"/>
                  <a:pt x="160" y="439"/>
                  <a:pt x="160" y="439"/>
                </a:cubicBezTo>
                <a:cubicBezTo>
                  <a:pt x="130" y="436"/>
                  <a:pt x="130" y="436"/>
                  <a:pt x="130" y="436"/>
                </a:cubicBezTo>
                <a:cubicBezTo>
                  <a:pt x="122" y="435"/>
                  <a:pt x="122" y="435"/>
                  <a:pt x="122" y="435"/>
                </a:cubicBezTo>
                <a:cubicBezTo>
                  <a:pt x="93" y="425"/>
                  <a:pt x="93" y="425"/>
                  <a:pt x="93" y="425"/>
                </a:cubicBezTo>
                <a:cubicBezTo>
                  <a:pt x="67" y="412"/>
                  <a:pt x="67" y="412"/>
                  <a:pt x="67" y="412"/>
                </a:cubicBezTo>
                <a:cubicBezTo>
                  <a:pt x="47" y="404"/>
                  <a:pt x="47" y="404"/>
                  <a:pt x="47" y="404"/>
                </a:cubicBezTo>
                <a:cubicBezTo>
                  <a:pt x="16" y="394"/>
                  <a:pt x="16" y="394"/>
                  <a:pt x="16" y="394"/>
                </a:cubicBezTo>
                <a:cubicBezTo>
                  <a:pt x="0" y="381"/>
                  <a:pt x="0" y="381"/>
                  <a:pt x="0" y="381"/>
                </a:cubicBezTo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" name="Freeform 66"/>
          <p:cNvSpPr>
            <a:spLocks/>
          </p:cNvSpPr>
          <p:nvPr/>
        </p:nvSpPr>
        <p:spPr bwMode="auto">
          <a:xfrm>
            <a:off x="7624763" y="4211638"/>
            <a:ext cx="460375" cy="404813"/>
          </a:xfrm>
          <a:custGeom>
            <a:avLst/>
            <a:gdLst>
              <a:gd name="T0" fmla="*/ 0 w 156"/>
              <a:gd name="T1" fmla="*/ 118 h 137"/>
              <a:gd name="T2" fmla="*/ 7 w 156"/>
              <a:gd name="T3" fmla="*/ 137 h 137"/>
              <a:gd name="T4" fmla="*/ 32 w 156"/>
              <a:gd name="T5" fmla="*/ 129 h 137"/>
              <a:gd name="T6" fmla="*/ 50 w 156"/>
              <a:gd name="T7" fmla="*/ 122 h 137"/>
              <a:gd name="T8" fmla="*/ 96 w 156"/>
              <a:gd name="T9" fmla="*/ 94 h 137"/>
              <a:gd name="T10" fmla="*/ 150 w 156"/>
              <a:gd name="T11" fmla="*/ 31 h 137"/>
              <a:gd name="T12" fmla="*/ 156 w 156"/>
              <a:gd name="T13" fmla="*/ 0 h 137"/>
              <a:gd name="T14" fmla="*/ 120 w 156"/>
              <a:gd name="T15" fmla="*/ 23 h 137"/>
              <a:gd name="T16" fmla="*/ 120 w 156"/>
              <a:gd name="T17" fmla="*/ 36 h 137"/>
              <a:gd name="T18" fmla="*/ 119 w 156"/>
              <a:gd name="T19" fmla="*/ 36 h 137"/>
              <a:gd name="T20" fmla="*/ 82 w 156"/>
              <a:gd name="T21" fmla="*/ 60 h 137"/>
              <a:gd name="T22" fmla="*/ 70 w 156"/>
              <a:gd name="T23" fmla="*/ 80 h 137"/>
              <a:gd name="T24" fmla="*/ 70 w 156"/>
              <a:gd name="T25" fmla="*/ 80 h 137"/>
              <a:gd name="T26" fmla="*/ 12 w 156"/>
              <a:gd name="T27" fmla="*/ 111 h 137"/>
              <a:gd name="T28" fmla="*/ 0 w 156"/>
              <a:gd name="T29" fmla="*/ 118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56" h="137">
                <a:moveTo>
                  <a:pt x="0" y="118"/>
                </a:moveTo>
                <a:cubicBezTo>
                  <a:pt x="7" y="137"/>
                  <a:pt x="7" y="137"/>
                  <a:pt x="7" y="137"/>
                </a:cubicBezTo>
                <a:cubicBezTo>
                  <a:pt x="32" y="129"/>
                  <a:pt x="32" y="129"/>
                  <a:pt x="32" y="129"/>
                </a:cubicBezTo>
                <a:cubicBezTo>
                  <a:pt x="50" y="122"/>
                  <a:pt x="50" y="122"/>
                  <a:pt x="50" y="122"/>
                </a:cubicBezTo>
                <a:cubicBezTo>
                  <a:pt x="96" y="94"/>
                  <a:pt x="96" y="94"/>
                  <a:pt x="96" y="94"/>
                </a:cubicBezTo>
                <a:cubicBezTo>
                  <a:pt x="150" y="31"/>
                  <a:pt x="150" y="31"/>
                  <a:pt x="150" y="31"/>
                </a:cubicBezTo>
                <a:cubicBezTo>
                  <a:pt x="156" y="0"/>
                  <a:pt x="156" y="0"/>
                  <a:pt x="156" y="0"/>
                </a:cubicBezTo>
                <a:cubicBezTo>
                  <a:pt x="120" y="23"/>
                  <a:pt x="120" y="23"/>
                  <a:pt x="120" y="23"/>
                </a:cubicBezTo>
                <a:cubicBezTo>
                  <a:pt x="120" y="36"/>
                  <a:pt x="120" y="36"/>
                  <a:pt x="120" y="36"/>
                </a:cubicBezTo>
                <a:cubicBezTo>
                  <a:pt x="120" y="36"/>
                  <a:pt x="120" y="36"/>
                  <a:pt x="119" y="36"/>
                </a:cubicBezTo>
                <a:cubicBezTo>
                  <a:pt x="82" y="60"/>
                  <a:pt x="82" y="60"/>
                  <a:pt x="82" y="60"/>
                </a:cubicBezTo>
                <a:cubicBezTo>
                  <a:pt x="70" y="80"/>
                  <a:pt x="70" y="80"/>
                  <a:pt x="70" y="80"/>
                </a:cubicBezTo>
                <a:cubicBezTo>
                  <a:pt x="70" y="80"/>
                  <a:pt x="70" y="80"/>
                  <a:pt x="70" y="80"/>
                </a:cubicBezTo>
                <a:cubicBezTo>
                  <a:pt x="12" y="111"/>
                  <a:pt x="12" y="111"/>
                  <a:pt x="12" y="111"/>
                </a:cubicBezTo>
                <a:lnTo>
                  <a:pt x="0" y="118"/>
                </a:ln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" name="Freeform 67"/>
          <p:cNvSpPr>
            <a:spLocks/>
          </p:cNvSpPr>
          <p:nvPr/>
        </p:nvSpPr>
        <p:spPr bwMode="auto">
          <a:xfrm>
            <a:off x="3549651" y="4778375"/>
            <a:ext cx="188913" cy="177800"/>
          </a:xfrm>
          <a:custGeom>
            <a:avLst/>
            <a:gdLst>
              <a:gd name="T0" fmla="*/ 32 w 64"/>
              <a:gd name="T1" fmla="*/ 46 h 60"/>
              <a:gd name="T2" fmla="*/ 61 w 64"/>
              <a:gd name="T3" fmla="*/ 60 h 60"/>
              <a:gd name="T4" fmla="*/ 64 w 64"/>
              <a:gd name="T5" fmla="*/ 34 h 60"/>
              <a:gd name="T6" fmla="*/ 54 w 64"/>
              <a:gd name="T7" fmla="*/ 16 h 60"/>
              <a:gd name="T8" fmla="*/ 4 w 64"/>
              <a:gd name="T9" fmla="*/ 0 h 60"/>
              <a:gd name="T10" fmla="*/ 0 w 64"/>
              <a:gd name="T11" fmla="*/ 3 h 60"/>
              <a:gd name="T12" fmla="*/ 5 w 64"/>
              <a:gd name="T13" fmla="*/ 34 h 60"/>
              <a:gd name="T14" fmla="*/ 17 w 64"/>
              <a:gd name="T15" fmla="*/ 35 h 60"/>
              <a:gd name="T16" fmla="*/ 26 w 64"/>
              <a:gd name="T17" fmla="*/ 25 h 60"/>
              <a:gd name="T18" fmla="*/ 27 w 64"/>
              <a:gd name="T19" fmla="*/ 25 h 60"/>
              <a:gd name="T20" fmla="*/ 27 w 64"/>
              <a:gd name="T21" fmla="*/ 26 h 60"/>
              <a:gd name="T22" fmla="*/ 32 w 64"/>
              <a:gd name="T23" fmla="*/ 4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4" h="60">
                <a:moveTo>
                  <a:pt x="32" y="46"/>
                </a:moveTo>
                <a:cubicBezTo>
                  <a:pt x="61" y="60"/>
                  <a:pt x="61" y="60"/>
                  <a:pt x="61" y="60"/>
                </a:cubicBezTo>
                <a:cubicBezTo>
                  <a:pt x="64" y="34"/>
                  <a:pt x="64" y="34"/>
                  <a:pt x="64" y="34"/>
                </a:cubicBezTo>
                <a:cubicBezTo>
                  <a:pt x="54" y="16"/>
                  <a:pt x="54" y="16"/>
                  <a:pt x="54" y="16"/>
                </a:cubicBezTo>
                <a:cubicBezTo>
                  <a:pt x="4" y="0"/>
                  <a:pt x="4" y="0"/>
                  <a:pt x="4" y="0"/>
                </a:cubicBezTo>
                <a:cubicBezTo>
                  <a:pt x="0" y="3"/>
                  <a:pt x="0" y="3"/>
                  <a:pt x="0" y="3"/>
                </a:cubicBezTo>
                <a:cubicBezTo>
                  <a:pt x="5" y="34"/>
                  <a:pt x="5" y="34"/>
                  <a:pt x="5" y="34"/>
                </a:cubicBezTo>
                <a:cubicBezTo>
                  <a:pt x="17" y="35"/>
                  <a:pt x="17" y="35"/>
                  <a:pt x="17" y="35"/>
                </a:cubicBezTo>
                <a:cubicBezTo>
                  <a:pt x="26" y="25"/>
                  <a:pt x="26" y="25"/>
                  <a:pt x="26" y="25"/>
                </a:cubicBezTo>
                <a:cubicBezTo>
                  <a:pt x="26" y="25"/>
                  <a:pt x="26" y="25"/>
                  <a:pt x="27" y="25"/>
                </a:cubicBezTo>
                <a:cubicBezTo>
                  <a:pt x="27" y="25"/>
                  <a:pt x="27" y="26"/>
                  <a:pt x="27" y="26"/>
                </a:cubicBezTo>
                <a:lnTo>
                  <a:pt x="32" y="46"/>
                </a:ln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" name="Freeform 68"/>
          <p:cNvSpPr>
            <a:spLocks/>
          </p:cNvSpPr>
          <p:nvPr/>
        </p:nvSpPr>
        <p:spPr bwMode="auto">
          <a:xfrm>
            <a:off x="3316288" y="11113"/>
            <a:ext cx="5521325" cy="4605338"/>
          </a:xfrm>
          <a:custGeom>
            <a:avLst/>
            <a:gdLst>
              <a:gd name="T0" fmla="*/ 1841 w 1871"/>
              <a:gd name="T1" fmla="*/ 1178 h 1561"/>
              <a:gd name="T2" fmla="*/ 1824 w 1871"/>
              <a:gd name="T3" fmla="*/ 1149 h 1561"/>
              <a:gd name="T4" fmla="*/ 1777 w 1871"/>
              <a:gd name="T5" fmla="*/ 1105 h 1561"/>
              <a:gd name="T6" fmla="*/ 1765 w 1871"/>
              <a:gd name="T7" fmla="*/ 1039 h 1561"/>
              <a:gd name="T8" fmla="*/ 1694 w 1871"/>
              <a:gd name="T9" fmla="*/ 976 h 1561"/>
              <a:gd name="T10" fmla="*/ 1527 w 1871"/>
              <a:gd name="T11" fmla="*/ 949 h 1561"/>
              <a:gd name="T12" fmla="*/ 1542 w 1871"/>
              <a:gd name="T13" fmla="*/ 1041 h 1561"/>
              <a:gd name="T14" fmla="*/ 1534 w 1871"/>
              <a:gd name="T15" fmla="*/ 1067 h 1561"/>
              <a:gd name="T16" fmla="*/ 1456 w 1871"/>
              <a:gd name="T17" fmla="*/ 1029 h 1561"/>
              <a:gd name="T18" fmla="*/ 1397 w 1871"/>
              <a:gd name="T19" fmla="*/ 966 h 1561"/>
              <a:gd name="T20" fmla="*/ 1352 w 1871"/>
              <a:gd name="T21" fmla="*/ 998 h 1561"/>
              <a:gd name="T22" fmla="*/ 1180 w 1871"/>
              <a:gd name="T23" fmla="*/ 869 h 1561"/>
              <a:gd name="T24" fmla="*/ 1156 w 1871"/>
              <a:gd name="T25" fmla="*/ 890 h 1561"/>
              <a:gd name="T26" fmla="*/ 1127 w 1871"/>
              <a:gd name="T27" fmla="*/ 903 h 1561"/>
              <a:gd name="T28" fmla="*/ 1054 w 1871"/>
              <a:gd name="T29" fmla="*/ 872 h 1561"/>
              <a:gd name="T30" fmla="*/ 982 w 1871"/>
              <a:gd name="T31" fmla="*/ 712 h 1561"/>
              <a:gd name="T32" fmla="*/ 936 w 1871"/>
              <a:gd name="T33" fmla="*/ 629 h 1561"/>
              <a:gd name="T34" fmla="*/ 953 w 1871"/>
              <a:gd name="T35" fmla="*/ 578 h 1561"/>
              <a:gd name="T36" fmla="*/ 945 w 1871"/>
              <a:gd name="T37" fmla="*/ 515 h 1561"/>
              <a:gd name="T38" fmla="*/ 910 w 1871"/>
              <a:gd name="T39" fmla="*/ 428 h 1561"/>
              <a:gd name="T40" fmla="*/ 886 w 1871"/>
              <a:gd name="T41" fmla="*/ 415 h 1561"/>
              <a:gd name="T42" fmla="*/ 883 w 1871"/>
              <a:gd name="T43" fmla="*/ 371 h 1561"/>
              <a:gd name="T44" fmla="*/ 882 w 1871"/>
              <a:gd name="T45" fmla="*/ 304 h 1561"/>
              <a:gd name="T46" fmla="*/ 874 w 1871"/>
              <a:gd name="T47" fmla="*/ 296 h 1561"/>
              <a:gd name="T48" fmla="*/ 867 w 1871"/>
              <a:gd name="T49" fmla="*/ 195 h 1561"/>
              <a:gd name="T50" fmla="*/ 884 w 1871"/>
              <a:gd name="T51" fmla="*/ 123 h 1561"/>
              <a:gd name="T52" fmla="*/ 830 w 1871"/>
              <a:gd name="T53" fmla="*/ 49 h 1561"/>
              <a:gd name="T54" fmla="*/ 817 w 1871"/>
              <a:gd name="T55" fmla="*/ 32 h 1561"/>
              <a:gd name="T56" fmla="*/ 798 w 1871"/>
              <a:gd name="T57" fmla="*/ 59 h 1561"/>
              <a:gd name="T58" fmla="*/ 785 w 1871"/>
              <a:gd name="T59" fmla="*/ 56 h 1561"/>
              <a:gd name="T60" fmla="*/ 627 w 1871"/>
              <a:gd name="T61" fmla="*/ 17 h 1561"/>
              <a:gd name="T62" fmla="*/ 556 w 1871"/>
              <a:gd name="T63" fmla="*/ 73 h 1561"/>
              <a:gd name="T64" fmla="*/ 558 w 1871"/>
              <a:gd name="T65" fmla="*/ 210 h 1561"/>
              <a:gd name="T66" fmla="*/ 468 w 1871"/>
              <a:gd name="T67" fmla="*/ 260 h 1561"/>
              <a:gd name="T68" fmla="*/ 493 w 1871"/>
              <a:gd name="T69" fmla="*/ 298 h 1561"/>
              <a:gd name="T70" fmla="*/ 449 w 1871"/>
              <a:gd name="T71" fmla="*/ 330 h 1561"/>
              <a:gd name="T72" fmla="*/ 407 w 1871"/>
              <a:gd name="T73" fmla="*/ 532 h 1561"/>
              <a:gd name="T74" fmla="*/ 427 w 1871"/>
              <a:gd name="T75" fmla="*/ 593 h 1561"/>
              <a:gd name="T76" fmla="*/ 275 w 1871"/>
              <a:gd name="T77" fmla="*/ 762 h 1561"/>
              <a:gd name="T78" fmla="*/ 201 w 1871"/>
              <a:gd name="T79" fmla="*/ 842 h 1561"/>
              <a:gd name="T80" fmla="*/ 225 w 1871"/>
              <a:gd name="T81" fmla="*/ 880 h 1561"/>
              <a:gd name="T82" fmla="*/ 155 w 1871"/>
              <a:gd name="T83" fmla="*/ 1003 h 1561"/>
              <a:gd name="T84" fmla="*/ 206 w 1871"/>
              <a:gd name="T85" fmla="*/ 1094 h 1561"/>
              <a:gd name="T86" fmla="*/ 115 w 1871"/>
              <a:gd name="T87" fmla="*/ 1113 h 1561"/>
              <a:gd name="T88" fmla="*/ 107 w 1871"/>
              <a:gd name="T89" fmla="*/ 1167 h 1561"/>
              <a:gd name="T90" fmla="*/ 142 w 1871"/>
              <a:gd name="T91" fmla="*/ 1167 h 1561"/>
              <a:gd name="T92" fmla="*/ 191 w 1871"/>
              <a:gd name="T93" fmla="*/ 1176 h 1561"/>
              <a:gd name="T94" fmla="*/ 173 w 1871"/>
              <a:gd name="T95" fmla="*/ 1210 h 1561"/>
              <a:gd name="T96" fmla="*/ 179 w 1871"/>
              <a:gd name="T97" fmla="*/ 1249 h 1561"/>
              <a:gd name="T98" fmla="*/ 170 w 1871"/>
              <a:gd name="T99" fmla="*/ 1362 h 1561"/>
              <a:gd name="T100" fmla="*/ 166 w 1871"/>
              <a:gd name="T101" fmla="*/ 1394 h 1561"/>
              <a:gd name="T102" fmla="*/ 151 w 1871"/>
              <a:gd name="T103" fmla="*/ 1470 h 1561"/>
              <a:gd name="T104" fmla="*/ 110 w 1871"/>
              <a:gd name="T105" fmla="*/ 1524 h 1561"/>
              <a:gd name="T106" fmla="*/ 47 w 1871"/>
              <a:gd name="T107" fmla="*/ 1546 h 1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71" h="1561">
                <a:moveTo>
                  <a:pt x="1871" y="1180"/>
                </a:moveTo>
                <a:cubicBezTo>
                  <a:pt x="1857" y="1165"/>
                  <a:pt x="1857" y="1165"/>
                  <a:pt x="1857" y="1165"/>
                </a:cubicBezTo>
                <a:cubicBezTo>
                  <a:pt x="1841" y="1178"/>
                  <a:pt x="1841" y="1178"/>
                  <a:pt x="1841" y="1178"/>
                </a:cubicBezTo>
                <a:cubicBezTo>
                  <a:pt x="1841" y="1178"/>
                  <a:pt x="1841" y="1178"/>
                  <a:pt x="1841" y="1178"/>
                </a:cubicBezTo>
                <a:cubicBezTo>
                  <a:pt x="1841" y="1178"/>
                  <a:pt x="1840" y="1178"/>
                  <a:pt x="1840" y="1178"/>
                </a:cubicBezTo>
                <a:cubicBezTo>
                  <a:pt x="1824" y="1149"/>
                  <a:pt x="1824" y="1149"/>
                  <a:pt x="1824" y="1149"/>
                </a:cubicBezTo>
                <a:cubicBezTo>
                  <a:pt x="1778" y="1136"/>
                  <a:pt x="1778" y="1136"/>
                  <a:pt x="1778" y="1136"/>
                </a:cubicBezTo>
                <a:cubicBezTo>
                  <a:pt x="1778" y="1136"/>
                  <a:pt x="1778" y="1136"/>
                  <a:pt x="1778" y="1135"/>
                </a:cubicBezTo>
                <a:cubicBezTo>
                  <a:pt x="1777" y="1105"/>
                  <a:pt x="1777" y="1105"/>
                  <a:pt x="1777" y="1105"/>
                </a:cubicBezTo>
                <a:cubicBezTo>
                  <a:pt x="1777" y="1104"/>
                  <a:pt x="1777" y="1104"/>
                  <a:pt x="1777" y="1104"/>
                </a:cubicBezTo>
                <a:cubicBezTo>
                  <a:pt x="1767" y="1051"/>
                  <a:pt x="1767" y="1051"/>
                  <a:pt x="1767" y="1051"/>
                </a:cubicBezTo>
                <a:cubicBezTo>
                  <a:pt x="1765" y="1039"/>
                  <a:pt x="1765" y="1039"/>
                  <a:pt x="1765" y="1039"/>
                </a:cubicBezTo>
                <a:cubicBezTo>
                  <a:pt x="1725" y="1004"/>
                  <a:pt x="1725" y="1004"/>
                  <a:pt x="1725" y="1004"/>
                </a:cubicBezTo>
                <a:cubicBezTo>
                  <a:pt x="1694" y="977"/>
                  <a:pt x="1694" y="977"/>
                  <a:pt x="1694" y="977"/>
                </a:cubicBezTo>
                <a:cubicBezTo>
                  <a:pt x="1694" y="976"/>
                  <a:pt x="1694" y="976"/>
                  <a:pt x="1694" y="976"/>
                </a:cubicBezTo>
                <a:cubicBezTo>
                  <a:pt x="1676" y="904"/>
                  <a:pt x="1676" y="904"/>
                  <a:pt x="1676" y="904"/>
                </a:cubicBezTo>
                <a:cubicBezTo>
                  <a:pt x="1579" y="901"/>
                  <a:pt x="1579" y="901"/>
                  <a:pt x="1579" y="901"/>
                </a:cubicBezTo>
                <a:cubicBezTo>
                  <a:pt x="1527" y="949"/>
                  <a:pt x="1527" y="949"/>
                  <a:pt x="1527" y="949"/>
                </a:cubicBezTo>
                <a:cubicBezTo>
                  <a:pt x="1569" y="988"/>
                  <a:pt x="1569" y="988"/>
                  <a:pt x="1569" y="988"/>
                </a:cubicBezTo>
                <a:cubicBezTo>
                  <a:pt x="1569" y="988"/>
                  <a:pt x="1569" y="988"/>
                  <a:pt x="1569" y="988"/>
                </a:cubicBezTo>
                <a:cubicBezTo>
                  <a:pt x="1542" y="1041"/>
                  <a:pt x="1542" y="1041"/>
                  <a:pt x="1542" y="1041"/>
                </a:cubicBezTo>
                <a:cubicBezTo>
                  <a:pt x="1541" y="1043"/>
                  <a:pt x="1541" y="1043"/>
                  <a:pt x="1541" y="1043"/>
                </a:cubicBezTo>
                <a:cubicBezTo>
                  <a:pt x="1535" y="1067"/>
                  <a:pt x="1535" y="1067"/>
                  <a:pt x="1535" y="1067"/>
                </a:cubicBezTo>
                <a:cubicBezTo>
                  <a:pt x="1535" y="1067"/>
                  <a:pt x="1535" y="1067"/>
                  <a:pt x="1534" y="1067"/>
                </a:cubicBezTo>
                <a:cubicBezTo>
                  <a:pt x="1508" y="1078"/>
                  <a:pt x="1508" y="1078"/>
                  <a:pt x="1508" y="1078"/>
                </a:cubicBezTo>
                <a:cubicBezTo>
                  <a:pt x="1506" y="1078"/>
                  <a:pt x="1506" y="1078"/>
                  <a:pt x="1506" y="1078"/>
                </a:cubicBezTo>
                <a:cubicBezTo>
                  <a:pt x="1456" y="1029"/>
                  <a:pt x="1456" y="1029"/>
                  <a:pt x="1456" y="1029"/>
                </a:cubicBezTo>
                <a:cubicBezTo>
                  <a:pt x="1456" y="1029"/>
                  <a:pt x="1456" y="1029"/>
                  <a:pt x="1456" y="1029"/>
                </a:cubicBezTo>
                <a:cubicBezTo>
                  <a:pt x="1416" y="952"/>
                  <a:pt x="1416" y="952"/>
                  <a:pt x="1416" y="952"/>
                </a:cubicBezTo>
                <a:cubicBezTo>
                  <a:pt x="1397" y="966"/>
                  <a:pt x="1397" y="966"/>
                  <a:pt x="1397" y="966"/>
                </a:cubicBezTo>
                <a:cubicBezTo>
                  <a:pt x="1386" y="975"/>
                  <a:pt x="1386" y="975"/>
                  <a:pt x="1386" y="975"/>
                </a:cubicBezTo>
                <a:cubicBezTo>
                  <a:pt x="1352" y="998"/>
                  <a:pt x="1352" y="998"/>
                  <a:pt x="1352" y="998"/>
                </a:cubicBezTo>
                <a:cubicBezTo>
                  <a:pt x="1352" y="998"/>
                  <a:pt x="1352" y="998"/>
                  <a:pt x="1352" y="998"/>
                </a:cubicBezTo>
                <a:cubicBezTo>
                  <a:pt x="1253" y="939"/>
                  <a:pt x="1253" y="939"/>
                  <a:pt x="1253" y="939"/>
                </a:cubicBezTo>
                <a:cubicBezTo>
                  <a:pt x="1212" y="899"/>
                  <a:pt x="1212" y="899"/>
                  <a:pt x="1212" y="899"/>
                </a:cubicBezTo>
                <a:cubicBezTo>
                  <a:pt x="1180" y="869"/>
                  <a:pt x="1180" y="869"/>
                  <a:pt x="1180" y="869"/>
                </a:cubicBezTo>
                <a:cubicBezTo>
                  <a:pt x="1125" y="875"/>
                  <a:pt x="1125" y="875"/>
                  <a:pt x="1125" y="875"/>
                </a:cubicBezTo>
                <a:cubicBezTo>
                  <a:pt x="1156" y="890"/>
                  <a:pt x="1156" y="890"/>
                  <a:pt x="1156" y="890"/>
                </a:cubicBezTo>
                <a:cubicBezTo>
                  <a:pt x="1156" y="890"/>
                  <a:pt x="1156" y="890"/>
                  <a:pt x="1156" y="890"/>
                </a:cubicBezTo>
                <a:cubicBezTo>
                  <a:pt x="1156" y="891"/>
                  <a:pt x="1156" y="891"/>
                  <a:pt x="1156" y="891"/>
                </a:cubicBezTo>
                <a:cubicBezTo>
                  <a:pt x="1127" y="903"/>
                  <a:pt x="1127" y="903"/>
                  <a:pt x="1127" y="903"/>
                </a:cubicBezTo>
                <a:cubicBezTo>
                  <a:pt x="1127" y="903"/>
                  <a:pt x="1127" y="903"/>
                  <a:pt x="1127" y="903"/>
                </a:cubicBezTo>
                <a:cubicBezTo>
                  <a:pt x="1080" y="879"/>
                  <a:pt x="1080" y="879"/>
                  <a:pt x="1080" y="879"/>
                </a:cubicBezTo>
                <a:cubicBezTo>
                  <a:pt x="1078" y="879"/>
                  <a:pt x="1078" y="879"/>
                  <a:pt x="1078" y="879"/>
                </a:cubicBezTo>
                <a:cubicBezTo>
                  <a:pt x="1054" y="872"/>
                  <a:pt x="1054" y="872"/>
                  <a:pt x="1054" y="872"/>
                </a:cubicBezTo>
                <a:cubicBezTo>
                  <a:pt x="1054" y="871"/>
                  <a:pt x="1053" y="871"/>
                  <a:pt x="1053" y="871"/>
                </a:cubicBezTo>
                <a:cubicBezTo>
                  <a:pt x="1015" y="786"/>
                  <a:pt x="1015" y="786"/>
                  <a:pt x="1015" y="786"/>
                </a:cubicBezTo>
                <a:cubicBezTo>
                  <a:pt x="982" y="712"/>
                  <a:pt x="982" y="712"/>
                  <a:pt x="982" y="712"/>
                </a:cubicBezTo>
                <a:cubicBezTo>
                  <a:pt x="982" y="711"/>
                  <a:pt x="982" y="711"/>
                  <a:pt x="982" y="711"/>
                </a:cubicBezTo>
                <a:cubicBezTo>
                  <a:pt x="938" y="633"/>
                  <a:pt x="938" y="633"/>
                  <a:pt x="938" y="633"/>
                </a:cubicBezTo>
                <a:cubicBezTo>
                  <a:pt x="936" y="629"/>
                  <a:pt x="936" y="629"/>
                  <a:pt x="936" y="629"/>
                </a:cubicBezTo>
                <a:cubicBezTo>
                  <a:pt x="936" y="629"/>
                  <a:pt x="936" y="628"/>
                  <a:pt x="936" y="628"/>
                </a:cubicBezTo>
                <a:cubicBezTo>
                  <a:pt x="953" y="578"/>
                  <a:pt x="953" y="578"/>
                  <a:pt x="953" y="578"/>
                </a:cubicBezTo>
                <a:cubicBezTo>
                  <a:pt x="953" y="578"/>
                  <a:pt x="953" y="578"/>
                  <a:pt x="953" y="578"/>
                </a:cubicBezTo>
                <a:cubicBezTo>
                  <a:pt x="973" y="565"/>
                  <a:pt x="973" y="565"/>
                  <a:pt x="973" y="565"/>
                </a:cubicBezTo>
                <a:cubicBezTo>
                  <a:pt x="949" y="522"/>
                  <a:pt x="949" y="522"/>
                  <a:pt x="949" y="522"/>
                </a:cubicBezTo>
                <a:cubicBezTo>
                  <a:pt x="945" y="515"/>
                  <a:pt x="945" y="515"/>
                  <a:pt x="945" y="515"/>
                </a:cubicBezTo>
                <a:cubicBezTo>
                  <a:pt x="945" y="515"/>
                  <a:pt x="945" y="515"/>
                  <a:pt x="945" y="515"/>
                </a:cubicBezTo>
                <a:cubicBezTo>
                  <a:pt x="936" y="436"/>
                  <a:pt x="936" y="436"/>
                  <a:pt x="936" y="436"/>
                </a:cubicBezTo>
                <a:cubicBezTo>
                  <a:pt x="910" y="428"/>
                  <a:pt x="910" y="428"/>
                  <a:pt x="910" y="428"/>
                </a:cubicBezTo>
                <a:cubicBezTo>
                  <a:pt x="887" y="421"/>
                  <a:pt x="887" y="421"/>
                  <a:pt x="887" y="421"/>
                </a:cubicBezTo>
                <a:cubicBezTo>
                  <a:pt x="887" y="421"/>
                  <a:pt x="887" y="421"/>
                  <a:pt x="887" y="421"/>
                </a:cubicBezTo>
                <a:cubicBezTo>
                  <a:pt x="886" y="415"/>
                  <a:pt x="886" y="415"/>
                  <a:pt x="886" y="415"/>
                </a:cubicBezTo>
                <a:cubicBezTo>
                  <a:pt x="885" y="407"/>
                  <a:pt x="885" y="407"/>
                  <a:pt x="885" y="407"/>
                </a:cubicBezTo>
                <a:cubicBezTo>
                  <a:pt x="885" y="397"/>
                  <a:pt x="885" y="397"/>
                  <a:pt x="885" y="397"/>
                </a:cubicBezTo>
                <a:cubicBezTo>
                  <a:pt x="883" y="371"/>
                  <a:pt x="883" y="371"/>
                  <a:pt x="883" y="371"/>
                </a:cubicBezTo>
                <a:cubicBezTo>
                  <a:pt x="853" y="342"/>
                  <a:pt x="853" y="342"/>
                  <a:pt x="853" y="342"/>
                </a:cubicBezTo>
                <a:cubicBezTo>
                  <a:pt x="853" y="341"/>
                  <a:pt x="853" y="341"/>
                  <a:pt x="853" y="341"/>
                </a:cubicBezTo>
                <a:cubicBezTo>
                  <a:pt x="882" y="304"/>
                  <a:pt x="882" y="304"/>
                  <a:pt x="882" y="304"/>
                </a:cubicBezTo>
                <a:cubicBezTo>
                  <a:pt x="873" y="297"/>
                  <a:pt x="873" y="297"/>
                  <a:pt x="873" y="297"/>
                </a:cubicBezTo>
                <a:cubicBezTo>
                  <a:pt x="873" y="297"/>
                  <a:pt x="873" y="297"/>
                  <a:pt x="873" y="297"/>
                </a:cubicBezTo>
                <a:cubicBezTo>
                  <a:pt x="873" y="297"/>
                  <a:pt x="873" y="296"/>
                  <a:pt x="874" y="296"/>
                </a:cubicBezTo>
                <a:cubicBezTo>
                  <a:pt x="912" y="273"/>
                  <a:pt x="912" y="273"/>
                  <a:pt x="912" y="273"/>
                </a:cubicBezTo>
                <a:cubicBezTo>
                  <a:pt x="867" y="195"/>
                  <a:pt x="867" y="195"/>
                  <a:pt x="867" y="195"/>
                </a:cubicBezTo>
                <a:cubicBezTo>
                  <a:pt x="867" y="195"/>
                  <a:pt x="867" y="195"/>
                  <a:pt x="867" y="195"/>
                </a:cubicBezTo>
                <a:cubicBezTo>
                  <a:pt x="859" y="150"/>
                  <a:pt x="859" y="150"/>
                  <a:pt x="859" y="150"/>
                </a:cubicBezTo>
                <a:cubicBezTo>
                  <a:pt x="859" y="150"/>
                  <a:pt x="859" y="150"/>
                  <a:pt x="859" y="150"/>
                </a:cubicBezTo>
                <a:cubicBezTo>
                  <a:pt x="884" y="123"/>
                  <a:pt x="884" y="123"/>
                  <a:pt x="884" y="123"/>
                </a:cubicBezTo>
                <a:cubicBezTo>
                  <a:pt x="846" y="71"/>
                  <a:pt x="846" y="71"/>
                  <a:pt x="846" y="71"/>
                </a:cubicBezTo>
                <a:cubicBezTo>
                  <a:pt x="834" y="55"/>
                  <a:pt x="834" y="55"/>
                  <a:pt x="834" y="55"/>
                </a:cubicBezTo>
                <a:cubicBezTo>
                  <a:pt x="830" y="49"/>
                  <a:pt x="830" y="49"/>
                  <a:pt x="830" y="49"/>
                </a:cubicBezTo>
                <a:cubicBezTo>
                  <a:pt x="830" y="49"/>
                  <a:pt x="830" y="49"/>
                  <a:pt x="830" y="48"/>
                </a:cubicBezTo>
                <a:cubicBezTo>
                  <a:pt x="828" y="35"/>
                  <a:pt x="828" y="35"/>
                  <a:pt x="828" y="35"/>
                </a:cubicBezTo>
                <a:cubicBezTo>
                  <a:pt x="817" y="32"/>
                  <a:pt x="817" y="32"/>
                  <a:pt x="817" y="32"/>
                </a:cubicBezTo>
                <a:cubicBezTo>
                  <a:pt x="807" y="29"/>
                  <a:pt x="807" y="29"/>
                  <a:pt x="807" y="29"/>
                </a:cubicBezTo>
                <a:cubicBezTo>
                  <a:pt x="805" y="34"/>
                  <a:pt x="805" y="34"/>
                  <a:pt x="805" y="34"/>
                </a:cubicBezTo>
                <a:cubicBezTo>
                  <a:pt x="798" y="59"/>
                  <a:pt x="798" y="59"/>
                  <a:pt x="798" y="59"/>
                </a:cubicBezTo>
                <a:cubicBezTo>
                  <a:pt x="798" y="59"/>
                  <a:pt x="798" y="59"/>
                  <a:pt x="797" y="59"/>
                </a:cubicBezTo>
                <a:cubicBezTo>
                  <a:pt x="785" y="56"/>
                  <a:pt x="785" y="56"/>
                  <a:pt x="785" y="56"/>
                </a:cubicBezTo>
                <a:cubicBezTo>
                  <a:pt x="785" y="56"/>
                  <a:pt x="785" y="56"/>
                  <a:pt x="785" y="56"/>
                </a:cubicBezTo>
                <a:cubicBezTo>
                  <a:pt x="765" y="44"/>
                  <a:pt x="765" y="44"/>
                  <a:pt x="765" y="44"/>
                </a:cubicBezTo>
                <a:cubicBezTo>
                  <a:pt x="696" y="0"/>
                  <a:pt x="696" y="0"/>
                  <a:pt x="696" y="0"/>
                </a:cubicBezTo>
                <a:cubicBezTo>
                  <a:pt x="627" y="17"/>
                  <a:pt x="627" y="17"/>
                  <a:pt x="627" y="17"/>
                </a:cubicBezTo>
                <a:cubicBezTo>
                  <a:pt x="589" y="88"/>
                  <a:pt x="589" y="88"/>
                  <a:pt x="589" y="88"/>
                </a:cubicBezTo>
                <a:cubicBezTo>
                  <a:pt x="588" y="89"/>
                  <a:pt x="588" y="89"/>
                  <a:pt x="588" y="89"/>
                </a:cubicBezTo>
                <a:cubicBezTo>
                  <a:pt x="556" y="73"/>
                  <a:pt x="556" y="73"/>
                  <a:pt x="556" y="73"/>
                </a:cubicBezTo>
                <a:cubicBezTo>
                  <a:pt x="528" y="164"/>
                  <a:pt x="528" y="164"/>
                  <a:pt x="528" y="164"/>
                </a:cubicBezTo>
                <a:cubicBezTo>
                  <a:pt x="558" y="209"/>
                  <a:pt x="558" y="209"/>
                  <a:pt x="558" y="209"/>
                </a:cubicBezTo>
                <a:cubicBezTo>
                  <a:pt x="559" y="210"/>
                  <a:pt x="558" y="210"/>
                  <a:pt x="558" y="210"/>
                </a:cubicBezTo>
                <a:cubicBezTo>
                  <a:pt x="514" y="248"/>
                  <a:pt x="514" y="248"/>
                  <a:pt x="514" y="248"/>
                </a:cubicBezTo>
                <a:cubicBezTo>
                  <a:pt x="514" y="248"/>
                  <a:pt x="514" y="248"/>
                  <a:pt x="514" y="248"/>
                </a:cubicBezTo>
                <a:cubicBezTo>
                  <a:pt x="468" y="260"/>
                  <a:pt x="468" y="260"/>
                  <a:pt x="468" y="260"/>
                </a:cubicBezTo>
                <a:cubicBezTo>
                  <a:pt x="473" y="271"/>
                  <a:pt x="473" y="271"/>
                  <a:pt x="473" y="271"/>
                </a:cubicBezTo>
                <a:cubicBezTo>
                  <a:pt x="493" y="297"/>
                  <a:pt x="493" y="297"/>
                  <a:pt x="493" y="297"/>
                </a:cubicBezTo>
                <a:cubicBezTo>
                  <a:pt x="493" y="297"/>
                  <a:pt x="493" y="298"/>
                  <a:pt x="493" y="298"/>
                </a:cubicBezTo>
                <a:cubicBezTo>
                  <a:pt x="493" y="298"/>
                  <a:pt x="492" y="298"/>
                  <a:pt x="492" y="298"/>
                </a:cubicBezTo>
                <a:cubicBezTo>
                  <a:pt x="468" y="298"/>
                  <a:pt x="468" y="298"/>
                  <a:pt x="468" y="298"/>
                </a:cubicBezTo>
                <a:cubicBezTo>
                  <a:pt x="449" y="330"/>
                  <a:pt x="449" y="330"/>
                  <a:pt x="449" y="330"/>
                </a:cubicBezTo>
                <a:cubicBezTo>
                  <a:pt x="413" y="428"/>
                  <a:pt x="413" y="428"/>
                  <a:pt x="413" y="428"/>
                </a:cubicBezTo>
                <a:cubicBezTo>
                  <a:pt x="412" y="430"/>
                  <a:pt x="412" y="430"/>
                  <a:pt x="412" y="430"/>
                </a:cubicBezTo>
                <a:cubicBezTo>
                  <a:pt x="407" y="532"/>
                  <a:pt x="407" y="532"/>
                  <a:pt x="407" y="532"/>
                </a:cubicBezTo>
                <a:cubicBezTo>
                  <a:pt x="465" y="551"/>
                  <a:pt x="465" y="551"/>
                  <a:pt x="465" y="551"/>
                </a:cubicBezTo>
                <a:cubicBezTo>
                  <a:pt x="465" y="551"/>
                  <a:pt x="466" y="552"/>
                  <a:pt x="467" y="552"/>
                </a:cubicBezTo>
                <a:cubicBezTo>
                  <a:pt x="464" y="555"/>
                  <a:pt x="427" y="593"/>
                  <a:pt x="427" y="593"/>
                </a:cubicBezTo>
                <a:cubicBezTo>
                  <a:pt x="435" y="631"/>
                  <a:pt x="435" y="631"/>
                  <a:pt x="435" y="631"/>
                </a:cubicBezTo>
                <a:cubicBezTo>
                  <a:pt x="435" y="631"/>
                  <a:pt x="435" y="632"/>
                  <a:pt x="435" y="632"/>
                </a:cubicBezTo>
                <a:cubicBezTo>
                  <a:pt x="275" y="762"/>
                  <a:pt x="275" y="762"/>
                  <a:pt x="275" y="762"/>
                </a:cubicBezTo>
                <a:cubicBezTo>
                  <a:pt x="249" y="813"/>
                  <a:pt x="249" y="813"/>
                  <a:pt x="249" y="813"/>
                </a:cubicBezTo>
                <a:cubicBezTo>
                  <a:pt x="249" y="813"/>
                  <a:pt x="249" y="813"/>
                  <a:pt x="249" y="813"/>
                </a:cubicBezTo>
                <a:cubicBezTo>
                  <a:pt x="201" y="842"/>
                  <a:pt x="201" y="842"/>
                  <a:pt x="201" y="842"/>
                </a:cubicBezTo>
                <a:cubicBezTo>
                  <a:pt x="201" y="870"/>
                  <a:pt x="201" y="870"/>
                  <a:pt x="201" y="870"/>
                </a:cubicBezTo>
                <a:cubicBezTo>
                  <a:pt x="224" y="879"/>
                  <a:pt x="224" y="879"/>
                  <a:pt x="224" y="879"/>
                </a:cubicBezTo>
                <a:cubicBezTo>
                  <a:pt x="225" y="880"/>
                  <a:pt x="225" y="880"/>
                  <a:pt x="225" y="880"/>
                </a:cubicBezTo>
                <a:cubicBezTo>
                  <a:pt x="225" y="880"/>
                  <a:pt x="225" y="880"/>
                  <a:pt x="226" y="880"/>
                </a:cubicBezTo>
                <a:cubicBezTo>
                  <a:pt x="226" y="880"/>
                  <a:pt x="226" y="880"/>
                  <a:pt x="225" y="880"/>
                </a:cubicBezTo>
                <a:cubicBezTo>
                  <a:pt x="155" y="1003"/>
                  <a:pt x="155" y="1003"/>
                  <a:pt x="155" y="1003"/>
                </a:cubicBezTo>
                <a:cubicBezTo>
                  <a:pt x="186" y="1010"/>
                  <a:pt x="186" y="1010"/>
                  <a:pt x="186" y="1010"/>
                </a:cubicBezTo>
                <a:cubicBezTo>
                  <a:pt x="186" y="1010"/>
                  <a:pt x="187" y="1010"/>
                  <a:pt x="187" y="1011"/>
                </a:cubicBezTo>
                <a:cubicBezTo>
                  <a:pt x="206" y="1094"/>
                  <a:pt x="206" y="1094"/>
                  <a:pt x="206" y="1094"/>
                </a:cubicBezTo>
                <a:cubicBezTo>
                  <a:pt x="206" y="1094"/>
                  <a:pt x="206" y="1095"/>
                  <a:pt x="206" y="1095"/>
                </a:cubicBezTo>
                <a:cubicBezTo>
                  <a:pt x="206" y="1095"/>
                  <a:pt x="206" y="1095"/>
                  <a:pt x="206" y="1095"/>
                </a:cubicBezTo>
                <a:cubicBezTo>
                  <a:pt x="115" y="1113"/>
                  <a:pt x="115" y="1113"/>
                  <a:pt x="115" y="1113"/>
                </a:cubicBezTo>
                <a:cubicBezTo>
                  <a:pt x="87" y="1135"/>
                  <a:pt x="87" y="1135"/>
                  <a:pt x="87" y="1135"/>
                </a:cubicBezTo>
                <a:cubicBezTo>
                  <a:pt x="101" y="1156"/>
                  <a:pt x="101" y="1156"/>
                  <a:pt x="101" y="1156"/>
                </a:cubicBezTo>
                <a:cubicBezTo>
                  <a:pt x="107" y="1167"/>
                  <a:pt x="107" y="1167"/>
                  <a:pt x="107" y="1167"/>
                </a:cubicBezTo>
                <a:cubicBezTo>
                  <a:pt x="118" y="1185"/>
                  <a:pt x="118" y="1185"/>
                  <a:pt x="118" y="1185"/>
                </a:cubicBezTo>
                <a:cubicBezTo>
                  <a:pt x="142" y="1167"/>
                  <a:pt x="142" y="1167"/>
                  <a:pt x="142" y="1167"/>
                </a:cubicBezTo>
                <a:cubicBezTo>
                  <a:pt x="142" y="1167"/>
                  <a:pt x="142" y="1167"/>
                  <a:pt x="142" y="1167"/>
                </a:cubicBezTo>
                <a:cubicBezTo>
                  <a:pt x="171" y="1185"/>
                  <a:pt x="171" y="1185"/>
                  <a:pt x="171" y="1185"/>
                </a:cubicBezTo>
                <a:cubicBezTo>
                  <a:pt x="178" y="1182"/>
                  <a:pt x="178" y="1182"/>
                  <a:pt x="178" y="1182"/>
                </a:cubicBezTo>
                <a:cubicBezTo>
                  <a:pt x="191" y="1176"/>
                  <a:pt x="191" y="1176"/>
                  <a:pt x="191" y="1176"/>
                </a:cubicBezTo>
                <a:cubicBezTo>
                  <a:pt x="191" y="1176"/>
                  <a:pt x="191" y="1176"/>
                  <a:pt x="192" y="1176"/>
                </a:cubicBezTo>
                <a:cubicBezTo>
                  <a:pt x="192" y="1177"/>
                  <a:pt x="192" y="1177"/>
                  <a:pt x="192" y="1177"/>
                </a:cubicBezTo>
                <a:cubicBezTo>
                  <a:pt x="173" y="1210"/>
                  <a:pt x="173" y="1210"/>
                  <a:pt x="173" y="1210"/>
                </a:cubicBezTo>
                <a:cubicBezTo>
                  <a:pt x="171" y="1215"/>
                  <a:pt x="171" y="1215"/>
                  <a:pt x="171" y="1215"/>
                </a:cubicBezTo>
                <a:cubicBezTo>
                  <a:pt x="172" y="1219"/>
                  <a:pt x="172" y="1219"/>
                  <a:pt x="172" y="1219"/>
                </a:cubicBezTo>
                <a:cubicBezTo>
                  <a:pt x="179" y="1249"/>
                  <a:pt x="179" y="1249"/>
                  <a:pt x="179" y="1249"/>
                </a:cubicBezTo>
                <a:cubicBezTo>
                  <a:pt x="178" y="1250"/>
                  <a:pt x="178" y="1250"/>
                  <a:pt x="178" y="1250"/>
                </a:cubicBezTo>
                <a:cubicBezTo>
                  <a:pt x="156" y="1328"/>
                  <a:pt x="156" y="1328"/>
                  <a:pt x="156" y="1328"/>
                </a:cubicBezTo>
                <a:cubicBezTo>
                  <a:pt x="170" y="1362"/>
                  <a:pt x="170" y="1362"/>
                  <a:pt x="170" y="1362"/>
                </a:cubicBezTo>
                <a:cubicBezTo>
                  <a:pt x="177" y="1380"/>
                  <a:pt x="177" y="1380"/>
                  <a:pt x="177" y="1380"/>
                </a:cubicBezTo>
                <a:cubicBezTo>
                  <a:pt x="177" y="1380"/>
                  <a:pt x="177" y="1380"/>
                  <a:pt x="177" y="1380"/>
                </a:cubicBezTo>
                <a:cubicBezTo>
                  <a:pt x="166" y="1394"/>
                  <a:pt x="166" y="1394"/>
                  <a:pt x="166" y="1394"/>
                </a:cubicBezTo>
                <a:cubicBezTo>
                  <a:pt x="163" y="1399"/>
                  <a:pt x="163" y="1399"/>
                  <a:pt x="163" y="1399"/>
                </a:cubicBezTo>
                <a:cubicBezTo>
                  <a:pt x="149" y="1417"/>
                  <a:pt x="149" y="1417"/>
                  <a:pt x="149" y="1417"/>
                </a:cubicBezTo>
                <a:cubicBezTo>
                  <a:pt x="151" y="1470"/>
                  <a:pt x="151" y="1470"/>
                  <a:pt x="151" y="1470"/>
                </a:cubicBezTo>
                <a:cubicBezTo>
                  <a:pt x="151" y="1470"/>
                  <a:pt x="151" y="1470"/>
                  <a:pt x="151" y="1470"/>
                </a:cubicBezTo>
                <a:cubicBezTo>
                  <a:pt x="110" y="1524"/>
                  <a:pt x="110" y="1524"/>
                  <a:pt x="110" y="1524"/>
                </a:cubicBezTo>
                <a:cubicBezTo>
                  <a:pt x="110" y="1524"/>
                  <a:pt x="110" y="1524"/>
                  <a:pt x="110" y="1524"/>
                </a:cubicBezTo>
                <a:cubicBezTo>
                  <a:pt x="73" y="1537"/>
                  <a:pt x="73" y="1537"/>
                  <a:pt x="73" y="1537"/>
                </a:cubicBezTo>
                <a:cubicBezTo>
                  <a:pt x="56" y="1544"/>
                  <a:pt x="56" y="1544"/>
                  <a:pt x="56" y="1544"/>
                </a:cubicBezTo>
                <a:cubicBezTo>
                  <a:pt x="47" y="1546"/>
                  <a:pt x="47" y="1546"/>
                  <a:pt x="47" y="1546"/>
                </a:cubicBezTo>
                <a:cubicBezTo>
                  <a:pt x="34" y="1550"/>
                  <a:pt x="34" y="1550"/>
                  <a:pt x="34" y="1550"/>
                </a:cubicBezTo>
                <a:cubicBezTo>
                  <a:pt x="0" y="1561"/>
                  <a:pt x="0" y="1561"/>
                  <a:pt x="0" y="1561"/>
                </a:cubicBezTo>
              </a:path>
            </a:pathLst>
          </a:custGeom>
          <a:noFill/>
          <a:ln w="23813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" name="Rectangle 69"/>
          <p:cNvSpPr>
            <a:spLocks noChangeArrowheads="1"/>
          </p:cNvSpPr>
          <p:nvPr/>
        </p:nvSpPr>
        <p:spPr bwMode="auto">
          <a:xfrm>
            <a:off x="6875463" y="5316538"/>
            <a:ext cx="257175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4215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Rectangle 70"/>
          <p:cNvSpPr>
            <a:spLocks noChangeArrowheads="1"/>
          </p:cNvSpPr>
          <p:nvPr/>
        </p:nvSpPr>
        <p:spPr bwMode="auto">
          <a:xfrm>
            <a:off x="7058026" y="4764088"/>
            <a:ext cx="257175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4202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" name="Rectangle 71"/>
          <p:cNvSpPr>
            <a:spLocks noChangeArrowheads="1"/>
          </p:cNvSpPr>
          <p:nvPr/>
        </p:nvSpPr>
        <p:spPr bwMode="auto">
          <a:xfrm>
            <a:off x="6632576" y="4405313"/>
            <a:ext cx="257175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4216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Rectangle 72"/>
          <p:cNvSpPr>
            <a:spLocks noChangeArrowheads="1"/>
          </p:cNvSpPr>
          <p:nvPr/>
        </p:nvSpPr>
        <p:spPr bwMode="auto">
          <a:xfrm>
            <a:off x="8040688" y="4532313"/>
            <a:ext cx="257175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4203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Rectangle 73"/>
          <p:cNvSpPr>
            <a:spLocks noChangeArrowheads="1"/>
          </p:cNvSpPr>
          <p:nvPr/>
        </p:nvSpPr>
        <p:spPr bwMode="auto">
          <a:xfrm>
            <a:off x="6119813" y="4425950"/>
            <a:ext cx="257175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4218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Rectangle 74"/>
          <p:cNvSpPr>
            <a:spLocks noChangeArrowheads="1"/>
          </p:cNvSpPr>
          <p:nvPr/>
        </p:nvSpPr>
        <p:spPr bwMode="auto">
          <a:xfrm>
            <a:off x="5854701" y="3927475"/>
            <a:ext cx="257175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4219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Rectangle 75"/>
          <p:cNvSpPr>
            <a:spLocks noChangeArrowheads="1"/>
          </p:cNvSpPr>
          <p:nvPr/>
        </p:nvSpPr>
        <p:spPr bwMode="auto">
          <a:xfrm>
            <a:off x="7302501" y="4041775"/>
            <a:ext cx="257175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4214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Rectangle 76"/>
          <p:cNvSpPr>
            <a:spLocks noChangeArrowheads="1"/>
          </p:cNvSpPr>
          <p:nvPr/>
        </p:nvSpPr>
        <p:spPr bwMode="auto">
          <a:xfrm>
            <a:off x="8321676" y="4079875"/>
            <a:ext cx="257175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4213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Rectangle 77"/>
          <p:cNvSpPr>
            <a:spLocks noChangeArrowheads="1"/>
          </p:cNvSpPr>
          <p:nvPr/>
        </p:nvSpPr>
        <p:spPr bwMode="auto">
          <a:xfrm>
            <a:off x="8655051" y="3659188"/>
            <a:ext cx="257175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4201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1" name="Rectangle 78"/>
          <p:cNvSpPr>
            <a:spLocks noChangeArrowheads="1"/>
          </p:cNvSpPr>
          <p:nvPr/>
        </p:nvSpPr>
        <p:spPr bwMode="auto">
          <a:xfrm>
            <a:off x="8199438" y="3089275"/>
            <a:ext cx="257175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4211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" name="Rectangle 79"/>
          <p:cNvSpPr>
            <a:spLocks noChangeArrowheads="1"/>
          </p:cNvSpPr>
          <p:nvPr/>
        </p:nvSpPr>
        <p:spPr bwMode="auto">
          <a:xfrm>
            <a:off x="7778751" y="3490913"/>
            <a:ext cx="257175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4212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3" name="Rectangle 80"/>
          <p:cNvSpPr>
            <a:spLocks noChangeArrowheads="1"/>
          </p:cNvSpPr>
          <p:nvPr/>
        </p:nvSpPr>
        <p:spPr bwMode="auto">
          <a:xfrm>
            <a:off x="6951663" y="3243263"/>
            <a:ext cx="257175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4217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Rectangle 81"/>
          <p:cNvSpPr>
            <a:spLocks noChangeArrowheads="1"/>
          </p:cNvSpPr>
          <p:nvPr/>
        </p:nvSpPr>
        <p:spPr bwMode="auto">
          <a:xfrm>
            <a:off x="5872163" y="2770188"/>
            <a:ext cx="257175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4220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Rectangle 82"/>
          <p:cNvSpPr>
            <a:spLocks noChangeArrowheads="1"/>
          </p:cNvSpPr>
          <p:nvPr/>
        </p:nvSpPr>
        <p:spPr bwMode="auto">
          <a:xfrm>
            <a:off x="5470526" y="1806575"/>
            <a:ext cx="257175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4221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Rectangle 83"/>
          <p:cNvSpPr>
            <a:spLocks noChangeArrowheads="1"/>
          </p:cNvSpPr>
          <p:nvPr/>
        </p:nvSpPr>
        <p:spPr bwMode="auto">
          <a:xfrm>
            <a:off x="5237163" y="796925"/>
            <a:ext cx="257175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4222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" name="Rectangle 84"/>
          <p:cNvSpPr>
            <a:spLocks noChangeArrowheads="1"/>
          </p:cNvSpPr>
          <p:nvPr/>
        </p:nvSpPr>
        <p:spPr bwMode="auto">
          <a:xfrm>
            <a:off x="5732463" y="5475288"/>
            <a:ext cx="257175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4204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8" name="Rectangle 85"/>
          <p:cNvSpPr>
            <a:spLocks noChangeArrowheads="1"/>
          </p:cNvSpPr>
          <p:nvPr/>
        </p:nvSpPr>
        <p:spPr bwMode="auto">
          <a:xfrm>
            <a:off x="5027613" y="5283200"/>
            <a:ext cx="257175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4205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9" name="Rectangle 86"/>
          <p:cNvSpPr>
            <a:spLocks noChangeArrowheads="1"/>
          </p:cNvSpPr>
          <p:nvPr/>
        </p:nvSpPr>
        <p:spPr bwMode="auto">
          <a:xfrm>
            <a:off x="5807076" y="4659313"/>
            <a:ext cx="257175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4223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" name="Rectangle 87"/>
          <p:cNvSpPr>
            <a:spLocks noChangeArrowheads="1"/>
          </p:cNvSpPr>
          <p:nvPr/>
        </p:nvSpPr>
        <p:spPr bwMode="auto">
          <a:xfrm>
            <a:off x="4464051" y="5080000"/>
            <a:ext cx="257175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4225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1" name="Rectangle 88"/>
          <p:cNvSpPr>
            <a:spLocks noChangeArrowheads="1"/>
          </p:cNvSpPr>
          <p:nvPr/>
        </p:nvSpPr>
        <p:spPr bwMode="auto">
          <a:xfrm>
            <a:off x="3694113" y="5248275"/>
            <a:ext cx="257175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4206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" name="Rectangle 89"/>
          <p:cNvSpPr>
            <a:spLocks noChangeArrowheads="1"/>
          </p:cNvSpPr>
          <p:nvPr/>
        </p:nvSpPr>
        <p:spPr bwMode="auto">
          <a:xfrm>
            <a:off x="3886201" y="4325938"/>
            <a:ext cx="257175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4207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3" name="Rectangle 90"/>
          <p:cNvSpPr>
            <a:spLocks noChangeArrowheads="1"/>
          </p:cNvSpPr>
          <p:nvPr/>
        </p:nvSpPr>
        <p:spPr bwMode="auto">
          <a:xfrm>
            <a:off x="4800601" y="4157663"/>
            <a:ext cx="257175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4226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4" name="Rectangle 91"/>
          <p:cNvSpPr>
            <a:spLocks noChangeArrowheads="1"/>
          </p:cNvSpPr>
          <p:nvPr/>
        </p:nvSpPr>
        <p:spPr bwMode="auto">
          <a:xfrm>
            <a:off x="4267201" y="4670425"/>
            <a:ext cx="257175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4227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5" name="Rectangle 92"/>
          <p:cNvSpPr>
            <a:spLocks noChangeArrowheads="1"/>
          </p:cNvSpPr>
          <p:nvPr/>
        </p:nvSpPr>
        <p:spPr bwMode="auto">
          <a:xfrm>
            <a:off x="5208588" y="3392488"/>
            <a:ext cx="257175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4224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6" name="Rectangle 93"/>
          <p:cNvSpPr>
            <a:spLocks noChangeArrowheads="1"/>
          </p:cNvSpPr>
          <p:nvPr/>
        </p:nvSpPr>
        <p:spPr bwMode="auto">
          <a:xfrm>
            <a:off x="4268788" y="2717800"/>
            <a:ext cx="257175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4228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" name="Rectangle 94"/>
          <p:cNvSpPr>
            <a:spLocks noChangeArrowheads="1"/>
          </p:cNvSpPr>
          <p:nvPr/>
        </p:nvSpPr>
        <p:spPr bwMode="auto">
          <a:xfrm>
            <a:off x="5213351" y="682625"/>
            <a:ext cx="1333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Rectangle 95"/>
          <p:cNvSpPr>
            <a:spLocks noChangeArrowheads="1"/>
          </p:cNvSpPr>
          <p:nvPr/>
        </p:nvSpPr>
        <p:spPr bwMode="auto">
          <a:xfrm>
            <a:off x="5278438" y="682625"/>
            <a:ext cx="27146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ykle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Rectangle 96"/>
          <p:cNvSpPr>
            <a:spLocks noChangeArrowheads="1"/>
          </p:cNvSpPr>
          <p:nvPr/>
        </p:nvSpPr>
        <p:spPr bwMode="auto">
          <a:xfrm>
            <a:off x="5456238" y="1690688"/>
            <a:ext cx="1365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Rectangle 97"/>
          <p:cNvSpPr>
            <a:spLocks noChangeArrowheads="1"/>
          </p:cNvSpPr>
          <p:nvPr/>
        </p:nvSpPr>
        <p:spPr bwMode="auto">
          <a:xfrm>
            <a:off x="5514976" y="1690688"/>
            <a:ext cx="24606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alle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" name="Rectangle 98"/>
          <p:cNvSpPr>
            <a:spLocks noChangeArrowheads="1"/>
          </p:cNvSpPr>
          <p:nvPr/>
        </p:nvSpPr>
        <p:spPr bwMode="auto">
          <a:xfrm>
            <a:off x="5803901" y="2655888"/>
            <a:ext cx="1333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" name="Rectangle 99"/>
          <p:cNvSpPr>
            <a:spLocks noChangeArrowheads="1"/>
          </p:cNvSpPr>
          <p:nvPr/>
        </p:nvSpPr>
        <p:spPr bwMode="auto">
          <a:xfrm>
            <a:off x="5865813" y="2655888"/>
            <a:ext cx="12223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" name="Rectangle 100"/>
          <p:cNvSpPr>
            <a:spLocks noChangeArrowheads="1"/>
          </p:cNvSpPr>
          <p:nvPr/>
        </p:nvSpPr>
        <p:spPr bwMode="auto">
          <a:xfrm>
            <a:off x="5919788" y="2655888"/>
            <a:ext cx="3492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gland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" name="Rectangle 101"/>
          <p:cNvSpPr>
            <a:spLocks noChangeArrowheads="1"/>
          </p:cNvSpPr>
          <p:nvPr/>
        </p:nvSpPr>
        <p:spPr bwMode="auto">
          <a:xfrm>
            <a:off x="6943726" y="3127375"/>
            <a:ext cx="2984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Åmli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" name="Rectangle 102"/>
          <p:cNvSpPr>
            <a:spLocks noChangeArrowheads="1"/>
          </p:cNvSpPr>
          <p:nvPr/>
        </p:nvSpPr>
        <p:spPr bwMode="auto">
          <a:xfrm>
            <a:off x="5776913" y="3714750"/>
            <a:ext cx="1270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" name="Rectangle 103"/>
          <p:cNvSpPr>
            <a:spLocks noChangeArrowheads="1"/>
          </p:cNvSpPr>
          <p:nvPr/>
        </p:nvSpPr>
        <p:spPr bwMode="auto">
          <a:xfrm>
            <a:off x="5830888" y="3714750"/>
            <a:ext cx="37306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vje og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Rectangle 104"/>
          <p:cNvSpPr>
            <a:spLocks noChangeArrowheads="1"/>
          </p:cNvSpPr>
          <p:nvPr/>
        </p:nvSpPr>
        <p:spPr bwMode="auto">
          <a:xfrm>
            <a:off x="5776913" y="3808413"/>
            <a:ext cx="5016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Hornnes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" name="Rectangle 105"/>
          <p:cNvSpPr>
            <a:spLocks noChangeArrowheads="1"/>
          </p:cNvSpPr>
          <p:nvPr/>
        </p:nvSpPr>
        <p:spPr bwMode="auto">
          <a:xfrm>
            <a:off x="8016876" y="2974975"/>
            <a:ext cx="23971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Gje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9" name="Rectangle 106"/>
          <p:cNvSpPr>
            <a:spLocks noChangeArrowheads="1"/>
          </p:cNvSpPr>
          <p:nvPr/>
        </p:nvSpPr>
        <p:spPr bwMode="auto">
          <a:xfrm>
            <a:off x="8178801" y="2974975"/>
            <a:ext cx="10953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" name="Rectangle 107"/>
          <p:cNvSpPr>
            <a:spLocks noChangeArrowheads="1"/>
          </p:cNvSpPr>
          <p:nvPr/>
        </p:nvSpPr>
        <p:spPr bwMode="auto">
          <a:xfrm>
            <a:off x="8218488" y="2974975"/>
            <a:ext cx="1158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1" name="Rectangle 108"/>
          <p:cNvSpPr>
            <a:spLocks noChangeArrowheads="1"/>
          </p:cNvSpPr>
          <p:nvPr/>
        </p:nvSpPr>
        <p:spPr bwMode="auto">
          <a:xfrm>
            <a:off x="8261351" y="2974975"/>
            <a:ext cx="10953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" name="Rectangle 109"/>
          <p:cNvSpPr>
            <a:spLocks noChangeArrowheads="1"/>
          </p:cNvSpPr>
          <p:nvPr/>
        </p:nvSpPr>
        <p:spPr bwMode="auto">
          <a:xfrm>
            <a:off x="8301038" y="2974975"/>
            <a:ext cx="1920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" name="Rectangle 110"/>
          <p:cNvSpPr>
            <a:spLocks noChangeArrowheads="1"/>
          </p:cNvSpPr>
          <p:nvPr/>
        </p:nvSpPr>
        <p:spPr bwMode="auto">
          <a:xfrm>
            <a:off x="7237413" y="3924300"/>
            <a:ext cx="12541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" name="Rectangle 111"/>
          <p:cNvSpPr>
            <a:spLocks noChangeArrowheads="1"/>
          </p:cNvSpPr>
          <p:nvPr/>
        </p:nvSpPr>
        <p:spPr bwMode="auto">
          <a:xfrm>
            <a:off x="7294563" y="3924300"/>
            <a:ext cx="10953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5" name="Rectangle 112"/>
          <p:cNvSpPr>
            <a:spLocks noChangeArrowheads="1"/>
          </p:cNvSpPr>
          <p:nvPr/>
        </p:nvSpPr>
        <p:spPr bwMode="auto">
          <a:xfrm>
            <a:off x="7332663" y="3924300"/>
            <a:ext cx="35401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oland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6" name="Rectangle 113"/>
          <p:cNvSpPr>
            <a:spLocks noChangeArrowheads="1"/>
          </p:cNvSpPr>
          <p:nvPr/>
        </p:nvSpPr>
        <p:spPr bwMode="auto">
          <a:xfrm>
            <a:off x="6003926" y="4310063"/>
            <a:ext cx="984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7" name="Rectangle 114"/>
          <p:cNvSpPr>
            <a:spLocks noChangeArrowheads="1"/>
          </p:cNvSpPr>
          <p:nvPr/>
        </p:nvSpPr>
        <p:spPr bwMode="auto">
          <a:xfrm>
            <a:off x="6034088" y="4310063"/>
            <a:ext cx="12223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8" name="Rectangle 115"/>
          <p:cNvSpPr>
            <a:spLocks noChangeArrowheads="1"/>
          </p:cNvSpPr>
          <p:nvPr/>
        </p:nvSpPr>
        <p:spPr bwMode="auto">
          <a:xfrm>
            <a:off x="6086476" y="4310063"/>
            <a:ext cx="3524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eland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9" name="Rectangle 116"/>
          <p:cNvSpPr>
            <a:spLocks noChangeArrowheads="1"/>
          </p:cNvSpPr>
          <p:nvPr/>
        </p:nvSpPr>
        <p:spPr bwMode="auto">
          <a:xfrm>
            <a:off x="6553201" y="4289425"/>
            <a:ext cx="20796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Bir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0" name="Rectangle 117"/>
          <p:cNvSpPr>
            <a:spLocks noChangeArrowheads="1"/>
          </p:cNvSpPr>
          <p:nvPr/>
        </p:nvSpPr>
        <p:spPr bwMode="auto">
          <a:xfrm>
            <a:off x="6686551" y="4289425"/>
            <a:ext cx="12223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1" name="Rectangle 118"/>
          <p:cNvSpPr>
            <a:spLocks noChangeArrowheads="1"/>
          </p:cNvSpPr>
          <p:nvPr/>
        </p:nvSpPr>
        <p:spPr bwMode="auto">
          <a:xfrm>
            <a:off x="6735763" y="4289425"/>
            <a:ext cx="30797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enes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2" name="Rectangle 119"/>
          <p:cNvSpPr>
            <a:spLocks noChangeArrowheads="1"/>
          </p:cNvSpPr>
          <p:nvPr/>
        </p:nvSpPr>
        <p:spPr bwMode="auto">
          <a:xfrm>
            <a:off x="7680326" y="3371850"/>
            <a:ext cx="1365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3" name="Rectangle 120"/>
          <p:cNvSpPr>
            <a:spLocks noChangeArrowheads="1"/>
          </p:cNvSpPr>
          <p:nvPr/>
        </p:nvSpPr>
        <p:spPr bwMode="auto">
          <a:xfrm>
            <a:off x="7739063" y="3371850"/>
            <a:ext cx="13017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4" name="Rectangle 121"/>
          <p:cNvSpPr>
            <a:spLocks noChangeArrowheads="1"/>
          </p:cNvSpPr>
          <p:nvPr/>
        </p:nvSpPr>
        <p:spPr bwMode="auto">
          <a:xfrm>
            <a:off x="7799388" y="3371850"/>
            <a:ext cx="12541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5" name="Rectangle 122"/>
          <p:cNvSpPr>
            <a:spLocks noChangeArrowheads="1"/>
          </p:cNvSpPr>
          <p:nvPr/>
        </p:nvSpPr>
        <p:spPr bwMode="auto">
          <a:xfrm>
            <a:off x="7851776" y="3371850"/>
            <a:ext cx="12541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å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6" name="Rectangle 123"/>
          <p:cNvSpPr>
            <a:spLocks noChangeArrowheads="1"/>
          </p:cNvSpPr>
          <p:nvPr/>
        </p:nvSpPr>
        <p:spPr bwMode="auto">
          <a:xfrm>
            <a:off x="7910513" y="3371850"/>
            <a:ext cx="10953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7" name="Rectangle 124"/>
          <p:cNvSpPr>
            <a:spLocks noChangeArrowheads="1"/>
          </p:cNvSpPr>
          <p:nvPr/>
        </p:nvSpPr>
        <p:spPr bwMode="auto">
          <a:xfrm>
            <a:off x="7948613" y="3371850"/>
            <a:ext cx="27146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shei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8" name="Rectangle 125"/>
          <p:cNvSpPr>
            <a:spLocks noChangeArrowheads="1"/>
          </p:cNvSpPr>
          <p:nvPr/>
        </p:nvSpPr>
        <p:spPr bwMode="auto">
          <a:xfrm>
            <a:off x="8636001" y="3543300"/>
            <a:ext cx="32226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Risør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9" name="Rectangle 126"/>
          <p:cNvSpPr>
            <a:spLocks noChangeArrowheads="1"/>
          </p:cNvSpPr>
          <p:nvPr/>
        </p:nvSpPr>
        <p:spPr bwMode="auto">
          <a:xfrm>
            <a:off x="8235951" y="3965575"/>
            <a:ext cx="1270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0" name="Rectangle 127"/>
          <p:cNvSpPr>
            <a:spLocks noChangeArrowheads="1"/>
          </p:cNvSpPr>
          <p:nvPr/>
        </p:nvSpPr>
        <p:spPr bwMode="auto">
          <a:xfrm>
            <a:off x="8288338" y="3965575"/>
            <a:ext cx="12223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1" name="Rectangle 128"/>
          <p:cNvSpPr>
            <a:spLocks noChangeArrowheads="1"/>
          </p:cNvSpPr>
          <p:nvPr/>
        </p:nvSpPr>
        <p:spPr bwMode="auto">
          <a:xfrm>
            <a:off x="8339138" y="3965575"/>
            <a:ext cx="2603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ede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2" name="Rectangle 129"/>
          <p:cNvSpPr>
            <a:spLocks noChangeArrowheads="1"/>
          </p:cNvSpPr>
          <p:nvPr/>
        </p:nvSpPr>
        <p:spPr bwMode="auto">
          <a:xfrm>
            <a:off x="8518526" y="3965575"/>
            <a:ext cx="1158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3" name="Rectangle 130"/>
          <p:cNvSpPr>
            <a:spLocks noChangeArrowheads="1"/>
          </p:cNvSpPr>
          <p:nvPr/>
        </p:nvSpPr>
        <p:spPr bwMode="auto">
          <a:xfrm>
            <a:off x="8562976" y="3965575"/>
            <a:ext cx="10953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4" name="Rectangle 131"/>
          <p:cNvSpPr>
            <a:spLocks noChangeArrowheads="1"/>
          </p:cNvSpPr>
          <p:nvPr/>
        </p:nvSpPr>
        <p:spPr bwMode="auto">
          <a:xfrm>
            <a:off x="8604251" y="3965575"/>
            <a:ext cx="10953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5" name="Rectangle 132"/>
          <p:cNvSpPr>
            <a:spLocks noChangeArrowheads="1"/>
          </p:cNvSpPr>
          <p:nvPr/>
        </p:nvSpPr>
        <p:spPr bwMode="auto">
          <a:xfrm>
            <a:off x="8642351" y="3965575"/>
            <a:ext cx="2603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6" name="Rectangle 133"/>
          <p:cNvSpPr>
            <a:spLocks noChangeArrowheads="1"/>
          </p:cNvSpPr>
          <p:nvPr/>
        </p:nvSpPr>
        <p:spPr bwMode="auto">
          <a:xfrm>
            <a:off x="7972426" y="4413250"/>
            <a:ext cx="1397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7" name="Rectangle 134"/>
          <p:cNvSpPr>
            <a:spLocks noChangeArrowheads="1"/>
          </p:cNvSpPr>
          <p:nvPr/>
        </p:nvSpPr>
        <p:spPr bwMode="auto">
          <a:xfrm>
            <a:off x="8043863" y="4413250"/>
            <a:ext cx="10953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8" name="Rectangle 135"/>
          <p:cNvSpPr>
            <a:spLocks noChangeArrowheads="1"/>
          </p:cNvSpPr>
          <p:nvPr/>
        </p:nvSpPr>
        <p:spPr bwMode="auto">
          <a:xfrm>
            <a:off x="8081963" y="4413250"/>
            <a:ext cx="3524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9" name="Rectangle 136"/>
          <p:cNvSpPr>
            <a:spLocks noChangeArrowheads="1"/>
          </p:cNvSpPr>
          <p:nvPr/>
        </p:nvSpPr>
        <p:spPr bwMode="auto">
          <a:xfrm>
            <a:off x="6969126" y="4646613"/>
            <a:ext cx="3190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Grim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0" name="Rectangle 137"/>
          <p:cNvSpPr>
            <a:spLocks noChangeArrowheads="1"/>
          </p:cNvSpPr>
          <p:nvPr/>
        </p:nvSpPr>
        <p:spPr bwMode="auto">
          <a:xfrm>
            <a:off x="7205663" y="4646613"/>
            <a:ext cx="1158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1" name="Rectangle 138"/>
          <p:cNvSpPr>
            <a:spLocks noChangeArrowheads="1"/>
          </p:cNvSpPr>
          <p:nvPr/>
        </p:nvSpPr>
        <p:spPr bwMode="auto">
          <a:xfrm>
            <a:off x="7250113" y="4646613"/>
            <a:ext cx="10953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2" name="Rectangle 139"/>
          <p:cNvSpPr>
            <a:spLocks noChangeArrowheads="1"/>
          </p:cNvSpPr>
          <p:nvPr/>
        </p:nvSpPr>
        <p:spPr bwMode="auto">
          <a:xfrm>
            <a:off x="7288213" y="4646613"/>
            <a:ext cx="1920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3" name="Rectangle 140"/>
          <p:cNvSpPr>
            <a:spLocks noChangeArrowheads="1"/>
          </p:cNvSpPr>
          <p:nvPr/>
        </p:nvSpPr>
        <p:spPr bwMode="auto">
          <a:xfrm>
            <a:off x="6792913" y="5200650"/>
            <a:ext cx="51117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Lillesand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4" name="Rectangle 141"/>
          <p:cNvSpPr>
            <a:spLocks noChangeArrowheads="1"/>
          </p:cNvSpPr>
          <p:nvPr/>
        </p:nvSpPr>
        <p:spPr bwMode="auto">
          <a:xfrm>
            <a:off x="4248151" y="2614613"/>
            <a:ext cx="1539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Si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5" name="Rectangle 142"/>
          <p:cNvSpPr>
            <a:spLocks noChangeArrowheads="1"/>
          </p:cNvSpPr>
          <p:nvPr/>
        </p:nvSpPr>
        <p:spPr bwMode="auto">
          <a:xfrm>
            <a:off x="4330701" y="2614613"/>
            <a:ext cx="10953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6" name="Rectangle 143"/>
          <p:cNvSpPr>
            <a:spLocks noChangeArrowheads="1"/>
          </p:cNvSpPr>
          <p:nvPr/>
        </p:nvSpPr>
        <p:spPr bwMode="auto">
          <a:xfrm>
            <a:off x="4370388" y="2614613"/>
            <a:ext cx="2222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7" name="Rectangle 144"/>
          <p:cNvSpPr>
            <a:spLocks noChangeArrowheads="1"/>
          </p:cNvSpPr>
          <p:nvPr/>
        </p:nvSpPr>
        <p:spPr bwMode="auto">
          <a:xfrm>
            <a:off x="5168901" y="3278188"/>
            <a:ext cx="2508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Åse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8" name="Rectangle 145"/>
          <p:cNvSpPr>
            <a:spLocks noChangeArrowheads="1"/>
          </p:cNvSpPr>
          <p:nvPr/>
        </p:nvSpPr>
        <p:spPr bwMode="auto">
          <a:xfrm>
            <a:off x="5343526" y="3278188"/>
            <a:ext cx="10953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9" name="Rectangle 146"/>
          <p:cNvSpPr>
            <a:spLocks noChangeArrowheads="1"/>
          </p:cNvSpPr>
          <p:nvPr/>
        </p:nvSpPr>
        <p:spPr bwMode="auto">
          <a:xfrm>
            <a:off x="5381626" y="3278188"/>
            <a:ext cx="1539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0" name="Rectangle 147"/>
          <p:cNvSpPr>
            <a:spLocks noChangeArrowheads="1"/>
          </p:cNvSpPr>
          <p:nvPr/>
        </p:nvSpPr>
        <p:spPr bwMode="auto">
          <a:xfrm>
            <a:off x="4175126" y="4554538"/>
            <a:ext cx="1333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1" name="Rectangle 148"/>
          <p:cNvSpPr>
            <a:spLocks noChangeArrowheads="1"/>
          </p:cNvSpPr>
          <p:nvPr/>
        </p:nvSpPr>
        <p:spPr bwMode="auto">
          <a:xfrm>
            <a:off x="4227513" y="4554538"/>
            <a:ext cx="48736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vinesdal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2" name="Rectangle 149"/>
          <p:cNvSpPr>
            <a:spLocks noChangeArrowheads="1"/>
          </p:cNvSpPr>
          <p:nvPr/>
        </p:nvSpPr>
        <p:spPr bwMode="auto">
          <a:xfrm>
            <a:off x="4738688" y="3948113"/>
            <a:ext cx="2428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Hæ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3" name="Rectangle 150"/>
          <p:cNvSpPr>
            <a:spLocks noChangeArrowheads="1"/>
          </p:cNvSpPr>
          <p:nvPr/>
        </p:nvSpPr>
        <p:spPr bwMode="auto">
          <a:xfrm>
            <a:off x="4903788" y="3948113"/>
            <a:ext cx="12541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4" name="Rectangle 151"/>
          <p:cNvSpPr>
            <a:spLocks noChangeArrowheads="1"/>
          </p:cNvSpPr>
          <p:nvPr/>
        </p:nvSpPr>
        <p:spPr bwMode="auto">
          <a:xfrm>
            <a:off x="4959351" y="3948113"/>
            <a:ext cx="1666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5" name="Rectangle 152"/>
          <p:cNvSpPr>
            <a:spLocks noChangeArrowheads="1"/>
          </p:cNvSpPr>
          <p:nvPr/>
        </p:nvSpPr>
        <p:spPr bwMode="auto">
          <a:xfrm>
            <a:off x="4738688" y="4044950"/>
            <a:ext cx="19843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6" name="Rectangle 153"/>
          <p:cNvSpPr>
            <a:spLocks noChangeArrowheads="1"/>
          </p:cNvSpPr>
          <p:nvPr/>
        </p:nvSpPr>
        <p:spPr bwMode="auto">
          <a:xfrm>
            <a:off x="4865688" y="4044950"/>
            <a:ext cx="1158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7" name="Rectangle 154"/>
          <p:cNvSpPr>
            <a:spLocks noChangeArrowheads="1"/>
          </p:cNvSpPr>
          <p:nvPr/>
        </p:nvSpPr>
        <p:spPr bwMode="auto">
          <a:xfrm>
            <a:off x="4910138" y="4044950"/>
            <a:ext cx="10953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8" name="Rectangle 155"/>
          <p:cNvSpPr>
            <a:spLocks noChangeArrowheads="1"/>
          </p:cNvSpPr>
          <p:nvPr/>
        </p:nvSpPr>
        <p:spPr bwMode="auto">
          <a:xfrm>
            <a:off x="4948238" y="4044950"/>
            <a:ext cx="1920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9" name="Rectangle 156"/>
          <p:cNvSpPr>
            <a:spLocks noChangeArrowheads="1"/>
          </p:cNvSpPr>
          <p:nvPr/>
        </p:nvSpPr>
        <p:spPr bwMode="auto">
          <a:xfrm>
            <a:off x="3856038" y="4106863"/>
            <a:ext cx="27146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Flek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0" name="Rectangle 157"/>
          <p:cNvSpPr>
            <a:spLocks noChangeArrowheads="1"/>
          </p:cNvSpPr>
          <p:nvPr/>
        </p:nvSpPr>
        <p:spPr bwMode="auto">
          <a:xfrm>
            <a:off x="4051301" y="4106863"/>
            <a:ext cx="12223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1" name="Rectangle 158"/>
          <p:cNvSpPr>
            <a:spLocks noChangeArrowheads="1"/>
          </p:cNvSpPr>
          <p:nvPr/>
        </p:nvSpPr>
        <p:spPr bwMode="auto">
          <a:xfrm>
            <a:off x="4100513" y="4106863"/>
            <a:ext cx="1666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2" name="Rectangle 159"/>
          <p:cNvSpPr>
            <a:spLocks noChangeArrowheads="1"/>
          </p:cNvSpPr>
          <p:nvPr/>
        </p:nvSpPr>
        <p:spPr bwMode="auto">
          <a:xfrm>
            <a:off x="3856038" y="4202113"/>
            <a:ext cx="20161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fjo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3" name="Rectangle 160"/>
          <p:cNvSpPr>
            <a:spLocks noChangeArrowheads="1"/>
          </p:cNvSpPr>
          <p:nvPr/>
        </p:nvSpPr>
        <p:spPr bwMode="auto">
          <a:xfrm>
            <a:off x="3983038" y="4202113"/>
            <a:ext cx="10953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4" name="Rectangle 161"/>
          <p:cNvSpPr>
            <a:spLocks noChangeArrowheads="1"/>
          </p:cNvSpPr>
          <p:nvPr/>
        </p:nvSpPr>
        <p:spPr bwMode="auto">
          <a:xfrm>
            <a:off x="4021138" y="4202113"/>
            <a:ext cx="1333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5" name="Rectangle 162"/>
          <p:cNvSpPr>
            <a:spLocks noChangeArrowheads="1"/>
          </p:cNvSpPr>
          <p:nvPr/>
        </p:nvSpPr>
        <p:spPr bwMode="auto">
          <a:xfrm>
            <a:off x="4918076" y="5168900"/>
            <a:ext cx="5730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Lindesnes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6" name="Rectangle 163"/>
          <p:cNvSpPr>
            <a:spLocks noChangeArrowheads="1"/>
          </p:cNvSpPr>
          <p:nvPr/>
        </p:nvSpPr>
        <p:spPr bwMode="auto">
          <a:xfrm>
            <a:off x="3643313" y="5133975"/>
            <a:ext cx="12541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7" name="Rectangle 164"/>
          <p:cNvSpPr>
            <a:spLocks noChangeArrowheads="1"/>
          </p:cNvSpPr>
          <p:nvPr/>
        </p:nvSpPr>
        <p:spPr bwMode="auto">
          <a:xfrm>
            <a:off x="3697288" y="5133975"/>
            <a:ext cx="12541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8" name="Rectangle 165"/>
          <p:cNvSpPr>
            <a:spLocks noChangeArrowheads="1"/>
          </p:cNvSpPr>
          <p:nvPr/>
        </p:nvSpPr>
        <p:spPr bwMode="auto">
          <a:xfrm>
            <a:off x="3752851" y="5133975"/>
            <a:ext cx="10953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9" name="Rectangle 166"/>
          <p:cNvSpPr>
            <a:spLocks noChangeArrowheads="1"/>
          </p:cNvSpPr>
          <p:nvPr/>
        </p:nvSpPr>
        <p:spPr bwMode="auto">
          <a:xfrm>
            <a:off x="3790951" y="5133975"/>
            <a:ext cx="31273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sund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0" name="Rectangle 167"/>
          <p:cNvSpPr>
            <a:spLocks noChangeArrowheads="1"/>
          </p:cNvSpPr>
          <p:nvPr/>
        </p:nvSpPr>
        <p:spPr bwMode="auto">
          <a:xfrm>
            <a:off x="5638801" y="4543425"/>
            <a:ext cx="1365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1" name="Rectangle 168"/>
          <p:cNvSpPr>
            <a:spLocks noChangeArrowheads="1"/>
          </p:cNvSpPr>
          <p:nvPr/>
        </p:nvSpPr>
        <p:spPr bwMode="auto">
          <a:xfrm>
            <a:off x="5700713" y="4543425"/>
            <a:ext cx="4635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ennesla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2" name="Rectangle 169"/>
          <p:cNvSpPr>
            <a:spLocks noChangeArrowheads="1"/>
          </p:cNvSpPr>
          <p:nvPr/>
        </p:nvSpPr>
        <p:spPr bwMode="auto">
          <a:xfrm>
            <a:off x="5511801" y="5360988"/>
            <a:ext cx="1333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3" name="Rectangle 170"/>
          <p:cNvSpPr>
            <a:spLocks noChangeArrowheads="1"/>
          </p:cNvSpPr>
          <p:nvPr/>
        </p:nvSpPr>
        <p:spPr bwMode="auto">
          <a:xfrm>
            <a:off x="5570538" y="5360988"/>
            <a:ext cx="1397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ri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4" name="Rectangle 171"/>
          <p:cNvSpPr>
            <a:spLocks noChangeArrowheads="1"/>
          </p:cNvSpPr>
          <p:nvPr/>
        </p:nvSpPr>
        <p:spPr bwMode="auto">
          <a:xfrm>
            <a:off x="5638801" y="5360988"/>
            <a:ext cx="1158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5" name="Rectangle 172"/>
          <p:cNvSpPr>
            <a:spLocks noChangeArrowheads="1"/>
          </p:cNvSpPr>
          <p:nvPr/>
        </p:nvSpPr>
        <p:spPr bwMode="auto">
          <a:xfrm>
            <a:off x="5686426" y="5360988"/>
            <a:ext cx="5080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tiansand</a:t>
            </a:r>
            <a:endParaRPr kumimoji="0" lang="nb-NO" alt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6" name="Rectangle 173"/>
          <p:cNvSpPr>
            <a:spLocks noChangeArrowheads="1"/>
          </p:cNvSpPr>
          <p:nvPr/>
        </p:nvSpPr>
        <p:spPr bwMode="auto">
          <a:xfrm>
            <a:off x="4384676" y="4965700"/>
            <a:ext cx="11906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7" name="Rectangle 174"/>
          <p:cNvSpPr>
            <a:spLocks noChangeArrowheads="1"/>
          </p:cNvSpPr>
          <p:nvPr/>
        </p:nvSpPr>
        <p:spPr bwMode="auto">
          <a:xfrm>
            <a:off x="4429126" y="4965700"/>
            <a:ext cx="18891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8" name="Rectangle 175"/>
          <p:cNvSpPr>
            <a:spLocks noChangeArrowheads="1"/>
          </p:cNvSpPr>
          <p:nvPr/>
        </p:nvSpPr>
        <p:spPr bwMode="auto">
          <a:xfrm>
            <a:off x="4543426" y="4965700"/>
            <a:ext cx="12541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9" name="Rectangle 176"/>
          <p:cNvSpPr>
            <a:spLocks noChangeArrowheads="1"/>
          </p:cNvSpPr>
          <p:nvPr/>
        </p:nvSpPr>
        <p:spPr bwMode="auto">
          <a:xfrm>
            <a:off x="4600576" y="4965700"/>
            <a:ext cx="2222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0" name="Line 177"/>
          <p:cNvSpPr>
            <a:spLocks noChangeShapeType="1"/>
          </p:cNvSpPr>
          <p:nvPr/>
        </p:nvSpPr>
        <p:spPr bwMode="auto">
          <a:xfrm flipV="1">
            <a:off x="4219576" y="6796088"/>
            <a:ext cx="0" cy="52388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" name="Line 178"/>
          <p:cNvSpPr>
            <a:spLocks noChangeShapeType="1"/>
          </p:cNvSpPr>
          <p:nvPr/>
        </p:nvSpPr>
        <p:spPr bwMode="auto">
          <a:xfrm flipV="1">
            <a:off x="4821238" y="6796088"/>
            <a:ext cx="0" cy="52388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" name="Line 179"/>
          <p:cNvSpPr>
            <a:spLocks noChangeShapeType="1"/>
          </p:cNvSpPr>
          <p:nvPr/>
        </p:nvSpPr>
        <p:spPr bwMode="auto">
          <a:xfrm flipV="1">
            <a:off x="5122863" y="6796088"/>
            <a:ext cx="0" cy="5080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" name="Line 180"/>
          <p:cNvSpPr>
            <a:spLocks noChangeShapeType="1"/>
          </p:cNvSpPr>
          <p:nvPr/>
        </p:nvSpPr>
        <p:spPr bwMode="auto">
          <a:xfrm flipV="1">
            <a:off x="4370388" y="6819900"/>
            <a:ext cx="0" cy="28575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" name="Line 181"/>
          <p:cNvSpPr>
            <a:spLocks noChangeShapeType="1"/>
          </p:cNvSpPr>
          <p:nvPr/>
        </p:nvSpPr>
        <p:spPr bwMode="auto">
          <a:xfrm flipV="1">
            <a:off x="4519613" y="6796088"/>
            <a:ext cx="0" cy="52388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" name="Line 182"/>
          <p:cNvSpPr>
            <a:spLocks noChangeShapeType="1"/>
          </p:cNvSpPr>
          <p:nvPr/>
        </p:nvSpPr>
        <p:spPr bwMode="auto">
          <a:xfrm flipV="1">
            <a:off x="4670426" y="6819900"/>
            <a:ext cx="0" cy="28575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" name="Line 183"/>
          <p:cNvSpPr>
            <a:spLocks noChangeShapeType="1"/>
          </p:cNvSpPr>
          <p:nvPr/>
        </p:nvSpPr>
        <p:spPr bwMode="auto">
          <a:xfrm flipV="1">
            <a:off x="4972051" y="6819900"/>
            <a:ext cx="0" cy="28575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" name="Line 184"/>
          <p:cNvSpPr>
            <a:spLocks noChangeShapeType="1"/>
          </p:cNvSpPr>
          <p:nvPr/>
        </p:nvSpPr>
        <p:spPr bwMode="auto">
          <a:xfrm>
            <a:off x="4219576" y="6848475"/>
            <a:ext cx="903288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" name="Freeform 185"/>
          <p:cNvSpPr>
            <a:spLocks noEditPoints="1"/>
          </p:cNvSpPr>
          <p:nvPr/>
        </p:nvSpPr>
        <p:spPr bwMode="auto">
          <a:xfrm>
            <a:off x="4189413" y="6713538"/>
            <a:ext cx="47625" cy="68263"/>
          </a:xfrm>
          <a:custGeom>
            <a:avLst/>
            <a:gdLst>
              <a:gd name="T0" fmla="*/ 15 w 16"/>
              <a:gd name="T1" fmla="*/ 6 h 23"/>
              <a:gd name="T2" fmla="*/ 14 w 16"/>
              <a:gd name="T3" fmla="*/ 3 h 23"/>
              <a:gd name="T4" fmla="*/ 12 w 16"/>
              <a:gd name="T5" fmla="*/ 0 h 23"/>
              <a:gd name="T6" fmla="*/ 8 w 16"/>
              <a:gd name="T7" fmla="*/ 0 h 23"/>
              <a:gd name="T8" fmla="*/ 4 w 16"/>
              <a:gd name="T9" fmla="*/ 0 h 23"/>
              <a:gd name="T10" fmla="*/ 2 w 16"/>
              <a:gd name="T11" fmla="*/ 3 h 23"/>
              <a:gd name="T12" fmla="*/ 0 w 16"/>
              <a:gd name="T13" fmla="*/ 7 h 23"/>
              <a:gd name="T14" fmla="*/ 0 w 16"/>
              <a:gd name="T15" fmla="*/ 11 h 23"/>
              <a:gd name="T16" fmla="*/ 0 w 16"/>
              <a:gd name="T17" fmla="*/ 16 h 23"/>
              <a:gd name="T18" fmla="*/ 2 w 16"/>
              <a:gd name="T19" fmla="*/ 20 h 23"/>
              <a:gd name="T20" fmla="*/ 4 w 16"/>
              <a:gd name="T21" fmla="*/ 22 h 23"/>
              <a:gd name="T22" fmla="*/ 8 w 16"/>
              <a:gd name="T23" fmla="*/ 23 h 23"/>
              <a:gd name="T24" fmla="*/ 11 w 16"/>
              <a:gd name="T25" fmla="*/ 22 h 23"/>
              <a:gd name="T26" fmla="*/ 14 w 16"/>
              <a:gd name="T27" fmla="*/ 20 h 23"/>
              <a:gd name="T28" fmla="*/ 15 w 16"/>
              <a:gd name="T29" fmla="*/ 16 h 23"/>
              <a:gd name="T30" fmla="*/ 16 w 16"/>
              <a:gd name="T31" fmla="*/ 11 h 23"/>
              <a:gd name="T32" fmla="*/ 15 w 16"/>
              <a:gd name="T33" fmla="*/ 6 h 23"/>
              <a:gd name="T34" fmla="*/ 12 w 16"/>
              <a:gd name="T35" fmla="*/ 14 h 23"/>
              <a:gd name="T36" fmla="*/ 12 w 16"/>
              <a:gd name="T37" fmla="*/ 16 h 23"/>
              <a:gd name="T38" fmla="*/ 12 w 16"/>
              <a:gd name="T39" fmla="*/ 18 h 23"/>
              <a:gd name="T40" fmla="*/ 11 w 16"/>
              <a:gd name="T41" fmla="*/ 19 h 23"/>
              <a:gd name="T42" fmla="*/ 9 w 16"/>
              <a:gd name="T43" fmla="*/ 20 h 23"/>
              <a:gd name="T44" fmla="*/ 8 w 16"/>
              <a:gd name="T45" fmla="*/ 21 h 23"/>
              <a:gd name="T46" fmla="*/ 6 w 16"/>
              <a:gd name="T47" fmla="*/ 20 h 23"/>
              <a:gd name="T48" fmla="*/ 4 w 16"/>
              <a:gd name="T49" fmla="*/ 18 h 23"/>
              <a:gd name="T50" fmla="*/ 3 w 16"/>
              <a:gd name="T51" fmla="*/ 15 h 23"/>
              <a:gd name="T52" fmla="*/ 3 w 16"/>
              <a:gd name="T53" fmla="*/ 11 h 23"/>
              <a:gd name="T54" fmla="*/ 3 w 16"/>
              <a:gd name="T55" fmla="*/ 8 h 23"/>
              <a:gd name="T56" fmla="*/ 4 w 16"/>
              <a:gd name="T57" fmla="*/ 5 h 23"/>
              <a:gd name="T58" fmla="*/ 5 w 16"/>
              <a:gd name="T59" fmla="*/ 3 h 23"/>
              <a:gd name="T60" fmla="*/ 8 w 16"/>
              <a:gd name="T61" fmla="*/ 2 h 23"/>
              <a:gd name="T62" fmla="*/ 9 w 16"/>
              <a:gd name="T63" fmla="*/ 2 h 23"/>
              <a:gd name="T64" fmla="*/ 11 w 16"/>
              <a:gd name="T65" fmla="*/ 3 h 23"/>
              <a:gd name="T66" fmla="*/ 11 w 16"/>
              <a:gd name="T67" fmla="*/ 4 h 23"/>
              <a:gd name="T68" fmla="*/ 12 w 16"/>
              <a:gd name="T69" fmla="*/ 6 h 23"/>
              <a:gd name="T70" fmla="*/ 12 w 16"/>
              <a:gd name="T71" fmla="*/ 8 h 23"/>
              <a:gd name="T72" fmla="*/ 13 w 16"/>
              <a:gd name="T73" fmla="*/ 11 h 23"/>
              <a:gd name="T74" fmla="*/ 12 w 16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3">
                <a:moveTo>
                  <a:pt x="15" y="6"/>
                </a:moveTo>
                <a:cubicBezTo>
                  <a:pt x="15" y="5"/>
                  <a:pt x="15" y="4"/>
                  <a:pt x="14" y="3"/>
                </a:cubicBezTo>
                <a:cubicBezTo>
                  <a:pt x="13" y="2"/>
                  <a:pt x="13" y="1"/>
                  <a:pt x="12" y="0"/>
                </a:cubicBezTo>
                <a:cubicBezTo>
                  <a:pt x="11" y="0"/>
                  <a:pt x="9" y="0"/>
                  <a:pt x="8" y="0"/>
                </a:cubicBezTo>
                <a:cubicBezTo>
                  <a:pt x="7" y="0"/>
                  <a:pt x="5" y="0"/>
                  <a:pt x="4" y="0"/>
                </a:cubicBezTo>
                <a:cubicBezTo>
                  <a:pt x="3" y="1"/>
                  <a:pt x="2" y="2"/>
                  <a:pt x="2" y="3"/>
                </a:cubicBezTo>
                <a:cubicBezTo>
                  <a:pt x="1" y="4"/>
                  <a:pt x="1" y="5"/>
                  <a:pt x="0" y="7"/>
                </a:cubicBezTo>
                <a:cubicBezTo>
                  <a:pt x="0" y="8"/>
                  <a:pt x="0" y="10"/>
                  <a:pt x="0" y="11"/>
                </a:cubicBezTo>
                <a:cubicBezTo>
                  <a:pt x="0" y="13"/>
                  <a:pt x="0" y="15"/>
                  <a:pt x="0" y="16"/>
                </a:cubicBezTo>
                <a:cubicBezTo>
                  <a:pt x="1" y="18"/>
                  <a:pt x="1" y="19"/>
                  <a:pt x="2" y="20"/>
                </a:cubicBezTo>
                <a:cubicBezTo>
                  <a:pt x="2" y="21"/>
                  <a:pt x="3" y="22"/>
                  <a:pt x="4" y="22"/>
                </a:cubicBezTo>
                <a:cubicBezTo>
                  <a:pt x="5" y="23"/>
                  <a:pt x="6" y="23"/>
                  <a:pt x="8" y="23"/>
                </a:cubicBezTo>
                <a:cubicBezTo>
                  <a:pt x="9" y="23"/>
                  <a:pt x="10" y="23"/>
                  <a:pt x="11" y="22"/>
                </a:cubicBezTo>
                <a:cubicBezTo>
                  <a:pt x="12" y="22"/>
                  <a:pt x="13" y="21"/>
                  <a:pt x="14" y="20"/>
                </a:cubicBezTo>
                <a:cubicBezTo>
                  <a:pt x="15" y="19"/>
                  <a:pt x="15" y="17"/>
                  <a:pt x="15" y="16"/>
                </a:cubicBezTo>
                <a:cubicBezTo>
                  <a:pt x="16" y="15"/>
                  <a:pt x="16" y="13"/>
                  <a:pt x="16" y="11"/>
                </a:cubicBezTo>
                <a:cubicBezTo>
                  <a:pt x="16" y="9"/>
                  <a:pt x="16" y="8"/>
                  <a:pt x="15" y="6"/>
                </a:cubicBezTo>
                <a:close/>
                <a:moveTo>
                  <a:pt x="12" y="14"/>
                </a:moveTo>
                <a:cubicBezTo>
                  <a:pt x="12" y="15"/>
                  <a:pt x="12" y="15"/>
                  <a:pt x="12" y="16"/>
                </a:cubicBezTo>
                <a:cubicBezTo>
                  <a:pt x="12" y="17"/>
                  <a:pt x="12" y="17"/>
                  <a:pt x="12" y="18"/>
                </a:cubicBezTo>
                <a:cubicBezTo>
                  <a:pt x="11" y="18"/>
                  <a:pt x="11" y="19"/>
                  <a:pt x="11" y="19"/>
                </a:cubicBezTo>
                <a:cubicBezTo>
                  <a:pt x="10" y="20"/>
                  <a:pt x="10" y="20"/>
                  <a:pt x="9" y="20"/>
                </a:cubicBezTo>
                <a:cubicBezTo>
                  <a:pt x="9" y="20"/>
                  <a:pt x="8" y="21"/>
                  <a:pt x="8" y="21"/>
                </a:cubicBezTo>
                <a:cubicBezTo>
                  <a:pt x="7" y="21"/>
                  <a:pt x="6" y="20"/>
                  <a:pt x="6" y="20"/>
                </a:cubicBezTo>
                <a:cubicBezTo>
                  <a:pt x="5" y="20"/>
                  <a:pt x="5" y="19"/>
                  <a:pt x="4" y="18"/>
                </a:cubicBezTo>
                <a:cubicBezTo>
                  <a:pt x="4" y="18"/>
                  <a:pt x="3" y="17"/>
                  <a:pt x="3" y="15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10"/>
                  <a:pt x="3" y="9"/>
                  <a:pt x="3" y="8"/>
                </a:cubicBezTo>
                <a:cubicBezTo>
                  <a:pt x="3" y="6"/>
                  <a:pt x="4" y="6"/>
                  <a:pt x="4" y="5"/>
                </a:cubicBezTo>
                <a:cubicBezTo>
                  <a:pt x="4" y="4"/>
                  <a:pt x="5" y="3"/>
                  <a:pt x="5" y="3"/>
                </a:cubicBezTo>
                <a:cubicBezTo>
                  <a:pt x="6" y="2"/>
                  <a:pt x="7" y="2"/>
                  <a:pt x="8" y="2"/>
                </a:cubicBezTo>
                <a:cubicBezTo>
                  <a:pt x="8" y="2"/>
                  <a:pt x="9" y="2"/>
                  <a:pt x="9" y="2"/>
                </a:cubicBezTo>
                <a:cubicBezTo>
                  <a:pt x="10" y="2"/>
                  <a:pt x="10" y="3"/>
                  <a:pt x="11" y="3"/>
                </a:cubicBezTo>
                <a:cubicBezTo>
                  <a:pt x="11" y="3"/>
                  <a:pt x="11" y="4"/>
                  <a:pt x="11" y="4"/>
                </a:cubicBezTo>
                <a:cubicBezTo>
                  <a:pt x="12" y="5"/>
                  <a:pt x="12" y="5"/>
                  <a:pt x="12" y="6"/>
                </a:cubicBezTo>
                <a:cubicBezTo>
                  <a:pt x="12" y="7"/>
                  <a:pt x="12" y="7"/>
                  <a:pt x="12" y="8"/>
                </a:cubicBezTo>
                <a:cubicBezTo>
                  <a:pt x="13" y="9"/>
                  <a:pt x="13" y="10"/>
                  <a:pt x="13" y="11"/>
                </a:cubicBezTo>
                <a:cubicBezTo>
                  <a:pt x="13" y="12"/>
                  <a:pt x="13" y="13"/>
                  <a:pt x="12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" name="Freeform 186"/>
          <p:cNvSpPr>
            <a:spLocks/>
          </p:cNvSpPr>
          <p:nvPr/>
        </p:nvSpPr>
        <p:spPr bwMode="auto">
          <a:xfrm>
            <a:off x="4768851" y="6713538"/>
            <a:ext cx="41275" cy="68263"/>
          </a:xfrm>
          <a:custGeom>
            <a:avLst/>
            <a:gdLst>
              <a:gd name="T0" fmla="*/ 14 w 14"/>
              <a:gd name="T1" fmla="*/ 21 h 23"/>
              <a:gd name="T2" fmla="*/ 14 w 14"/>
              <a:gd name="T3" fmla="*/ 20 h 23"/>
              <a:gd name="T4" fmla="*/ 14 w 14"/>
              <a:gd name="T5" fmla="*/ 20 h 23"/>
              <a:gd name="T6" fmla="*/ 13 w 14"/>
              <a:gd name="T7" fmla="*/ 20 h 23"/>
              <a:gd name="T8" fmla="*/ 3 w 14"/>
              <a:gd name="T9" fmla="*/ 20 h 23"/>
              <a:gd name="T10" fmla="*/ 7 w 14"/>
              <a:gd name="T11" fmla="*/ 16 h 23"/>
              <a:gd name="T12" fmla="*/ 10 w 14"/>
              <a:gd name="T13" fmla="*/ 13 h 23"/>
              <a:gd name="T14" fmla="*/ 12 w 14"/>
              <a:gd name="T15" fmla="*/ 10 h 23"/>
              <a:gd name="T16" fmla="*/ 13 w 14"/>
              <a:gd name="T17" fmla="*/ 8 h 23"/>
              <a:gd name="T18" fmla="*/ 13 w 14"/>
              <a:gd name="T19" fmla="*/ 5 h 23"/>
              <a:gd name="T20" fmla="*/ 13 w 14"/>
              <a:gd name="T21" fmla="*/ 3 h 23"/>
              <a:gd name="T22" fmla="*/ 11 w 14"/>
              <a:gd name="T23" fmla="*/ 1 h 23"/>
              <a:gd name="T24" fmla="*/ 9 w 14"/>
              <a:gd name="T25" fmla="*/ 0 h 23"/>
              <a:gd name="T26" fmla="*/ 6 w 14"/>
              <a:gd name="T27" fmla="*/ 0 h 23"/>
              <a:gd name="T28" fmla="*/ 4 w 14"/>
              <a:gd name="T29" fmla="*/ 0 h 23"/>
              <a:gd name="T30" fmla="*/ 3 w 14"/>
              <a:gd name="T31" fmla="*/ 0 h 23"/>
              <a:gd name="T32" fmla="*/ 1 w 14"/>
              <a:gd name="T33" fmla="*/ 1 h 23"/>
              <a:gd name="T34" fmla="*/ 1 w 14"/>
              <a:gd name="T35" fmla="*/ 1 h 23"/>
              <a:gd name="T36" fmla="*/ 0 w 14"/>
              <a:gd name="T37" fmla="*/ 2 h 23"/>
              <a:gd name="T38" fmla="*/ 0 w 14"/>
              <a:gd name="T39" fmla="*/ 2 h 23"/>
              <a:gd name="T40" fmla="*/ 0 w 14"/>
              <a:gd name="T41" fmla="*/ 2 h 23"/>
              <a:gd name="T42" fmla="*/ 0 w 14"/>
              <a:gd name="T43" fmla="*/ 3 h 23"/>
              <a:gd name="T44" fmla="*/ 0 w 14"/>
              <a:gd name="T45" fmla="*/ 3 h 23"/>
              <a:gd name="T46" fmla="*/ 0 w 14"/>
              <a:gd name="T47" fmla="*/ 4 h 23"/>
              <a:gd name="T48" fmla="*/ 1 w 14"/>
              <a:gd name="T49" fmla="*/ 4 h 23"/>
              <a:gd name="T50" fmla="*/ 1 w 14"/>
              <a:gd name="T51" fmla="*/ 4 h 23"/>
              <a:gd name="T52" fmla="*/ 1 w 14"/>
              <a:gd name="T53" fmla="*/ 4 h 23"/>
              <a:gd name="T54" fmla="*/ 3 w 14"/>
              <a:gd name="T55" fmla="*/ 3 h 23"/>
              <a:gd name="T56" fmla="*/ 4 w 14"/>
              <a:gd name="T57" fmla="*/ 3 h 23"/>
              <a:gd name="T58" fmla="*/ 6 w 14"/>
              <a:gd name="T59" fmla="*/ 2 h 23"/>
              <a:gd name="T60" fmla="*/ 8 w 14"/>
              <a:gd name="T61" fmla="*/ 3 h 23"/>
              <a:gd name="T62" fmla="*/ 9 w 14"/>
              <a:gd name="T63" fmla="*/ 3 h 23"/>
              <a:gd name="T64" fmla="*/ 10 w 14"/>
              <a:gd name="T65" fmla="*/ 5 h 23"/>
              <a:gd name="T66" fmla="*/ 10 w 14"/>
              <a:gd name="T67" fmla="*/ 6 h 23"/>
              <a:gd name="T68" fmla="*/ 10 w 14"/>
              <a:gd name="T69" fmla="*/ 8 h 23"/>
              <a:gd name="T70" fmla="*/ 9 w 14"/>
              <a:gd name="T71" fmla="*/ 10 h 23"/>
              <a:gd name="T72" fmla="*/ 8 w 14"/>
              <a:gd name="T73" fmla="*/ 12 h 23"/>
              <a:gd name="T74" fmla="*/ 5 w 14"/>
              <a:gd name="T75" fmla="*/ 15 h 23"/>
              <a:gd name="T76" fmla="*/ 1 w 14"/>
              <a:gd name="T77" fmla="*/ 19 h 23"/>
              <a:gd name="T78" fmla="*/ 0 w 14"/>
              <a:gd name="T79" fmla="*/ 20 h 23"/>
              <a:gd name="T80" fmla="*/ 0 w 14"/>
              <a:gd name="T81" fmla="*/ 20 h 23"/>
              <a:gd name="T82" fmla="*/ 0 w 14"/>
              <a:gd name="T83" fmla="*/ 21 h 23"/>
              <a:gd name="T84" fmla="*/ 0 w 14"/>
              <a:gd name="T85" fmla="*/ 21 h 23"/>
              <a:gd name="T86" fmla="*/ 0 w 14"/>
              <a:gd name="T87" fmla="*/ 22 h 23"/>
              <a:gd name="T88" fmla="*/ 0 w 14"/>
              <a:gd name="T89" fmla="*/ 22 h 23"/>
              <a:gd name="T90" fmla="*/ 0 w 14"/>
              <a:gd name="T91" fmla="*/ 23 h 23"/>
              <a:gd name="T92" fmla="*/ 1 w 14"/>
              <a:gd name="T93" fmla="*/ 23 h 23"/>
              <a:gd name="T94" fmla="*/ 13 w 14"/>
              <a:gd name="T95" fmla="*/ 23 h 23"/>
              <a:gd name="T96" fmla="*/ 14 w 14"/>
              <a:gd name="T97" fmla="*/ 23 h 23"/>
              <a:gd name="T98" fmla="*/ 14 w 14"/>
              <a:gd name="T99" fmla="*/ 22 h 23"/>
              <a:gd name="T100" fmla="*/ 14 w 14"/>
              <a:gd name="T101" fmla="*/ 22 h 23"/>
              <a:gd name="T102" fmla="*/ 14 w 14"/>
              <a:gd name="T103" fmla="*/ 21 h 23"/>
              <a:gd name="T104" fmla="*/ 14 w 14"/>
              <a:gd name="T105" fmla="*/ 2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" h="23">
                <a:moveTo>
                  <a:pt x="14" y="21"/>
                </a:moveTo>
                <a:cubicBezTo>
                  <a:pt x="14" y="21"/>
                  <a:pt x="14" y="21"/>
                  <a:pt x="14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20"/>
                  <a:pt x="13" y="20"/>
                  <a:pt x="13" y="20"/>
                </a:cubicBezTo>
                <a:cubicBezTo>
                  <a:pt x="3" y="20"/>
                  <a:pt x="3" y="20"/>
                  <a:pt x="3" y="20"/>
                </a:cubicBezTo>
                <a:cubicBezTo>
                  <a:pt x="7" y="16"/>
                  <a:pt x="7" y="16"/>
                  <a:pt x="7" y="16"/>
                </a:cubicBezTo>
                <a:cubicBezTo>
                  <a:pt x="8" y="15"/>
                  <a:pt x="9" y="14"/>
                  <a:pt x="10" y="13"/>
                </a:cubicBezTo>
                <a:cubicBezTo>
                  <a:pt x="11" y="12"/>
                  <a:pt x="12" y="11"/>
                  <a:pt x="12" y="10"/>
                </a:cubicBezTo>
                <a:cubicBezTo>
                  <a:pt x="12" y="9"/>
                  <a:pt x="13" y="8"/>
                  <a:pt x="13" y="8"/>
                </a:cubicBezTo>
                <a:cubicBezTo>
                  <a:pt x="13" y="7"/>
                  <a:pt x="13" y="6"/>
                  <a:pt x="13" y="5"/>
                </a:cubicBezTo>
                <a:cubicBezTo>
                  <a:pt x="13" y="5"/>
                  <a:pt x="13" y="4"/>
                  <a:pt x="13" y="3"/>
                </a:cubicBezTo>
                <a:cubicBezTo>
                  <a:pt x="12" y="2"/>
                  <a:pt x="12" y="2"/>
                  <a:pt x="11" y="1"/>
                </a:cubicBezTo>
                <a:cubicBezTo>
                  <a:pt x="11" y="1"/>
                  <a:pt x="10" y="0"/>
                  <a:pt x="9" y="0"/>
                </a:cubicBezTo>
                <a:cubicBezTo>
                  <a:pt x="8" y="0"/>
                  <a:pt x="8" y="0"/>
                  <a:pt x="6" y="0"/>
                </a:cubicBezTo>
                <a:cubicBezTo>
                  <a:pt x="6" y="0"/>
                  <a:pt x="5" y="0"/>
                  <a:pt x="4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1"/>
                  <a:pt x="2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2" y="4"/>
                  <a:pt x="2" y="3"/>
                  <a:pt x="3" y="3"/>
                </a:cubicBezTo>
                <a:cubicBezTo>
                  <a:pt x="3" y="3"/>
                  <a:pt x="3" y="3"/>
                  <a:pt x="4" y="3"/>
                </a:cubicBezTo>
                <a:cubicBezTo>
                  <a:pt x="5" y="2"/>
                  <a:pt x="5" y="2"/>
                  <a:pt x="6" y="2"/>
                </a:cubicBezTo>
                <a:cubicBezTo>
                  <a:pt x="7" y="2"/>
                  <a:pt x="7" y="2"/>
                  <a:pt x="8" y="3"/>
                </a:cubicBezTo>
                <a:cubicBezTo>
                  <a:pt x="8" y="3"/>
                  <a:pt x="9" y="3"/>
                  <a:pt x="9" y="3"/>
                </a:cubicBezTo>
                <a:cubicBezTo>
                  <a:pt x="9" y="4"/>
                  <a:pt x="9" y="4"/>
                  <a:pt x="10" y="5"/>
                </a:cubicBezTo>
                <a:cubicBezTo>
                  <a:pt x="10" y="5"/>
                  <a:pt x="10" y="5"/>
                  <a:pt x="10" y="6"/>
                </a:cubicBezTo>
                <a:cubicBezTo>
                  <a:pt x="10" y="6"/>
                  <a:pt x="10" y="7"/>
                  <a:pt x="10" y="8"/>
                </a:cubicBezTo>
                <a:cubicBezTo>
                  <a:pt x="10" y="8"/>
                  <a:pt x="9" y="9"/>
                  <a:pt x="9" y="10"/>
                </a:cubicBezTo>
                <a:cubicBezTo>
                  <a:pt x="9" y="10"/>
                  <a:pt x="8" y="11"/>
                  <a:pt x="8" y="12"/>
                </a:cubicBezTo>
                <a:cubicBezTo>
                  <a:pt x="7" y="13"/>
                  <a:pt x="6" y="14"/>
                  <a:pt x="5" y="15"/>
                </a:cubicBezTo>
                <a:cubicBezTo>
                  <a:pt x="1" y="19"/>
                  <a:pt x="1" y="19"/>
                  <a:pt x="1" y="19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3"/>
                  <a:pt x="0" y="23"/>
                </a:cubicBezTo>
                <a:cubicBezTo>
                  <a:pt x="0" y="23"/>
                  <a:pt x="1" y="23"/>
                  <a:pt x="1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3"/>
                  <a:pt x="14" y="23"/>
                  <a:pt x="14" y="23"/>
                </a:cubicBezTo>
                <a:cubicBezTo>
                  <a:pt x="14" y="23"/>
                  <a:pt x="14" y="22"/>
                  <a:pt x="14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2"/>
                  <a:pt x="14" y="22"/>
                  <a:pt x="14" y="21"/>
                </a:cubicBezTo>
                <a:cubicBezTo>
                  <a:pt x="14" y="21"/>
                  <a:pt x="14" y="21"/>
                  <a:pt x="1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" name="Freeform 187"/>
          <p:cNvSpPr>
            <a:spLocks noEditPoints="1"/>
          </p:cNvSpPr>
          <p:nvPr/>
        </p:nvSpPr>
        <p:spPr bwMode="auto">
          <a:xfrm>
            <a:off x="4818063" y="6713538"/>
            <a:ext cx="47625" cy="68263"/>
          </a:xfrm>
          <a:custGeom>
            <a:avLst/>
            <a:gdLst>
              <a:gd name="T0" fmla="*/ 16 w 16"/>
              <a:gd name="T1" fmla="*/ 6 h 23"/>
              <a:gd name="T2" fmla="*/ 14 w 16"/>
              <a:gd name="T3" fmla="*/ 3 h 23"/>
              <a:gd name="T4" fmla="*/ 12 w 16"/>
              <a:gd name="T5" fmla="*/ 0 h 23"/>
              <a:gd name="T6" fmla="*/ 8 w 16"/>
              <a:gd name="T7" fmla="*/ 0 h 23"/>
              <a:gd name="T8" fmla="*/ 5 w 16"/>
              <a:gd name="T9" fmla="*/ 0 h 23"/>
              <a:gd name="T10" fmla="*/ 2 w 16"/>
              <a:gd name="T11" fmla="*/ 3 h 23"/>
              <a:gd name="T12" fmla="*/ 1 w 16"/>
              <a:gd name="T13" fmla="*/ 7 h 23"/>
              <a:gd name="T14" fmla="*/ 0 w 16"/>
              <a:gd name="T15" fmla="*/ 11 h 23"/>
              <a:gd name="T16" fmla="*/ 1 w 16"/>
              <a:gd name="T17" fmla="*/ 16 h 23"/>
              <a:gd name="T18" fmla="*/ 2 w 16"/>
              <a:gd name="T19" fmla="*/ 20 h 23"/>
              <a:gd name="T20" fmla="*/ 4 w 16"/>
              <a:gd name="T21" fmla="*/ 22 h 23"/>
              <a:gd name="T22" fmla="*/ 8 w 16"/>
              <a:gd name="T23" fmla="*/ 23 h 23"/>
              <a:gd name="T24" fmla="*/ 12 w 16"/>
              <a:gd name="T25" fmla="*/ 22 h 23"/>
              <a:gd name="T26" fmla="*/ 14 w 16"/>
              <a:gd name="T27" fmla="*/ 20 h 23"/>
              <a:gd name="T28" fmla="*/ 16 w 16"/>
              <a:gd name="T29" fmla="*/ 16 h 23"/>
              <a:gd name="T30" fmla="*/ 16 w 16"/>
              <a:gd name="T31" fmla="*/ 11 h 23"/>
              <a:gd name="T32" fmla="*/ 16 w 16"/>
              <a:gd name="T33" fmla="*/ 6 h 23"/>
              <a:gd name="T34" fmla="*/ 13 w 16"/>
              <a:gd name="T35" fmla="*/ 14 h 23"/>
              <a:gd name="T36" fmla="*/ 13 w 16"/>
              <a:gd name="T37" fmla="*/ 16 h 23"/>
              <a:gd name="T38" fmla="*/ 12 w 16"/>
              <a:gd name="T39" fmla="*/ 18 h 23"/>
              <a:gd name="T40" fmla="*/ 11 w 16"/>
              <a:gd name="T41" fmla="*/ 19 h 23"/>
              <a:gd name="T42" fmla="*/ 10 w 16"/>
              <a:gd name="T43" fmla="*/ 20 h 23"/>
              <a:gd name="T44" fmla="*/ 8 w 16"/>
              <a:gd name="T45" fmla="*/ 21 h 23"/>
              <a:gd name="T46" fmla="*/ 6 w 16"/>
              <a:gd name="T47" fmla="*/ 20 h 23"/>
              <a:gd name="T48" fmla="*/ 5 w 16"/>
              <a:gd name="T49" fmla="*/ 18 h 23"/>
              <a:gd name="T50" fmla="*/ 4 w 16"/>
              <a:gd name="T51" fmla="*/ 15 h 23"/>
              <a:gd name="T52" fmla="*/ 3 w 16"/>
              <a:gd name="T53" fmla="*/ 11 h 23"/>
              <a:gd name="T54" fmla="*/ 4 w 16"/>
              <a:gd name="T55" fmla="*/ 8 h 23"/>
              <a:gd name="T56" fmla="*/ 4 w 16"/>
              <a:gd name="T57" fmla="*/ 5 h 23"/>
              <a:gd name="T58" fmla="*/ 6 w 16"/>
              <a:gd name="T59" fmla="*/ 3 h 23"/>
              <a:gd name="T60" fmla="*/ 8 w 16"/>
              <a:gd name="T61" fmla="*/ 2 h 23"/>
              <a:gd name="T62" fmla="*/ 10 w 16"/>
              <a:gd name="T63" fmla="*/ 2 h 23"/>
              <a:gd name="T64" fmla="*/ 11 w 16"/>
              <a:gd name="T65" fmla="*/ 3 h 23"/>
              <a:gd name="T66" fmla="*/ 12 w 16"/>
              <a:gd name="T67" fmla="*/ 4 h 23"/>
              <a:gd name="T68" fmla="*/ 12 w 16"/>
              <a:gd name="T69" fmla="*/ 6 h 23"/>
              <a:gd name="T70" fmla="*/ 13 w 16"/>
              <a:gd name="T71" fmla="*/ 8 h 23"/>
              <a:gd name="T72" fmla="*/ 13 w 16"/>
              <a:gd name="T73" fmla="*/ 11 h 23"/>
              <a:gd name="T74" fmla="*/ 13 w 16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3">
                <a:moveTo>
                  <a:pt x="16" y="6"/>
                </a:moveTo>
                <a:cubicBezTo>
                  <a:pt x="15" y="5"/>
                  <a:pt x="15" y="4"/>
                  <a:pt x="14" y="3"/>
                </a:cubicBezTo>
                <a:cubicBezTo>
                  <a:pt x="14" y="2"/>
                  <a:pt x="13" y="1"/>
                  <a:pt x="12" y="0"/>
                </a:cubicBezTo>
                <a:cubicBezTo>
                  <a:pt x="11" y="0"/>
                  <a:pt x="10" y="0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1"/>
                  <a:pt x="3" y="2"/>
                  <a:pt x="2" y="3"/>
                </a:cubicBezTo>
                <a:cubicBezTo>
                  <a:pt x="1" y="4"/>
                  <a:pt x="1" y="5"/>
                  <a:pt x="1" y="7"/>
                </a:cubicBezTo>
                <a:cubicBezTo>
                  <a:pt x="0" y="8"/>
                  <a:pt x="0" y="10"/>
                  <a:pt x="0" y="11"/>
                </a:cubicBezTo>
                <a:cubicBezTo>
                  <a:pt x="0" y="13"/>
                  <a:pt x="0" y="15"/>
                  <a:pt x="1" y="16"/>
                </a:cubicBezTo>
                <a:cubicBezTo>
                  <a:pt x="1" y="18"/>
                  <a:pt x="1" y="19"/>
                  <a:pt x="2" y="20"/>
                </a:cubicBezTo>
                <a:cubicBezTo>
                  <a:pt x="3" y="21"/>
                  <a:pt x="3" y="22"/>
                  <a:pt x="4" y="22"/>
                </a:cubicBezTo>
                <a:cubicBezTo>
                  <a:pt x="5" y="23"/>
                  <a:pt x="7" y="23"/>
                  <a:pt x="8" y="23"/>
                </a:cubicBezTo>
                <a:cubicBezTo>
                  <a:pt x="9" y="23"/>
                  <a:pt x="11" y="23"/>
                  <a:pt x="12" y="22"/>
                </a:cubicBezTo>
                <a:cubicBezTo>
                  <a:pt x="13" y="22"/>
                  <a:pt x="14" y="21"/>
                  <a:pt x="14" y="20"/>
                </a:cubicBezTo>
                <a:cubicBezTo>
                  <a:pt x="15" y="19"/>
                  <a:pt x="15" y="17"/>
                  <a:pt x="16" y="16"/>
                </a:cubicBezTo>
                <a:cubicBezTo>
                  <a:pt x="16" y="15"/>
                  <a:pt x="16" y="13"/>
                  <a:pt x="16" y="11"/>
                </a:cubicBezTo>
                <a:cubicBezTo>
                  <a:pt x="16" y="9"/>
                  <a:pt x="16" y="8"/>
                  <a:pt x="16" y="6"/>
                </a:cubicBezTo>
                <a:close/>
                <a:moveTo>
                  <a:pt x="13" y="14"/>
                </a:moveTo>
                <a:cubicBezTo>
                  <a:pt x="13" y="15"/>
                  <a:pt x="13" y="15"/>
                  <a:pt x="13" y="16"/>
                </a:cubicBezTo>
                <a:cubicBezTo>
                  <a:pt x="12" y="17"/>
                  <a:pt x="12" y="17"/>
                  <a:pt x="12" y="18"/>
                </a:cubicBezTo>
                <a:cubicBezTo>
                  <a:pt x="12" y="18"/>
                  <a:pt x="11" y="19"/>
                  <a:pt x="11" y="19"/>
                </a:cubicBezTo>
                <a:cubicBezTo>
                  <a:pt x="11" y="20"/>
                  <a:pt x="10" y="20"/>
                  <a:pt x="10" y="20"/>
                </a:cubicBezTo>
                <a:cubicBezTo>
                  <a:pt x="9" y="20"/>
                  <a:pt x="9" y="21"/>
                  <a:pt x="8" y="21"/>
                </a:cubicBezTo>
                <a:cubicBezTo>
                  <a:pt x="7" y="21"/>
                  <a:pt x="7" y="20"/>
                  <a:pt x="6" y="20"/>
                </a:cubicBezTo>
                <a:cubicBezTo>
                  <a:pt x="5" y="20"/>
                  <a:pt x="5" y="19"/>
                  <a:pt x="5" y="18"/>
                </a:cubicBezTo>
                <a:cubicBezTo>
                  <a:pt x="4" y="18"/>
                  <a:pt x="4" y="17"/>
                  <a:pt x="4" y="15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10"/>
                  <a:pt x="3" y="9"/>
                  <a:pt x="4" y="8"/>
                </a:cubicBezTo>
                <a:cubicBezTo>
                  <a:pt x="4" y="6"/>
                  <a:pt x="4" y="6"/>
                  <a:pt x="4" y="5"/>
                </a:cubicBezTo>
                <a:cubicBezTo>
                  <a:pt x="5" y="4"/>
                  <a:pt x="5" y="3"/>
                  <a:pt x="6" y="3"/>
                </a:cubicBezTo>
                <a:cubicBezTo>
                  <a:pt x="6" y="2"/>
                  <a:pt x="7" y="2"/>
                  <a:pt x="8" y="2"/>
                </a:cubicBezTo>
                <a:cubicBezTo>
                  <a:pt x="9" y="2"/>
                  <a:pt x="9" y="2"/>
                  <a:pt x="10" y="2"/>
                </a:cubicBezTo>
                <a:cubicBezTo>
                  <a:pt x="10" y="2"/>
                  <a:pt x="11" y="3"/>
                  <a:pt x="11" y="3"/>
                </a:cubicBezTo>
                <a:cubicBezTo>
                  <a:pt x="11" y="3"/>
                  <a:pt x="12" y="4"/>
                  <a:pt x="12" y="4"/>
                </a:cubicBezTo>
                <a:cubicBezTo>
                  <a:pt x="12" y="5"/>
                  <a:pt x="12" y="5"/>
                  <a:pt x="12" y="6"/>
                </a:cubicBezTo>
                <a:cubicBezTo>
                  <a:pt x="13" y="7"/>
                  <a:pt x="13" y="7"/>
                  <a:pt x="13" y="8"/>
                </a:cubicBezTo>
                <a:cubicBezTo>
                  <a:pt x="13" y="9"/>
                  <a:pt x="13" y="10"/>
                  <a:pt x="13" y="11"/>
                </a:cubicBezTo>
                <a:cubicBezTo>
                  <a:pt x="13" y="12"/>
                  <a:pt x="13" y="13"/>
                  <a:pt x="13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" name="Freeform 188"/>
          <p:cNvSpPr>
            <a:spLocks/>
          </p:cNvSpPr>
          <p:nvPr/>
        </p:nvSpPr>
        <p:spPr bwMode="auto">
          <a:xfrm>
            <a:off x="5075238" y="6713538"/>
            <a:ext cx="41275" cy="71438"/>
          </a:xfrm>
          <a:custGeom>
            <a:avLst/>
            <a:gdLst>
              <a:gd name="T0" fmla="*/ 13 w 14"/>
              <a:gd name="T1" fmla="*/ 13 h 24"/>
              <a:gd name="T2" fmla="*/ 9 w 14"/>
              <a:gd name="T3" fmla="*/ 11 h 24"/>
              <a:gd name="T4" fmla="*/ 11 w 14"/>
              <a:gd name="T5" fmla="*/ 11 h 24"/>
              <a:gd name="T6" fmla="*/ 13 w 14"/>
              <a:gd name="T7" fmla="*/ 8 h 24"/>
              <a:gd name="T8" fmla="*/ 13 w 14"/>
              <a:gd name="T9" fmla="*/ 3 h 24"/>
              <a:gd name="T10" fmla="*/ 10 w 14"/>
              <a:gd name="T11" fmla="*/ 1 h 24"/>
              <a:gd name="T12" fmla="*/ 5 w 14"/>
              <a:gd name="T13" fmla="*/ 0 h 24"/>
              <a:gd name="T14" fmla="*/ 2 w 14"/>
              <a:gd name="T15" fmla="*/ 1 h 24"/>
              <a:gd name="T16" fmla="*/ 1 w 14"/>
              <a:gd name="T17" fmla="*/ 2 h 24"/>
              <a:gd name="T18" fmla="*/ 1 w 14"/>
              <a:gd name="T19" fmla="*/ 3 h 24"/>
              <a:gd name="T20" fmla="*/ 1 w 14"/>
              <a:gd name="T21" fmla="*/ 4 h 24"/>
              <a:gd name="T22" fmla="*/ 1 w 14"/>
              <a:gd name="T23" fmla="*/ 5 h 24"/>
              <a:gd name="T24" fmla="*/ 2 w 14"/>
              <a:gd name="T25" fmla="*/ 4 h 24"/>
              <a:gd name="T26" fmla="*/ 4 w 14"/>
              <a:gd name="T27" fmla="*/ 3 h 24"/>
              <a:gd name="T28" fmla="*/ 8 w 14"/>
              <a:gd name="T29" fmla="*/ 3 h 24"/>
              <a:gd name="T30" fmla="*/ 10 w 14"/>
              <a:gd name="T31" fmla="*/ 5 h 24"/>
              <a:gd name="T32" fmla="*/ 10 w 14"/>
              <a:gd name="T33" fmla="*/ 8 h 24"/>
              <a:gd name="T34" fmla="*/ 7 w 14"/>
              <a:gd name="T35" fmla="*/ 10 h 24"/>
              <a:gd name="T36" fmla="*/ 3 w 14"/>
              <a:gd name="T37" fmla="*/ 10 h 24"/>
              <a:gd name="T38" fmla="*/ 3 w 14"/>
              <a:gd name="T39" fmla="*/ 11 h 24"/>
              <a:gd name="T40" fmla="*/ 2 w 14"/>
              <a:gd name="T41" fmla="*/ 12 h 24"/>
              <a:gd name="T42" fmla="*/ 3 w 14"/>
              <a:gd name="T43" fmla="*/ 12 h 24"/>
              <a:gd name="T44" fmla="*/ 3 w 14"/>
              <a:gd name="T45" fmla="*/ 13 h 24"/>
              <a:gd name="T46" fmla="*/ 8 w 14"/>
              <a:gd name="T47" fmla="*/ 13 h 24"/>
              <a:gd name="T48" fmla="*/ 11 w 14"/>
              <a:gd name="T49" fmla="*/ 15 h 24"/>
              <a:gd name="T50" fmla="*/ 11 w 14"/>
              <a:gd name="T51" fmla="*/ 19 h 24"/>
              <a:gd name="T52" fmla="*/ 8 w 14"/>
              <a:gd name="T53" fmla="*/ 21 h 24"/>
              <a:gd name="T54" fmla="*/ 4 w 14"/>
              <a:gd name="T55" fmla="*/ 21 h 24"/>
              <a:gd name="T56" fmla="*/ 1 w 14"/>
              <a:gd name="T57" fmla="*/ 20 h 24"/>
              <a:gd name="T58" fmla="*/ 0 w 14"/>
              <a:gd name="T59" fmla="*/ 20 h 24"/>
              <a:gd name="T60" fmla="*/ 0 w 14"/>
              <a:gd name="T61" fmla="*/ 21 h 24"/>
              <a:gd name="T62" fmla="*/ 0 w 14"/>
              <a:gd name="T63" fmla="*/ 22 h 24"/>
              <a:gd name="T64" fmla="*/ 1 w 14"/>
              <a:gd name="T65" fmla="*/ 22 h 24"/>
              <a:gd name="T66" fmla="*/ 4 w 14"/>
              <a:gd name="T67" fmla="*/ 23 h 24"/>
              <a:gd name="T68" fmla="*/ 10 w 14"/>
              <a:gd name="T69" fmla="*/ 23 h 24"/>
              <a:gd name="T70" fmla="*/ 14 w 14"/>
              <a:gd name="T71" fmla="*/ 20 h 24"/>
              <a:gd name="T72" fmla="*/ 14 w 14"/>
              <a:gd name="T73" fmla="*/ 1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" h="24">
                <a:moveTo>
                  <a:pt x="14" y="15"/>
                </a:moveTo>
                <a:cubicBezTo>
                  <a:pt x="14" y="14"/>
                  <a:pt x="13" y="14"/>
                  <a:pt x="13" y="13"/>
                </a:cubicBezTo>
                <a:cubicBezTo>
                  <a:pt x="12" y="13"/>
                  <a:pt x="12" y="12"/>
                  <a:pt x="11" y="12"/>
                </a:cubicBezTo>
                <a:cubicBezTo>
                  <a:pt x="10" y="12"/>
                  <a:pt x="10" y="11"/>
                  <a:pt x="9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10" y="11"/>
                  <a:pt x="10" y="11"/>
                  <a:pt x="11" y="11"/>
                </a:cubicBezTo>
                <a:cubicBezTo>
                  <a:pt x="11" y="10"/>
                  <a:pt x="12" y="10"/>
                  <a:pt x="12" y="9"/>
                </a:cubicBezTo>
                <a:cubicBezTo>
                  <a:pt x="13" y="9"/>
                  <a:pt x="13" y="8"/>
                  <a:pt x="13" y="8"/>
                </a:cubicBezTo>
                <a:cubicBezTo>
                  <a:pt x="13" y="7"/>
                  <a:pt x="13" y="6"/>
                  <a:pt x="13" y="6"/>
                </a:cubicBezTo>
                <a:cubicBezTo>
                  <a:pt x="13" y="5"/>
                  <a:pt x="13" y="4"/>
                  <a:pt x="13" y="3"/>
                </a:cubicBezTo>
                <a:cubicBezTo>
                  <a:pt x="13" y="3"/>
                  <a:pt x="12" y="2"/>
                  <a:pt x="12" y="2"/>
                </a:cubicBezTo>
                <a:cubicBezTo>
                  <a:pt x="11" y="1"/>
                  <a:pt x="10" y="1"/>
                  <a:pt x="10" y="1"/>
                </a:cubicBezTo>
                <a:cubicBezTo>
                  <a:pt x="9" y="0"/>
                  <a:pt x="8" y="0"/>
                  <a:pt x="7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4" y="1"/>
                  <a:pt x="3" y="1"/>
                </a:cubicBezTo>
                <a:cubicBezTo>
                  <a:pt x="3" y="1"/>
                  <a:pt x="2" y="1"/>
                  <a:pt x="2" y="1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2" y="4"/>
                  <a:pt x="2" y="4"/>
                </a:cubicBezTo>
                <a:cubicBezTo>
                  <a:pt x="2" y="4"/>
                  <a:pt x="2" y="4"/>
                  <a:pt x="3" y="4"/>
                </a:cubicBezTo>
                <a:cubicBezTo>
                  <a:pt x="3" y="3"/>
                  <a:pt x="4" y="3"/>
                  <a:pt x="4" y="3"/>
                </a:cubicBezTo>
                <a:cubicBezTo>
                  <a:pt x="5" y="3"/>
                  <a:pt x="6" y="3"/>
                  <a:pt x="6" y="3"/>
                </a:cubicBezTo>
                <a:cubicBezTo>
                  <a:pt x="7" y="3"/>
                  <a:pt x="7" y="3"/>
                  <a:pt x="8" y="3"/>
                </a:cubicBezTo>
                <a:cubicBezTo>
                  <a:pt x="8" y="3"/>
                  <a:pt x="9" y="3"/>
                  <a:pt x="9" y="4"/>
                </a:cubicBezTo>
                <a:cubicBezTo>
                  <a:pt x="9" y="4"/>
                  <a:pt x="10" y="4"/>
                  <a:pt x="10" y="5"/>
                </a:cubicBezTo>
                <a:cubicBezTo>
                  <a:pt x="10" y="5"/>
                  <a:pt x="10" y="6"/>
                  <a:pt x="10" y="6"/>
                </a:cubicBezTo>
                <a:cubicBezTo>
                  <a:pt x="10" y="7"/>
                  <a:pt x="10" y="7"/>
                  <a:pt x="10" y="8"/>
                </a:cubicBezTo>
                <a:cubicBezTo>
                  <a:pt x="9" y="8"/>
                  <a:pt x="9" y="9"/>
                  <a:pt x="9" y="9"/>
                </a:cubicBezTo>
                <a:cubicBezTo>
                  <a:pt x="8" y="10"/>
                  <a:pt x="8" y="10"/>
                  <a:pt x="7" y="10"/>
                </a:cubicBezTo>
                <a:cubicBezTo>
                  <a:pt x="7" y="10"/>
                  <a:pt x="6" y="10"/>
                  <a:pt x="5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1"/>
                  <a:pt x="3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2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12"/>
                  <a:pt x="3" y="12"/>
                  <a:pt x="3" y="12"/>
                </a:cubicBezTo>
                <a:cubicBezTo>
                  <a:pt x="3" y="13"/>
                  <a:pt x="3" y="13"/>
                  <a:pt x="3" y="13"/>
                </a:cubicBezTo>
                <a:cubicBezTo>
                  <a:pt x="3" y="13"/>
                  <a:pt x="3" y="13"/>
                  <a:pt x="3" y="13"/>
                </a:cubicBezTo>
                <a:cubicBezTo>
                  <a:pt x="5" y="13"/>
                  <a:pt x="5" y="13"/>
                  <a:pt x="5" y="13"/>
                </a:cubicBezTo>
                <a:cubicBezTo>
                  <a:pt x="6" y="13"/>
                  <a:pt x="7" y="13"/>
                  <a:pt x="8" y="13"/>
                </a:cubicBez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1" y="15"/>
                  <a:pt x="11" y="15"/>
                </a:cubicBezTo>
                <a:cubicBezTo>
                  <a:pt x="11" y="16"/>
                  <a:pt x="11" y="16"/>
                  <a:pt x="11" y="17"/>
                </a:cubicBezTo>
                <a:cubicBezTo>
                  <a:pt x="11" y="18"/>
                  <a:pt x="11" y="18"/>
                  <a:pt x="11" y="19"/>
                </a:cubicBezTo>
                <a:cubicBezTo>
                  <a:pt x="11" y="19"/>
                  <a:pt x="10" y="20"/>
                  <a:pt x="10" y="20"/>
                </a:cubicBezTo>
                <a:cubicBezTo>
                  <a:pt x="10" y="20"/>
                  <a:pt x="9" y="21"/>
                  <a:pt x="8" y="21"/>
                </a:cubicBezTo>
                <a:cubicBezTo>
                  <a:pt x="8" y="21"/>
                  <a:pt x="7" y="21"/>
                  <a:pt x="6" y="21"/>
                </a:cubicBezTo>
                <a:cubicBezTo>
                  <a:pt x="6" y="21"/>
                  <a:pt x="5" y="21"/>
                  <a:pt x="4" y="21"/>
                </a:cubicBezTo>
                <a:cubicBezTo>
                  <a:pt x="3" y="21"/>
                  <a:pt x="3" y="20"/>
                  <a:pt x="2" y="20"/>
                </a:cubicBezTo>
                <a:cubicBezTo>
                  <a:pt x="2" y="20"/>
                  <a:pt x="2" y="20"/>
                  <a:pt x="1" y="20"/>
                </a:cubicBezTo>
                <a:cubicBezTo>
                  <a:pt x="1" y="19"/>
                  <a:pt x="1" y="19"/>
                  <a:pt x="1" y="19"/>
                </a:cubicBezTo>
                <a:cubicBezTo>
                  <a:pt x="0" y="19"/>
                  <a:pt x="0" y="19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1" y="23"/>
                  <a:pt x="2" y="23"/>
                  <a:pt x="2" y="23"/>
                </a:cubicBezTo>
                <a:cubicBezTo>
                  <a:pt x="3" y="23"/>
                  <a:pt x="4" y="23"/>
                  <a:pt x="4" y="23"/>
                </a:cubicBezTo>
                <a:cubicBezTo>
                  <a:pt x="5" y="23"/>
                  <a:pt x="6" y="24"/>
                  <a:pt x="6" y="24"/>
                </a:cubicBezTo>
                <a:cubicBezTo>
                  <a:pt x="8" y="24"/>
                  <a:pt x="9" y="23"/>
                  <a:pt x="10" y="23"/>
                </a:cubicBezTo>
                <a:cubicBezTo>
                  <a:pt x="11" y="23"/>
                  <a:pt x="12" y="22"/>
                  <a:pt x="12" y="22"/>
                </a:cubicBezTo>
                <a:cubicBezTo>
                  <a:pt x="13" y="21"/>
                  <a:pt x="13" y="20"/>
                  <a:pt x="14" y="20"/>
                </a:cubicBezTo>
                <a:cubicBezTo>
                  <a:pt x="14" y="19"/>
                  <a:pt x="14" y="18"/>
                  <a:pt x="14" y="17"/>
                </a:cubicBezTo>
                <a:cubicBezTo>
                  <a:pt x="14" y="16"/>
                  <a:pt x="14" y="15"/>
                  <a:pt x="14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2" name="Freeform 189"/>
          <p:cNvSpPr>
            <a:spLocks noEditPoints="1"/>
          </p:cNvSpPr>
          <p:nvPr/>
        </p:nvSpPr>
        <p:spPr bwMode="auto">
          <a:xfrm>
            <a:off x="5127626" y="6713538"/>
            <a:ext cx="44450" cy="71438"/>
          </a:xfrm>
          <a:custGeom>
            <a:avLst/>
            <a:gdLst>
              <a:gd name="T0" fmla="*/ 15 w 15"/>
              <a:gd name="T1" fmla="*/ 7 h 24"/>
              <a:gd name="T2" fmla="*/ 14 w 15"/>
              <a:gd name="T3" fmla="*/ 3 h 24"/>
              <a:gd name="T4" fmla="*/ 11 w 15"/>
              <a:gd name="T5" fmla="*/ 1 h 24"/>
              <a:gd name="T6" fmla="*/ 8 w 15"/>
              <a:gd name="T7" fmla="*/ 0 h 24"/>
              <a:gd name="T8" fmla="*/ 4 w 15"/>
              <a:gd name="T9" fmla="*/ 1 h 24"/>
              <a:gd name="T10" fmla="*/ 2 w 15"/>
              <a:gd name="T11" fmla="*/ 3 h 24"/>
              <a:gd name="T12" fmla="*/ 0 w 15"/>
              <a:gd name="T13" fmla="*/ 7 h 24"/>
              <a:gd name="T14" fmla="*/ 0 w 15"/>
              <a:gd name="T15" fmla="*/ 12 h 24"/>
              <a:gd name="T16" fmla="*/ 0 w 15"/>
              <a:gd name="T17" fmla="*/ 17 h 24"/>
              <a:gd name="T18" fmla="*/ 1 w 15"/>
              <a:gd name="T19" fmla="*/ 21 h 24"/>
              <a:gd name="T20" fmla="*/ 4 w 15"/>
              <a:gd name="T21" fmla="*/ 23 h 24"/>
              <a:gd name="T22" fmla="*/ 7 w 15"/>
              <a:gd name="T23" fmla="*/ 24 h 24"/>
              <a:gd name="T24" fmla="*/ 11 w 15"/>
              <a:gd name="T25" fmla="*/ 23 h 24"/>
              <a:gd name="T26" fmla="*/ 14 w 15"/>
              <a:gd name="T27" fmla="*/ 20 h 24"/>
              <a:gd name="T28" fmla="*/ 15 w 15"/>
              <a:gd name="T29" fmla="*/ 17 h 24"/>
              <a:gd name="T30" fmla="*/ 15 w 15"/>
              <a:gd name="T31" fmla="*/ 12 h 24"/>
              <a:gd name="T32" fmla="*/ 15 w 15"/>
              <a:gd name="T33" fmla="*/ 7 h 24"/>
              <a:gd name="T34" fmla="*/ 12 w 15"/>
              <a:gd name="T35" fmla="*/ 14 h 24"/>
              <a:gd name="T36" fmla="*/ 12 w 15"/>
              <a:gd name="T37" fmla="*/ 17 h 24"/>
              <a:gd name="T38" fmla="*/ 11 w 15"/>
              <a:gd name="T39" fmla="*/ 18 h 24"/>
              <a:gd name="T40" fmla="*/ 11 w 15"/>
              <a:gd name="T41" fmla="*/ 20 h 24"/>
              <a:gd name="T42" fmla="*/ 9 w 15"/>
              <a:gd name="T43" fmla="*/ 21 h 24"/>
              <a:gd name="T44" fmla="*/ 8 w 15"/>
              <a:gd name="T45" fmla="*/ 21 h 24"/>
              <a:gd name="T46" fmla="*/ 5 w 15"/>
              <a:gd name="T47" fmla="*/ 21 h 24"/>
              <a:gd name="T48" fmla="*/ 4 w 15"/>
              <a:gd name="T49" fmla="*/ 19 h 24"/>
              <a:gd name="T50" fmla="*/ 3 w 15"/>
              <a:gd name="T51" fmla="*/ 16 h 24"/>
              <a:gd name="T52" fmla="*/ 3 w 15"/>
              <a:gd name="T53" fmla="*/ 12 h 24"/>
              <a:gd name="T54" fmla="*/ 3 w 15"/>
              <a:gd name="T55" fmla="*/ 8 h 24"/>
              <a:gd name="T56" fmla="*/ 4 w 15"/>
              <a:gd name="T57" fmla="*/ 5 h 24"/>
              <a:gd name="T58" fmla="*/ 5 w 15"/>
              <a:gd name="T59" fmla="*/ 3 h 24"/>
              <a:gd name="T60" fmla="*/ 8 w 15"/>
              <a:gd name="T61" fmla="*/ 3 h 24"/>
              <a:gd name="T62" fmla="*/ 9 w 15"/>
              <a:gd name="T63" fmla="*/ 3 h 24"/>
              <a:gd name="T64" fmla="*/ 10 w 15"/>
              <a:gd name="T65" fmla="*/ 4 h 24"/>
              <a:gd name="T66" fmla="*/ 11 w 15"/>
              <a:gd name="T67" fmla="*/ 5 h 24"/>
              <a:gd name="T68" fmla="*/ 12 w 15"/>
              <a:gd name="T69" fmla="*/ 7 h 24"/>
              <a:gd name="T70" fmla="*/ 12 w 15"/>
              <a:gd name="T71" fmla="*/ 9 h 24"/>
              <a:gd name="T72" fmla="*/ 12 w 15"/>
              <a:gd name="T73" fmla="*/ 12 h 24"/>
              <a:gd name="T74" fmla="*/ 12 w 15"/>
              <a:gd name="T75" fmla="*/ 1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" h="24">
                <a:moveTo>
                  <a:pt x="15" y="7"/>
                </a:moveTo>
                <a:cubicBezTo>
                  <a:pt x="15" y="5"/>
                  <a:pt x="14" y="4"/>
                  <a:pt x="14" y="3"/>
                </a:cubicBezTo>
                <a:cubicBezTo>
                  <a:pt x="13" y="2"/>
                  <a:pt x="12" y="1"/>
                  <a:pt x="11" y="1"/>
                </a:cubicBezTo>
                <a:cubicBezTo>
                  <a:pt x="11" y="0"/>
                  <a:pt x="9" y="0"/>
                  <a:pt x="8" y="0"/>
                </a:cubicBezTo>
                <a:cubicBezTo>
                  <a:pt x="6" y="0"/>
                  <a:pt x="5" y="0"/>
                  <a:pt x="4" y="1"/>
                </a:cubicBezTo>
                <a:cubicBezTo>
                  <a:pt x="3" y="2"/>
                  <a:pt x="2" y="2"/>
                  <a:pt x="2" y="3"/>
                </a:cubicBezTo>
                <a:cubicBezTo>
                  <a:pt x="1" y="4"/>
                  <a:pt x="0" y="6"/>
                  <a:pt x="0" y="7"/>
                </a:cubicBezTo>
                <a:cubicBezTo>
                  <a:pt x="0" y="9"/>
                  <a:pt x="0" y="10"/>
                  <a:pt x="0" y="12"/>
                </a:cubicBezTo>
                <a:cubicBezTo>
                  <a:pt x="0" y="14"/>
                  <a:pt x="0" y="15"/>
                  <a:pt x="0" y="17"/>
                </a:cubicBezTo>
                <a:cubicBezTo>
                  <a:pt x="0" y="18"/>
                  <a:pt x="1" y="20"/>
                  <a:pt x="1" y="21"/>
                </a:cubicBezTo>
                <a:cubicBezTo>
                  <a:pt x="2" y="22"/>
                  <a:pt x="3" y="22"/>
                  <a:pt x="4" y="23"/>
                </a:cubicBezTo>
                <a:cubicBezTo>
                  <a:pt x="5" y="23"/>
                  <a:pt x="6" y="24"/>
                  <a:pt x="7" y="24"/>
                </a:cubicBezTo>
                <a:cubicBezTo>
                  <a:pt x="9" y="24"/>
                  <a:pt x="10" y="23"/>
                  <a:pt x="11" y="23"/>
                </a:cubicBezTo>
                <a:cubicBezTo>
                  <a:pt x="12" y="22"/>
                  <a:pt x="13" y="21"/>
                  <a:pt x="14" y="20"/>
                </a:cubicBezTo>
                <a:cubicBezTo>
                  <a:pt x="14" y="19"/>
                  <a:pt x="15" y="18"/>
                  <a:pt x="15" y="17"/>
                </a:cubicBezTo>
                <a:cubicBezTo>
                  <a:pt x="15" y="15"/>
                  <a:pt x="15" y="14"/>
                  <a:pt x="15" y="12"/>
                </a:cubicBezTo>
                <a:cubicBezTo>
                  <a:pt x="15" y="10"/>
                  <a:pt x="15" y="8"/>
                  <a:pt x="15" y="7"/>
                </a:cubicBezTo>
                <a:close/>
                <a:moveTo>
                  <a:pt x="12" y="14"/>
                </a:moveTo>
                <a:cubicBezTo>
                  <a:pt x="12" y="15"/>
                  <a:pt x="12" y="16"/>
                  <a:pt x="12" y="17"/>
                </a:cubicBezTo>
                <a:cubicBezTo>
                  <a:pt x="12" y="17"/>
                  <a:pt x="12" y="18"/>
                  <a:pt x="11" y="18"/>
                </a:cubicBezTo>
                <a:cubicBezTo>
                  <a:pt x="11" y="19"/>
                  <a:pt x="11" y="19"/>
                  <a:pt x="11" y="20"/>
                </a:cubicBezTo>
                <a:cubicBezTo>
                  <a:pt x="10" y="20"/>
                  <a:pt x="10" y="21"/>
                  <a:pt x="9" y="21"/>
                </a:cubicBezTo>
                <a:cubicBezTo>
                  <a:pt x="9" y="21"/>
                  <a:pt x="8" y="21"/>
                  <a:pt x="8" y="21"/>
                </a:cubicBezTo>
                <a:cubicBezTo>
                  <a:pt x="7" y="21"/>
                  <a:pt x="6" y="21"/>
                  <a:pt x="5" y="21"/>
                </a:cubicBezTo>
                <a:cubicBezTo>
                  <a:pt x="5" y="20"/>
                  <a:pt x="4" y="20"/>
                  <a:pt x="4" y="19"/>
                </a:cubicBezTo>
                <a:cubicBezTo>
                  <a:pt x="4" y="18"/>
                  <a:pt x="3" y="17"/>
                  <a:pt x="3" y="16"/>
                </a:cubicBezTo>
                <a:cubicBezTo>
                  <a:pt x="3" y="15"/>
                  <a:pt x="3" y="13"/>
                  <a:pt x="3" y="12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3" y="6"/>
                  <a:pt x="4" y="5"/>
                </a:cubicBezTo>
                <a:cubicBezTo>
                  <a:pt x="4" y="4"/>
                  <a:pt x="5" y="4"/>
                  <a:pt x="5" y="3"/>
                </a:cubicBezTo>
                <a:cubicBezTo>
                  <a:pt x="6" y="3"/>
                  <a:pt x="7" y="3"/>
                  <a:pt x="8" y="3"/>
                </a:cubicBezTo>
                <a:cubicBezTo>
                  <a:pt x="8" y="3"/>
                  <a:pt x="9" y="3"/>
                  <a:pt x="9" y="3"/>
                </a:cubicBezTo>
                <a:cubicBezTo>
                  <a:pt x="10" y="3"/>
                  <a:pt x="10" y="3"/>
                  <a:pt x="10" y="4"/>
                </a:cubicBezTo>
                <a:cubicBezTo>
                  <a:pt x="11" y="4"/>
                  <a:pt x="11" y="4"/>
                  <a:pt x="11" y="5"/>
                </a:cubicBezTo>
                <a:cubicBezTo>
                  <a:pt x="12" y="5"/>
                  <a:pt x="12" y="6"/>
                  <a:pt x="12" y="7"/>
                </a:cubicBezTo>
                <a:cubicBezTo>
                  <a:pt x="12" y="7"/>
                  <a:pt x="12" y="8"/>
                  <a:pt x="12" y="9"/>
                </a:cubicBezTo>
                <a:cubicBezTo>
                  <a:pt x="12" y="10"/>
                  <a:pt x="12" y="11"/>
                  <a:pt x="12" y="12"/>
                </a:cubicBezTo>
                <a:cubicBezTo>
                  <a:pt x="12" y="13"/>
                  <a:pt x="12" y="14"/>
                  <a:pt x="12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3" name="Freeform 190"/>
          <p:cNvSpPr>
            <a:spLocks/>
          </p:cNvSpPr>
          <p:nvPr/>
        </p:nvSpPr>
        <p:spPr bwMode="auto">
          <a:xfrm>
            <a:off x="4470401" y="6713538"/>
            <a:ext cx="38100" cy="68263"/>
          </a:xfrm>
          <a:custGeom>
            <a:avLst/>
            <a:gdLst>
              <a:gd name="T0" fmla="*/ 13 w 13"/>
              <a:gd name="T1" fmla="*/ 21 h 23"/>
              <a:gd name="T2" fmla="*/ 13 w 13"/>
              <a:gd name="T3" fmla="*/ 21 h 23"/>
              <a:gd name="T4" fmla="*/ 13 w 13"/>
              <a:gd name="T5" fmla="*/ 20 h 23"/>
              <a:gd name="T6" fmla="*/ 12 w 13"/>
              <a:gd name="T7" fmla="*/ 20 h 23"/>
              <a:gd name="T8" fmla="*/ 8 w 13"/>
              <a:gd name="T9" fmla="*/ 20 h 23"/>
              <a:gd name="T10" fmla="*/ 8 w 13"/>
              <a:gd name="T11" fmla="*/ 0 h 23"/>
              <a:gd name="T12" fmla="*/ 8 w 13"/>
              <a:gd name="T13" fmla="*/ 0 h 23"/>
              <a:gd name="T14" fmla="*/ 8 w 13"/>
              <a:gd name="T15" fmla="*/ 0 h 23"/>
              <a:gd name="T16" fmla="*/ 8 w 13"/>
              <a:gd name="T17" fmla="*/ 0 h 23"/>
              <a:gd name="T18" fmla="*/ 7 w 13"/>
              <a:gd name="T19" fmla="*/ 0 h 23"/>
              <a:gd name="T20" fmla="*/ 6 w 13"/>
              <a:gd name="T21" fmla="*/ 0 h 23"/>
              <a:gd name="T22" fmla="*/ 6 w 13"/>
              <a:gd name="T23" fmla="*/ 0 h 23"/>
              <a:gd name="T24" fmla="*/ 6 w 13"/>
              <a:gd name="T25" fmla="*/ 0 h 23"/>
              <a:gd name="T26" fmla="*/ 5 w 13"/>
              <a:gd name="T27" fmla="*/ 0 h 23"/>
              <a:gd name="T28" fmla="*/ 0 w 13"/>
              <a:gd name="T29" fmla="*/ 3 h 23"/>
              <a:gd name="T30" fmla="*/ 0 w 13"/>
              <a:gd name="T31" fmla="*/ 4 h 23"/>
              <a:gd name="T32" fmla="*/ 0 w 13"/>
              <a:gd name="T33" fmla="*/ 4 h 23"/>
              <a:gd name="T34" fmla="*/ 0 w 13"/>
              <a:gd name="T35" fmla="*/ 4 h 23"/>
              <a:gd name="T36" fmla="*/ 0 w 13"/>
              <a:gd name="T37" fmla="*/ 5 h 23"/>
              <a:gd name="T38" fmla="*/ 0 w 13"/>
              <a:gd name="T39" fmla="*/ 5 h 23"/>
              <a:gd name="T40" fmla="*/ 0 w 13"/>
              <a:gd name="T41" fmla="*/ 6 h 23"/>
              <a:gd name="T42" fmla="*/ 0 w 13"/>
              <a:gd name="T43" fmla="*/ 6 h 23"/>
              <a:gd name="T44" fmla="*/ 1 w 13"/>
              <a:gd name="T45" fmla="*/ 6 h 23"/>
              <a:gd name="T46" fmla="*/ 5 w 13"/>
              <a:gd name="T47" fmla="*/ 3 h 23"/>
              <a:gd name="T48" fmla="*/ 5 w 13"/>
              <a:gd name="T49" fmla="*/ 20 h 23"/>
              <a:gd name="T50" fmla="*/ 0 w 13"/>
              <a:gd name="T51" fmla="*/ 20 h 23"/>
              <a:gd name="T52" fmla="*/ 0 w 13"/>
              <a:gd name="T53" fmla="*/ 20 h 23"/>
              <a:gd name="T54" fmla="*/ 0 w 13"/>
              <a:gd name="T55" fmla="*/ 21 h 23"/>
              <a:gd name="T56" fmla="*/ 0 w 13"/>
              <a:gd name="T57" fmla="*/ 21 h 23"/>
              <a:gd name="T58" fmla="*/ 0 w 13"/>
              <a:gd name="T59" fmla="*/ 21 h 23"/>
              <a:gd name="T60" fmla="*/ 0 w 13"/>
              <a:gd name="T61" fmla="*/ 22 h 23"/>
              <a:gd name="T62" fmla="*/ 0 w 13"/>
              <a:gd name="T63" fmla="*/ 22 h 23"/>
              <a:gd name="T64" fmla="*/ 0 w 13"/>
              <a:gd name="T65" fmla="*/ 23 h 23"/>
              <a:gd name="T66" fmla="*/ 0 w 13"/>
              <a:gd name="T67" fmla="*/ 23 h 23"/>
              <a:gd name="T68" fmla="*/ 12 w 13"/>
              <a:gd name="T69" fmla="*/ 23 h 23"/>
              <a:gd name="T70" fmla="*/ 13 w 13"/>
              <a:gd name="T71" fmla="*/ 23 h 23"/>
              <a:gd name="T72" fmla="*/ 13 w 13"/>
              <a:gd name="T73" fmla="*/ 22 h 23"/>
              <a:gd name="T74" fmla="*/ 13 w 13"/>
              <a:gd name="T75" fmla="*/ 22 h 23"/>
              <a:gd name="T76" fmla="*/ 13 w 13"/>
              <a:gd name="T77" fmla="*/ 21 h 23"/>
              <a:gd name="T78" fmla="*/ 13 w 13"/>
              <a:gd name="T79" fmla="*/ 2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3" h="23">
                <a:moveTo>
                  <a:pt x="13" y="21"/>
                </a:moveTo>
                <a:cubicBezTo>
                  <a:pt x="13" y="21"/>
                  <a:pt x="13" y="21"/>
                  <a:pt x="13" y="21"/>
                </a:cubicBezTo>
                <a:cubicBezTo>
                  <a:pt x="13" y="20"/>
                  <a:pt x="13" y="20"/>
                  <a:pt x="13" y="20"/>
                </a:cubicBezTo>
                <a:cubicBezTo>
                  <a:pt x="13" y="20"/>
                  <a:pt x="12" y="20"/>
                  <a:pt x="12" y="20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5" y="0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1" y="6"/>
                  <a:pt x="1" y="6"/>
                </a:cubicBezTo>
                <a:cubicBezTo>
                  <a:pt x="5" y="3"/>
                  <a:pt x="5" y="3"/>
                  <a:pt x="5" y="3"/>
                </a:cubicBezTo>
                <a:cubicBezTo>
                  <a:pt x="5" y="20"/>
                  <a:pt x="5" y="20"/>
                  <a:pt x="5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3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2" y="23"/>
                  <a:pt x="12" y="23"/>
                  <a:pt x="13" y="23"/>
                </a:cubicBezTo>
                <a:cubicBezTo>
                  <a:pt x="13" y="23"/>
                  <a:pt x="13" y="22"/>
                  <a:pt x="13" y="22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2"/>
                  <a:pt x="13" y="22"/>
                  <a:pt x="13" y="21"/>
                </a:cubicBezTo>
                <a:cubicBezTo>
                  <a:pt x="13" y="21"/>
                  <a:pt x="13" y="21"/>
                  <a:pt x="13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4" name="Freeform 191"/>
          <p:cNvSpPr>
            <a:spLocks noEditPoints="1"/>
          </p:cNvSpPr>
          <p:nvPr/>
        </p:nvSpPr>
        <p:spPr bwMode="auto">
          <a:xfrm>
            <a:off x="4518026" y="6713538"/>
            <a:ext cx="46038" cy="68263"/>
          </a:xfrm>
          <a:custGeom>
            <a:avLst/>
            <a:gdLst>
              <a:gd name="T0" fmla="*/ 16 w 16"/>
              <a:gd name="T1" fmla="*/ 6 h 23"/>
              <a:gd name="T2" fmla="*/ 14 w 16"/>
              <a:gd name="T3" fmla="*/ 3 h 23"/>
              <a:gd name="T4" fmla="*/ 12 w 16"/>
              <a:gd name="T5" fmla="*/ 0 h 23"/>
              <a:gd name="T6" fmla="*/ 8 w 16"/>
              <a:gd name="T7" fmla="*/ 0 h 23"/>
              <a:gd name="T8" fmla="*/ 4 w 16"/>
              <a:gd name="T9" fmla="*/ 0 h 23"/>
              <a:gd name="T10" fmla="*/ 2 w 16"/>
              <a:gd name="T11" fmla="*/ 3 h 23"/>
              <a:gd name="T12" fmla="*/ 1 w 16"/>
              <a:gd name="T13" fmla="*/ 7 h 23"/>
              <a:gd name="T14" fmla="*/ 0 w 16"/>
              <a:gd name="T15" fmla="*/ 11 h 23"/>
              <a:gd name="T16" fmla="*/ 1 w 16"/>
              <a:gd name="T17" fmla="*/ 16 h 23"/>
              <a:gd name="T18" fmla="*/ 2 w 16"/>
              <a:gd name="T19" fmla="*/ 20 h 23"/>
              <a:gd name="T20" fmla="*/ 4 w 16"/>
              <a:gd name="T21" fmla="*/ 22 h 23"/>
              <a:gd name="T22" fmla="*/ 8 w 16"/>
              <a:gd name="T23" fmla="*/ 23 h 23"/>
              <a:gd name="T24" fmla="*/ 12 w 16"/>
              <a:gd name="T25" fmla="*/ 22 h 23"/>
              <a:gd name="T26" fmla="*/ 14 w 16"/>
              <a:gd name="T27" fmla="*/ 20 h 23"/>
              <a:gd name="T28" fmla="*/ 16 w 16"/>
              <a:gd name="T29" fmla="*/ 16 h 23"/>
              <a:gd name="T30" fmla="*/ 16 w 16"/>
              <a:gd name="T31" fmla="*/ 11 h 23"/>
              <a:gd name="T32" fmla="*/ 16 w 16"/>
              <a:gd name="T33" fmla="*/ 6 h 23"/>
              <a:gd name="T34" fmla="*/ 13 w 16"/>
              <a:gd name="T35" fmla="*/ 14 h 23"/>
              <a:gd name="T36" fmla="*/ 12 w 16"/>
              <a:gd name="T37" fmla="*/ 16 h 23"/>
              <a:gd name="T38" fmla="*/ 12 w 16"/>
              <a:gd name="T39" fmla="*/ 18 h 23"/>
              <a:gd name="T40" fmla="*/ 11 w 16"/>
              <a:gd name="T41" fmla="*/ 19 h 23"/>
              <a:gd name="T42" fmla="*/ 10 w 16"/>
              <a:gd name="T43" fmla="*/ 20 h 23"/>
              <a:gd name="T44" fmla="*/ 8 w 16"/>
              <a:gd name="T45" fmla="*/ 21 h 23"/>
              <a:gd name="T46" fmla="*/ 6 w 16"/>
              <a:gd name="T47" fmla="*/ 20 h 23"/>
              <a:gd name="T48" fmla="*/ 4 w 16"/>
              <a:gd name="T49" fmla="*/ 18 h 23"/>
              <a:gd name="T50" fmla="*/ 4 w 16"/>
              <a:gd name="T51" fmla="*/ 15 h 23"/>
              <a:gd name="T52" fmla="*/ 3 w 16"/>
              <a:gd name="T53" fmla="*/ 11 h 23"/>
              <a:gd name="T54" fmla="*/ 3 w 16"/>
              <a:gd name="T55" fmla="*/ 8 h 23"/>
              <a:gd name="T56" fmla="*/ 4 w 16"/>
              <a:gd name="T57" fmla="*/ 5 h 23"/>
              <a:gd name="T58" fmla="*/ 6 w 16"/>
              <a:gd name="T59" fmla="*/ 3 h 23"/>
              <a:gd name="T60" fmla="*/ 8 w 16"/>
              <a:gd name="T61" fmla="*/ 2 h 23"/>
              <a:gd name="T62" fmla="*/ 10 w 16"/>
              <a:gd name="T63" fmla="*/ 2 h 23"/>
              <a:gd name="T64" fmla="*/ 11 w 16"/>
              <a:gd name="T65" fmla="*/ 3 h 23"/>
              <a:gd name="T66" fmla="*/ 12 w 16"/>
              <a:gd name="T67" fmla="*/ 4 h 23"/>
              <a:gd name="T68" fmla="*/ 12 w 16"/>
              <a:gd name="T69" fmla="*/ 6 h 23"/>
              <a:gd name="T70" fmla="*/ 13 w 16"/>
              <a:gd name="T71" fmla="*/ 8 h 23"/>
              <a:gd name="T72" fmla="*/ 13 w 16"/>
              <a:gd name="T73" fmla="*/ 11 h 23"/>
              <a:gd name="T74" fmla="*/ 13 w 16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3">
                <a:moveTo>
                  <a:pt x="16" y="6"/>
                </a:moveTo>
                <a:cubicBezTo>
                  <a:pt x="15" y="5"/>
                  <a:pt x="15" y="4"/>
                  <a:pt x="14" y="3"/>
                </a:cubicBezTo>
                <a:cubicBezTo>
                  <a:pt x="14" y="2"/>
                  <a:pt x="13" y="1"/>
                  <a:pt x="12" y="0"/>
                </a:cubicBezTo>
                <a:cubicBezTo>
                  <a:pt x="11" y="0"/>
                  <a:pt x="10" y="0"/>
                  <a:pt x="8" y="0"/>
                </a:cubicBezTo>
                <a:cubicBezTo>
                  <a:pt x="7" y="0"/>
                  <a:pt x="6" y="0"/>
                  <a:pt x="4" y="0"/>
                </a:cubicBezTo>
                <a:cubicBezTo>
                  <a:pt x="3" y="1"/>
                  <a:pt x="3" y="2"/>
                  <a:pt x="2" y="3"/>
                </a:cubicBezTo>
                <a:cubicBezTo>
                  <a:pt x="1" y="4"/>
                  <a:pt x="1" y="5"/>
                  <a:pt x="1" y="7"/>
                </a:cubicBezTo>
                <a:cubicBezTo>
                  <a:pt x="0" y="8"/>
                  <a:pt x="0" y="10"/>
                  <a:pt x="0" y="11"/>
                </a:cubicBezTo>
                <a:cubicBezTo>
                  <a:pt x="0" y="13"/>
                  <a:pt x="0" y="15"/>
                  <a:pt x="1" y="16"/>
                </a:cubicBezTo>
                <a:cubicBezTo>
                  <a:pt x="1" y="18"/>
                  <a:pt x="1" y="19"/>
                  <a:pt x="2" y="20"/>
                </a:cubicBezTo>
                <a:cubicBezTo>
                  <a:pt x="2" y="21"/>
                  <a:pt x="3" y="22"/>
                  <a:pt x="4" y="22"/>
                </a:cubicBezTo>
                <a:cubicBezTo>
                  <a:pt x="5" y="23"/>
                  <a:pt x="6" y="23"/>
                  <a:pt x="8" y="23"/>
                </a:cubicBezTo>
                <a:cubicBezTo>
                  <a:pt x="9" y="23"/>
                  <a:pt x="11" y="23"/>
                  <a:pt x="12" y="22"/>
                </a:cubicBezTo>
                <a:cubicBezTo>
                  <a:pt x="13" y="22"/>
                  <a:pt x="13" y="21"/>
                  <a:pt x="14" y="20"/>
                </a:cubicBezTo>
                <a:cubicBezTo>
                  <a:pt x="15" y="19"/>
                  <a:pt x="15" y="17"/>
                  <a:pt x="16" y="16"/>
                </a:cubicBezTo>
                <a:cubicBezTo>
                  <a:pt x="16" y="15"/>
                  <a:pt x="16" y="13"/>
                  <a:pt x="16" y="11"/>
                </a:cubicBezTo>
                <a:cubicBezTo>
                  <a:pt x="16" y="9"/>
                  <a:pt x="16" y="8"/>
                  <a:pt x="16" y="6"/>
                </a:cubicBezTo>
                <a:close/>
                <a:moveTo>
                  <a:pt x="13" y="14"/>
                </a:moveTo>
                <a:cubicBezTo>
                  <a:pt x="13" y="15"/>
                  <a:pt x="13" y="15"/>
                  <a:pt x="12" y="16"/>
                </a:cubicBezTo>
                <a:cubicBezTo>
                  <a:pt x="12" y="17"/>
                  <a:pt x="12" y="17"/>
                  <a:pt x="12" y="18"/>
                </a:cubicBezTo>
                <a:cubicBezTo>
                  <a:pt x="12" y="18"/>
                  <a:pt x="11" y="19"/>
                  <a:pt x="11" y="19"/>
                </a:cubicBezTo>
                <a:cubicBezTo>
                  <a:pt x="11" y="20"/>
                  <a:pt x="10" y="20"/>
                  <a:pt x="10" y="20"/>
                </a:cubicBezTo>
                <a:cubicBezTo>
                  <a:pt x="9" y="20"/>
                  <a:pt x="9" y="21"/>
                  <a:pt x="8" y="21"/>
                </a:cubicBezTo>
                <a:cubicBezTo>
                  <a:pt x="7" y="21"/>
                  <a:pt x="6" y="20"/>
                  <a:pt x="6" y="20"/>
                </a:cubicBezTo>
                <a:cubicBezTo>
                  <a:pt x="5" y="20"/>
                  <a:pt x="5" y="19"/>
                  <a:pt x="4" y="18"/>
                </a:cubicBezTo>
                <a:cubicBezTo>
                  <a:pt x="4" y="18"/>
                  <a:pt x="4" y="17"/>
                  <a:pt x="4" y="15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10"/>
                  <a:pt x="3" y="9"/>
                  <a:pt x="3" y="8"/>
                </a:cubicBezTo>
                <a:cubicBezTo>
                  <a:pt x="4" y="6"/>
                  <a:pt x="4" y="6"/>
                  <a:pt x="4" y="5"/>
                </a:cubicBezTo>
                <a:cubicBezTo>
                  <a:pt x="5" y="4"/>
                  <a:pt x="5" y="3"/>
                  <a:pt x="6" y="3"/>
                </a:cubicBezTo>
                <a:cubicBezTo>
                  <a:pt x="6" y="2"/>
                  <a:pt x="7" y="2"/>
                  <a:pt x="8" y="2"/>
                </a:cubicBezTo>
                <a:cubicBezTo>
                  <a:pt x="9" y="2"/>
                  <a:pt x="9" y="2"/>
                  <a:pt x="10" y="2"/>
                </a:cubicBezTo>
                <a:cubicBezTo>
                  <a:pt x="10" y="2"/>
                  <a:pt x="10" y="3"/>
                  <a:pt x="11" y="3"/>
                </a:cubicBezTo>
                <a:cubicBezTo>
                  <a:pt x="11" y="3"/>
                  <a:pt x="11" y="4"/>
                  <a:pt x="12" y="4"/>
                </a:cubicBezTo>
                <a:cubicBezTo>
                  <a:pt x="12" y="5"/>
                  <a:pt x="12" y="5"/>
                  <a:pt x="12" y="6"/>
                </a:cubicBezTo>
                <a:cubicBezTo>
                  <a:pt x="12" y="7"/>
                  <a:pt x="13" y="7"/>
                  <a:pt x="13" y="8"/>
                </a:cubicBezTo>
                <a:cubicBezTo>
                  <a:pt x="13" y="9"/>
                  <a:pt x="13" y="10"/>
                  <a:pt x="13" y="11"/>
                </a:cubicBezTo>
                <a:cubicBezTo>
                  <a:pt x="13" y="12"/>
                  <a:pt x="13" y="13"/>
                  <a:pt x="13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5" name="Freeform 192"/>
          <p:cNvSpPr>
            <a:spLocks/>
          </p:cNvSpPr>
          <p:nvPr/>
        </p:nvSpPr>
        <p:spPr bwMode="auto">
          <a:xfrm>
            <a:off x="5195888" y="6710363"/>
            <a:ext cx="38100" cy="71438"/>
          </a:xfrm>
          <a:custGeom>
            <a:avLst/>
            <a:gdLst>
              <a:gd name="T0" fmla="*/ 12 w 13"/>
              <a:gd name="T1" fmla="*/ 23 h 24"/>
              <a:gd name="T2" fmla="*/ 12 w 13"/>
              <a:gd name="T3" fmla="*/ 23 h 24"/>
              <a:gd name="T4" fmla="*/ 6 w 13"/>
              <a:gd name="T5" fmla="*/ 15 h 24"/>
              <a:gd name="T6" fmla="*/ 11 w 13"/>
              <a:gd name="T7" fmla="*/ 9 h 24"/>
              <a:gd name="T8" fmla="*/ 12 w 13"/>
              <a:gd name="T9" fmla="*/ 8 h 24"/>
              <a:gd name="T10" fmla="*/ 12 w 13"/>
              <a:gd name="T11" fmla="*/ 8 h 24"/>
              <a:gd name="T12" fmla="*/ 12 w 13"/>
              <a:gd name="T13" fmla="*/ 8 h 24"/>
              <a:gd name="T14" fmla="*/ 12 w 13"/>
              <a:gd name="T15" fmla="*/ 8 h 24"/>
              <a:gd name="T16" fmla="*/ 11 w 13"/>
              <a:gd name="T17" fmla="*/ 7 h 24"/>
              <a:gd name="T18" fmla="*/ 10 w 13"/>
              <a:gd name="T19" fmla="*/ 7 h 24"/>
              <a:gd name="T20" fmla="*/ 10 w 13"/>
              <a:gd name="T21" fmla="*/ 7 h 24"/>
              <a:gd name="T22" fmla="*/ 9 w 13"/>
              <a:gd name="T23" fmla="*/ 8 h 24"/>
              <a:gd name="T24" fmla="*/ 9 w 13"/>
              <a:gd name="T25" fmla="*/ 8 h 24"/>
              <a:gd name="T26" fmla="*/ 8 w 13"/>
              <a:gd name="T27" fmla="*/ 8 h 24"/>
              <a:gd name="T28" fmla="*/ 2 w 13"/>
              <a:gd name="T29" fmla="*/ 15 h 24"/>
              <a:gd name="T30" fmla="*/ 2 w 13"/>
              <a:gd name="T31" fmla="*/ 0 h 24"/>
              <a:gd name="T32" fmla="*/ 2 w 13"/>
              <a:gd name="T33" fmla="*/ 0 h 24"/>
              <a:gd name="T34" fmla="*/ 2 w 13"/>
              <a:gd name="T35" fmla="*/ 0 h 24"/>
              <a:gd name="T36" fmla="*/ 2 w 13"/>
              <a:gd name="T37" fmla="*/ 0 h 24"/>
              <a:gd name="T38" fmla="*/ 1 w 13"/>
              <a:gd name="T39" fmla="*/ 0 h 24"/>
              <a:gd name="T40" fmla="*/ 0 w 13"/>
              <a:gd name="T41" fmla="*/ 0 h 24"/>
              <a:gd name="T42" fmla="*/ 0 w 13"/>
              <a:gd name="T43" fmla="*/ 0 h 24"/>
              <a:gd name="T44" fmla="*/ 0 w 13"/>
              <a:gd name="T45" fmla="*/ 0 h 24"/>
              <a:gd name="T46" fmla="*/ 0 w 13"/>
              <a:gd name="T47" fmla="*/ 0 h 24"/>
              <a:gd name="T48" fmla="*/ 0 w 13"/>
              <a:gd name="T49" fmla="*/ 24 h 24"/>
              <a:gd name="T50" fmla="*/ 0 w 13"/>
              <a:gd name="T51" fmla="*/ 24 h 24"/>
              <a:gd name="T52" fmla="*/ 0 w 13"/>
              <a:gd name="T53" fmla="*/ 24 h 24"/>
              <a:gd name="T54" fmla="*/ 0 w 13"/>
              <a:gd name="T55" fmla="*/ 24 h 24"/>
              <a:gd name="T56" fmla="*/ 1 w 13"/>
              <a:gd name="T57" fmla="*/ 24 h 24"/>
              <a:gd name="T58" fmla="*/ 2 w 13"/>
              <a:gd name="T59" fmla="*/ 24 h 24"/>
              <a:gd name="T60" fmla="*/ 2 w 13"/>
              <a:gd name="T61" fmla="*/ 24 h 24"/>
              <a:gd name="T62" fmla="*/ 2 w 13"/>
              <a:gd name="T63" fmla="*/ 24 h 24"/>
              <a:gd name="T64" fmla="*/ 2 w 13"/>
              <a:gd name="T65" fmla="*/ 24 h 24"/>
              <a:gd name="T66" fmla="*/ 2 w 13"/>
              <a:gd name="T67" fmla="*/ 15 h 24"/>
              <a:gd name="T68" fmla="*/ 9 w 13"/>
              <a:gd name="T69" fmla="*/ 24 h 24"/>
              <a:gd name="T70" fmla="*/ 9 w 13"/>
              <a:gd name="T71" fmla="*/ 24 h 24"/>
              <a:gd name="T72" fmla="*/ 10 w 13"/>
              <a:gd name="T73" fmla="*/ 24 h 24"/>
              <a:gd name="T74" fmla="*/ 10 w 13"/>
              <a:gd name="T75" fmla="*/ 24 h 24"/>
              <a:gd name="T76" fmla="*/ 11 w 13"/>
              <a:gd name="T77" fmla="*/ 24 h 24"/>
              <a:gd name="T78" fmla="*/ 12 w 13"/>
              <a:gd name="T79" fmla="*/ 24 h 24"/>
              <a:gd name="T80" fmla="*/ 12 w 13"/>
              <a:gd name="T81" fmla="*/ 24 h 24"/>
              <a:gd name="T82" fmla="*/ 13 w 13"/>
              <a:gd name="T83" fmla="*/ 24 h 24"/>
              <a:gd name="T84" fmla="*/ 13 w 13"/>
              <a:gd name="T85" fmla="*/ 24 h 24"/>
              <a:gd name="T86" fmla="*/ 12 w 13"/>
              <a:gd name="T87" fmla="*/ 2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" h="24">
                <a:moveTo>
                  <a:pt x="12" y="23"/>
                </a:moveTo>
                <a:cubicBezTo>
                  <a:pt x="12" y="23"/>
                  <a:pt x="12" y="23"/>
                  <a:pt x="12" y="23"/>
                </a:cubicBezTo>
                <a:cubicBezTo>
                  <a:pt x="6" y="15"/>
                  <a:pt x="6" y="15"/>
                  <a:pt x="6" y="15"/>
                </a:cubicBezTo>
                <a:cubicBezTo>
                  <a:pt x="11" y="9"/>
                  <a:pt x="11" y="9"/>
                  <a:pt x="11" y="9"/>
                </a:cubicBezTo>
                <a:cubicBezTo>
                  <a:pt x="12" y="9"/>
                  <a:pt x="12" y="9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1" y="7"/>
                  <a:pt x="11" y="7"/>
                  <a:pt x="11" y="7"/>
                </a:cubicBezTo>
                <a:cubicBezTo>
                  <a:pt x="11" y="7"/>
                  <a:pt x="11" y="7"/>
                  <a:pt x="10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9" y="7"/>
                  <a:pt x="9" y="7"/>
                  <a:pt x="9" y="8"/>
                </a:cubicBezTo>
                <a:cubicBezTo>
                  <a:pt x="9" y="8"/>
                  <a:pt x="9" y="8"/>
                  <a:pt x="9" y="8"/>
                </a:cubicBezTo>
                <a:cubicBezTo>
                  <a:pt x="9" y="8"/>
                  <a:pt x="9" y="8"/>
                  <a:pt x="8" y="8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1" y="0"/>
                  <a:pt x="1" y="0"/>
                </a:cubicBezTo>
                <a:cubicBezTo>
                  <a:pt x="1" y="0"/>
                  <a:pt x="1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2" y="24"/>
                  <a:pt x="2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2" y="15"/>
                  <a:pt x="2" y="15"/>
                  <a:pt x="2" y="15"/>
                </a:cubicBezTo>
                <a:cubicBezTo>
                  <a:pt x="9" y="24"/>
                  <a:pt x="9" y="24"/>
                  <a:pt x="9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9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1" y="24"/>
                  <a:pt x="11" y="24"/>
                </a:cubicBezTo>
                <a:cubicBezTo>
                  <a:pt x="11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2" y="2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" name="Freeform 193"/>
          <p:cNvSpPr>
            <a:spLocks/>
          </p:cNvSpPr>
          <p:nvPr/>
        </p:nvSpPr>
        <p:spPr bwMode="auto">
          <a:xfrm>
            <a:off x="5243513" y="6731000"/>
            <a:ext cx="68263" cy="50800"/>
          </a:xfrm>
          <a:custGeom>
            <a:avLst/>
            <a:gdLst>
              <a:gd name="T0" fmla="*/ 23 w 23"/>
              <a:gd name="T1" fmla="*/ 4 h 17"/>
              <a:gd name="T2" fmla="*/ 21 w 23"/>
              <a:gd name="T3" fmla="*/ 1 h 17"/>
              <a:gd name="T4" fmla="*/ 17 w 23"/>
              <a:gd name="T5" fmla="*/ 0 h 17"/>
              <a:gd name="T6" fmla="*/ 14 w 23"/>
              <a:gd name="T7" fmla="*/ 2 h 17"/>
              <a:gd name="T8" fmla="*/ 12 w 23"/>
              <a:gd name="T9" fmla="*/ 2 h 17"/>
              <a:gd name="T10" fmla="*/ 9 w 23"/>
              <a:gd name="T11" fmla="*/ 0 h 17"/>
              <a:gd name="T12" fmla="*/ 5 w 23"/>
              <a:gd name="T13" fmla="*/ 1 h 17"/>
              <a:gd name="T14" fmla="*/ 3 w 23"/>
              <a:gd name="T15" fmla="*/ 1 h 17"/>
              <a:gd name="T16" fmla="*/ 2 w 23"/>
              <a:gd name="T17" fmla="*/ 1 h 17"/>
              <a:gd name="T18" fmla="*/ 1 w 23"/>
              <a:gd name="T19" fmla="*/ 0 h 17"/>
              <a:gd name="T20" fmla="*/ 0 w 23"/>
              <a:gd name="T21" fmla="*/ 1 h 17"/>
              <a:gd name="T22" fmla="*/ 0 w 23"/>
              <a:gd name="T23" fmla="*/ 1 h 17"/>
              <a:gd name="T24" fmla="*/ 0 w 23"/>
              <a:gd name="T25" fmla="*/ 17 h 17"/>
              <a:gd name="T26" fmla="*/ 1 w 23"/>
              <a:gd name="T27" fmla="*/ 17 h 17"/>
              <a:gd name="T28" fmla="*/ 2 w 23"/>
              <a:gd name="T29" fmla="*/ 17 h 17"/>
              <a:gd name="T30" fmla="*/ 3 w 23"/>
              <a:gd name="T31" fmla="*/ 17 h 17"/>
              <a:gd name="T32" fmla="*/ 3 w 23"/>
              <a:gd name="T33" fmla="*/ 6 h 17"/>
              <a:gd name="T34" fmla="*/ 7 w 23"/>
              <a:gd name="T35" fmla="*/ 3 h 17"/>
              <a:gd name="T36" fmla="*/ 9 w 23"/>
              <a:gd name="T37" fmla="*/ 4 h 17"/>
              <a:gd name="T38" fmla="*/ 10 w 23"/>
              <a:gd name="T39" fmla="*/ 7 h 17"/>
              <a:gd name="T40" fmla="*/ 10 w 23"/>
              <a:gd name="T41" fmla="*/ 17 h 17"/>
              <a:gd name="T42" fmla="*/ 11 w 23"/>
              <a:gd name="T43" fmla="*/ 17 h 17"/>
              <a:gd name="T44" fmla="*/ 12 w 23"/>
              <a:gd name="T45" fmla="*/ 17 h 17"/>
              <a:gd name="T46" fmla="*/ 13 w 23"/>
              <a:gd name="T47" fmla="*/ 17 h 17"/>
              <a:gd name="T48" fmla="*/ 13 w 23"/>
              <a:gd name="T49" fmla="*/ 6 h 17"/>
              <a:gd name="T50" fmla="*/ 17 w 23"/>
              <a:gd name="T51" fmla="*/ 3 h 17"/>
              <a:gd name="T52" fmla="*/ 20 w 23"/>
              <a:gd name="T53" fmla="*/ 4 h 17"/>
              <a:gd name="T54" fmla="*/ 21 w 23"/>
              <a:gd name="T55" fmla="*/ 7 h 17"/>
              <a:gd name="T56" fmla="*/ 21 w 23"/>
              <a:gd name="T57" fmla="*/ 17 h 17"/>
              <a:gd name="T58" fmla="*/ 21 w 23"/>
              <a:gd name="T59" fmla="*/ 17 h 17"/>
              <a:gd name="T60" fmla="*/ 23 w 23"/>
              <a:gd name="T61" fmla="*/ 17 h 17"/>
              <a:gd name="T62" fmla="*/ 23 w 23"/>
              <a:gd name="T63" fmla="*/ 17 h 17"/>
              <a:gd name="T64" fmla="*/ 23 w 23"/>
              <a:gd name="T65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3" h="17">
                <a:moveTo>
                  <a:pt x="23" y="7"/>
                </a:moveTo>
                <a:cubicBezTo>
                  <a:pt x="23" y="6"/>
                  <a:pt x="23" y="5"/>
                  <a:pt x="23" y="4"/>
                </a:cubicBezTo>
                <a:cubicBezTo>
                  <a:pt x="23" y="3"/>
                  <a:pt x="23" y="3"/>
                  <a:pt x="22" y="2"/>
                </a:cubicBezTo>
                <a:cubicBezTo>
                  <a:pt x="22" y="2"/>
                  <a:pt x="21" y="1"/>
                  <a:pt x="21" y="1"/>
                </a:cubicBezTo>
                <a:cubicBezTo>
                  <a:pt x="20" y="0"/>
                  <a:pt x="19" y="0"/>
                  <a:pt x="18" y="0"/>
                </a:cubicBezTo>
                <a:cubicBezTo>
                  <a:pt x="18" y="0"/>
                  <a:pt x="17" y="0"/>
                  <a:pt x="17" y="0"/>
                </a:cubicBezTo>
                <a:cubicBezTo>
                  <a:pt x="16" y="0"/>
                  <a:pt x="16" y="1"/>
                  <a:pt x="15" y="1"/>
                </a:cubicBezTo>
                <a:cubicBezTo>
                  <a:pt x="15" y="1"/>
                  <a:pt x="15" y="1"/>
                  <a:pt x="14" y="2"/>
                </a:cubicBezTo>
                <a:cubicBezTo>
                  <a:pt x="14" y="2"/>
                  <a:pt x="13" y="3"/>
                  <a:pt x="13" y="3"/>
                </a:cubicBezTo>
                <a:cubicBezTo>
                  <a:pt x="12" y="3"/>
                  <a:pt x="12" y="2"/>
                  <a:pt x="12" y="2"/>
                </a:cubicBezTo>
                <a:cubicBezTo>
                  <a:pt x="12" y="2"/>
                  <a:pt x="11" y="1"/>
                  <a:pt x="11" y="1"/>
                </a:cubicBezTo>
                <a:cubicBezTo>
                  <a:pt x="10" y="1"/>
                  <a:pt x="10" y="1"/>
                  <a:pt x="9" y="0"/>
                </a:cubicBezTo>
                <a:cubicBezTo>
                  <a:pt x="9" y="0"/>
                  <a:pt x="8" y="0"/>
                  <a:pt x="8" y="0"/>
                </a:cubicBezTo>
                <a:cubicBezTo>
                  <a:pt x="7" y="0"/>
                  <a:pt x="6" y="0"/>
                  <a:pt x="5" y="1"/>
                </a:cubicBezTo>
                <a:cubicBezTo>
                  <a:pt x="4" y="1"/>
                  <a:pt x="3" y="2"/>
                  <a:pt x="3" y="3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1" y="17"/>
                  <a:pt x="1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6"/>
                  <a:pt x="3" y="6"/>
                  <a:pt x="3" y="6"/>
                </a:cubicBezTo>
                <a:cubicBezTo>
                  <a:pt x="4" y="5"/>
                  <a:pt x="4" y="4"/>
                  <a:pt x="5" y="3"/>
                </a:cubicBezTo>
                <a:cubicBezTo>
                  <a:pt x="6" y="3"/>
                  <a:pt x="6" y="3"/>
                  <a:pt x="7" y="3"/>
                </a:cubicBezTo>
                <a:cubicBezTo>
                  <a:pt x="8" y="3"/>
                  <a:pt x="8" y="3"/>
                  <a:pt x="8" y="3"/>
                </a:cubicBezTo>
                <a:cubicBezTo>
                  <a:pt x="9" y="3"/>
                  <a:pt x="9" y="4"/>
                  <a:pt x="9" y="4"/>
                </a:cubicBezTo>
                <a:cubicBezTo>
                  <a:pt x="10" y="4"/>
                  <a:pt x="10" y="5"/>
                  <a:pt x="10" y="5"/>
                </a:cubicBezTo>
                <a:cubicBezTo>
                  <a:pt x="10" y="6"/>
                  <a:pt x="10" y="6"/>
                  <a:pt x="10" y="7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7"/>
                  <a:pt x="10" y="17"/>
                  <a:pt x="11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7"/>
                  <a:pt x="11" y="17"/>
                  <a:pt x="12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6"/>
                  <a:pt x="13" y="6"/>
                  <a:pt x="13" y="6"/>
                </a:cubicBezTo>
                <a:cubicBezTo>
                  <a:pt x="14" y="5"/>
                  <a:pt x="15" y="4"/>
                  <a:pt x="15" y="3"/>
                </a:cubicBezTo>
                <a:cubicBezTo>
                  <a:pt x="16" y="3"/>
                  <a:pt x="17" y="3"/>
                  <a:pt x="17" y="3"/>
                </a:cubicBezTo>
                <a:cubicBezTo>
                  <a:pt x="18" y="3"/>
                  <a:pt x="18" y="3"/>
                  <a:pt x="19" y="3"/>
                </a:cubicBezTo>
                <a:cubicBezTo>
                  <a:pt x="19" y="3"/>
                  <a:pt x="20" y="4"/>
                  <a:pt x="20" y="4"/>
                </a:cubicBezTo>
                <a:cubicBezTo>
                  <a:pt x="20" y="4"/>
                  <a:pt x="20" y="5"/>
                  <a:pt x="20" y="5"/>
                </a:cubicBezTo>
                <a:cubicBezTo>
                  <a:pt x="20" y="6"/>
                  <a:pt x="21" y="6"/>
                  <a:pt x="21" y="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2" y="17"/>
                  <a:pt x="22" y="17"/>
                </a:cubicBezTo>
                <a:cubicBezTo>
                  <a:pt x="22" y="17"/>
                  <a:pt x="23" y="17"/>
                  <a:pt x="23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7"/>
                  <a:pt x="23" y="7"/>
                  <a:pt x="23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" name="Freeform 194"/>
          <p:cNvSpPr>
            <a:spLocks/>
          </p:cNvSpPr>
          <p:nvPr/>
        </p:nvSpPr>
        <p:spPr bwMode="auto">
          <a:xfrm>
            <a:off x="4597401" y="6397625"/>
            <a:ext cx="141288" cy="141288"/>
          </a:xfrm>
          <a:custGeom>
            <a:avLst/>
            <a:gdLst>
              <a:gd name="T0" fmla="*/ 36 w 48"/>
              <a:gd name="T1" fmla="*/ 3 h 48"/>
              <a:gd name="T2" fmla="*/ 48 w 48"/>
              <a:gd name="T3" fmla="*/ 24 h 48"/>
              <a:gd name="T4" fmla="*/ 24 w 48"/>
              <a:gd name="T5" fmla="*/ 48 h 48"/>
              <a:gd name="T6" fmla="*/ 0 w 48"/>
              <a:gd name="T7" fmla="*/ 24 h 48"/>
              <a:gd name="T8" fmla="*/ 12 w 48"/>
              <a:gd name="T9" fmla="*/ 3 h 48"/>
              <a:gd name="T10" fmla="*/ 17 w 48"/>
              <a:gd name="T11" fmla="*/ 1 h 48"/>
              <a:gd name="T12" fmla="*/ 24 w 48"/>
              <a:gd name="T13" fmla="*/ 0 h 48"/>
              <a:gd name="T14" fmla="*/ 36 w 48"/>
              <a:gd name="T15" fmla="*/ 3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" h="48">
                <a:moveTo>
                  <a:pt x="36" y="3"/>
                </a:moveTo>
                <a:cubicBezTo>
                  <a:pt x="44" y="7"/>
                  <a:pt x="48" y="15"/>
                  <a:pt x="48" y="24"/>
                </a:cubicBezTo>
                <a:cubicBezTo>
                  <a:pt x="48" y="37"/>
                  <a:pt x="38" y="48"/>
                  <a:pt x="24" y="48"/>
                </a:cubicBezTo>
                <a:cubicBezTo>
                  <a:pt x="11" y="48"/>
                  <a:pt x="0" y="37"/>
                  <a:pt x="0" y="24"/>
                </a:cubicBezTo>
                <a:cubicBezTo>
                  <a:pt x="0" y="15"/>
                  <a:pt x="5" y="7"/>
                  <a:pt x="12" y="3"/>
                </a:cubicBezTo>
                <a:cubicBezTo>
                  <a:pt x="14" y="2"/>
                  <a:pt x="15" y="1"/>
                  <a:pt x="17" y="1"/>
                </a:cubicBezTo>
                <a:cubicBezTo>
                  <a:pt x="19" y="0"/>
                  <a:pt x="22" y="0"/>
                  <a:pt x="24" y="0"/>
                </a:cubicBezTo>
                <a:cubicBezTo>
                  <a:pt x="29" y="0"/>
                  <a:pt x="33" y="1"/>
                  <a:pt x="36" y="3"/>
                </a:cubicBez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8" name="Freeform 195"/>
          <p:cNvSpPr>
            <a:spLocks/>
          </p:cNvSpPr>
          <p:nvPr/>
        </p:nvSpPr>
        <p:spPr bwMode="auto">
          <a:xfrm>
            <a:off x="4632326" y="6300788"/>
            <a:ext cx="71438" cy="106363"/>
          </a:xfrm>
          <a:custGeom>
            <a:avLst/>
            <a:gdLst>
              <a:gd name="T0" fmla="*/ 0 w 24"/>
              <a:gd name="T1" fmla="*/ 36 h 36"/>
              <a:gd name="T2" fmla="*/ 5 w 24"/>
              <a:gd name="T3" fmla="*/ 34 h 36"/>
              <a:gd name="T4" fmla="*/ 12 w 24"/>
              <a:gd name="T5" fmla="*/ 33 h 36"/>
              <a:gd name="T6" fmla="*/ 24 w 24"/>
              <a:gd name="T7" fmla="*/ 36 h 36"/>
              <a:gd name="T8" fmla="*/ 12 w 24"/>
              <a:gd name="T9" fmla="*/ 0 h 36"/>
              <a:gd name="T10" fmla="*/ 0 w 24"/>
              <a:gd name="T11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36">
                <a:moveTo>
                  <a:pt x="0" y="36"/>
                </a:moveTo>
                <a:cubicBezTo>
                  <a:pt x="2" y="35"/>
                  <a:pt x="3" y="34"/>
                  <a:pt x="5" y="34"/>
                </a:cubicBezTo>
                <a:cubicBezTo>
                  <a:pt x="7" y="33"/>
                  <a:pt x="10" y="33"/>
                  <a:pt x="12" y="33"/>
                </a:cubicBezTo>
                <a:cubicBezTo>
                  <a:pt x="17" y="33"/>
                  <a:pt x="21" y="34"/>
                  <a:pt x="24" y="36"/>
                </a:cubicBezTo>
                <a:cubicBezTo>
                  <a:pt x="12" y="0"/>
                  <a:pt x="12" y="0"/>
                  <a:pt x="12" y="0"/>
                </a:cubicBezTo>
                <a:lnTo>
                  <a:pt x="0" y="36"/>
                </a:ln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9" name="Freeform 196"/>
          <p:cNvSpPr>
            <a:spLocks/>
          </p:cNvSpPr>
          <p:nvPr/>
        </p:nvSpPr>
        <p:spPr bwMode="auto">
          <a:xfrm>
            <a:off x="4667251" y="6300788"/>
            <a:ext cx="36513" cy="106363"/>
          </a:xfrm>
          <a:custGeom>
            <a:avLst/>
            <a:gdLst>
              <a:gd name="T0" fmla="*/ 0 w 12"/>
              <a:gd name="T1" fmla="*/ 33 h 36"/>
              <a:gd name="T2" fmla="*/ 12 w 12"/>
              <a:gd name="T3" fmla="*/ 36 h 36"/>
              <a:gd name="T4" fmla="*/ 0 w 12"/>
              <a:gd name="T5" fmla="*/ 0 h 36"/>
              <a:gd name="T6" fmla="*/ 0 w 12"/>
              <a:gd name="T7" fmla="*/ 33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36">
                <a:moveTo>
                  <a:pt x="0" y="33"/>
                </a:moveTo>
                <a:cubicBezTo>
                  <a:pt x="5" y="33"/>
                  <a:pt x="9" y="34"/>
                  <a:pt x="12" y="36"/>
                </a:cubicBezTo>
                <a:cubicBezTo>
                  <a:pt x="0" y="0"/>
                  <a:pt x="0" y="0"/>
                  <a:pt x="0" y="0"/>
                </a:cubicBezTo>
                <a:cubicBezTo>
                  <a:pt x="0" y="33"/>
                  <a:pt x="0" y="33"/>
                  <a:pt x="0" y="33"/>
                </a:cubicBezTo>
                <a:close/>
              </a:path>
            </a:pathLst>
          </a:custGeom>
          <a:solidFill>
            <a:srgbClr val="231F20"/>
          </a:solidFill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0" name="Freeform 197"/>
          <p:cNvSpPr>
            <a:spLocks/>
          </p:cNvSpPr>
          <p:nvPr/>
        </p:nvSpPr>
        <p:spPr bwMode="auto">
          <a:xfrm>
            <a:off x="4502151" y="6430963"/>
            <a:ext cx="106363" cy="73025"/>
          </a:xfrm>
          <a:custGeom>
            <a:avLst/>
            <a:gdLst>
              <a:gd name="T0" fmla="*/ 36 w 36"/>
              <a:gd name="T1" fmla="*/ 25 h 25"/>
              <a:gd name="T2" fmla="*/ 33 w 36"/>
              <a:gd name="T3" fmla="*/ 20 h 25"/>
              <a:gd name="T4" fmla="*/ 32 w 36"/>
              <a:gd name="T5" fmla="*/ 13 h 25"/>
              <a:gd name="T6" fmla="*/ 36 w 36"/>
              <a:gd name="T7" fmla="*/ 0 h 25"/>
              <a:gd name="T8" fmla="*/ 0 w 36"/>
              <a:gd name="T9" fmla="*/ 13 h 25"/>
              <a:gd name="T10" fmla="*/ 36 w 36"/>
              <a:gd name="T11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" h="25">
                <a:moveTo>
                  <a:pt x="36" y="25"/>
                </a:moveTo>
                <a:cubicBezTo>
                  <a:pt x="35" y="23"/>
                  <a:pt x="34" y="22"/>
                  <a:pt x="33" y="20"/>
                </a:cubicBezTo>
                <a:cubicBezTo>
                  <a:pt x="33" y="18"/>
                  <a:pt x="32" y="15"/>
                  <a:pt x="32" y="13"/>
                </a:cubicBezTo>
                <a:cubicBezTo>
                  <a:pt x="32" y="8"/>
                  <a:pt x="34" y="4"/>
                  <a:pt x="36" y="0"/>
                </a:cubicBezTo>
                <a:cubicBezTo>
                  <a:pt x="0" y="13"/>
                  <a:pt x="0" y="13"/>
                  <a:pt x="0" y="13"/>
                </a:cubicBezTo>
                <a:lnTo>
                  <a:pt x="36" y="25"/>
                </a:ln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1" name="Freeform 198"/>
          <p:cNvSpPr>
            <a:spLocks/>
          </p:cNvSpPr>
          <p:nvPr/>
        </p:nvSpPr>
        <p:spPr bwMode="auto">
          <a:xfrm>
            <a:off x="4502151" y="6430963"/>
            <a:ext cx="106363" cy="38100"/>
          </a:xfrm>
          <a:custGeom>
            <a:avLst/>
            <a:gdLst>
              <a:gd name="T0" fmla="*/ 32 w 36"/>
              <a:gd name="T1" fmla="*/ 13 h 13"/>
              <a:gd name="T2" fmla="*/ 36 w 36"/>
              <a:gd name="T3" fmla="*/ 0 h 13"/>
              <a:gd name="T4" fmla="*/ 0 w 36"/>
              <a:gd name="T5" fmla="*/ 13 h 13"/>
              <a:gd name="T6" fmla="*/ 32 w 36"/>
              <a:gd name="T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" h="13">
                <a:moveTo>
                  <a:pt x="32" y="13"/>
                </a:moveTo>
                <a:cubicBezTo>
                  <a:pt x="32" y="8"/>
                  <a:pt x="34" y="4"/>
                  <a:pt x="36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32" y="13"/>
                  <a:pt x="32" y="13"/>
                  <a:pt x="32" y="13"/>
                </a:cubicBezTo>
                <a:close/>
              </a:path>
            </a:pathLst>
          </a:custGeom>
          <a:solidFill>
            <a:srgbClr val="231F20"/>
          </a:solidFill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2" name="Freeform 199"/>
          <p:cNvSpPr>
            <a:spLocks/>
          </p:cNvSpPr>
          <p:nvPr/>
        </p:nvSpPr>
        <p:spPr bwMode="auto">
          <a:xfrm>
            <a:off x="4632326" y="6527800"/>
            <a:ext cx="71438" cy="106363"/>
          </a:xfrm>
          <a:custGeom>
            <a:avLst/>
            <a:gdLst>
              <a:gd name="T0" fmla="*/ 24 w 24"/>
              <a:gd name="T1" fmla="*/ 0 h 36"/>
              <a:gd name="T2" fmla="*/ 20 w 24"/>
              <a:gd name="T3" fmla="*/ 2 h 36"/>
              <a:gd name="T4" fmla="*/ 12 w 24"/>
              <a:gd name="T5" fmla="*/ 4 h 36"/>
              <a:gd name="T6" fmla="*/ 0 w 24"/>
              <a:gd name="T7" fmla="*/ 0 h 36"/>
              <a:gd name="T8" fmla="*/ 13 w 24"/>
              <a:gd name="T9" fmla="*/ 36 h 36"/>
              <a:gd name="T10" fmla="*/ 24 w 24"/>
              <a:gd name="T11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36">
                <a:moveTo>
                  <a:pt x="24" y="0"/>
                </a:moveTo>
                <a:cubicBezTo>
                  <a:pt x="23" y="1"/>
                  <a:pt x="21" y="2"/>
                  <a:pt x="20" y="2"/>
                </a:cubicBezTo>
                <a:cubicBezTo>
                  <a:pt x="17" y="3"/>
                  <a:pt x="15" y="4"/>
                  <a:pt x="12" y="4"/>
                </a:cubicBezTo>
                <a:cubicBezTo>
                  <a:pt x="8" y="4"/>
                  <a:pt x="4" y="2"/>
                  <a:pt x="0" y="0"/>
                </a:cubicBezTo>
                <a:cubicBezTo>
                  <a:pt x="13" y="36"/>
                  <a:pt x="13" y="36"/>
                  <a:pt x="13" y="36"/>
                </a:cubicBezTo>
                <a:lnTo>
                  <a:pt x="24" y="0"/>
                </a:ln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3" name="Freeform 200"/>
          <p:cNvSpPr>
            <a:spLocks/>
          </p:cNvSpPr>
          <p:nvPr/>
        </p:nvSpPr>
        <p:spPr bwMode="auto">
          <a:xfrm>
            <a:off x="4632326" y="6527800"/>
            <a:ext cx="38100" cy="106363"/>
          </a:xfrm>
          <a:custGeom>
            <a:avLst/>
            <a:gdLst>
              <a:gd name="T0" fmla="*/ 12 w 13"/>
              <a:gd name="T1" fmla="*/ 4 h 36"/>
              <a:gd name="T2" fmla="*/ 0 w 13"/>
              <a:gd name="T3" fmla="*/ 0 h 36"/>
              <a:gd name="T4" fmla="*/ 13 w 13"/>
              <a:gd name="T5" fmla="*/ 36 h 36"/>
              <a:gd name="T6" fmla="*/ 13 w 13"/>
              <a:gd name="T7" fmla="*/ 4 h 36"/>
              <a:gd name="T8" fmla="*/ 12 w 13"/>
              <a:gd name="T9" fmla="*/ 4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36">
                <a:moveTo>
                  <a:pt x="12" y="4"/>
                </a:moveTo>
                <a:cubicBezTo>
                  <a:pt x="8" y="4"/>
                  <a:pt x="4" y="2"/>
                  <a:pt x="0" y="0"/>
                </a:cubicBezTo>
                <a:cubicBezTo>
                  <a:pt x="13" y="36"/>
                  <a:pt x="13" y="36"/>
                  <a:pt x="13" y="36"/>
                </a:cubicBezTo>
                <a:cubicBezTo>
                  <a:pt x="13" y="4"/>
                  <a:pt x="13" y="4"/>
                  <a:pt x="13" y="4"/>
                </a:cubicBezTo>
                <a:lnTo>
                  <a:pt x="12" y="4"/>
                </a:lnTo>
                <a:close/>
              </a:path>
            </a:pathLst>
          </a:custGeom>
          <a:solidFill>
            <a:srgbClr val="231F20"/>
          </a:solidFill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4" name="Freeform 201"/>
          <p:cNvSpPr>
            <a:spLocks/>
          </p:cNvSpPr>
          <p:nvPr/>
        </p:nvSpPr>
        <p:spPr bwMode="auto">
          <a:xfrm>
            <a:off x="4729163" y="6430963"/>
            <a:ext cx="106363" cy="73025"/>
          </a:xfrm>
          <a:custGeom>
            <a:avLst/>
            <a:gdLst>
              <a:gd name="T0" fmla="*/ 0 w 36"/>
              <a:gd name="T1" fmla="*/ 0 h 25"/>
              <a:gd name="T2" fmla="*/ 2 w 36"/>
              <a:gd name="T3" fmla="*/ 5 h 25"/>
              <a:gd name="T4" fmla="*/ 3 w 36"/>
              <a:gd name="T5" fmla="*/ 13 h 25"/>
              <a:gd name="T6" fmla="*/ 0 w 36"/>
              <a:gd name="T7" fmla="*/ 25 h 25"/>
              <a:gd name="T8" fmla="*/ 36 w 36"/>
              <a:gd name="T9" fmla="*/ 12 h 25"/>
              <a:gd name="T10" fmla="*/ 0 w 36"/>
              <a:gd name="T11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" h="25">
                <a:moveTo>
                  <a:pt x="0" y="0"/>
                </a:moveTo>
                <a:cubicBezTo>
                  <a:pt x="1" y="2"/>
                  <a:pt x="2" y="4"/>
                  <a:pt x="2" y="5"/>
                </a:cubicBezTo>
                <a:cubicBezTo>
                  <a:pt x="3" y="8"/>
                  <a:pt x="3" y="10"/>
                  <a:pt x="3" y="13"/>
                </a:cubicBezTo>
                <a:cubicBezTo>
                  <a:pt x="3" y="17"/>
                  <a:pt x="2" y="21"/>
                  <a:pt x="0" y="25"/>
                </a:cubicBezTo>
                <a:cubicBezTo>
                  <a:pt x="36" y="12"/>
                  <a:pt x="36" y="12"/>
                  <a:pt x="36" y="12"/>
                </a:cubicBezTo>
                <a:lnTo>
                  <a:pt x="0" y="0"/>
                </a:ln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5" name="Freeform 202"/>
          <p:cNvSpPr>
            <a:spLocks/>
          </p:cNvSpPr>
          <p:nvPr/>
        </p:nvSpPr>
        <p:spPr bwMode="auto">
          <a:xfrm>
            <a:off x="4729163" y="6465888"/>
            <a:ext cx="106363" cy="38100"/>
          </a:xfrm>
          <a:custGeom>
            <a:avLst/>
            <a:gdLst>
              <a:gd name="T0" fmla="*/ 3 w 36"/>
              <a:gd name="T1" fmla="*/ 1 h 13"/>
              <a:gd name="T2" fmla="*/ 0 w 36"/>
              <a:gd name="T3" fmla="*/ 13 h 13"/>
              <a:gd name="T4" fmla="*/ 36 w 36"/>
              <a:gd name="T5" fmla="*/ 0 h 13"/>
              <a:gd name="T6" fmla="*/ 3 w 36"/>
              <a:gd name="T7" fmla="*/ 0 h 13"/>
              <a:gd name="T8" fmla="*/ 3 w 36"/>
              <a:gd name="T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" h="13">
                <a:moveTo>
                  <a:pt x="3" y="1"/>
                </a:moveTo>
                <a:cubicBezTo>
                  <a:pt x="3" y="5"/>
                  <a:pt x="2" y="9"/>
                  <a:pt x="0" y="13"/>
                </a:cubicBezTo>
                <a:cubicBezTo>
                  <a:pt x="36" y="0"/>
                  <a:pt x="36" y="0"/>
                  <a:pt x="36" y="0"/>
                </a:cubicBezTo>
                <a:cubicBezTo>
                  <a:pt x="3" y="0"/>
                  <a:pt x="3" y="0"/>
                  <a:pt x="3" y="0"/>
                </a:cubicBezTo>
                <a:lnTo>
                  <a:pt x="3" y="1"/>
                </a:lnTo>
                <a:close/>
              </a:path>
            </a:pathLst>
          </a:custGeom>
          <a:solidFill>
            <a:srgbClr val="231F20"/>
          </a:solidFill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6" name="Freeform 203"/>
          <p:cNvSpPr>
            <a:spLocks/>
          </p:cNvSpPr>
          <p:nvPr/>
        </p:nvSpPr>
        <p:spPr bwMode="auto">
          <a:xfrm>
            <a:off x="4645026" y="6224588"/>
            <a:ext cx="49213" cy="55563"/>
          </a:xfrm>
          <a:custGeom>
            <a:avLst/>
            <a:gdLst>
              <a:gd name="T0" fmla="*/ 17 w 17"/>
              <a:gd name="T1" fmla="*/ 1 h 19"/>
              <a:gd name="T2" fmla="*/ 15 w 17"/>
              <a:gd name="T3" fmla="*/ 5 h 19"/>
              <a:gd name="T4" fmla="*/ 15 w 17"/>
              <a:gd name="T5" fmla="*/ 19 h 19"/>
              <a:gd name="T6" fmla="*/ 14 w 17"/>
              <a:gd name="T7" fmla="*/ 19 h 19"/>
              <a:gd name="T8" fmla="*/ 3 w 17"/>
              <a:gd name="T9" fmla="*/ 4 h 19"/>
              <a:gd name="T10" fmla="*/ 3 w 17"/>
              <a:gd name="T11" fmla="*/ 4 h 19"/>
              <a:gd name="T12" fmla="*/ 3 w 17"/>
              <a:gd name="T13" fmla="*/ 15 h 19"/>
              <a:gd name="T14" fmla="*/ 6 w 17"/>
              <a:gd name="T15" fmla="*/ 18 h 19"/>
              <a:gd name="T16" fmla="*/ 6 w 17"/>
              <a:gd name="T17" fmla="*/ 19 h 19"/>
              <a:gd name="T18" fmla="*/ 0 w 17"/>
              <a:gd name="T19" fmla="*/ 19 h 19"/>
              <a:gd name="T20" fmla="*/ 0 w 17"/>
              <a:gd name="T21" fmla="*/ 18 h 19"/>
              <a:gd name="T22" fmla="*/ 2 w 17"/>
              <a:gd name="T23" fmla="*/ 15 h 19"/>
              <a:gd name="T24" fmla="*/ 2 w 17"/>
              <a:gd name="T25" fmla="*/ 3 h 19"/>
              <a:gd name="T26" fmla="*/ 0 w 17"/>
              <a:gd name="T27" fmla="*/ 1 h 19"/>
              <a:gd name="T28" fmla="*/ 0 w 17"/>
              <a:gd name="T29" fmla="*/ 0 h 19"/>
              <a:gd name="T30" fmla="*/ 4 w 17"/>
              <a:gd name="T31" fmla="*/ 0 h 19"/>
              <a:gd name="T32" fmla="*/ 14 w 17"/>
              <a:gd name="T33" fmla="*/ 14 h 19"/>
              <a:gd name="T34" fmla="*/ 14 w 17"/>
              <a:gd name="T35" fmla="*/ 14 h 19"/>
              <a:gd name="T36" fmla="*/ 14 w 17"/>
              <a:gd name="T37" fmla="*/ 5 h 19"/>
              <a:gd name="T38" fmla="*/ 11 w 17"/>
              <a:gd name="T39" fmla="*/ 1 h 19"/>
              <a:gd name="T40" fmla="*/ 11 w 17"/>
              <a:gd name="T41" fmla="*/ 0 h 19"/>
              <a:gd name="T42" fmla="*/ 17 w 17"/>
              <a:gd name="T43" fmla="*/ 0 h 19"/>
              <a:gd name="T44" fmla="*/ 17 w 17"/>
              <a:gd name="T45" fmla="*/ 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" h="19">
                <a:moveTo>
                  <a:pt x="17" y="1"/>
                </a:moveTo>
                <a:cubicBezTo>
                  <a:pt x="15" y="1"/>
                  <a:pt x="15" y="1"/>
                  <a:pt x="15" y="5"/>
                </a:cubicBezTo>
                <a:cubicBezTo>
                  <a:pt x="15" y="19"/>
                  <a:pt x="15" y="19"/>
                  <a:pt x="15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3" y="4"/>
                  <a:pt x="3" y="4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15"/>
                  <a:pt x="3" y="15"/>
                  <a:pt x="3" y="15"/>
                </a:cubicBezTo>
                <a:cubicBezTo>
                  <a:pt x="3" y="18"/>
                  <a:pt x="4" y="18"/>
                  <a:pt x="6" y="18"/>
                </a:cubicBezTo>
                <a:cubicBezTo>
                  <a:pt x="6" y="19"/>
                  <a:pt x="6" y="19"/>
                  <a:pt x="6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8"/>
                  <a:pt x="0" y="18"/>
                  <a:pt x="0" y="18"/>
                </a:cubicBezTo>
                <a:cubicBezTo>
                  <a:pt x="2" y="18"/>
                  <a:pt x="2" y="18"/>
                  <a:pt x="2" y="15"/>
                </a:cubicBezTo>
                <a:cubicBezTo>
                  <a:pt x="2" y="3"/>
                  <a:pt x="2" y="3"/>
                  <a:pt x="2" y="3"/>
                </a:cubicBezTo>
                <a:cubicBezTo>
                  <a:pt x="1" y="1"/>
                  <a:pt x="1" y="1"/>
                  <a:pt x="0" y="1"/>
                </a:cubicBezTo>
                <a:cubicBezTo>
                  <a:pt x="0" y="0"/>
                  <a:pt x="0" y="0"/>
                  <a:pt x="0" y="0"/>
                </a:cubicBezTo>
                <a:cubicBezTo>
                  <a:pt x="4" y="0"/>
                  <a:pt x="4" y="0"/>
                  <a:pt x="4" y="0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5"/>
                  <a:pt x="14" y="5"/>
                  <a:pt x="14" y="5"/>
                </a:cubicBezTo>
                <a:cubicBezTo>
                  <a:pt x="14" y="1"/>
                  <a:pt x="13" y="1"/>
                  <a:pt x="11" y="1"/>
                </a:cubicBezTo>
                <a:cubicBezTo>
                  <a:pt x="11" y="0"/>
                  <a:pt x="11" y="0"/>
                  <a:pt x="11" y="0"/>
                </a:cubicBezTo>
                <a:cubicBezTo>
                  <a:pt x="17" y="0"/>
                  <a:pt x="17" y="0"/>
                  <a:pt x="17" y="0"/>
                </a:cubicBezTo>
                <a:lnTo>
                  <a:pt x="17" y="1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494998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109</Words>
  <Application>Microsoft Office PowerPoint</Application>
  <PresentationFormat>Widescreen</PresentationFormat>
  <Paragraphs>108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PowerPoint-presentasjon</vt:lpstr>
    </vt:vector>
  </TitlesOfParts>
  <Company>Statens Kartverk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Inger Storm-Furru</dc:creator>
  <cp:lastModifiedBy>Inger Storm-Furru</cp:lastModifiedBy>
  <cp:revision>1</cp:revision>
  <dcterms:created xsi:type="dcterms:W3CDTF">2019-11-18T07:49:56Z</dcterms:created>
  <dcterms:modified xsi:type="dcterms:W3CDTF">2019-11-18T07:50:43Z</dcterms:modified>
</cp:coreProperties>
</file>