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9854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3243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6222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650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0318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9802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748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477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3002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743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029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0EC7C-C902-40A9-97C9-177FE5A7C72C}" type="datetimeFigureOut">
              <a:rPr lang="nb-NO" smtClean="0"/>
              <a:t>18.11.2019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793B4-23ED-4918-A1CB-D2AC590AEC1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438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313113" y="0"/>
            <a:ext cx="5565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75201" y="3290888"/>
            <a:ext cx="201613" cy="269875"/>
          </a:xfrm>
          <a:custGeom>
            <a:avLst/>
            <a:gdLst>
              <a:gd name="T0" fmla="*/ 127 w 127"/>
              <a:gd name="T1" fmla="*/ 91 h 170"/>
              <a:gd name="T2" fmla="*/ 106 w 127"/>
              <a:gd name="T3" fmla="*/ 112 h 170"/>
              <a:gd name="T4" fmla="*/ 98 w 127"/>
              <a:gd name="T5" fmla="*/ 120 h 170"/>
              <a:gd name="T6" fmla="*/ 116 w 127"/>
              <a:gd name="T7" fmla="*/ 170 h 170"/>
              <a:gd name="T8" fmla="*/ 7 w 127"/>
              <a:gd name="T9" fmla="*/ 163 h 170"/>
              <a:gd name="T10" fmla="*/ 0 w 127"/>
              <a:gd name="T11" fmla="*/ 123 h 170"/>
              <a:gd name="T12" fmla="*/ 20 w 127"/>
              <a:gd name="T13" fmla="*/ 0 h 170"/>
              <a:gd name="T14" fmla="*/ 65 w 127"/>
              <a:gd name="T15" fmla="*/ 17 h 170"/>
              <a:gd name="T16" fmla="*/ 86 w 127"/>
              <a:gd name="T17" fmla="*/ 30 h 170"/>
              <a:gd name="T18" fmla="*/ 92 w 127"/>
              <a:gd name="T19" fmla="*/ 33 h 170"/>
              <a:gd name="T20" fmla="*/ 121 w 127"/>
              <a:gd name="T21" fmla="*/ 80 h 170"/>
              <a:gd name="T22" fmla="*/ 127 w 127"/>
              <a:gd name="T23" fmla="*/ 9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" h="170">
                <a:moveTo>
                  <a:pt x="127" y="91"/>
                </a:moveTo>
                <a:lnTo>
                  <a:pt x="106" y="112"/>
                </a:lnTo>
                <a:lnTo>
                  <a:pt x="98" y="120"/>
                </a:lnTo>
                <a:lnTo>
                  <a:pt x="116" y="170"/>
                </a:lnTo>
                <a:lnTo>
                  <a:pt x="7" y="163"/>
                </a:lnTo>
                <a:lnTo>
                  <a:pt x="0" y="123"/>
                </a:lnTo>
                <a:lnTo>
                  <a:pt x="20" y="0"/>
                </a:lnTo>
                <a:lnTo>
                  <a:pt x="65" y="17"/>
                </a:lnTo>
                <a:lnTo>
                  <a:pt x="86" y="30"/>
                </a:lnTo>
                <a:lnTo>
                  <a:pt x="92" y="33"/>
                </a:lnTo>
                <a:lnTo>
                  <a:pt x="121" y="80"/>
                </a:lnTo>
                <a:lnTo>
                  <a:pt x="127" y="9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668838" y="4357688"/>
            <a:ext cx="723900" cy="841375"/>
          </a:xfrm>
          <a:custGeom>
            <a:avLst/>
            <a:gdLst>
              <a:gd name="T0" fmla="*/ 334 w 456"/>
              <a:gd name="T1" fmla="*/ 76 h 530"/>
              <a:gd name="T2" fmla="*/ 292 w 456"/>
              <a:gd name="T3" fmla="*/ 140 h 530"/>
              <a:gd name="T4" fmla="*/ 342 w 456"/>
              <a:gd name="T5" fmla="*/ 145 h 530"/>
              <a:gd name="T6" fmla="*/ 366 w 456"/>
              <a:gd name="T7" fmla="*/ 191 h 530"/>
              <a:gd name="T8" fmla="*/ 390 w 456"/>
              <a:gd name="T9" fmla="*/ 273 h 530"/>
              <a:gd name="T10" fmla="*/ 363 w 456"/>
              <a:gd name="T11" fmla="*/ 316 h 530"/>
              <a:gd name="T12" fmla="*/ 456 w 456"/>
              <a:gd name="T13" fmla="*/ 360 h 530"/>
              <a:gd name="T14" fmla="*/ 350 w 456"/>
              <a:gd name="T15" fmla="*/ 403 h 530"/>
              <a:gd name="T16" fmla="*/ 380 w 456"/>
              <a:gd name="T17" fmla="*/ 514 h 530"/>
              <a:gd name="T18" fmla="*/ 246 w 456"/>
              <a:gd name="T19" fmla="*/ 530 h 530"/>
              <a:gd name="T20" fmla="*/ 265 w 456"/>
              <a:gd name="T21" fmla="*/ 480 h 530"/>
              <a:gd name="T22" fmla="*/ 197 w 456"/>
              <a:gd name="T23" fmla="*/ 442 h 530"/>
              <a:gd name="T24" fmla="*/ 149 w 456"/>
              <a:gd name="T25" fmla="*/ 316 h 530"/>
              <a:gd name="T26" fmla="*/ 135 w 456"/>
              <a:gd name="T27" fmla="*/ 349 h 530"/>
              <a:gd name="T28" fmla="*/ 56 w 456"/>
              <a:gd name="T29" fmla="*/ 284 h 530"/>
              <a:gd name="T30" fmla="*/ 10 w 456"/>
              <a:gd name="T31" fmla="*/ 246 h 530"/>
              <a:gd name="T32" fmla="*/ 5 w 456"/>
              <a:gd name="T33" fmla="*/ 210 h 530"/>
              <a:gd name="T34" fmla="*/ 0 w 456"/>
              <a:gd name="T35" fmla="*/ 164 h 530"/>
              <a:gd name="T36" fmla="*/ 34 w 456"/>
              <a:gd name="T37" fmla="*/ 154 h 530"/>
              <a:gd name="T38" fmla="*/ 80 w 456"/>
              <a:gd name="T39" fmla="*/ 140 h 530"/>
              <a:gd name="T40" fmla="*/ 104 w 456"/>
              <a:gd name="T41" fmla="*/ 133 h 530"/>
              <a:gd name="T42" fmla="*/ 220 w 456"/>
              <a:gd name="T43" fmla="*/ 0 h 530"/>
              <a:gd name="T44" fmla="*/ 334 w 456"/>
              <a:gd name="T45" fmla="*/ 76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6" h="530">
                <a:moveTo>
                  <a:pt x="334" y="76"/>
                </a:moveTo>
                <a:lnTo>
                  <a:pt x="292" y="140"/>
                </a:lnTo>
                <a:lnTo>
                  <a:pt x="342" y="145"/>
                </a:lnTo>
                <a:lnTo>
                  <a:pt x="366" y="191"/>
                </a:lnTo>
                <a:lnTo>
                  <a:pt x="390" y="273"/>
                </a:lnTo>
                <a:lnTo>
                  <a:pt x="363" y="316"/>
                </a:lnTo>
                <a:lnTo>
                  <a:pt x="456" y="360"/>
                </a:lnTo>
                <a:lnTo>
                  <a:pt x="350" y="403"/>
                </a:lnTo>
                <a:lnTo>
                  <a:pt x="380" y="514"/>
                </a:lnTo>
                <a:lnTo>
                  <a:pt x="246" y="530"/>
                </a:lnTo>
                <a:lnTo>
                  <a:pt x="265" y="480"/>
                </a:lnTo>
                <a:lnTo>
                  <a:pt x="197" y="442"/>
                </a:lnTo>
                <a:lnTo>
                  <a:pt x="149" y="316"/>
                </a:lnTo>
                <a:lnTo>
                  <a:pt x="135" y="349"/>
                </a:lnTo>
                <a:lnTo>
                  <a:pt x="56" y="284"/>
                </a:lnTo>
                <a:lnTo>
                  <a:pt x="10" y="246"/>
                </a:lnTo>
                <a:lnTo>
                  <a:pt x="5" y="210"/>
                </a:lnTo>
                <a:lnTo>
                  <a:pt x="0" y="164"/>
                </a:lnTo>
                <a:lnTo>
                  <a:pt x="34" y="154"/>
                </a:lnTo>
                <a:lnTo>
                  <a:pt x="80" y="140"/>
                </a:lnTo>
                <a:lnTo>
                  <a:pt x="104" y="133"/>
                </a:lnTo>
                <a:lnTo>
                  <a:pt x="220" y="0"/>
                </a:lnTo>
                <a:lnTo>
                  <a:pt x="334" y="76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33938" y="407988"/>
            <a:ext cx="1628775" cy="1225550"/>
          </a:xfrm>
          <a:custGeom>
            <a:avLst/>
            <a:gdLst>
              <a:gd name="T0" fmla="*/ 1012 w 1026"/>
              <a:gd name="T1" fmla="*/ 451 h 772"/>
              <a:gd name="T2" fmla="*/ 967 w 1026"/>
              <a:gd name="T3" fmla="*/ 464 h 772"/>
              <a:gd name="T4" fmla="*/ 975 w 1026"/>
              <a:gd name="T5" fmla="*/ 591 h 772"/>
              <a:gd name="T6" fmla="*/ 1018 w 1026"/>
              <a:gd name="T7" fmla="*/ 634 h 772"/>
              <a:gd name="T8" fmla="*/ 996 w 1026"/>
              <a:gd name="T9" fmla="*/ 681 h 772"/>
              <a:gd name="T10" fmla="*/ 992 w 1026"/>
              <a:gd name="T11" fmla="*/ 669 h 772"/>
              <a:gd name="T12" fmla="*/ 862 w 1026"/>
              <a:gd name="T13" fmla="*/ 669 h 772"/>
              <a:gd name="T14" fmla="*/ 641 w 1026"/>
              <a:gd name="T15" fmla="*/ 636 h 772"/>
              <a:gd name="T16" fmla="*/ 618 w 1026"/>
              <a:gd name="T17" fmla="*/ 620 h 772"/>
              <a:gd name="T18" fmla="*/ 596 w 1026"/>
              <a:gd name="T19" fmla="*/ 559 h 772"/>
              <a:gd name="T20" fmla="*/ 591 w 1026"/>
              <a:gd name="T21" fmla="*/ 490 h 772"/>
              <a:gd name="T22" fmla="*/ 588 w 1026"/>
              <a:gd name="T23" fmla="*/ 438 h 772"/>
              <a:gd name="T24" fmla="*/ 519 w 1026"/>
              <a:gd name="T25" fmla="*/ 493 h 772"/>
              <a:gd name="T26" fmla="*/ 540 w 1026"/>
              <a:gd name="T27" fmla="*/ 652 h 772"/>
              <a:gd name="T28" fmla="*/ 427 w 1026"/>
              <a:gd name="T29" fmla="*/ 693 h 772"/>
              <a:gd name="T30" fmla="*/ 374 w 1026"/>
              <a:gd name="T31" fmla="*/ 661 h 772"/>
              <a:gd name="T32" fmla="*/ 376 w 1026"/>
              <a:gd name="T33" fmla="*/ 724 h 772"/>
              <a:gd name="T34" fmla="*/ 309 w 1026"/>
              <a:gd name="T35" fmla="*/ 772 h 772"/>
              <a:gd name="T36" fmla="*/ 220 w 1026"/>
              <a:gd name="T37" fmla="*/ 639 h 772"/>
              <a:gd name="T38" fmla="*/ 227 w 1026"/>
              <a:gd name="T39" fmla="*/ 522 h 772"/>
              <a:gd name="T40" fmla="*/ 182 w 1026"/>
              <a:gd name="T41" fmla="*/ 533 h 772"/>
              <a:gd name="T42" fmla="*/ 137 w 1026"/>
              <a:gd name="T43" fmla="*/ 552 h 772"/>
              <a:gd name="T44" fmla="*/ 32 w 1026"/>
              <a:gd name="T45" fmla="*/ 591 h 772"/>
              <a:gd name="T46" fmla="*/ 0 w 1026"/>
              <a:gd name="T47" fmla="*/ 478 h 772"/>
              <a:gd name="T48" fmla="*/ 161 w 1026"/>
              <a:gd name="T49" fmla="*/ 371 h 772"/>
              <a:gd name="T50" fmla="*/ 191 w 1026"/>
              <a:gd name="T51" fmla="*/ 189 h 772"/>
              <a:gd name="T52" fmla="*/ 273 w 1026"/>
              <a:gd name="T53" fmla="*/ 0 h 772"/>
              <a:gd name="T54" fmla="*/ 329 w 1026"/>
              <a:gd name="T55" fmla="*/ 42 h 772"/>
              <a:gd name="T56" fmla="*/ 496 w 1026"/>
              <a:gd name="T57" fmla="*/ 185 h 772"/>
              <a:gd name="T58" fmla="*/ 464 w 1026"/>
              <a:gd name="T59" fmla="*/ 234 h 772"/>
              <a:gd name="T60" fmla="*/ 447 w 1026"/>
              <a:gd name="T61" fmla="*/ 260 h 772"/>
              <a:gd name="T62" fmla="*/ 537 w 1026"/>
              <a:gd name="T63" fmla="*/ 188 h 772"/>
              <a:gd name="T64" fmla="*/ 537 w 1026"/>
              <a:gd name="T65" fmla="*/ 157 h 772"/>
              <a:gd name="T66" fmla="*/ 639 w 1026"/>
              <a:gd name="T67" fmla="*/ 231 h 772"/>
              <a:gd name="T68" fmla="*/ 670 w 1026"/>
              <a:gd name="T69" fmla="*/ 270 h 772"/>
              <a:gd name="T70" fmla="*/ 747 w 1026"/>
              <a:gd name="T71" fmla="*/ 363 h 772"/>
              <a:gd name="T72" fmla="*/ 975 w 1026"/>
              <a:gd name="T73" fmla="*/ 363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26" h="772">
                <a:moveTo>
                  <a:pt x="1026" y="380"/>
                </a:moveTo>
                <a:lnTo>
                  <a:pt x="1012" y="451"/>
                </a:lnTo>
                <a:lnTo>
                  <a:pt x="975" y="461"/>
                </a:lnTo>
                <a:lnTo>
                  <a:pt x="967" y="464"/>
                </a:lnTo>
                <a:lnTo>
                  <a:pt x="970" y="586"/>
                </a:lnTo>
                <a:lnTo>
                  <a:pt x="975" y="591"/>
                </a:lnTo>
                <a:lnTo>
                  <a:pt x="978" y="594"/>
                </a:lnTo>
                <a:lnTo>
                  <a:pt x="1018" y="634"/>
                </a:lnTo>
                <a:lnTo>
                  <a:pt x="1007" y="655"/>
                </a:lnTo>
                <a:lnTo>
                  <a:pt x="996" y="681"/>
                </a:lnTo>
                <a:lnTo>
                  <a:pt x="986" y="682"/>
                </a:lnTo>
                <a:lnTo>
                  <a:pt x="992" y="669"/>
                </a:lnTo>
                <a:lnTo>
                  <a:pt x="975" y="669"/>
                </a:lnTo>
                <a:lnTo>
                  <a:pt x="862" y="669"/>
                </a:lnTo>
                <a:lnTo>
                  <a:pt x="642" y="636"/>
                </a:lnTo>
                <a:lnTo>
                  <a:pt x="641" y="636"/>
                </a:lnTo>
                <a:lnTo>
                  <a:pt x="631" y="634"/>
                </a:lnTo>
                <a:lnTo>
                  <a:pt x="618" y="620"/>
                </a:lnTo>
                <a:lnTo>
                  <a:pt x="599" y="597"/>
                </a:lnTo>
                <a:lnTo>
                  <a:pt x="596" y="559"/>
                </a:lnTo>
                <a:lnTo>
                  <a:pt x="591" y="491"/>
                </a:lnTo>
                <a:lnTo>
                  <a:pt x="591" y="490"/>
                </a:lnTo>
                <a:lnTo>
                  <a:pt x="588" y="440"/>
                </a:lnTo>
                <a:lnTo>
                  <a:pt x="588" y="438"/>
                </a:lnTo>
                <a:lnTo>
                  <a:pt x="588" y="440"/>
                </a:lnTo>
                <a:lnTo>
                  <a:pt x="519" y="493"/>
                </a:lnTo>
                <a:lnTo>
                  <a:pt x="524" y="533"/>
                </a:lnTo>
                <a:lnTo>
                  <a:pt x="540" y="652"/>
                </a:lnTo>
                <a:lnTo>
                  <a:pt x="432" y="705"/>
                </a:lnTo>
                <a:lnTo>
                  <a:pt x="427" y="693"/>
                </a:lnTo>
                <a:lnTo>
                  <a:pt x="397" y="645"/>
                </a:lnTo>
                <a:lnTo>
                  <a:pt x="374" y="661"/>
                </a:lnTo>
                <a:lnTo>
                  <a:pt x="373" y="661"/>
                </a:lnTo>
                <a:lnTo>
                  <a:pt x="376" y="724"/>
                </a:lnTo>
                <a:lnTo>
                  <a:pt x="334" y="754"/>
                </a:lnTo>
                <a:lnTo>
                  <a:pt x="309" y="772"/>
                </a:lnTo>
                <a:lnTo>
                  <a:pt x="291" y="660"/>
                </a:lnTo>
                <a:lnTo>
                  <a:pt x="220" y="639"/>
                </a:lnTo>
                <a:lnTo>
                  <a:pt x="225" y="562"/>
                </a:lnTo>
                <a:lnTo>
                  <a:pt x="227" y="522"/>
                </a:lnTo>
                <a:lnTo>
                  <a:pt x="199" y="530"/>
                </a:lnTo>
                <a:lnTo>
                  <a:pt x="182" y="533"/>
                </a:lnTo>
                <a:lnTo>
                  <a:pt x="150" y="533"/>
                </a:lnTo>
                <a:lnTo>
                  <a:pt x="137" y="552"/>
                </a:lnTo>
                <a:lnTo>
                  <a:pt x="40" y="615"/>
                </a:lnTo>
                <a:lnTo>
                  <a:pt x="32" y="591"/>
                </a:lnTo>
                <a:lnTo>
                  <a:pt x="0" y="485"/>
                </a:lnTo>
                <a:lnTo>
                  <a:pt x="0" y="478"/>
                </a:lnTo>
                <a:lnTo>
                  <a:pt x="98" y="441"/>
                </a:lnTo>
                <a:lnTo>
                  <a:pt x="161" y="371"/>
                </a:lnTo>
                <a:lnTo>
                  <a:pt x="195" y="334"/>
                </a:lnTo>
                <a:lnTo>
                  <a:pt x="191" y="189"/>
                </a:lnTo>
                <a:lnTo>
                  <a:pt x="230" y="63"/>
                </a:lnTo>
                <a:lnTo>
                  <a:pt x="273" y="0"/>
                </a:lnTo>
                <a:lnTo>
                  <a:pt x="288" y="11"/>
                </a:lnTo>
                <a:lnTo>
                  <a:pt x="329" y="42"/>
                </a:lnTo>
                <a:lnTo>
                  <a:pt x="466" y="122"/>
                </a:lnTo>
                <a:lnTo>
                  <a:pt x="496" y="185"/>
                </a:lnTo>
                <a:lnTo>
                  <a:pt x="467" y="228"/>
                </a:lnTo>
                <a:lnTo>
                  <a:pt x="464" y="234"/>
                </a:lnTo>
                <a:lnTo>
                  <a:pt x="443" y="247"/>
                </a:lnTo>
                <a:lnTo>
                  <a:pt x="447" y="260"/>
                </a:lnTo>
                <a:lnTo>
                  <a:pt x="527" y="252"/>
                </a:lnTo>
                <a:lnTo>
                  <a:pt x="537" y="188"/>
                </a:lnTo>
                <a:lnTo>
                  <a:pt x="537" y="183"/>
                </a:lnTo>
                <a:lnTo>
                  <a:pt x="537" y="157"/>
                </a:lnTo>
                <a:lnTo>
                  <a:pt x="586" y="164"/>
                </a:lnTo>
                <a:lnTo>
                  <a:pt x="639" y="231"/>
                </a:lnTo>
                <a:lnTo>
                  <a:pt x="668" y="266"/>
                </a:lnTo>
                <a:lnTo>
                  <a:pt x="670" y="270"/>
                </a:lnTo>
                <a:lnTo>
                  <a:pt x="747" y="300"/>
                </a:lnTo>
                <a:lnTo>
                  <a:pt x="747" y="363"/>
                </a:lnTo>
                <a:lnTo>
                  <a:pt x="882" y="326"/>
                </a:lnTo>
                <a:lnTo>
                  <a:pt x="975" y="363"/>
                </a:lnTo>
                <a:lnTo>
                  <a:pt x="1026" y="38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5813426" y="404813"/>
            <a:ext cx="3044825" cy="1905000"/>
          </a:xfrm>
          <a:custGeom>
            <a:avLst/>
            <a:gdLst>
              <a:gd name="T0" fmla="*/ 50 w 1918"/>
              <a:gd name="T1" fmla="*/ 997 h 1200"/>
              <a:gd name="T2" fmla="*/ 8 w 1918"/>
              <a:gd name="T3" fmla="*/ 938 h 1200"/>
              <a:gd name="T4" fmla="*/ 156 w 1918"/>
              <a:gd name="T5" fmla="*/ 734 h 1200"/>
              <a:gd name="T6" fmla="*/ 369 w 1918"/>
              <a:gd name="T7" fmla="*/ 684 h 1200"/>
              <a:gd name="T8" fmla="*/ 390 w 1918"/>
              <a:gd name="T9" fmla="*/ 657 h 1200"/>
              <a:gd name="T10" fmla="*/ 361 w 1918"/>
              <a:gd name="T11" fmla="*/ 596 h 1200"/>
              <a:gd name="T12" fmla="*/ 353 w 1918"/>
              <a:gd name="T13" fmla="*/ 588 h 1200"/>
              <a:gd name="T14" fmla="*/ 358 w 1918"/>
              <a:gd name="T15" fmla="*/ 463 h 1200"/>
              <a:gd name="T16" fmla="*/ 409 w 1918"/>
              <a:gd name="T17" fmla="*/ 382 h 1200"/>
              <a:gd name="T18" fmla="*/ 502 w 1918"/>
              <a:gd name="T19" fmla="*/ 424 h 1200"/>
              <a:gd name="T20" fmla="*/ 560 w 1918"/>
              <a:gd name="T21" fmla="*/ 471 h 1200"/>
              <a:gd name="T22" fmla="*/ 446 w 1918"/>
              <a:gd name="T23" fmla="*/ 615 h 1200"/>
              <a:gd name="T24" fmla="*/ 424 w 1918"/>
              <a:gd name="T25" fmla="*/ 675 h 1200"/>
              <a:gd name="T26" fmla="*/ 385 w 1918"/>
              <a:gd name="T27" fmla="*/ 768 h 1200"/>
              <a:gd name="T28" fmla="*/ 303 w 1918"/>
              <a:gd name="T29" fmla="*/ 843 h 1200"/>
              <a:gd name="T30" fmla="*/ 138 w 1918"/>
              <a:gd name="T31" fmla="*/ 856 h 1200"/>
              <a:gd name="T32" fmla="*/ 99 w 1918"/>
              <a:gd name="T33" fmla="*/ 919 h 1200"/>
              <a:gd name="T34" fmla="*/ 1782 w 1918"/>
              <a:gd name="T35" fmla="*/ 233 h 1200"/>
              <a:gd name="T36" fmla="*/ 1750 w 1918"/>
              <a:gd name="T37" fmla="*/ 368 h 1200"/>
              <a:gd name="T38" fmla="*/ 1579 w 1918"/>
              <a:gd name="T39" fmla="*/ 500 h 1200"/>
              <a:gd name="T40" fmla="*/ 1584 w 1918"/>
              <a:gd name="T41" fmla="*/ 829 h 1200"/>
              <a:gd name="T42" fmla="*/ 1369 w 1918"/>
              <a:gd name="T43" fmla="*/ 949 h 1200"/>
              <a:gd name="T44" fmla="*/ 1429 w 1918"/>
              <a:gd name="T45" fmla="*/ 1037 h 1200"/>
              <a:gd name="T46" fmla="*/ 1323 w 1918"/>
              <a:gd name="T47" fmla="*/ 1114 h 1200"/>
              <a:gd name="T48" fmla="*/ 971 w 1918"/>
              <a:gd name="T49" fmla="*/ 1143 h 1200"/>
              <a:gd name="T50" fmla="*/ 939 w 1918"/>
              <a:gd name="T51" fmla="*/ 1053 h 1200"/>
              <a:gd name="T52" fmla="*/ 766 w 1918"/>
              <a:gd name="T53" fmla="*/ 1026 h 1200"/>
              <a:gd name="T54" fmla="*/ 696 w 1918"/>
              <a:gd name="T55" fmla="*/ 1055 h 1200"/>
              <a:gd name="T56" fmla="*/ 608 w 1918"/>
              <a:gd name="T57" fmla="*/ 1055 h 1200"/>
              <a:gd name="T58" fmla="*/ 555 w 1918"/>
              <a:gd name="T59" fmla="*/ 1110 h 1200"/>
              <a:gd name="T60" fmla="*/ 513 w 1918"/>
              <a:gd name="T61" fmla="*/ 1174 h 1200"/>
              <a:gd name="T62" fmla="*/ 428 w 1918"/>
              <a:gd name="T63" fmla="*/ 1190 h 1200"/>
              <a:gd name="T64" fmla="*/ 432 w 1918"/>
              <a:gd name="T65" fmla="*/ 1177 h 1200"/>
              <a:gd name="T66" fmla="*/ 465 w 1918"/>
              <a:gd name="T67" fmla="*/ 1188 h 1200"/>
              <a:gd name="T68" fmla="*/ 424 w 1918"/>
              <a:gd name="T69" fmla="*/ 1047 h 1200"/>
              <a:gd name="T70" fmla="*/ 382 w 1918"/>
              <a:gd name="T71" fmla="*/ 1086 h 1200"/>
              <a:gd name="T72" fmla="*/ 353 w 1918"/>
              <a:gd name="T73" fmla="*/ 1076 h 1200"/>
              <a:gd name="T74" fmla="*/ 237 w 1918"/>
              <a:gd name="T75" fmla="*/ 1084 h 1200"/>
              <a:gd name="T76" fmla="*/ 191 w 1918"/>
              <a:gd name="T77" fmla="*/ 1070 h 1200"/>
              <a:gd name="T78" fmla="*/ 115 w 1918"/>
              <a:gd name="T79" fmla="*/ 1036 h 1200"/>
              <a:gd name="T80" fmla="*/ 196 w 1918"/>
              <a:gd name="T81" fmla="*/ 933 h 1200"/>
              <a:gd name="T82" fmla="*/ 358 w 1918"/>
              <a:gd name="T83" fmla="*/ 854 h 1200"/>
              <a:gd name="T84" fmla="*/ 422 w 1918"/>
              <a:gd name="T85" fmla="*/ 800 h 1200"/>
              <a:gd name="T86" fmla="*/ 473 w 1918"/>
              <a:gd name="T87" fmla="*/ 774 h 1200"/>
              <a:gd name="T88" fmla="*/ 489 w 1918"/>
              <a:gd name="T89" fmla="*/ 715 h 1200"/>
              <a:gd name="T90" fmla="*/ 486 w 1918"/>
              <a:gd name="T91" fmla="*/ 681 h 1200"/>
              <a:gd name="T92" fmla="*/ 517 w 1918"/>
              <a:gd name="T93" fmla="*/ 634 h 1200"/>
              <a:gd name="T94" fmla="*/ 767 w 1918"/>
              <a:gd name="T95" fmla="*/ 578 h 1200"/>
              <a:gd name="T96" fmla="*/ 896 w 1918"/>
              <a:gd name="T97" fmla="*/ 538 h 1200"/>
              <a:gd name="T98" fmla="*/ 684 w 1918"/>
              <a:gd name="T99" fmla="*/ 548 h 1200"/>
              <a:gd name="T100" fmla="*/ 621 w 1918"/>
              <a:gd name="T101" fmla="*/ 480 h 1200"/>
              <a:gd name="T102" fmla="*/ 677 w 1918"/>
              <a:gd name="T103" fmla="*/ 474 h 1200"/>
              <a:gd name="T104" fmla="*/ 965 w 1918"/>
              <a:gd name="T105" fmla="*/ 362 h 1200"/>
              <a:gd name="T106" fmla="*/ 1231 w 1918"/>
              <a:gd name="T107" fmla="*/ 174 h 1200"/>
              <a:gd name="T108" fmla="*/ 1300 w 1918"/>
              <a:gd name="T109" fmla="*/ 174 h 1200"/>
              <a:gd name="T110" fmla="*/ 1618 w 1918"/>
              <a:gd name="T111" fmla="*/ 1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8" h="1200">
                <a:moveTo>
                  <a:pt x="99" y="919"/>
                </a:moveTo>
                <a:lnTo>
                  <a:pt x="50" y="997"/>
                </a:lnTo>
                <a:lnTo>
                  <a:pt x="9" y="970"/>
                </a:lnTo>
                <a:lnTo>
                  <a:pt x="8" y="938"/>
                </a:lnTo>
                <a:lnTo>
                  <a:pt x="0" y="755"/>
                </a:lnTo>
                <a:lnTo>
                  <a:pt x="156" y="734"/>
                </a:lnTo>
                <a:lnTo>
                  <a:pt x="358" y="707"/>
                </a:lnTo>
                <a:lnTo>
                  <a:pt x="369" y="684"/>
                </a:lnTo>
                <a:lnTo>
                  <a:pt x="379" y="683"/>
                </a:lnTo>
                <a:lnTo>
                  <a:pt x="390" y="657"/>
                </a:lnTo>
                <a:lnTo>
                  <a:pt x="401" y="636"/>
                </a:lnTo>
                <a:lnTo>
                  <a:pt x="361" y="596"/>
                </a:lnTo>
                <a:lnTo>
                  <a:pt x="358" y="593"/>
                </a:lnTo>
                <a:lnTo>
                  <a:pt x="353" y="588"/>
                </a:lnTo>
                <a:lnTo>
                  <a:pt x="350" y="466"/>
                </a:lnTo>
                <a:lnTo>
                  <a:pt x="358" y="463"/>
                </a:lnTo>
                <a:lnTo>
                  <a:pt x="395" y="453"/>
                </a:lnTo>
                <a:lnTo>
                  <a:pt x="409" y="382"/>
                </a:lnTo>
                <a:lnTo>
                  <a:pt x="433" y="386"/>
                </a:lnTo>
                <a:lnTo>
                  <a:pt x="502" y="424"/>
                </a:lnTo>
                <a:lnTo>
                  <a:pt x="563" y="458"/>
                </a:lnTo>
                <a:lnTo>
                  <a:pt x="560" y="471"/>
                </a:lnTo>
                <a:lnTo>
                  <a:pt x="512" y="543"/>
                </a:lnTo>
                <a:lnTo>
                  <a:pt x="446" y="615"/>
                </a:lnTo>
                <a:lnTo>
                  <a:pt x="422" y="663"/>
                </a:lnTo>
                <a:lnTo>
                  <a:pt x="424" y="675"/>
                </a:lnTo>
                <a:lnTo>
                  <a:pt x="430" y="716"/>
                </a:lnTo>
                <a:lnTo>
                  <a:pt x="385" y="768"/>
                </a:lnTo>
                <a:lnTo>
                  <a:pt x="358" y="793"/>
                </a:lnTo>
                <a:lnTo>
                  <a:pt x="303" y="843"/>
                </a:lnTo>
                <a:lnTo>
                  <a:pt x="223" y="848"/>
                </a:lnTo>
                <a:lnTo>
                  <a:pt x="138" y="856"/>
                </a:lnTo>
                <a:lnTo>
                  <a:pt x="101" y="915"/>
                </a:lnTo>
                <a:lnTo>
                  <a:pt x="99" y="919"/>
                </a:lnTo>
                <a:close/>
                <a:moveTo>
                  <a:pt x="1790" y="0"/>
                </a:moveTo>
                <a:lnTo>
                  <a:pt x="1782" y="233"/>
                </a:lnTo>
                <a:lnTo>
                  <a:pt x="1918" y="325"/>
                </a:lnTo>
                <a:lnTo>
                  <a:pt x="1750" y="368"/>
                </a:lnTo>
                <a:lnTo>
                  <a:pt x="1656" y="538"/>
                </a:lnTo>
                <a:lnTo>
                  <a:pt x="1579" y="500"/>
                </a:lnTo>
                <a:lnTo>
                  <a:pt x="1512" y="721"/>
                </a:lnTo>
                <a:lnTo>
                  <a:pt x="1584" y="829"/>
                </a:lnTo>
                <a:lnTo>
                  <a:pt x="1478" y="920"/>
                </a:lnTo>
                <a:lnTo>
                  <a:pt x="1369" y="949"/>
                </a:lnTo>
                <a:lnTo>
                  <a:pt x="1382" y="976"/>
                </a:lnTo>
                <a:lnTo>
                  <a:pt x="1429" y="1037"/>
                </a:lnTo>
                <a:lnTo>
                  <a:pt x="1369" y="1036"/>
                </a:lnTo>
                <a:lnTo>
                  <a:pt x="1323" y="1114"/>
                </a:lnTo>
                <a:lnTo>
                  <a:pt x="1173" y="1084"/>
                </a:lnTo>
                <a:lnTo>
                  <a:pt x="971" y="1143"/>
                </a:lnTo>
                <a:lnTo>
                  <a:pt x="945" y="1070"/>
                </a:lnTo>
                <a:lnTo>
                  <a:pt x="939" y="1053"/>
                </a:lnTo>
                <a:lnTo>
                  <a:pt x="900" y="1089"/>
                </a:lnTo>
                <a:lnTo>
                  <a:pt x="766" y="1026"/>
                </a:lnTo>
                <a:lnTo>
                  <a:pt x="733" y="1052"/>
                </a:lnTo>
                <a:lnTo>
                  <a:pt x="696" y="1055"/>
                </a:lnTo>
                <a:lnTo>
                  <a:pt x="634" y="1023"/>
                </a:lnTo>
                <a:lnTo>
                  <a:pt x="608" y="1055"/>
                </a:lnTo>
                <a:lnTo>
                  <a:pt x="576" y="1087"/>
                </a:lnTo>
                <a:lnTo>
                  <a:pt x="555" y="1110"/>
                </a:lnTo>
                <a:lnTo>
                  <a:pt x="544" y="1126"/>
                </a:lnTo>
                <a:lnTo>
                  <a:pt x="513" y="1174"/>
                </a:lnTo>
                <a:lnTo>
                  <a:pt x="496" y="1200"/>
                </a:lnTo>
                <a:lnTo>
                  <a:pt x="428" y="1190"/>
                </a:lnTo>
                <a:lnTo>
                  <a:pt x="422" y="1177"/>
                </a:lnTo>
                <a:lnTo>
                  <a:pt x="432" y="1177"/>
                </a:lnTo>
                <a:lnTo>
                  <a:pt x="464" y="1187"/>
                </a:lnTo>
                <a:lnTo>
                  <a:pt x="465" y="1188"/>
                </a:lnTo>
                <a:lnTo>
                  <a:pt x="444" y="1113"/>
                </a:lnTo>
                <a:lnTo>
                  <a:pt x="424" y="1047"/>
                </a:lnTo>
                <a:lnTo>
                  <a:pt x="419" y="1036"/>
                </a:lnTo>
                <a:lnTo>
                  <a:pt x="382" y="1086"/>
                </a:lnTo>
                <a:lnTo>
                  <a:pt x="358" y="1078"/>
                </a:lnTo>
                <a:lnTo>
                  <a:pt x="353" y="1076"/>
                </a:lnTo>
                <a:lnTo>
                  <a:pt x="316" y="1113"/>
                </a:lnTo>
                <a:lnTo>
                  <a:pt x="237" y="1084"/>
                </a:lnTo>
                <a:lnTo>
                  <a:pt x="241" y="1013"/>
                </a:lnTo>
                <a:lnTo>
                  <a:pt x="191" y="1070"/>
                </a:lnTo>
                <a:lnTo>
                  <a:pt x="128" y="1042"/>
                </a:lnTo>
                <a:lnTo>
                  <a:pt x="115" y="1036"/>
                </a:lnTo>
                <a:lnTo>
                  <a:pt x="173" y="962"/>
                </a:lnTo>
                <a:lnTo>
                  <a:pt x="196" y="933"/>
                </a:lnTo>
                <a:lnTo>
                  <a:pt x="290" y="909"/>
                </a:lnTo>
                <a:lnTo>
                  <a:pt x="358" y="854"/>
                </a:lnTo>
                <a:lnTo>
                  <a:pt x="361" y="853"/>
                </a:lnTo>
                <a:lnTo>
                  <a:pt x="422" y="800"/>
                </a:lnTo>
                <a:lnTo>
                  <a:pt x="470" y="776"/>
                </a:lnTo>
                <a:lnTo>
                  <a:pt x="473" y="774"/>
                </a:lnTo>
                <a:lnTo>
                  <a:pt x="477" y="764"/>
                </a:lnTo>
                <a:lnTo>
                  <a:pt x="489" y="715"/>
                </a:lnTo>
                <a:lnTo>
                  <a:pt x="491" y="710"/>
                </a:lnTo>
                <a:lnTo>
                  <a:pt x="486" y="681"/>
                </a:lnTo>
                <a:lnTo>
                  <a:pt x="485" y="675"/>
                </a:lnTo>
                <a:lnTo>
                  <a:pt x="517" y="634"/>
                </a:lnTo>
                <a:lnTo>
                  <a:pt x="671" y="610"/>
                </a:lnTo>
                <a:lnTo>
                  <a:pt x="767" y="578"/>
                </a:lnTo>
                <a:lnTo>
                  <a:pt x="841" y="559"/>
                </a:lnTo>
                <a:lnTo>
                  <a:pt x="896" y="538"/>
                </a:lnTo>
                <a:lnTo>
                  <a:pt x="820" y="519"/>
                </a:lnTo>
                <a:lnTo>
                  <a:pt x="684" y="548"/>
                </a:lnTo>
                <a:lnTo>
                  <a:pt x="555" y="578"/>
                </a:lnTo>
                <a:lnTo>
                  <a:pt x="621" y="480"/>
                </a:lnTo>
                <a:lnTo>
                  <a:pt x="627" y="471"/>
                </a:lnTo>
                <a:lnTo>
                  <a:pt x="677" y="474"/>
                </a:lnTo>
                <a:lnTo>
                  <a:pt x="746" y="416"/>
                </a:lnTo>
                <a:lnTo>
                  <a:pt x="965" y="362"/>
                </a:lnTo>
                <a:lnTo>
                  <a:pt x="1186" y="174"/>
                </a:lnTo>
                <a:lnTo>
                  <a:pt x="1231" y="174"/>
                </a:lnTo>
                <a:lnTo>
                  <a:pt x="1265" y="174"/>
                </a:lnTo>
                <a:lnTo>
                  <a:pt x="1300" y="174"/>
                </a:lnTo>
                <a:lnTo>
                  <a:pt x="1313" y="166"/>
                </a:lnTo>
                <a:lnTo>
                  <a:pt x="1618" y="10"/>
                </a:lnTo>
                <a:lnTo>
                  <a:pt x="1790" y="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483101" y="4748213"/>
            <a:ext cx="830263" cy="1065213"/>
          </a:xfrm>
          <a:custGeom>
            <a:avLst/>
            <a:gdLst>
              <a:gd name="T0" fmla="*/ 497 w 523"/>
              <a:gd name="T1" fmla="*/ 268 h 671"/>
              <a:gd name="T2" fmla="*/ 504 w 523"/>
              <a:gd name="T3" fmla="*/ 358 h 671"/>
              <a:gd name="T4" fmla="*/ 441 w 523"/>
              <a:gd name="T5" fmla="*/ 440 h 671"/>
              <a:gd name="T6" fmla="*/ 473 w 523"/>
              <a:gd name="T7" fmla="*/ 473 h 671"/>
              <a:gd name="T8" fmla="*/ 523 w 523"/>
              <a:gd name="T9" fmla="*/ 525 h 671"/>
              <a:gd name="T10" fmla="*/ 485 w 523"/>
              <a:gd name="T11" fmla="*/ 534 h 671"/>
              <a:gd name="T12" fmla="*/ 427 w 523"/>
              <a:gd name="T13" fmla="*/ 547 h 671"/>
              <a:gd name="T14" fmla="*/ 392 w 523"/>
              <a:gd name="T15" fmla="*/ 627 h 671"/>
              <a:gd name="T16" fmla="*/ 379 w 523"/>
              <a:gd name="T17" fmla="*/ 656 h 671"/>
              <a:gd name="T18" fmla="*/ 374 w 523"/>
              <a:gd name="T19" fmla="*/ 669 h 671"/>
              <a:gd name="T20" fmla="*/ 369 w 523"/>
              <a:gd name="T21" fmla="*/ 671 h 671"/>
              <a:gd name="T22" fmla="*/ 337 w 523"/>
              <a:gd name="T23" fmla="*/ 661 h 671"/>
              <a:gd name="T24" fmla="*/ 294 w 523"/>
              <a:gd name="T25" fmla="*/ 611 h 671"/>
              <a:gd name="T26" fmla="*/ 303 w 523"/>
              <a:gd name="T27" fmla="*/ 528 h 671"/>
              <a:gd name="T28" fmla="*/ 233 w 523"/>
              <a:gd name="T29" fmla="*/ 483 h 671"/>
              <a:gd name="T30" fmla="*/ 173 w 523"/>
              <a:gd name="T31" fmla="*/ 464 h 671"/>
              <a:gd name="T32" fmla="*/ 123 w 523"/>
              <a:gd name="T33" fmla="*/ 430 h 671"/>
              <a:gd name="T34" fmla="*/ 109 w 523"/>
              <a:gd name="T35" fmla="*/ 411 h 671"/>
              <a:gd name="T36" fmla="*/ 91 w 523"/>
              <a:gd name="T37" fmla="*/ 292 h 671"/>
              <a:gd name="T38" fmla="*/ 75 w 523"/>
              <a:gd name="T39" fmla="*/ 234 h 671"/>
              <a:gd name="T40" fmla="*/ 34 w 523"/>
              <a:gd name="T41" fmla="*/ 119 h 671"/>
              <a:gd name="T42" fmla="*/ 5 w 523"/>
              <a:gd name="T43" fmla="*/ 34 h 671"/>
              <a:gd name="T44" fmla="*/ 0 w 523"/>
              <a:gd name="T45" fmla="*/ 11 h 671"/>
              <a:gd name="T46" fmla="*/ 106 w 523"/>
              <a:gd name="T47" fmla="*/ 1 h 671"/>
              <a:gd name="T48" fmla="*/ 127 w 523"/>
              <a:gd name="T49" fmla="*/ 0 h 671"/>
              <a:gd name="T50" fmla="*/ 173 w 523"/>
              <a:gd name="T51" fmla="*/ 38 h 671"/>
              <a:gd name="T52" fmla="*/ 252 w 523"/>
              <a:gd name="T53" fmla="*/ 103 h 671"/>
              <a:gd name="T54" fmla="*/ 266 w 523"/>
              <a:gd name="T55" fmla="*/ 70 h 671"/>
              <a:gd name="T56" fmla="*/ 314 w 523"/>
              <a:gd name="T57" fmla="*/ 196 h 671"/>
              <a:gd name="T58" fmla="*/ 382 w 523"/>
              <a:gd name="T59" fmla="*/ 234 h 671"/>
              <a:gd name="T60" fmla="*/ 363 w 523"/>
              <a:gd name="T61" fmla="*/ 284 h 671"/>
              <a:gd name="T62" fmla="*/ 497 w 523"/>
              <a:gd name="T63" fmla="*/ 268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3" h="671">
                <a:moveTo>
                  <a:pt x="497" y="268"/>
                </a:moveTo>
                <a:lnTo>
                  <a:pt x="504" y="358"/>
                </a:lnTo>
                <a:lnTo>
                  <a:pt x="441" y="440"/>
                </a:lnTo>
                <a:lnTo>
                  <a:pt x="473" y="473"/>
                </a:lnTo>
                <a:lnTo>
                  <a:pt x="523" y="525"/>
                </a:lnTo>
                <a:lnTo>
                  <a:pt x="485" y="534"/>
                </a:lnTo>
                <a:lnTo>
                  <a:pt x="427" y="547"/>
                </a:lnTo>
                <a:lnTo>
                  <a:pt x="392" y="627"/>
                </a:lnTo>
                <a:lnTo>
                  <a:pt x="379" y="656"/>
                </a:lnTo>
                <a:lnTo>
                  <a:pt x="374" y="669"/>
                </a:lnTo>
                <a:lnTo>
                  <a:pt x="369" y="671"/>
                </a:lnTo>
                <a:lnTo>
                  <a:pt x="337" y="661"/>
                </a:lnTo>
                <a:lnTo>
                  <a:pt x="294" y="611"/>
                </a:lnTo>
                <a:lnTo>
                  <a:pt x="303" y="528"/>
                </a:lnTo>
                <a:lnTo>
                  <a:pt x="233" y="483"/>
                </a:lnTo>
                <a:lnTo>
                  <a:pt x="173" y="464"/>
                </a:lnTo>
                <a:lnTo>
                  <a:pt x="123" y="430"/>
                </a:lnTo>
                <a:lnTo>
                  <a:pt x="109" y="411"/>
                </a:lnTo>
                <a:lnTo>
                  <a:pt x="91" y="292"/>
                </a:lnTo>
                <a:lnTo>
                  <a:pt x="75" y="234"/>
                </a:lnTo>
                <a:lnTo>
                  <a:pt x="34" y="119"/>
                </a:lnTo>
                <a:lnTo>
                  <a:pt x="5" y="34"/>
                </a:lnTo>
                <a:lnTo>
                  <a:pt x="0" y="11"/>
                </a:lnTo>
                <a:lnTo>
                  <a:pt x="106" y="1"/>
                </a:lnTo>
                <a:lnTo>
                  <a:pt x="127" y="0"/>
                </a:lnTo>
                <a:lnTo>
                  <a:pt x="173" y="38"/>
                </a:lnTo>
                <a:lnTo>
                  <a:pt x="252" y="103"/>
                </a:lnTo>
                <a:lnTo>
                  <a:pt x="266" y="70"/>
                </a:lnTo>
                <a:lnTo>
                  <a:pt x="314" y="196"/>
                </a:lnTo>
                <a:lnTo>
                  <a:pt x="382" y="234"/>
                </a:lnTo>
                <a:lnTo>
                  <a:pt x="363" y="284"/>
                </a:lnTo>
                <a:lnTo>
                  <a:pt x="497" y="26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5183188" y="4508500"/>
            <a:ext cx="1804988" cy="1195388"/>
          </a:xfrm>
          <a:custGeom>
            <a:avLst/>
            <a:gdLst>
              <a:gd name="T0" fmla="*/ 1013 w 1137"/>
              <a:gd name="T1" fmla="*/ 143 h 753"/>
              <a:gd name="T2" fmla="*/ 1092 w 1137"/>
              <a:gd name="T3" fmla="*/ 157 h 753"/>
              <a:gd name="T4" fmla="*/ 1137 w 1137"/>
              <a:gd name="T5" fmla="*/ 360 h 753"/>
              <a:gd name="T6" fmla="*/ 919 w 1137"/>
              <a:gd name="T7" fmla="*/ 401 h 753"/>
              <a:gd name="T8" fmla="*/ 851 w 1137"/>
              <a:gd name="T9" fmla="*/ 454 h 753"/>
              <a:gd name="T10" fmla="*/ 790 w 1137"/>
              <a:gd name="T11" fmla="*/ 501 h 753"/>
              <a:gd name="T12" fmla="*/ 755 w 1137"/>
              <a:gd name="T13" fmla="*/ 498 h 753"/>
              <a:gd name="T14" fmla="*/ 681 w 1137"/>
              <a:gd name="T15" fmla="*/ 493 h 753"/>
              <a:gd name="T16" fmla="*/ 649 w 1137"/>
              <a:gd name="T17" fmla="*/ 575 h 753"/>
              <a:gd name="T18" fmla="*/ 416 w 1137"/>
              <a:gd name="T19" fmla="*/ 597 h 753"/>
              <a:gd name="T20" fmla="*/ 313 w 1137"/>
              <a:gd name="T21" fmla="*/ 673 h 753"/>
              <a:gd name="T22" fmla="*/ 280 w 1137"/>
              <a:gd name="T23" fmla="*/ 695 h 753"/>
              <a:gd name="T24" fmla="*/ 270 w 1137"/>
              <a:gd name="T25" fmla="*/ 703 h 753"/>
              <a:gd name="T26" fmla="*/ 251 w 1137"/>
              <a:gd name="T27" fmla="*/ 717 h 753"/>
              <a:gd name="T28" fmla="*/ 203 w 1137"/>
              <a:gd name="T29" fmla="*/ 753 h 753"/>
              <a:gd name="T30" fmla="*/ 82 w 1137"/>
              <a:gd name="T31" fmla="*/ 676 h 753"/>
              <a:gd name="T32" fmla="*/ 32 w 1137"/>
              <a:gd name="T33" fmla="*/ 624 h 753"/>
              <a:gd name="T34" fmla="*/ 0 w 1137"/>
              <a:gd name="T35" fmla="*/ 591 h 753"/>
              <a:gd name="T36" fmla="*/ 63 w 1137"/>
              <a:gd name="T37" fmla="*/ 509 h 753"/>
              <a:gd name="T38" fmla="*/ 56 w 1137"/>
              <a:gd name="T39" fmla="*/ 419 h 753"/>
              <a:gd name="T40" fmla="*/ 26 w 1137"/>
              <a:gd name="T41" fmla="*/ 308 h 753"/>
              <a:gd name="T42" fmla="*/ 132 w 1137"/>
              <a:gd name="T43" fmla="*/ 265 h 753"/>
              <a:gd name="T44" fmla="*/ 162 w 1137"/>
              <a:gd name="T45" fmla="*/ 299 h 753"/>
              <a:gd name="T46" fmla="*/ 201 w 1137"/>
              <a:gd name="T47" fmla="*/ 294 h 753"/>
              <a:gd name="T48" fmla="*/ 262 w 1137"/>
              <a:gd name="T49" fmla="*/ 286 h 753"/>
              <a:gd name="T50" fmla="*/ 247 w 1137"/>
              <a:gd name="T51" fmla="*/ 249 h 753"/>
              <a:gd name="T52" fmla="*/ 304 w 1137"/>
              <a:gd name="T53" fmla="*/ 185 h 753"/>
              <a:gd name="T54" fmla="*/ 347 w 1137"/>
              <a:gd name="T55" fmla="*/ 117 h 753"/>
              <a:gd name="T56" fmla="*/ 445 w 1137"/>
              <a:gd name="T57" fmla="*/ 149 h 753"/>
              <a:gd name="T58" fmla="*/ 519 w 1137"/>
              <a:gd name="T59" fmla="*/ 0 h 753"/>
              <a:gd name="T60" fmla="*/ 652 w 1137"/>
              <a:gd name="T61" fmla="*/ 77 h 753"/>
              <a:gd name="T62" fmla="*/ 647 w 1137"/>
              <a:gd name="T63" fmla="*/ 173 h 753"/>
              <a:gd name="T64" fmla="*/ 694 w 1137"/>
              <a:gd name="T65" fmla="*/ 199 h 753"/>
              <a:gd name="T66" fmla="*/ 755 w 1137"/>
              <a:gd name="T67" fmla="*/ 207 h 753"/>
              <a:gd name="T68" fmla="*/ 809 w 1137"/>
              <a:gd name="T69" fmla="*/ 215 h 753"/>
              <a:gd name="T70" fmla="*/ 1013 w 1137"/>
              <a:gd name="T71" fmla="*/ 143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7" h="753">
                <a:moveTo>
                  <a:pt x="1013" y="143"/>
                </a:moveTo>
                <a:lnTo>
                  <a:pt x="1092" y="157"/>
                </a:lnTo>
                <a:lnTo>
                  <a:pt x="1137" y="360"/>
                </a:lnTo>
                <a:lnTo>
                  <a:pt x="919" y="401"/>
                </a:lnTo>
                <a:lnTo>
                  <a:pt x="851" y="454"/>
                </a:lnTo>
                <a:lnTo>
                  <a:pt x="790" y="501"/>
                </a:lnTo>
                <a:lnTo>
                  <a:pt x="755" y="498"/>
                </a:lnTo>
                <a:lnTo>
                  <a:pt x="681" y="493"/>
                </a:lnTo>
                <a:lnTo>
                  <a:pt x="649" y="575"/>
                </a:lnTo>
                <a:lnTo>
                  <a:pt x="416" y="597"/>
                </a:lnTo>
                <a:lnTo>
                  <a:pt x="313" y="673"/>
                </a:lnTo>
                <a:lnTo>
                  <a:pt x="280" y="695"/>
                </a:lnTo>
                <a:lnTo>
                  <a:pt x="270" y="703"/>
                </a:lnTo>
                <a:lnTo>
                  <a:pt x="251" y="717"/>
                </a:lnTo>
                <a:lnTo>
                  <a:pt x="203" y="753"/>
                </a:lnTo>
                <a:lnTo>
                  <a:pt x="82" y="676"/>
                </a:lnTo>
                <a:lnTo>
                  <a:pt x="32" y="624"/>
                </a:lnTo>
                <a:lnTo>
                  <a:pt x="0" y="591"/>
                </a:lnTo>
                <a:lnTo>
                  <a:pt x="63" y="509"/>
                </a:lnTo>
                <a:lnTo>
                  <a:pt x="56" y="419"/>
                </a:lnTo>
                <a:lnTo>
                  <a:pt x="26" y="308"/>
                </a:lnTo>
                <a:lnTo>
                  <a:pt x="132" y="265"/>
                </a:lnTo>
                <a:lnTo>
                  <a:pt x="162" y="299"/>
                </a:lnTo>
                <a:lnTo>
                  <a:pt x="201" y="294"/>
                </a:lnTo>
                <a:lnTo>
                  <a:pt x="262" y="286"/>
                </a:lnTo>
                <a:lnTo>
                  <a:pt x="247" y="249"/>
                </a:lnTo>
                <a:lnTo>
                  <a:pt x="304" y="185"/>
                </a:lnTo>
                <a:lnTo>
                  <a:pt x="347" y="117"/>
                </a:lnTo>
                <a:lnTo>
                  <a:pt x="445" y="149"/>
                </a:lnTo>
                <a:lnTo>
                  <a:pt x="519" y="0"/>
                </a:lnTo>
                <a:lnTo>
                  <a:pt x="652" y="77"/>
                </a:lnTo>
                <a:lnTo>
                  <a:pt x="647" y="173"/>
                </a:lnTo>
                <a:lnTo>
                  <a:pt x="694" y="199"/>
                </a:lnTo>
                <a:lnTo>
                  <a:pt x="755" y="207"/>
                </a:lnTo>
                <a:lnTo>
                  <a:pt x="809" y="215"/>
                </a:lnTo>
                <a:lnTo>
                  <a:pt x="1013" y="14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500813" y="4763"/>
            <a:ext cx="1263650" cy="1152525"/>
          </a:xfrm>
          <a:custGeom>
            <a:avLst/>
            <a:gdLst>
              <a:gd name="T0" fmla="*/ 753 w 796"/>
              <a:gd name="T1" fmla="*/ 426 h 726"/>
              <a:gd name="T2" fmla="*/ 532 w 796"/>
              <a:gd name="T3" fmla="*/ 614 h 726"/>
              <a:gd name="T4" fmla="*/ 313 w 796"/>
              <a:gd name="T5" fmla="*/ 668 h 726"/>
              <a:gd name="T6" fmla="*/ 244 w 796"/>
              <a:gd name="T7" fmla="*/ 726 h 726"/>
              <a:gd name="T8" fmla="*/ 194 w 796"/>
              <a:gd name="T9" fmla="*/ 723 h 726"/>
              <a:gd name="T10" fmla="*/ 223 w 796"/>
              <a:gd name="T11" fmla="*/ 683 h 726"/>
              <a:gd name="T12" fmla="*/ 244 w 796"/>
              <a:gd name="T13" fmla="*/ 556 h 726"/>
              <a:gd name="T14" fmla="*/ 255 w 796"/>
              <a:gd name="T15" fmla="*/ 549 h 726"/>
              <a:gd name="T16" fmla="*/ 296 w 796"/>
              <a:gd name="T17" fmla="*/ 514 h 726"/>
              <a:gd name="T18" fmla="*/ 231 w 796"/>
              <a:gd name="T19" fmla="*/ 512 h 726"/>
              <a:gd name="T20" fmla="*/ 154 w 796"/>
              <a:gd name="T21" fmla="*/ 615 h 726"/>
              <a:gd name="T22" fmla="*/ 130 w 796"/>
              <a:gd name="T23" fmla="*/ 710 h 726"/>
              <a:gd name="T24" fmla="*/ 69 w 796"/>
              <a:gd name="T25" fmla="*/ 676 h 726"/>
              <a:gd name="T26" fmla="*/ 0 w 796"/>
              <a:gd name="T27" fmla="*/ 638 h 726"/>
              <a:gd name="T28" fmla="*/ 26 w 796"/>
              <a:gd name="T29" fmla="*/ 488 h 726"/>
              <a:gd name="T30" fmla="*/ 100 w 796"/>
              <a:gd name="T31" fmla="*/ 370 h 726"/>
              <a:gd name="T32" fmla="*/ 166 w 796"/>
              <a:gd name="T33" fmla="*/ 326 h 726"/>
              <a:gd name="T34" fmla="*/ 186 w 796"/>
              <a:gd name="T35" fmla="*/ 227 h 726"/>
              <a:gd name="T36" fmla="*/ 278 w 796"/>
              <a:gd name="T37" fmla="*/ 121 h 726"/>
              <a:gd name="T38" fmla="*/ 416 w 796"/>
              <a:gd name="T39" fmla="*/ 116 h 726"/>
              <a:gd name="T40" fmla="*/ 573 w 796"/>
              <a:gd name="T41" fmla="*/ 0 h 726"/>
              <a:gd name="T42" fmla="*/ 761 w 796"/>
              <a:gd name="T43" fmla="*/ 5 h 726"/>
              <a:gd name="T44" fmla="*/ 796 w 796"/>
              <a:gd name="T45" fmla="*/ 47 h 726"/>
              <a:gd name="T46" fmla="*/ 782 w 796"/>
              <a:gd name="T47" fmla="*/ 220 h 726"/>
              <a:gd name="T48" fmla="*/ 708 w 796"/>
              <a:gd name="T49" fmla="*/ 374 h 726"/>
              <a:gd name="T50" fmla="*/ 753 w 796"/>
              <a:gd name="T51" fmla="*/ 4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96" h="726">
                <a:moveTo>
                  <a:pt x="753" y="426"/>
                </a:moveTo>
                <a:lnTo>
                  <a:pt x="532" y="614"/>
                </a:lnTo>
                <a:lnTo>
                  <a:pt x="313" y="668"/>
                </a:lnTo>
                <a:lnTo>
                  <a:pt x="244" y="726"/>
                </a:lnTo>
                <a:lnTo>
                  <a:pt x="194" y="723"/>
                </a:lnTo>
                <a:lnTo>
                  <a:pt x="223" y="683"/>
                </a:lnTo>
                <a:lnTo>
                  <a:pt x="244" y="556"/>
                </a:lnTo>
                <a:lnTo>
                  <a:pt x="255" y="549"/>
                </a:lnTo>
                <a:lnTo>
                  <a:pt x="296" y="514"/>
                </a:lnTo>
                <a:lnTo>
                  <a:pt x="231" y="512"/>
                </a:lnTo>
                <a:lnTo>
                  <a:pt x="154" y="615"/>
                </a:lnTo>
                <a:lnTo>
                  <a:pt x="130" y="710"/>
                </a:lnTo>
                <a:lnTo>
                  <a:pt x="69" y="676"/>
                </a:lnTo>
                <a:lnTo>
                  <a:pt x="0" y="638"/>
                </a:lnTo>
                <a:lnTo>
                  <a:pt x="26" y="488"/>
                </a:lnTo>
                <a:lnTo>
                  <a:pt x="100" y="370"/>
                </a:lnTo>
                <a:lnTo>
                  <a:pt x="166" y="326"/>
                </a:lnTo>
                <a:lnTo>
                  <a:pt x="186" y="227"/>
                </a:lnTo>
                <a:lnTo>
                  <a:pt x="278" y="121"/>
                </a:lnTo>
                <a:lnTo>
                  <a:pt x="416" y="116"/>
                </a:lnTo>
                <a:lnTo>
                  <a:pt x="573" y="0"/>
                </a:lnTo>
                <a:lnTo>
                  <a:pt x="761" y="5"/>
                </a:lnTo>
                <a:lnTo>
                  <a:pt x="796" y="47"/>
                </a:lnTo>
                <a:lnTo>
                  <a:pt x="782" y="220"/>
                </a:lnTo>
                <a:lnTo>
                  <a:pt x="708" y="374"/>
                </a:lnTo>
                <a:lnTo>
                  <a:pt x="753" y="42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5068888" y="5229225"/>
            <a:ext cx="1585913" cy="1198563"/>
          </a:xfrm>
          <a:custGeom>
            <a:avLst/>
            <a:gdLst>
              <a:gd name="T0" fmla="*/ 157 w 999"/>
              <a:gd name="T1" fmla="*/ 440 h 755"/>
              <a:gd name="T2" fmla="*/ 189 w 999"/>
              <a:gd name="T3" fmla="*/ 575 h 755"/>
              <a:gd name="T4" fmla="*/ 122 w 999"/>
              <a:gd name="T5" fmla="*/ 559 h 755"/>
              <a:gd name="T6" fmla="*/ 106 w 999"/>
              <a:gd name="T7" fmla="*/ 491 h 755"/>
              <a:gd name="T8" fmla="*/ 47 w 999"/>
              <a:gd name="T9" fmla="*/ 499 h 755"/>
              <a:gd name="T10" fmla="*/ 39 w 999"/>
              <a:gd name="T11" fmla="*/ 499 h 755"/>
              <a:gd name="T12" fmla="*/ 31 w 999"/>
              <a:gd name="T13" fmla="*/ 445 h 755"/>
              <a:gd name="T14" fmla="*/ 157 w 999"/>
              <a:gd name="T15" fmla="*/ 440 h 755"/>
              <a:gd name="T16" fmla="*/ 923 w 999"/>
              <a:gd name="T17" fmla="*/ 0 h 755"/>
              <a:gd name="T18" fmla="*/ 957 w 999"/>
              <a:gd name="T19" fmla="*/ 55 h 755"/>
              <a:gd name="T20" fmla="*/ 973 w 999"/>
              <a:gd name="T21" fmla="*/ 79 h 755"/>
              <a:gd name="T22" fmla="*/ 999 w 999"/>
              <a:gd name="T23" fmla="*/ 122 h 755"/>
              <a:gd name="T24" fmla="*/ 947 w 999"/>
              <a:gd name="T25" fmla="*/ 151 h 755"/>
              <a:gd name="T26" fmla="*/ 833 w 999"/>
              <a:gd name="T27" fmla="*/ 214 h 755"/>
              <a:gd name="T28" fmla="*/ 827 w 999"/>
              <a:gd name="T29" fmla="*/ 212 h 755"/>
              <a:gd name="T30" fmla="*/ 764 w 999"/>
              <a:gd name="T31" fmla="*/ 191 h 755"/>
              <a:gd name="T32" fmla="*/ 650 w 999"/>
              <a:gd name="T33" fmla="*/ 219 h 755"/>
              <a:gd name="T34" fmla="*/ 641 w 999"/>
              <a:gd name="T35" fmla="*/ 220 h 755"/>
              <a:gd name="T36" fmla="*/ 641 w 999"/>
              <a:gd name="T37" fmla="*/ 228 h 755"/>
              <a:gd name="T38" fmla="*/ 637 w 999"/>
              <a:gd name="T39" fmla="*/ 284 h 755"/>
              <a:gd name="T40" fmla="*/ 637 w 999"/>
              <a:gd name="T41" fmla="*/ 305 h 755"/>
              <a:gd name="T42" fmla="*/ 633 w 999"/>
              <a:gd name="T43" fmla="*/ 395 h 755"/>
              <a:gd name="T44" fmla="*/ 629 w 999"/>
              <a:gd name="T45" fmla="*/ 466 h 755"/>
              <a:gd name="T46" fmla="*/ 594 w 999"/>
              <a:gd name="T47" fmla="*/ 446 h 755"/>
              <a:gd name="T48" fmla="*/ 578 w 999"/>
              <a:gd name="T49" fmla="*/ 506 h 755"/>
              <a:gd name="T50" fmla="*/ 570 w 999"/>
              <a:gd name="T51" fmla="*/ 541 h 755"/>
              <a:gd name="T52" fmla="*/ 472 w 999"/>
              <a:gd name="T53" fmla="*/ 562 h 755"/>
              <a:gd name="T54" fmla="*/ 467 w 999"/>
              <a:gd name="T55" fmla="*/ 629 h 755"/>
              <a:gd name="T56" fmla="*/ 406 w 999"/>
              <a:gd name="T57" fmla="*/ 642 h 755"/>
              <a:gd name="T58" fmla="*/ 393 w 999"/>
              <a:gd name="T59" fmla="*/ 697 h 755"/>
              <a:gd name="T60" fmla="*/ 380 w 999"/>
              <a:gd name="T61" fmla="*/ 742 h 755"/>
              <a:gd name="T62" fmla="*/ 363 w 999"/>
              <a:gd name="T63" fmla="*/ 755 h 755"/>
              <a:gd name="T64" fmla="*/ 268 w 999"/>
              <a:gd name="T65" fmla="*/ 695 h 755"/>
              <a:gd name="T66" fmla="*/ 241 w 999"/>
              <a:gd name="T67" fmla="*/ 649 h 755"/>
              <a:gd name="T68" fmla="*/ 214 w 999"/>
              <a:gd name="T69" fmla="*/ 573 h 755"/>
              <a:gd name="T70" fmla="*/ 204 w 999"/>
              <a:gd name="T71" fmla="*/ 461 h 755"/>
              <a:gd name="T72" fmla="*/ 199 w 999"/>
              <a:gd name="T73" fmla="*/ 430 h 755"/>
              <a:gd name="T74" fmla="*/ 196 w 999"/>
              <a:gd name="T75" fmla="*/ 410 h 755"/>
              <a:gd name="T76" fmla="*/ 167 w 999"/>
              <a:gd name="T77" fmla="*/ 406 h 755"/>
              <a:gd name="T78" fmla="*/ 132 w 999"/>
              <a:gd name="T79" fmla="*/ 398 h 755"/>
              <a:gd name="T80" fmla="*/ 109 w 999"/>
              <a:gd name="T81" fmla="*/ 394 h 755"/>
              <a:gd name="T82" fmla="*/ 42 w 999"/>
              <a:gd name="T83" fmla="*/ 381 h 755"/>
              <a:gd name="T84" fmla="*/ 0 w 999"/>
              <a:gd name="T85" fmla="*/ 368 h 755"/>
              <a:gd name="T86" fmla="*/ 5 w 999"/>
              <a:gd name="T87" fmla="*/ 366 h 755"/>
              <a:gd name="T88" fmla="*/ 10 w 999"/>
              <a:gd name="T89" fmla="*/ 353 h 755"/>
              <a:gd name="T90" fmla="*/ 23 w 999"/>
              <a:gd name="T91" fmla="*/ 324 h 755"/>
              <a:gd name="T92" fmla="*/ 58 w 999"/>
              <a:gd name="T93" fmla="*/ 244 h 755"/>
              <a:gd name="T94" fmla="*/ 116 w 999"/>
              <a:gd name="T95" fmla="*/ 231 h 755"/>
              <a:gd name="T96" fmla="*/ 154 w 999"/>
              <a:gd name="T97" fmla="*/ 222 h 755"/>
              <a:gd name="T98" fmla="*/ 275 w 999"/>
              <a:gd name="T99" fmla="*/ 299 h 755"/>
              <a:gd name="T100" fmla="*/ 323 w 999"/>
              <a:gd name="T101" fmla="*/ 263 h 755"/>
              <a:gd name="T102" fmla="*/ 342 w 999"/>
              <a:gd name="T103" fmla="*/ 249 h 755"/>
              <a:gd name="T104" fmla="*/ 352 w 999"/>
              <a:gd name="T105" fmla="*/ 241 h 755"/>
              <a:gd name="T106" fmla="*/ 385 w 999"/>
              <a:gd name="T107" fmla="*/ 219 h 755"/>
              <a:gd name="T108" fmla="*/ 488 w 999"/>
              <a:gd name="T109" fmla="*/ 143 h 755"/>
              <a:gd name="T110" fmla="*/ 721 w 999"/>
              <a:gd name="T111" fmla="*/ 121 h 755"/>
              <a:gd name="T112" fmla="*/ 753 w 999"/>
              <a:gd name="T113" fmla="*/ 39 h 755"/>
              <a:gd name="T114" fmla="*/ 827 w 999"/>
              <a:gd name="T115" fmla="*/ 44 h 755"/>
              <a:gd name="T116" fmla="*/ 862 w 999"/>
              <a:gd name="T117" fmla="*/ 47 h 755"/>
              <a:gd name="T118" fmla="*/ 923 w 999"/>
              <a:gd name="T119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9" h="755">
                <a:moveTo>
                  <a:pt x="157" y="440"/>
                </a:moveTo>
                <a:lnTo>
                  <a:pt x="189" y="575"/>
                </a:lnTo>
                <a:lnTo>
                  <a:pt x="122" y="559"/>
                </a:lnTo>
                <a:lnTo>
                  <a:pt x="106" y="491"/>
                </a:lnTo>
                <a:lnTo>
                  <a:pt x="47" y="499"/>
                </a:lnTo>
                <a:lnTo>
                  <a:pt x="39" y="499"/>
                </a:lnTo>
                <a:lnTo>
                  <a:pt x="31" y="445"/>
                </a:lnTo>
                <a:lnTo>
                  <a:pt x="157" y="440"/>
                </a:lnTo>
                <a:close/>
                <a:moveTo>
                  <a:pt x="923" y="0"/>
                </a:moveTo>
                <a:lnTo>
                  <a:pt x="957" y="55"/>
                </a:lnTo>
                <a:lnTo>
                  <a:pt x="973" y="79"/>
                </a:lnTo>
                <a:lnTo>
                  <a:pt x="999" y="122"/>
                </a:lnTo>
                <a:lnTo>
                  <a:pt x="947" y="151"/>
                </a:lnTo>
                <a:lnTo>
                  <a:pt x="833" y="214"/>
                </a:lnTo>
                <a:lnTo>
                  <a:pt x="827" y="212"/>
                </a:lnTo>
                <a:lnTo>
                  <a:pt x="764" y="191"/>
                </a:lnTo>
                <a:lnTo>
                  <a:pt x="650" y="219"/>
                </a:lnTo>
                <a:lnTo>
                  <a:pt x="641" y="220"/>
                </a:lnTo>
                <a:lnTo>
                  <a:pt x="641" y="228"/>
                </a:lnTo>
                <a:lnTo>
                  <a:pt x="637" y="284"/>
                </a:lnTo>
                <a:lnTo>
                  <a:pt x="637" y="305"/>
                </a:lnTo>
                <a:lnTo>
                  <a:pt x="633" y="395"/>
                </a:lnTo>
                <a:lnTo>
                  <a:pt x="629" y="466"/>
                </a:lnTo>
                <a:lnTo>
                  <a:pt x="594" y="446"/>
                </a:lnTo>
                <a:lnTo>
                  <a:pt x="578" y="506"/>
                </a:lnTo>
                <a:lnTo>
                  <a:pt x="570" y="541"/>
                </a:lnTo>
                <a:lnTo>
                  <a:pt x="472" y="562"/>
                </a:lnTo>
                <a:lnTo>
                  <a:pt x="467" y="629"/>
                </a:lnTo>
                <a:lnTo>
                  <a:pt x="406" y="642"/>
                </a:lnTo>
                <a:lnTo>
                  <a:pt x="393" y="697"/>
                </a:lnTo>
                <a:lnTo>
                  <a:pt x="380" y="742"/>
                </a:lnTo>
                <a:lnTo>
                  <a:pt x="363" y="755"/>
                </a:lnTo>
                <a:lnTo>
                  <a:pt x="268" y="695"/>
                </a:lnTo>
                <a:lnTo>
                  <a:pt x="241" y="649"/>
                </a:lnTo>
                <a:lnTo>
                  <a:pt x="214" y="573"/>
                </a:lnTo>
                <a:lnTo>
                  <a:pt x="204" y="461"/>
                </a:lnTo>
                <a:lnTo>
                  <a:pt x="199" y="430"/>
                </a:lnTo>
                <a:lnTo>
                  <a:pt x="196" y="410"/>
                </a:lnTo>
                <a:lnTo>
                  <a:pt x="167" y="406"/>
                </a:lnTo>
                <a:lnTo>
                  <a:pt x="132" y="398"/>
                </a:lnTo>
                <a:lnTo>
                  <a:pt x="109" y="394"/>
                </a:lnTo>
                <a:lnTo>
                  <a:pt x="42" y="381"/>
                </a:lnTo>
                <a:lnTo>
                  <a:pt x="0" y="368"/>
                </a:lnTo>
                <a:lnTo>
                  <a:pt x="5" y="366"/>
                </a:lnTo>
                <a:lnTo>
                  <a:pt x="10" y="353"/>
                </a:lnTo>
                <a:lnTo>
                  <a:pt x="23" y="324"/>
                </a:lnTo>
                <a:lnTo>
                  <a:pt x="58" y="244"/>
                </a:lnTo>
                <a:lnTo>
                  <a:pt x="116" y="231"/>
                </a:lnTo>
                <a:lnTo>
                  <a:pt x="154" y="222"/>
                </a:lnTo>
                <a:lnTo>
                  <a:pt x="275" y="299"/>
                </a:lnTo>
                <a:lnTo>
                  <a:pt x="323" y="263"/>
                </a:lnTo>
                <a:lnTo>
                  <a:pt x="342" y="249"/>
                </a:lnTo>
                <a:lnTo>
                  <a:pt x="352" y="241"/>
                </a:lnTo>
                <a:lnTo>
                  <a:pt x="385" y="219"/>
                </a:lnTo>
                <a:lnTo>
                  <a:pt x="488" y="143"/>
                </a:lnTo>
                <a:lnTo>
                  <a:pt x="721" y="121"/>
                </a:lnTo>
                <a:lnTo>
                  <a:pt x="753" y="39"/>
                </a:lnTo>
                <a:lnTo>
                  <a:pt x="827" y="44"/>
                </a:lnTo>
                <a:lnTo>
                  <a:pt x="862" y="47"/>
                </a:lnTo>
                <a:lnTo>
                  <a:pt x="923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4467226" y="2311400"/>
            <a:ext cx="204788" cy="365125"/>
          </a:xfrm>
          <a:custGeom>
            <a:avLst/>
            <a:gdLst>
              <a:gd name="T0" fmla="*/ 93 w 129"/>
              <a:gd name="T1" fmla="*/ 199 h 230"/>
              <a:gd name="T2" fmla="*/ 84 w 129"/>
              <a:gd name="T3" fmla="*/ 230 h 230"/>
              <a:gd name="T4" fmla="*/ 29 w 129"/>
              <a:gd name="T5" fmla="*/ 149 h 230"/>
              <a:gd name="T6" fmla="*/ 0 w 129"/>
              <a:gd name="T7" fmla="*/ 106 h 230"/>
              <a:gd name="T8" fmla="*/ 47 w 129"/>
              <a:gd name="T9" fmla="*/ 0 h 230"/>
              <a:gd name="T10" fmla="*/ 114 w 129"/>
              <a:gd name="T11" fmla="*/ 69 h 230"/>
              <a:gd name="T12" fmla="*/ 129 w 129"/>
              <a:gd name="T13" fmla="*/ 87 h 230"/>
              <a:gd name="T14" fmla="*/ 109 w 129"/>
              <a:gd name="T15" fmla="*/ 149 h 230"/>
              <a:gd name="T16" fmla="*/ 93 w 129"/>
              <a:gd name="T17" fmla="*/ 19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" h="230">
                <a:moveTo>
                  <a:pt x="93" y="199"/>
                </a:moveTo>
                <a:lnTo>
                  <a:pt x="84" y="230"/>
                </a:lnTo>
                <a:lnTo>
                  <a:pt x="29" y="149"/>
                </a:lnTo>
                <a:lnTo>
                  <a:pt x="0" y="106"/>
                </a:lnTo>
                <a:lnTo>
                  <a:pt x="47" y="0"/>
                </a:lnTo>
                <a:lnTo>
                  <a:pt x="114" y="69"/>
                </a:lnTo>
                <a:lnTo>
                  <a:pt x="129" y="87"/>
                </a:lnTo>
                <a:lnTo>
                  <a:pt x="109" y="149"/>
                </a:lnTo>
                <a:lnTo>
                  <a:pt x="93" y="19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4533901" y="1160463"/>
            <a:ext cx="1177925" cy="1069975"/>
          </a:xfrm>
          <a:custGeom>
            <a:avLst/>
            <a:gdLst>
              <a:gd name="T0" fmla="*/ 491 w 742"/>
              <a:gd name="T1" fmla="*/ 303 h 674"/>
              <a:gd name="T2" fmla="*/ 494 w 742"/>
              <a:gd name="T3" fmla="*/ 338 h 674"/>
              <a:gd name="T4" fmla="*/ 526 w 742"/>
              <a:gd name="T5" fmla="*/ 327 h 674"/>
              <a:gd name="T6" fmla="*/ 618 w 742"/>
              <a:gd name="T7" fmla="*/ 288 h 674"/>
              <a:gd name="T8" fmla="*/ 687 w 742"/>
              <a:gd name="T9" fmla="*/ 269 h 674"/>
              <a:gd name="T10" fmla="*/ 738 w 742"/>
              <a:gd name="T11" fmla="*/ 483 h 674"/>
              <a:gd name="T12" fmla="*/ 742 w 742"/>
              <a:gd name="T13" fmla="*/ 494 h 674"/>
              <a:gd name="T14" fmla="*/ 734 w 742"/>
              <a:gd name="T15" fmla="*/ 499 h 674"/>
              <a:gd name="T16" fmla="*/ 626 w 742"/>
              <a:gd name="T17" fmla="*/ 534 h 674"/>
              <a:gd name="T18" fmla="*/ 570 w 742"/>
              <a:gd name="T19" fmla="*/ 560 h 674"/>
              <a:gd name="T20" fmla="*/ 531 w 742"/>
              <a:gd name="T21" fmla="*/ 486 h 674"/>
              <a:gd name="T22" fmla="*/ 482 w 742"/>
              <a:gd name="T23" fmla="*/ 558 h 674"/>
              <a:gd name="T24" fmla="*/ 366 w 742"/>
              <a:gd name="T25" fmla="*/ 674 h 674"/>
              <a:gd name="T26" fmla="*/ 376 w 742"/>
              <a:gd name="T27" fmla="*/ 577 h 674"/>
              <a:gd name="T28" fmla="*/ 388 w 742"/>
              <a:gd name="T29" fmla="*/ 555 h 674"/>
              <a:gd name="T30" fmla="*/ 416 w 742"/>
              <a:gd name="T31" fmla="*/ 497 h 674"/>
              <a:gd name="T32" fmla="*/ 414 w 742"/>
              <a:gd name="T33" fmla="*/ 476 h 674"/>
              <a:gd name="T34" fmla="*/ 401 w 742"/>
              <a:gd name="T35" fmla="*/ 337 h 674"/>
              <a:gd name="T36" fmla="*/ 404 w 742"/>
              <a:gd name="T37" fmla="*/ 263 h 674"/>
              <a:gd name="T38" fmla="*/ 409 w 742"/>
              <a:gd name="T39" fmla="*/ 165 h 674"/>
              <a:gd name="T40" fmla="*/ 480 w 742"/>
              <a:gd name="T41" fmla="*/ 186 h 674"/>
              <a:gd name="T42" fmla="*/ 498 w 742"/>
              <a:gd name="T43" fmla="*/ 298 h 674"/>
              <a:gd name="T44" fmla="*/ 491 w 742"/>
              <a:gd name="T45" fmla="*/ 303 h 674"/>
              <a:gd name="T46" fmla="*/ 175 w 742"/>
              <a:gd name="T47" fmla="*/ 9 h 674"/>
              <a:gd name="T48" fmla="*/ 175 w 742"/>
              <a:gd name="T49" fmla="*/ 11 h 674"/>
              <a:gd name="T50" fmla="*/ 177 w 742"/>
              <a:gd name="T51" fmla="*/ 9 h 674"/>
              <a:gd name="T52" fmla="*/ 189 w 742"/>
              <a:gd name="T53" fmla="*/ 11 h 674"/>
              <a:gd name="T54" fmla="*/ 221 w 742"/>
              <a:gd name="T55" fmla="*/ 117 h 674"/>
              <a:gd name="T56" fmla="*/ 229 w 742"/>
              <a:gd name="T57" fmla="*/ 141 h 674"/>
              <a:gd name="T58" fmla="*/ 228 w 742"/>
              <a:gd name="T59" fmla="*/ 142 h 674"/>
              <a:gd name="T60" fmla="*/ 180 w 742"/>
              <a:gd name="T61" fmla="*/ 126 h 674"/>
              <a:gd name="T62" fmla="*/ 199 w 742"/>
              <a:gd name="T63" fmla="*/ 192 h 674"/>
              <a:gd name="T64" fmla="*/ 263 w 742"/>
              <a:gd name="T65" fmla="*/ 219 h 674"/>
              <a:gd name="T66" fmla="*/ 345 w 742"/>
              <a:gd name="T67" fmla="*/ 125 h 674"/>
              <a:gd name="T68" fmla="*/ 345 w 742"/>
              <a:gd name="T69" fmla="*/ 253 h 674"/>
              <a:gd name="T70" fmla="*/ 348 w 742"/>
              <a:gd name="T71" fmla="*/ 353 h 674"/>
              <a:gd name="T72" fmla="*/ 345 w 742"/>
              <a:gd name="T73" fmla="*/ 375 h 674"/>
              <a:gd name="T74" fmla="*/ 332 w 742"/>
              <a:gd name="T75" fmla="*/ 463 h 674"/>
              <a:gd name="T76" fmla="*/ 327 w 742"/>
              <a:gd name="T77" fmla="*/ 492 h 674"/>
              <a:gd name="T78" fmla="*/ 282 w 742"/>
              <a:gd name="T79" fmla="*/ 594 h 674"/>
              <a:gd name="T80" fmla="*/ 220 w 742"/>
              <a:gd name="T81" fmla="*/ 643 h 674"/>
              <a:gd name="T82" fmla="*/ 132 w 742"/>
              <a:gd name="T83" fmla="*/ 630 h 674"/>
              <a:gd name="T84" fmla="*/ 130 w 742"/>
              <a:gd name="T85" fmla="*/ 610 h 674"/>
              <a:gd name="T86" fmla="*/ 120 w 742"/>
              <a:gd name="T87" fmla="*/ 528 h 674"/>
              <a:gd name="T88" fmla="*/ 74 w 742"/>
              <a:gd name="T89" fmla="*/ 553 h 674"/>
              <a:gd name="T90" fmla="*/ 37 w 742"/>
              <a:gd name="T91" fmla="*/ 521 h 674"/>
              <a:gd name="T92" fmla="*/ 48 w 742"/>
              <a:gd name="T93" fmla="*/ 345 h 674"/>
              <a:gd name="T94" fmla="*/ 59 w 742"/>
              <a:gd name="T95" fmla="*/ 258 h 674"/>
              <a:gd name="T96" fmla="*/ 19 w 742"/>
              <a:gd name="T97" fmla="*/ 229 h 674"/>
              <a:gd name="T98" fmla="*/ 19 w 742"/>
              <a:gd name="T99" fmla="*/ 263 h 674"/>
              <a:gd name="T100" fmla="*/ 0 w 742"/>
              <a:gd name="T101" fmla="*/ 224 h 674"/>
              <a:gd name="T102" fmla="*/ 0 w 742"/>
              <a:gd name="T103" fmla="*/ 221 h 674"/>
              <a:gd name="T104" fmla="*/ 6 w 742"/>
              <a:gd name="T105" fmla="*/ 131 h 674"/>
              <a:gd name="T106" fmla="*/ 90 w 742"/>
              <a:gd name="T107" fmla="*/ 40 h 674"/>
              <a:gd name="T108" fmla="*/ 133 w 742"/>
              <a:gd name="T109" fmla="*/ 0 h 674"/>
              <a:gd name="T110" fmla="*/ 156 w 742"/>
              <a:gd name="T111" fmla="*/ 4 h 674"/>
              <a:gd name="T112" fmla="*/ 175 w 742"/>
              <a:gd name="T113" fmla="*/ 9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2" h="674">
                <a:moveTo>
                  <a:pt x="491" y="303"/>
                </a:moveTo>
                <a:lnTo>
                  <a:pt x="494" y="338"/>
                </a:lnTo>
                <a:lnTo>
                  <a:pt x="526" y="327"/>
                </a:lnTo>
                <a:lnTo>
                  <a:pt x="618" y="288"/>
                </a:lnTo>
                <a:lnTo>
                  <a:pt x="687" y="269"/>
                </a:lnTo>
                <a:lnTo>
                  <a:pt x="738" y="483"/>
                </a:lnTo>
                <a:lnTo>
                  <a:pt x="742" y="494"/>
                </a:lnTo>
                <a:lnTo>
                  <a:pt x="734" y="499"/>
                </a:lnTo>
                <a:lnTo>
                  <a:pt x="626" y="534"/>
                </a:lnTo>
                <a:lnTo>
                  <a:pt x="570" y="560"/>
                </a:lnTo>
                <a:lnTo>
                  <a:pt x="531" y="486"/>
                </a:lnTo>
                <a:lnTo>
                  <a:pt x="482" y="558"/>
                </a:lnTo>
                <a:lnTo>
                  <a:pt x="366" y="674"/>
                </a:lnTo>
                <a:lnTo>
                  <a:pt x="376" y="577"/>
                </a:lnTo>
                <a:lnTo>
                  <a:pt x="388" y="555"/>
                </a:lnTo>
                <a:lnTo>
                  <a:pt x="416" y="497"/>
                </a:lnTo>
                <a:lnTo>
                  <a:pt x="414" y="476"/>
                </a:lnTo>
                <a:lnTo>
                  <a:pt x="401" y="337"/>
                </a:lnTo>
                <a:lnTo>
                  <a:pt x="404" y="263"/>
                </a:lnTo>
                <a:lnTo>
                  <a:pt x="409" y="165"/>
                </a:lnTo>
                <a:lnTo>
                  <a:pt x="480" y="186"/>
                </a:lnTo>
                <a:lnTo>
                  <a:pt x="498" y="298"/>
                </a:lnTo>
                <a:lnTo>
                  <a:pt x="491" y="303"/>
                </a:lnTo>
                <a:close/>
                <a:moveTo>
                  <a:pt x="175" y="9"/>
                </a:moveTo>
                <a:lnTo>
                  <a:pt x="175" y="11"/>
                </a:lnTo>
                <a:lnTo>
                  <a:pt x="177" y="9"/>
                </a:lnTo>
                <a:lnTo>
                  <a:pt x="189" y="11"/>
                </a:lnTo>
                <a:lnTo>
                  <a:pt x="221" y="117"/>
                </a:lnTo>
                <a:lnTo>
                  <a:pt x="229" y="141"/>
                </a:lnTo>
                <a:lnTo>
                  <a:pt x="228" y="142"/>
                </a:lnTo>
                <a:lnTo>
                  <a:pt x="180" y="126"/>
                </a:lnTo>
                <a:lnTo>
                  <a:pt x="199" y="192"/>
                </a:lnTo>
                <a:lnTo>
                  <a:pt x="263" y="219"/>
                </a:lnTo>
                <a:lnTo>
                  <a:pt x="345" y="125"/>
                </a:lnTo>
                <a:lnTo>
                  <a:pt x="345" y="253"/>
                </a:lnTo>
                <a:lnTo>
                  <a:pt x="348" y="353"/>
                </a:lnTo>
                <a:lnTo>
                  <a:pt x="345" y="375"/>
                </a:lnTo>
                <a:lnTo>
                  <a:pt x="332" y="463"/>
                </a:lnTo>
                <a:lnTo>
                  <a:pt x="327" y="492"/>
                </a:lnTo>
                <a:lnTo>
                  <a:pt x="282" y="594"/>
                </a:lnTo>
                <a:lnTo>
                  <a:pt x="220" y="643"/>
                </a:lnTo>
                <a:lnTo>
                  <a:pt x="132" y="630"/>
                </a:lnTo>
                <a:lnTo>
                  <a:pt x="130" y="610"/>
                </a:lnTo>
                <a:lnTo>
                  <a:pt x="120" y="528"/>
                </a:lnTo>
                <a:lnTo>
                  <a:pt x="74" y="553"/>
                </a:lnTo>
                <a:lnTo>
                  <a:pt x="37" y="521"/>
                </a:lnTo>
                <a:lnTo>
                  <a:pt x="48" y="345"/>
                </a:lnTo>
                <a:lnTo>
                  <a:pt x="59" y="258"/>
                </a:lnTo>
                <a:lnTo>
                  <a:pt x="19" y="229"/>
                </a:lnTo>
                <a:lnTo>
                  <a:pt x="19" y="263"/>
                </a:lnTo>
                <a:lnTo>
                  <a:pt x="0" y="224"/>
                </a:lnTo>
                <a:lnTo>
                  <a:pt x="0" y="221"/>
                </a:lnTo>
                <a:lnTo>
                  <a:pt x="6" y="131"/>
                </a:lnTo>
                <a:lnTo>
                  <a:pt x="90" y="40"/>
                </a:lnTo>
                <a:lnTo>
                  <a:pt x="133" y="0"/>
                </a:lnTo>
                <a:lnTo>
                  <a:pt x="156" y="4"/>
                </a:lnTo>
                <a:lnTo>
                  <a:pt x="175" y="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6067426" y="5354638"/>
            <a:ext cx="865188" cy="1431925"/>
          </a:xfrm>
          <a:custGeom>
            <a:avLst/>
            <a:gdLst>
              <a:gd name="T0" fmla="*/ 220 w 545"/>
              <a:gd name="T1" fmla="*/ 902 h 902"/>
              <a:gd name="T2" fmla="*/ 225 w 545"/>
              <a:gd name="T3" fmla="*/ 888 h 902"/>
              <a:gd name="T4" fmla="*/ 264 w 545"/>
              <a:gd name="T5" fmla="*/ 745 h 902"/>
              <a:gd name="T6" fmla="*/ 273 w 545"/>
              <a:gd name="T7" fmla="*/ 705 h 902"/>
              <a:gd name="T8" fmla="*/ 326 w 545"/>
              <a:gd name="T9" fmla="*/ 679 h 902"/>
              <a:gd name="T10" fmla="*/ 309 w 545"/>
              <a:gd name="T11" fmla="*/ 608 h 902"/>
              <a:gd name="T12" fmla="*/ 273 w 545"/>
              <a:gd name="T13" fmla="*/ 457 h 902"/>
              <a:gd name="T14" fmla="*/ 211 w 545"/>
              <a:gd name="T15" fmla="*/ 457 h 902"/>
              <a:gd name="T16" fmla="*/ 198 w 545"/>
              <a:gd name="T17" fmla="*/ 457 h 902"/>
              <a:gd name="T18" fmla="*/ 193 w 545"/>
              <a:gd name="T19" fmla="*/ 457 h 902"/>
              <a:gd name="T20" fmla="*/ 158 w 545"/>
              <a:gd name="T21" fmla="*/ 510 h 902"/>
              <a:gd name="T22" fmla="*/ 135 w 545"/>
              <a:gd name="T23" fmla="*/ 517 h 902"/>
              <a:gd name="T24" fmla="*/ 50 w 545"/>
              <a:gd name="T25" fmla="*/ 542 h 902"/>
              <a:gd name="T26" fmla="*/ 16 w 545"/>
              <a:gd name="T27" fmla="*/ 544 h 902"/>
              <a:gd name="T28" fmla="*/ 40 w 545"/>
              <a:gd name="T29" fmla="*/ 477 h 902"/>
              <a:gd name="T30" fmla="*/ 55 w 545"/>
              <a:gd name="T31" fmla="*/ 433 h 902"/>
              <a:gd name="T32" fmla="*/ 0 w 545"/>
              <a:gd name="T33" fmla="*/ 387 h 902"/>
              <a:gd name="T34" fmla="*/ 4 w 545"/>
              <a:gd name="T35" fmla="*/ 316 h 902"/>
              <a:gd name="T36" fmla="*/ 8 w 545"/>
              <a:gd name="T37" fmla="*/ 226 h 902"/>
              <a:gd name="T38" fmla="*/ 8 w 545"/>
              <a:gd name="T39" fmla="*/ 205 h 902"/>
              <a:gd name="T40" fmla="*/ 12 w 545"/>
              <a:gd name="T41" fmla="*/ 149 h 902"/>
              <a:gd name="T42" fmla="*/ 12 w 545"/>
              <a:gd name="T43" fmla="*/ 141 h 902"/>
              <a:gd name="T44" fmla="*/ 21 w 545"/>
              <a:gd name="T45" fmla="*/ 140 h 902"/>
              <a:gd name="T46" fmla="*/ 135 w 545"/>
              <a:gd name="T47" fmla="*/ 112 h 902"/>
              <a:gd name="T48" fmla="*/ 198 w 545"/>
              <a:gd name="T49" fmla="*/ 133 h 902"/>
              <a:gd name="T50" fmla="*/ 204 w 545"/>
              <a:gd name="T51" fmla="*/ 135 h 902"/>
              <a:gd name="T52" fmla="*/ 318 w 545"/>
              <a:gd name="T53" fmla="*/ 72 h 902"/>
              <a:gd name="T54" fmla="*/ 370 w 545"/>
              <a:gd name="T55" fmla="*/ 43 h 902"/>
              <a:gd name="T56" fmla="*/ 426 w 545"/>
              <a:gd name="T57" fmla="*/ 0 h 902"/>
              <a:gd name="T58" fmla="*/ 496 w 545"/>
              <a:gd name="T59" fmla="*/ 43 h 902"/>
              <a:gd name="T60" fmla="*/ 514 w 545"/>
              <a:gd name="T61" fmla="*/ 37 h 902"/>
              <a:gd name="T62" fmla="*/ 545 w 545"/>
              <a:gd name="T63" fmla="*/ 22 h 902"/>
              <a:gd name="T64" fmla="*/ 500 w 545"/>
              <a:gd name="T65" fmla="*/ 104 h 902"/>
              <a:gd name="T66" fmla="*/ 495 w 545"/>
              <a:gd name="T67" fmla="*/ 115 h 902"/>
              <a:gd name="T68" fmla="*/ 496 w 545"/>
              <a:gd name="T69" fmla="*/ 125 h 902"/>
              <a:gd name="T70" fmla="*/ 514 w 545"/>
              <a:gd name="T71" fmla="*/ 197 h 902"/>
              <a:gd name="T72" fmla="*/ 459 w 545"/>
              <a:gd name="T73" fmla="*/ 385 h 902"/>
              <a:gd name="T74" fmla="*/ 493 w 545"/>
              <a:gd name="T75" fmla="*/ 467 h 902"/>
              <a:gd name="T76" fmla="*/ 509 w 545"/>
              <a:gd name="T77" fmla="*/ 510 h 902"/>
              <a:gd name="T78" fmla="*/ 485 w 545"/>
              <a:gd name="T79" fmla="*/ 544 h 902"/>
              <a:gd name="T80" fmla="*/ 477 w 545"/>
              <a:gd name="T81" fmla="*/ 557 h 902"/>
              <a:gd name="T82" fmla="*/ 455 w 545"/>
              <a:gd name="T83" fmla="*/ 587 h 902"/>
              <a:gd name="T84" fmla="*/ 443 w 545"/>
              <a:gd name="T85" fmla="*/ 600 h 902"/>
              <a:gd name="T86" fmla="*/ 448 w 545"/>
              <a:gd name="T87" fmla="*/ 727 h 902"/>
              <a:gd name="T88" fmla="*/ 349 w 545"/>
              <a:gd name="T89" fmla="*/ 854 h 902"/>
              <a:gd name="T90" fmla="*/ 262 w 545"/>
              <a:gd name="T91" fmla="*/ 888 h 902"/>
              <a:gd name="T92" fmla="*/ 220 w 545"/>
              <a:gd name="T93" fmla="*/ 90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45" h="902">
                <a:moveTo>
                  <a:pt x="220" y="902"/>
                </a:moveTo>
                <a:lnTo>
                  <a:pt x="225" y="888"/>
                </a:lnTo>
                <a:lnTo>
                  <a:pt x="264" y="745"/>
                </a:lnTo>
                <a:lnTo>
                  <a:pt x="273" y="705"/>
                </a:lnTo>
                <a:lnTo>
                  <a:pt x="326" y="679"/>
                </a:lnTo>
                <a:lnTo>
                  <a:pt x="309" y="608"/>
                </a:lnTo>
                <a:lnTo>
                  <a:pt x="273" y="457"/>
                </a:lnTo>
                <a:lnTo>
                  <a:pt x="211" y="457"/>
                </a:lnTo>
                <a:lnTo>
                  <a:pt x="198" y="457"/>
                </a:lnTo>
                <a:lnTo>
                  <a:pt x="193" y="457"/>
                </a:lnTo>
                <a:lnTo>
                  <a:pt x="158" y="510"/>
                </a:lnTo>
                <a:lnTo>
                  <a:pt x="135" y="517"/>
                </a:lnTo>
                <a:lnTo>
                  <a:pt x="50" y="542"/>
                </a:lnTo>
                <a:lnTo>
                  <a:pt x="16" y="544"/>
                </a:lnTo>
                <a:lnTo>
                  <a:pt x="40" y="477"/>
                </a:lnTo>
                <a:lnTo>
                  <a:pt x="55" y="433"/>
                </a:lnTo>
                <a:lnTo>
                  <a:pt x="0" y="387"/>
                </a:lnTo>
                <a:lnTo>
                  <a:pt x="4" y="316"/>
                </a:lnTo>
                <a:lnTo>
                  <a:pt x="8" y="226"/>
                </a:lnTo>
                <a:lnTo>
                  <a:pt x="8" y="205"/>
                </a:lnTo>
                <a:lnTo>
                  <a:pt x="12" y="149"/>
                </a:lnTo>
                <a:lnTo>
                  <a:pt x="12" y="141"/>
                </a:lnTo>
                <a:lnTo>
                  <a:pt x="21" y="140"/>
                </a:lnTo>
                <a:lnTo>
                  <a:pt x="135" y="112"/>
                </a:lnTo>
                <a:lnTo>
                  <a:pt x="198" y="133"/>
                </a:lnTo>
                <a:lnTo>
                  <a:pt x="204" y="135"/>
                </a:lnTo>
                <a:lnTo>
                  <a:pt x="318" y="72"/>
                </a:lnTo>
                <a:lnTo>
                  <a:pt x="370" y="43"/>
                </a:lnTo>
                <a:lnTo>
                  <a:pt x="426" y="0"/>
                </a:lnTo>
                <a:lnTo>
                  <a:pt x="496" y="43"/>
                </a:lnTo>
                <a:lnTo>
                  <a:pt x="514" y="37"/>
                </a:lnTo>
                <a:lnTo>
                  <a:pt x="545" y="22"/>
                </a:lnTo>
                <a:lnTo>
                  <a:pt x="500" y="104"/>
                </a:lnTo>
                <a:lnTo>
                  <a:pt x="495" y="115"/>
                </a:lnTo>
                <a:lnTo>
                  <a:pt x="496" y="125"/>
                </a:lnTo>
                <a:lnTo>
                  <a:pt x="514" y="197"/>
                </a:lnTo>
                <a:lnTo>
                  <a:pt x="459" y="385"/>
                </a:lnTo>
                <a:lnTo>
                  <a:pt x="493" y="467"/>
                </a:lnTo>
                <a:lnTo>
                  <a:pt x="509" y="510"/>
                </a:lnTo>
                <a:lnTo>
                  <a:pt x="485" y="544"/>
                </a:lnTo>
                <a:lnTo>
                  <a:pt x="477" y="557"/>
                </a:lnTo>
                <a:lnTo>
                  <a:pt x="455" y="587"/>
                </a:lnTo>
                <a:lnTo>
                  <a:pt x="443" y="600"/>
                </a:lnTo>
                <a:lnTo>
                  <a:pt x="448" y="727"/>
                </a:lnTo>
                <a:lnTo>
                  <a:pt x="349" y="854"/>
                </a:lnTo>
                <a:lnTo>
                  <a:pt x="262" y="888"/>
                </a:lnTo>
                <a:lnTo>
                  <a:pt x="220" y="90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5932488" y="2028825"/>
            <a:ext cx="1981200" cy="1436688"/>
          </a:xfrm>
          <a:custGeom>
            <a:avLst/>
            <a:gdLst>
              <a:gd name="T0" fmla="*/ 621 w 1248"/>
              <a:gd name="T1" fmla="*/ 32 h 905"/>
              <a:gd name="T2" fmla="*/ 691 w 1248"/>
              <a:gd name="T3" fmla="*/ 3 h 905"/>
              <a:gd name="T4" fmla="*/ 864 w 1248"/>
              <a:gd name="T5" fmla="*/ 30 h 905"/>
              <a:gd name="T6" fmla="*/ 896 w 1248"/>
              <a:gd name="T7" fmla="*/ 120 h 905"/>
              <a:gd name="T8" fmla="*/ 1248 w 1248"/>
              <a:gd name="T9" fmla="*/ 91 h 905"/>
              <a:gd name="T10" fmla="*/ 1161 w 1248"/>
              <a:gd name="T11" fmla="*/ 334 h 905"/>
              <a:gd name="T12" fmla="*/ 1020 w 1248"/>
              <a:gd name="T13" fmla="*/ 620 h 905"/>
              <a:gd name="T14" fmla="*/ 748 w 1248"/>
              <a:gd name="T15" fmla="*/ 674 h 905"/>
              <a:gd name="T16" fmla="*/ 390 w 1248"/>
              <a:gd name="T17" fmla="*/ 793 h 905"/>
              <a:gd name="T18" fmla="*/ 243 w 1248"/>
              <a:gd name="T19" fmla="*/ 884 h 905"/>
              <a:gd name="T20" fmla="*/ 190 w 1248"/>
              <a:gd name="T21" fmla="*/ 840 h 905"/>
              <a:gd name="T22" fmla="*/ 108 w 1248"/>
              <a:gd name="T23" fmla="*/ 817 h 905"/>
              <a:gd name="T24" fmla="*/ 72 w 1248"/>
              <a:gd name="T25" fmla="*/ 743 h 905"/>
              <a:gd name="T26" fmla="*/ 145 w 1248"/>
              <a:gd name="T27" fmla="*/ 689 h 905"/>
              <a:gd name="T28" fmla="*/ 140 w 1248"/>
              <a:gd name="T29" fmla="*/ 634 h 905"/>
              <a:gd name="T30" fmla="*/ 106 w 1248"/>
              <a:gd name="T31" fmla="*/ 592 h 905"/>
              <a:gd name="T32" fmla="*/ 15 w 1248"/>
              <a:gd name="T33" fmla="*/ 560 h 905"/>
              <a:gd name="T34" fmla="*/ 0 w 1248"/>
              <a:gd name="T35" fmla="*/ 525 h 905"/>
              <a:gd name="T36" fmla="*/ 63 w 1248"/>
              <a:gd name="T37" fmla="*/ 469 h 905"/>
              <a:gd name="T38" fmla="*/ 113 w 1248"/>
              <a:gd name="T39" fmla="*/ 369 h 905"/>
              <a:gd name="T40" fmla="*/ 203 w 1248"/>
              <a:gd name="T41" fmla="*/ 327 h 905"/>
              <a:gd name="T42" fmla="*/ 260 w 1248"/>
              <a:gd name="T43" fmla="*/ 310 h 905"/>
              <a:gd name="T44" fmla="*/ 294 w 1248"/>
              <a:gd name="T45" fmla="*/ 281 h 905"/>
              <a:gd name="T46" fmla="*/ 374 w 1248"/>
              <a:gd name="T47" fmla="*/ 274 h 905"/>
              <a:gd name="T48" fmla="*/ 477 w 1248"/>
              <a:gd name="T49" fmla="*/ 242 h 905"/>
              <a:gd name="T50" fmla="*/ 673 w 1248"/>
              <a:gd name="T51" fmla="*/ 181 h 905"/>
              <a:gd name="T52" fmla="*/ 625 w 1248"/>
              <a:gd name="T53" fmla="*/ 151 h 905"/>
              <a:gd name="T54" fmla="*/ 512 w 1248"/>
              <a:gd name="T55" fmla="*/ 149 h 905"/>
              <a:gd name="T56" fmla="*/ 453 w 1248"/>
              <a:gd name="T57" fmla="*/ 193 h 905"/>
              <a:gd name="T58" fmla="*/ 363 w 1248"/>
              <a:gd name="T59" fmla="*/ 210 h 905"/>
              <a:gd name="T60" fmla="*/ 304 w 1248"/>
              <a:gd name="T61" fmla="*/ 226 h 905"/>
              <a:gd name="T62" fmla="*/ 283 w 1248"/>
              <a:gd name="T63" fmla="*/ 233 h 905"/>
              <a:gd name="T64" fmla="*/ 231 w 1248"/>
              <a:gd name="T65" fmla="*/ 246 h 905"/>
              <a:gd name="T66" fmla="*/ 201 w 1248"/>
              <a:gd name="T67" fmla="*/ 141 h 905"/>
              <a:gd name="T68" fmla="*/ 246 w 1248"/>
              <a:gd name="T69" fmla="*/ 144 h 905"/>
              <a:gd name="T70" fmla="*/ 283 w 1248"/>
              <a:gd name="T71" fmla="*/ 152 h 905"/>
              <a:gd name="T72" fmla="*/ 347 w 1248"/>
              <a:gd name="T73" fmla="*/ 154 h 905"/>
              <a:gd name="T74" fmla="*/ 421 w 1248"/>
              <a:gd name="T75" fmla="*/ 177 h 905"/>
              <a:gd name="T76" fmla="*/ 469 w 1248"/>
              <a:gd name="T77" fmla="*/ 103 h 905"/>
              <a:gd name="T78" fmla="*/ 501 w 1248"/>
              <a:gd name="T79" fmla="*/ 64 h 905"/>
              <a:gd name="T80" fmla="*/ 559 w 1248"/>
              <a:gd name="T8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48" h="905">
                <a:moveTo>
                  <a:pt x="559" y="0"/>
                </a:moveTo>
                <a:lnTo>
                  <a:pt x="621" y="32"/>
                </a:lnTo>
                <a:lnTo>
                  <a:pt x="658" y="29"/>
                </a:lnTo>
                <a:lnTo>
                  <a:pt x="691" y="3"/>
                </a:lnTo>
                <a:lnTo>
                  <a:pt x="825" y="66"/>
                </a:lnTo>
                <a:lnTo>
                  <a:pt x="864" y="30"/>
                </a:lnTo>
                <a:lnTo>
                  <a:pt x="870" y="47"/>
                </a:lnTo>
                <a:lnTo>
                  <a:pt x="896" y="120"/>
                </a:lnTo>
                <a:lnTo>
                  <a:pt x="1098" y="61"/>
                </a:lnTo>
                <a:lnTo>
                  <a:pt x="1248" y="91"/>
                </a:lnTo>
                <a:lnTo>
                  <a:pt x="1162" y="327"/>
                </a:lnTo>
                <a:lnTo>
                  <a:pt x="1161" y="334"/>
                </a:lnTo>
                <a:lnTo>
                  <a:pt x="1148" y="578"/>
                </a:lnTo>
                <a:lnTo>
                  <a:pt x="1020" y="620"/>
                </a:lnTo>
                <a:lnTo>
                  <a:pt x="890" y="567"/>
                </a:lnTo>
                <a:lnTo>
                  <a:pt x="748" y="674"/>
                </a:lnTo>
                <a:lnTo>
                  <a:pt x="700" y="788"/>
                </a:lnTo>
                <a:lnTo>
                  <a:pt x="390" y="793"/>
                </a:lnTo>
                <a:lnTo>
                  <a:pt x="283" y="860"/>
                </a:lnTo>
                <a:lnTo>
                  <a:pt x="243" y="884"/>
                </a:lnTo>
                <a:lnTo>
                  <a:pt x="209" y="905"/>
                </a:lnTo>
                <a:lnTo>
                  <a:pt x="190" y="840"/>
                </a:lnTo>
                <a:lnTo>
                  <a:pt x="133" y="823"/>
                </a:lnTo>
                <a:lnTo>
                  <a:pt x="108" y="817"/>
                </a:lnTo>
                <a:lnTo>
                  <a:pt x="84" y="766"/>
                </a:lnTo>
                <a:lnTo>
                  <a:pt x="72" y="743"/>
                </a:lnTo>
                <a:lnTo>
                  <a:pt x="93" y="727"/>
                </a:lnTo>
                <a:lnTo>
                  <a:pt x="145" y="689"/>
                </a:lnTo>
                <a:lnTo>
                  <a:pt x="143" y="669"/>
                </a:lnTo>
                <a:lnTo>
                  <a:pt x="140" y="634"/>
                </a:lnTo>
                <a:lnTo>
                  <a:pt x="137" y="589"/>
                </a:lnTo>
                <a:lnTo>
                  <a:pt x="106" y="592"/>
                </a:lnTo>
                <a:lnTo>
                  <a:pt x="79" y="555"/>
                </a:lnTo>
                <a:lnTo>
                  <a:pt x="15" y="560"/>
                </a:lnTo>
                <a:lnTo>
                  <a:pt x="5" y="536"/>
                </a:lnTo>
                <a:lnTo>
                  <a:pt x="0" y="525"/>
                </a:lnTo>
                <a:lnTo>
                  <a:pt x="52" y="477"/>
                </a:lnTo>
                <a:lnTo>
                  <a:pt x="63" y="469"/>
                </a:lnTo>
                <a:lnTo>
                  <a:pt x="81" y="456"/>
                </a:lnTo>
                <a:lnTo>
                  <a:pt x="113" y="369"/>
                </a:lnTo>
                <a:lnTo>
                  <a:pt x="199" y="329"/>
                </a:lnTo>
                <a:lnTo>
                  <a:pt x="203" y="327"/>
                </a:lnTo>
                <a:lnTo>
                  <a:pt x="206" y="327"/>
                </a:lnTo>
                <a:lnTo>
                  <a:pt x="260" y="310"/>
                </a:lnTo>
                <a:lnTo>
                  <a:pt x="283" y="289"/>
                </a:lnTo>
                <a:lnTo>
                  <a:pt x="294" y="281"/>
                </a:lnTo>
                <a:lnTo>
                  <a:pt x="325" y="278"/>
                </a:lnTo>
                <a:lnTo>
                  <a:pt x="374" y="274"/>
                </a:lnTo>
                <a:lnTo>
                  <a:pt x="414" y="262"/>
                </a:lnTo>
                <a:lnTo>
                  <a:pt x="477" y="242"/>
                </a:lnTo>
                <a:lnTo>
                  <a:pt x="649" y="191"/>
                </a:lnTo>
                <a:lnTo>
                  <a:pt x="673" y="181"/>
                </a:lnTo>
                <a:lnTo>
                  <a:pt x="665" y="177"/>
                </a:lnTo>
                <a:lnTo>
                  <a:pt x="625" y="151"/>
                </a:lnTo>
                <a:lnTo>
                  <a:pt x="591" y="151"/>
                </a:lnTo>
                <a:lnTo>
                  <a:pt x="512" y="149"/>
                </a:lnTo>
                <a:lnTo>
                  <a:pt x="487" y="167"/>
                </a:lnTo>
                <a:lnTo>
                  <a:pt x="453" y="193"/>
                </a:lnTo>
                <a:lnTo>
                  <a:pt x="397" y="205"/>
                </a:lnTo>
                <a:lnTo>
                  <a:pt x="363" y="210"/>
                </a:lnTo>
                <a:lnTo>
                  <a:pt x="307" y="225"/>
                </a:lnTo>
                <a:lnTo>
                  <a:pt x="304" y="226"/>
                </a:lnTo>
                <a:lnTo>
                  <a:pt x="297" y="228"/>
                </a:lnTo>
                <a:lnTo>
                  <a:pt x="283" y="233"/>
                </a:lnTo>
                <a:lnTo>
                  <a:pt x="235" y="249"/>
                </a:lnTo>
                <a:lnTo>
                  <a:pt x="231" y="246"/>
                </a:lnTo>
                <a:lnTo>
                  <a:pt x="178" y="149"/>
                </a:lnTo>
                <a:lnTo>
                  <a:pt x="201" y="141"/>
                </a:lnTo>
                <a:lnTo>
                  <a:pt x="219" y="136"/>
                </a:lnTo>
                <a:lnTo>
                  <a:pt x="246" y="144"/>
                </a:lnTo>
                <a:lnTo>
                  <a:pt x="270" y="151"/>
                </a:lnTo>
                <a:lnTo>
                  <a:pt x="283" y="152"/>
                </a:lnTo>
                <a:lnTo>
                  <a:pt x="339" y="152"/>
                </a:lnTo>
                <a:lnTo>
                  <a:pt x="347" y="154"/>
                </a:lnTo>
                <a:lnTo>
                  <a:pt x="353" y="167"/>
                </a:lnTo>
                <a:lnTo>
                  <a:pt x="421" y="177"/>
                </a:lnTo>
                <a:lnTo>
                  <a:pt x="438" y="151"/>
                </a:lnTo>
                <a:lnTo>
                  <a:pt x="469" y="103"/>
                </a:lnTo>
                <a:lnTo>
                  <a:pt x="480" y="87"/>
                </a:lnTo>
                <a:lnTo>
                  <a:pt x="501" y="64"/>
                </a:lnTo>
                <a:lnTo>
                  <a:pt x="533" y="32"/>
                </a:lnTo>
                <a:lnTo>
                  <a:pt x="559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3316288" y="1725613"/>
            <a:ext cx="200025" cy="201613"/>
          </a:xfrm>
          <a:custGeom>
            <a:avLst/>
            <a:gdLst>
              <a:gd name="T0" fmla="*/ 120 w 126"/>
              <a:gd name="T1" fmla="*/ 127 h 127"/>
              <a:gd name="T2" fmla="*/ 53 w 126"/>
              <a:gd name="T3" fmla="*/ 127 h 127"/>
              <a:gd name="T4" fmla="*/ 0 w 126"/>
              <a:gd name="T5" fmla="*/ 59 h 127"/>
              <a:gd name="T6" fmla="*/ 75 w 126"/>
              <a:gd name="T7" fmla="*/ 0 h 127"/>
              <a:gd name="T8" fmla="*/ 126 w 126"/>
              <a:gd name="T9" fmla="*/ 37 h 127"/>
              <a:gd name="T10" fmla="*/ 120 w 126"/>
              <a:gd name="T11" fmla="*/ 112 h 127"/>
              <a:gd name="T12" fmla="*/ 120 w 126"/>
              <a:gd name="T13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" h="127">
                <a:moveTo>
                  <a:pt x="120" y="127"/>
                </a:moveTo>
                <a:lnTo>
                  <a:pt x="53" y="127"/>
                </a:lnTo>
                <a:lnTo>
                  <a:pt x="0" y="59"/>
                </a:lnTo>
                <a:lnTo>
                  <a:pt x="75" y="0"/>
                </a:lnTo>
                <a:lnTo>
                  <a:pt x="126" y="37"/>
                </a:lnTo>
                <a:lnTo>
                  <a:pt x="120" y="112"/>
                </a:lnTo>
                <a:lnTo>
                  <a:pt x="120" y="12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743451" y="2928938"/>
            <a:ext cx="3235325" cy="1549400"/>
          </a:xfrm>
          <a:custGeom>
            <a:avLst/>
            <a:gdLst>
              <a:gd name="T0" fmla="*/ 1897 w 2038"/>
              <a:gd name="T1" fmla="*/ 11 h 976"/>
              <a:gd name="T2" fmla="*/ 1639 w 2038"/>
              <a:gd name="T3" fmla="*/ 0 h 976"/>
              <a:gd name="T4" fmla="*/ 1449 w 2038"/>
              <a:gd name="T5" fmla="*/ 221 h 976"/>
              <a:gd name="T6" fmla="*/ 1032 w 2038"/>
              <a:gd name="T7" fmla="*/ 293 h 976"/>
              <a:gd name="T8" fmla="*/ 958 w 2038"/>
              <a:gd name="T9" fmla="*/ 338 h 976"/>
              <a:gd name="T10" fmla="*/ 968 w 2038"/>
              <a:gd name="T11" fmla="*/ 414 h 976"/>
              <a:gd name="T12" fmla="*/ 995 w 2038"/>
              <a:gd name="T13" fmla="*/ 415 h 976"/>
              <a:gd name="T14" fmla="*/ 1032 w 2038"/>
              <a:gd name="T15" fmla="*/ 414 h 976"/>
              <a:gd name="T16" fmla="*/ 1183 w 2038"/>
              <a:gd name="T17" fmla="*/ 403 h 976"/>
              <a:gd name="T18" fmla="*/ 1385 w 2038"/>
              <a:gd name="T19" fmla="*/ 374 h 976"/>
              <a:gd name="T20" fmla="*/ 1351 w 2038"/>
              <a:gd name="T21" fmla="*/ 419 h 976"/>
              <a:gd name="T22" fmla="*/ 1239 w 2038"/>
              <a:gd name="T23" fmla="*/ 454 h 976"/>
              <a:gd name="T24" fmla="*/ 1032 w 2038"/>
              <a:gd name="T25" fmla="*/ 478 h 976"/>
              <a:gd name="T26" fmla="*/ 993 w 2038"/>
              <a:gd name="T27" fmla="*/ 489 h 976"/>
              <a:gd name="T28" fmla="*/ 788 w 2038"/>
              <a:gd name="T29" fmla="*/ 602 h 976"/>
              <a:gd name="T30" fmla="*/ 760 w 2038"/>
              <a:gd name="T31" fmla="*/ 765 h 976"/>
              <a:gd name="T32" fmla="*/ 871 w 2038"/>
              <a:gd name="T33" fmla="*/ 838 h 976"/>
              <a:gd name="T34" fmla="*/ 1013 w 2038"/>
              <a:gd name="T35" fmla="*/ 772 h 976"/>
              <a:gd name="T36" fmla="*/ 1192 w 2038"/>
              <a:gd name="T37" fmla="*/ 757 h 976"/>
              <a:gd name="T38" fmla="*/ 1406 w 2038"/>
              <a:gd name="T39" fmla="*/ 563 h 976"/>
              <a:gd name="T40" fmla="*/ 1964 w 2038"/>
              <a:gd name="T41" fmla="*/ 244 h 976"/>
              <a:gd name="T42" fmla="*/ 2038 w 2038"/>
              <a:gd name="T43" fmla="*/ 59 h 976"/>
              <a:gd name="T44" fmla="*/ 661 w 2038"/>
              <a:gd name="T45" fmla="*/ 696 h 976"/>
              <a:gd name="T46" fmla="*/ 576 w 2038"/>
              <a:gd name="T47" fmla="*/ 574 h 976"/>
              <a:gd name="T48" fmla="*/ 492 w 2038"/>
              <a:gd name="T49" fmla="*/ 491 h 976"/>
              <a:gd name="T50" fmla="*/ 420 w 2038"/>
              <a:gd name="T51" fmla="*/ 494 h 976"/>
              <a:gd name="T52" fmla="*/ 300 w 2038"/>
              <a:gd name="T53" fmla="*/ 536 h 976"/>
              <a:gd name="T54" fmla="*/ 207 w 2038"/>
              <a:gd name="T55" fmla="*/ 658 h 976"/>
              <a:gd name="T56" fmla="*/ 207 w 2038"/>
              <a:gd name="T57" fmla="*/ 650 h 976"/>
              <a:gd name="T58" fmla="*/ 150 w 2038"/>
              <a:gd name="T59" fmla="*/ 624 h 976"/>
              <a:gd name="T60" fmla="*/ 0 w 2038"/>
              <a:gd name="T61" fmla="*/ 793 h 976"/>
              <a:gd name="T62" fmla="*/ 139 w 2038"/>
              <a:gd name="T63" fmla="*/ 878 h 976"/>
              <a:gd name="T64" fmla="*/ 287 w 2038"/>
              <a:gd name="T65" fmla="*/ 976 h 976"/>
              <a:gd name="T66" fmla="*/ 502 w 2038"/>
              <a:gd name="T67" fmla="*/ 891 h 976"/>
              <a:gd name="T68" fmla="*/ 529 w 2038"/>
              <a:gd name="T69" fmla="*/ 913 h 976"/>
              <a:gd name="T70" fmla="*/ 544 w 2038"/>
              <a:gd name="T71" fmla="*/ 905 h 976"/>
              <a:gd name="T72" fmla="*/ 598 w 2038"/>
              <a:gd name="T73" fmla="*/ 830 h 976"/>
              <a:gd name="T74" fmla="*/ 712 w 2038"/>
              <a:gd name="T75" fmla="*/ 789 h 976"/>
              <a:gd name="T76" fmla="*/ 669 w 2038"/>
              <a:gd name="T77" fmla="*/ 709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38" h="976">
                <a:moveTo>
                  <a:pt x="2038" y="59"/>
                </a:moveTo>
                <a:lnTo>
                  <a:pt x="1897" y="11"/>
                </a:lnTo>
                <a:lnTo>
                  <a:pt x="1769" y="53"/>
                </a:lnTo>
                <a:lnTo>
                  <a:pt x="1639" y="0"/>
                </a:lnTo>
                <a:lnTo>
                  <a:pt x="1497" y="107"/>
                </a:lnTo>
                <a:lnTo>
                  <a:pt x="1449" y="221"/>
                </a:lnTo>
                <a:lnTo>
                  <a:pt x="1139" y="226"/>
                </a:lnTo>
                <a:lnTo>
                  <a:pt x="1032" y="293"/>
                </a:lnTo>
                <a:lnTo>
                  <a:pt x="992" y="317"/>
                </a:lnTo>
                <a:lnTo>
                  <a:pt x="958" y="338"/>
                </a:lnTo>
                <a:lnTo>
                  <a:pt x="963" y="346"/>
                </a:lnTo>
                <a:lnTo>
                  <a:pt x="968" y="414"/>
                </a:lnTo>
                <a:lnTo>
                  <a:pt x="976" y="423"/>
                </a:lnTo>
                <a:lnTo>
                  <a:pt x="995" y="415"/>
                </a:lnTo>
                <a:lnTo>
                  <a:pt x="996" y="415"/>
                </a:lnTo>
                <a:lnTo>
                  <a:pt x="1032" y="414"/>
                </a:lnTo>
                <a:lnTo>
                  <a:pt x="1139" y="411"/>
                </a:lnTo>
                <a:lnTo>
                  <a:pt x="1183" y="403"/>
                </a:lnTo>
                <a:lnTo>
                  <a:pt x="1234" y="391"/>
                </a:lnTo>
                <a:lnTo>
                  <a:pt x="1385" y="374"/>
                </a:lnTo>
                <a:lnTo>
                  <a:pt x="1414" y="407"/>
                </a:lnTo>
                <a:lnTo>
                  <a:pt x="1351" y="419"/>
                </a:lnTo>
                <a:lnTo>
                  <a:pt x="1305" y="435"/>
                </a:lnTo>
                <a:lnTo>
                  <a:pt x="1239" y="454"/>
                </a:lnTo>
                <a:lnTo>
                  <a:pt x="1107" y="472"/>
                </a:lnTo>
                <a:lnTo>
                  <a:pt x="1032" y="478"/>
                </a:lnTo>
                <a:lnTo>
                  <a:pt x="1016" y="480"/>
                </a:lnTo>
                <a:lnTo>
                  <a:pt x="993" y="489"/>
                </a:lnTo>
                <a:lnTo>
                  <a:pt x="876" y="545"/>
                </a:lnTo>
                <a:lnTo>
                  <a:pt x="788" y="602"/>
                </a:lnTo>
                <a:lnTo>
                  <a:pt x="725" y="701"/>
                </a:lnTo>
                <a:lnTo>
                  <a:pt x="760" y="765"/>
                </a:lnTo>
                <a:lnTo>
                  <a:pt x="833" y="830"/>
                </a:lnTo>
                <a:lnTo>
                  <a:pt x="871" y="838"/>
                </a:lnTo>
                <a:lnTo>
                  <a:pt x="870" y="828"/>
                </a:lnTo>
                <a:lnTo>
                  <a:pt x="1013" y="772"/>
                </a:lnTo>
                <a:lnTo>
                  <a:pt x="1032" y="770"/>
                </a:lnTo>
                <a:lnTo>
                  <a:pt x="1192" y="757"/>
                </a:lnTo>
                <a:lnTo>
                  <a:pt x="1316" y="690"/>
                </a:lnTo>
                <a:lnTo>
                  <a:pt x="1406" y="563"/>
                </a:lnTo>
                <a:lnTo>
                  <a:pt x="1579" y="557"/>
                </a:lnTo>
                <a:lnTo>
                  <a:pt x="1964" y="244"/>
                </a:lnTo>
                <a:lnTo>
                  <a:pt x="1944" y="152"/>
                </a:lnTo>
                <a:lnTo>
                  <a:pt x="2038" y="59"/>
                </a:lnTo>
                <a:close/>
                <a:moveTo>
                  <a:pt x="669" y="709"/>
                </a:moveTo>
                <a:lnTo>
                  <a:pt x="661" y="696"/>
                </a:lnTo>
                <a:lnTo>
                  <a:pt x="594" y="597"/>
                </a:lnTo>
                <a:lnTo>
                  <a:pt x="576" y="574"/>
                </a:lnTo>
                <a:lnTo>
                  <a:pt x="542" y="542"/>
                </a:lnTo>
                <a:lnTo>
                  <a:pt x="492" y="491"/>
                </a:lnTo>
                <a:lnTo>
                  <a:pt x="435" y="480"/>
                </a:lnTo>
                <a:lnTo>
                  <a:pt x="420" y="494"/>
                </a:lnTo>
                <a:lnTo>
                  <a:pt x="367" y="552"/>
                </a:lnTo>
                <a:lnTo>
                  <a:pt x="300" y="536"/>
                </a:lnTo>
                <a:lnTo>
                  <a:pt x="248" y="674"/>
                </a:lnTo>
                <a:lnTo>
                  <a:pt x="207" y="658"/>
                </a:lnTo>
                <a:lnTo>
                  <a:pt x="208" y="650"/>
                </a:lnTo>
                <a:lnTo>
                  <a:pt x="207" y="650"/>
                </a:lnTo>
                <a:lnTo>
                  <a:pt x="170" y="634"/>
                </a:lnTo>
                <a:lnTo>
                  <a:pt x="150" y="624"/>
                </a:lnTo>
                <a:lnTo>
                  <a:pt x="112" y="667"/>
                </a:lnTo>
                <a:lnTo>
                  <a:pt x="0" y="793"/>
                </a:lnTo>
                <a:lnTo>
                  <a:pt x="106" y="858"/>
                </a:lnTo>
                <a:lnTo>
                  <a:pt x="139" y="878"/>
                </a:lnTo>
                <a:lnTo>
                  <a:pt x="173" y="900"/>
                </a:lnTo>
                <a:lnTo>
                  <a:pt x="287" y="976"/>
                </a:lnTo>
                <a:lnTo>
                  <a:pt x="303" y="969"/>
                </a:lnTo>
                <a:lnTo>
                  <a:pt x="502" y="891"/>
                </a:lnTo>
                <a:lnTo>
                  <a:pt x="513" y="900"/>
                </a:lnTo>
                <a:lnTo>
                  <a:pt x="529" y="913"/>
                </a:lnTo>
                <a:lnTo>
                  <a:pt x="534" y="918"/>
                </a:lnTo>
                <a:lnTo>
                  <a:pt x="544" y="905"/>
                </a:lnTo>
                <a:lnTo>
                  <a:pt x="579" y="855"/>
                </a:lnTo>
                <a:lnTo>
                  <a:pt x="598" y="830"/>
                </a:lnTo>
                <a:lnTo>
                  <a:pt x="675" y="802"/>
                </a:lnTo>
                <a:lnTo>
                  <a:pt x="712" y="789"/>
                </a:lnTo>
                <a:lnTo>
                  <a:pt x="709" y="783"/>
                </a:lnTo>
                <a:lnTo>
                  <a:pt x="669" y="709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4297363" y="1123950"/>
            <a:ext cx="379413" cy="504825"/>
          </a:xfrm>
          <a:custGeom>
            <a:avLst/>
            <a:gdLst>
              <a:gd name="T0" fmla="*/ 239 w 239"/>
              <a:gd name="T1" fmla="*/ 63 h 318"/>
              <a:gd name="T2" fmla="*/ 155 w 239"/>
              <a:gd name="T3" fmla="*/ 154 h 318"/>
              <a:gd name="T4" fmla="*/ 149 w 239"/>
              <a:gd name="T5" fmla="*/ 244 h 318"/>
              <a:gd name="T6" fmla="*/ 149 w 239"/>
              <a:gd name="T7" fmla="*/ 247 h 318"/>
              <a:gd name="T8" fmla="*/ 126 w 239"/>
              <a:gd name="T9" fmla="*/ 302 h 318"/>
              <a:gd name="T10" fmla="*/ 67 w 239"/>
              <a:gd name="T11" fmla="*/ 316 h 318"/>
              <a:gd name="T12" fmla="*/ 61 w 239"/>
              <a:gd name="T13" fmla="*/ 318 h 318"/>
              <a:gd name="T14" fmla="*/ 46 w 239"/>
              <a:gd name="T15" fmla="*/ 275 h 318"/>
              <a:gd name="T16" fmla="*/ 35 w 239"/>
              <a:gd name="T17" fmla="*/ 238 h 318"/>
              <a:gd name="T18" fmla="*/ 11 w 239"/>
              <a:gd name="T19" fmla="*/ 173 h 318"/>
              <a:gd name="T20" fmla="*/ 0 w 239"/>
              <a:gd name="T21" fmla="*/ 0 h 318"/>
              <a:gd name="T22" fmla="*/ 49 w 239"/>
              <a:gd name="T23" fmla="*/ 8 h 318"/>
              <a:gd name="T24" fmla="*/ 104 w 239"/>
              <a:gd name="T25" fmla="*/ 55 h 318"/>
              <a:gd name="T26" fmla="*/ 118 w 239"/>
              <a:gd name="T27" fmla="*/ 67 h 318"/>
              <a:gd name="T28" fmla="*/ 202 w 239"/>
              <a:gd name="T29" fmla="*/ 24 h 318"/>
              <a:gd name="T30" fmla="*/ 239 w 239"/>
              <a:gd name="T31" fmla="*/ 63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9" h="318">
                <a:moveTo>
                  <a:pt x="239" y="63"/>
                </a:moveTo>
                <a:lnTo>
                  <a:pt x="155" y="154"/>
                </a:lnTo>
                <a:lnTo>
                  <a:pt x="149" y="244"/>
                </a:lnTo>
                <a:lnTo>
                  <a:pt x="149" y="247"/>
                </a:lnTo>
                <a:lnTo>
                  <a:pt x="126" y="302"/>
                </a:lnTo>
                <a:lnTo>
                  <a:pt x="67" y="316"/>
                </a:lnTo>
                <a:lnTo>
                  <a:pt x="61" y="318"/>
                </a:lnTo>
                <a:lnTo>
                  <a:pt x="46" y="275"/>
                </a:lnTo>
                <a:lnTo>
                  <a:pt x="35" y="238"/>
                </a:lnTo>
                <a:lnTo>
                  <a:pt x="11" y="173"/>
                </a:lnTo>
                <a:lnTo>
                  <a:pt x="0" y="0"/>
                </a:lnTo>
                <a:lnTo>
                  <a:pt x="49" y="8"/>
                </a:lnTo>
                <a:lnTo>
                  <a:pt x="104" y="55"/>
                </a:lnTo>
                <a:lnTo>
                  <a:pt x="118" y="67"/>
                </a:lnTo>
                <a:lnTo>
                  <a:pt x="202" y="24"/>
                </a:lnTo>
                <a:lnTo>
                  <a:pt x="239" y="63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6200776" y="6786563"/>
            <a:ext cx="215900" cy="66675"/>
          </a:xfrm>
          <a:custGeom>
            <a:avLst/>
            <a:gdLst>
              <a:gd name="T0" fmla="*/ 136 w 136"/>
              <a:gd name="T1" fmla="*/ 0 h 42"/>
              <a:gd name="T2" fmla="*/ 114 w 136"/>
              <a:gd name="T3" fmla="*/ 8 h 42"/>
              <a:gd name="T4" fmla="*/ 83 w 136"/>
              <a:gd name="T5" fmla="*/ 18 h 42"/>
              <a:gd name="T6" fmla="*/ 0 w 136"/>
              <a:gd name="T7" fmla="*/ 42 h 42"/>
              <a:gd name="T8" fmla="*/ 136 w 136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42">
                <a:moveTo>
                  <a:pt x="136" y="0"/>
                </a:moveTo>
                <a:lnTo>
                  <a:pt x="114" y="8"/>
                </a:lnTo>
                <a:lnTo>
                  <a:pt x="83" y="18"/>
                </a:lnTo>
                <a:lnTo>
                  <a:pt x="0" y="42"/>
                </a:lnTo>
                <a:lnTo>
                  <a:pt x="136" y="0"/>
                </a:lnTo>
                <a:close/>
              </a:path>
            </a:pathLst>
          </a:custGeom>
          <a:solidFill>
            <a:srgbClr val="CFE5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6200776" y="6786563"/>
            <a:ext cx="215900" cy="66675"/>
          </a:xfrm>
          <a:custGeom>
            <a:avLst/>
            <a:gdLst>
              <a:gd name="T0" fmla="*/ 136 w 136"/>
              <a:gd name="T1" fmla="*/ 0 h 42"/>
              <a:gd name="T2" fmla="*/ 114 w 136"/>
              <a:gd name="T3" fmla="*/ 8 h 42"/>
              <a:gd name="T4" fmla="*/ 83 w 136"/>
              <a:gd name="T5" fmla="*/ 18 h 42"/>
              <a:gd name="T6" fmla="*/ 0 w 136"/>
              <a:gd name="T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" h="42">
                <a:moveTo>
                  <a:pt x="136" y="0"/>
                </a:moveTo>
                <a:lnTo>
                  <a:pt x="114" y="8"/>
                </a:lnTo>
                <a:lnTo>
                  <a:pt x="83" y="18"/>
                </a:lnTo>
                <a:lnTo>
                  <a:pt x="0" y="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645151" y="5937250"/>
            <a:ext cx="939800" cy="915988"/>
          </a:xfrm>
          <a:custGeom>
            <a:avLst/>
            <a:gdLst>
              <a:gd name="T0" fmla="*/ 350 w 592"/>
              <a:gd name="T1" fmla="*/ 577 h 577"/>
              <a:gd name="T2" fmla="*/ 342 w 592"/>
              <a:gd name="T3" fmla="*/ 570 h 577"/>
              <a:gd name="T4" fmla="*/ 274 w 592"/>
              <a:gd name="T5" fmla="*/ 503 h 577"/>
              <a:gd name="T6" fmla="*/ 241 w 592"/>
              <a:gd name="T7" fmla="*/ 469 h 577"/>
              <a:gd name="T8" fmla="*/ 130 w 592"/>
              <a:gd name="T9" fmla="*/ 394 h 577"/>
              <a:gd name="T10" fmla="*/ 54 w 592"/>
              <a:gd name="T11" fmla="*/ 344 h 577"/>
              <a:gd name="T12" fmla="*/ 0 w 592"/>
              <a:gd name="T13" fmla="*/ 309 h 577"/>
              <a:gd name="T14" fmla="*/ 17 w 592"/>
              <a:gd name="T15" fmla="*/ 296 h 577"/>
              <a:gd name="T16" fmla="*/ 30 w 592"/>
              <a:gd name="T17" fmla="*/ 251 h 577"/>
              <a:gd name="T18" fmla="*/ 43 w 592"/>
              <a:gd name="T19" fmla="*/ 196 h 577"/>
              <a:gd name="T20" fmla="*/ 104 w 592"/>
              <a:gd name="T21" fmla="*/ 183 h 577"/>
              <a:gd name="T22" fmla="*/ 109 w 592"/>
              <a:gd name="T23" fmla="*/ 116 h 577"/>
              <a:gd name="T24" fmla="*/ 207 w 592"/>
              <a:gd name="T25" fmla="*/ 95 h 577"/>
              <a:gd name="T26" fmla="*/ 215 w 592"/>
              <a:gd name="T27" fmla="*/ 60 h 577"/>
              <a:gd name="T28" fmla="*/ 231 w 592"/>
              <a:gd name="T29" fmla="*/ 0 h 577"/>
              <a:gd name="T30" fmla="*/ 266 w 592"/>
              <a:gd name="T31" fmla="*/ 20 h 577"/>
              <a:gd name="T32" fmla="*/ 321 w 592"/>
              <a:gd name="T33" fmla="*/ 66 h 577"/>
              <a:gd name="T34" fmla="*/ 306 w 592"/>
              <a:gd name="T35" fmla="*/ 110 h 577"/>
              <a:gd name="T36" fmla="*/ 282 w 592"/>
              <a:gd name="T37" fmla="*/ 177 h 577"/>
              <a:gd name="T38" fmla="*/ 316 w 592"/>
              <a:gd name="T39" fmla="*/ 175 h 577"/>
              <a:gd name="T40" fmla="*/ 401 w 592"/>
              <a:gd name="T41" fmla="*/ 150 h 577"/>
              <a:gd name="T42" fmla="*/ 424 w 592"/>
              <a:gd name="T43" fmla="*/ 143 h 577"/>
              <a:gd name="T44" fmla="*/ 459 w 592"/>
              <a:gd name="T45" fmla="*/ 90 h 577"/>
              <a:gd name="T46" fmla="*/ 464 w 592"/>
              <a:gd name="T47" fmla="*/ 90 h 577"/>
              <a:gd name="T48" fmla="*/ 477 w 592"/>
              <a:gd name="T49" fmla="*/ 90 h 577"/>
              <a:gd name="T50" fmla="*/ 539 w 592"/>
              <a:gd name="T51" fmla="*/ 90 h 577"/>
              <a:gd name="T52" fmla="*/ 575 w 592"/>
              <a:gd name="T53" fmla="*/ 241 h 577"/>
              <a:gd name="T54" fmla="*/ 592 w 592"/>
              <a:gd name="T55" fmla="*/ 312 h 577"/>
              <a:gd name="T56" fmla="*/ 539 w 592"/>
              <a:gd name="T57" fmla="*/ 338 h 577"/>
              <a:gd name="T58" fmla="*/ 530 w 592"/>
              <a:gd name="T59" fmla="*/ 378 h 577"/>
              <a:gd name="T60" fmla="*/ 491 w 592"/>
              <a:gd name="T61" fmla="*/ 521 h 577"/>
              <a:gd name="T62" fmla="*/ 486 w 592"/>
              <a:gd name="T63" fmla="*/ 535 h 577"/>
              <a:gd name="T64" fmla="*/ 350 w 592"/>
              <a:gd name="T65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2" h="577">
                <a:moveTo>
                  <a:pt x="350" y="577"/>
                </a:moveTo>
                <a:lnTo>
                  <a:pt x="342" y="570"/>
                </a:lnTo>
                <a:lnTo>
                  <a:pt x="274" y="503"/>
                </a:lnTo>
                <a:lnTo>
                  <a:pt x="241" y="469"/>
                </a:lnTo>
                <a:lnTo>
                  <a:pt x="130" y="394"/>
                </a:lnTo>
                <a:lnTo>
                  <a:pt x="54" y="344"/>
                </a:lnTo>
                <a:lnTo>
                  <a:pt x="0" y="309"/>
                </a:lnTo>
                <a:lnTo>
                  <a:pt x="17" y="296"/>
                </a:lnTo>
                <a:lnTo>
                  <a:pt x="30" y="251"/>
                </a:lnTo>
                <a:lnTo>
                  <a:pt x="43" y="196"/>
                </a:lnTo>
                <a:lnTo>
                  <a:pt x="104" y="183"/>
                </a:lnTo>
                <a:lnTo>
                  <a:pt x="109" y="116"/>
                </a:lnTo>
                <a:lnTo>
                  <a:pt x="207" y="95"/>
                </a:lnTo>
                <a:lnTo>
                  <a:pt x="215" y="60"/>
                </a:lnTo>
                <a:lnTo>
                  <a:pt x="231" y="0"/>
                </a:lnTo>
                <a:lnTo>
                  <a:pt x="266" y="20"/>
                </a:lnTo>
                <a:lnTo>
                  <a:pt x="321" y="66"/>
                </a:lnTo>
                <a:lnTo>
                  <a:pt x="306" y="110"/>
                </a:lnTo>
                <a:lnTo>
                  <a:pt x="282" y="177"/>
                </a:lnTo>
                <a:lnTo>
                  <a:pt x="316" y="175"/>
                </a:lnTo>
                <a:lnTo>
                  <a:pt x="401" y="150"/>
                </a:lnTo>
                <a:lnTo>
                  <a:pt x="424" y="143"/>
                </a:lnTo>
                <a:lnTo>
                  <a:pt x="459" y="90"/>
                </a:lnTo>
                <a:lnTo>
                  <a:pt x="464" y="90"/>
                </a:lnTo>
                <a:lnTo>
                  <a:pt x="477" y="90"/>
                </a:lnTo>
                <a:lnTo>
                  <a:pt x="539" y="90"/>
                </a:lnTo>
                <a:lnTo>
                  <a:pt x="575" y="241"/>
                </a:lnTo>
                <a:lnTo>
                  <a:pt x="592" y="312"/>
                </a:lnTo>
                <a:lnTo>
                  <a:pt x="539" y="338"/>
                </a:lnTo>
                <a:lnTo>
                  <a:pt x="530" y="378"/>
                </a:lnTo>
                <a:lnTo>
                  <a:pt x="491" y="521"/>
                </a:lnTo>
                <a:lnTo>
                  <a:pt x="486" y="535"/>
                </a:lnTo>
                <a:lnTo>
                  <a:pt x="350" y="57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5645151" y="5937250"/>
            <a:ext cx="939800" cy="915988"/>
          </a:xfrm>
          <a:custGeom>
            <a:avLst/>
            <a:gdLst>
              <a:gd name="T0" fmla="*/ 350 w 592"/>
              <a:gd name="T1" fmla="*/ 577 h 577"/>
              <a:gd name="T2" fmla="*/ 342 w 592"/>
              <a:gd name="T3" fmla="*/ 570 h 577"/>
              <a:gd name="T4" fmla="*/ 274 w 592"/>
              <a:gd name="T5" fmla="*/ 503 h 577"/>
              <a:gd name="T6" fmla="*/ 241 w 592"/>
              <a:gd name="T7" fmla="*/ 469 h 577"/>
              <a:gd name="T8" fmla="*/ 130 w 592"/>
              <a:gd name="T9" fmla="*/ 394 h 577"/>
              <a:gd name="T10" fmla="*/ 54 w 592"/>
              <a:gd name="T11" fmla="*/ 344 h 577"/>
              <a:gd name="T12" fmla="*/ 0 w 592"/>
              <a:gd name="T13" fmla="*/ 309 h 577"/>
              <a:gd name="T14" fmla="*/ 17 w 592"/>
              <a:gd name="T15" fmla="*/ 296 h 577"/>
              <a:gd name="T16" fmla="*/ 30 w 592"/>
              <a:gd name="T17" fmla="*/ 251 h 577"/>
              <a:gd name="T18" fmla="*/ 43 w 592"/>
              <a:gd name="T19" fmla="*/ 196 h 577"/>
              <a:gd name="T20" fmla="*/ 104 w 592"/>
              <a:gd name="T21" fmla="*/ 183 h 577"/>
              <a:gd name="T22" fmla="*/ 109 w 592"/>
              <a:gd name="T23" fmla="*/ 116 h 577"/>
              <a:gd name="T24" fmla="*/ 207 w 592"/>
              <a:gd name="T25" fmla="*/ 95 h 577"/>
              <a:gd name="T26" fmla="*/ 215 w 592"/>
              <a:gd name="T27" fmla="*/ 60 h 577"/>
              <a:gd name="T28" fmla="*/ 231 w 592"/>
              <a:gd name="T29" fmla="*/ 0 h 577"/>
              <a:gd name="T30" fmla="*/ 266 w 592"/>
              <a:gd name="T31" fmla="*/ 20 h 577"/>
              <a:gd name="T32" fmla="*/ 321 w 592"/>
              <a:gd name="T33" fmla="*/ 66 h 577"/>
              <a:gd name="T34" fmla="*/ 306 w 592"/>
              <a:gd name="T35" fmla="*/ 110 h 577"/>
              <a:gd name="T36" fmla="*/ 282 w 592"/>
              <a:gd name="T37" fmla="*/ 177 h 577"/>
              <a:gd name="T38" fmla="*/ 316 w 592"/>
              <a:gd name="T39" fmla="*/ 175 h 577"/>
              <a:gd name="T40" fmla="*/ 401 w 592"/>
              <a:gd name="T41" fmla="*/ 150 h 577"/>
              <a:gd name="T42" fmla="*/ 424 w 592"/>
              <a:gd name="T43" fmla="*/ 143 h 577"/>
              <a:gd name="T44" fmla="*/ 459 w 592"/>
              <a:gd name="T45" fmla="*/ 90 h 577"/>
              <a:gd name="T46" fmla="*/ 464 w 592"/>
              <a:gd name="T47" fmla="*/ 90 h 577"/>
              <a:gd name="T48" fmla="*/ 477 w 592"/>
              <a:gd name="T49" fmla="*/ 90 h 577"/>
              <a:gd name="T50" fmla="*/ 539 w 592"/>
              <a:gd name="T51" fmla="*/ 90 h 577"/>
              <a:gd name="T52" fmla="*/ 575 w 592"/>
              <a:gd name="T53" fmla="*/ 241 h 577"/>
              <a:gd name="T54" fmla="*/ 592 w 592"/>
              <a:gd name="T55" fmla="*/ 312 h 577"/>
              <a:gd name="T56" fmla="*/ 539 w 592"/>
              <a:gd name="T57" fmla="*/ 338 h 577"/>
              <a:gd name="T58" fmla="*/ 530 w 592"/>
              <a:gd name="T59" fmla="*/ 378 h 577"/>
              <a:gd name="T60" fmla="*/ 491 w 592"/>
              <a:gd name="T61" fmla="*/ 521 h 577"/>
              <a:gd name="T62" fmla="*/ 486 w 592"/>
              <a:gd name="T63" fmla="*/ 535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92" h="577">
                <a:moveTo>
                  <a:pt x="350" y="577"/>
                </a:moveTo>
                <a:lnTo>
                  <a:pt x="342" y="570"/>
                </a:lnTo>
                <a:lnTo>
                  <a:pt x="274" y="503"/>
                </a:lnTo>
                <a:lnTo>
                  <a:pt x="241" y="469"/>
                </a:lnTo>
                <a:lnTo>
                  <a:pt x="130" y="394"/>
                </a:lnTo>
                <a:lnTo>
                  <a:pt x="54" y="344"/>
                </a:lnTo>
                <a:lnTo>
                  <a:pt x="0" y="309"/>
                </a:lnTo>
                <a:lnTo>
                  <a:pt x="17" y="296"/>
                </a:lnTo>
                <a:lnTo>
                  <a:pt x="30" y="251"/>
                </a:lnTo>
                <a:lnTo>
                  <a:pt x="43" y="196"/>
                </a:lnTo>
                <a:lnTo>
                  <a:pt x="104" y="183"/>
                </a:lnTo>
                <a:lnTo>
                  <a:pt x="109" y="116"/>
                </a:lnTo>
                <a:lnTo>
                  <a:pt x="207" y="95"/>
                </a:lnTo>
                <a:lnTo>
                  <a:pt x="215" y="60"/>
                </a:lnTo>
                <a:lnTo>
                  <a:pt x="231" y="0"/>
                </a:lnTo>
                <a:lnTo>
                  <a:pt x="266" y="20"/>
                </a:lnTo>
                <a:lnTo>
                  <a:pt x="321" y="66"/>
                </a:lnTo>
                <a:lnTo>
                  <a:pt x="306" y="110"/>
                </a:lnTo>
                <a:lnTo>
                  <a:pt x="282" y="177"/>
                </a:lnTo>
                <a:lnTo>
                  <a:pt x="316" y="175"/>
                </a:lnTo>
                <a:lnTo>
                  <a:pt x="401" y="150"/>
                </a:lnTo>
                <a:lnTo>
                  <a:pt x="424" y="143"/>
                </a:lnTo>
                <a:lnTo>
                  <a:pt x="459" y="90"/>
                </a:lnTo>
                <a:lnTo>
                  <a:pt x="464" y="90"/>
                </a:lnTo>
                <a:lnTo>
                  <a:pt x="477" y="90"/>
                </a:lnTo>
                <a:lnTo>
                  <a:pt x="539" y="90"/>
                </a:lnTo>
                <a:lnTo>
                  <a:pt x="575" y="241"/>
                </a:lnTo>
                <a:lnTo>
                  <a:pt x="592" y="312"/>
                </a:lnTo>
                <a:lnTo>
                  <a:pt x="539" y="338"/>
                </a:lnTo>
                <a:lnTo>
                  <a:pt x="530" y="378"/>
                </a:lnTo>
                <a:lnTo>
                  <a:pt x="491" y="521"/>
                </a:lnTo>
                <a:lnTo>
                  <a:pt x="486" y="53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3978276" y="1516063"/>
            <a:ext cx="588963" cy="1177925"/>
          </a:xfrm>
          <a:custGeom>
            <a:avLst/>
            <a:gdLst>
              <a:gd name="T0" fmla="*/ 127 w 371"/>
              <a:gd name="T1" fmla="*/ 734 h 742"/>
              <a:gd name="T2" fmla="*/ 85 w 371"/>
              <a:gd name="T3" fmla="*/ 742 h 742"/>
              <a:gd name="T4" fmla="*/ 51 w 371"/>
              <a:gd name="T5" fmla="*/ 721 h 742"/>
              <a:gd name="T6" fmla="*/ 5 w 371"/>
              <a:gd name="T7" fmla="*/ 705 h 742"/>
              <a:gd name="T8" fmla="*/ 10 w 371"/>
              <a:gd name="T9" fmla="*/ 650 h 742"/>
              <a:gd name="T10" fmla="*/ 10 w 371"/>
              <a:gd name="T11" fmla="*/ 641 h 742"/>
              <a:gd name="T12" fmla="*/ 5 w 371"/>
              <a:gd name="T13" fmla="*/ 594 h 742"/>
              <a:gd name="T14" fmla="*/ 0 w 371"/>
              <a:gd name="T15" fmla="*/ 540 h 742"/>
              <a:gd name="T16" fmla="*/ 67 w 371"/>
              <a:gd name="T17" fmla="*/ 325 h 742"/>
              <a:gd name="T18" fmla="*/ 143 w 371"/>
              <a:gd name="T19" fmla="*/ 106 h 742"/>
              <a:gd name="T20" fmla="*/ 157 w 371"/>
              <a:gd name="T21" fmla="*/ 2 h 742"/>
              <a:gd name="T22" fmla="*/ 196 w 371"/>
              <a:gd name="T23" fmla="*/ 2 h 742"/>
              <a:gd name="T24" fmla="*/ 239 w 371"/>
              <a:gd name="T25" fmla="*/ 97 h 742"/>
              <a:gd name="T26" fmla="*/ 239 w 371"/>
              <a:gd name="T27" fmla="*/ 103 h 742"/>
              <a:gd name="T28" fmla="*/ 226 w 371"/>
              <a:gd name="T29" fmla="*/ 321 h 742"/>
              <a:gd name="T30" fmla="*/ 255 w 371"/>
              <a:gd name="T31" fmla="*/ 426 h 742"/>
              <a:gd name="T32" fmla="*/ 191 w 371"/>
              <a:gd name="T33" fmla="*/ 650 h 742"/>
              <a:gd name="T34" fmla="*/ 169 w 371"/>
              <a:gd name="T35" fmla="*/ 727 h 742"/>
              <a:gd name="T36" fmla="*/ 127 w 371"/>
              <a:gd name="T37" fmla="*/ 734 h 742"/>
              <a:gd name="T38" fmla="*/ 331 w 371"/>
              <a:gd name="T39" fmla="*/ 193 h 742"/>
              <a:gd name="T40" fmla="*/ 299 w 371"/>
              <a:gd name="T41" fmla="*/ 195 h 742"/>
              <a:gd name="T42" fmla="*/ 289 w 371"/>
              <a:gd name="T43" fmla="*/ 162 h 742"/>
              <a:gd name="T44" fmla="*/ 278 w 371"/>
              <a:gd name="T45" fmla="*/ 121 h 742"/>
              <a:gd name="T46" fmla="*/ 265 w 371"/>
              <a:gd name="T47" fmla="*/ 85 h 742"/>
              <a:gd name="T48" fmla="*/ 262 w 371"/>
              <a:gd name="T49" fmla="*/ 71 h 742"/>
              <a:gd name="T50" fmla="*/ 268 w 371"/>
              <a:gd name="T51" fmla="*/ 69 h 742"/>
              <a:gd name="T52" fmla="*/ 327 w 371"/>
              <a:gd name="T53" fmla="*/ 55 h 742"/>
              <a:gd name="T54" fmla="*/ 350 w 371"/>
              <a:gd name="T55" fmla="*/ 0 h 742"/>
              <a:gd name="T56" fmla="*/ 369 w 371"/>
              <a:gd name="T57" fmla="*/ 39 h 742"/>
              <a:gd name="T58" fmla="*/ 371 w 371"/>
              <a:gd name="T59" fmla="*/ 69 h 742"/>
              <a:gd name="T60" fmla="*/ 340 w 371"/>
              <a:gd name="T61" fmla="*/ 108 h 742"/>
              <a:gd name="T62" fmla="*/ 334 w 371"/>
              <a:gd name="T63" fmla="*/ 174 h 742"/>
              <a:gd name="T64" fmla="*/ 331 w 371"/>
              <a:gd name="T65" fmla="*/ 193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1" h="742">
                <a:moveTo>
                  <a:pt x="127" y="734"/>
                </a:moveTo>
                <a:lnTo>
                  <a:pt x="85" y="742"/>
                </a:lnTo>
                <a:lnTo>
                  <a:pt x="51" y="721"/>
                </a:lnTo>
                <a:lnTo>
                  <a:pt x="5" y="705"/>
                </a:lnTo>
                <a:lnTo>
                  <a:pt x="10" y="650"/>
                </a:lnTo>
                <a:lnTo>
                  <a:pt x="10" y="641"/>
                </a:lnTo>
                <a:lnTo>
                  <a:pt x="5" y="594"/>
                </a:lnTo>
                <a:lnTo>
                  <a:pt x="0" y="540"/>
                </a:lnTo>
                <a:lnTo>
                  <a:pt x="67" y="325"/>
                </a:lnTo>
                <a:lnTo>
                  <a:pt x="143" y="106"/>
                </a:lnTo>
                <a:lnTo>
                  <a:pt x="157" y="2"/>
                </a:lnTo>
                <a:lnTo>
                  <a:pt x="196" y="2"/>
                </a:lnTo>
                <a:lnTo>
                  <a:pt x="239" y="97"/>
                </a:lnTo>
                <a:lnTo>
                  <a:pt x="239" y="103"/>
                </a:lnTo>
                <a:lnTo>
                  <a:pt x="226" y="321"/>
                </a:lnTo>
                <a:lnTo>
                  <a:pt x="255" y="426"/>
                </a:lnTo>
                <a:lnTo>
                  <a:pt x="191" y="650"/>
                </a:lnTo>
                <a:lnTo>
                  <a:pt x="169" y="727"/>
                </a:lnTo>
                <a:lnTo>
                  <a:pt x="127" y="734"/>
                </a:lnTo>
                <a:close/>
                <a:moveTo>
                  <a:pt x="331" y="193"/>
                </a:moveTo>
                <a:lnTo>
                  <a:pt x="299" y="195"/>
                </a:lnTo>
                <a:lnTo>
                  <a:pt x="289" y="162"/>
                </a:lnTo>
                <a:lnTo>
                  <a:pt x="278" y="121"/>
                </a:lnTo>
                <a:lnTo>
                  <a:pt x="265" y="85"/>
                </a:lnTo>
                <a:lnTo>
                  <a:pt x="262" y="71"/>
                </a:lnTo>
                <a:lnTo>
                  <a:pt x="268" y="69"/>
                </a:lnTo>
                <a:lnTo>
                  <a:pt x="327" y="55"/>
                </a:lnTo>
                <a:lnTo>
                  <a:pt x="350" y="0"/>
                </a:lnTo>
                <a:lnTo>
                  <a:pt x="369" y="39"/>
                </a:lnTo>
                <a:lnTo>
                  <a:pt x="371" y="69"/>
                </a:lnTo>
                <a:lnTo>
                  <a:pt x="340" y="108"/>
                </a:lnTo>
                <a:lnTo>
                  <a:pt x="334" y="174"/>
                </a:lnTo>
                <a:lnTo>
                  <a:pt x="331" y="193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4408488" y="3055938"/>
            <a:ext cx="71438" cy="55563"/>
          </a:xfrm>
          <a:custGeom>
            <a:avLst/>
            <a:gdLst>
              <a:gd name="T0" fmla="*/ 34 w 45"/>
              <a:gd name="T1" fmla="*/ 35 h 35"/>
              <a:gd name="T2" fmla="*/ 23 w 45"/>
              <a:gd name="T3" fmla="*/ 35 h 35"/>
              <a:gd name="T4" fmla="*/ 2 w 45"/>
              <a:gd name="T5" fmla="*/ 32 h 35"/>
              <a:gd name="T6" fmla="*/ 0 w 45"/>
              <a:gd name="T7" fmla="*/ 13 h 35"/>
              <a:gd name="T8" fmla="*/ 7 w 45"/>
              <a:gd name="T9" fmla="*/ 0 h 35"/>
              <a:gd name="T10" fmla="*/ 29 w 45"/>
              <a:gd name="T11" fmla="*/ 3 h 35"/>
              <a:gd name="T12" fmla="*/ 45 w 45"/>
              <a:gd name="T13" fmla="*/ 5 h 35"/>
              <a:gd name="T14" fmla="*/ 45 w 45"/>
              <a:gd name="T15" fmla="*/ 22 h 35"/>
              <a:gd name="T16" fmla="*/ 34 w 45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35">
                <a:moveTo>
                  <a:pt x="34" y="35"/>
                </a:moveTo>
                <a:lnTo>
                  <a:pt x="23" y="35"/>
                </a:lnTo>
                <a:lnTo>
                  <a:pt x="2" y="32"/>
                </a:lnTo>
                <a:lnTo>
                  <a:pt x="0" y="13"/>
                </a:lnTo>
                <a:lnTo>
                  <a:pt x="7" y="0"/>
                </a:lnTo>
                <a:lnTo>
                  <a:pt x="29" y="3"/>
                </a:lnTo>
                <a:lnTo>
                  <a:pt x="45" y="5"/>
                </a:lnTo>
                <a:lnTo>
                  <a:pt x="45" y="22"/>
                </a:lnTo>
                <a:lnTo>
                  <a:pt x="34" y="3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4432301" y="4154488"/>
            <a:ext cx="585788" cy="611188"/>
          </a:xfrm>
          <a:custGeom>
            <a:avLst/>
            <a:gdLst>
              <a:gd name="T0" fmla="*/ 196 w 369"/>
              <a:gd name="T1" fmla="*/ 21 h 385"/>
              <a:gd name="T2" fmla="*/ 302 w 369"/>
              <a:gd name="T3" fmla="*/ 86 h 385"/>
              <a:gd name="T4" fmla="*/ 335 w 369"/>
              <a:gd name="T5" fmla="*/ 106 h 385"/>
              <a:gd name="T6" fmla="*/ 369 w 369"/>
              <a:gd name="T7" fmla="*/ 128 h 385"/>
              <a:gd name="T8" fmla="*/ 253 w 369"/>
              <a:gd name="T9" fmla="*/ 261 h 385"/>
              <a:gd name="T10" fmla="*/ 229 w 369"/>
              <a:gd name="T11" fmla="*/ 268 h 385"/>
              <a:gd name="T12" fmla="*/ 183 w 369"/>
              <a:gd name="T13" fmla="*/ 282 h 385"/>
              <a:gd name="T14" fmla="*/ 149 w 369"/>
              <a:gd name="T15" fmla="*/ 292 h 385"/>
              <a:gd name="T16" fmla="*/ 154 w 369"/>
              <a:gd name="T17" fmla="*/ 338 h 385"/>
              <a:gd name="T18" fmla="*/ 159 w 369"/>
              <a:gd name="T19" fmla="*/ 374 h 385"/>
              <a:gd name="T20" fmla="*/ 138 w 369"/>
              <a:gd name="T21" fmla="*/ 375 h 385"/>
              <a:gd name="T22" fmla="*/ 32 w 369"/>
              <a:gd name="T23" fmla="*/ 385 h 385"/>
              <a:gd name="T24" fmla="*/ 14 w 369"/>
              <a:gd name="T25" fmla="*/ 286 h 385"/>
              <a:gd name="T26" fmla="*/ 0 w 369"/>
              <a:gd name="T27" fmla="*/ 210 h 385"/>
              <a:gd name="T28" fmla="*/ 83 w 369"/>
              <a:gd name="T29" fmla="*/ 85 h 385"/>
              <a:gd name="T30" fmla="*/ 110 w 369"/>
              <a:gd name="T31" fmla="*/ 0 h 385"/>
              <a:gd name="T32" fmla="*/ 171 w 369"/>
              <a:gd name="T33" fmla="*/ 59 h 385"/>
              <a:gd name="T34" fmla="*/ 196 w 369"/>
              <a:gd name="T35" fmla="*/ 21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9" h="385">
                <a:moveTo>
                  <a:pt x="196" y="21"/>
                </a:moveTo>
                <a:lnTo>
                  <a:pt x="302" y="86"/>
                </a:lnTo>
                <a:lnTo>
                  <a:pt x="335" y="106"/>
                </a:lnTo>
                <a:lnTo>
                  <a:pt x="369" y="128"/>
                </a:lnTo>
                <a:lnTo>
                  <a:pt x="253" y="261"/>
                </a:lnTo>
                <a:lnTo>
                  <a:pt x="229" y="268"/>
                </a:lnTo>
                <a:lnTo>
                  <a:pt x="183" y="282"/>
                </a:lnTo>
                <a:lnTo>
                  <a:pt x="149" y="292"/>
                </a:lnTo>
                <a:lnTo>
                  <a:pt x="154" y="338"/>
                </a:lnTo>
                <a:lnTo>
                  <a:pt x="159" y="374"/>
                </a:lnTo>
                <a:lnTo>
                  <a:pt x="138" y="375"/>
                </a:lnTo>
                <a:lnTo>
                  <a:pt x="32" y="385"/>
                </a:lnTo>
                <a:lnTo>
                  <a:pt x="14" y="286"/>
                </a:lnTo>
                <a:lnTo>
                  <a:pt x="0" y="210"/>
                </a:lnTo>
                <a:lnTo>
                  <a:pt x="83" y="85"/>
                </a:lnTo>
                <a:lnTo>
                  <a:pt x="110" y="0"/>
                </a:lnTo>
                <a:lnTo>
                  <a:pt x="171" y="59"/>
                </a:lnTo>
                <a:lnTo>
                  <a:pt x="196" y="2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4606926" y="3590925"/>
            <a:ext cx="415925" cy="657225"/>
          </a:xfrm>
          <a:custGeom>
            <a:avLst/>
            <a:gdLst>
              <a:gd name="T0" fmla="*/ 114 w 262"/>
              <a:gd name="T1" fmla="*/ 83 h 414"/>
              <a:gd name="T2" fmla="*/ 147 w 262"/>
              <a:gd name="T3" fmla="*/ 135 h 414"/>
              <a:gd name="T4" fmla="*/ 193 w 262"/>
              <a:gd name="T5" fmla="*/ 106 h 414"/>
              <a:gd name="T6" fmla="*/ 262 w 262"/>
              <a:gd name="T7" fmla="*/ 100 h 414"/>
              <a:gd name="T8" fmla="*/ 227 w 262"/>
              <a:gd name="T9" fmla="*/ 146 h 414"/>
              <a:gd name="T10" fmla="*/ 225 w 262"/>
              <a:gd name="T11" fmla="*/ 149 h 414"/>
              <a:gd name="T12" fmla="*/ 236 w 262"/>
              <a:gd name="T13" fmla="*/ 207 h 414"/>
              <a:gd name="T14" fmla="*/ 198 w 262"/>
              <a:gd name="T15" fmla="*/ 250 h 414"/>
              <a:gd name="T16" fmla="*/ 86 w 262"/>
              <a:gd name="T17" fmla="*/ 376 h 414"/>
              <a:gd name="T18" fmla="*/ 61 w 262"/>
              <a:gd name="T19" fmla="*/ 414 h 414"/>
              <a:gd name="T20" fmla="*/ 0 w 262"/>
              <a:gd name="T21" fmla="*/ 355 h 414"/>
              <a:gd name="T22" fmla="*/ 2 w 262"/>
              <a:gd name="T23" fmla="*/ 348 h 414"/>
              <a:gd name="T24" fmla="*/ 49 w 262"/>
              <a:gd name="T25" fmla="*/ 241 h 414"/>
              <a:gd name="T26" fmla="*/ 58 w 262"/>
              <a:gd name="T27" fmla="*/ 173 h 414"/>
              <a:gd name="T28" fmla="*/ 55 w 262"/>
              <a:gd name="T29" fmla="*/ 103 h 414"/>
              <a:gd name="T30" fmla="*/ 61 w 262"/>
              <a:gd name="T31" fmla="*/ 32 h 414"/>
              <a:gd name="T32" fmla="*/ 94 w 262"/>
              <a:gd name="T33" fmla="*/ 50 h 414"/>
              <a:gd name="T34" fmla="*/ 114 w 262"/>
              <a:gd name="T35" fmla="*/ 83 h 414"/>
              <a:gd name="T36" fmla="*/ 137 w 262"/>
              <a:gd name="T37" fmla="*/ 8 h 414"/>
              <a:gd name="T38" fmla="*/ 145 w 262"/>
              <a:gd name="T39" fmla="*/ 29 h 414"/>
              <a:gd name="T40" fmla="*/ 135 w 262"/>
              <a:gd name="T41" fmla="*/ 13 h 414"/>
              <a:gd name="T42" fmla="*/ 124 w 262"/>
              <a:gd name="T43" fmla="*/ 0 h 414"/>
              <a:gd name="T44" fmla="*/ 137 w 262"/>
              <a:gd name="T45" fmla="*/ 6 h 414"/>
              <a:gd name="T46" fmla="*/ 137 w 262"/>
              <a:gd name="T47" fmla="*/ 8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2" h="414">
                <a:moveTo>
                  <a:pt x="114" y="83"/>
                </a:moveTo>
                <a:lnTo>
                  <a:pt x="147" y="135"/>
                </a:lnTo>
                <a:lnTo>
                  <a:pt x="193" y="106"/>
                </a:lnTo>
                <a:lnTo>
                  <a:pt x="262" y="100"/>
                </a:lnTo>
                <a:lnTo>
                  <a:pt x="227" y="146"/>
                </a:lnTo>
                <a:lnTo>
                  <a:pt x="225" y="149"/>
                </a:lnTo>
                <a:lnTo>
                  <a:pt x="236" y="207"/>
                </a:lnTo>
                <a:lnTo>
                  <a:pt x="198" y="250"/>
                </a:lnTo>
                <a:lnTo>
                  <a:pt x="86" y="376"/>
                </a:lnTo>
                <a:lnTo>
                  <a:pt x="61" y="414"/>
                </a:lnTo>
                <a:lnTo>
                  <a:pt x="0" y="355"/>
                </a:lnTo>
                <a:lnTo>
                  <a:pt x="2" y="348"/>
                </a:lnTo>
                <a:lnTo>
                  <a:pt x="49" y="241"/>
                </a:lnTo>
                <a:lnTo>
                  <a:pt x="58" y="173"/>
                </a:lnTo>
                <a:lnTo>
                  <a:pt x="55" y="103"/>
                </a:lnTo>
                <a:lnTo>
                  <a:pt x="61" y="32"/>
                </a:lnTo>
                <a:lnTo>
                  <a:pt x="94" y="50"/>
                </a:lnTo>
                <a:lnTo>
                  <a:pt x="114" y="83"/>
                </a:lnTo>
                <a:close/>
                <a:moveTo>
                  <a:pt x="137" y="8"/>
                </a:moveTo>
                <a:lnTo>
                  <a:pt x="145" y="29"/>
                </a:lnTo>
                <a:lnTo>
                  <a:pt x="135" y="13"/>
                </a:lnTo>
                <a:lnTo>
                  <a:pt x="124" y="0"/>
                </a:lnTo>
                <a:lnTo>
                  <a:pt x="137" y="6"/>
                </a:lnTo>
                <a:lnTo>
                  <a:pt x="137" y="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4786313" y="2282825"/>
            <a:ext cx="1343025" cy="1677988"/>
          </a:xfrm>
          <a:custGeom>
            <a:avLst/>
            <a:gdLst>
              <a:gd name="T0" fmla="*/ 107 w 846"/>
              <a:gd name="T1" fmla="*/ 338 h 1057"/>
              <a:gd name="T2" fmla="*/ 91 w 846"/>
              <a:gd name="T3" fmla="*/ 330 h 1057"/>
              <a:gd name="T4" fmla="*/ 70 w 846"/>
              <a:gd name="T5" fmla="*/ 330 h 1057"/>
              <a:gd name="T6" fmla="*/ 51 w 846"/>
              <a:gd name="T7" fmla="*/ 360 h 1057"/>
              <a:gd name="T8" fmla="*/ 53 w 846"/>
              <a:gd name="T9" fmla="*/ 392 h 1057"/>
              <a:gd name="T10" fmla="*/ 199 w 846"/>
              <a:gd name="T11" fmla="*/ 500 h 1057"/>
              <a:gd name="T12" fmla="*/ 287 w 846"/>
              <a:gd name="T13" fmla="*/ 564 h 1057"/>
              <a:gd name="T14" fmla="*/ 334 w 846"/>
              <a:gd name="T15" fmla="*/ 543 h 1057"/>
              <a:gd name="T16" fmla="*/ 339 w 846"/>
              <a:gd name="T17" fmla="*/ 453 h 1057"/>
              <a:gd name="T18" fmla="*/ 303 w 846"/>
              <a:gd name="T19" fmla="*/ 421 h 1057"/>
              <a:gd name="T20" fmla="*/ 107 w 846"/>
              <a:gd name="T21" fmla="*/ 338 h 1057"/>
              <a:gd name="T22" fmla="*/ 234 w 846"/>
              <a:gd name="T23" fmla="*/ 818 h 1057"/>
              <a:gd name="T24" fmla="*/ 217 w 846"/>
              <a:gd name="T25" fmla="*/ 813 h 1057"/>
              <a:gd name="T26" fmla="*/ 181 w 846"/>
              <a:gd name="T27" fmla="*/ 814 h 1057"/>
              <a:gd name="T28" fmla="*/ 120 w 846"/>
              <a:gd name="T29" fmla="*/ 726 h 1057"/>
              <a:gd name="T30" fmla="*/ 99 w 846"/>
              <a:gd name="T31" fmla="*/ 747 h 1057"/>
              <a:gd name="T32" fmla="*/ 91 w 846"/>
              <a:gd name="T33" fmla="*/ 755 h 1057"/>
              <a:gd name="T34" fmla="*/ 109 w 846"/>
              <a:gd name="T35" fmla="*/ 805 h 1057"/>
              <a:gd name="T36" fmla="*/ 0 w 846"/>
              <a:gd name="T37" fmla="*/ 798 h 1057"/>
              <a:gd name="T38" fmla="*/ 5 w 846"/>
              <a:gd name="T39" fmla="*/ 814 h 1057"/>
              <a:gd name="T40" fmla="*/ 11 w 846"/>
              <a:gd name="T41" fmla="*/ 824 h 1057"/>
              <a:gd name="T42" fmla="*/ 24 w 846"/>
              <a:gd name="T43" fmla="*/ 830 h 1057"/>
              <a:gd name="T44" fmla="*/ 24 w 846"/>
              <a:gd name="T45" fmla="*/ 832 h 1057"/>
              <a:gd name="T46" fmla="*/ 32 w 846"/>
              <a:gd name="T47" fmla="*/ 853 h 1057"/>
              <a:gd name="T48" fmla="*/ 66 w 846"/>
              <a:gd name="T49" fmla="*/ 898 h 1057"/>
              <a:gd name="T50" fmla="*/ 104 w 846"/>
              <a:gd name="T51" fmla="*/ 914 h 1057"/>
              <a:gd name="T52" fmla="*/ 80 w 846"/>
              <a:gd name="T53" fmla="*/ 930 h 1057"/>
              <a:gd name="T54" fmla="*/ 149 w 846"/>
              <a:gd name="T55" fmla="*/ 924 h 1057"/>
              <a:gd name="T56" fmla="*/ 114 w 846"/>
              <a:gd name="T57" fmla="*/ 970 h 1057"/>
              <a:gd name="T58" fmla="*/ 112 w 846"/>
              <a:gd name="T59" fmla="*/ 973 h 1057"/>
              <a:gd name="T60" fmla="*/ 123 w 846"/>
              <a:gd name="T61" fmla="*/ 1031 h 1057"/>
              <a:gd name="T62" fmla="*/ 143 w 846"/>
              <a:gd name="T63" fmla="*/ 1041 h 1057"/>
              <a:gd name="T64" fmla="*/ 180 w 846"/>
              <a:gd name="T65" fmla="*/ 1057 h 1057"/>
              <a:gd name="T66" fmla="*/ 181 w 846"/>
              <a:gd name="T67" fmla="*/ 1057 h 1057"/>
              <a:gd name="T68" fmla="*/ 229 w 846"/>
              <a:gd name="T69" fmla="*/ 935 h 1057"/>
              <a:gd name="T70" fmla="*/ 229 w 846"/>
              <a:gd name="T71" fmla="*/ 858 h 1057"/>
              <a:gd name="T72" fmla="*/ 239 w 846"/>
              <a:gd name="T73" fmla="*/ 829 h 1057"/>
              <a:gd name="T74" fmla="*/ 234 w 846"/>
              <a:gd name="T75" fmla="*/ 819 h 1057"/>
              <a:gd name="T76" fmla="*/ 234 w 846"/>
              <a:gd name="T77" fmla="*/ 818 h 1057"/>
              <a:gd name="T78" fmla="*/ 350 w 846"/>
              <a:gd name="T79" fmla="*/ 285 h 1057"/>
              <a:gd name="T80" fmla="*/ 372 w 846"/>
              <a:gd name="T81" fmla="*/ 360 h 1057"/>
              <a:gd name="T82" fmla="*/ 380 w 846"/>
              <a:gd name="T83" fmla="*/ 360 h 1057"/>
              <a:gd name="T84" fmla="*/ 440 w 846"/>
              <a:gd name="T85" fmla="*/ 368 h 1057"/>
              <a:gd name="T86" fmla="*/ 515 w 846"/>
              <a:gd name="T87" fmla="*/ 285 h 1057"/>
              <a:gd name="T88" fmla="*/ 456 w 846"/>
              <a:gd name="T89" fmla="*/ 201 h 1057"/>
              <a:gd name="T90" fmla="*/ 350 w 846"/>
              <a:gd name="T91" fmla="*/ 285 h 1057"/>
              <a:gd name="T92" fmla="*/ 809 w 846"/>
              <a:gd name="T93" fmla="*/ 0 h 1057"/>
              <a:gd name="T94" fmla="*/ 695 w 846"/>
              <a:gd name="T95" fmla="*/ 12 h 1057"/>
              <a:gd name="T96" fmla="*/ 621 w 846"/>
              <a:gd name="T97" fmla="*/ 21 h 1057"/>
              <a:gd name="T98" fmla="*/ 637 w 846"/>
              <a:gd name="T99" fmla="*/ 121 h 1057"/>
              <a:gd name="T100" fmla="*/ 644 w 846"/>
              <a:gd name="T101" fmla="*/ 121 h 1057"/>
              <a:gd name="T102" fmla="*/ 676 w 846"/>
              <a:gd name="T103" fmla="*/ 116 h 1057"/>
              <a:gd name="T104" fmla="*/ 846 w 846"/>
              <a:gd name="T105" fmla="*/ 95 h 1057"/>
              <a:gd name="T106" fmla="*/ 809 w 846"/>
              <a:gd name="T107" fmla="*/ 0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46" h="1057">
                <a:moveTo>
                  <a:pt x="107" y="338"/>
                </a:moveTo>
                <a:lnTo>
                  <a:pt x="91" y="330"/>
                </a:lnTo>
                <a:lnTo>
                  <a:pt x="70" y="330"/>
                </a:lnTo>
                <a:lnTo>
                  <a:pt x="51" y="360"/>
                </a:lnTo>
                <a:lnTo>
                  <a:pt x="53" y="392"/>
                </a:lnTo>
                <a:lnTo>
                  <a:pt x="199" y="500"/>
                </a:lnTo>
                <a:lnTo>
                  <a:pt x="287" y="564"/>
                </a:lnTo>
                <a:lnTo>
                  <a:pt x="334" y="543"/>
                </a:lnTo>
                <a:lnTo>
                  <a:pt x="339" y="453"/>
                </a:lnTo>
                <a:lnTo>
                  <a:pt x="303" y="421"/>
                </a:lnTo>
                <a:lnTo>
                  <a:pt x="107" y="338"/>
                </a:lnTo>
                <a:close/>
                <a:moveTo>
                  <a:pt x="234" y="818"/>
                </a:moveTo>
                <a:lnTo>
                  <a:pt x="217" y="813"/>
                </a:lnTo>
                <a:lnTo>
                  <a:pt x="181" y="814"/>
                </a:lnTo>
                <a:lnTo>
                  <a:pt x="120" y="726"/>
                </a:lnTo>
                <a:lnTo>
                  <a:pt x="99" y="747"/>
                </a:lnTo>
                <a:lnTo>
                  <a:pt x="91" y="755"/>
                </a:lnTo>
                <a:lnTo>
                  <a:pt x="109" y="805"/>
                </a:lnTo>
                <a:lnTo>
                  <a:pt x="0" y="798"/>
                </a:lnTo>
                <a:lnTo>
                  <a:pt x="5" y="814"/>
                </a:lnTo>
                <a:lnTo>
                  <a:pt x="11" y="824"/>
                </a:lnTo>
                <a:lnTo>
                  <a:pt x="24" y="830"/>
                </a:lnTo>
                <a:lnTo>
                  <a:pt x="24" y="832"/>
                </a:lnTo>
                <a:lnTo>
                  <a:pt x="32" y="853"/>
                </a:lnTo>
                <a:lnTo>
                  <a:pt x="66" y="898"/>
                </a:lnTo>
                <a:lnTo>
                  <a:pt x="104" y="914"/>
                </a:lnTo>
                <a:lnTo>
                  <a:pt x="80" y="930"/>
                </a:lnTo>
                <a:lnTo>
                  <a:pt x="149" y="924"/>
                </a:lnTo>
                <a:lnTo>
                  <a:pt x="114" y="970"/>
                </a:lnTo>
                <a:lnTo>
                  <a:pt x="112" y="973"/>
                </a:lnTo>
                <a:lnTo>
                  <a:pt x="123" y="1031"/>
                </a:lnTo>
                <a:lnTo>
                  <a:pt x="143" y="1041"/>
                </a:lnTo>
                <a:lnTo>
                  <a:pt x="180" y="1057"/>
                </a:lnTo>
                <a:lnTo>
                  <a:pt x="181" y="1057"/>
                </a:lnTo>
                <a:lnTo>
                  <a:pt x="229" y="935"/>
                </a:lnTo>
                <a:lnTo>
                  <a:pt x="229" y="858"/>
                </a:lnTo>
                <a:lnTo>
                  <a:pt x="239" y="829"/>
                </a:lnTo>
                <a:lnTo>
                  <a:pt x="234" y="819"/>
                </a:lnTo>
                <a:lnTo>
                  <a:pt x="234" y="818"/>
                </a:lnTo>
                <a:close/>
                <a:moveTo>
                  <a:pt x="350" y="285"/>
                </a:moveTo>
                <a:lnTo>
                  <a:pt x="372" y="360"/>
                </a:lnTo>
                <a:lnTo>
                  <a:pt x="380" y="360"/>
                </a:lnTo>
                <a:lnTo>
                  <a:pt x="440" y="368"/>
                </a:lnTo>
                <a:lnTo>
                  <a:pt x="515" y="285"/>
                </a:lnTo>
                <a:lnTo>
                  <a:pt x="456" y="201"/>
                </a:lnTo>
                <a:lnTo>
                  <a:pt x="350" y="285"/>
                </a:lnTo>
                <a:close/>
                <a:moveTo>
                  <a:pt x="809" y="0"/>
                </a:moveTo>
                <a:lnTo>
                  <a:pt x="695" y="12"/>
                </a:lnTo>
                <a:lnTo>
                  <a:pt x="621" y="21"/>
                </a:lnTo>
                <a:lnTo>
                  <a:pt x="637" y="121"/>
                </a:lnTo>
                <a:lnTo>
                  <a:pt x="644" y="121"/>
                </a:lnTo>
                <a:lnTo>
                  <a:pt x="676" y="116"/>
                </a:lnTo>
                <a:lnTo>
                  <a:pt x="846" y="95"/>
                </a:lnTo>
                <a:lnTo>
                  <a:pt x="809" y="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5132388" y="3813175"/>
            <a:ext cx="2117725" cy="1169988"/>
          </a:xfrm>
          <a:custGeom>
            <a:avLst/>
            <a:gdLst>
              <a:gd name="T0" fmla="*/ 1045 w 1334"/>
              <a:gd name="T1" fmla="*/ 581 h 737"/>
              <a:gd name="T2" fmla="*/ 841 w 1334"/>
              <a:gd name="T3" fmla="*/ 653 h 737"/>
              <a:gd name="T4" fmla="*/ 787 w 1334"/>
              <a:gd name="T5" fmla="*/ 645 h 737"/>
              <a:gd name="T6" fmla="*/ 726 w 1334"/>
              <a:gd name="T7" fmla="*/ 637 h 737"/>
              <a:gd name="T8" fmla="*/ 679 w 1334"/>
              <a:gd name="T9" fmla="*/ 611 h 737"/>
              <a:gd name="T10" fmla="*/ 684 w 1334"/>
              <a:gd name="T11" fmla="*/ 515 h 737"/>
              <a:gd name="T12" fmla="*/ 551 w 1334"/>
              <a:gd name="T13" fmla="*/ 438 h 737"/>
              <a:gd name="T14" fmla="*/ 477 w 1334"/>
              <a:gd name="T15" fmla="*/ 587 h 737"/>
              <a:gd name="T16" fmla="*/ 379 w 1334"/>
              <a:gd name="T17" fmla="*/ 555 h 737"/>
              <a:gd name="T18" fmla="*/ 336 w 1334"/>
              <a:gd name="T19" fmla="*/ 623 h 737"/>
              <a:gd name="T20" fmla="*/ 279 w 1334"/>
              <a:gd name="T21" fmla="*/ 687 h 737"/>
              <a:gd name="T22" fmla="*/ 294 w 1334"/>
              <a:gd name="T23" fmla="*/ 724 h 737"/>
              <a:gd name="T24" fmla="*/ 233 w 1334"/>
              <a:gd name="T25" fmla="*/ 732 h 737"/>
              <a:gd name="T26" fmla="*/ 194 w 1334"/>
              <a:gd name="T27" fmla="*/ 737 h 737"/>
              <a:gd name="T28" fmla="*/ 164 w 1334"/>
              <a:gd name="T29" fmla="*/ 703 h 737"/>
              <a:gd name="T30" fmla="*/ 71 w 1334"/>
              <a:gd name="T31" fmla="*/ 659 h 737"/>
              <a:gd name="T32" fmla="*/ 98 w 1334"/>
              <a:gd name="T33" fmla="*/ 616 h 737"/>
              <a:gd name="T34" fmla="*/ 74 w 1334"/>
              <a:gd name="T35" fmla="*/ 534 h 737"/>
              <a:gd name="T36" fmla="*/ 50 w 1334"/>
              <a:gd name="T37" fmla="*/ 488 h 737"/>
              <a:gd name="T38" fmla="*/ 0 w 1334"/>
              <a:gd name="T39" fmla="*/ 483 h 737"/>
              <a:gd name="T40" fmla="*/ 42 w 1334"/>
              <a:gd name="T41" fmla="*/ 419 h 737"/>
              <a:gd name="T42" fmla="*/ 58 w 1334"/>
              <a:gd name="T43" fmla="*/ 412 h 737"/>
              <a:gd name="T44" fmla="*/ 257 w 1334"/>
              <a:gd name="T45" fmla="*/ 334 h 737"/>
              <a:gd name="T46" fmla="*/ 268 w 1334"/>
              <a:gd name="T47" fmla="*/ 343 h 737"/>
              <a:gd name="T48" fmla="*/ 284 w 1334"/>
              <a:gd name="T49" fmla="*/ 356 h 737"/>
              <a:gd name="T50" fmla="*/ 289 w 1334"/>
              <a:gd name="T51" fmla="*/ 361 h 737"/>
              <a:gd name="T52" fmla="*/ 299 w 1334"/>
              <a:gd name="T53" fmla="*/ 348 h 737"/>
              <a:gd name="T54" fmla="*/ 334 w 1334"/>
              <a:gd name="T55" fmla="*/ 298 h 737"/>
              <a:gd name="T56" fmla="*/ 353 w 1334"/>
              <a:gd name="T57" fmla="*/ 273 h 737"/>
              <a:gd name="T58" fmla="*/ 430 w 1334"/>
              <a:gd name="T59" fmla="*/ 245 h 737"/>
              <a:gd name="T60" fmla="*/ 467 w 1334"/>
              <a:gd name="T61" fmla="*/ 232 h 737"/>
              <a:gd name="T62" fmla="*/ 499 w 1334"/>
              <a:gd name="T63" fmla="*/ 293 h 737"/>
              <a:gd name="T64" fmla="*/ 593 w 1334"/>
              <a:gd name="T65" fmla="*/ 324 h 737"/>
              <a:gd name="T66" fmla="*/ 650 w 1334"/>
              <a:gd name="T67" fmla="*/ 340 h 737"/>
              <a:gd name="T68" fmla="*/ 711 w 1334"/>
              <a:gd name="T69" fmla="*/ 337 h 737"/>
              <a:gd name="T70" fmla="*/ 702 w 1334"/>
              <a:gd name="T71" fmla="*/ 305 h 737"/>
              <a:gd name="T72" fmla="*/ 668 w 1334"/>
              <a:gd name="T73" fmla="*/ 292 h 737"/>
              <a:gd name="T74" fmla="*/ 626 w 1334"/>
              <a:gd name="T75" fmla="*/ 281 h 737"/>
              <a:gd name="T76" fmla="*/ 625 w 1334"/>
              <a:gd name="T77" fmla="*/ 271 h 737"/>
              <a:gd name="T78" fmla="*/ 768 w 1334"/>
              <a:gd name="T79" fmla="*/ 215 h 737"/>
              <a:gd name="T80" fmla="*/ 787 w 1334"/>
              <a:gd name="T81" fmla="*/ 213 h 737"/>
              <a:gd name="T82" fmla="*/ 947 w 1334"/>
              <a:gd name="T83" fmla="*/ 200 h 737"/>
              <a:gd name="T84" fmla="*/ 1071 w 1334"/>
              <a:gd name="T85" fmla="*/ 133 h 737"/>
              <a:gd name="T86" fmla="*/ 1161 w 1334"/>
              <a:gd name="T87" fmla="*/ 6 h 737"/>
              <a:gd name="T88" fmla="*/ 1334 w 1334"/>
              <a:gd name="T89" fmla="*/ 0 h 737"/>
              <a:gd name="T90" fmla="*/ 1272 w 1334"/>
              <a:gd name="T91" fmla="*/ 122 h 737"/>
              <a:gd name="T92" fmla="*/ 1158 w 1334"/>
              <a:gd name="T93" fmla="*/ 191 h 737"/>
              <a:gd name="T94" fmla="*/ 1158 w 1334"/>
              <a:gd name="T95" fmla="*/ 260 h 737"/>
              <a:gd name="T96" fmla="*/ 1214 w 1334"/>
              <a:gd name="T97" fmla="*/ 282 h 737"/>
              <a:gd name="T98" fmla="*/ 1215 w 1334"/>
              <a:gd name="T99" fmla="*/ 282 h 737"/>
              <a:gd name="T100" fmla="*/ 1045 w 1334"/>
              <a:gd name="T101" fmla="*/ 581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34" h="737">
                <a:moveTo>
                  <a:pt x="1045" y="581"/>
                </a:moveTo>
                <a:lnTo>
                  <a:pt x="841" y="653"/>
                </a:lnTo>
                <a:lnTo>
                  <a:pt x="787" y="645"/>
                </a:lnTo>
                <a:lnTo>
                  <a:pt x="726" y="637"/>
                </a:lnTo>
                <a:lnTo>
                  <a:pt x="679" y="611"/>
                </a:lnTo>
                <a:lnTo>
                  <a:pt x="684" y="515"/>
                </a:lnTo>
                <a:lnTo>
                  <a:pt x="551" y="438"/>
                </a:lnTo>
                <a:lnTo>
                  <a:pt x="477" y="587"/>
                </a:lnTo>
                <a:lnTo>
                  <a:pt x="379" y="555"/>
                </a:lnTo>
                <a:lnTo>
                  <a:pt x="336" y="623"/>
                </a:lnTo>
                <a:lnTo>
                  <a:pt x="279" y="687"/>
                </a:lnTo>
                <a:lnTo>
                  <a:pt x="294" y="724"/>
                </a:lnTo>
                <a:lnTo>
                  <a:pt x="233" y="732"/>
                </a:lnTo>
                <a:lnTo>
                  <a:pt x="194" y="737"/>
                </a:lnTo>
                <a:lnTo>
                  <a:pt x="164" y="703"/>
                </a:lnTo>
                <a:lnTo>
                  <a:pt x="71" y="659"/>
                </a:lnTo>
                <a:lnTo>
                  <a:pt x="98" y="616"/>
                </a:lnTo>
                <a:lnTo>
                  <a:pt x="74" y="534"/>
                </a:lnTo>
                <a:lnTo>
                  <a:pt x="50" y="488"/>
                </a:lnTo>
                <a:lnTo>
                  <a:pt x="0" y="483"/>
                </a:lnTo>
                <a:lnTo>
                  <a:pt x="42" y="419"/>
                </a:lnTo>
                <a:lnTo>
                  <a:pt x="58" y="412"/>
                </a:lnTo>
                <a:lnTo>
                  <a:pt x="257" y="334"/>
                </a:lnTo>
                <a:lnTo>
                  <a:pt x="268" y="343"/>
                </a:lnTo>
                <a:lnTo>
                  <a:pt x="284" y="356"/>
                </a:lnTo>
                <a:lnTo>
                  <a:pt x="289" y="361"/>
                </a:lnTo>
                <a:lnTo>
                  <a:pt x="299" y="348"/>
                </a:lnTo>
                <a:lnTo>
                  <a:pt x="334" y="298"/>
                </a:lnTo>
                <a:lnTo>
                  <a:pt x="353" y="273"/>
                </a:lnTo>
                <a:lnTo>
                  <a:pt x="430" y="245"/>
                </a:lnTo>
                <a:lnTo>
                  <a:pt x="467" y="232"/>
                </a:lnTo>
                <a:lnTo>
                  <a:pt x="499" y="293"/>
                </a:lnTo>
                <a:lnTo>
                  <a:pt x="593" y="324"/>
                </a:lnTo>
                <a:lnTo>
                  <a:pt x="650" y="340"/>
                </a:lnTo>
                <a:lnTo>
                  <a:pt x="711" y="337"/>
                </a:lnTo>
                <a:lnTo>
                  <a:pt x="702" y="305"/>
                </a:lnTo>
                <a:lnTo>
                  <a:pt x="668" y="292"/>
                </a:lnTo>
                <a:lnTo>
                  <a:pt x="626" y="281"/>
                </a:lnTo>
                <a:lnTo>
                  <a:pt x="625" y="271"/>
                </a:lnTo>
                <a:lnTo>
                  <a:pt x="768" y="215"/>
                </a:lnTo>
                <a:lnTo>
                  <a:pt x="787" y="213"/>
                </a:lnTo>
                <a:lnTo>
                  <a:pt x="947" y="200"/>
                </a:lnTo>
                <a:lnTo>
                  <a:pt x="1071" y="133"/>
                </a:lnTo>
                <a:lnTo>
                  <a:pt x="1161" y="6"/>
                </a:lnTo>
                <a:lnTo>
                  <a:pt x="1334" y="0"/>
                </a:lnTo>
                <a:lnTo>
                  <a:pt x="1272" y="122"/>
                </a:lnTo>
                <a:lnTo>
                  <a:pt x="1158" y="191"/>
                </a:lnTo>
                <a:lnTo>
                  <a:pt x="1158" y="260"/>
                </a:lnTo>
                <a:lnTo>
                  <a:pt x="1214" y="282"/>
                </a:lnTo>
                <a:lnTo>
                  <a:pt x="1215" y="282"/>
                </a:lnTo>
                <a:lnTo>
                  <a:pt x="1045" y="581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5549901" y="2963863"/>
            <a:ext cx="742950" cy="968375"/>
          </a:xfrm>
          <a:custGeom>
            <a:avLst/>
            <a:gdLst>
              <a:gd name="T0" fmla="*/ 450 w 468"/>
              <a:gd name="T1" fmla="*/ 316 h 610"/>
              <a:gd name="T2" fmla="*/ 456 w 468"/>
              <a:gd name="T3" fmla="*/ 329 h 610"/>
              <a:gd name="T4" fmla="*/ 460 w 468"/>
              <a:gd name="T5" fmla="*/ 393 h 610"/>
              <a:gd name="T6" fmla="*/ 468 w 468"/>
              <a:gd name="T7" fmla="*/ 401 h 610"/>
              <a:gd name="T8" fmla="*/ 252 w 468"/>
              <a:gd name="T9" fmla="*/ 519 h 610"/>
              <a:gd name="T10" fmla="*/ 177 w 468"/>
              <a:gd name="T11" fmla="*/ 610 h 610"/>
              <a:gd name="T12" fmla="*/ 105 w 468"/>
              <a:gd name="T13" fmla="*/ 454 h 610"/>
              <a:gd name="T14" fmla="*/ 224 w 468"/>
              <a:gd name="T15" fmla="*/ 397 h 610"/>
              <a:gd name="T16" fmla="*/ 209 w 468"/>
              <a:gd name="T17" fmla="*/ 369 h 610"/>
              <a:gd name="T18" fmla="*/ 179 w 468"/>
              <a:gd name="T19" fmla="*/ 324 h 610"/>
              <a:gd name="T20" fmla="*/ 61 w 468"/>
              <a:gd name="T21" fmla="*/ 291 h 610"/>
              <a:gd name="T22" fmla="*/ 29 w 468"/>
              <a:gd name="T23" fmla="*/ 233 h 610"/>
              <a:gd name="T24" fmla="*/ 20 w 468"/>
              <a:gd name="T25" fmla="*/ 186 h 610"/>
              <a:gd name="T26" fmla="*/ 12 w 468"/>
              <a:gd name="T27" fmla="*/ 169 h 610"/>
              <a:gd name="T28" fmla="*/ 0 w 468"/>
              <a:gd name="T29" fmla="*/ 154 h 610"/>
              <a:gd name="T30" fmla="*/ 25 w 468"/>
              <a:gd name="T31" fmla="*/ 111 h 610"/>
              <a:gd name="T32" fmla="*/ 153 w 468"/>
              <a:gd name="T33" fmla="*/ 27 h 610"/>
              <a:gd name="T34" fmla="*/ 206 w 468"/>
              <a:gd name="T35" fmla="*/ 58 h 610"/>
              <a:gd name="T36" fmla="*/ 309 w 468"/>
              <a:gd name="T37" fmla="*/ 23 h 610"/>
              <a:gd name="T38" fmla="*/ 342 w 468"/>
              <a:gd name="T39" fmla="*/ 13 h 610"/>
              <a:gd name="T40" fmla="*/ 352 w 468"/>
              <a:gd name="T41" fmla="*/ 10 h 610"/>
              <a:gd name="T42" fmla="*/ 347 w 468"/>
              <a:gd name="T43" fmla="*/ 3 h 610"/>
              <a:gd name="T44" fmla="*/ 378 w 468"/>
              <a:gd name="T45" fmla="*/ 0 h 610"/>
              <a:gd name="T46" fmla="*/ 381 w 468"/>
              <a:gd name="T47" fmla="*/ 45 h 610"/>
              <a:gd name="T48" fmla="*/ 384 w 468"/>
              <a:gd name="T49" fmla="*/ 80 h 610"/>
              <a:gd name="T50" fmla="*/ 386 w 468"/>
              <a:gd name="T51" fmla="*/ 100 h 610"/>
              <a:gd name="T52" fmla="*/ 334 w 468"/>
              <a:gd name="T53" fmla="*/ 138 h 610"/>
              <a:gd name="T54" fmla="*/ 313 w 468"/>
              <a:gd name="T55" fmla="*/ 154 h 610"/>
              <a:gd name="T56" fmla="*/ 325 w 468"/>
              <a:gd name="T57" fmla="*/ 177 h 610"/>
              <a:gd name="T58" fmla="*/ 349 w 468"/>
              <a:gd name="T59" fmla="*/ 228 h 610"/>
              <a:gd name="T60" fmla="*/ 374 w 468"/>
              <a:gd name="T61" fmla="*/ 234 h 610"/>
              <a:gd name="T62" fmla="*/ 431 w 468"/>
              <a:gd name="T63" fmla="*/ 251 h 610"/>
              <a:gd name="T64" fmla="*/ 450 w 468"/>
              <a:gd name="T65" fmla="*/ 316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8" h="610">
                <a:moveTo>
                  <a:pt x="450" y="316"/>
                </a:moveTo>
                <a:lnTo>
                  <a:pt x="456" y="329"/>
                </a:lnTo>
                <a:lnTo>
                  <a:pt x="460" y="393"/>
                </a:lnTo>
                <a:lnTo>
                  <a:pt x="468" y="401"/>
                </a:lnTo>
                <a:lnTo>
                  <a:pt x="252" y="519"/>
                </a:lnTo>
                <a:lnTo>
                  <a:pt x="177" y="610"/>
                </a:lnTo>
                <a:lnTo>
                  <a:pt x="105" y="454"/>
                </a:lnTo>
                <a:lnTo>
                  <a:pt x="224" y="397"/>
                </a:lnTo>
                <a:lnTo>
                  <a:pt x="209" y="369"/>
                </a:lnTo>
                <a:lnTo>
                  <a:pt x="179" y="324"/>
                </a:lnTo>
                <a:lnTo>
                  <a:pt x="61" y="291"/>
                </a:lnTo>
                <a:lnTo>
                  <a:pt x="29" y="233"/>
                </a:lnTo>
                <a:lnTo>
                  <a:pt x="20" y="186"/>
                </a:lnTo>
                <a:lnTo>
                  <a:pt x="12" y="169"/>
                </a:lnTo>
                <a:lnTo>
                  <a:pt x="0" y="154"/>
                </a:lnTo>
                <a:lnTo>
                  <a:pt x="25" y="111"/>
                </a:lnTo>
                <a:lnTo>
                  <a:pt x="153" y="27"/>
                </a:lnTo>
                <a:lnTo>
                  <a:pt x="206" y="58"/>
                </a:lnTo>
                <a:lnTo>
                  <a:pt x="309" y="23"/>
                </a:lnTo>
                <a:lnTo>
                  <a:pt x="342" y="13"/>
                </a:lnTo>
                <a:lnTo>
                  <a:pt x="352" y="10"/>
                </a:lnTo>
                <a:lnTo>
                  <a:pt x="347" y="3"/>
                </a:lnTo>
                <a:lnTo>
                  <a:pt x="378" y="0"/>
                </a:lnTo>
                <a:lnTo>
                  <a:pt x="381" y="45"/>
                </a:lnTo>
                <a:lnTo>
                  <a:pt x="384" y="80"/>
                </a:lnTo>
                <a:lnTo>
                  <a:pt x="386" y="100"/>
                </a:lnTo>
                <a:lnTo>
                  <a:pt x="334" y="138"/>
                </a:lnTo>
                <a:lnTo>
                  <a:pt x="313" y="154"/>
                </a:lnTo>
                <a:lnTo>
                  <a:pt x="325" y="177"/>
                </a:lnTo>
                <a:lnTo>
                  <a:pt x="349" y="228"/>
                </a:lnTo>
                <a:lnTo>
                  <a:pt x="374" y="234"/>
                </a:lnTo>
                <a:lnTo>
                  <a:pt x="431" y="251"/>
                </a:lnTo>
                <a:lnTo>
                  <a:pt x="450" y="31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4837113" y="412750"/>
            <a:ext cx="850900" cy="765175"/>
          </a:xfrm>
          <a:custGeom>
            <a:avLst/>
            <a:gdLst>
              <a:gd name="T0" fmla="*/ 334 w 334"/>
              <a:gd name="T1" fmla="*/ 97 h 300"/>
              <a:gd name="T2" fmla="*/ 334 w 334"/>
              <a:gd name="T3" fmla="*/ 115 h 300"/>
              <a:gd name="T4" fmla="*/ 328 w 334"/>
              <a:gd name="T5" fmla="*/ 155 h 300"/>
              <a:gd name="T6" fmla="*/ 327 w 334"/>
              <a:gd name="T7" fmla="*/ 156 h 300"/>
              <a:gd name="T8" fmla="*/ 277 w 334"/>
              <a:gd name="T9" fmla="*/ 161 h 300"/>
              <a:gd name="T10" fmla="*/ 276 w 334"/>
              <a:gd name="T11" fmla="*/ 160 h 300"/>
              <a:gd name="T12" fmla="*/ 274 w 334"/>
              <a:gd name="T13" fmla="*/ 152 h 300"/>
              <a:gd name="T14" fmla="*/ 275 w 334"/>
              <a:gd name="T15" fmla="*/ 151 h 300"/>
              <a:gd name="T16" fmla="*/ 287 w 334"/>
              <a:gd name="T17" fmla="*/ 143 h 300"/>
              <a:gd name="T18" fmla="*/ 290 w 334"/>
              <a:gd name="T19" fmla="*/ 140 h 300"/>
              <a:gd name="T20" fmla="*/ 307 w 334"/>
              <a:gd name="T21" fmla="*/ 113 h 300"/>
              <a:gd name="T22" fmla="*/ 288 w 334"/>
              <a:gd name="T23" fmla="*/ 75 h 300"/>
              <a:gd name="T24" fmla="*/ 204 w 334"/>
              <a:gd name="T25" fmla="*/ 25 h 300"/>
              <a:gd name="T26" fmla="*/ 178 w 334"/>
              <a:gd name="T27" fmla="*/ 6 h 300"/>
              <a:gd name="T28" fmla="*/ 169 w 334"/>
              <a:gd name="T29" fmla="*/ 0 h 300"/>
              <a:gd name="T30" fmla="*/ 143 w 334"/>
              <a:gd name="T31" fmla="*/ 37 h 300"/>
              <a:gd name="T32" fmla="*/ 119 w 334"/>
              <a:gd name="T33" fmla="*/ 117 h 300"/>
              <a:gd name="T34" fmla="*/ 121 w 334"/>
              <a:gd name="T35" fmla="*/ 206 h 300"/>
              <a:gd name="T36" fmla="*/ 120 w 334"/>
              <a:gd name="T37" fmla="*/ 206 h 300"/>
              <a:gd name="T38" fmla="*/ 100 w 334"/>
              <a:gd name="T39" fmla="*/ 229 h 300"/>
              <a:gd name="T40" fmla="*/ 61 w 334"/>
              <a:gd name="T41" fmla="*/ 273 h 300"/>
              <a:gd name="T42" fmla="*/ 60 w 334"/>
              <a:gd name="T43" fmla="*/ 274 h 300"/>
              <a:gd name="T44" fmla="*/ 0 w 334"/>
              <a:gd name="T45" fmla="*/ 297 h 300"/>
              <a:gd name="T46" fmla="*/ 0 w 334"/>
              <a:gd name="T4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4" h="300">
                <a:moveTo>
                  <a:pt x="334" y="97"/>
                </a:moveTo>
                <a:cubicBezTo>
                  <a:pt x="334" y="115"/>
                  <a:pt x="334" y="115"/>
                  <a:pt x="334" y="115"/>
                </a:cubicBezTo>
                <a:cubicBezTo>
                  <a:pt x="328" y="155"/>
                  <a:pt x="328" y="155"/>
                  <a:pt x="328" y="155"/>
                </a:cubicBezTo>
                <a:cubicBezTo>
                  <a:pt x="328" y="155"/>
                  <a:pt x="328" y="156"/>
                  <a:pt x="327" y="156"/>
                </a:cubicBezTo>
                <a:cubicBezTo>
                  <a:pt x="277" y="161"/>
                  <a:pt x="277" y="161"/>
                  <a:pt x="277" y="161"/>
                </a:cubicBezTo>
                <a:cubicBezTo>
                  <a:pt x="277" y="161"/>
                  <a:pt x="276" y="160"/>
                  <a:pt x="276" y="160"/>
                </a:cubicBezTo>
                <a:cubicBezTo>
                  <a:pt x="274" y="152"/>
                  <a:pt x="274" y="152"/>
                  <a:pt x="274" y="152"/>
                </a:cubicBezTo>
                <a:cubicBezTo>
                  <a:pt x="274" y="152"/>
                  <a:pt x="274" y="151"/>
                  <a:pt x="275" y="151"/>
                </a:cubicBezTo>
                <a:cubicBezTo>
                  <a:pt x="287" y="143"/>
                  <a:pt x="287" y="143"/>
                  <a:pt x="287" y="143"/>
                </a:cubicBezTo>
                <a:cubicBezTo>
                  <a:pt x="290" y="140"/>
                  <a:pt x="290" y="140"/>
                  <a:pt x="290" y="140"/>
                </a:cubicBezTo>
                <a:cubicBezTo>
                  <a:pt x="307" y="113"/>
                  <a:pt x="307" y="113"/>
                  <a:pt x="307" y="113"/>
                </a:cubicBezTo>
                <a:cubicBezTo>
                  <a:pt x="288" y="75"/>
                  <a:pt x="288" y="75"/>
                  <a:pt x="288" y="75"/>
                </a:cubicBezTo>
                <a:cubicBezTo>
                  <a:pt x="204" y="25"/>
                  <a:pt x="204" y="25"/>
                  <a:pt x="204" y="25"/>
                </a:cubicBezTo>
                <a:cubicBezTo>
                  <a:pt x="178" y="6"/>
                  <a:pt x="178" y="6"/>
                  <a:pt x="178" y="6"/>
                </a:cubicBezTo>
                <a:cubicBezTo>
                  <a:pt x="169" y="0"/>
                  <a:pt x="169" y="0"/>
                  <a:pt x="169" y="0"/>
                </a:cubicBezTo>
                <a:cubicBezTo>
                  <a:pt x="143" y="37"/>
                  <a:pt x="143" y="37"/>
                  <a:pt x="143" y="37"/>
                </a:cubicBezTo>
                <a:cubicBezTo>
                  <a:pt x="119" y="117"/>
                  <a:pt x="119" y="117"/>
                  <a:pt x="119" y="117"/>
                </a:cubicBezTo>
                <a:cubicBezTo>
                  <a:pt x="121" y="206"/>
                  <a:pt x="121" y="206"/>
                  <a:pt x="121" y="206"/>
                </a:cubicBezTo>
                <a:cubicBezTo>
                  <a:pt x="121" y="206"/>
                  <a:pt x="121" y="206"/>
                  <a:pt x="120" y="206"/>
                </a:cubicBezTo>
                <a:cubicBezTo>
                  <a:pt x="100" y="229"/>
                  <a:pt x="100" y="229"/>
                  <a:pt x="100" y="229"/>
                </a:cubicBezTo>
                <a:cubicBezTo>
                  <a:pt x="61" y="273"/>
                  <a:pt x="61" y="273"/>
                  <a:pt x="61" y="273"/>
                </a:cubicBezTo>
                <a:cubicBezTo>
                  <a:pt x="61" y="274"/>
                  <a:pt x="61" y="274"/>
                  <a:pt x="60" y="274"/>
                </a:cubicBezTo>
                <a:cubicBezTo>
                  <a:pt x="0" y="297"/>
                  <a:pt x="0" y="297"/>
                  <a:pt x="0" y="297"/>
                </a:cubicBezTo>
                <a:cubicBezTo>
                  <a:pt x="0" y="300"/>
                  <a:pt x="0" y="300"/>
                  <a:pt x="0" y="300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3981451" y="1520825"/>
            <a:ext cx="400050" cy="1169988"/>
          </a:xfrm>
          <a:custGeom>
            <a:avLst/>
            <a:gdLst>
              <a:gd name="T0" fmla="*/ 3 w 157"/>
              <a:gd name="T1" fmla="*/ 436 h 459"/>
              <a:gd name="T2" fmla="*/ 32 w 157"/>
              <a:gd name="T3" fmla="*/ 446 h 459"/>
              <a:gd name="T4" fmla="*/ 32 w 157"/>
              <a:gd name="T5" fmla="*/ 446 h 459"/>
              <a:gd name="T6" fmla="*/ 52 w 157"/>
              <a:gd name="T7" fmla="*/ 459 h 459"/>
              <a:gd name="T8" fmla="*/ 78 w 157"/>
              <a:gd name="T9" fmla="*/ 454 h 459"/>
              <a:gd name="T10" fmla="*/ 104 w 157"/>
              <a:gd name="T11" fmla="*/ 450 h 459"/>
              <a:gd name="T12" fmla="*/ 117 w 157"/>
              <a:gd name="T13" fmla="*/ 403 h 459"/>
              <a:gd name="T14" fmla="*/ 157 w 157"/>
              <a:gd name="T15" fmla="*/ 263 h 459"/>
              <a:gd name="T16" fmla="*/ 139 w 157"/>
              <a:gd name="T17" fmla="*/ 198 h 459"/>
              <a:gd name="T18" fmla="*/ 139 w 157"/>
              <a:gd name="T19" fmla="*/ 198 h 459"/>
              <a:gd name="T20" fmla="*/ 148 w 157"/>
              <a:gd name="T21" fmla="*/ 62 h 459"/>
              <a:gd name="T22" fmla="*/ 147 w 157"/>
              <a:gd name="T23" fmla="*/ 58 h 459"/>
              <a:gd name="T24" fmla="*/ 120 w 157"/>
              <a:gd name="T25" fmla="*/ 0 h 459"/>
              <a:gd name="T26" fmla="*/ 97 w 157"/>
              <a:gd name="T27" fmla="*/ 0 h 459"/>
              <a:gd name="T28" fmla="*/ 89 w 157"/>
              <a:gd name="T29" fmla="*/ 65 h 459"/>
              <a:gd name="T30" fmla="*/ 42 w 157"/>
              <a:gd name="T31" fmla="*/ 200 h 459"/>
              <a:gd name="T32" fmla="*/ 0 w 157"/>
              <a:gd name="T33" fmla="*/ 334 h 459"/>
              <a:gd name="T34" fmla="*/ 3 w 157"/>
              <a:gd name="T35" fmla="*/ 368 h 459"/>
              <a:gd name="T36" fmla="*/ 6 w 157"/>
              <a:gd name="T37" fmla="*/ 396 h 459"/>
              <a:gd name="T38" fmla="*/ 6 w 157"/>
              <a:gd name="T39" fmla="*/ 403 h 459"/>
              <a:gd name="T40" fmla="*/ 3 w 157"/>
              <a:gd name="T41" fmla="*/ 4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7" h="459">
                <a:moveTo>
                  <a:pt x="3" y="436"/>
                </a:moveTo>
                <a:cubicBezTo>
                  <a:pt x="32" y="446"/>
                  <a:pt x="32" y="446"/>
                  <a:pt x="32" y="446"/>
                </a:cubicBezTo>
                <a:cubicBezTo>
                  <a:pt x="32" y="446"/>
                  <a:pt x="32" y="446"/>
                  <a:pt x="32" y="446"/>
                </a:cubicBezTo>
                <a:cubicBezTo>
                  <a:pt x="52" y="459"/>
                  <a:pt x="52" y="459"/>
                  <a:pt x="52" y="459"/>
                </a:cubicBezTo>
                <a:cubicBezTo>
                  <a:pt x="78" y="454"/>
                  <a:pt x="78" y="454"/>
                  <a:pt x="78" y="454"/>
                </a:cubicBezTo>
                <a:cubicBezTo>
                  <a:pt x="104" y="450"/>
                  <a:pt x="104" y="450"/>
                  <a:pt x="104" y="450"/>
                </a:cubicBezTo>
                <a:cubicBezTo>
                  <a:pt x="117" y="403"/>
                  <a:pt x="117" y="403"/>
                  <a:pt x="117" y="403"/>
                </a:cubicBezTo>
                <a:cubicBezTo>
                  <a:pt x="157" y="263"/>
                  <a:pt x="157" y="263"/>
                  <a:pt x="157" y="263"/>
                </a:cubicBezTo>
                <a:cubicBezTo>
                  <a:pt x="139" y="198"/>
                  <a:pt x="139" y="198"/>
                  <a:pt x="139" y="198"/>
                </a:cubicBezTo>
                <a:cubicBezTo>
                  <a:pt x="139" y="198"/>
                  <a:pt x="139" y="198"/>
                  <a:pt x="139" y="198"/>
                </a:cubicBezTo>
                <a:cubicBezTo>
                  <a:pt x="148" y="62"/>
                  <a:pt x="148" y="62"/>
                  <a:pt x="148" y="62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20" y="0"/>
                  <a:pt x="120" y="0"/>
                  <a:pt x="12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9" y="65"/>
                  <a:pt x="89" y="65"/>
                  <a:pt x="89" y="65"/>
                </a:cubicBezTo>
                <a:cubicBezTo>
                  <a:pt x="42" y="200"/>
                  <a:pt x="42" y="200"/>
                  <a:pt x="42" y="200"/>
                </a:cubicBezTo>
                <a:cubicBezTo>
                  <a:pt x="0" y="334"/>
                  <a:pt x="0" y="334"/>
                  <a:pt x="0" y="334"/>
                </a:cubicBezTo>
                <a:cubicBezTo>
                  <a:pt x="3" y="368"/>
                  <a:pt x="3" y="368"/>
                  <a:pt x="3" y="368"/>
                </a:cubicBezTo>
                <a:cubicBezTo>
                  <a:pt x="6" y="396"/>
                  <a:pt x="6" y="396"/>
                  <a:pt x="6" y="396"/>
                </a:cubicBezTo>
                <a:cubicBezTo>
                  <a:pt x="6" y="403"/>
                  <a:pt x="6" y="403"/>
                  <a:pt x="6" y="403"/>
                </a:cubicBezTo>
                <a:lnTo>
                  <a:pt x="3" y="436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3317876" y="1728788"/>
            <a:ext cx="196850" cy="198438"/>
          </a:xfrm>
          <a:custGeom>
            <a:avLst/>
            <a:gdLst>
              <a:gd name="T0" fmla="*/ 53 w 124"/>
              <a:gd name="T1" fmla="*/ 125 h 125"/>
              <a:gd name="T2" fmla="*/ 117 w 124"/>
              <a:gd name="T3" fmla="*/ 125 h 125"/>
              <a:gd name="T4" fmla="*/ 117 w 124"/>
              <a:gd name="T5" fmla="*/ 110 h 125"/>
              <a:gd name="T6" fmla="*/ 124 w 124"/>
              <a:gd name="T7" fmla="*/ 35 h 125"/>
              <a:gd name="T8" fmla="*/ 74 w 124"/>
              <a:gd name="T9" fmla="*/ 0 h 125"/>
              <a:gd name="T10" fmla="*/ 0 w 124"/>
              <a:gd name="T11" fmla="*/ 57 h 125"/>
              <a:gd name="T12" fmla="*/ 53 w 124"/>
              <a:gd name="T1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" h="125">
                <a:moveTo>
                  <a:pt x="53" y="125"/>
                </a:moveTo>
                <a:lnTo>
                  <a:pt x="117" y="125"/>
                </a:lnTo>
                <a:lnTo>
                  <a:pt x="117" y="110"/>
                </a:lnTo>
                <a:lnTo>
                  <a:pt x="124" y="35"/>
                </a:lnTo>
                <a:lnTo>
                  <a:pt x="74" y="0"/>
                </a:lnTo>
                <a:lnTo>
                  <a:pt x="0" y="57"/>
                </a:lnTo>
                <a:lnTo>
                  <a:pt x="53" y="125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5775326" y="2282825"/>
            <a:ext cx="354013" cy="188913"/>
          </a:xfrm>
          <a:custGeom>
            <a:avLst/>
            <a:gdLst>
              <a:gd name="T0" fmla="*/ 178 w 223"/>
              <a:gd name="T1" fmla="*/ 2 h 119"/>
              <a:gd name="T2" fmla="*/ 72 w 223"/>
              <a:gd name="T3" fmla="*/ 13 h 119"/>
              <a:gd name="T4" fmla="*/ 0 w 223"/>
              <a:gd name="T5" fmla="*/ 23 h 119"/>
              <a:gd name="T6" fmla="*/ 16 w 223"/>
              <a:gd name="T7" fmla="*/ 119 h 119"/>
              <a:gd name="T8" fmla="*/ 21 w 223"/>
              <a:gd name="T9" fmla="*/ 119 h 119"/>
              <a:gd name="T10" fmla="*/ 51 w 223"/>
              <a:gd name="T11" fmla="*/ 114 h 119"/>
              <a:gd name="T12" fmla="*/ 54 w 223"/>
              <a:gd name="T13" fmla="*/ 114 h 119"/>
              <a:gd name="T14" fmla="*/ 58 w 223"/>
              <a:gd name="T15" fmla="*/ 114 h 119"/>
              <a:gd name="T16" fmla="*/ 223 w 223"/>
              <a:gd name="T17" fmla="*/ 95 h 119"/>
              <a:gd name="T18" fmla="*/ 186 w 223"/>
              <a:gd name="T19" fmla="*/ 0 h 119"/>
              <a:gd name="T20" fmla="*/ 178 w 223"/>
              <a:gd name="T21" fmla="*/ 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3" h="119">
                <a:moveTo>
                  <a:pt x="178" y="2"/>
                </a:moveTo>
                <a:lnTo>
                  <a:pt x="72" y="13"/>
                </a:lnTo>
                <a:lnTo>
                  <a:pt x="0" y="23"/>
                </a:lnTo>
                <a:lnTo>
                  <a:pt x="16" y="119"/>
                </a:lnTo>
                <a:lnTo>
                  <a:pt x="21" y="119"/>
                </a:lnTo>
                <a:lnTo>
                  <a:pt x="51" y="114"/>
                </a:lnTo>
                <a:lnTo>
                  <a:pt x="54" y="114"/>
                </a:lnTo>
                <a:lnTo>
                  <a:pt x="58" y="114"/>
                </a:lnTo>
                <a:lnTo>
                  <a:pt x="223" y="95"/>
                </a:lnTo>
                <a:lnTo>
                  <a:pt x="186" y="0"/>
                </a:lnTo>
                <a:lnTo>
                  <a:pt x="178" y="2"/>
                </a:ln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470401" y="2316163"/>
            <a:ext cx="198438" cy="354013"/>
          </a:xfrm>
          <a:custGeom>
            <a:avLst/>
            <a:gdLst>
              <a:gd name="T0" fmla="*/ 0 w 125"/>
              <a:gd name="T1" fmla="*/ 103 h 223"/>
              <a:gd name="T2" fmla="*/ 29 w 125"/>
              <a:gd name="T3" fmla="*/ 146 h 223"/>
              <a:gd name="T4" fmla="*/ 80 w 125"/>
              <a:gd name="T5" fmla="*/ 223 h 223"/>
              <a:gd name="T6" fmla="*/ 90 w 125"/>
              <a:gd name="T7" fmla="*/ 196 h 223"/>
              <a:gd name="T8" fmla="*/ 106 w 125"/>
              <a:gd name="T9" fmla="*/ 146 h 223"/>
              <a:gd name="T10" fmla="*/ 125 w 125"/>
              <a:gd name="T11" fmla="*/ 84 h 223"/>
              <a:gd name="T12" fmla="*/ 111 w 125"/>
              <a:gd name="T13" fmla="*/ 68 h 223"/>
              <a:gd name="T14" fmla="*/ 45 w 125"/>
              <a:gd name="T15" fmla="*/ 0 h 223"/>
              <a:gd name="T16" fmla="*/ 0 w 125"/>
              <a:gd name="T17" fmla="*/ 10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223">
                <a:moveTo>
                  <a:pt x="0" y="103"/>
                </a:moveTo>
                <a:lnTo>
                  <a:pt x="29" y="146"/>
                </a:lnTo>
                <a:lnTo>
                  <a:pt x="80" y="223"/>
                </a:lnTo>
                <a:lnTo>
                  <a:pt x="90" y="196"/>
                </a:lnTo>
                <a:lnTo>
                  <a:pt x="106" y="146"/>
                </a:lnTo>
                <a:lnTo>
                  <a:pt x="125" y="84"/>
                </a:lnTo>
                <a:lnTo>
                  <a:pt x="111" y="68"/>
                </a:lnTo>
                <a:lnTo>
                  <a:pt x="45" y="0"/>
                </a:lnTo>
                <a:lnTo>
                  <a:pt x="0" y="103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4870451" y="2808288"/>
            <a:ext cx="450850" cy="366713"/>
          </a:xfrm>
          <a:custGeom>
            <a:avLst/>
            <a:gdLst>
              <a:gd name="T0" fmla="*/ 1 w 284"/>
              <a:gd name="T1" fmla="*/ 60 h 231"/>
              <a:gd name="T2" fmla="*/ 234 w 284"/>
              <a:gd name="T3" fmla="*/ 231 h 231"/>
              <a:gd name="T4" fmla="*/ 279 w 284"/>
              <a:gd name="T5" fmla="*/ 210 h 231"/>
              <a:gd name="T6" fmla="*/ 284 w 284"/>
              <a:gd name="T7" fmla="*/ 122 h 231"/>
              <a:gd name="T8" fmla="*/ 249 w 284"/>
              <a:gd name="T9" fmla="*/ 92 h 231"/>
              <a:gd name="T10" fmla="*/ 53 w 284"/>
              <a:gd name="T11" fmla="*/ 8 h 231"/>
              <a:gd name="T12" fmla="*/ 38 w 284"/>
              <a:gd name="T13" fmla="*/ 0 h 231"/>
              <a:gd name="T14" fmla="*/ 17 w 284"/>
              <a:gd name="T15" fmla="*/ 0 h 231"/>
              <a:gd name="T16" fmla="*/ 0 w 284"/>
              <a:gd name="T17" fmla="*/ 31 h 231"/>
              <a:gd name="T18" fmla="*/ 1 w 284"/>
              <a:gd name="T19" fmla="*/ 6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231">
                <a:moveTo>
                  <a:pt x="1" y="60"/>
                </a:moveTo>
                <a:lnTo>
                  <a:pt x="234" y="231"/>
                </a:lnTo>
                <a:lnTo>
                  <a:pt x="279" y="210"/>
                </a:lnTo>
                <a:lnTo>
                  <a:pt x="284" y="122"/>
                </a:lnTo>
                <a:lnTo>
                  <a:pt x="249" y="92"/>
                </a:lnTo>
                <a:lnTo>
                  <a:pt x="53" y="8"/>
                </a:lnTo>
                <a:lnTo>
                  <a:pt x="38" y="0"/>
                </a:lnTo>
                <a:lnTo>
                  <a:pt x="17" y="0"/>
                </a:lnTo>
                <a:lnTo>
                  <a:pt x="0" y="31"/>
                </a:lnTo>
                <a:lnTo>
                  <a:pt x="1" y="60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5338763" y="2600325"/>
            <a:ext cx="268288" cy="269875"/>
          </a:xfrm>
          <a:custGeom>
            <a:avLst/>
            <a:gdLst>
              <a:gd name="T0" fmla="*/ 57 w 105"/>
              <a:gd name="T1" fmla="*/ 106 h 106"/>
              <a:gd name="T2" fmla="*/ 57 w 105"/>
              <a:gd name="T3" fmla="*/ 106 h 106"/>
              <a:gd name="T4" fmla="*/ 19 w 105"/>
              <a:gd name="T5" fmla="*/ 101 h 106"/>
              <a:gd name="T6" fmla="*/ 15 w 105"/>
              <a:gd name="T7" fmla="*/ 101 h 106"/>
              <a:gd name="T8" fmla="*/ 14 w 105"/>
              <a:gd name="T9" fmla="*/ 101 h 106"/>
              <a:gd name="T10" fmla="*/ 0 w 105"/>
              <a:gd name="T11" fmla="*/ 54 h 106"/>
              <a:gd name="T12" fmla="*/ 1 w 105"/>
              <a:gd name="T13" fmla="*/ 53 h 106"/>
              <a:gd name="T14" fmla="*/ 66 w 105"/>
              <a:gd name="T15" fmla="*/ 1 h 106"/>
              <a:gd name="T16" fmla="*/ 67 w 105"/>
              <a:gd name="T17" fmla="*/ 0 h 106"/>
              <a:gd name="T18" fmla="*/ 67 w 105"/>
              <a:gd name="T19" fmla="*/ 1 h 106"/>
              <a:gd name="T20" fmla="*/ 105 w 105"/>
              <a:gd name="T21" fmla="*/ 53 h 106"/>
              <a:gd name="T22" fmla="*/ 105 w 105"/>
              <a:gd name="T23" fmla="*/ 54 h 106"/>
              <a:gd name="T24" fmla="*/ 58 w 105"/>
              <a:gd name="T25" fmla="*/ 106 h 106"/>
              <a:gd name="T26" fmla="*/ 57 w 105"/>
              <a:gd name="T2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" h="106">
                <a:moveTo>
                  <a:pt x="57" y="106"/>
                </a:moveTo>
                <a:cubicBezTo>
                  <a:pt x="57" y="106"/>
                  <a:pt x="57" y="106"/>
                  <a:pt x="57" y="106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4" y="101"/>
                  <a:pt x="14" y="101"/>
                  <a:pt x="14" y="101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1" y="53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0"/>
                  <a:pt x="67" y="0"/>
                </a:cubicBezTo>
                <a:cubicBezTo>
                  <a:pt x="67" y="1"/>
                  <a:pt x="67" y="1"/>
                  <a:pt x="67" y="1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53"/>
                  <a:pt x="105" y="54"/>
                  <a:pt x="105" y="54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58" y="106"/>
                  <a:pt x="57" y="106"/>
                  <a:pt x="57" y="106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4411663" y="3057525"/>
            <a:ext cx="68263" cy="52388"/>
          </a:xfrm>
          <a:custGeom>
            <a:avLst/>
            <a:gdLst>
              <a:gd name="T0" fmla="*/ 1 w 43"/>
              <a:gd name="T1" fmla="*/ 29 h 33"/>
              <a:gd name="T2" fmla="*/ 21 w 43"/>
              <a:gd name="T3" fmla="*/ 33 h 33"/>
              <a:gd name="T4" fmla="*/ 30 w 43"/>
              <a:gd name="T5" fmla="*/ 33 h 33"/>
              <a:gd name="T6" fmla="*/ 43 w 43"/>
              <a:gd name="T7" fmla="*/ 21 h 33"/>
              <a:gd name="T8" fmla="*/ 43 w 43"/>
              <a:gd name="T9" fmla="*/ 5 h 33"/>
              <a:gd name="T10" fmla="*/ 27 w 43"/>
              <a:gd name="T11" fmla="*/ 4 h 33"/>
              <a:gd name="T12" fmla="*/ 5 w 43"/>
              <a:gd name="T13" fmla="*/ 0 h 33"/>
              <a:gd name="T14" fmla="*/ 0 w 43"/>
              <a:gd name="T15" fmla="*/ 12 h 33"/>
              <a:gd name="T16" fmla="*/ 1 w 43"/>
              <a:gd name="T17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3">
                <a:moveTo>
                  <a:pt x="1" y="29"/>
                </a:moveTo>
                <a:lnTo>
                  <a:pt x="21" y="33"/>
                </a:lnTo>
                <a:lnTo>
                  <a:pt x="30" y="33"/>
                </a:lnTo>
                <a:lnTo>
                  <a:pt x="43" y="21"/>
                </a:lnTo>
                <a:lnTo>
                  <a:pt x="43" y="5"/>
                </a:lnTo>
                <a:lnTo>
                  <a:pt x="27" y="4"/>
                </a:lnTo>
                <a:lnTo>
                  <a:pt x="5" y="0"/>
                </a:lnTo>
                <a:lnTo>
                  <a:pt x="0" y="12"/>
                </a:lnTo>
                <a:lnTo>
                  <a:pt x="1" y="29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119688" y="5930900"/>
            <a:ext cx="247650" cy="206375"/>
          </a:xfrm>
          <a:custGeom>
            <a:avLst/>
            <a:gdLst>
              <a:gd name="T0" fmla="*/ 56 w 97"/>
              <a:gd name="T1" fmla="*/ 72 h 81"/>
              <a:gd name="T2" fmla="*/ 97 w 97"/>
              <a:gd name="T3" fmla="*/ 81 h 81"/>
              <a:gd name="T4" fmla="*/ 77 w 97"/>
              <a:gd name="T5" fmla="*/ 0 h 81"/>
              <a:gd name="T6" fmla="*/ 0 w 97"/>
              <a:gd name="T7" fmla="*/ 3 h 81"/>
              <a:gd name="T8" fmla="*/ 5 w 97"/>
              <a:gd name="T9" fmla="*/ 35 h 81"/>
              <a:gd name="T10" fmla="*/ 9 w 97"/>
              <a:gd name="T11" fmla="*/ 35 h 81"/>
              <a:gd name="T12" fmla="*/ 46 w 97"/>
              <a:gd name="T13" fmla="*/ 30 h 81"/>
              <a:gd name="T14" fmla="*/ 47 w 97"/>
              <a:gd name="T15" fmla="*/ 31 h 81"/>
              <a:gd name="T16" fmla="*/ 56 w 97"/>
              <a:gd name="T17" fmla="*/ 72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7" h="81">
                <a:moveTo>
                  <a:pt x="56" y="72"/>
                </a:moveTo>
                <a:cubicBezTo>
                  <a:pt x="97" y="81"/>
                  <a:pt x="97" y="81"/>
                  <a:pt x="97" y="81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3"/>
                  <a:pt x="0" y="3"/>
                  <a:pt x="0" y="3"/>
                </a:cubicBezTo>
                <a:cubicBezTo>
                  <a:pt x="5" y="35"/>
                  <a:pt x="5" y="35"/>
                  <a:pt x="5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1"/>
                </a:cubicBezTo>
                <a:lnTo>
                  <a:pt x="56" y="72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298951" y="815975"/>
            <a:ext cx="2938463" cy="6034088"/>
          </a:xfrm>
          <a:custGeom>
            <a:avLst/>
            <a:gdLst>
              <a:gd name="T0" fmla="*/ 40 w 1153"/>
              <a:gd name="T1" fmla="*/ 328 h 2368"/>
              <a:gd name="T2" fmla="*/ 85 w 1153"/>
              <a:gd name="T3" fmla="*/ 342 h 2368"/>
              <a:gd name="T4" fmla="*/ 130 w 1153"/>
              <a:gd name="T5" fmla="*/ 296 h 2368"/>
              <a:gd name="T6" fmla="*/ 168 w 1153"/>
              <a:gd name="T7" fmla="*/ 464 h 2368"/>
              <a:gd name="T8" fmla="*/ 308 w 1153"/>
              <a:gd name="T9" fmla="*/ 355 h 2368"/>
              <a:gd name="T10" fmla="*/ 203 w 1153"/>
              <a:gd name="T11" fmla="*/ 214 h 2368"/>
              <a:gd name="T12" fmla="*/ 302 w 1153"/>
              <a:gd name="T13" fmla="*/ 172 h 2368"/>
              <a:gd name="T14" fmla="*/ 351 w 1153"/>
              <a:gd name="T15" fmla="*/ 190 h 2368"/>
              <a:gd name="T16" fmla="*/ 352 w 1153"/>
              <a:gd name="T17" fmla="*/ 446 h 2368"/>
              <a:gd name="T18" fmla="*/ 424 w 1153"/>
              <a:gd name="T19" fmla="*/ 438 h 2368"/>
              <a:gd name="T20" fmla="*/ 478 w 1153"/>
              <a:gd name="T21" fmla="*/ 316 h 2368"/>
              <a:gd name="T22" fmla="*/ 401 w 1153"/>
              <a:gd name="T23" fmla="*/ 321 h 2368"/>
              <a:gd name="T24" fmla="*/ 443 w 1153"/>
              <a:gd name="T25" fmla="*/ 253 h 2368"/>
              <a:gd name="T26" fmla="*/ 547 w 1153"/>
              <a:gd name="T27" fmla="*/ 246 h 2368"/>
              <a:gd name="T28" fmla="*/ 582 w 1153"/>
              <a:gd name="T29" fmla="*/ 212 h 2368"/>
              <a:gd name="T30" fmla="*/ 826 w 1153"/>
              <a:gd name="T31" fmla="*/ 258 h 2368"/>
              <a:gd name="T32" fmla="*/ 601 w 1153"/>
              <a:gd name="T33" fmla="*/ 443 h 2368"/>
              <a:gd name="T34" fmla="*/ 782 w 1153"/>
              <a:gd name="T35" fmla="*/ 363 h 2368"/>
              <a:gd name="T36" fmla="*/ 871 w 1153"/>
              <a:gd name="T37" fmla="*/ 222 h 2368"/>
              <a:gd name="T38" fmla="*/ 960 w 1153"/>
              <a:gd name="T39" fmla="*/ 64 h 2368"/>
              <a:gd name="T40" fmla="*/ 1017 w 1153"/>
              <a:gd name="T41" fmla="*/ 29 h 2368"/>
              <a:gd name="T42" fmla="*/ 1020 w 1153"/>
              <a:gd name="T43" fmla="*/ 179 h 2368"/>
              <a:gd name="T44" fmla="*/ 1072 w 1153"/>
              <a:gd name="T45" fmla="*/ 200 h 2368"/>
              <a:gd name="T46" fmla="*/ 900 w 1153"/>
              <a:gd name="T47" fmla="*/ 284 h 2368"/>
              <a:gd name="T48" fmla="*/ 820 w 1153"/>
              <a:gd name="T49" fmla="*/ 371 h 2368"/>
              <a:gd name="T50" fmla="*/ 675 w 1153"/>
              <a:gd name="T51" fmla="*/ 487 h 2368"/>
              <a:gd name="T52" fmla="*/ 814 w 1153"/>
              <a:gd name="T53" fmla="*/ 509 h 2368"/>
              <a:gd name="T54" fmla="*/ 872 w 1153"/>
              <a:gd name="T55" fmla="*/ 531 h 2368"/>
              <a:gd name="T56" fmla="*/ 857 w 1153"/>
              <a:gd name="T57" fmla="*/ 571 h 2368"/>
              <a:gd name="T58" fmla="*/ 766 w 1153"/>
              <a:gd name="T59" fmla="*/ 563 h 2368"/>
              <a:gd name="T60" fmla="*/ 787 w 1153"/>
              <a:gd name="T61" fmla="*/ 632 h 2368"/>
              <a:gd name="T62" fmla="*/ 923 w 1153"/>
              <a:gd name="T63" fmla="*/ 597 h 2368"/>
              <a:gd name="T64" fmla="*/ 1058 w 1153"/>
              <a:gd name="T65" fmla="*/ 589 h 2368"/>
              <a:gd name="T66" fmla="*/ 823 w 1153"/>
              <a:gd name="T67" fmla="*/ 650 h 2368"/>
              <a:gd name="T68" fmla="*/ 690 w 1153"/>
              <a:gd name="T69" fmla="*/ 759 h 2368"/>
              <a:gd name="T70" fmla="*/ 689 w 1153"/>
              <a:gd name="T71" fmla="*/ 823 h 2368"/>
              <a:gd name="T72" fmla="*/ 683 w 1153"/>
              <a:gd name="T73" fmla="*/ 858 h 2368"/>
              <a:gd name="T74" fmla="*/ 504 w 1153"/>
              <a:gd name="T75" fmla="*/ 958 h 2368"/>
              <a:gd name="T76" fmla="*/ 631 w 1153"/>
              <a:gd name="T77" fmla="*/ 1090 h 2368"/>
              <a:gd name="T78" fmla="*/ 616 w 1153"/>
              <a:gd name="T79" fmla="*/ 1204 h 2368"/>
              <a:gd name="T80" fmla="*/ 795 w 1153"/>
              <a:gd name="T81" fmla="*/ 1087 h 2368"/>
              <a:gd name="T82" fmla="*/ 1056 w 1153"/>
              <a:gd name="T83" fmla="*/ 1082 h 2368"/>
              <a:gd name="T84" fmla="*/ 807 w 1153"/>
              <a:gd name="T85" fmla="*/ 1129 h 2368"/>
              <a:gd name="T86" fmla="*/ 715 w 1153"/>
              <a:gd name="T87" fmla="*/ 1350 h 2368"/>
              <a:gd name="T88" fmla="*/ 770 w 1153"/>
              <a:gd name="T89" fmla="*/ 1387 h 2368"/>
              <a:gd name="T90" fmla="*/ 616 w 1153"/>
              <a:gd name="T91" fmla="*/ 1320 h 2368"/>
              <a:gd name="T92" fmla="*/ 481 w 1153"/>
              <a:gd name="T93" fmla="*/ 1136 h 2368"/>
              <a:gd name="T94" fmla="*/ 328 w 1153"/>
              <a:gd name="T95" fmla="*/ 1250 h 2368"/>
              <a:gd name="T96" fmla="*/ 333 w 1153"/>
              <a:gd name="T97" fmla="*/ 1110 h 2368"/>
              <a:gd name="T98" fmla="*/ 303 w 1153"/>
              <a:gd name="T99" fmla="*/ 1083 h 2368"/>
              <a:gd name="T100" fmla="*/ 200 w 1153"/>
              <a:gd name="T101" fmla="*/ 973 h 2368"/>
              <a:gd name="T102" fmla="*/ 207 w 1153"/>
              <a:gd name="T103" fmla="*/ 1093 h 2368"/>
              <a:gd name="T104" fmla="*/ 245 w 1153"/>
              <a:gd name="T105" fmla="*/ 1153 h 2368"/>
              <a:gd name="T106" fmla="*/ 158 w 1153"/>
              <a:gd name="T107" fmla="*/ 1109 h 2368"/>
              <a:gd name="T108" fmla="*/ 121 w 1153"/>
              <a:gd name="T109" fmla="*/ 1311 h 2368"/>
              <a:gd name="T110" fmla="*/ 76 w 1153"/>
              <a:gd name="T111" fmla="*/ 1564 h 2368"/>
              <a:gd name="T112" fmla="*/ 218 w 1153"/>
              <a:gd name="T113" fmla="*/ 1843 h 2368"/>
              <a:gd name="T114" fmla="*/ 305 w 1153"/>
              <a:gd name="T115" fmla="*/ 1961 h 2368"/>
              <a:gd name="T116" fmla="*/ 429 w 1153"/>
              <a:gd name="T117" fmla="*/ 2018 h 2368"/>
              <a:gd name="T118" fmla="*/ 610 w 1153"/>
              <a:gd name="T119" fmla="*/ 2254 h 2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53" h="2368">
                <a:moveTo>
                  <a:pt x="0" y="122"/>
                </a:moveTo>
                <a:cubicBezTo>
                  <a:pt x="7" y="229"/>
                  <a:pt x="7" y="229"/>
                  <a:pt x="7" y="229"/>
                </a:cubicBezTo>
                <a:cubicBezTo>
                  <a:pt x="22" y="269"/>
                  <a:pt x="22" y="269"/>
                  <a:pt x="22" y="269"/>
                </a:cubicBezTo>
                <a:cubicBezTo>
                  <a:pt x="29" y="292"/>
                  <a:pt x="29" y="292"/>
                  <a:pt x="29" y="292"/>
                </a:cubicBezTo>
                <a:cubicBezTo>
                  <a:pt x="38" y="318"/>
                  <a:pt x="38" y="318"/>
                  <a:pt x="38" y="318"/>
                </a:cubicBezTo>
                <a:cubicBezTo>
                  <a:pt x="38" y="320"/>
                  <a:pt x="38" y="320"/>
                  <a:pt x="38" y="320"/>
                </a:cubicBezTo>
                <a:cubicBezTo>
                  <a:pt x="40" y="328"/>
                  <a:pt x="40" y="328"/>
                  <a:pt x="40" y="328"/>
                </a:cubicBezTo>
                <a:cubicBezTo>
                  <a:pt x="47" y="350"/>
                  <a:pt x="47" y="350"/>
                  <a:pt x="47" y="350"/>
                </a:cubicBezTo>
                <a:cubicBezTo>
                  <a:pt x="55" y="376"/>
                  <a:pt x="55" y="376"/>
                  <a:pt x="55" y="376"/>
                </a:cubicBezTo>
                <a:cubicBezTo>
                  <a:pt x="61" y="395"/>
                  <a:pt x="61" y="395"/>
                  <a:pt x="61" y="395"/>
                </a:cubicBezTo>
                <a:cubicBezTo>
                  <a:pt x="79" y="394"/>
                  <a:pt x="79" y="394"/>
                  <a:pt x="79" y="394"/>
                </a:cubicBezTo>
                <a:cubicBezTo>
                  <a:pt x="81" y="383"/>
                  <a:pt x="81" y="383"/>
                  <a:pt x="81" y="383"/>
                </a:cubicBezTo>
                <a:cubicBezTo>
                  <a:pt x="85" y="342"/>
                  <a:pt x="85" y="342"/>
                  <a:pt x="85" y="342"/>
                </a:cubicBezTo>
                <a:cubicBezTo>
                  <a:pt x="85" y="342"/>
                  <a:pt x="85" y="342"/>
                  <a:pt x="85" y="342"/>
                </a:cubicBezTo>
                <a:cubicBezTo>
                  <a:pt x="104" y="318"/>
                  <a:pt x="104" y="318"/>
                  <a:pt x="104" y="318"/>
                </a:cubicBezTo>
                <a:cubicBezTo>
                  <a:pt x="103" y="299"/>
                  <a:pt x="103" y="299"/>
                  <a:pt x="103" y="299"/>
                </a:cubicBezTo>
                <a:cubicBezTo>
                  <a:pt x="103" y="295"/>
                  <a:pt x="103" y="295"/>
                  <a:pt x="103" y="295"/>
                </a:cubicBezTo>
                <a:cubicBezTo>
                  <a:pt x="103" y="278"/>
                  <a:pt x="103" y="278"/>
                  <a:pt x="103" y="278"/>
                </a:cubicBezTo>
                <a:cubicBezTo>
                  <a:pt x="103" y="278"/>
                  <a:pt x="103" y="277"/>
                  <a:pt x="104" y="277"/>
                </a:cubicBezTo>
                <a:cubicBezTo>
                  <a:pt x="104" y="277"/>
                  <a:pt x="104" y="277"/>
                  <a:pt x="105" y="277"/>
                </a:cubicBezTo>
                <a:cubicBezTo>
                  <a:pt x="130" y="296"/>
                  <a:pt x="130" y="296"/>
                  <a:pt x="130" y="296"/>
                </a:cubicBezTo>
                <a:cubicBezTo>
                  <a:pt x="130" y="296"/>
                  <a:pt x="130" y="296"/>
                  <a:pt x="130" y="296"/>
                </a:cubicBezTo>
                <a:cubicBezTo>
                  <a:pt x="123" y="350"/>
                  <a:pt x="123" y="350"/>
                  <a:pt x="123" y="350"/>
                </a:cubicBezTo>
                <a:cubicBezTo>
                  <a:pt x="116" y="459"/>
                  <a:pt x="116" y="459"/>
                  <a:pt x="116" y="459"/>
                </a:cubicBezTo>
                <a:cubicBezTo>
                  <a:pt x="138" y="479"/>
                  <a:pt x="138" y="479"/>
                  <a:pt x="138" y="479"/>
                </a:cubicBezTo>
                <a:cubicBezTo>
                  <a:pt x="167" y="463"/>
                  <a:pt x="167" y="463"/>
                  <a:pt x="167" y="463"/>
                </a:cubicBezTo>
                <a:cubicBezTo>
                  <a:pt x="167" y="463"/>
                  <a:pt x="168" y="463"/>
                  <a:pt x="168" y="463"/>
                </a:cubicBezTo>
                <a:cubicBezTo>
                  <a:pt x="168" y="464"/>
                  <a:pt x="168" y="464"/>
                  <a:pt x="168" y="464"/>
                </a:cubicBezTo>
                <a:cubicBezTo>
                  <a:pt x="174" y="515"/>
                  <a:pt x="174" y="515"/>
                  <a:pt x="174" y="515"/>
                </a:cubicBezTo>
                <a:cubicBezTo>
                  <a:pt x="175" y="527"/>
                  <a:pt x="175" y="527"/>
                  <a:pt x="175" y="527"/>
                </a:cubicBezTo>
                <a:cubicBezTo>
                  <a:pt x="229" y="535"/>
                  <a:pt x="229" y="535"/>
                  <a:pt x="229" y="535"/>
                </a:cubicBezTo>
                <a:cubicBezTo>
                  <a:pt x="267" y="504"/>
                  <a:pt x="267" y="504"/>
                  <a:pt x="267" y="504"/>
                </a:cubicBezTo>
                <a:cubicBezTo>
                  <a:pt x="295" y="442"/>
                  <a:pt x="295" y="442"/>
                  <a:pt x="295" y="442"/>
                </a:cubicBezTo>
                <a:cubicBezTo>
                  <a:pt x="298" y="424"/>
                  <a:pt x="298" y="424"/>
                  <a:pt x="298" y="424"/>
                </a:cubicBezTo>
                <a:cubicBezTo>
                  <a:pt x="308" y="355"/>
                  <a:pt x="308" y="355"/>
                  <a:pt x="308" y="355"/>
                </a:cubicBezTo>
                <a:cubicBezTo>
                  <a:pt x="306" y="293"/>
                  <a:pt x="306" y="293"/>
                  <a:pt x="306" y="293"/>
                </a:cubicBezTo>
                <a:cubicBezTo>
                  <a:pt x="306" y="215"/>
                  <a:pt x="306" y="215"/>
                  <a:pt x="306" y="215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56" y="273"/>
                  <a:pt x="256" y="273"/>
                  <a:pt x="255" y="273"/>
                </a:cubicBezTo>
                <a:cubicBezTo>
                  <a:pt x="216" y="256"/>
                  <a:pt x="216" y="256"/>
                  <a:pt x="216" y="256"/>
                </a:cubicBezTo>
                <a:cubicBezTo>
                  <a:pt x="216" y="256"/>
                  <a:pt x="216" y="256"/>
                  <a:pt x="215" y="255"/>
                </a:cubicBezTo>
                <a:cubicBezTo>
                  <a:pt x="203" y="214"/>
                  <a:pt x="203" y="214"/>
                  <a:pt x="203" y="214"/>
                </a:cubicBezTo>
                <a:cubicBezTo>
                  <a:pt x="203" y="214"/>
                  <a:pt x="203" y="213"/>
                  <a:pt x="203" y="213"/>
                </a:cubicBezTo>
                <a:cubicBezTo>
                  <a:pt x="204" y="213"/>
                  <a:pt x="204" y="213"/>
                  <a:pt x="204" y="213"/>
                </a:cubicBezTo>
                <a:cubicBezTo>
                  <a:pt x="233" y="223"/>
                  <a:pt x="233" y="223"/>
                  <a:pt x="233" y="223"/>
                </a:cubicBezTo>
                <a:cubicBezTo>
                  <a:pt x="234" y="223"/>
                  <a:pt x="234" y="223"/>
                  <a:pt x="234" y="223"/>
                </a:cubicBezTo>
                <a:cubicBezTo>
                  <a:pt x="235" y="222"/>
                  <a:pt x="235" y="222"/>
                  <a:pt x="235" y="222"/>
                </a:cubicBezTo>
                <a:cubicBezTo>
                  <a:pt x="294" y="183"/>
                  <a:pt x="294" y="183"/>
                  <a:pt x="294" y="183"/>
                </a:cubicBezTo>
                <a:cubicBezTo>
                  <a:pt x="302" y="172"/>
                  <a:pt x="302" y="172"/>
                  <a:pt x="302" y="172"/>
                </a:cubicBezTo>
                <a:cubicBezTo>
                  <a:pt x="302" y="172"/>
                  <a:pt x="302" y="171"/>
                  <a:pt x="303" y="171"/>
                </a:cubicBezTo>
                <a:cubicBezTo>
                  <a:pt x="323" y="171"/>
                  <a:pt x="323" y="171"/>
                  <a:pt x="323" y="171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51" y="164"/>
                  <a:pt x="351" y="164"/>
                  <a:pt x="351" y="164"/>
                </a:cubicBezTo>
                <a:cubicBezTo>
                  <a:pt x="351" y="164"/>
                  <a:pt x="351" y="164"/>
                  <a:pt x="351" y="164"/>
                </a:cubicBezTo>
                <a:cubicBezTo>
                  <a:pt x="352" y="164"/>
                  <a:pt x="352" y="165"/>
                  <a:pt x="352" y="165"/>
                </a:cubicBezTo>
                <a:cubicBezTo>
                  <a:pt x="351" y="190"/>
                  <a:pt x="351" y="190"/>
                  <a:pt x="351" y="190"/>
                </a:cubicBezTo>
                <a:cubicBezTo>
                  <a:pt x="348" y="237"/>
                  <a:pt x="348" y="237"/>
                  <a:pt x="348" y="237"/>
                </a:cubicBezTo>
                <a:cubicBezTo>
                  <a:pt x="348" y="239"/>
                  <a:pt x="348" y="239"/>
                  <a:pt x="348" y="239"/>
                </a:cubicBezTo>
                <a:cubicBezTo>
                  <a:pt x="345" y="299"/>
                  <a:pt x="345" y="299"/>
                  <a:pt x="345" y="299"/>
                </a:cubicBezTo>
                <a:cubicBezTo>
                  <a:pt x="343" y="345"/>
                  <a:pt x="343" y="345"/>
                  <a:pt x="343" y="345"/>
                </a:cubicBezTo>
                <a:cubicBezTo>
                  <a:pt x="351" y="432"/>
                  <a:pt x="351" y="432"/>
                  <a:pt x="351" y="432"/>
                </a:cubicBezTo>
                <a:cubicBezTo>
                  <a:pt x="352" y="445"/>
                  <a:pt x="352" y="445"/>
                  <a:pt x="352" y="445"/>
                </a:cubicBezTo>
                <a:cubicBezTo>
                  <a:pt x="352" y="445"/>
                  <a:pt x="352" y="445"/>
                  <a:pt x="352" y="446"/>
                </a:cubicBezTo>
                <a:cubicBezTo>
                  <a:pt x="334" y="481"/>
                  <a:pt x="334" y="481"/>
                  <a:pt x="334" y="481"/>
                </a:cubicBezTo>
                <a:cubicBezTo>
                  <a:pt x="327" y="495"/>
                  <a:pt x="327" y="495"/>
                  <a:pt x="327" y="495"/>
                </a:cubicBezTo>
                <a:cubicBezTo>
                  <a:pt x="321" y="552"/>
                  <a:pt x="321" y="552"/>
                  <a:pt x="321" y="552"/>
                </a:cubicBezTo>
                <a:cubicBezTo>
                  <a:pt x="391" y="482"/>
                  <a:pt x="391" y="482"/>
                  <a:pt x="391" y="482"/>
                </a:cubicBezTo>
                <a:cubicBezTo>
                  <a:pt x="422" y="438"/>
                  <a:pt x="422" y="438"/>
                  <a:pt x="422" y="438"/>
                </a:cubicBezTo>
                <a:cubicBezTo>
                  <a:pt x="422" y="438"/>
                  <a:pt x="423" y="437"/>
                  <a:pt x="423" y="437"/>
                </a:cubicBezTo>
                <a:cubicBezTo>
                  <a:pt x="423" y="437"/>
                  <a:pt x="423" y="438"/>
                  <a:pt x="424" y="438"/>
                </a:cubicBezTo>
                <a:cubicBezTo>
                  <a:pt x="447" y="483"/>
                  <a:pt x="447" y="483"/>
                  <a:pt x="447" y="483"/>
                </a:cubicBezTo>
                <a:cubicBezTo>
                  <a:pt x="482" y="467"/>
                  <a:pt x="482" y="467"/>
                  <a:pt x="482" y="467"/>
                </a:cubicBezTo>
                <a:cubicBezTo>
                  <a:pt x="548" y="445"/>
                  <a:pt x="548" y="445"/>
                  <a:pt x="548" y="445"/>
                </a:cubicBezTo>
                <a:cubicBezTo>
                  <a:pt x="553" y="443"/>
                  <a:pt x="553" y="443"/>
                  <a:pt x="553" y="443"/>
                </a:cubicBezTo>
                <a:cubicBezTo>
                  <a:pt x="551" y="436"/>
                  <a:pt x="551" y="436"/>
                  <a:pt x="551" y="436"/>
                </a:cubicBezTo>
                <a:cubicBezTo>
                  <a:pt x="519" y="304"/>
                  <a:pt x="519" y="304"/>
                  <a:pt x="519" y="304"/>
                </a:cubicBezTo>
                <a:cubicBezTo>
                  <a:pt x="478" y="316"/>
                  <a:pt x="478" y="316"/>
                  <a:pt x="478" y="316"/>
                </a:cubicBezTo>
                <a:cubicBezTo>
                  <a:pt x="420" y="339"/>
                  <a:pt x="420" y="339"/>
                  <a:pt x="420" y="339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0" y="347"/>
                  <a:pt x="399" y="347"/>
                  <a:pt x="399" y="347"/>
                </a:cubicBezTo>
                <a:cubicBezTo>
                  <a:pt x="399" y="347"/>
                  <a:pt x="399" y="347"/>
                  <a:pt x="399" y="346"/>
                </a:cubicBezTo>
                <a:cubicBezTo>
                  <a:pt x="397" y="324"/>
                  <a:pt x="397" y="324"/>
                  <a:pt x="397" y="324"/>
                </a:cubicBezTo>
                <a:cubicBezTo>
                  <a:pt x="397" y="324"/>
                  <a:pt x="397" y="324"/>
                  <a:pt x="397" y="323"/>
                </a:cubicBezTo>
                <a:cubicBezTo>
                  <a:pt x="401" y="321"/>
                  <a:pt x="401" y="321"/>
                  <a:pt x="401" y="321"/>
                </a:cubicBezTo>
                <a:cubicBezTo>
                  <a:pt x="401" y="322"/>
                  <a:pt x="401" y="322"/>
                  <a:pt x="401" y="322"/>
                </a:cubicBezTo>
                <a:cubicBezTo>
                  <a:pt x="401" y="322"/>
                  <a:pt x="402" y="322"/>
                  <a:pt x="402" y="322"/>
                </a:cubicBezTo>
                <a:cubicBezTo>
                  <a:pt x="402" y="322"/>
                  <a:pt x="402" y="322"/>
                  <a:pt x="402" y="322"/>
                </a:cubicBezTo>
                <a:cubicBezTo>
                  <a:pt x="419" y="311"/>
                  <a:pt x="419" y="311"/>
                  <a:pt x="419" y="311"/>
                </a:cubicBezTo>
                <a:cubicBezTo>
                  <a:pt x="444" y="291"/>
                  <a:pt x="444" y="291"/>
                  <a:pt x="444" y="291"/>
                </a:cubicBezTo>
                <a:cubicBezTo>
                  <a:pt x="445" y="291"/>
                  <a:pt x="445" y="291"/>
                  <a:pt x="445" y="290"/>
                </a:cubicBezTo>
                <a:cubicBezTo>
                  <a:pt x="443" y="253"/>
                  <a:pt x="443" y="253"/>
                  <a:pt x="443" y="253"/>
                </a:cubicBezTo>
                <a:cubicBezTo>
                  <a:pt x="443" y="253"/>
                  <a:pt x="443" y="253"/>
                  <a:pt x="444" y="253"/>
                </a:cubicBezTo>
                <a:cubicBezTo>
                  <a:pt x="457" y="243"/>
                  <a:pt x="457" y="243"/>
                  <a:pt x="457" y="243"/>
                </a:cubicBezTo>
                <a:cubicBezTo>
                  <a:pt x="475" y="273"/>
                  <a:pt x="475" y="273"/>
                  <a:pt x="475" y="273"/>
                </a:cubicBezTo>
                <a:cubicBezTo>
                  <a:pt x="479" y="279"/>
                  <a:pt x="479" y="279"/>
                  <a:pt x="479" y="279"/>
                </a:cubicBezTo>
                <a:cubicBezTo>
                  <a:pt x="479" y="280"/>
                  <a:pt x="479" y="280"/>
                  <a:pt x="480" y="280"/>
                </a:cubicBezTo>
                <a:cubicBezTo>
                  <a:pt x="546" y="247"/>
                  <a:pt x="546" y="247"/>
                  <a:pt x="546" y="247"/>
                </a:cubicBezTo>
                <a:cubicBezTo>
                  <a:pt x="546" y="247"/>
                  <a:pt x="547" y="247"/>
                  <a:pt x="547" y="246"/>
                </a:cubicBezTo>
                <a:cubicBezTo>
                  <a:pt x="537" y="172"/>
                  <a:pt x="537" y="172"/>
                  <a:pt x="537" y="172"/>
                </a:cubicBezTo>
                <a:cubicBezTo>
                  <a:pt x="534" y="148"/>
                  <a:pt x="534" y="148"/>
                  <a:pt x="534" y="148"/>
                </a:cubicBezTo>
                <a:cubicBezTo>
                  <a:pt x="576" y="116"/>
                  <a:pt x="576" y="116"/>
                  <a:pt x="576" y="116"/>
                </a:cubicBezTo>
                <a:cubicBezTo>
                  <a:pt x="577" y="145"/>
                  <a:pt x="577" y="145"/>
                  <a:pt x="577" y="145"/>
                </a:cubicBezTo>
                <a:cubicBezTo>
                  <a:pt x="580" y="188"/>
                  <a:pt x="580" y="188"/>
                  <a:pt x="580" y="188"/>
                </a:cubicBezTo>
                <a:cubicBezTo>
                  <a:pt x="582" y="212"/>
                  <a:pt x="582" y="212"/>
                  <a:pt x="582" y="212"/>
                </a:cubicBezTo>
                <a:cubicBezTo>
                  <a:pt x="582" y="212"/>
                  <a:pt x="582" y="212"/>
                  <a:pt x="582" y="212"/>
                </a:cubicBezTo>
                <a:cubicBezTo>
                  <a:pt x="594" y="227"/>
                  <a:pt x="594" y="227"/>
                  <a:pt x="594" y="227"/>
                </a:cubicBezTo>
                <a:cubicBezTo>
                  <a:pt x="603" y="236"/>
                  <a:pt x="603" y="236"/>
                  <a:pt x="603" y="236"/>
                </a:cubicBezTo>
                <a:cubicBezTo>
                  <a:pt x="603" y="236"/>
                  <a:pt x="603" y="236"/>
                  <a:pt x="603" y="236"/>
                </a:cubicBezTo>
                <a:cubicBezTo>
                  <a:pt x="609" y="237"/>
                  <a:pt x="609" y="237"/>
                  <a:pt x="609" y="237"/>
                </a:cubicBezTo>
                <a:cubicBezTo>
                  <a:pt x="610" y="237"/>
                  <a:pt x="610" y="237"/>
                  <a:pt x="610" y="237"/>
                </a:cubicBezTo>
                <a:cubicBezTo>
                  <a:pt x="747" y="258"/>
                  <a:pt x="747" y="258"/>
                  <a:pt x="747" y="258"/>
                </a:cubicBezTo>
                <a:cubicBezTo>
                  <a:pt x="826" y="258"/>
                  <a:pt x="826" y="258"/>
                  <a:pt x="826" y="258"/>
                </a:cubicBezTo>
                <a:cubicBezTo>
                  <a:pt x="823" y="264"/>
                  <a:pt x="823" y="264"/>
                  <a:pt x="823" y="264"/>
                </a:cubicBezTo>
                <a:cubicBezTo>
                  <a:pt x="825" y="265"/>
                  <a:pt x="825" y="265"/>
                  <a:pt x="825" y="265"/>
                </a:cubicBezTo>
                <a:cubicBezTo>
                  <a:pt x="818" y="279"/>
                  <a:pt x="818" y="279"/>
                  <a:pt x="818" y="279"/>
                </a:cubicBezTo>
                <a:cubicBezTo>
                  <a:pt x="818" y="280"/>
                  <a:pt x="818" y="280"/>
                  <a:pt x="817" y="280"/>
                </a:cubicBezTo>
                <a:cubicBezTo>
                  <a:pt x="691" y="297"/>
                  <a:pt x="691" y="297"/>
                  <a:pt x="691" y="297"/>
                </a:cubicBezTo>
                <a:cubicBezTo>
                  <a:pt x="595" y="310"/>
                  <a:pt x="595" y="310"/>
                  <a:pt x="595" y="310"/>
                </a:cubicBezTo>
                <a:cubicBezTo>
                  <a:pt x="601" y="443"/>
                  <a:pt x="601" y="443"/>
                  <a:pt x="601" y="443"/>
                </a:cubicBezTo>
                <a:cubicBezTo>
                  <a:pt x="625" y="458"/>
                  <a:pt x="625" y="458"/>
                  <a:pt x="625" y="458"/>
                </a:cubicBezTo>
                <a:cubicBezTo>
                  <a:pt x="655" y="410"/>
                  <a:pt x="655" y="410"/>
                  <a:pt x="655" y="410"/>
                </a:cubicBezTo>
                <a:cubicBezTo>
                  <a:pt x="656" y="408"/>
                  <a:pt x="656" y="408"/>
                  <a:pt x="656" y="408"/>
                </a:cubicBezTo>
                <a:cubicBezTo>
                  <a:pt x="679" y="372"/>
                  <a:pt x="679" y="372"/>
                  <a:pt x="679" y="372"/>
                </a:cubicBezTo>
                <a:cubicBezTo>
                  <a:pt x="679" y="371"/>
                  <a:pt x="680" y="371"/>
                  <a:pt x="680" y="371"/>
                </a:cubicBezTo>
                <a:cubicBezTo>
                  <a:pt x="733" y="366"/>
                  <a:pt x="733" y="366"/>
                  <a:pt x="733" y="366"/>
                </a:cubicBezTo>
                <a:cubicBezTo>
                  <a:pt x="782" y="363"/>
                  <a:pt x="782" y="363"/>
                  <a:pt x="782" y="363"/>
                </a:cubicBezTo>
                <a:cubicBezTo>
                  <a:pt x="817" y="332"/>
                  <a:pt x="817" y="332"/>
                  <a:pt x="817" y="332"/>
                </a:cubicBezTo>
                <a:cubicBezTo>
                  <a:pt x="833" y="317"/>
                  <a:pt x="833" y="317"/>
                  <a:pt x="833" y="317"/>
                </a:cubicBezTo>
                <a:cubicBezTo>
                  <a:pt x="861" y="284"/>
                  <a:pt x="861" y="284"/>
                  <a:pt x="861" y="284"/>
                </a:cubicBezTo>
                <a:cubicBezTo>
                  <a:pt x="857" y="259"/>
                  <a:pt x="857" y="259"/>
                  <a:pt x="857" y="259"/>
                </a:cubicBezTo>
                <a:cubicBezTo>
                  <a:pt x="856" y="252"/>
                  <a:pt x="856" y="252"/>
                  <a:pt x="856" y="252"/>
                </a:cubicBezTo>
                <a:cubicBezTo>
                  <a:pt x="856" y="252"/>
                  <a:pt x="856" y="252"/>
                  <a:pt x="856" y="252"/>
                </a:cubicBezTo>
                <a:cubicBezTo>
                  <a:pt x="871" y="222"/>
                  <a:pt x="871" y="222"/>
                  <a:pt x="871" y="222"/>
                </a:cubicBezTo>
                <a:cubicBezTo>
                  <a:pt x="871" y="222"/>
                  <a:pt x="871" y="222"/>
                  <a:pt x="871" y="222"/>
                </a:cubicBezTo>
                <a:cubicBezTo>
                  <a:pt x="913" y="177"/>
                  <a:pt x="913" y="177"/>
                  <a:pt x="913" y="177"/>
                </a:cubicBezTo>
                <a:cubicBezTo>
                  <a:pt x="942" y="132"/>
                  <a:pt x="942" y="132"/>
                  <a:pt x="942" y="132"/>
                </a:cubicBezTo>
                <a:cubicBezTo>
                  <a:pt x="944" y="125"/>
                  <a:pt x="944" y="125"/>
                  <a:pt x="944" y="125"/>
                </a:cubicBezTo>
                <a:cubicBezTo>
                  <a:pt x="944" y="123"/>
                  <a:pt x="944" y="123"/>
                  <a:pt x="944" y="123"/>
                </a:cubicBezTo>
                <a:cubicBezTo>
                  <a:pt x="959" y="65"/>
                  <a:pt x="959" y="65"/>
                  <a:pt x="959" y="65"/>
                </a:cubicBezTo>
                <a:cubicBezTo>
                  <a:pt x="959" y="65"/>
                  <a:pt x="959" y="64"/>
                  <a:pt x="960" y="64"/>
                </a:cubicBezTo>
                <a:cubicBezTo>
                  <a:pt x="1008" y="0"/>
                  <a:pt x="1008" y="0"/>
                  <a:pt x="1008" y="0"/>
                </a:cubicBezTo>
                <a:cubicBezTo>
                  <a:pt x="1008" y="0"/>
                  <a:pt x="1008" y="0"/>
                  <a:pt x="1008" y="0"/>
                </a:cubicBezTo>
                <a:cubicBezTo>
                  <a:pt x="1048" y="1"/>
                  <a:pt x="1048" y="1"/>
                  <a:pt x="1048" y="1"/>
                </a:cubicBezTo>
                <a:cubicBezTo>
                  <a:pt x="1048" y="1"/>
                  <a:pt x="1048" y="1"/>
                  <a:pt x="1049" y="1"/>
                </a:cubicBezTo>
                <a:cubicBezTo>
                  <a:pt x="1049" y="2"/>
                  <a:pt x="1049" y="2"/>
                  <a:pt x="1048" y="2"/>
                </a:cubicBezTo>
                <a:cubicBezTo>
                  <a:pt x="1023" y="24"/>
                  <a:pt x="1023" y="24"/>
                  <a:pt x="1023" y="24"/>
                </a:cubicBezTo>
                <a:cubicBezTo>
                  <a:pt x="1017" y="29"/>
                  <a:pt x="1017" y="29"/>
                  <a:pt x="1017" y="29"/>
                </a:cubicBezTo>
                <a:cubicBezTo>
                  <a:pt x="1003" y="107"/>
                  <a:pt x="1003" y="107"/>
                  <a:pt x="1003" y="107"/>
                </a:cubicBezTo>
                <a:cubicBezTo>
                  <a:pt x="1003" y="107"/>
                  <a:pt x="1003" y="108"/>
                  <a:pt x="1003" y="108"/>
                </a:cubicBezTo>
                <a:cubicBezTo>
                  <a:pt x="987" y="131"/>
                  <a:pt x="987" y="131"/>
                  <a:pt x="987" y="131"/>
                </a:cubicBezTo>
                <a:cubicBezTo>
                  <a:pt x="986" y="133"/>
                  <a:pt x="986" y="133"/>
                  <a:pt x="986" y="133"/>
                </a:cubicBezTo>
                <a:cubicBezTo>
                  <a:pt x="982" y="138"/>
                  <a:pt x="982" y="138"/>
                  <a:pt x="982" y="138"/>
                </a:cubicBezTo>
                <a:cubicBezTo>
                  <a:pt x="942" y="198"/>
                  <a:pt x="942" y="198"/>
                  <a:pt x="942" y="198"/>
                </a:cubicBezTo>
                <a:cubicBezTo>
                  <a:pt x="1020" y="179"/>
                  <a:pt x="1020" y="179"/>
                  <a:pt x="1020" y="179"/>
                </a:cubicBezTo>
                <a:cubicBezTo>
                  <a:pt x="1105" y="161"/>
                  <a:pt x="1105" y="161"/>
                  <a:pt x="1105" y="161"/>
                </a:cubicBezTo>
                <a:cubicBezTo>
                  <a:pt x="1105" y="161"/>
                  <a:pt x="1105" y="161"/>
                  <a:pt x="1106" y="161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74"/>
                  <a:pt x="1153" y="174"/>
                  <a:pt x="1153" y="174"/>
                </a:cubicBezTo>
                <a:cubicBezTo>
                  <a:pt x="1153" y="175"/>
                  <a:pt x="1153" y="175"/>
                  <a:pt x="1153" y="175"/>
                </a:cubicBezTo>
                <a:cubicBezTo>
                  <a:pt x="1118" y="188"/>
                  <a:pt x="1118" y="188"/>
                  <a:pt x="1118" y="188"/>
                </a:cubicBezTo>
                <a:cubicBezTo>
                  <a:pt x="1072" y="200"/>
                  <a:pt x="1072" y="200"/>
                  <a:pt x="1072" y="200"/>
                </a:cubicBezTo>
                <a:cubicBezTo>
                  <a:pt x="1012" y="219"/>
                  <a:pt x="1012" y="219"/>
                  <a:pt x="1012" y="219"/>
                </a:cubicBezTo>
                <a:cubicBezTo>
                  <a:pt x="917" y="235"/>
                  <a:pt x="917" y="235"/>
                  <a:pt x="917" y="235"/>
                </a:cubicBezTo>
                <a:cubicBezTo>
                  <a:pt x="897" y="259"/>
                  <a:pt x="897" y="259"/>
                  <a:pt x="897" y="259"/>
                </a:cubicBezTo>
                <a:cubicBezTo>
                  <a:pt x="898" y="262"/>
                  <a:pt x="898" y="262"/>
                  <a:pt x="898" y="262"/>
                </a:cubicBezTo>
                <a:cubicBezTo>
                  <a:pt x="901" y="281"/>
                  <a:pt x="901" y="281"/>
                  <a:pt x="901" y="281"/>
                </a:cubicBezTo>
                <a:cubicBezTo>
                  <a:pt x="901" y="281"/>
                  <a:pt x="901" y="281"/>
                  <a:pt x="901" y="281"/>
                </a:cubicBezTo>
                <a:cubicBezTo>
                  <a:pt x="900" y="284"/>
                  <a:pt x="900" y="284"/>
                  <a:pt x="900" y="284"/>
                </a:cubicBezTo>
                <a:cubicBezTo>
                  <a:pt x="892" y="316"/>
                  <a:pt x="892" y="316"/>
                  <a:pt x="892" y="316"/>
                </a:cubicBezTo>
                <a:cubicBezTo>
                  <a:pt x="890" y="322"/>
                  <a:pt x="890" y="322"/>
                  <a:pt x="890" y="322"/>
                </a:cubicBezTo>
                <a:cubicBezTo>
                  <a:pt x="890" y="322"/>
                  <a:pt x="890" y="322"/>
                  <a:pt x="890" y="322"/>
                </a:cubicBezTo>
                <a:cubicBezTo>
                  <a:pt x="888" y="323"/>
                  <a:pt x="888" y="323"/>
                  <a:pt x="888" y="323"/>
                </a:cubicBezTo>
                <a:cubicBezTo>
                  <a:pt x="857" y="337"/>
                  <a:pt x="857" y="337"/>
                  <a:pt x="857" y="337"/>
                </a:cubicBezTo>
                <a:cubicBezTo>
                  <a:pt x="820" y="371"/>
                  <a:pt x="820" y="371"/>
                  <a:pt x="820" y="371"/>
                </a:cubicBezTo>
                <a:cubicBezTo>
                  <a:pt x="820" y="371"/>
                  <a:pt x="820" y="371"/>
                  <a:pt x="820" y="371"/>
                </a:cubicBezTo>
                <a:cubicBezTo>
                  <a:pt x="818" y="372"/>
                  <a:pt x="818" y="372"/>
                  <a:pt x="818" y="372"/>
                </a:cubicBezTo>
                <a:cubicBezTo>
                  <a:pt x="776" y="406"/>
                  <a:pt x="776" y="406"/>
                  <a:pt x="776" y="406"/>
                </a:cubicBezTo>
                <a:cubicBezTo>
                  <a:pt x="776" y="406"/>
                  <a:pt x="775" y="406"/>
                  <a:pt x="775" y="406"/>
                </a:cubicBezTo>
                <a:cubicBezTo>
                  <a:pt x="716" y="421"/>
                  <a:pt x="716" y="421"/>
                  <a:pt x="716" y="421"/>
                </a:cubicBezTo>
                <a:cubicBezTo>
                  <a:pt x="703" y="439"/>
                  <a:pt x="703" y="439"/>
                  <a:pt x="703" y="439"/>
                </a:cubicBezTo>
                <a:cubicBezTo>
                  <a:pt x="667" y="484"/>
                  <a:pt x="667" y="484"/>
                  <a:pt x="667" y="484"/>
                </a:cubicBezTo>
                <a:cubicBezTo>
                  <a:pt x="675" y="487"/>
                  <a:pt x="675" y="487"/>
                  <a:pt x="675" y="487"/>
                </a:cubicBezTo>
                <a:cubicBezTo>
                  <a:pt x="712" y="503"/>
                  <a:pt x="712" y="503"/>
                  <a:pt x="712" y="503"/>
                </a:cubicBezTo>
                <a:cubicBezTo>
                  <a:pt x="744" y="469"/>
                  <a:pt x="744" y="469"/>
                  <a:pt x="744" y="469"/>
                </a:cubicBezTo>
                <a:cubicBezTo>
                  <a:pt x="744" y="469"/>
                  <a:pt x="744" y="469"/>
                  <a:pt x="745" y="469"/>
                </a:cubicBezTo>
                <a:cubicBezTo>
                  <a:pt x="745" y="469"/>
                  <a:pt x="745" y="470"/>
                  <a:pt x="745" y="470"/>
                </a:cubicBezTo>
                <a:cubicBezTo>
                  <a:pt x="743" y="514"/>
                  <a:pt x="743" y="514"/>
                  <a:pt x="743" y="514"/>
                </a:cubicBezTo>
                <a:cubicBezTo>
                  <a:pt x="791" y="530"/>
                  <a:pt x="791" y="530"/>
                  <a:pt x="791" y="530"/>
                </a:cubicBezTo>
                <a:cubicBezTo>
                  <a:pt x="814" y="509"/>
                  <a:pt x="814" y="509"/>
                  <a:pt x="814" y="509"/>
                </a:cubicBezTo>
                <a:cubicBezTo>
                  <a:pt x="814" y="508"/>
                  <a:pt x="814" y="508"/>
                  <a:pt x="815" y="509"/>
                </a:cubicBezTo>
                <a:cubicBezTo>
                  <a:pt x="831" y="514"/>
                  <a:pt x="831" y="514"/>
                  <a:pt x="831" y="514"/>
                </a:cubicBezTo>
                <a:cubicBezTo>
                  <a:pt x="854" y="484"/>
                  <a:pt x="854" y="484"/>
                  <a:pt x="854" y="484"/>
                </a:cubicBezTo>
                <a:cubicBezTo>
                  <a:pt x="854" y="484"/>
                  <a:pt x="854" y="483"/>
                  <a:pt x="855" y="484"/>
                </a:cubicBezTo>
                <a:cubicBezTo>
                  <a:pt x="855" y="484"/>
                  <a:pt x="855" y="484"/>
                  <a:pt x="856" y="484"/>
                </a:cubicBezTo>
                <a:cubicBezTo>
                  <a:pt x="858" y="491"/>
                  <a:pt x="858" y="491"/>
                  <a:pt x="858" y="491"/>
                </a:cubicBezTo>
                <a:cubicBezTo>
                  <a:pt x="872" y="531"/>
                  <a:pt x="872" y="531"/>
                  <a:pt x="872" y="531"/>
                </a:cubicBezTo>
                <a:cubicBezTo>
                  <a:pt x="884" y="578"/>
                  <a:pt x="884" y="578"/>
                  <a:pt x="884" y="578"/>
                </a:cubicBezTo>
                <a:cubicBezTo>
                  <a:pt x="885" y="579"/>
                  <a:pt x="884" y="579"/>
                  <a:pt x="884" y="579"/>
                </a:cubicBezTo>
                <a:cubicBezTo>
                  <a:pt x="884" y="580"/>
                  <a:pt x="883" y="580"/>
                  <a:pt x="883" y="579"/>
                </a:cubicBezTo>
                <a:cubicBezTo>
                  <a:pt x="882" y="578"/>
                  <a:pt x="882" y="578"/>
                  <a:pt x="882" y="578"/>
                </a:cubicBezTo>
                <a:cubicBezTo>
                  <a:pt x="863" y="573"/>
                  <a:pt x="863" y="573"/>
                  <a:pt x="863" y="573"/>
                </a:cubicBezTo>
                <a:cubicBezTo>
                  <a:pt x="858" y="573"/>
                  <a:pt x="858" y="573"/>
                  <a:pt x="858" y="573"/>
                </a:cubicBezTo>
                <a:cubicBezTo>
                  <a:pt x="857" y="571"/>
                  <a:pt x="857" y="571"/>
                  <a:pt x="857" y="571"/>
                </a:cubicBezTo>
                <a:cubicBezTo>
                  <a:pt x="852" y="570"/>
                  <a:pt x="852" y="570"/>
                  <a:pt x="852" y="570"/>
                </a:cubicBezTo>
                <a:cubicBezTo>
                  <a:pt x="817" y="570"/>
                  <a:pt x="817" y="570"/>
                  <a:pt x="817" y="570"/>
                </a:cubicBezTo>
                <a:cubicBezTo>
                  <a:pt x="809" y="569"/>
                  <a:pt x="809" y="569"/>
                  <a:pt x="809" y="569"/>
                </a:cubicBezTo>
                <a:cubicBezTo>
                  <a:pt x="795" y="565"/>
                  <a:pt x="795" y="565"/>
                  <a:pt x="795" y="565"/>
                </a:cubicBezTo>
                <a:cubicBezTo>
                  <a:pt x="777" y="560"/>
                  <a:pt x="777" y="560"/>
                  <a:pt x="777" y="560"/>
                </a:cubicBezTo>
                <a:cubicBezTo>
                  <a:pt x="777" y="560"/>
                  <a:pt x="777" y="560"/>
                  <a:pt x="777" y="560"/>
                </a:cubicBezTo>
                <a:cubicBezTo>
                  <a:pt x="766" y="563"/>
                  <a:pt x="766" y="563"/>
                  <a:pt x="766" y="563"/>
                </a:cubicBezTo>
                <a:cubicBezTo>
                  <a:pt x="752" y="568"/>
                  <a:pt x="752" y="568"/>
                  <a:pt x="752" y="568"/>
                </a:cubicBezTo>
                <a:cubicBezTo>
                  <a:pt x="751" y="568"/>
                  <a:pt x="751" y="568"/>
                  <a:pt x="751" y="569"/>
                </a:cubicBezTo>
                <a:cubicBezTo>
                  <a:pt x="751" y="569"/>
                  <a:pt x="751" y="569"/>
                  <a:pt x="751" y="569"/>
                </a:cubicBezTo>
                <a:cubicBezTo>
                  <a:pt x="784" y="630"/>
                  <a:pt x="784" y="630"/>
                  <a:pt x="784" y="630"/>
                </a:cubicBezTo>
                <a:cubicBezTo>
                  <a:pt x="784" y="630"/>
                  <a:pt x="784" y="630"/>
                  <a:pt x="784" y="630"/>
                </a:cubicBezTo>
                <a:cubicBezTo>
                  <a:pt x="786" y="632"/>
                  <a:pt x="786" y="632"/>
                  <a:pt x="786" y="632"/>
                </a:cubicBezTo>
                <a:cubicBezTo>
                  <a:pt x="786" y="632"/>
                  <a:pt x="787" y="632"/>
                  <a:pt x="787" y="632"/>
                </a:cubicBezTo>
                <a:cubicBezTo>
                  <a:pt x="818" y="622"/>
                  <a:pt x="818" y="622"/>
                  <a:pt x="818" y="622"/>
                </a:cubicBezTo>
                <a:cubicBezTo>
                  <a:pt x="826" y="619"/>
                  <a:pt x="826" y="619"/>
                  <a:pt x="826" y="619"/>
                </a:cubicBezTo>
                <a:cubicBezTo>
                  <a:pt x="830" y="618"/>
                  <a:pt x="830" y="618"/>
                  <a:pt x="830" y="618"/>
                </a:cubicBezTo>
                <a:cubicBezTo>
                  <a:pt x="832" y="617"/>
                  <a:pt x="832" y="617"/>
                  <a:pt x="832" y="617"/>
                </a:cubicBezTo>
                <a:cubicBezTo>
                  <a:pt x="867" y="608"/>
                  <a:pt x="867" y="608"/>
                  <a:pt x="867" y="608"/>
                </a:cubicBezTo>
                <a:cubicBezTo>
                  <a:pt x="889" y="604"/>
                  <a:pt x="889" y="604"/>
                  <a:pt x="889" y="604"/>
                </a:cubicBezTo>
                <a:cubicBezTo>
                  <a:pt x="923" y="597"/>
                  <a:pt x="923" y="597"/>
                  <a:pt x="923" y="597"/>
                </a:cubicBezTo>
                <a:cubicBezTo>
                  <a:pt x="923" y="597"/>
                  <a:pt x="923" y="597"/>
                  <a:pt x="923" y="597"/>
                </a:cubicBezTo>
                <a:cubicBezTo>
                  <a:pt x="945" y="581"/>
                  <a:pt x="945" y="581"/>
                  <a:pt x="945" y="581"/>
                </a:cubicBezTo>
                <a:cubicBezTo>
                  <a:pt x="961" y="570"/>
                  <a:pt x="961" y="570"/>
                  <a:pt x="961" y="570"/>
                </a:cubicBezTo>
                <a:cubicBezTo>
                  <a:pt x="1009" y="571"/>
                  <a:pt x="1009" y="571"/>
                  <a:pt x="1009" y="571"/>
                </a:cubicBezTo>
                <a:cubicBezTo>
                  <a:pt x="1030" y="571"/>
                  <a:pt x="1030" y="571"/>
                  <a:pt x="1030" y="571"/>
                </a:cubicBezTo>
                <a:cubicBezTo>
                  <a:pt x="1055" y="587"/>
                  <a:pt x="1055" y="587"/>
                  <a:pt x="1055" y="587"/>
                </a:cubicBezTo>
                <a:cubicBezTo>
                  <a:pt x="1058" y="589"/>
                  <a:pt x="1058" y="589"/>
                  <a:pt x="1058" y="589"/>
                </a:cubicBezTo>
                <a:cubicBezTo>
                  <a:pt x="1045" y="594"/>
                  <a:pt x="1045" y="594"/>
                  <a:pt x="1045" y="594"/>
                </a:cubicBezTo>
                <a:cubicBezTo>
                  <a:pt x="938" y="626"/>
                  <a:pt x="938" y="626"/>
                  <a:pt x="938" y="626"/>
                </a:cubicBezTo>
                <a:cubicBezTo>
                  <a:pt x="899" y="638"/>
                  <a:pt x="899" y="638"/>
                  <a:pt x="899" y="638"/>
                </a:cubicBezTo>
                <a:cubicBezTo>
                  <a:pt x="874" y="646"/>
                  <a:pt x="874" y="646"/>
                  <a:pt x="874" y="646"/>
                </a:cubicBezTo>
                <a:cubicBezTo>
                  <a:pt x="843" y="648"/>
                  <a:pt x="843" y="648"/>
                  <a:pt x="843" y="648"/>
                </a:cubicBezTo>
                <a:cubicBezTo>
                  <a:pt x="824" y="650"/>
                  <a:pt x="824" y="650"/>
                  <a:pt x="824" y="650"/>
                </a:cubicBezTo>
                <a:cubicBezTo>
                  <a:pt x="824" y="650"/>
                  <a:pt x="824" y="650"/>
                  <a:pt x="823" y="650"/>
                </a:cubicBezTo>
                <a:cubicBezTo>
                  <a:pt x="802" y="668"/>
                  <a:pt x="802" y="668"/>
                  <a:pt x="802" y="668"/>
                </a:cubicBezTo>
                <a:cubicBezTo>
                  <a:pt x="769" y="679"/>
                  <a:pt x="769" y="679"/>
                  <a:pt x="769" y="679"/>
                </a:cubicBezTo>
                <a:cubicBezTo>
                  <a:pt x="767" y="679"/>
                  <a:pt x="767" y="679"/>
                  <a:pt x="767" y="679"/>
                </a:cubicBezTo>
                <a:cubicBezTo>
                  <a:pt x="767" y="679"/>
                  <a:pt x="767" y="679"/>
                  <a:pt x="767" y="679"/>
                </a:cubicBezTo>
                <a:cubicBezTo>
                  <a:pt x="710" y="705"/>
                  <a:pt x="710" y="705"/>
                  <a:pt x="710" y="705"/>
                </a:cubicBezTo>
                <a:cubicBezTo>
                  <a:pt x="710" y="705"/>
                  <a:pt x="710" y="706"/>
                  <a:pt x="710" y="706"/>
                </a:cubicBezTo>
                <a:cubicBezTo>
                  <a:pt x="690" y="759"/>
                  <a:pt x="690" y="759"/>
                  <a:pt x="690" y="759"/>
                </a:cubicBezTo>
                <a:cubicBezTo>
                  <a:pt x="679" y="767"/>
                  <a:pt x="679" y="767"/>
                  <a:pt x="679" y="767"/>
                </a:cubicBezTo>
                <a:cubicBezTo>
                  <a:pt x="673" y="773"/>
                  <a:pt x="673" y="773"/>
                  <a:pt x="673" y="773"/>
                </a:cubicBezTo>
                <a:cubicBezTo>
                  <a:pt x="640" y="802"/>
                  <a:pt x="640" y="802"/>
                  <a:pt x="640" y="802"/>
                </a:cubicBezTo>
                <a:cubicBezTo>
                  <a:pt x="640" y="803"/>
                  <a:pt x="640" y="803"/>
                  <a:pt x="640" y="804"/>
                </a:cubicBezTo>
                <a:cubicBezTo>
                  <a:pt x="649" y="826"/>
                  <a:pt x="649" y="826"/>
                  <a:pt x="649" y="826"/>
                </a:cubicBezTo>
                <a:cubicBezTo>
                  <a:pt x="650" y="826"/>
                  <a:pt x="650" y="826"/>
                  <a:pt x="650" y="826"/>
                </a:cubicBezTo>
                <a:cubicBezTo>
                  <a:pt x="689" y="823"/>
                  <a:pt x="689" y="823"/>
                  <a:pt x="689" y="823"/>
                </a:cubicBezTo>
                <a:cubicBezTo>
                  <a:pt x="706" y="846"/>
                  <a:pt x="706" y="846"/>
                  <a:pt x="706" y="846"/>
                </a:cubicBezTo>
                <a:cubicBezTo>
                  <a:pt x="709" y="846"/>
                  <a:pt x="709" y="846"/>
                  <a:pt x="709" y="846"/>
                </a:cubicBezTo>
                <a:cubicBezTo>
                  <a:pt x="711" y="849"/>
                  <a:pt x="711" y="849"/>
                  <a:pt x="711" y="849"/>
                </a:cubicBezTo>
                <a:cubicBezTo>
                  <a:pt x="711" y="849"/>
                  <a:pt x="711" y="849"/>
                  <a:pt x="711" y="850"/>
                </a:cubicBezTo>
                <a:cubicBezTo>
                  <a:pt x="711" y="850"/>
                  <a:pt x="710" y="850"/>
                  <a:pt x="710" y="850"/>
                </a:cubicBezTo>
                <a:cubicBezTo>
                  <a:pt x="704" y="852"/>
                  <a:pt x="704" y="852"/>
                  <a:pt x="704" y="852"/>
                </a:cubicBezTo>
                <a:cubicBezTo>
                  <a:pt x="683" y="858"/>
                  <a:pt x="683" y="858"/>
                  <a:pt x="683" y="858"/>
                </a:cubicBezTo>
                <a:cubicBezTo>
                  <a:pt x="619" y="880"/>
                  <a:pt x="619" y="880"/>
                  <a:pt x="619" y="880"/>
                </a:cubicBezTo>
                <a:cubicBezTo>
                  <a:pt x="619" y="880"/>
                  <a:pt x="618" y="880"/>
                  <a:pt x="618" y="880"/>
                </a:cubicBezTo>
                <a:cubicBezTo>
                  <a:pt x="586" y="861"/>
                  <a:pt x="586" y="861"/>
                  <a:pt x="586" y="861"/>
                </a:cubicBezTo>
                <a:cubicBezTo>
                  <a:pt x="507" y="912"/>
                  <a:pt x="507" y="912"/>
                  <a:pt x="507" y="912"/>
                </a:cubicBezTo>
                <a:cubicBezTo>
                  <a:pt x="492" y="939"/>
                  <a:pt x="492" y="939"/>
                  <a:pt x="492" y="939"/>
                </a:cubicBezTo>
                <a:cubicBezTo>
                  <a:pt x="498" y="948"/>
                  <a:pt x="498" y="948"/>
                  <a:pt x="498" y="948"/>
                </a:cubicBezTo>
                <a:cubicBezTo>
                  <a:pt x="504" y="958"/>
                  <a:pt x="504" y="958"/>
                  <a:pt x="504" y="958"/>
                </a:cubicBezTo>
                <a:cubicBezTo>
                  <a:pt x="504" y="958"/>
                  <a:pt x="504" y="958"/>
                  <a:pt x="504" y="959"/>
                </a:cubicBezTo>
                <a:cubicBezTo>
                  <a:pt x="510" y="987"/>
                  <a:pt x="510" y="987"/>
                  <a:pt x="510" y="987"/>
                </a:cubicBezTo>
                <a:cubicBezTo>
                  <a:pt x="530" y="1023"/>
                  <a:pt x="530" y="1023"/>
                  <a:pt x="530" y="1023"/>
                </a:cubicBezTo>
                <a:cubicBezTo>
                  <a:pt x="603" y="1044"/>
                  <a:pt x="603" y="1044"/>
                  <a:pt x="603" y="1044"/>
                </a:cubicBezTo>
                <a:cubicBezTo>
                  <a:pt x="603" y="1044"/>
                  <a:pt x="603" y="1044"/>
                  <a:pt x="603" y="1045"/>
                </a:cubicBezTo>
                <a:cubicBezTo>
                  <a:pt x="622" y="1072"/>
                  <a:pt x="622" y="1072"/>
                  <a:pt x="622" y="1072"/>
                </a:cubicBezTo>
                <a:cubicBezTo>
                  <a:pt x="631" y="1090"/>
                  <a:pt x="631" y="1090"/>
                  <a:pt x="631" y="1090"/>
                </a:cubicBezTo>
                <a:cubicBezTo>
                  <a:pt x="631" y="1090"/>
                  <a:pt x="631" y="1090"/>
                  <a:pt x="631" y="1091"/>
                </a:cubicBezTo>
                <a:cubicBezTo>
                  <a:pt x="631" y="1091"/>
                  <a:pt x="631" y="1091"/>
                  <a:pt x="631" y="1091"/>
                </a:cubicBezTo>
                <a:cubicBezTo>
                  <a:pt x="557" y="1126"/>
                  <a:pt x="557" y="1126"/>
                  <a:pt x="557" y="1126"/>
                </a:cubicBezTo>
                <a:cubicBezTo>
                  <a:pt x="561" y="1134"/>
                  <a:pt x="561" y="1134"/>
                  <a:pt x="561" y="1134"/>
                </a:cubicBezTo>
                <a:cubicBezTo>
                  <a:pt x="561" y="1136"/>
                  <a:pt x="561" y="1136"/>
                  <a:pt x="561" y="1136"/>
                </a:cubicBezTo>
                <a:cubicBezTo>
                  <a:pt x="601" y="1223"/>
                  <a:pt x="601" y="1223"/>
                  <a:pt x="601" y="1223"/>
                </a:cubicBezTo>
                <a:cubicBezTo>
                  <a:pt x="616" y="1204"/>
                  <a:pt x="616" y="1204"/>
                  <a:pt x="616" y="1204"/>
                </a:cubicBezTo>
                <a:cubicBezTo>
                  <a:pt x="648" y="1166"/>
                  <a:pt x="648" y="1166"/>
                  <a:pt x="648" y="1166"/>
                </a:cubicBezTo>
                <a:cubicBezTo>
                  <a:pt x="648" y="1166"/>
                  <a:pt x="648" y="1166"/>
                  <a:pt x="648" y="1166"/>
                </a:cubicBezTo>
                <a:cubicBezTo>
                  <a:pt x="730" y="1122"/>
                  <a:pt x="730" y="1122"/>
                  <a:pt x="730" y="1122"/>
                </a:cubicBezTo>
                <a:cubicBezTo>
                  <a:pt x="768" y="1102"/>
                  <a:pt x="768" y="1102"/>
                  <a:pt x="768" y="1102"/>
                </a:cubicBezTo>
                <a:cubicBezTo>
                  <a:pt x="794" y="1087"/>
                  <a:pt x="794" y="1087"/>
                  <a:pt x="794" y="1087"/>
                </a:cubicBezTo>
                <a:cubicBezTo>
                  <a:pt x="794" y="1087"/>
                  <a:pt x="794" y="1087"/>
                  <a:pt x="794" y="1087"/>
                </a:cubicBezTo>
                <a:cubicBezTo>
                  <a:pt x="795" y="1087"/>
                  <a:pt x="795" y="1087"/>
                  <a:pt x="795" y="1087"/>
                </a:cubicBezTo>
                <a:cubicBezTo>
                  <a:pt x="817" y="1086"/>
                  <a:pt x="817" y="1086"/>
                  <a:pt x="817" y="1086"/>
                </a:cubicBezTo>
                <a:cubicBezTo>
                  <a:pt x="883" y="1084"/>
                  <a:pt x="883" y="1084"/>
                  <a:pt x="883" y="1084"/>
                </a:cubicBezTo>
                <a:cubicBezTo>
                  <a:pt x="911" y="1079"/>
                  <a:pt x="911" y="1079"/>
                  <a:pt x="911" y="1079"/>
                </a:cubicBezTo>
                <a:cubicBezTo>
                  <a:pt x="943" y="1072"/>
                  <a:pt x="943" y="1072"/>
                  <a:pt x="943" y="1072"/>
                </a:cubicBezTo>
                <a:cubicBezTo>
                  <a:pt x="1037" y="1061"/>
                  <a:pt x="1037" y="1061"/>
                  <a:pt x="1037" y="1061"/>
                </a:cubicBezTo>
                <a:cubicBezTo>
                  <a:pt x="1037" y="1061"/>
                  <a:pt x="1038" y="1062"/>
                  <a:pt x="1038" y="1062"/>
                </a:cubicBezTo>
                <a:cubicBezTo>
                  <a:pt x="1056" y="1082"/>
                  <a:pt x="1056" y="1082"/>
                  <a:pt x="1056" y="1082"/>
                </a:cubicBezTo>
                <a:cubicBezTo>
                  <a:pt x="1056" y="1082"/>
                  <a:pt x="1056" y="1083"/>
                  <a:pt x="1056" y="1083"/>
                </a:cubicBezTo>
                <a:cubicBezTo>
                  <a:pt x="1056" y="1083"/>
                  <a:pt x="1056" y="1083"/>
                  <a:pt x="1056" y="1084"/>
                </a:cubicBezTo>
                <a:cubicBezTo>
                  <a:pt x="1016" y="1091"/>
                  <a:pt x="1016" y="1091"/>
                  <a:pt x="1016" y="1091"/>
                </a:cubicBezTo>
                <a:cubicBezTo>
                  <a:pt x="987" y="1101"/>
                  <a:pt x="987" y="1101"/>
                  <a:pt x="987" y="1101"/>
                </a:cubicBezTo>
                <a:cubicBezTo>
                  <a:pt x="946" y="1113"/>
                  <a:pt x="946" y="1113"/>
                  <a:pt x="946" y="1113"/>
                </a:cubicBezTo>
                <a:cubicBezTo>
                  <a:pt x="864" y="1124"/>
                  <a:pt x="864" y="1124"/>
                  <a:pt x="864" y="1124"/>
                </a:cubicBezTo>
                <a:cubicBezTo>
                  <a:pt x="807" y="1129"/>
                  <a:pt x="807" y="1129"/>
                  <a:pt x="807" y="1129"/>
                </a:cubicBezTo>
                <a:cubicBezTo>
                  <a:pt x="794" y="1135"/>
                  <a:pt x="794" y="1135"/>
                  <a:pt x="794" y="1135"/>
                </a:cubicBezTo>
                <a:cubicBezTo>
                  <a:pt x="721" y="1170"/>
                  <a:pt x="721" y="1170"/>
                  <a:pt x="721" y="1170"/>
                </a:cubicBezTo>
                <a:cubicBezTo>
                  <a:pt x="665" y="1205"/>
                  <a:pt x="665" y="1205"/>
                  <a:pt x="665" y="1205"/>
                </a:cubicBezTo>
                <a:cubicBezTo>
                  <a:pt x="627" y="1266"/>
                  <a:pt x="627" y="1266"/>
                  <a:pt x="627" y="1266"/>
                </a:cubicBezTo>
                <a:cubicBezTo>
                  <a:pt x="649" y="1306"/>
                  <a:pt x="649" y="1306"/>
                  <a:pt x="649" y="1306"/>
                </a:cubicBezTo>
                <a:cubicBezTo>
                  <a:pt x="693" y="1345"/>
                  <a:pt x="693" y="1345"/>
                  <a:pt x="693" y="1345"/>
                </a:cubicBezTo>
                <a:cubicBezTo>
                  <a:pt x="715" y="1350"/>
                  <a:pt x="715" y="1350"/>
                  <a:pt x="715" y="1350"/>
                </a:cubicBezTo>
                <a:cubicBezTo>
                  <a:pt x="717" y="1351"/>
                  <a:pt x="717" y="1351"/>
                  <a:pt x="717" y="1351"/>
                </a:cubicBezTo>
                <a:cubicBezTo>
                  <a:pt x="744" y="1357"/>
                  <a:pt x="744" y="1357"/>
                  <a:pt x="744" y="1357"/>
                </a:cubicBezTo>
                <a:cubicBezTo>
                  <a:pt x="764" y="1365"/>
                  <a:pt x="764" y="1365"/>
                  <a:pt x="764" y="1365"/>
                </a:cubicBezTo>
                <a:cubicBezTo>
                  <a:pt x="764" y="1365"/>
                  <a:pt x="764" y="1365"/>
                  <a:pt x="764" y="1365"/>
                </a:cubicBezTo>
                <a:cubicBezTo>
                  <a:pt x="771" y="1386"/>
                  <a:pt x="771" y="1386"/>
                  <a:pt x="771" y="1386"/>
                </a:cubicBezTo>
                <a:cubicBezTo>
                  <a:pt x="771" y="1386"/>
                  <a:pt x="771" y="1386"/>
                  <a:pt x="771" y="1386"/>
                </a:cubicBezTo>
                <a:cubicBezTo>
                  <a:pt x="771" y="1387"/>
                  <a:pt x="771" y="1387"/>
                  <a:pt x="770" y="1387"/>
                </a:cubicBezTo>
                <a:cubicBezTo>
                  <a:pt x="732" y="1389"/>
                  <a:pt x="732" y="1389"/>
                  <a:pt x="732" y="1389"/>
                </a:cubicBezTo>
                <a:cubicBezTo>
                  <a:pt x="732" y="1389"/>
                  <a:pt x="732" y="1389"/>
                  <a:pt x="732" y="1389"/>
                </a:cubicBezTo>
                <a:cubicBezTo>
                  <a:pt x="696" y="1379"/>
                  <a:pt x="696" y="1379"/>
                  <a:pt x="696" y="1379"/>
                </a:cubicBezTo>
                <a:cubicBezTo>
                  <a:pt x="637" y="1360"/>
                  <a:pt x="637" y="1360"/>
                  <a:pt x="637" y="1360"/>
                </a:cubicBezTo>
                <a:cubicBezTo>
                  <a:pt x="637" y="1360"/>
                  <a:pt x="637" y="1360"/>
                  <a:pt x="637" y="1359"/>
                </a:cubicBezTo>
                <a:cubicBezTo>
                  <a:pt x="617" y="1322"/>
                  <a:pt x="617" y="1322"/>
                  <a:pt x="617" y="1322"/>
                </a:cubicBezTo>
                <a:cubicBezTo>
                  <a:pt x="616" y="1320"/>
                  <a:pt x="616" y="1320"/>
                  <a:pt x="616" y="1320"/>
                </a:cubicBezTo>
                <a:cubicBezTo>
                  <a:pt x="615" y="1317"/>
                  <a:pt x="615" y="1317"/>
                  <a:pt x="615" y="1317"/>
                </a:cubicBezTo>
                <a:cubicBezTo>
                  <a:pt x="590" y="1271"/>
                  <a:pt x="590" y="1271"/>
                  <a:pt x="590" y="1271"/>
                </a:cubicBezTo>
                <a:cubicBezTo>
                  <a:pt x="585" y="1264"/>
                  <a:pt x="585" y="1264"/>
                  <a:pt x="585" y="1264"/>
                </a:cubicBezTo>
                <a:cubicBezTo>
                  <a:pt x="543" y="1201"/>
                  <a:pt x="543" y="1201"/>
                  <a:pt x="543" y="1201"/>
                </a:cubicBezTo>
                <a:cubicBezTo>
                  <a:pt x="532" y="1188"/>
                  <a:pt x="532" y="1188"/>
                  <a:pt x="532" y="1188"/>
                </a:cubicBezTo>
                <a:cubicBezTo>
                  <a:pt x="511" y="1168"/>
                  <a:pt x="511" y="1168"/>
                  <a:pt x="511" y="1168"/>
                </a:cubicBezTo>
                <a:cubicBezTo>
                  <a:pt x="481" y="1136"/>
                  <a:pt x="481" y="1136"/>
                  <a:pt x="481" y="1136"/>
                </a:cubicBezTo>
                <a:cubicBezTo>
                  <a:pt x="445" y="1129"/>
                  <a:pt x="445" y="1129"/>
                  <a:pt x="445" y="1129"/>
                </a:cubicBezTo>
                <a:cubicBezTo>
                  <a:pt x="437" y="1138"/>
                  <a:pt x="437" y="1138"/>
                  <a:pt x="437" y="1138"/>
                </a:cubicBezTo>
                <a:cubicBezTo>
                  <a:pt x="403" y="1173"/>
                  <a:pt x="403" y="1173"/>
                  <a:pt x="403" y="1173"/>
                </a:cubicBezTo>
                <a:cubicBezTo>
                  <a:pt x="403" y="1174"/>
                  <a:pt x="403" y="1174"/>
                  <a:pt x="402" y="1174"/>
                </a:cubicBezTo>
                <a:cubicBezTo>
                  <a:pt x="362" y="1164"/>
                  <a:pt x="362" y="1164"/>
                  <a:pt x="362" y="1164"/>
                </a:cubicBezTo>
                <a:cubicBezTo>
                  <a:pt x="330" y="1249"/>
                  <a:pt x="330" y="1249"/>
                  <a:pt x="330" y="1249"/>
                </a:cubicBezTo>
                <a:cubicBezTo>
                  <a:pt x="329" y="1249"/>
                  <a:pt x="329" y="1250"/>
                  <a:pt x="328" y="1250"/>
                </a:cubicBezTo>
                <a:cubicBezTo>
                  <a:pt x="302" y="1240"/>
                  <a:pt x="302" y="1240"/>
                  <a:pt x="302" y="1240"/>
                </a:cubicBezTo>
                <a:cubicBezTo>
                  <a:pt x="302" y="1240"/>
                  <a:pt x="302" y="1239"/>
                  <a:pt x="302" y="1239"/>
                </a:cubicBezTo>
                <a:cubicBezTo>
                  <a:pt x="303" y="1235"/>
                  <a:pt x="303" y="1235"/>
                  <a:pt x="303" y="1235"/>
                </a:cubicBezTo>
                <a:cubicBezTo>
                  <a:pt x="303" y="1233"/>
                  <a:pt x="303" y="1233"/>
                  <a:pt x="303" y="1233"/>
                </a:cubicBezTo>
                <a:cubicBezTo>
                  <a:pt x="333" y="1158"/>
                  <a:pt x="333" y="1158"/>
                  <a:pt x="333" y="1158"/>
                </a:cubicBezTo>
                <a:cubicBezTo>
                  <a:pt x="333" y="1110"/>
                  <a:pt x="333" y="1110"/>
                  <a:pt x="333" y="1110"/>
                </a:cubicBezTo>
                <a:cubicBezTo>
                  <a:pt x="333" y="1110"/>
                  <a:pt x="333" y="1110"/>
                  <a:pt x="333" y="1110"/>
                </a:cubicBezTo>
                <a:cubicBezTo>
                  <a:pt x="339" y="1092"/>
                  <a:pt x="339" y="1092"/>
                  <a:pt x="339" y="1092"/>
                </a:cubicBezTo>
                <a:cubicBezTo>
                  <a:pt x="336" y="1087"/>
                  <a:pt x="336" y="1087"/>
                  <a:pt x="336" y="1087"/>
                </a:cubicBezTo>
                <a:cubicBezTo>
                  <a:pt x="336" y="1087"/>
                  <a:pt x="336" y="1087"/>
                  <a:pt x="336" y="1086"/>
                </a:cubicBezTo>
                <a:cubicBezTo>
                  <a:pt x="336" y="1086"/>
                  <a:pt x="336" y="1086"/>
                  <a:pt x="336" y="1086"/>
                </a:cubicBezTo>
                <a:cubicBezTo>
                  <a:pt x="326" y="1083"/>
                  <a:pt x="326" y="1083"/>
                  <a:pt x="326" y="1083"/>
                </a:cubicBezTo>
                <a:cubicBezTo>
                  <a:pt x="304" y="1084"/>
                  <a:pt x="304" y="1084"/>
                  <a:pt x="304" y="1084"/>
                </a:cubicBezTo>
                <a:cubicBezTo>
                  <a:pt x="303" y="1084"/>
                  <a:pt x="303" y="1083"/>
                  <a:pt x="303" y="1083"/>
                </a:cubicBezTo>
                <a:cubicBezTo>
                  <a:pt x="266" y="1029"/>
                  <a:pt x="266" y="1029"/>
                  <a:pt x="266" y="1029"/>
                </a:cubicBezTo>
                <a:cubicBezTo>
                  <a:pt x="265" y="1028"/>
                  <a:pt x="265" y="1028"/>
                  <a:pt x="265" y="1028"/>
                </a:cubicBezTo>
                <a:cubicBezTo>
                  <a:pt x="261" y="1022"/>
                  <a:pt x="261" y="1022"/>
                  <a:pt x="261" y="1022"/>
                </a:cubicBezTo>
                <a:cubicBezTo>
                  <a:pt x="244" y="993"/>
                  <a:pt x="244" y="993"/>
                  <a:pt x="244" y="993"/>
                </a:cubicBezTo>
                <a:cubicBezTo>
                  <a:pt x="240" y="991"/>
                  <a:pt x="240" y="991"/>
                  <a:pt x="240" y="991"/>
                </a:cubicBezTo>
                <a:cubicBezTo>
                  <a:pt x="226" y="983"/>
                  <a:pt x="226" y="983"/>
                  <a:pt x="226" y="983"/>
                </a:cubicBezTo>
                <a:cubicBezTo>
                  <a:pt x="200" y="973"/>
                  <a:pt x="200" y="973"/>
                  <a:pt x="200" y="973"/>
                </a:cubicBezTo>
                <a:cubicBezTo>
                  <a:pt x="188" y="1048"/>
                  <a:pt x="188" y="1048"/>
                  <a:pt x="188" y="1048"/>
                </a:cubicBezTo>
                <a:cubicBezTo>
                  <a:pt x="192" y="1072"/>
                  <a:pt x="192" y="1072"/>
                  <a:pt x="192" y="1072"/>
                </a:cubicBezTo>
                <a:cubicBezTo>
                  <a:pt x="193" y="1074"/>
                  <a:pt x="193" y="1074"/>
                  <a:pt x="193" y="1074"/>
                </a:cubicBezTo>
                <a:cubicBezTo>
                  <a:pt x="195" y="1082"/>
                  <a:pt x="195" y="1082"/>
                  <a:pt x="195" y="1082"/>
                </a:cubicBezTo>
                <a:cubicBezTo>
                  <a:pt x="199" y="1089"/>
                  <a:pt x="199" y="1089"/>
                  <a:pt x="199" y="1089"/>
                </a:cubicBezTo>
                <a:cubicBezTo>
                  <a:pt x="206" y="1092"/>
                  <a:pt x="206" y="1092"/>
                  <a:pt x="206" y="1092"/>
                </a:cubicBezTo>
                <a:cubicBezTo>
                  <a:pt x="207" y="1092"/>
                  <a:pt x="207" y="1093"/>
                  <a:pt x="207" y="1093"/>
                </a:cubicBezTo>
                <a:cubicBezTo>
                  <a:pt x="207" y="1094"/>
                  <a:pt x="207" y="1094"/>
                  <a:pt x="207" y="1094"/>
                </a:cubicBezTo>
                <a:cubicBezTo>
                  <a:pt x="212" y="1106"/>
                  <a:pt x="212" y="1106"/>
                  <a:pt x="212" y="1106"/>
                </a:cubicBezTo>
                <a:cubicBezTo>
                  <a:pt x="232" y="1135"/>
                  <a:pt x="232" y="1135"/>
                  <a:pt x="232" y="1135"/>
                </a:cubicBezTo>
                <a:cubicBezTo>
                  <a:pt x="256" y="1144"/>
                  <a:pt x="256" y="1144"/>
                  <a:pt x="256" y="1144"/>
                </a:cubicBezTo>
                <a:cubicBezTo>
                  <a:pt x="256" y="1144"/>
                  <a:pt x="257" y="1145"/>
                  <a:pt x="257" y="1145"/>
                </a:cubicBezTo>
                <a:cubicBezTo>
                  <a:pt x="257" y="1145"/>
                  <a:pt x="257" y="1146"/>
                  <a:pt x="256" y="1146"/>
                </a:cubicBezTo>
                <a:cubicBezTo>
                  <a:pt x="245" y="1153"/>
                  <a:pt x="245" y="1153"/>
                  <a:pt x="245" y="1153"/>
                </a:cubicBezTo>
                <a:cubicBezTo>
                  <a:pt x="241" y="1154"/>
                  <a:pt x="241" y="1154"/>
                  <a:pt x="241" y="1154"/>
                </a:cubicBezTo>
                <a:cubicBezTo>
                  <a:pt x="212" y="1171"/>
                  <a:pt x="212" y="1171"/>
                  <a:pt x="212" y="1171"/>
                </a:cubicBezTo>
                <a:cubicBezTo>
                  <a:pt x="193" y="1141"/>
                  <a:pt x="193" y="1141"/>
                  <a:pt x="193" y="1141"/>
                </a:cubicBezTo>
                <a:cubicBezTo>
                  <a:pt x="180" y="1119"/>
                  <a:pt x="180" y="1119"/>
                  <a:pt x="180" y="1119"/>
                </a:cubicBezTo>
                <a:cubicBezTo>
                  <a:pt x="180" y="1119"/>
                  <a:pt x="180" y="1119"/>
                  <a:pt x="179" y="1119"/>
                </a:cubicBezTo>
                <a:cubicBezTo>
                  <a:pt x="159" y="1109"/>
                  <a:pt x="159" y="1109"/>
                  <a:pt x="159" y="1109"/>
                </a:cubicBezTo>
                <a:cubicBezTo>
                  <a:pt x="159" y="1108"/>
                  <a:pt x="159" y="1108"/>
                  <a:pt x="158" y="1109"/>
                </a:cubicBezTo>
                <a:cubicBezTo>
                  <a:pt x="158" y="1109"/>
                  <a:pt x="158" y="1109"/>
                  <a:pt x="158" y="1109"/>
                </a:cubicBezTo>
                <a:cubicBezTo>
                  <a:pt x="154" y="1153"/>
                  <a:pt x="154" y="1153"/>
                  <a:pt x="154" y="1153"/>
                </a:cubicBezTo>
                <a:cubicBezTo>
                  <a:pt x="156" y="1197"/>
                  <a:pt x="156" y="1197"/>
                  <a:pt x="156" y="1197"/>
                </a:cubicBezTo>
                <a:cubicBezTo>
                  <a:pt x="150" y="1239"/>
                  <a:pt x="150" y="1239"/>
                  <a:pt x="150" y="1239"/>
                </a:cubicBezTo>
                <a:cubicBezTo>
                  <a:pt x="121" y="1306"/>
                  <a:pt x="121" y="1306"/>
                  <a:pt x="121" y="1306"/>
                </a:cubicBezTo>
                <a:cubicBezTo>
                  <a:pt x="120" y="1310"/>
                  <a:pt x="120" y="1310"/>
                  <a:pt x="120" y="1310"/>
                </a:cubicBezTo>
                <a:cubicBezTo>
                  <a:pt x="120" y="1310"/>
                  <a:pt x="120" y="1311"/>
                  <a:pt x="121" y="1311"/>
                </a:cubicBezTo>
                <a:cubicBezTo>
                  <a:pt x="122" y="1312"/>
                  <a:pt x="122" y="1312"/>
                  <a:pt x="122" y="1312"/>
                </a:cubicBezTo>
                <a:cubicBezTo>
                  <a:pt x="105" y="1363"/>
                  <a:pt x="105" y="1363"/>
                  <a:pt x="105" y="1363"/>
                </a:cubicBezTo>
                <a:cubicBezTo>
                  <a:pt x="105" y="1363"/>
                  <a:pt x="105" y="1363"/>
                  <a:pt x="105" y="1363"/>
                </a:cubicBezTo>
                <a:cubicBezTo>
                  <a:pt x="53" y="1441"/>
                  <a:pt x="53" y="1441"/>
                  <a:pt x="53" y="1441"/>
                </a:cubicBezTo>
                <a:cubicBezTo>
                  <a:pt x="73" y="1549"/>
                  <a:pt x="73" y="1549"/>
                  <a:pt x="73" y="1549"/>
                </a:cubicBezTo>
                <a:cubicBezTo>
                  <a:pt x="74" y="1551"/>
                  <a:pt x="74" y="1551"/>
                  <a:pt x="74" y="1551"/>
                </a:cubicBezTo>
                <a:cubicBezTo>
                  <a:pt x="76" y="1564"/>
                  <a:pt x="76" y="1564"/>
                  <a:pt x="76" y="1564"/>
                </a:cubicBezTo>
                <a:cubicBezTo>
                  <a:pt x="94" y="1617"/>
                  <a:pt x="94" y="1617"/>
                  <a:pt x="94" y="1617"/>
                </a:cubicBezTo>
                <a:cubicBezTo>
                  <a:pt x="119" y="1689"/>
                  <a:pt x="119" y="1689"/>
                  <a:pt x="119" y="1689"/>
                </a:cubicBezTo>
                <a:cubicBezTo>
                  <a:pt x="130" y="1725"/>
                  <a:pt x="130" y="1725"/>
                  <a:pt x="130" y="1725"/>
                </a:cubicBezTo>
                <a:cubicBezTo>
                  <a:pt x="141" y="1798"/>
                  <a:pt x="141" y="1798"/>
                  <a:pt x="141" y="1798"/>
                </a:cubicBezTo>
                <a:cubicBezTo>
                  <a:pt x="150" y="1811"/>
                  <a:pt x="150" y="1811"/>
                  <a:pt x="150" y="1811"/>
                </a:cubicBezTo>
                <a:cubicBezTo>
                  <a:pt x="180" y="1831"/>
                  <a:pt x="180" y="1831"/>
                  <a:pt x="180" y="1831"/>
                </a:cubicBezTo>
                <a:cubicBezTo>
                  <a:pt x="218" y="1843"/>
                  <a:pt x="218" y="1843"/>
                  <a:pt x="218" y="1843"/>
                </a:cubicBezTo>
                <a:cubicBezTo>
                  <a:pt x="218" y="1843"/>
                  <a:pt x="218" y="1843"/>
                  <a:pt x="218" y="1843"/>
                </a:cubicBezTo>
                <a:cubicBezTo>
                  <a:pt x="261" y="1871"/>
                  <a:pt x="261" y="1871"/>
                  <a:pt x="261" y="1871"/>
                </a:cubicBezTo>
                <a:cubicBezTo>
                  <a:pt x="261" y="1871"/>
                  <a:pt x="262" y="1871"/>
                  <a:pt x="262" y="1872"/>
                </a:cubicBezTo>
                <a:cubicBezTo>
                  <a:pt x="256" y="1923"/>
                  <a:pt x="256" y="1923"/>
                  <a:pt x="256" y="1923"/>
                </a:cubicBezTo>
                <a:cubicBezTo>
                  <a:pt x="282" y="1954"/>
                  <a:pt x="282" y="1954"/>
                  <a:pt x="282" y="1954"/>
                </a:cubicBezTo>
                <a:cubicBezTo>
                  <a:pt x="302" y="1960"/>
                  <a:pt x="302" y="1960"/>
                  <a:pt x="302" y="1960"/>
                </a:cubicBezTo>
                <a:cubicBezTo>
                  <a:pt x="305" y="1961"/>
                  <a:pt x="305" y="1961"/>
                  <a:pt x="305" y="1961"/>
                </a:cubicBezTo>
                <a:cubicBezTo>
                  <a:pt x="328" y="1968"/>
                  <a:pt x="328" y="1968"/>
                  <a:pt x="328" y="1968"/>
                </a:cubicBezTo>
                <a:cubicBezTo>
                  <a:pt x="385" y="1979"/>
                  <a:pt x="385" y="1979"/>
                  <a:pt x="385" y="1979"/>
                </a:cubicBezTo>
                <a:cubicBezTo>
                  <a:pt x="406" y="1984"/>
                  <a:pt x="406" y="1984"/>
                  <a:pt x="406" y="1984"/>
                </a:cubicBezTo>
                <a:cubicBezTo>
                  <a:pt x="424" y="1986"/>
                  <a:pt x="424" y="1986"/>
                  <a:pt x="424" y="1986"/>
                </a:cubicBezTo>
                <a:cubicBezTo>
                  <a:pt x="424" y="1986"/>
                  <a:pt x="425" y="1986"/>
                  <a:pt x="425" y="1987"/>
                </a:cubicBezTo>
                <a:cubicBezTo>
                  <a:pt x="427" y="2000"/>
                  <a:pt x="427" y="2000"/>
                  <a:pt x="427" y="2000"/>
                </a:cubicBezTo>
                <a:cubicBezTo>
                  <a:pt x="429" y="2018"/>
                  <a:pt x="429" y="2018"/>
                  <a:pt x="429" y="2018"/>
                </a:cubicBezTo>
                <a:cubicBezTo>
                  <a:pt x="436" y="2089"/>
                  <a:pt x="436" y="2089"/>
                  <a:pt x="436" y="2089"/>
                </a:cubicBezTo>
                <a:cubicBezTo>
                  <a:pt x="452" y="2135"/>
                  <a:pt x="452" y="2135"/>
                  <a:pt x="452" y="2135"/>
                </a:cubicBezTo>
                <a:cubicBezTo>
                  <a:pt x="470" y="2164"/>
                  <a:pt x="470" y="2164"/>
                  <a:pt x="470" y="2164"/>
                </a:cubicBezTo>
                <a:cubicBezTo>
                  <a:pt x="528" y="2201"/>
                  <a:pt x="528" y="2201"/>
                  <a:pt x="528" y="2201"/>
                </a:cubicBezTo>
                <a:cubicBezTo>
                  <a:pt x="530" y="2202"/>
                  <a:pt x="530" y="2202"/>
                  <a:pt x="530" y="2202"/>
                </a:cubicBezTo>
                <a:cubicBezTo>
                  <a:pt x="562" y="2223"/>
                  <a:pt x="562" y="2223"/>
                  <a:pt x="562" y="2223"/>
                </a:cubicBezTo>
                <a:cubicBezTo>
                  <a:pt x="610" y="2254"/>
                  <a:pt x="610" y="2254"/>
                  <a:pt x="610" y="2254"/>
                </a:cubicBezTo>
                <a:cubicBezTo>
                  <a:pt x="679" y="2301"/>
                  <a:pt x="679" y="2301"/>
                  <a:pt x="679" y="2301"/>
                </a:cubicBezTo>
                <a:cubicBezTo>
                  <a:pt x="700" y="2322"/>
                  <a:pt x="700" y="2322"/>
                  <a:pt x="700" y="2322"/>
                </a:cubicBezTo>
                <a:cubicBezTo>
                  <a:pt x="741" y="2364"/>
                  <a:pt x="741" y="2364"/>
                  <a:pt x="741" y="2364"/>
                </a:cubicBezTo>
                <a:cubicBezTo>
                  <a:pt x="746" y="2368"/>
                  <a:pt x="746" y="2368"/>
                  <a:pt x="746" y="2368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4786313" y="3438525"/>
            <a:ext cx="193675" cy="123825"/>
          </a:xfrm>
          <a:custGeom>
            <a:avLst/>
            <a:gdLst>
              <a:gd name="T0" fmla="*/ 76 w 76"/>
              <a:gd name="T1" fmla="*/ 0 h 49"/>
              <a:gd name="T2" fmla="*/ 58 w 76"/>
              <a:gd name="T3" fmla="*/ 17 h 49"/>
              <a:gd name="T4" fmla="*/ 68 w 76"/>
              <a:gd name="T5" fmla="*/ 47 h 49"/>
              <a:gd name="T6" fmla="*/ 69 w 76"/>
              <a:gd name="T7" fmla="*/ 48 h 49"/>
              <a:gd name="T8" fmla="*/ 68 w 76"/>
              <a:gd name="T9" fmla="*/ 49 h 49"/>
              <a:gd name="T10" fmla="*/ 68 w 76"/>
              <a:gd name="T11" fmla="*/ 49 h 49"/>
              <a:gd name="T12" fmla="*/ 68 w 76"/>
              <a:gd name="T13" fmla="*/ 49 h 49"/>
              <a:gd name="T14" fmla="*/ 0 w 76"/>
              <a:gd name="T15" fmla="*/ 4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49">
                <a:moveTo>
                  <a:pt x="76" y="0"/>
                </a:moveTo>
                <a:cubicBezTo>
                  <a:pt x="58" y="17"/>
                  <a:pt x="58" y="17"/>
                  <a:pt x="58" y="17"/>
                </a:cubicBezTo>
                <a:cubicBezTo>
                  <a:pt x="68" y="47"/>
                  <a:pt x="68" y="47"/>
                  <a:pt x="68" y="47"/>
                </a:cubicBezTo>
                <a:cubicBezTo>
                  <a:pt x="69" y="47"/>
                  <a:pt x="69" y="48"/>
                  <a:pt x="69" y="48"/>
                </a:cubicBezTo>
                <a:cubicBezTo>
                  <a:pt x="69" y="48"/>
                  <a:pt x="68" y="49"/>
                  <a:pt x="68" y="49"/>
                </a:cubicBezTo>
                <a:cubicBezTo>
                  <a:pt x="68" y="49"/>
                  <a:pt x="68" y="49"/>
                  <a:pt x="68" y="49"/>
                </a:cubicBezTo>
                <a:cubicBezTo>
                  <a:pt x="68" y="49"/>
                  <a:pt x="68" y="49"/>
                  <a:pt x="68" y="49"/>
                </a:cubicBezTo>
                <a:cubicBezTo>
                  <a:pt x="0" y="45"/>
                  <a:pt x="0" y="45"/>
                  <a:pt x="0" y="4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4665663" y="4356100"/>
            <a:ext cx="730250" cy="846138"/>
          </a:xfrm>
          <a:custGeom>
            <a:avLst/>
            <a:gdLst>
              <a:gd name="T0" fmla="*/ 137 w 286"/>
              <a:gd name="T1" fmla="*/ 0 h 332"/>
              <a:gd name="T2" fmla="*/ 138 w 286"/>
              <a:gd name="T3" fmla="*/ 0 h 332"/>
              <a:gd name="T4" fmla="*/ 209 w 286"/>
              <a:gd name="T5" fmla="*/ 47 h 332"/>
              <a:gd name="T6" fmla="*/ 210 w 286"/>
              <a:gd name="T7" fmla="*/ 48 h 332"/>
              <a:gd name="T8" fmla="*/ 7 w 286"/>
              <a:gd name="T9" fmla="*/ 155 h 332"/>
              <a:gd name="T10" fmla="*/ 6 w 286"/>
              <a:gd name="T11" fmla="*/ 154 h 332"/>
              <a:gd name="T12" fmla="*/ 3 w 286"/>
              <a:gd name="T13" fmla="*/ 132 h 332"/>
              <a:gd name="T14" fmla="*/ 0 w 286"/>
              <a:gd name="T15" fmla="*/ 103 h 332"/>
              <a:gd name="T16" fmla="*/ 1 w 286"/>
              <a:gd name="T17" fmla="*/ 102 h 332"/>
              <a:gd name="T18" fmla="*/ 21 w 286"/>
              <a:gd name="T19" fmla="*/ 96 h 332"/>
              <a:gd name="T20" fmla="*/ 51 w 286"/>
              <a:gd name="T21" fmla="*/ 87 h 332"/>
              <a:gd name="T22" fmla="*/ 65 w 286"/>
              <a:gd name="T23" fmla="*/ 83 h 332"/>
              <a:gd name="T24" fmla="*/ 137 w 286"/>
              <a:gd name="T25" fmla="*/ 0 h 332"/>
              <a:gd name="T26" fmla="*/ 239 w 286"/>
              <a:gd name="T27" fmla="*/ 322 h 332"/>
              <a:gd name="T28" fmla="*/ 154 w 286"/>
              <a:gd name="T29" fmla="*/ 332 h 332"/>
              <a:gd name="T30" fmla="*/ 154 w 286"/>
              <a:gd name="T31" fmla="*/ 332 h 332"/>
              <a:gd name="T32" fmla="*/ 153 w 286"/>
              <a:gd name="T33" fmla="*/ 332 h 332"/>
              <a:gd name="T34" fmla="*/ 153 w 286"/>
              <a:gd name="T35" fmla="*/ 331 h 332"/>
              <a:gd name="T36" fmla="*/ 165 w 286"/>
              <a:gd name="T37" fmla="*/ 301 h 332"/>
              <a:gd name="T38" fmla="*/ 124 w 286"/>
              <a:gd name="T39" fmla="*/ 277 h 332"/>
              <a:gd name="T40" fmla="*/ 123 w 286"/>
              <a:gd name="T41" fmla="*/ 277 h 332"/>
              <a:gd name="T42" fmla="*/ 94 w 286"/>
              <a:gd name="T43" fmla="*/ 200 h 332"/>
              <a:gd name="T44" fmla="*/ 86 w 286"/>
              <a:gd name="T45" fmla="*/ 218 h 332"/>
              <a:gd name="T46" fmla="*/ 85 w 286"/>
              <a:gd name="T47" fmla="*/ 219 h 332"/>
              <a:gd name="T48" fmla="*/ 84 w 286"/>
              <a:gd name="T49" fmla="*/ 218 h 332"/>
              <a:gd name="T50" fmla="*/ 35 w 286"/>
              <a:gd name="T51" fmla="*/ 179 h 332"/>
              <a:gd name="T52" fmla="*/ 7 w 286"/>
              <a:gd name="T53" fmla="*/ 155 h 332"/>
              <a:gd name="T54" fmla="*/ 285 w 286"/>
              <a:gd name="T55" fmla="*/ 225 h 332"/>
              <a:gd name="T56" fmla="*/ 286 w 286"/>
              <a:gd name="T57" fmla="*/ 225 h 332"/>
              <a:gd name="T58" fmla="*/ 285 w 286"/>
              <a:gd name="T59" fmla="*/ 226 h 332"/>
              <a:gd name="T60" fmla="*/ 220 w 286"/>
              <a:gd name="T61" fmla="*/ 253 h 332"/>
              <a:gd name="T62" fmla="*/ 239 w 286"/>
              <a:gd name="T63" fmla="*/ 321 h 332"/>
              <a:gd name="T64" fmla="*/ 239 w 286"/>
              <a:gd name="T65" fmla="*/ 322 h 332"/>
              <a:gd name="T66" fmla="*/ 239 w 286"/>
              <a:gd name="T67" fmla="*/ 322 h 332"/>
              <a:gd name="T68" fmla="*/ 210 w 286"/>
              <a:gd name="T69" fmla="*/ 48 h 332"/>
              <a:gd name="T70" fmla="*/ 184 w 286"/>
              <a:gd name="T71" fmla="*/ 87 h 332"/>
              <a:gd name="T72" fmla="*/ 215 w 286"/>
              <a:gd name="T73" fmla="*/ 90 h 332"/>
              <a:gd name="T74" fmla="*/ 215 w 286"/>
              <a:gd name="T75" fmla="*/ 91 h 332"/>
              <a:gd name="T76" fmla="*/ 230 w 286"/>
              <a:gd name="T77" fmla="*/ 119 h 332"/>
              <a:gd name="T78" fmla="*/ 245 w 286"/>
              <a:gd name="T79" fmla="*/ 170 h 332"/>
              <a:gd name="T80" fmla="*/ 245 w 286"/>
              <a:gd name="T81" fmla="*/ 171 h 332"/>
              <a:gd name="T82" fmla="*/ 228 w 286"/>
              <a:gd name="T83" fmla="*/ 197 h 332"/>
              <a:gd name="T84" fmla="*/ 285 w 286"/>
              <a:gd name="T85" fmla="*/ 225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6" h="332">
                <a:moveTo>
                  <a:pt x="137" y="0"/>
                </a:moveTo>
                <a:cubicBezTo>
                  <a:pt x="137" y="0"/>
                  <a:pt x="138" y="0"/>
                  <a:pt x="138" y="0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10" y="47"/>
                  <a:pt x="210" y="48"/>
                  <a:pt x="210" y="48"/>
                </a:cubicBezTo>
                <a:moveTo>
                  <a:pt x="7" y="155"/>
                </a:moveTo>
                <a:cubicBezTo>
                  <a:pt x="6" y="155"/>
                  <a:pt x="6" y="155"/>
                  <a:pt x="6" y="154"/>
                </a:cubicBezTo>
                <a:cubicBezTo>
                  <a:pt x="3" y="132"/>
                  <a:pt x="3" y="132"/>
                  <a:pt x="3" y="132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1" y="102"/>
                  <a:pt x="1" y="102"/>
                </a:cubicBezTo>
                <a:cubicBezTo>
                  <a:pt x="21" y="96"/>
                  <a:pt x="21" y="96"/>
                  <a:pt x="21" y="96"/>
                </a:cubicBezTo>
                <a:cubicBezTo>
                  <a:pt x="51" y="87"/>
                  <a:pt x="51" y="87"/>
                  <a:pt x="51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137" y="0"/>
                  <a:pt x="137" y="0"/>
                  <a:pt x="137" y="0"/>
                </a:cubicBezTo>
                <a:moveTo>
                  <a:pt x="239" y="322"/>
                </a:moveTo>
                <a:cubicBezTo>
                  <a:pt x="154" y="332"/>
                  <a:pt x="154" y="332"/>
                  <a:pt x="154" y="332"/>
                </a:cubicBezTo>
                <a:cubicBezTo>
                  <a:pt x="154" y="332"/>
                  <a:pt x="154" y="332"/>
                  <a:pt x="154" y="332"/>
                </a:cubicBezTo>
                <a:cubicBezTo>
                  <a:pt x="154" y="332"/>
                  <a:pt x="153" y="332"/>
                  <a:pt x="153" y="332"/>
                </a:cubicBezTo>
                <a:cubicBezTo>
                  <a:pt x="153" y="331"/>
                  <a:pt x="153" y="331"/>
                  <a:pt x="153" y="331"/>
                </a:cubicBezTo>
                <a:cubicBezTo>
                  <a:pt x="165" y="301"/>
                  <a:pt x="165" y="301"/>
                  <a:pt x="165" y="301"/>
                </a:cubicBezTo>
                <a:cubicBezTo>
                  <a:pt x="124" y="277"/>
                  <a:pt x="124" y="277"/>
                  <a:pt x="124" y="277"/>
                </a:cubicBezTo>
                <a:cubicBezTo>
                  <a:pt x="124" y="277"/>
                  <a:pt x="123" y="277"/>
                  <a:pt x="123" y="277"/>
                </a:cubicBezTo>
                <a:cubicBezTo>
                  <a:pt x="94" y="200"/>
                  <a:pt x="94" y="200"/>
                  <a:pt x="94" y="200"/>
                </a:cubicBezTo>
                <a:cubicBezTo>
                  <a:pt x="86" y="218"/>
                  <a:pt x="86" y="218"/>
                  <a:pt x="86" y="218"/>
                </a:cubicBezTo>
                <a:cubicBezTo>
                  <a:pt x="86" y="218"/>
                  <a:pt x="85" y="219"/>
                  <a:pt x="85" y="219"/>
                </a:cubicBezTo>
                <a:cubicBezTo>
                  <a:pt x="85" y="219"/>
                  <a:pt x="85" y="219"/>
                  <a:pt x="84" y="218"/>
                </a:cubicBezTo>
                <a:cubicBezTo>
                  <a:pt x="35" y="179"/>
                  <a:pt x="35" y="179"/>
                  <a:pt x="35" y="179"/>
                </a:cubicBezTo>
                <a:cubicBezTo>
                  <a:pt x="7" y="155"/>
                  <a:pt x="7" y="155"/>
                  <a:pt x="7" y="155"/>
                </a:cubicBezTo>
                <a:moveTo>
                  <a:pt x="285" y="225"/>
                </a:moveTo>
                <a:cubicBezTo>
                  <a:pt x="285" y="225"/>
                  <a:pt x="286" y="225"/>
                  <a:pt x="286" y="225"/>
                </a:cubicBezTo>
                <a:cubicBezTo>
                  <a:pt x="285" y="226"/>
                  <a:pt x="285" y="226"/>
                  <a:pt x="285" y="226"/>
                </a:cubicBezTo>
                <a:cubicBezTo>
                  <a:pt x="220" y="253"/>
                  <a:pt x="220" y="253"/>
                  <a:pt x="220" y="253"/>
                </a:cubicBezTo>
                <a:cubicBezTo>
                  <a:pt x="239" y="321"/>
                  <a:pt x="239" y="321"/>
                  <a:pt x="239" y="321"/>
                </a:cubicBezTo>
                <a:cubicBezTo>
                  <a:pt x="239" y="321"/>
                  <a:pt x="239" y="322"/>
                  <a:pt x="239" y="322"/>
                </a:cubicBezTo>
                <a:cubicBezTo>
                  <a:pt x="239" y="322"/>
                  <a:pt x="239" y="322"/>
                  <a:pt x="239" y="322"/>
                </a:cubicBezTo>
                <a:moveTo>
                  <a:pt x="210" y="48"/>
                </a:moveTo>
                <a:cubicBezTo>
                  <a:pt x="184" y="87"/>
                  <a:pt x="184" y="87"/>
                  <a:pt x="184" y="87"/>
                </a:cubicBezTo>
                <a:cubicBezTo>
                  <a:pt x="215" y="90"/>
                  <a:pt x="215" y="90"/>
                  <a:pt x="215" y="90"/>
                </a:cubicBezTo>
                <a:cubicBezTo>
                  <a:pt x="215" y="90"/>
                  <a:pt x="215" y="90"/>
                  <a:pt x="215" y="91"/>
                </a:cubicBezTo>
                <a:cubicBezTo>
                  <a:pt x="230" y="119"/>
                  <a:pt x="230" y="119"/>
                  <a:pt x="230" y="119"/>
                </a:cubicBezTo>
                <a:cubicBezTo>
                  <a:pt x="245" y="170"/>
                  <a:pt x="245" y="170"/>
                  <a:pt x="245" y="170"/>
                </a:cubicBezTo>
                <a:cubicBezTo>
                  <a:pt x="245" y="171"/>
                  <a:pt x="245" y="171"/>
                  <a:pt x="245" y="171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285" y="225"/>
                  <a:pt x="285" y="225"/>
                  <a:pt x="285" y="22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4832351" y="1014413"/>
            <a:ext cx="1628775" cy="622300"/>
          </a:xfrm>
          <a:custGeom>
            <a:avLst/>
            <a:gdLst>
              <a:gd name="T0" fmla="*/ 26 w 639"/>
              <a:gd name="T1" fmla="*/ 146 h 244"/>
              <a:gd name="T2" fmla="*/ 25 w 639"/>
              <a:gd name="T3" fmla="*/ 146 h 244"/>
              <a:gd name="T4" fmla="*/ 192 w 639"/>
              <a:gd name="T5" fmla="*/ 244 h 244"/>
              <a:gd name="T6" fmla="*/ 192 w 639"/>
              <a:gd name="T7" fmla="*/ 243 h 244"/>
              <a:gd name="T8" fmla="*/ 181 w 639"/>
              <a:gd name="T9" fmla="*/ 174 h 244"/>
              <a:gd name="T10" fmla="*/ 138 w 639"/>
              <a:gd name="T11" fmla="*/ 161 h 244"/>
              <a:gd name="T12" fmla="*/ 25 w 639"/>
              <a:gd name="T13" fmla="*/ 146 h 244"/>
              <a:gd name="T14" fmla="*/ 25 w 639"/>
              <a:gd name="T15" fmla="*/ 146 h 244"/>
              <a:gd name="T16" fmla="*/ 20 w 639"/>
              <a:gd name="T17" fmla="*/ 130 h 244"/>
              <a:gd name="T18" fmla="*/ 0 w 639"/>
              <a:gd name="T19" fmla="*/ 64 h 244"/>
              <a:gd name="T20" fmla="*/ 0 w 639"/>
              <a:gd name="T21" fmla="*/ 64 h 244"/>
              <a:gd name="T22" fmla="*/ 0 w 639"/>
              <a:gd name="T23" fmla="*/ 60 h 244"/>
              <a:gd name="T24" fmla="*/ 617 w 639"/>
              <a:gd name="T25" fmla="*/ 185 h 244"/>
              <a:gd name="T26" fmla="*/ 620 w 639"/>
              <a:gd name="T27" fmla="*/ 185 h 244"/>
              <a:gd name="T28" fmla="*/ 634 w 639"/>
              <a:gd name="T29" fmla="*/ 157 h 244"/>
              <a:gd name="T30" fmla="*/ 605 w 639"/>
              <a:gd name="T31" fmla="*/ 128 h 244"/>
              <a:gd name="T32" fmla="*/ 604 w 639"/>
              <a:gd name="T33" fmla="*/ 127 h 244"/>
              <a:gd name="T34" fmla="*/ 603 w 639"/>
              <a:gd name="T35" fmla="*/ 51 h 244"/>
              <a:gd name="T36" fmla="*/ 603 w 639"/>
              <a:gd name="T37" fmla="*/ 50 h 244"/>
              <a:gd name="T38" fmla="*/ 608 w 639"/>
              <a:gd name="T39" fmla="*/ 48 h 244"/>
              <a:gd name="T40" fmla="*/ 631 w 639"/>
              <a:gd name="T41" fmla="*/ 42 h 244"/>
              <a:gd name="T42" fmla="*/ 639 w 639"/>
              <a:gd name="T43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39" h="244">
                <a:moveTo>
                  <a:pt x="26" y="146"/>
                </a:moveTo>
                <a:cubicBezTo>
                  <a:pt x="26" y="146"/>
                  <a:pt x="26" y="146"/>
                  <a:pt x="25" y="146"/>
                </a:cubicBezTo>
                <a:moveTo>
                  <a:pt x="192" y="244"/>
                </a:moveTo>
                <a:cubicBezTo>
                  <a:pt x="192" y="244"/>
                  <a:pt x="192" y="244"/>
                  <a:pt x="192" y="243"/>
                </a:cubicBezTo>
                <a:cubicBezTo>
                  <a:pt x="181" y="174"/>
                  <a:pt x="181" y="174"/>
                  <a:pt x="181" y="174"/>
                </a:cubicBezTo>
                <a:cubicBezTo>
                  <a:pt x="138" y="161"/>
                  <a:pt x="138" y="161"/>
                  <a:pt x="138" y="161"/>
                </a:cubicBezTo>
                <a:moveTo>
                  <a:pt x="25" y="146"/>
                </a:moveTo>
                <a:cubicBezTo>
                  <a:pt x="25" y="146"/>
                  <a:pt x="25" y="146"/>
                  <a:pt x="25" y="146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moveTo>
                  <a:pt x="617" y="185"/>
                </a:moveTo>
                <a:cubicBezTo>
                  <a:pt x="620" y="185"/>
                  <a:pt x="620" y="185"/>
                  <a:pt x="620" y="185"/>
                </a:cubicBezTo>
                <a:cubicBezTo>
                  <a:pt x="634" y="157"/>
                  <a:pt x="634" y="157"/>
                  <a:pt x="634" y="157"/>
                </a:cubicBezTo>
                <a:cubicBezTo>
                  <a:pt x="605" y="128"/>
                  <a:pt x="605" y="128"/>
                  <a:pt x="605" y="128"/>
                </a:cubicBezTo>
                <a:cubicBezTo>
                  <a:pt x="605" y="128"/>
                  <a:pt x="604" y="127"/>
                  <a:pt x="604" y="127"/>
                </a:cubicBezTo>
                <a:cubicBezTo>
                  <a:pt x="603" y="51"/>
                  <a:pt x="603" y="51"/>
                  <a:pt x="603" y="51"/>
                </a:cubicBezTo>
                <a:cubicBezTo>
                  <a:pt x="603" y="51"/>
                  <a:pt x="603" y="51"/>
                  <a:pt x="603" y="50"/>
                </a:cubicBezTo>
                <a:cubicBezTo>
                  <a:pt x="608" y="48"/>
                  <a:pt x="608" y="48"/>
                  <a:pt x="608" y="48"/>
                </a:cubicBezTo>
                <a:cubicBezTo>
                  <a:pt x="631" y="42"/>
                  <a:pt x="631" y="42"/>
                  <a:pt x="631" y="42"/>
                </a:cubicBezTo>
                <a:cubicBezTo>
                  <a:pt x="639" y="0"/>
                  <a:pt x="639" y="0"/>
                  <a:pt x="639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6486526" y="682625"/>
            <a:ext cx="1427163" cy="1624013"/>
          </a:xfrm>
          <a:custGeom>
            <a:avLst/>
            <a:gdLst>
              <a:gd name="T0" fmla="*/ 0 w 560"/>
              <a:gd name="T1" fmla="*/ 625 h 637"/>
              <a:gd name="T2" fmla="*/ 4 w 560"/>
              <a:gd name="T3" fmla="*/ 632 h 637"/>
              <a:gd name="T4" fmla="*/ 44 w 560"/>
              <a:gd name="T5" fmla="*/ 637 h 637"/>
              <a:gd name="T6" fmla="*/ 55 w 560"/>
              <a:gd name="T7" fmla="*/ 621 h 637"/>
              <a:gd name="T8" fmla="*/ 81 w 560"/>
              <a:gd name="T9" fmla="*/ 581 h 637"/>
              <a:gd name="T10" fmla="*/ 94 w 560"/>
              <a:gd name="T11" fmla="*/ 567 h 637"/>
              <a:gd name="T12" fmla="*/ 114 w 560"/>
              <a:gd name="T13" fmla="*/ 547 h 637"/>
              <a:gd name="T14" fmla="*/ 130 w 560"/>
              <a:gd name="T15" fmla="*/ 527 h 637"/>
              <a:gd name="T16" fmla="*/ 132 w 560"/>
              <a:gd name="T17" fmla="*/ 527 h 637"/>
              <a:gd name="T18" fmla="*/ 170 w 560"/>
              <a:gd name="T19" fmla="*/ 547 h 637"/>
              <a:gd name="T20" fmla="*/ 192 w 560"/>
              <a:gd name="T21" fmla="*/ 545 h 637"/>
              <a:gd name="T22" fmla="*/ 212 w 560"/>
              <a:gd name="T23" fmla="*/ 529 h 637"/>
              <a:gd name="T24" fmla="*/ 213 w 560"/>
              <a:gd name="T25" fmla="*/ 529 h 637"/>
              <a:gd name="T26" fmla="*/ 297 w 560"/>
              <a:gd name="T27" fmla="*/ 568 h 637"/>
              <a:gd name="T28" fmla="*/ 321 w 560"/>
              <a:gd name="T29" fmla="*/ 546 h 637"/>
              <a:gd name="T30" fmla="*/ 321 w 560"/>
              <a:gd name="T31" fmla="*/ 546 h 637"/>
              <a:gd name="T32" fmla="*/ 322 w 560"/>
              <a:gd name="T33" fmla="*/ 547 h 637"/>
              <a:gd name="T34" fmla="*/ 326 w 560"/>
              <a:gd name="T35" fmla="*/ 556 h 637"/>
              <a:gd name="T36" fmla="*/ 342 w 560"/>
              <a:gd name="T37" fmla="*/ 602 h 637"/>
              <a:gd name="T38" fmla="*/ 467 w 560"/>
              <a:gd name="T39" fmla="*/ 565 h 637"/>
              <a:gd name="T40" fmla="*/ 467 w 560"/>
              <a:gd name="T41" fmla="*/ 565 h 637"/>
              <a:gd name="T42" fmla="*/ 560 w 560"/>
              <a:gd name="T43" fmla="*/ 584 h 637"/>
              <a:gd name="T44" fmla="*/ 475 w 560"/>
              <a:gd name="T45" fmla="*/ 0 h 637"/>
              <a:gd name="T46" fmla="*/ 338 w 560"/>
              <a:gd name="T47" fmla="*/ 117 h 637"/>
              <a:gd name="T48" fmla="*/ 338 w 560"/>
              <a:gd name="T49" fmla="*/ 117 h 637"/>
              <a:gd name="T50" fmla="*/ 202 w 560"/>
              <a:gd name="T51" fmla="*/ 150 h 637"/>
              <a:gd name="T52" fmla="*/ 159 w 560"/>
              <a:gd name="T53" fmla="*/ 187 h 637"/>
              <a:gd name="T54" fmla="*/ 158 w 560"/>
              <a:gd name="T55" fmla="*/ 187 h 637"/>
              <a:gd name="T56" fmla="*/ 128 w 560"/>
              <a:gd name="T57" fmla="*/ 185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60" h="637">
                <a:moveTo>
                  <a:pt x="0" y="625"/>
                </a:moveTo>
                <a:cubicBezTo>
                  <a:pt x="4" y="632"/>
                  <a:pt x="4" y="632"/>
                  <a:pt x="4" y="632"/>
                </a:cubicBezTo>
                <a:cubicBezTo>
                  <a:pt x="44" y="637"/>
                  <a:pt x="44" y="637"/>
                  <a:pt x="44" y="637"/>
                </a:cubicBezTo>
                <a:cubicBezTo>
                  <a:pt x="55" y="621"/>
                  <a:pt x="55" y="621"/>
                  <a:pt x="55" y="621"/>
                </a:cubicBezTo>
                <a:cubicBezTo>
                  <a:pt x="81" y="581"/>
                  <a:pt x="81" y="581"/>
                  <a:pt x="81" y="581"/>
                </a:cubicBezTo>
                <a:cubicBezTo>
                  <a:pt x="94" y="567"/>
                  <a:pt x="94" y="567"/>
                  <a:pt x="94" y="567"/>
                </a:cubicBezTo>
                <a:cubicBezTo>
                  <a:pt x="114" y="547"/>
                  <a:pt x="114" y="547"/>
                  <a:pt x="114" y="547"/>
                </a:cubicBezTo>
                <a:cubicBezTo>
                  <a:pt x="130" y="527"/>
                  <a:pt x="130" y="527"/>
                  <a:pt x="130" y="527"/>
                </a:cubicBezTo>
                <a:cubicBezTo>
                  <a:pt x="131" y="527"/>
                  <a:pt x="131" y="527"/>
                  <a:pt x="132" y="527"/>
                </a:cubicBezTo>
                <a:cubicBezTo>
                  <a:pt x="170" y="547"/>
                  <a:pt x="170" y="547"/>
                  <a:pt x="170" y="547"/>
                </a:cubicBezTo>
                <a:cubicBezTo>
                  <a:pt x="192" y="545"/>
                  <a:pt x="192" y="545"/>
                  <a:pt x="192" y="545"/>
                </a:cubicBezTo>
                <a:cubicBezTo>
                  <a:pt x="212" y="529"/>
                  <a:pt x="212" y="529"/>
                  <a:pt x="212" y="529"/>
                </a:cubicBezTo>
                <a:cubicBezTo>
                  <a:pt x="212" y="529"/>
                  <a:pt x="213" y="529"/>
                  <a:pt x="213" y="529"/>
                </a:cubicBezTo>
                <a:cubicBezTo>
                  <a:pt x="297" y="568"/>
                  <a:pt x="297" y="568"/>
                  <a:pt x="297" y="568"/>
                </a:cubicBezTo>
                <a:cubicBezTo>
                  <a:pt x="321" y="546"/>
                  <a:pt x="321" y="546"/>
                  <a:pt x="321" y="546"/>
                </a:cubicBezTo>
                <a:cubicBezTo>
                  <a:pt x="321" y="546"/>
                  <a:pt x="321" y="546"/>
                  <a:pt x="321" y="546"/>
                </a:cubicBezTo>
                <a:cubicBezTo>
                  <a:pt x="322" y="546"/>
                  <a:pt x="322" y="546"/>
                  <a:pt x="322" y="547"/>
                </a:cubicBezTo>
                <a:cubicBezTo>
                  <a:pt x="326" y="556"/>
                  <a:pt x="326" y="556"/>
                  <a:pt x="326" y="556"/>
                </a:cubicBezTo>
                <a:cubicBezTo>
                  <a:pt x="342" y="602"/>
                  <a:pt x="342" y="602"/>
                  <a:pt x="342" y="602"/>
                </a:cubicBezTo>
                <a:cubicBezTo>
                  <a:pt x="467" y="565"/>
                  <a:pt x="467" y="565"/>
                  <a:pt x="467" y="565"/>
                </a:cubicBezTo>
                <a:cubicBezTo>
                  <a:pt x="467" y="565"/>
                  <a:pt x="467" y="565"/>
                  <a:pt x="467" y="565"/>
                </a:cubicBezTo>
                <a:cubicBezTo>
                  <a:pt x="560" y="584"/>
                  <a:pt x="560" y="584"/>
                  <a:pt x="560" y="584"/>
                </a:cubicBezTo>
                <a:moveTo>
                  <a:pt x="475" y="0"/>
                </a:moveTo>
                <a:cubicBezTo>
                  <a:pt x="338" y="117"/>
                  <a:pt x="338" y="117"/>
                  <a:pt x="338" y="117"/>
                </a:cubicBezTo>
                <a:cubicBezTo>
                  <a:pt x="338" y="117"/>
                  <a:pt x="338" y="117"/>
                  <a:pt x="338" y="117"/>
                </a:cubicBezTo>
                <a:cubicBezTo>
                  <a:pt x="202" y="150"/>
                  <a:pt x="202" y="150"/>
                  <a:pt x="202" y="150"/>
                </a:cubicBezTo>
                <a:cubicBezTo>
                  <a:pt x="159" y="187"/>
                  <a:pt x="159" y="187"/>
                  <a:pt x="159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28" y="185"/>
                  <a:pt x="128" y="185"/>
                  <a:pt x="128" y="185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5078413" y="5170488"/>
            <a:ext cx="238125" cy="639763"/>
          </a:xfrm>
          <a:custGeom>
            <a:avLst/>
            <a:gdLst>
              <a:gd name="T0" fmla="*/ 93 w 93"/>
              <a:gd name="T1" fmla="*/ 160 h 251"/>
              <a:gd name="T2" fmla="*/ 93 w 93"/>
              <a:gd name="T3" fmla="*/ 161 h 251"/>
              <a:gd name="T4" fmla="*/ 92 w 93"/>
              <a:gd name="T5" fmla="*/ 162 h 251"/>
              <a:gd name="T6" fmla="*/ 33 w 93"/>
              <a:gd name="T7" fmla="*/ 176 h 251"/>
              <a:gd name="T8" fmla="*/ 11 w 93"/>
              <a:gd name="T9" fmla="*/ 225 h 251"/>
              <a:gd name="T10" fmla="*/ 2 w 93"/>
              <a:gd name="T11" fmla="*/ 244 h 251"/>
              <a:gd name="T12" fmla="*/ 0 w 93"/>
              <a:gd name="T13" fmla="*/ 251 h 251"/>
              <a:gd name="T14" fmla="*/ 76 w 93"/>
              <a:gd name="T15" fmla="*/ 0 h 251"/>
              <a:gd name="T16" fmla="*/ 77 w 93"/>
              <a:gd name="T17" fmla="*/ 1 h 251"/>
              <a:gd name="T18" fmla="*/ 77 w 93"/>
              <a:gd name="T19" fmla="*/ 1 h 251"/>
              <a:gd name="T20" fmla="*/ 81 w 93"/>
              <a:gd name="T21" fmla="*/ 57 h 251"/>
              <a:gd name="T22" fmla="*/ 81 w 93"/>
              <a:gd name="T23" fmla="*/ 58 h 251"/>
              <a:gd name="T24" fmla="*/ 42 w 93"/>
              <a:gd name="T25" fmla="*/ 108 h 251"/>
              <a:gd name="T26" fmla="*/ 62 w 93"/>
              <a:gd name="T27" fmla="*/ 128 h 251"/>
              <a:gd name="T28" fmla="*/ 93 w 93"/>
              <a:gd name="T29" fmla="*/ 16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" h="251">
                <a:moveTo>
                  <a:pt x="93" y="160"/>
                </a:moveTo>
                <a:cubicBezTo>
                  <a:pt x="93" y="160"/>
                  <a:pt x="93" y="161"/>
                  <a:pt x="93" y="161"/>
                </a:cubicBezTo>
                <a:cubicBezTo>
                  <a:pt x="93" y="161"/>
                  <a:pt x="92" y="162"/>
                  <a:pt x="92" y="162"/>
                </a:cubicBezTo>
                <a:cubicBezTo>
                  <a:pt x="33" y="176"/>
                  <a:pt x="33" y="176"/>
                  <a:pt x="33" y="176"/>
                </a:cubicBezTo>
                <a:cubicBezTo>
                  <a:pt x="11" y="225"/>
                  <a:pt x="11" y="225"/>
                  <a:pt x="11" y="225"/>
                </a:cubicBezTo>
                <a:cubicBezTo>
                  <a:pt x="2" y="244"/>
                  <a:pt x="2" y="244"/>
                  <a:pt x="2" y="244"/>
                </a:cubicBezTo>
                <a:cubicBezTo>
                  <a:pt x="0" y="251"/>
                  <a:pt x="0" y="251"/>
                  <a:pt x="0" y="251"/>
                </a:cubicBezTo>
                <a:moveTo>
                  <a:pt x="76" y="0"/>
                </a:moveTo>
                <a:cubicBezTo>
                  <a:pt x="77" y="0"/>
                  <a:pt x="77" y="1"/>
                  <a:pt x="77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8"/>
                  <a:pt x="81" y="5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93" y="160"/>
                  <a:pt x="93" y="160"/>
                  <a:pt x="93" y="16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316538" y="5229225"/>
            <a:ext cx="1214438" cy="471488"/>
          </a:xfrm>
          <a:custGeom>
            <a:avLst/>
            <a:gdLst>
              <a:gd name="T0" fmla="*/ 0 w 477"/>
              <a:gd name="T1" fmla="*/ 137 h 185"/>
              <a:gd name="T2" fmla="*/ 74 w 477"/>
              <a:gd name="T3" fmla="*/ 185 h 185"/>
              <a:gd name="T4" fmla="*/ 104 w 477"/>
              <a:gd name="T5" fmla="*/ 163 h 185"/>
              <a:gd name="T6" fmla="*/ 115 w 477"/>
              <a:gd name="T7" fmla="*/ 154 h 185"/>
              <a:gd name="T8" fmla="*/ 121 w 477"/>
              <a:gd name="T9" fmla="*/ 150 h 185"/>
              <a:gd name="T10" fmla="*/ 142 w 477"/>
              <a:gd name="T11" fmla="*/ 135 h 185"/>
              <a:gd name="T12" fmla="*/ 207 w 477"/>
              <a:gd name="T13" fmla="*/ 88 h 185"/>
              <a:gd name="T14" fmla="*/ 207 w 477"/>
              <a:gd name="T15" fmla="*/ 88 h 185"/>
              <a:gd name="T16" fmla="*/ 351 w 477"/>
              <a:gd name="T17" fmla="*/ 74 h 185"/>
              <a:gd name="T18" fmla="*/ 371 w 477"/>
              <a:gd name="T19" fmla="*/ 23 h 185"/>
              <a:gd name="T20" fmla="*/ 372 w 477"/>
              <a:gd name="T21" fmla="*/ 23 h 185"/>
              <a:gd name="T22" fmla="*/ 440 w 477"/>
              <a:gd name="T23" fmla="*/ 28 h 185"/>
              <a:gd name="T24" fmla="*/ 477 w 477"/>
              <a:gd name="T25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7" h="185">
                <a:moveTo>
                  <a:pt x="0" y="137"/>
                </a:moveTo>
                <a:cubicBezTo>
                  <a:pt x="74" y="185"/>
                  <a:pt x="74" y="185"/>
                  <a:pt x="74" y="185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15" y="154"/>
                  <a:pt x="115" y="154"/>
                  <a:pt x="115" y="154"/>
                </a:cubicBezTo>
                <a:cubicBezTo>
                  <a:pt x="121" y="150"/>
                  <a:pt x="121" y="150"/>
                  <a:pt x="121" y="150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351" y="74"/>
                  <a:pt x="351" y="74"/>
                  <a:pt x="351" y="74"/>
                </a:cubicBezTo>
                <a:cubicBezTo>
                  <a:pt x="371" y="23"/>
                  <a:pt x="371" y="23"/>
                  <a:pt x="371" y="23"/>
                </a:cubicBezTo>
                <a:cubicBezTo>
                  <a:pt x="371" y="23"/>
                  <a:pt x="372" y="23"/>
                  <a:pt x="372" y="23"/>
                </a:cubicBezTo>
                <a:cubicBezTo>
                  <a:pt x="440" y="28"/>
                  <a:pt x="440" y="28"/>
                  <a:pt x="440" y="28"/>
                </a:cubicBezTo>
                <a:cubicBezTo>
                  <a:pt x="477" y="0"/>
                  <a:pt x="477" y="0"/>
                  <a:pt x="477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6503988" y="1017588"/>
            <a:ext cx="201613" cy="111125"/>
          </a:xfrm>
          <a:custGeom>
            <a:avLst/>
            <a:gdLst>
              <a:gd name="T0" fmla="*/ 0 w 127"/>
              <a:gd name="T1" fmla="*/ 0 h 70"/>
              <a:gd name="T2" fmla="*/ 67 w 127"/>
              <a:gd name="T3" fmla="*/ 37 h 70"/>
              <a:gd name="T4" fmla="*/ 127 w 127"/>
              <a:gd name="T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70">
                <a:moveTo>
                  <a:pt x="0" y="0"/>
                </a:moveTo>
                <a:lnTo>
                  <a:pt x="67" y="37"/>
                </a:lnTo>
                <a:lnTo>
                  <a:pt x="127" y="7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5645151" y="5422900"/>
            <a:ext cx="1003300" cy="1001713"/>
          </a:xfrm>
          <a:custGeom>
            <a:avLst/>
            <a:gdLst>
              <a:gd name="T0" fmla="*/ 166 w 394"/>
              <a:gd name="T1" fmla="*/ 213 h 393"/>
              <a:gd name="T2" fmla="*/ 167 w 394"/>
              <a:gd name="T3" fmla="*/ 170 h 393"/>
              <a:gd name="T4" fmla="*/ 170 w 394"/>
              <a:gd name="T5" fmla="*/ 114 h 393"/>
              <a:gd name="T6" fmla="*/ 170 w 394"/>
              <a:gd name="T7" fmla="*/ 101 h 393"/>
              <a:gd name="T8" fmla="*/ 172 w 394"/>
              <a:gd name="T9" fmla="*/ 66 h 393"/>
              <a:gd name="T10" fmla="*/ 172 w 394"/>
              <a:gd name="T11" fmla="*/ 61 h 393"/>
              <a:gd name="T12" fmla="*/ 173 w 394"/>
              <a:gd name="T13" fmla="*/ 60 h 393"/>
              <a:gd name="T14" fmla="*/ 179 w 394"/>
              <a:gd name="T15" fmla="*/ 59 h 393"/>
              <a:gd name="T16" fmla="*/ 250 w 394"/>
              <a:gd name="T17" fmla="*/ 42 h 393"/>
              <a:gd name="T18" fmla="*/ 250 w 394"/>
              <a:gd name="T19" fmla="*/ 42 h 393"/>
              <a:gd name="T20" fmla="*/ 290 w 394"/>
              <a:gd name="T21" fmla="*/ 55 h 393"/>
              <a:gd name="T22" fmla="*/ 293 w 394"/>
              <a:gd name="T23" fmla="*/ 56 h 393"/>
              <a:gd name="T24" fmla="*/ 364 w 394"/>
              <a:gd name="T25" fmla="*/ 17 h 393"/>
              <a:gd name="T26" fmla="*/ 394 w 394"/>
              <a:gd name="T27" fmla="*/ 0 h 393"/>
              <a:gd name="T28" fmla="*/ 0 w 394"/>
              <a:gd name="T29" fmla="*/ 393 h 393"/>
              <a:gd name="T30" fmla="*/ 10 w 394"/>
              <a:gd name="T31" fmla="*/ 386 h 393"/>
              <a:gd name="T32" fmla="*/ 18 w 394"/>
              <a:gd name="T33" fmla="*/ 358 h 393"/>
              <a:gd name="T34" fmla="*/ 26 w 394"/>
              <a:gd name="T35" fmla="*/ 324 h 393"/>
              <a:gd name="T36" fmla="*/ 27 w 394"/>
              <a:gd name="T37" fmla="*/ 323 h 393"/>
              <a:gd name="T38" fmla="*/ 64 w 394"/>
              <a:gd name="T39" fmla="*/ 315 h 393"/>
              <a:gd name="T40" fmla="*/ 67 w 394"/>
              <a:gd name="T41" fmla="*/ 274 h 393"/>
              <a:gd name="T42" fmla="*/ 67 w 394"/>
              <a:gd name="T43" fmla="*/ 273 h 393"/>
              <a:gd name="T44" fmla="*/ 128 w 394"/>
              <a:gd name="T45" fmla="*/ 260 h 393"/>
              <a:gd name="T46" fmla="*/ 133 w 394"/>
              <a:gd name="T47" fmla="*/ 239 h 393"/>
              <a:gd name="T48" fmla="*/ 143 w 394"/>
              <a:gd name="T49" fmla="*/ 202 h 393"/>
              <a:gd name="T50" fmla="*/ 144 w 394"/>
              <a:gd name="T51" fmla="*/ 201 h 393"/>
              <a:gd name="T52" fmla="*/ 145 w 394"/>
              <a:gd name="T53" fmla="*/ 201 h 393"/>
              <a:gd name="T54" fmla="*/ 166 w 394"/>
              <a:gd name="T55" fmla="*/ 21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4" h="393">
                <a:moveTo>
                  <a:pt x="166" y="213"/>
                </a:moveTo>
                <a:cubicBezTo>
                  <a:pt x="167" y="170"/>
                  <a:pt x="167" y="170"/>
                  <a:pt x="167" y="170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01"/>
                  <a:pt x="170" y="101"/>
                  <a:pt x="170" y="101"/>
                </a:cubicBezTo>
                <a:cubicBezTo>
                  <a:pt x="172" y="66"/>
                  <a:pt x="172" y="66"/>
                  <a:pt x="172" y="66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2" y="60"/>
                  <a:pt x="173" y="60"/>
                  <a:pt x="173" y="60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250" y="42"/>
                  <a:pt x="250" y="42"/>
                  <a:pt x="250" y="42"/>
                </a:cubicBezTo>
                <a:cubicBezTo>
                  <a:pt x="250" y="42"/>
                  <a:pt x="250" y="42"/>
                  <a:pt x="250" y="42"/>
                </a:cubicBezTo>
                <a:cubicBezTo>
                  <a:pt x="290" y="55"/>
                  <a:pt x="290" y="55"/>
                  <a:pt x="290" y="55"/>
                </a:cubicBezTo>
                <a:cubicBezTo>
                  <a:pt x="293" y="56"/>
                  <a:pt x="293" y="56"/>
                  <a:pt x="293" y="56"/>
                </a:cubicBezTo>
                <a:cubicBezTo>
                  <a:pt x="364" y="17"/>
                  <a:pt x="364" y="17"/>
                  <a:pt x="364" y="17"/>
                </a:cubicBezTo>
                <a:cubicBezTo>
                  <a:pt x="394" y="0"/>
                  <a:pt x="394" y="0"/>
                  <a:pt x="394" y="0"/>
                </a:cubicBezTo>
                <a:moveTo>
                  <a:pt x="0" y="393"/>
                </a:moveTo>
                <a:cubicBezTo>
                  <a:pt x="10" y="386"/>
                  <a:pt x="10" y="386"/>
                  <a:pt x="10" y="386"/>
                </a:cubicBezTo>
                <a:cubicBezTo>
                  <a:pt x="18" y="358"/>
                  <a:pt x="18" y="358"/>
                  <a:pt x="18" y="358"/>
                </a:cubicBezTo>
                <a:cubicBezTo>
                  <a:pt x="26" y="324"/>
                  <a:pt x="26" y="324"/>
                  <a:pt x="26" y="324"/>
                </a:cubicBezTo>
                <a:cubicBezTo>
                  <a:pt x="26" y="323"/>
                  <a:pt x="27" y="323"/>
                  <a:pt x="27" y="323"/>
                </a:cubicBezTo>
                <a:cubicBezTo>
                  <a:pt x="64" y="315"/>
                  <a:pt x="64" y="315"/>
                  <a:pt x="64" y="315"/>
                </a:cubicBezTo>
                <a:cubicBezTo>
                  <a:pt x="67" y="274"/>
                  <a:pt x="67" y="274"/>
                  <a:pt x="67" y="274"/>
                </a:cubicBezTo>
                <a:cubicBezTo>
                  <a:pt x="67" y="273"/>
                  <a:pt x="67" y="273"/>
                  <a:pt x="67" y="273"/>
                </a:cubicBezTo>
                <a:cubicBezTo>
                  <a:pt x="128" y="260"/>
                  <a:pt x="128" y="260"/>
                  <a:pt x="128" y="260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43" y="202"/>
                  <a:pt x="143" y="202"/>
                  <a:pt x="143" y="202"/>
                </a:cubicBezTo>
                <a:cubicBezTo>
                  <a:pt x="144" y="201"/>
                  <a:pt x="144" y="201"/>
                  <a:pt x="144" y="201"/>
                </a:cubicBezTo>
                <a:cubicBezTo>
                  <a:pt x="144" y="201"/>
                  <a:pt x="145" y="201"/>
                  <a:pt x="145" y="201"/>
                </a:cubicBezTo>
                <a:cubicBezTo>
                  <a:pt x="166" y="213"/>
                  <a:pt x="166" y="213"/>
                  <a:pt x="166" y="21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121401" y="3810000"/>
            <a:ext cx="1128713" cy="446088"/>
          </a:xfrm>
          <a:custGeom>
            <a:avLst/>
            <a:gdLst>
              <a:gd name="T0" fmla="*/ 0 w 443"/>
              <a:gd name="T1" fmla="*/ 175 h 175"/>
              <a:gd name="T2" fmla="*/ 0 w 443"/>
              <a:gd name="T3" fmla="*/ 170 h 175"/>
              <a:gd name="T4" fmla="*/ 0 w 443"/>
              <a:gd name="T5" fmla="*/ 169 h 175"/>
              <a:gd name="T6" fmla="*/ 89 w 443"/>
              <a:gd name="T7" fmla="*/ 134 h 175"/>
              <a:gd name="T8" fmla="*/ 90 w 443"/>
              <a:gd name="T9" fmla="*/ 134 h 175"/>
              <a:gd name="T10" fmla="*/ 202 w 443"/>
              <a:gd name="T11" fmla="*/ 126 h 175"/>
              <a:gd name="T12" fmla="*/ 278 w 443"/>
              <a:gd name="T13" fmla="*/ 83 h 175"/>
              <a:gd name="T14" fmla="*/ 334 w 443"/>
              <a:gd name="T15" fmla="*/ 4 h 175"/>
              <a:gd name="T16" fmla="*/ 335 w 443"/>
              <a:gd name="T17" fmla="*/ 4 h 175"/>
              <a:gd name="T18" fmla="*/ 443 w 443"/>
              <a:gd name="T1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3" h="175">
                <a:moveTo>
                  <a:pt x="0" y="175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9"/>
                  <a:pt x="0" y="169"/>
                  <a:pt x="0" y="169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202" y="126"/>
                  <a:pt x="202" y="126"/>
                  <a:pt x="202" y="126"/>
                </a:cubicBezTo>
                <a:cubicBezTo>
                  <a:pt x="278" y="83"/>
                  <a:pt x="278" y="83"/>
                  <a:pt x="278" y="83"/>
                </a:cubicBezTo>
                <a:cubicBezTo>
                  <a:pt x="334" y="4"/>
                  <a:pt x="334" y="4"/>
                  <a:pt x="334" y="4"/>
                </a:cubicBezTo>
                <a:cubicBezTo>
                  <a:pt x="334" y="4"/>
                  <a:pt x="334" y="4"/>
                  <a:pt x="335" y="4"/>
                </a:cubicBezTo>
                <a:cubicBezTo>
                  <a:pt x="443" y="0"/>
                  <a:pt x="443" y="0"/>
                  <a:pt x="443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4537076" y="1225550"/>
            <a:ext cx="141288" cy="341313"/>
          </a:xfrm>
          <a:custGeom>
            <a:avLst/>
            <a:gdLst>
              <a:gd name="T0" fmla="*/ 89 w 89"/>
              <a:gd name="T1" fmla="*/ 0 h 215"/>
              <a:gd name="T2" fmla="*/ 6 w 89"/>
              <a:gd name="T3" fmla="*/ 90 h 215"/>
              <a:gd name="T4" fmla="*/ 0 w 89"/>
              <a:gd name="T5" fmla="*/ 180 h 215"/>
              <a:gd name="T6" fmla="*/ 0 w 89"/>
              <a:gd name="T7" fmla="*/ 183 h 215"/>
              <a:gd name="T8" fmla="*/ 16 w 89"/>
              <a:gd name="T9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215">
                <a:moveTo>
                  <a:pt x="89" y="0"/>
                </a:moveTo>
                <a:lnTo>
                  <a:pt x="6" y="90"/>
                </a:lnTo>
                <a:lnTo>
                  <a:pt x="0" y="180"/>
                </a:lnTo>
                <a:lnTo>
                  <a:pt x="0" y="183"/>
                </a:lnTo>
                <a:lnTo>
                  <a:pt x="16" y="215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070601" y="5969000"/>
            <a:ext cx="517525" cy="814388"/>
          </a:xfrm>
          <a:custGeom>
            <a:avLst/>
            <a:gdLst>
              <a:gd name="T0" fmla="*/ 0 w 203"/>
              <a:gd name="T1" fmla="*/ 0 h 320"/>
              <a:gd name="T2" fmla="*/ 34 w 203"/>
              <a:gd name="T3" fmla="*/ 29 h 320"/>
              <a:gd name="T4" fmla="*/ 34 w 203"/>
              <a:gd name="T5" fmla="*/ 30 h 320"/>
              <a:gd name="T6" fmla="*/ 25 w 203"/>
              <a:gd name="T7" fmla="*/ 56 h 320"/>
              <a:gd name="T8" fmla="*/ 10 w 203"/>
              <a:gd name="T9" fmla="*/ 97 h 320"/>
              <a:gd name="T10" fmla="*/ 30 w 203"/>
              <a:gd name="T11" fmla="*/ 96 h 320"/>
              <a:gd name="T12" fmla="*/ 83 w 203"/>
              <a:gd name="T13" fmla="*/ 80 h 320"/>
              <a:gd name="T14" fmla="*/ 97 w 203"/>
              <a:gd name="T15" fmla="*/ 76 h 320"/>
              <a:gd name="T16" fmla="*/ 119 w 203"/>
              <a:gd name="T17" fmla="*/ 43 h 320"/>
              <a:gd name="T18" fmla="*/ 119 w 203"/>
              <a:gd name="T19" fmla="*/ 43 h 320"/>
              <a:gd name="T20" fmla="*/ 169 w 203"/>
              <a:gd name="T21" fmla="*/ 43 h 320"/>
              <a:gd name="T22" fmla="*/ 170 w 203"/>
              <a:gd name="T23" fmla="*/ 43 h 320"/>
              <a:gd name="T24" fmla="*/ 192 w 203"/>
              <a:gd name="T25" fmla="*/ 137 h 320"/>
              <a:gd name="T26" fmla="*/ 203 w 203"/>
              <a:gd name="T27" fmla="*/ 182 h 320"/>
              <a:gd name="T28" fmla="*/ 202 w 203"/>
              <a:gd name="T29" fmla="*/ 183 h 320"/>
              <a:gd name="T30" fmla="*/ 170 w 203"/>
              <a:gd name="T31" fmla="*/ 199 h 320"/>
              <a:gd name="T32" fmla="*/ 140 w 203"/>
              <a:gd name="T33" fmla="*/ 313 h 320"/>
              <a:gd name="T34" fmla="*/ 137 w 203"/>
              <a:gd name="T35" fmla="*/ 32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320">
                <a:moveTo>
                  <a:pt x="0" y="0"/>
                </a:move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30"/>
                </a:cubicBezTo>
                <a:cubicBezTo>
                  <a:pt x="25" y="56"/>
                  <a:pt x="25" y="56"/>
                  <a:pt x="25" y="56"/>
                </a:cubicBezTo>
                <a:cubicBezTo>
                  <a:pt x="10" y="97"/>
                  <a:pt x="10" y="97"/>
                  <a:pt x="10" y="97"/>
                </a:cubicBezTo>
                <a:cubicBezTo>
                  <a:pt x="30" y="96"/>
                  <a:pt x="30" y="96"/>
                  <a:pt x="30" y="96"/>
                </a:cubicBezTo>
                <a:cubicBezTo>
                  <a:pt x="83" y="80"/>
                  <a:pt x="83" y="80"/>
                  <a:pt x="83" y="80"/>
                </a:cubicBezTo>
                <a:cubicBezTo>
                  <a:pt x="97" y="76"/>
                  <a:pt x="97" y="76"/>
                  <a:pt x="97" y="76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69" y="43"/>
                  <a:pt x="169" y="43"/>
                  <a:pt x="169" y="43"/>
                </a:cubicBezTo>
                <a:cubicBezTo>
                  <a:pt x="170" y="43"/>
                  <a:pt x="170" y="43"/>
                  <a:pt x="170" y="43"/>
                </a:cubicBezTo>
                <a:cubicBezTo>
                  <a:pt x="192" y="137"/>
                  <a:pt x="192" y="137"/>
                  <a:pt x="192" y="137"/>
                </a:cubicBezTo>
                <a:cubicBezTo>
                  <a:pt x="203" y="182"/>
                  <a:pt x="203" y="182"/>
                  <a:pt x="203" y="182"/>
                </a:cubicBezTo>
                <a:cubicBezTo>
                  <a:pt x="203" y="182"/>
                  <a:pt x="203" y="183"/>
                  <a:pt x="202" y="183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40" y="313"/>
                  <a:pt x="140" y="313"/>
                  <a:pt x="140" y="313"/>
                </a:cubicBezTo>
                <a:cubicBezTo>
                  <a:pt x="137" y="320"/>
                  <a:pt x="137" y="320"/>
                  <a:pt x="137" y="32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6049963" y="2925763"/>
            <a:ext cx="1701800" cy="538163"/>
          </a:xfrm>
          <a:custGeom>
            <a:avLst/>
            <a:gdLst>
              <a:gd name="T0" fmla="*/ 85 w 668"/>
              <a:gd name="T1" fmla="*/ 211 h 211"/>
              <a:gd name="T2" fmla="*/ 105 w 668"/>
              <a:gd name="T3" fmla="*/ 198 h 211"/>
              <a:gd name="T4" fmla="*/ 130 w 668"/>
              <a:gd name="T5" fmla="*/ 184 h 211"/>
              <a:gd name="T6" fmla="*/ 197 w 668"/>
              <a:gd name="T7" fmla="*/ 141 h 211"/>
              <a:gd name="T8" fmla="*/ 197 w 668"/>
              <a:gd name="T9" fmla="*/ 141 h 211"/>
              <a:gd name="T10" fmla="*/ 390 w 668"/>
              <a:gd name="T11" fmla="*/ 138 h 211"/>
              <a:gd name="T12" fmla="*/ 419 w 668"/>
              <a:gd name="T13" fmla="*/ 68 h 211"/>
              <a:gd name="T14" fmla="*/ 420 w 668"/>
              <a:gd name="T15" fmla="*/ 68 h 211"/>
              <a:gd name="T16" fmla="*/ 508 w 668"/>
              <a:gd name="T17" fmla="*/ 0 h 211"/>
              <a:gd name="T18" fmla="*/ 509 w 668"/>
              <a:gd name="T19" fmla="*/ 0 h 211"/>
              <a:gd name="T20" fmla="*/ 589 w 668"/>
              <a:gd name="T21" fmla="*/ 33 h 211"/>
              <a:gd name="T22" fmla="*/ 668 w 668"/>
              <a:gd name="T23" fmla="*/ 7 h 211"/>
              <a:gd name="T24" fmla="*/ 20 w 668"/>
              <a:gd name="T25" fmla="*/ 16 h 211"/>
              <a:gd name="T26" fmla="*/ 39 w 668"/>
              <a:gd name="T27" fmla="*/ 14 h 211"/>
              <a:gd name="T28" fmla="*/ 40 w 668"/>
              <a:gd name="T29" fmla="*/ 14 h 211"/>
              <a:gd name="T30" fmla="*/ 40 w 668"/>
              <a:gd name="T31" fmla="*/ 14 h 211"/>
              <a:gd name="T32" fmla="*/ 42 w 668"/>
              <a:gd name="T33" fmla="*/ 43 h 211"/>
              <a:gd name="T34" fmla="*/ 45 w 668"/>
              <a:gd name="T35" fmla="*/ 77 h 211"/>
              <a:gd name="T36" fmla="*/ 44 w 668"/>
              <a:gd name="T37" fmla="*/ 78 h 211"/>
              <a:gd name="T38" fmla="*/ 13 w 668"/>
              <a:gd name="T39" fmla="*/ 102 h 211"/>
              <a:gd name="T40" fmla="*/ 0 w 668"/>
              <a:gd name="T41" fmla="*/ 111 h 211"/>
              <a:gd name="T42" fmla="*/ 6 w 668"/>
              <a:gd name="T43" fmla="*/ 125 h 211"/>
              <a:gd name="T44" fmla="*/ 22 w 668"/>
              <a:gd name="T45" fmla="*/ 156 h 211"/>
              <a:gd name="T46" fmla="*/ 37 w 668"/>
              <a:gd name="T47" fmla="*/ 161 h 211"/>
              <a:gd name="T48" fmla="*/ 72 w 668"/>
              <a:gd name="T49" fmla="*/ 170 h 211"/>
              <a:gd name="T50" fmla="*/ 73 w 668"/>
              <a:gd name="T51" fmla="*/ 171 h 211"/>
              <a:gd name="T52" fmla="*/ 85 w 668"/>
              <a:gd name="T53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68" h="211">
                <a:moveTo>
                  <a:pt x="85" y="211"/>
                </a:moveTo>
                <a:cubicBezTo>
                  <a:pt x="105" y="198"/>
                  <a:pt x="105" y="198"/>
                  <a:pt x="105" y="198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197" y="141"/>
                  <a:pt x="197" y="141"/>
                  <a:pt x="197" y="141"/>
                </a:cubicBezTo>
                <a:cubicBezTo>
                  <a:pt x="197" y="141"/>
                  <a:pt x="197" y="141"/>
                  <a:pt x="197" y="141"/>
                </a:cubicBezTo>
                <a:cubicBezTo>
                  <a:pt x="390" y="138"/>
                  <a:pt x="390" y="138"/>
                  <a:pt x="390" y="138"/>
                </a:cubicBezTo>
                <a:cubicBezTo>
                  <a:pt x="419" y="68"/>
                  <a:pt x="419" y="68"/>
                  <a:pt x="419" y="68"/>
                </a:cubicBezTo>
                <a:cubicBezTo>
                  <a:pt x="419" y="68"/>
                  <a:pt x="419" y="68"/>
                  <a:pt x="420" y="68"/>
                </a:cubicBezTo>
                <a:cubicBezTo>
                  <a:pt x="508" y="0"/>
                  <a:pt x="508" y="0"/>
                  <a:pt x="508" y="0"/>
                </a:cubicBezTo>
                <a:cubicBezTo>
                  <a:pt x="508" y="0"/>
                  <a:pt x="509" y="0"/>
                  <a:pt x="509" y="0"/>
                </a:cubicBezTo>
                <a:cubicBezTo>
                  <a:pt x="589" y="33"/>
                  <a:pt x="589" y="33"/>
                  <a:pt x="589" y="33"/>
                </a:cubicBezTo>
                <a:cubicBezTo>
                  <a:pt x="668" y="7"/>
                  <a:pt x="668" y="7"/>
                  <a:pt x="668" y="7"/>
                </a:cubicBezTo>
                <a:moveTo>
                  <a:pt x="20" y="16"/>
                </a:move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2" y="43"/>
                  <a:pt x="42" y="43"/>
                  <a:pt x="42" y="43"/>
                </a:cubicBezTo>
                <a:cubicBezTo>
                  <a:pt x="45" y="77"/>
                  <a:pt x="45" y="77"/>
                  <a:pt x="45" y="77"/>
                </a:cubicBezTo>
                <a:cubicBezTo>
                  <a:pt x="45" y="77"/>
                  <a:pt x="45" y="78"/>
                  <a:pt x="44" y="78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0" y="111"/>
                  <a:pt x="0" y="111"/>
                  <a:pt x="0" y="111"/>
                </a:cubicBezTo>
                <a:cubicBezTo>
                  <a:pt x="6" y="125"/>
                  <a:pt x="6" y="125"/>
                  <a:pt x="6" y="125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37" y="161"/>
                  <a:pt x="37" y="161"/>
                  <a:pt x="37" y="16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2" y="170"/>
                  <a:pt x="73" y="170"/>
                  <a:pt x="73" y="171"/>
                </a:cubicBezTo>
                <a:cubicBezTo>
                  <a:pt x="85" y="211"/>
                  <a:pt x="85" y="211"/>
                  <a:pt x="85" y="211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4911726" y="3751263"/>
            <a:ext cx="157163" cy="211138"/>
          </a:xfrm>
          <a:custGeom>
            <a:avLst/>
            <a:gdLst>
              <a:gd name="T0" fmla="*/ 62 w 62"/>
              <a:gd name="T1" fmla="*/ 83 h 83"/>
              <a:gd name="T2" fmla="*/ 39 w 62"/>
              <a:gd name="T3" fmla="*/ 73 h 83"/>
              <a:gd name="T4" fmla="*/ 28 w 62"/>
              <a:gd name="T5" fmla="*/ 67 h 83"/>
              <a:gd name="T6" fmla="*/ 27 w 62"/>
              <a:gd name="T7" fmla="*/ 66 h 83"/>
              <a:gd name="T8" fmla="*/ 20 w 62"/>
              <a:gd name="T9" fmla="*/ 31 h 83"/>
              <a:gd name="T10" fmla="*/ 20 w 62"/>
              <a:gd name="T11" fmla="*/ 30 h 83"/>
              <a:gd name="T12" fmla="*/ 21 w 62"/>
              <a:gd name="T13" fmla="*/ 28 h 83"/>
              <a:gd name="T14" fmla="*/ 42 w 62"/>
              <a:gd name="T15" fmla="*/ 0 h 83"/>
              <a:gd name="T16" fmla="*/ 1 w 62"/>
              <a:gd name="T17" fmla="*/ 4 h 83"/>
              <a:gd name="T18" fmla="*/ 0 w 62"/>
              <a:gd name="T19" fmla="*/ 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83">
                <a:moveTo>
                  <a:pt x="62" y="83"/>
                </a:moveTo>
                <a:cubicBezTo>
                  <a:pt x="39" y="73"/>
                  <a:pt x="39" y="73"/>
                  <a:pt x="39" y="73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6"/>
                  <a:pt x="27" y="66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28"/>
                  <a:pt x="21" y="28"/>
                  <a:pt x="21" y="28"/>
                </a:cubicBezTo>
                <a:cubicBezTo>
                  <a:pt x="42" y="0"/>
                  <a:pt x="42" y="0"/>
                  <a:pt x="42" y="0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3"/>
                  <a:pt x="0" y="3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4740276" y="3916363"/>
            <a:ext cx="274638" cy="444500"/>
          </a:xfrm>
          <a:custGeom>
            <a:avLst/>
            <a:gdLst>
              <a:gd name="T0" fmla="*/ 108 w 108"/>
              <a:gd name="T1" fmla="*/ 174 h 174"/>
              <a:gd name="T2" fmla="*/ 87 w 108"/>
              <a:gd name="T3" fmla="*/ 160 h 174"/>
              <a:gd name="T4" fmla="*/ 67 w 108"/>
              <a:gd name="T5" fmla="*/ 148 h 174"/>
              <a:gd name="T6" fmla="*/ 1 w 108"/>
              <a:gd name="T7" fmla="*/ 106 h 174"/>
              <a:gd name="T8" fmla="*/ 0 w 108"/>
              <a:gd name="T9" fmla="*/ 106 h 174"/>
              <a:gd name="T10" fmla="*/ 0 w 108"/>
              <a:gd name="T11" fmla="*/ 105 h 174"/>
              <a:gd name="T12" fmla="*/ 71 w 108"/>
              <a:gd name="T13" fmla="*/ 27 h 174"/>
              <a:gd name="T14" fmla="*/ 95 w 108"/>
              <a:gd name="T15" fmla="*/ 0 h 174"/>
              <a:gd name="T16" fmla="*/ 96 w 108"/>
              <a:gd name="T1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74">
                <a:moveTo>
                  <a:pt x="108" y="174"/>
                </a:moveTo>
                <a:cubicBezTo>
                  <a:pt x="87" y="160"/>
                  <a:pt x="87" y="160"/>
                  <a:pt x="87" y="160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5"/>
                  <a:pt x="0" y="105"/>
                  <a:pt x="0" y="105"/>
                </a:cubicBezTo>
                <a:cubicBezTo>
                  <a:pt x="71" y="27"/>
                  <a:pt x="71" y="27"/>
                  <a:pt x="71" y="27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6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4391026" y="1514475"/>
            <a:ext cx="142875" cy="117475"/>
          </a:xfrm>
          <a:custGeom>
            <a:avLst/>
            <a:gdLst>
              <a:gd name="T0" fmla="*/ 0 w 56"/>
              <a:gd name="T1" fmla="*/ 46 h 46"/>
              <a:gd name="T2" fmla="*/ 1 w 56"/>
              <a:gd name="T3" fmla="*/ 44 h 46"/>
              <a:gd name="T4" fmla="*/ 5 w 56"/>
              <a:gd name="T5" fmla="*/ 43 h 46"/>
              <a:gd name="T6" fmla="*/ 41 w 56"/>
              <a:gd name="T7" fmla="*/ 34 h 46"/>
              <a:gd name="T8" fmla="*/ 55 w 56"/>
              <a:gd name="T9" fmla="*/ 1 h 46"/>
              <a:gd name="T10" fmla="*/ 56 w 56"/>
              <a:gd name="T1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46">
                <a:moveTo>
                  <a:pt x="0" y="46"/>
                </a:moveTo>
                <a:cubicBezTo>
                  <a:pt x="0" y="45"/>
                  <a:pt x="0" y="45"/>
                  <a:pt x="1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41" y="34"/>
                  <a:pt x="41" y="34"/>
                  <a:pt x="41" y="3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6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4484688" y="4748213"/>
            <a:ext cx="201613" cy="20638"/>
          </a:xfrm>
          <a:custGeom>
            <a:avLst/>
            <a:gdLst>
              <a:gd name="T0" fmla="*/ 79 w 79"/>
              <a:gd name="T1" fmla="*/ 0 h 8"/>
              <a:gd name="T2" fmla="*/ 79 w 79"/>
              <a:gd name="T3" fmla="*/ 1 h 8"/>
              <a:gd name="T4" fmla="*/ 78 w 79"/>
              <a:gd name="T5" fmla="*/ 1 h 8"/>
              <a:gd name="T6" fmla="*/ 65 w 79"/>
              <a:gd name="T7" fmla="*/ 2 h 8"/>
              <a:gd name="T8" fmla="*/ 0 w 79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8">
                <a:moveTo>
                  <a:pt x="79" y="0"/>
                </a:moveTo>
                <a:cubicBezTo>
                  <a:pt x="79" y="1"/>
                  <a:pt x="79" y="1"/>
                  <a:pt x="79" y="1"/>
                </a:cubicBezTo>
                <a:cubicBezTo>
                  <a:pt x="79" y="1"/>
                  <a:pt x="78" y="1"/>
                  <a:pt x="78" y="1"/>
                </a:cubicBezTo>
                <a:cubicBezTo>
                  <a:pt x="65" y="2"/>
                  <a:pt x="65" y="2"/>
                  <a:pt x="65" y="2"/>
                </a:cubicBezTo>
                <a:cubicBezTo>
                  <a:pt x="0" y="8"/>
                  <a:pt x="0" y="8"/>
                  <a:pt x="0" y="8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606926" y="4156075"/>
            <a:ext cx="138113" cy="95250"/>
          </a:xfrm>
          <a:custGeom>
            <a:avLst/>
            <a:gdLst>
              <a:gd name="T0" fmla="*/ 54 w 54"/>
              <a:gd name="T1" fmla="*/ 12 h 37"/>
              <a:gd name="T2" fmla="*/ 39 w 54"/>
              <a:gd name="T3" fmla="*/ 36 h 37"/>
              <a:gd name="T4" fmla="*/ 38 w 54"/>
              <a:gd name="T5" fmla="*/ 37 h 37"/>
              <a:gd name="T6" fmla="*/ 38 w 54"/>
              <a:gd name="T7" fmla="*/ 37 h 37"/>
              <a:gd name="T8" fmla="*/ 37 w 54"/>
              <a:gd name="T9" fmla="*/ 36 h 37"/>
              <a:gd name="T10" fmla="*/ 0 w 54"/>
              <a:gd name="T11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37">
                <a:moveTo>
                  <a:pt x="54" y="12"/>
                </a:moveTo>
                <a:cubicBezTo>
                  <a:pt x="39" y="36"/>
                  <a:pt x="39" y="36"/>
                  <a:pt x="39" y="36"/>
                </a:cubicBezTo>
                <a:cubicBezTo>
                  <a:pt x="38" y="36"/>
                  <a:pt x="38" y="36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7"/>
                  <a:pt x="37" y="36"/>
                  <a:pt x="37" y="3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5199063" y="4184650"/>
            <a:ext cx="1590675" cy="795338"/>
          </a:xfrm>
          <a:custGeom>
            <a:avLst/>
            <a:gdLst>
              <a:gd name="T0" fmla="*/ 76 w 624"/>
              <a:gd name="T1" fmla="*/ 292 h 312"/>
              <a:gd name="T2" fmla="*/ 95 w 624"/>
              <a:gd name="T3" fmla="*/ 312 h 312"/>
              <a:gd name="T4" fmla="*/ 119 w 624"/>
              <a:gd name="T5" fmla="*/ 309 h 312"/>
              <a:gd name="T6" fmla="*/ 156 w 624"/>
              <a:gd name="T7" fmla="*/ 304 h 312"/>
              <a:gd name="T8" fmla="*/ 148 w 624"/>
              <a:gd name="T9" fmla="*/ 282 h 312"/>
              <a:gd name="T10" fmla="*/ 148 w 624"/>
              <a:gd name="T11" fmla="*/ 281 h 312"/>
              <a:gd name="T12" fmla="*/ 182 w 624"/>
              <a:gd name="T13" fmla="*/ 242 h 312"/>
              <a:gd name="T14" fmla="*/ 209 w 624"/>
              <a:gd name="T15" fmla="*/ 200 h 312"/>
              <a:gd name="T16" fmla="*/ 210 w 624"/>
              <a:gd name="T17" fmla="*/ 199 h 312"/>
              <a:gd name="T18" fmla="*/ 271 w 624"/>
              <a:gd name="T19" fmla="*/ 219 h 312"/>
              <a:gd name="T20" fmla="*/ 317 w 624"/>
              <a:gd name="T21" fmla="*/ 127 h 312"/>
              <a:gd name="T22" fmla="*/ 317 w 624"/>
              <a:gd name="T23" fmla="*/ 126 h 312"/>
              <a:gd name="T24" fmla="*/ 318 w 624"/>
              <a:gd name="T25" fmla="*/ 126 h 312"/>
              <a:gd name="T26" fmla="*/ 400 w 624"/>
              <a:gd name="T27" fmla="*/ 174 h 312"/>
              <a:gd name="T28" fmla="*/ 401 w 624"/>
              <a:gd name="T29" fmla="*/ 175 h 312"/>
              <a:gd name="T30" fmla="*/ 398 w 624"/>
              <a:gd name="T31" fmla="*/ 234 h 312"/>
              <a:gd name="T32" fmla="*/ 426 w 624"/>
              <a:gd name="T33" fmla="*/ 250 h 312"/>
              <a:gd name="T34" fmla="*/ 464 w 624"/>
              <a:gd name="T35" fmla="*/ 255 h 312"/>
              <a:gd name="T36" fmla="*/ 498 w 624"/>
              <a:gd name="T37" fmla="*/ 260 h 312"/>
              <a:gd name="T38" fmla="*/ 624 w 624"/>
              <a:gd name="T39" fmla="*/ 215 h 312"/>
              <a:gd name="T40" fmla="*/ 264 w 624"/>
              <a:gd name="T41" fmla="*/ 0 h 312"/>
              <a:gd name="T42" fmla="*/ 242 w 624"/>
              <a:gd name="T43" fmla="*/ 8 h 312"/>
              <a:gd name="T44" fmla="*/ 194 w 624"/>
              <a:gd name="T45" fmla="*/ 24 h 312"/>
              <a:gd name="T46" fmla="*/ 183 w 624"/>
              <a:gd name="T47" fmla="*/ 40 h 312"/>
              <a:gd name="T48" fmla="*/ 161 w 624"/>
              <a:gd name="T49" fmla="*/ 71 h 312"/>
              <a:gd name="T50" fmla="*/ 155 w 624"/>
              <a:gd name="T51" fmla="*/ 80 h 312"/>
              <a:gd name="T52" fmla="*/ 154 w 624"/>
              <a:gd name="T53" fmla="*/ 80 h 312"/>
              <a:gd name="T54" fmla="*/ 154 w 624"/>
              <a:gd name="T55" fmla="*/ 80 h 312"/>
              <a:gd name="T56" fmla="*/ 151 w 624"/>
              <a:gd name="T57" fmla="*/ 77 h 312"/>
              <a:gd name="T58" fmla="*/ 140 w 624"/>
              <a:gd name="T59" fmla="*/ 69 h 312"/>
              <a:gd name="T60" fmla="*/ 134 w 624"/>
              <a:gd name="T61" fmla="*/ 63 h 312"/>
              <a:gd name="T62" fmla="*/ 11 w 624"/>
              <a:gd name="T63" fmla="*/ 112 h 312"/>
              <a:gd name="T64" fmla="*/ 0 w 624"/>
              <a:gd name="T65" fmla="*/ 116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4" h="312">
                <a:moveTo>
                  <a:pt x="76" y="292"/>
                </a:moveTo>
                <a:cubicBezTo>
                  <a:pt x="95" y="312"/>
                  <a:pt x="95" y="312"/>
                  <a:pt x="95" y="312"/>
                </a:cubicBezTo>
                <a:cubicBezTo>
                  <a:pt x="119" y="309"/>
                  <a:pt x="119" y="309"/>
                  <a:pt x="119" y="309"/>
                </a:cubicBezTo>
                <a:cubicBezTo>
                  <a:pt x="156" y="304"/>
                  <a:pt x="156" y="304"/>
                  <a:pt x="156" y="304"/>
                </a:cubicBezTo>
                <a:cubicBezTo>
                  <a:pt x="148" y="282"/>
                  <a:pt x="148" y="282"/>
                  <a:pt x="148" y="282"/>
                </a:cubicBezTo>
                <a:cubicBezTo>
                  <a:pt x="147" y="282"/>
                  <a:pt x="148" y="281"/>
                  <a:pt x="148" y="281"/>
                </a:cubicBezTo>
                <a:cubicBezTo>
                  <a:pt x="182" y="242"/>
                  <a:pt x="182" y="242"/>
                  <a:pt x="182" y="242"/>
                </a:cubicBezTo>
                <a:cubicBezTo>
                  <a:pt x="209" y="200"/>
                  <a:pt x="209" y="200"/>
                  <a:pt x="209" y="200"/>
                </a:cubicBezTo>
                <a:cubicBezTo>
                  <a:pt x="209" y="199"/>
                  <a:pt x="210" y="199"/>
                  <a:pt x="210" y="199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317" y="127"/>
                  <a:pt x="317" y="127"/>
                  <a:pt x="317" y="127"/>
                </a:cubicBezTo>
                <a:cubicBezTo>
                  <a:pt x="317" y="127"/>
                  <a:pt x="317" y="126"/>
                  <a:pt x="317" y="126"/>
                </a:cubicBezTo>
                <a:cubicBezTo>
                  <a:pt x="317" y="126"/>
                  <a:pt x="318" y="126"/>
                  <a:pt x="318" y="126"/>
                </a:cubicBezTo>
                <a:cubicBezTo>
                  <a:pt x="400" y="174"/>
                  <a:pt x="400" y="174"/>
                  <a:pt x="400" y="174"/>
                </a:cubicBezTo>
                <a:cubicBezTo>
                  <a:pt x="401" y="175"/>
                  <a:pt x="401" y="175"/>
                  <a:pt x="401" y="175"/>
                </a:cubicBezTo>
                <a:cubicBezTo>
                  <a:pt x="398" y="234"/>
                  <a:pt x="398" y="234"/>
                  <a:pt x="398" y="234"/>
                </a:cubicBezTo>
                <a:cubicBezTo>
                  <a:pt x="426" y="250"/>
                  <a:pt x="426" y="250"/>
                  <a:pt x="426" y="250"/>
                </a:cubicBezTo>
                <a:cubicBezTo>
                  <a:pt x="464" y="255"/>
                  <a:pt x="464" y="255"/>
                  <a:pt x="464" y="255"/>
                </a:cubicBezTo>
                <a:cubicBezTo>
                  <a:pt x="498" y="260"/>
                  <a:pt x="498" y="260"/>
                  <a:pt x="498" y="260"/>
                </a:cubicBezTo>
                <a:cubicBezTo>
                  <a:pt x="624" y="215"/>
                  <a:pt x="624" y="215"/>
                  <a:pt x="624" y="215"/>
                </a:cubicBezTo>
                <a:moveTo>
                  <a:pt x="264" y="0"/>
                </a:moveTo>
                <a:cubicBezTo>
                  <a:pt x="242" y="8"/>
                  <a:pt x="242" y="8"/>
                  <a:pt x="242" y="8"/>
                </a:cubicBezTo>
                <a:cubicBezTo>
                  <a:pt x="194" y="24"/>
                  <a:pt x="194" y="24"/>
                  <a:pt x="194" y="24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61" y="71"/>
                  <a:pt x="161" y="71"/>
                  <a:pt x="161" y="71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55" y="80"/>
                  <a:pt x="155" y="80"/>
                  <a:pt x="154" y="80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1" y="77"/>
                  <a:pt x="151" y="77"/>
                  <a:pt x="151" y="77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1" y="112"/>
                  <a:pt x="11" y="112"/>
                  <a:pt x="11" y="112"/>
                </a:cubicBezTo>
                <a:cubicBezTo>
                  <a:pt x="0" y="116"/>
                  <a:pt x="0" y="116"/>
                  <a:pt x="0" y="116"/>
                </a:cubicBez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6267451" y="3465513"/>
            <a:ext cx="25400" cy="134938"/>
          </a:xfrm>
          <a:custGeom>
            <a:avLst/>
            <a:gdLst>
              <a:gd name="T0" fmla="*/ 16 w 16"/>
              <a:gd name="T1" fmla="*/ 85 h 85"/>
              <a:gd name="T2" fmla="*/ 8 w 16"/>
              <a:gd name="T3" fmla="*/ 77 h 85"/>
              <a:gd name="T4" fmla="*/ 4 w 16"/>
              <a:gd name="T5" fmla="*/ 13 h 85"/>
              <a:gd name="T6" fmla="*/ 0 w 16"/>
              <a:gd name="T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85">
                <a:moveTo>
                  <a:pt x="16" y="85"/>
                </a:moveTo>
                <a:lnTo>
                  <a:pt x="8" y="77"/>
                </a:lnTo>
                <a:lnTo>
                  <a:pt x="4" y="13"/>
                </a:lnTo>
                <a:lnTo>
                  <a:pt x="0" y="0"/>
                </a:lnTo>
              </a:path>
            </a:pathLst>
          </a:custGeom>
          <a:noFill/>
          <a:ln w="14288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4298951" y="7938"/>
            <a:ext cx="4551363" cy="6842125"/>
          </a:xfrm>
          <a:custGeom>
            <a:avLst/>
            <a:gdLst>
              <a:gd name="T0" fmla="*/ 63 w 1786"/>
              <a:gd name="T1" fmla="*/ 473 h 2685"/>
              <a:gd name="T2" fmla="*/ 125 w 1786"/>
              <a:gd name="T3" fmla="*/ 454 h 2685"/>
              <a:gd name="T4" fmla="*/ 175 w 1786"/>
              <a:gd name="T5" fmla="*/ 453 h 2685"/>
              <a:gd name="T6" fmla="*/ 200 w 1786"/>
              <a:gd name="T7" fmla="*/ 459 h 2685"/>
              <a:gd name="T8" fmla="*/ 202 w 1786"/>
              <a:gd name="T9" fmla="*/ 459 h 2685"/>
              <a:gd name="T10" fmla="*/ 263 w 1786"/>
              <a:gd name="T11" fmla="*/ 425 h 2685"/>
              <a:gd name="T12" fmla="*/ 414 w 1786"/>
              <a:gd name="T13" fmla="*/ 128 h 2685"/>
              <a:gd name="T14" fmla="*/ 527 w 1786"/>
              <a:gd name="T15" fmla="*/ 151 h 2685"/>
              <a:gd name="T16" fmla="*/ 575 w 1786"/>
              <a:gd name="T17" fmla="*/ 260 h 2685"/>
              <a:gd name="T18" fmla="*/ 626 w 1786"/>
              <a:gd name="T19" fmla="*/ 326 h 2685"/>
              <a:gd name="T20" fmla="*/ 674 w 1786"/>
              <a:gd name="T21" fmla="*/ 383 h 2685"/>
              <a:gd name="T22" fmla="*/ 759 w 1786"/>
              <a:gd name="T23" fmla="*/ 361 h 2685"/>
              <a:gd name="T24" fmla="*/ 850 w 1786"/>
              <a:gd name="T25" fmla="*/ 395 h 2685"/>
              <a:gd name="T26" fmla="*/ 881 w 1786"/>
              <a:gd name="T27" fmla="*/ 304 h 2685"/>
              <a:gd name="T28" fmla="*/ 968 w 1786"/>
              <a:gd name="T29" fmla="*/ 203 h 2685"/>
              <a:gd name="T30" fmla="*/ 1124 w 1786"/>
              <a:gd name="T31" fmla="*/ 72 h 2685"/>
              <a:gd name="T32" fmla="*/ 1337 w 1786"/>
              <a:gd name="T33" fmla="*/ 3 h 2685"/>
              <a:gd name="T34" fmla="*/ 1304 w 1786"/>
              <a:gd name="T35" fmla="*/ 232 h 2685"/>
              <a:gd name="T36" fmla="*/ 1333 w 1786"/>
              <a:gd name="T37" fmla="*/ 265 h 2685"/>
              <a:gd name="T38" fmla="*/ 1413 w 1786"/>
              <a:gd name="T39" fmla="*/ 260 h 2685"/>
              <a:gd name="T40" fmla="*/ 1703 w 1786"/>
              <a:gd name="T41" fmla="*/ 301 h 2685"/>
              <a:gd name="T42" fmla="*/ 1684 w 1786"/>
              <a:gd name="T43" fmla="*/ 384 h 2685"/>
              <a:gd name="T44" fmla="*/ 1579 w 1786"/>
              <a:gd name="T45" fmla="*/ 467 h 2685"/>
              <a:gd name="T46" fmla="*/ 1535 w 1786"/>
              <a:gd name="T47" fmla="*/ 604 h 2685"/>
              <a:gd name="T48" fmla="*/ 1515 w 1786"/>
              <a:gd name="T49" fmla="*/ 728 h 2685"/>
              <a:gd name="T50" fmla="*/ 1446 w 1786"/>
              <a:gd name="T51" fmla="*/ 747 h 2685"/>
              <a:gd name="T52" fmla="*/ 1447 w 1786"/>
              <a:gd name="T53" fmla="*/ 801 h 2685"/>
              <a:gd name="T54" fmla="*/ 1417 w 1786"/>
              <a:gd name="T55" fmla="*/ 851 h 2685"/>
              <a:gd name="T56" fmla="*/ 1355 w 1786"/>
              <a:gd name="T57" fmla="*/ 1152 h 2685"/>
              <a:gd name="T58" fmla="*/ 1384 w 1786"/>
              <a:gd name="T59" fmla="*/ 1240 h 2685"/>
              <a:gd name="T60" fmla="*/ 1158 w 1786"/>
              <a:gd name="T61" fmla="*/ 1492 h 2685"/>
              <a:gd name="T62" fmla="*/ 1047 w 1786"/>
              <a:gd name="T63" fmla="*/ 1611 h 2685"/>
              <a:gd name="T64" fmla="*/ 1047 w 1786"/>
              <a:gd name="T65" fmla="*/ 1656 h 2685"/>
              <a:gd name="T66" fmla="*/ 978 w 1786"/>
              <a:gd name="T67" fmla="*/ 1856 h 2685"/>
              <a:gd name="T68" fmla="*/ 919 w 1786"/>
              <a:gd name="T69" fmla="*/ 2015 h 2685"/>
              <a:gd name="T70" fmla="*/ 877 w 1786"/>
              <a:gd name="T71" fmla="*/ 2051 h 2685"/>
              <a:gd name="T72" fmla="*/ 924 w 1786"/>
              <a:gd name="T73" fmla="*/ 2126 h 2685"/>
              <a:gd name="T74" fmla="*/ 1003 w 1786"/>
              <a:gd name="T75" fmla="*/ 2126 h 2685"/>
              <a:gd name="T76" fmla="*/ 1005 w 1786"/>
              <a:gd name="T77" fmla="*/ 2162 h 2685"/>
              <a:gd name="T78" fmla="*/ 1002 w 1786"/>
              <a:gd name="T79" fmla="*/ 2176 h 2685"/>
              <a:gd name="T80" fmla="*/ 980 w 1786"/>
              <a:gd name="T81" fmla="*/ 2339 h 2685"/>
              <a:gd name="T82" fmla="*/ 995 w 1786"/>
              <a:gd name="T83" fmla="*/ 2437 h 2685"/>
              <a:gd name="T84" fmla="*/ 969 w 1786"/>
              <a:gd name="T85" fmla="*/ 2471 h 2685"/>
              <a:gd name="T86" fmla="*/ 911 w 1786"/>
              <a:gd name="T87" fmla="*/ 2630 h 2685"/>
              <a:gd name="T88" fmla="*/ 830 w 1786"/>
              <a:gd name="T89" fmla="*/ 2659 h 2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86" h="2685">
                <a:moveTo>
                  <a:pt x="0" y="439"/>
                </a:moveTo>
                <a:cubicBezTo>
                  <a:pt x="30" y="444"/>
                  <a:pt x="30" y="444"/>
                  <a:pt x="30" y="444"/>
                </a:cubicBezTo>
                <a:cubicBezTo>
                  <a:pt x="63" y="473"/>
                  <a:pt x="63" y="473"/>
                  <a:pt x="63" y="473"/>
                </a:cubicBezTo>
                <a:cubicBezTo>
                  <a:pt x="73" y="481"/>
                  <a:pt x="73" y="481"/>
                  <a:pt x="73" y="481"/>
                </a:cubicBezTo>
                <a:cubicBezTo>
                  <a:pt x="73" y="481"/>
                  <a:pt x="74" y="481"/>
                  <a:pt x="74" y="481"/>
                </a:cubicBezTo>
                <a:cubicBezTo>
                  <a:pt x="125" y="454"/>
                  <a:pt x="125" y="454"/>
                  <a:pt x="125" y="454"/>
                </a:cubicBezTo>
                <a:cubicBezTo>
                  <a:pt x="147" y="477"/>
                  <a:pt x="147" y="477"/>
                  <a:pt x="147" y="477"/>
                </a:cubicBezTo>
                <a:cubicBezTo>
                  <a:pt x="149" y="478"/>
                  <a:pt x="149" y="478"/>
                  <a:pt x="149" y="478"/>
                </a:cubicBezTo>
                <a:cubicBezTo>
                  <a:pt x="175" y="453"/>
                  <a:pt x="175" y="453"/>
                  <a:pt x="175" y="453"/>
                </a:cubicBezTo>
                <a:cubicBezTo>
                  <a:pt x="188" y="456"/>
                  <a:pt x="188" y="456"/>
                  <a:pt x="188" y="456"/>
                </a:cubicBezTo>
                <a:cubicBezTo>
                  <a:pt x="200" y="459"/>
                  <a:pt x="200" y="459"/>
                  <a:pt x="200" y="459"/>
                </a:cubicBezTo>
                <a:cubicBezTo>
                  <a:pt x="200" y="459"/>
                  <a:pt x="200" y="459"/>
                  <a:pt x="200" y="459"/>
                </a:cubicBezTo>
                <a:cubicBezTo>
                  <a:pt x="200" y="459"/>
                  <a:pt x="200" y="459"/>
                  <a:pt x="201" y="460"/>
                </a:cubicBezTo>
                <a:cubicBezTo>
                  <a:pt x="201" y="460"/>
                  <a:pt x="201" y="460"/>
                  <a:pt x="202" y="459"/>
                </a:cubicBezTo>
                <a:cubicBezTo>
                  <a:pt x="202" y="459"/>
                  <a:pt x="202" y="459"/>
                  <a:pt x="202" y="459"/>
                </a:cubicBezTo>
                <a:cubicBezTo>
                  <a:pt x="209" y="460"/>
                  <a:pt x="209" y="460"/>
                  <a:pt x="209" y="460"/>
                </a:cubicBezTo>
                <a:cubicBezTo>
                  <a:pt x="212" y="436"/>
                  <a:pt x="212" y="436"/>
                  <a:pt x="212" y="436"/>
                </a:cubicBezTo>
                <a:cubicBezTo>
                  <a:pt x="263" y="425"/>
                  <a:pt x="263" y="425"/>
                  <a:pt x="263" y="425"/>
                </a:cubicBezTo>
                <a:cubicBezTo>
                  <a:pt x="283" y="385"/>
                  <a:pt x="283" y="385"/>
                  <a:pt x="283" y="385"/>
                </a:cubicBezTo>
                <a:cubicBezTo>
                  <a:pt x="375" y="40"/>
                  <a:pt x="375" y="40"/>
                  <a:pt x="375" y="40"/>
                </a:cubicBezTo>
                <a:cubicBezTo>
                  <a:pt x="414" y="128"/>
                  <a:pt x="414" y="128"/>
                  <a:pt x="414" y="128"/>
                </a:cubicBezTo>
                <a:cubicBezTo>
                  <a:pt x="415" y="141"/>
                  <a:pt x="415" y="141"/>
                  <a:pt x="415" y="141"/>
                </a:cubicBezTo>
                <a:cubicBezTo>
                  <a:pt x="456" y="172"/>
                  <a:pt x="456" y="172"/>
                  <a:pt x="456" y="172"/>
                </a:cubicBezTo>
                <a:cubicBezTo>
                  <a:pt x="527" y="151"/>
                  <a:pt x="527" y="151"/>
                  <a:pt x="527" y="151"/>
                </a:cubicBezTo>
                <a:cubicBezTo>
                  <a:pt x="527" y="253"/>
                  <a:pt x="527" y="253"/>
                  <a:pt x="527" y="253"/>
                </a:cubicBezTo>
                <a:cubicBezTo>
                  <a:pt x="545" y="256"/>
                  <a:pt x="545" y="256"/>
                  <a:pt x="545" y="256"/>
                </a:cubicBezTo>
                <a:cubicBezTo>
                  <a:pt x="575" y="260"/>
                  <a:pt x="575" y="260"/>
                  <a:pt x="575" y="260"/>
                </a:cubicBezTo>
                <a:cubicBezTo>
                  <a:pt x="607" y="302"/>
                  <a:pt x="607" y="302"/>
                  <a:pt x="607" y="302"/>
                </a:cubicBezTo>
                <a:cubicBezTo>
                  <a:pt x="625" y="324"/>
                  <a:pt x="625" y="324"/>
                  <a:pt x="625" y="324"/>
                </a:cubicBezTo>
                <a:cubicBezTo>
                  <a:pt x="626" y="326"/>
                  <a:pt x="626" y="326"/>
                  <a:pt x="626" y="326"/>
                </a:cubicBezTo>
                <a:cubicBezTo>
                  <a:pt x="626" y="326"/>
                  <a:pt x="627" y="326"/>
                  <a:pt x="627" y="326"/>
                </a:cubicBezTo>
                <a:cubicBezTo>
                  <a:pt x="674" y="344"/>
                  <a:pt x="674" y="344"/>
                  <a:pt x="674" y="344"/>
                </a:cubicBezTo>
                <a:cubicBezTo>
                  <a:pt x="674" y="383"/>
                  <a:pt x="674" y="383"/>
                  <a:pt x="674" y="383"/>
                </a:cubicBezTo>
                <a:cubicBezTo>
                  <a:pt x="674" y="383"/>
                  <a:pt x="674" y="383"/>
                  <a:pt x="675" y="384"/>
                </a:cubicBezTo>
                <a:cubicBezTo>
                  <a:pt x="675" y="384"/>
                  <a:pt x="675" y="384"/>
                  <a:pt x="675" y="384"/>
                </a:cubicBezTo>
                <a:cubicBezTo>
                  <a:pt x="759" y="361"/>
                  <a:pt x="759" y="361"/>
                  <a:pt x="759" y="361"/>
                </a:cubicBezTo>
                <a:cubicBezTo>
                  <a:pt x="817" y="384"/>
                  <a:pt x="817" y="384"/>
                  <a:pt x="817" y="384"/>
                </a:cubicBezTo>
                <a:cubicBezTo>
                  <a:pt x="848" y="395"/>
                  <a:pt x="848" y="395"/>
                  <a:pt x="848" y="395"/>
                </a:cubicBezTo>
                <a:cubicBezTo>
                  <a:pt x="850" y="395"/>
                  <a:pt x="850" y="395"/>
                  <a:pt x="850" y="395"/>
                </a:cubicBezTo>
                <a:cubicBezTo>
                  <a:pt x="864" y="397"/>
                  <a:pt x="864" y="397"/>
                  <a:pt x="864" y="397"/>
                </a:cubicBezTo>
                <a:cubicBezTo>
                  <a:pt x="865" y="396"/>
                  <a:pt x="865" y="396"/>
                  <a:pt x="865" y="396"/>
                </a:cubicBezTo>
                <a:cubicBezTo>
                  <a:pt x="881" y="304"/>
                  <a:pt x="881" y="304"/>
                  <a:pt x="881" y="304"/>
                </a:cubicBezTo>
                <a:cubicBezTo>
                  <a:pt x="926" y="230"/>
                  <a:pt x="926" y="230"/>
                  <a:pt x="926" y="230"/>
                </a:cubicBezTo>
                <a:cubicBezTo>
                  <a:pt x="968" y="203"/>
                  <a:pt x="968" y="203"/>
                  <a:pt x="968" y="203"/>
                </a:cubicBezTo>
                <a:cubicBezTo>
                  <a:pt x="968" y="203"/>
                  <a:pt x="968" y="203"/>
                  <a:pt x="968" y="203"/>
                </a:cubicBezTo>
                <a:cubicBezTo>
                  <a:pt x="981" y="140"/>
                  <a:pt x="981" y="140"/>
                  <a:pt x="981" y="140"/>
                </a:cubicBezTo>
                <a:cubicBezTo>
                  <a:pt x="1038" y="75"/>
                  <a:pt x="1038" y="75"/>
                  <a:pt x="1038" y="75"/>
                </a:cubicBezTo>
                <a:cubicBezTo>
                  <a:pt x="1124" y="72"/>
                  <a:pt x="1124" y="72"/>
                  <a:pt x="1124" y="72"/>
                </a:cubicBezTo>
                <a:cubicBezTo>
                  <a:pt x="1124" y="72"/>
                  <a:pt x="1124" y="72"/>
                  <a:pt x="1124" y="72"/>
                </a:cubicBezTo>
                <a:cubicBezTo>
                  <a:pt x="1222" y="0"/>
                  <a:pt x="1222" y="0"/>
                  <a:pt x="1222" y="0"/>
                </a:cubicBezTo>
                <a:cubicBezTo>
                  <a:pt x="1337" y="3"/>
                  <a:pt x="1337" y="3"/>
                  <a:pt x="1337" y="3"/>
                </a:cubicBezTo>
                <a:cubicBezTo>
                  <a:pt x="1359" y="28"/>
                  <a:pt x="1359" y="28"/>
                  <a:pt x="1359" y="28"/>
                </a:cubicBezTo>
                <a:cubicBezTo>
                  <a:pt x="1350" y="136"/>
                  <a:pt x="1350" y="136"/>
                  <a:pt x="1350" y="136"/>
                </a:cubicBezTo>
                <a:cubicBezTo>
                  <a:pt x="1304" y="232"/>
                  <a:pt x="1304" y="232"/>
                  <a:pt x="1304" y="232"/>
                </a:cubicBezTo>
                <a:cubicBezTo>
                  <a:pt x="1304" y="232"/>
                  <a:pt x="1304" y="233"/>
                  <a:pt x="1304" y="233"/>
                </a:cubicBezTo>
                <a:cubicBezTo>
                  <a:pt x="1331" y="264"/>
                  <a:pt x="1331" y="264"/>
                  <a:pt x="1331" y="264"/>
                </a:cubicBezTo>
                <a:cubicBezTo>
                  <a:pt x="1333" y="265"/>
                  <a:pt x="1333" y="265"/>
                  <a:pt x="1333" y="265"/>
                </a:cubicBezTo>
                <a:cubicBezTo>
                  <a:pt x="1404" y="265"/>
                  <a:pt x="1404" y="265"/>
                  <a:pt x="1404" y="265"/>
                </a:cubicBezTo>
                <a:cubicBezTo>
                  <a:pt x="1404" y="265"/>
                  <a:pt x="1404" y="265"/>
                  <a:pt x="1404" y="265"/>
                </a:cubicBezTo>
                <a:cubicBezTo>
                  <a:pt x="1413" y="260"/>
                  <a:pt x="1413" y="260"/>
                  <a:pt x="1413" y="260"/>
                </a:cubicBezTo>
                <a:cubicBezTo>
                  <a:pt x="1603" y="163"/>
                  <a:pt x="1603" y="163"/>
                  <a:pt x="1603" y="163"/>
                </a:cubicBezTo>
                <a:cubicBezTo>
                  <a:pt x="1708" y="157"/>
                  <a:pt x="1708" y="157"/>
                  <a:pt x="1708" y="157"/>
                </a:cubicBezTo>
                <a:cubicBezTo>
                  <a:pt x="1703" y="301"/>
                  <a:pt x="1703" y="301"/>
                  <a:pt x="1703" y="301"/>
                </a:cubicBezTo>
                <a:cubicBezTo>
                  <a:pt x="1703" y="302"/>
                  <a:pt x="1703" y="302"/>
                  <a:pt x="1704" y="302"/>
                </a:cubicBezTo>
                <a:cubicBezTo>
                  <a:pt x="1786" y="358"/>
                  <a:pt x="1786" y="358"/>
                  <a:pt x="1786" y="358"/>
                </a:cubicBezTo>
                <a:cubicBezTo>
                  <a:pt x="1684" y="384"/>
                  <a:pt x="1684" y="384"/>
                  <a:pt x="1684" y="384"/>
                </a:cubicBezTo>
                <a:cubicBezTo>
                  <a:pt x="1684" y="384"/>
                  <a:pt x="1683" y="384"/>
                  <a:pt x="1683" y="384"/>
                </a:cubicBezTo>
                <a:cubicBezTo>
                  <a:pt x="1626" y="490"/>
                  <a:pt x="1626" y="490"/>
                  <a:pt x="1626" y="490"/>
                </a:cubicBezTo>
                <a:cubicBezTo>
                  <a:pt x="1579" y="467"/>
                  <a:pt x="1579" y="467"/>
                  <a:pt x="1579" y="467"/>
                </a:cubicBezTo>
                <a:cubicBezTo>
                  <a:pt x="1579" y="466"/>
                  <a:pt x="1578" y="466"/>
                  <a:pt x="1578" y="466"/>
                </a:cubicBezTo>
                <a:cubicBezTo>
                  <a:pt x="1578" y="467"/>
                  <a:pt x="1578" y="467"/>
                  <a:pt x="1578" y="467"/>
                </a:cubicBezTo>
                <a:cubicBezTo>
                  <a:pt x="1535" y="604"/>
                  <a:pt x="1535" y="604"/>
                  <a:pt x="1535" y="604"/>
                </a:cubicBezTo>
                <a:cubicBezTo>
                  <a:pt x="1535" y="605"/>
                  <a:pt x="1535" y="605"/>
                  <a:pt x="1535" y="605"/>
                </a:cubicBezTo>
                <a:cubicBezTo>
                  <a:pt x="1580" y="672"/>
                  <a:pt x="1580" y="672"/>
                  <a:pt x="1580" y="672"/>
                </a:cubicBezTo>
                <a:cubicBezTo>
                  <a:pt x="1515" y="728"/>
                  <a:pt x="1515" y="728"/>
                  <a:pt x="1515" y="728"/>
                </a:cubicBezTo>
                <a:cubicBezTo>
                  <a:pt x="1447" y="746"/>
                  <a:pt x="1447" y="746"/>
                  <a:pt x="1447" y="746"/>
                </a:cubicBezTo>
                <a:cubicBezTo>
                  <a:pt x="1446" y="746"/>
                  <a:pt x="1446" y="746"/>
                  <a:pt x="1446" y="746"/>
                </a:cubicBezTo>
                <a:cubicBezTo>
                  <a:pt x="1446" y="747"/>
                  <a:pt x="1446" y="747"/>
                  <a:pt x="1446" y="747"/>
                </a:cubicBezTo>
                <a:cubicBezTo>
                  <a:pt x="1454" y="765"/>
                  <a:pt x="1454" y="765"/>
                  <a:pt x="1454" y="765"/>
                </a:cubicBezTo>
                <a:cubicBezTo>
                  <a:pt x="1482" y="801"/>
                  <a:pt x="1482" y="801"/>
                  <a:pt x="1482" y="801"/>
                </a:cubicBezTo>
                <a:cubicBezTo>
                  <a:pt x="1447" y="801"/>
                  <a:pt x="1447" y="801"/>
                  <a:pt x="1447" y="801"/>
                </a:cubicBezTo>
                <a:cubicBezTo>
                  <a:pt x="1447" y="801"/>
                  <a:pt x="1446" y="801"/>
                  <a:pt x="1446" y="801"/>
                </a:cubicBezTo>
                <a:cubicBezTo>
                  <a:pt x="1418" y="849"/>
                  <a:pt x="1418" y="849"/>
                  <a:pt x="1418" y="849"/>
                </a:cubicBezTo>
                <a:cubicBezTo>
                  <a:pt x="1417" y="851"/>
                  <a:pt x="1417" y="851"/>
                  <a:pt x="1417" y="851"/>
                </a:cubicBezTo>
                <a:cubicBezTo>
                  <a:pt x="1364" y="997"/>
                  <a:pt x="1364" y="997"/>
                  <a:pt x="1364" y="997"/>
                </a:cubicBezTo>
                <a:cubicBezTo>
                  <a:pt x="1363" y="1001"/>
                  <a:pt x="1363" y="1001"/>
                  <a:pt x="1363" y="1001"/>
                </a:cubicBezTo>
                <a:cubicBezTo>
                  <a:pt x="1355" y="1152"/>
                  <a:pt x="1355" y="1152"/>
                  <a:pt x="1355" y="1152"/>
                </a:cubicBezTo>
                <a:cubicBezTo>
                  <a:pt x="1356" y="1154"/>
                  <a:pt x="1356" y="1154"/>
                  <a:pt x="1356" y="1154"/>
                </a:cubicBezTo>
                <a:cubicBezTo>
                  <a:pt x="1442" y="1183"/>
                  <a:pt x="1442" y="1183"/>
                  <a:pt x="1442" y="1183"/>
                </a:cubicBezTo>
                <a:cubicBezTo>
                  <a:pt x="1384" y="1240"/>
                  <a:pt x="1384" y="1240"/>
                  <a:pt x="1384" y="1240"/>
                </a:cubicBezTo>
                <a:cubicBezTo>
                  <a:pt x="1384" y="1241"/>
                  <a:pt x="1384" y="1241"/>
                  <a:pt x="1384" y="1241"/>
                </a:cubicBezTo>
                <a:cubicBezTo>
                  <a:pt x="1397" y="1297"/>
                  <a:pt x="1397" y="1297"/>
                  <a:pt x="1397" y="1297"/>
                </a:cubicBezTo>
                <a:cubicBezTo>
                  <a:pt x="1158" y="1492"/>
                  <a:pt x="1158" y="1492"/>
                  <a:pt x="1158" y="1492"/>
                </a:cubicBezTo>
                <a:cubicBezTo>
                  <a:pt x="1156" y="1494"/>
                  <a:pt x="1156" y="1494"/>
                  <a:pt x="1156" y="1494"/>
                </a:cubicBezTo>
                <a:cubicBezTo>
                  <a:pt x="1118" y="1568"/>
                  <a:pt x="1118" y="1568"/>
                  <a:pt x="1118" y="1568"/>
                </a:cubicBezTo>
                <a:cubicBezTo>
                  <a:pt x="1047" y="1611"/>
                  <a:pt x="1047" y="1611"/>
                  <a:pt x="1047" y="1611"/>
                </a:cubicBezTo>
                <a:cubicBezTo>
                  <a:pt x="1047" y="1611"/>
                  <a:pt x="1047" y="1611"/>
                  <a:pt x="1047" y="1612"/>
                </a:cubicBezTo>
                <a:cubicBezTo>
                  <a:pt x="1047" y="1655"/>
                  <a:pt x="1047" y="1655"/>
                  <a:pt x="1047" y="1655"/>
                </a:cubicBezTo>
                <a:cubicBezTo>
                  <a:pt x="1047" y="1655"/>
                  <a:pt x="1047" y="1656"/>
                  <a:pt x="1047" y="1656"/>
                </a:cubicBezTo>
                <a:cubicBezTo>
                  <a:pt x="1083" y="1670"/>
                  <a:pt x="1083" y="1670"/>
                  <a:pt x="1083" y="1670"/>
                </a:cubicBezTo>
                <a:cubicBezTo>
                  <a:pt x="977" y="1854"/>
                  <a:pt x="977" y="1854"/>
                  <a:pt x="977" y="1854"/>
                </a:cubicBezTo>
                <a:cubicBezTo>
                  <a:pt x="978" y="1856"/>
                  <a:pt x="978" y="1856"/>
                  <a:pt x="978" y="1856"/>
                </a:cubicBezTo>
                <a:cubicBezTo>
                  <a:pt x="1026" y="1865"/>
                  <a:pt x="1026" y="1865"/>
                  <a:pt x="1026" y="1865"/>
                </a:cubicBezTo>
                <a:cubicBezTo>
                  <a:pt x="1054" y="1989"/>
                  <a:pt x="1054" y="1989"/>
                  <a:pt x="1054" y="1989"/>
                </a:cubicBezTo>
                <a:cubicBezTo>
                  <a:pt x="919" y="2015"/>
                  <a:pt x="919" y="2015"/>
                  <a:pt x="919" y="2015"/>
                </a:cubicBezTo>
                <a:cubicBezTo>
                  <a:pt x="919" y="2015"/>
                  <a:pt x="919" y="2015"/>
                  <a:pt x="918" y="2015"/>
                </a:cubicBezTo>
                <a:cubicBezTo>
                  <a:pt x="876" y="2049"/>
                  <a:pt x="876" y="2049"/>
                  <a:pt x="876" y="2049"/>
                </a:cubicBezTo>
                <a:cubicBezTo>
                  <a:pt x="877" y="2051"/>
                  <a:pt x="877" y="2051"/>
                  <a:pt x="877" y="2051"/>
                </a:cubicBezTo>
                <a:cubicBezTo>
                  <a:pt x="907" y="2099"/>
                  <a:pt x="907" y="2099"/>
                  <a:pt x="907" y="2099"/>
                </a:cubicBezTo>
                <a:cubicBezTo>
                  <a:pt x="922" y="2125"/>
                  <a:pt x="922" y="2125"/>
                  <a:pt x="922" y="2125"/>
                </a:cubicBezTo>
                <a:cubicBezTo>
                  <a:pt x="924" y="2126"/>
                  <a:pt x="924" y="2126"/>
                  <a:pt x="924" y="2126"/>
                </a:cubicBezTo>
                <a:cubicBezTo>
                  <a:pt x="959" y="2100"/>
                  <a:pt x="959" y="2100"/>
                  <a:pt x="959" y="2100"/>
                </a:cubicBezTo>
                <a:cubicBezTo>
                  <a:pt x="1002" y="2126"/>
                  <a:pt x="1002" y="2126"/>
                  <a:pt x="1002" y="2126"/>
                </a:cubicBezTo>
                <a:cubicBezTo>
                  <a:pt x="1002" y="2126"/>
                  <a:pt x="1003" y="2126"/>
                  <a:pt x="1003" y="2126"/>
                </a:cubicBezTo>
                <a:cubicBezTo>
                  <a:pt x="1014" y="2121"/>
                  <a:pt x="1014" y="2121"/>
                  <a:pt x="1014" y="2121"/>
                </a:cubicBezTo>
                <a:cubicBezTo>
                  <a:pt x="1031" y="2114"/>
                  <a:pt x="1031" y="2114"/>
                  <a:pt x="1031" y="2114"/>
                </a:cubicBezTo>
                <a:cubicBezTo>
                  <a:pt x="1005" y="2162"/>
                  <a:pt x="1005" y="2162"/>
                  <a:pt x="1005" y="2162"/>
                </a:cubicBezTo>
                <a:cubicBezTo>
                  <a:pt x="1001" y="2169"/>
                  <a:pt x="1001" y="2169"/>
                  <a:pt x="1001" y="2169"/>
                </a:cubicBezTo>
                <a:cubicBezTo>
                  <a:pt x="1001" y="2169"/>
                  <a:pt x="1001" y="2169"/>
                  <a:pt x="1001" y="2170"/>
                </a:cubicBezTo>
                <a:cubicBezTo>
                  <a:pt x="1002" y="2176"/>
                  <a:pt x="1002" y="2176"/>
                  <a:pt x="1002" y="2176"/>
                </a:cubicBezTo>
                <a:cubicBezTo>
                  <a:pt x="1013" y="2221"/>
                  <a:pt x="1013" y="2221"/>
                  <a:pt x="1013" y="2221"/>
                </a:cubicBezTo>
                <a:cubicBezTo>
                  <a:pt x="980" y="2338"/>
                  <a:pt x="980" y="2338"/>
                  <a:pt x="980" y="2338"/>
                </a:cubicBezTo>
                <a:cubicBezTo>
                  <a:pt x="979" y="2338"/>
                  <a:pt x="980" y="2339"/>
                  <a:pt x="980" y="2339"/>
                </a:cubicBezTo>
                <a:cubicBezTo>
                  <a:pt x="1000" y="2390"/>
                  <a:pt x="1000" y="2390"/>
                  <a:pt x="1000" y="2390"/>
                </a:cubicBezTo>
                <a:cubicBezTo>
                  <a:pt x="1010" y="2416"/>
                  <a:pt x="1010" y="2416"/>
                  <a:pt x="1010" y="2416"/>
                </a:cubicBezTo>
                <a:cubicBezTo>
                  <a:pt x="995" y="2437"/>
                  <a:pt x="995" y="2437"/>
                  <a:pt x="995" y="2437"/>
                </a:cubicBezTo>
                <a:cubicBezTo>
                  <a:pt x="990" y="2444"/>
                  <a:pt x="990" y="2444"/>
                  <a:pt x="990" y="2444"/>
                </a:cubicBezTo>
                <a:cubicBezTo>
                  <a:pt x="976" y="2464"/>
                  <a:pt x="976" y="2464"/>
                  <a:pt x="976" y="2464"/>
                </a:cubicBezTo>
                <a:cubicBezTo>
                  <a:pt x="969" y="2471"/>
                  <a:pt x="969" y="2471"/>
                  <a:pt x="969" y="2471"/>
                </a:cubicBezTo>
                <a:cubicBezTo>
                  <a:pt x="969" y="2471"/>
                  <a:pt x="969" y="2472"/>
                  <a:pt x="969" y="2472"/>
                </a:cubicBezTo>
                <a:cubicBezTo>
                  <a:pt x="972" y="2550"/>
                  <a:pt x="972" y="2550"/>
                  <a:pt x="972" y="2550"/>
                </a:cubicBezTo>
                <a:cubicBezTo>
                  <a:pt x="911" y="2630"/>
                  <a:pt x="911" y="2630"/>
                  <a:pt x="911" y="2630"/>
                </a:cubicBezTo>
                <a:cubicBezTo>
                  <a:pt x="856" y="2651"/>
                  <a:pt x="856" y="2651"/>
                  <a:pt x="856" y="2651"/>
                </a:cubicBezTo>
                <a:cubicBezTo>
                  <a:pt x="832" y="2659"/>
                  <a:pt x="832" y="2659"/>
                  <a:pt x="832" y="2659"/>
                </a:cubicBezTo>
                <a:cubicBezTo>
                  <a:pt x="830" y="2659"/>
                  <a:pt x="830" y="2659"/>
                  <a:pt x="830" y="2659"/>
                </a:cubicBezTo>
                <a:cubicBezTo>
                  <a:pt x="817" y="2664"/>
                  <a:pt x="817" y="2664"/>
                  <a:pt x="817" y="2664"/>
                </a:cubicBezTo>
                <a:cubicBezTo>
                  <a:pt x="746" y="2685"/>
                  <a:pt x="746" y="2685"/>
                  <a:pt x="746" y="2685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Rectangle 61"/>
          <p:cNvSpPr>
            <a:spLocks noChangeArrowheads="1"/>
          </p:cNvSpPr>
          <p:nvPr/>
        </p:nvSpPr>
        <p:spPr bwMode="auto">
          <a:xfrm>
            <a:off x="6015038" y="64087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2"/>
          <p:cNvSpPr>
            <a:spLocks noChangeArrowheads="1"/>
          </p:cNvSpPr>
          <p:nvPr/>
        </p:nvSpPr>
        <p:spPr bwMode="auto">
          <a:xfrm>
            <a:off x="6356351" y="583406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5537201" y="58912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4"/>
          <p:cNvSpPr>
            <a:spLocks noChangeArrowheads="1"/>
          </p:cNvSpPr>
          <p:nvPr/>
        </p:nvSpPr>
        <p:spPr bwMode="auto">
          <a:xfrm>
            <a:off x="5899151" y="51165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5"/>
          <p:cNvSpPr>
            <a:spLocks noChangeArrowheads="1"/>
          </p:cNvSpPr>
          <p:nvPr/>
        </p:nvSpPr>
        <p:spPr bwMode="auto">
          <a:xfrm>
            <a:off x="4765676" y="528955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6"/>
          <p:cNvSpPr>
            <a:spLocks noChangeArrowheads="1"/>
          </p:cNvSpPr>
          <p:nvPr/>
        </p:nvSpPr>
        <p:spPr bwMode="auto">
          <a:xfrm>
            <a:off x="6370638" y="44688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7"/>
          <p:cNvSpPr>
            <a:spLocks noChangeArrowheads="1"/>
          </p:cNvSpPr>
          <p:nvPr/>
        </p:nvSpPr>
        <p:spPr bwMode="auto">
          <a:xfrm>
            <a:off x="4941888" y="475138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8"/>
          <p:cNvSpPr>
            <a:spLocks noChangeArrowheads="1"/>
          </p:cNvSpPr>
          <p:nvPr/>
        </p:nvSpPr>
        <p:spPr bwMode="auto">
          <a:xfrm>
            <a:off x="4549776" y="446881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9"/>
          <p:cNvSpPr>
            <a:spLocks noChangeArrowheads="1"/>
          </p:cNvSpPr>
          <p:nvPr/>
        </p:nvSpPr>
        <p:spPr bwMode="auto">
          <a:xfrm>
            <a:off x="6189663" y="392588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1108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4724401" y="389096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5145088" y="3425825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1103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2"/>
          <p:cNvSpPr>
            <a:spLocks noChangeArrowheads="1"/>
          </p:cNvSpPr>
          <p:nvPr/>
        </p:nvSpPr>
        <p:spPr bwMode="auto">
          <a:xfrm>
            <a:off x="4567238" y="343376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5749926" y="32639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6862763" y="26924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5"/>
          <p:cNvSpPr>
            <a:spLocks noChangeArrowheads="1"/>
          </p:cNvSpPr>
          <p:nvPr/>
        </p:nvSpPr>
        <p:spPr bwMode="auto">
          <a:xfrm>
            <a:off x="4179888" y="301148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4697413" y="2366963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7"/>
          <p:cNvSpPr>
            <a:spLocks noChangeArrowheads="1"/>
          </p:cNvSpPr>
          <p:nvPr/>
        </p:nvSpPr>
        <p:spPr bwMode="auto">
          <a:xfrm>
            <a:off x="4110038" y="2270125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7270751" y="147478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7097713" y="60325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5440363" y="10493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1160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1"/>
          <p:cNvSpPr>
            <a:spLocks noChangeArrowheads="1"/>
          </p:cNvSpPr>
          <p:nvPr/>
        </p:nvSpPr>
        <p:spPr bwMode="auto">
          <a:xfrm>
            <a:off x="4803776" y="17780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2"/>
          <p:cNvSpPr>
            <a:spLocks noChangeArrowheads="1"/>
          </p:cNvSpPr>
          <p:nvPr/>
        </p:nvSpPr>
        <p:spPr bwMode="auto">
          <a:xfrm>
            <a:off x="4095751" y="1100138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3554413" y="1765300"/>
            <a:ext cx="2238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1151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4"/>
          <p:cNvSpPr>
            <a:spLocks noChangeArrowheads="1"/>
          </p:cNvSpPr>
          <p:nvPr/>
        </p:nvSpPr>
        <p:spPr bwMode="auto">
          <a:xfrm>
            <a:off x="5338763" y="942975"/>
            <a:ext cx="241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5"/>
          <p:cNvSpPr>
            <a:spLocks noChangeArrowheads="1"/>
          </p:cNvSpPr>
          <p:nvPr/>
        </p:nvSpPr>
        <p:spPr bwMode="auto">
          <a:xfrm>
            <a:off x="5527676" y="942975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6"/>
          <p:cNvSpPr>
            <a:spLocks noChangeArrowheads="1"/>
          </p:cNvSpPr>
          <p:nvPr/>
        </p:nvSpPr>
        <p:spPr bwMode="auto">
          <a:xfrm>
            <a:off x="5575301" y="942975"/>
            <a:ext cx="1619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7"/>
          <p:cNvSpPr>
            <a:spLocks noChangeArrowheads="1"/>
          </p:cNvSpPr>
          <p:nvPr/>
        </p:nvSpPr>
        <p:spPr bwMode="auto">
          <a:xfrm>
            <a:off x="5683251" y="942975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5718176" y="942975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9"/>
          <p:cNvSpPr>
            <a:spLocks noChangeArrowheads="1"/>
          </p:cNvSpPr>
          <p:nvPr/>
        </p:nvSpPr>
        <p:spPr bwMode="auto">
          <a:xfrm>
            <a:off x="4743451" y="1682750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90"/>
          <p:cNvSpPr>
            <a:spLocks noChangeArrowheads="1"/>
          </p:cNvSpPr>
          <p:nvPr/>
        </p:nvSpPr>
        <p:spPr bwMode="auto">
          <a:xfrm>
            <a:off x="4787901" y="1682750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1"/>
          <p:cNvSpPr>
            <a:spLocks noChangeArrowheads="1"/>
          </p:cNvSpPr>
          <p:nvPr/>
        </p:nvSpPr>
        <p:spPr bwMode="auto">
          <a:xfrm>
            <a:off x="4833938" y="1682750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2"/>
          <p:cNvSpPr>
            <a:spLocks noChangeArrowheads="1"/>
          </p:cNvSpPr>
          <p:nvPr/>
        </p:nvSpPr>
        <p:spPr bwMode="auto">
          <a:xfrm>
            <a:off x="4916488" y="1682750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3948113" y="993775"/>
            <a:ext cx="219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4"/>
          <p:cNvSpPr>
            <a:spLocks noChangeArrowheads="1"/>
          </p:cNvSpPr>
          <p:nvPr/>
        </p:nvSpPr>
        <p:spPr bwMode="auto">
          <a:xfrm>
            <a:off x="4113213" y="993775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5"/>
          <p:cNvSpPr>
            <a:spLocks noChangeArrowheads="1"/>
          </p:cNvSpPr>
          <p:nvPr/>
        </p:nvSpPr>
        <p:spPr bwMode="auto">
          <a:xfrm>
            <a:off x="4159251" y="993775"/>
            <a:ext cx="304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6"/>
          <p:cNvSpPr>
            <a:spLocks noChangeArrowheads="1"/>
          </p:cNvSpPr>
          <p:nvPr/>
        </p:nvSpPr>
        <p:spPr bwMode="auto">
          <a:xfrm>
            <a:off x="4033838" y="2171700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7"/>
          <p:cNvSpPr>
            <a:spLocks noChangeArrowheads="1"/>
          </p:cNvSpPr>
          <p:nvPr/>
        </p:nvSpPr>
        <p:spPr bwMode="auto">
          <a:xfrm>
            <a:off x="4084638" y="2171700"/>
            <a:ext cx="219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4251326" y="2171700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99"/>
          <p:cNvSpPr>
            <a:spLocks noChangeArrowheads="1"/>
          </p:cNvSpPr>
          <p:nvPr/>
        </p:nvSpPr>
        <p:spPr bwMode="auto">
          <a:xfrm>
            <a:off x="4303713" y="2171700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100"/>
          <p:cNvSpPr>
            <a:spLocks noChangeArrowheads="1"/>
          </p:cNvSpPr>
          <p:nvPr/>
        </p:nvSpPr>
        <p:spPr bwMode="auto">
          <a:xfrm>
            <a:off x="3516313" y="1670050"/>
            <a:ext cx="21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Utsi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01"/>
          <p:cNvSpPr>
            <a:spLocks noChangeArrowheads="1"/>
          </p:cNvSpPr>
          <p:nvPr/>
        </p:nvSpPr>
        <p:spPr bwMode="auto">
          <a:xfrm>
            <a:off x="3679826" y="1670050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02"/>
          <p:cNvSpPr>
            <a:spLocks noChangeArrowheads="1"/>
          </p:cNvSpPr>
          <p:nvPr/>
        </p:nvSpPr>
        <p:spPr bwMode="auto">
          <a:xfrm>
            <a:off x="3713163" y="1670050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4673601" y="2270125"/>
            <a:ext cx="2619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Bokn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04"/>
          <p:cNvSpPr>
            <a:spLocks noChangeArrowheads="1"/>
          </p:cNvSpPr>
          <p:nvPr/>
        </p:nvSpPr>
        <p:spPr bwMode="auto">
          <a:xfrm>
            <a:off x="4116388" y="2913063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05"/>
          <p:cNvSpPr>
            <a:spLocks noChangeArrowheads="1"/>
          </p:cNvSpPr>
          <p:nvPr/>
        </p:nvSpPr>
        <p:spPr bwMode="auto">
          <a:xfrm>
            <a:off x="4164013" y="2913063"/>
            <a:ext cx="1952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vits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06"/>
          <p:cNvSpPr>
            <a:spLocks noChangeArrowheads="1"/>
          </p:cNvSpPr>
          <p:nvPr/>
        </p:nvSpPr>
        <p:spPr bwMode="auto">
          <a:xfrm>
            <a:off x="4306888" y="2913063"/>
            <a:ext cx="1063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07"/>
          <p:cNvSpPr>
            <a:spLocks noChangeArrowheads="1"/>
          </p:cNvSpPr>
          <p:nvPr/>
        </p:nvSpPr>
        <p:spPr bwMode="auto">
          <a:xfrm>
            <a:off x="4360863" y="2913063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6707188" y="2593975"/>
            <a:ext cx="527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Hjelmeland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09"/>
          <p:cNvSpPr>
            <a:spLocks noChangeArrowheads="1"/>
          </p:cNvSpPr>
          <p:nvPr/>
        </p:nvSpPr>
        <p:spPr bwMode="auto">
          <a:xfrm>
            <a:off x="7229476" y="1379538"/>
            <a:ext cx="3032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Suldal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10"/>
          <p:cNvSpPr>
            <a:spLocks noChangeArrowheads="1"/>
          </p:cNvSpPr>
          <p:nvPr/>
        </p:nvSpPr>
        <p:spPr bwMode="auto">
          <a:xfrm>
            <a:off x="7056438" y="508000"/>
            <a:ext cx="304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Sauda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11"/>
          <p:cNvSpPr>
            <a:spLocks noChangeArrowheads="1"/>
          </p:cNvSpPr>
          <p:nvPr/>
        </p:nvSpPr>
        <p:spPr bwMode="auto">
          <a:xfrm>
            <a:off x="5695951" y="3168650"/>
            <a:ext cx="1317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12"/>
          <p:cNvSpPr>
            <a:spLocks noChangeArrowheads="1"/>
          </p:cNvSpPr>
          <p:nvPr/>
        </p:nvSpPr>
        <p:spPr bwMode="auto">
          <a:xfrm>
            <a:off x="5776913" y="3168650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5810251" y="3168650"/>
            <a:ext cx="2111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14"/>
          <p:cNvSpPr>
            <a:spLocks noChangeArrowheads="1"/>
          </p:cNvSpPr>
          <p:nvPr/>
        </p:nvSpPr>
        <p:spPr bwMode="auto">
          <a:xfrm>
            <a:off x="4303713" y="3325813"/>
            <a:ext cx="4206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Randabe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15"/>
          <p:cNvSpPr>
            <a:spLocks noChangeArrowheads="1"/>
          </p:cNvSpPr>
          <p:nvPr/>
        </p:nvSpPr>
        <p:spPr bwMode="auto">
          <a:xfrm>
            <a:off x="4668838" y="332581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16"/>
          <p:cNvSpPr>
            <a:spLocks noChangeArrowheads="1"/>
          </p:cNvSpPr>
          <p:nvPr/>
        </p:nvSpPr>
        <p:spPr bwMode="auto">
          <a:xfrm>
            <a:off x="4702176" y="3325813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17"/>
          <p:cNvSpPr>
            <a:spLocks noChangeArrowheads="1"/>
          </p:cNvSpPr>
          <p:nvPr/>
        </p:nvSpPr>
        <p:spPr bwMode="auto">
          <a:xfrm>
            <a:off x="4719638" y="3794125"/>
            <a:ext cx="2270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18"/>
          <p:cNvSpPr>
            <a:spLocks noChangeArrowheads="1"/>
          </p:cNvSpPr>
          <p:nvPr/>
        </p:nvSpPr>
        <p:spPr bwMode="auto">
          <a:xfrm>
            <a:off x="6100763" y="3830638"/>
            <a:ext cx="4000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19"/>
          <p:cNvSpPr>
            <a:spLocks noChangeArrowheads="1"/>
          </p:cNvSpPr>
          <p:nvPr/>
        </p:nvSpPr>
        <p:spPr bwMode="auto">
          <a:xfrm>
            <a:off x="6302376" y="4370388"/>
            <a:ext cx="358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Gjesdal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20"/>
          <p:cNvSpPr>
            <a:spLocks noChangeArrowheads="1"/>
          </p:cNvSpPr>
          <p:nvPr/>
        </p:nvSpPr>
        <p:spPr bwMode="auto">
          <a:xfrm>
            <a:off x="4525963" y="4362450"/>
            <a:ext cx="2873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Klepp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21"/>
          <p:cNvSpPr>
            <a:spLocks noChangeArrowheads="1"/>
          </p:cNvSpPr>
          <p:nvPr/>
        </p:nvSpPr>
        <p:spPr bwMode="auto">
          <a:xfrm>
            <a:off x="4921251" y="4652963"/>
            <a:ext cx="2571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Time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22"/>
          <p:cNvSpPr>
            <a:spLocks noChangeArrowheads="1"/>
          </p:cNvSpPr>
          <p:nvPr/>
        </p:nvSpPr>
        <p:spPr bwMode="auto">
          <a:xfrm>
            <a:off x="5783263" y="5021263"/>
            <a:ext cx="2651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Bjerk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5994401" y="502126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24"/>
          <p:cNvSpPr>
            <a:spLocks noChangeArrowheads="1"/>
          </p:cNvSpPr>
          <p:nvPr/>
        </p:nvSpPr>
        <p:spPr bwMode="auto">
          <a:xfrm>
            <a:off x="6029326" y="5021263"/>
            <a:ext cx="2079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25"/>
          <p:cNvSpPr>
            <a:spLocks noChangeArrowheads="1"/>
          </p:cNvSpPr>
          <p:nvPr/>
        </p:nvSpPr>
        <p:spPr bwMode="auto">
          <a:xfrm>
            <a:off x="4794251" y="5194300"/>
            <a:ext cx="1651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26"/>
          <p:cNvSpPr>
            <a:spLocks noChangeArrowheads="1"/>
          </p:cNvSpPr>
          <p:nvPr/>
        </p:nvSpPr>
        <p:spPr bwMode="auto">
          <a:xfrm>
            <a:off x="5418138" y="5795963"/>
            <a:ext cx="127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27"/>
          <p:cNvSpPr>
            <a:spLocks noChangeArrowheads="1"/>
          </p:cNvSpPr>
          <p:nvPr/>
        </p:nvSpPr>
        <p:spPr bwMode="auto">
          <a:xfrm>
            <a:off x="5492751" y="5795963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28"/>
          <p:cNvSpPr>
            <a:spLocks noChangeArrowheads="1"/>
          </p:cNvSpPr>
          <p:nvPr/>
        </p:nvSpPr>
        <p:spPr bwMode="auto">
          <a:xfrm>
            <a:off x="5537201" y="5795963"/>
            <a:ext cx="1047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29"/>
          <p:cNvSpPr>
            <a:spLocks noChangeArrowheads="1"/>
          </p:cNvSpPr>
          <p:nvPr/>
        </p:nvSpPr>
        <p:spPr bwMode="auto">
          <a:xfrm>
            <a:off x="5589588" y="5795963"/>
            <a:ext cx="88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30"/>
          <p:cNvSpPr>
            <a:spLocks noChangeArrowheads="1"/>
          </p:cNvSpPr>
          <p:nvPr/>
        </p:nvSpPr>
        <p:spPr bwMode="auto">
          <a:xfrm>
            <a:off x="5621338" y="5795963"/>
            <a:ext cx="25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31"/>
          <p:cNvSpPr>
            <a:spLocks noChangeArrowheads="1"/>
          </p:cNvSpPr>
          <p:nvPr/>
        </p:nvSpPr>
        <p:spPr bwMode="auto">
          <a:xfrm>
            <a:off x="6335713" y="5738813"/>
            <a:ext cx="2571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32"/>
          <p:cNvSpPr>
            <a:spLocks noChangeArrowheads="1"/>
          </p:cNvSpPr>
          <p:nvPr/>
        </p:nvSpPr>
        <p:spPr bwMode="auto">
          <a:xfrm>
            <a:off x="5935663" y="6311900"/>
            <a:ext cx="3794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Sokndal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33"/>
          <p:cNvSpPr>
            <a:spLocks noChangeArrowheads="1"/>
          </p:cNvSpPr>
          <p:nvPr/>
        </p:nvSpPr>
        <p:spPr bwMode="auto">
          <a:xfrm>
            <a:off x="5022851" y="3321050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5068888" y="3321050"/>
            <a:ext cx="857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35"/>
          <p:cNvSpPr>
            <a:spLocks noChangeArrowheads="1"/>
          </p:cNvSpPr>
          <p:nvPr/>
        </p:nvSpPr>
        <p:spPr bwMode="auto">
          <a:xfrm>
            <a:off x="5102226" y="3321050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36"/>
          <p:cNvSpPr>
            <a:spLocks noChangeArrowheads="1"/>
          </p:cNvSpPr>
          <p:nvPr/>
        </p:nvSpPr>
        <p:spPr bwMode="auto">
          <a:xfrm>
            <a:off x="5149851" y="3321050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37"/>
          <p:cNvSpPr>
            <a:spLocks noChangeArrowheads="1"/>
          </p:cNvSpPr>
          <p:nvPr/>
        </p:nvSpPr>
        <p:spPr bwMode="auto">
          <a:xfrm>
            <a:off x="5194301" y="3321050"/>
            <a:ext cx="1555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38"/>
          <p:cNvSpPr>
            <a:spLocks noChangeArrowheads="1"/>
          </p:cNvSpPr>
          <p:nvPr/>
        </p:nvSpPr>
        <p:spPr bwMode="auto">
          <a:xfrm>
            <a:off x="5299076" y="3321050"/>
            <a:ext cx="101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39"/>
          <p:cNvSpPr>
            <a:spLocks noChangeArrowheads="1"/>
          </p:cNvSpPr>
          <p:nvPr/>
        </p:nvSpPr>
        <p:spPr bwMode="auto">
          <a:xfrm>
            <a:off x="5343526" y="3321050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Line 140"/>
          <p:cNvSpPr>
            <a:spLocks noChangeShapeType="1"/>
          </p:cNvSpPr>
          <p:nvPr/>
        </p:nvSpPr>
        <p:spPr bwMode="auto">
          <a:xfrm flipV="1">
            <a:off x="4156076" y="6719888"/>
            <a:ext cx="0" cy="666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Line 141"/>
          <p:cNvSpPr>
            <a:spLocks noChangeShapeType="1"/>
          </p:cNvSpPr>
          <p:nvPr/>
        </p:nvSpPr>
        <p:spPr bwMode="auto">
          <a:xfrm flipV="1">
            <a:off x="4913313" y="6719888"/>
            <a:ext cx="0" cy="666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Line 142"/>
          <p:cNvSpPr>
            <a:spLocks noChangeShapeType="1"/>
          </p:cNvSpPr>
          <p:nvPr/>
        </p:nvSpPr>
        <p:spPr bwMode="auto">
          <a:xfrm flipV="1">
            <a:off x="5292726" y="6719888"/>
            <a:ext cx="0" cy="635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Line 143"/>
          <p:cNvSpPr>
            <a:spLocks noChangeShapeType="1"/>
          </p:cNvSpPr>
          <p:nvPr/>
        </p:nvSpPr>
        <p:spPr bwMode="auto">
          <a:xfrm flipV="1">
            <a:off x="4344988" y="6751638"/>
            <a:ext cx="0" cy="349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Line 144"/>
          <p:cNvSpPr>
            <a:spLocks noChangeShapeType="1"/>
          </p:cNvSpPr>
          <p:nvPr/>
        </p:nvSpPr>
        <p:spPr bwMode="auto">
          <a:xfrm flipV="1">
            <a:off x="4533901" y="6719888"/>
            <a:ext cx="0" cy="666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Line 145"/>
          <p:cNvSpPr>
            <a:spLocks noChangeShapeType="1"/>
          </p:cNvSpPr>
          <p:nvPr/>
        </p:nvSpPr>
        <p:spPr bwMode="auto">
          <a:xfrm flipV="1">
            <a:off x="4724401" y="6751638"/>
            <a:ext cx="0" cy="349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Line 146"/>
          <p:cNvSpPr>
            <a:spLocks noChangeShapeType="1"/>
          </p:cNvSpPr>
          <p:nvPr/>
        </p:nvSpPr>
        <p:spPr bwMode="auto">
          <a:xfrm flipV="1">
            <a:off x="5102226" y="6751638"/>
            <a:ext cx="0" cy="349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Line 147"/>
          <p:cNvSpPr>
            <a:spLocks noChangeShapeType="1"/>
          </p:cNvSpPr>
          <p:nvPr/>
        </p:nvSpPr>
        <p:spPr bwMode="auto">
          <a:xfrm>
            <a:off x="4156076" y="6786563"/>
            <a:ext cx="113665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48"/>
          <p:cNvSpPr>
            <a:spLocks noEditPoints="1"/>
          </p:cNvSpPr>
          <p:nvPr/>
        </p:nvSpPr>
        <p:spPr bwMode="auto">
          <a:xfrm>
            <a:off x="4135438" y="6629400"/>
            <a:ext cx="39688" cy="60325"/>
          </a:xfrm>
          <a:custGeom>
            <a:avLst/>
            <a:gdLst>
              <a:gd name="T0" fmla="*/ 15 w 15"/>
              <a:gd name="T1" fmla="*/ 7 h 24"/>
              <a:gd name="T2" fmla="*/ 14 w 15"/>
              <a:gd name="T3" fmla="*/ 3 h 24"/>
              <a:gd name="T4" fmla="*/ 11 w 15"/>
              <a:gd name="T5" fmla="*/ 1 h 24"/>
              <a:gd name="T6" fmla="*/ 8 w 15"/>
              <a:gd name="T7" fmla="*/ 0 h 24"/>
              <a:gd name="T8" fmla="*/ 4 w 15"/>
              <a:gd name="T9" fmla="*/ 1 h 24"/>
              <a:gd name="T10" fmla="*/ 1 w 15"/>
              <a:gd name="T11" fmla="*/ 4 h 24"/>
              <a:gd name="T12" fmla="*/ 0 w 15"/>
              <a:gd name="T13" fmla="*/ 7 h 24"/>
              <a:gd name="T14" fmla="*/ 0 w 15"/>
              <a:gd name="T15" fmla="*/ 12 h 24"/>
              <a:gd name="T16" fmla="*/ 0 w 15"/>
              <a:gd name="T17" fmla="*/ 17 h 24"/>
              <a:gd name="T18" fmla="*/ 1 w 15"/>
              <a:gd name="T19" fmla="*/ 21 h 24"/>
              <a:gd name="T20" fmla="*/ 4 w 15"/>
              <a:gd name="T21" fmla="*/ 23 h 24"/>
              <a:gd name="T22" fmla="*/ 7 w 15"/>
              <a:gd name="T23" fmla="*/ 24 h 24"/>
              <a:gd name="T24" fmla="*/ 11 w 15"/>
              <a:gd name="T25" fmla="*/ 23 h 24"/>
              <a:gd name="T26" fmla="*/ 13 w 15"/>
              <a:gd name="T27" fmla="*/ 21 h 24"/>
              <a:gd name="T28" fmla="*/ 15 w 15"/>
              <a:gd name="T29" fmla="*/ 17 h 24"/>
              <a:gd name="T30" fmla="*/ 15 w 15"/>
              <a:gd name="T31" fmla="*/ 12 h 24"/>
              <a:gd name="T32" fmla="*/ 15 w 15"/>
              <a:gd name="T33" fmla="*/ 7 h 24"/>
              <a:gd name="T34" fmla="*/ 12 w 15"/>
              <a:gd name="T35" fmla="*/ 15 h 24"/>
              <a:gd name="T36" fmla="*/ 12 w 15"/>
              <a:gd name="T37" fmla="*/ 17 h 24"/>
              <a:gd name="T38" fmla="*/ 11 w 15"/>
              <a:gd name="T39" fmla="*/ 19 h 24"/>
              <a:gd name="T40" fmla="*/ 10 w 15"/>
              <a:gd name="T41" fmla="*/ 20 h 24"/>
              <a:gd name="T42" fmla="*/ 9 w 15"/>
              <a:gd name="T43" fmla="*/ 21 h 24"/>
              <a:gd name="T44" fmla="*/ 7 w 15"/>
              <a:gd name="T45" fmla="*/ 21 h 24"/>
              <a:gd name="T46" fmla="*/ 5 w 15"/>
              <a:gd name="T47" fmla="*/ 21 h 24"/>
              <a:gd name="T48" fmla="*/ 4 w 15"/>
              <a:gd name="T49" fmla="*/ 19 h 24"/>
              <a:gd name="T50" fmla="*/ 3 w 15"/>
              <a:gd name="T51" fmla="*/ 16 h 24"/>
              <a:gd name="T52" fmla="*/ 3 w 15"/>
              <a:gd name="T53" fmla="*/ 12 h 24"/>
              <a:gd name="T54" fmla="*/ 3 w 15"/>
              <a:gd name="T55" fmla="*/ 8 h 24"/>
              <a:gd name="T56" fmla="*/ 4 w 15"/>
              <a:gd name="T57" fmla="*/ 5 h 24"/>
              <a:gd name="T58" fmla="*/ 5 w 15"/>
              <a:gd name="T59" fmla="*/ 4 h 24"/>
              <a:gd name="T60" fmla="*/ 7 w 15"/>
              <a:gd name="T61" fmla="*/ 3 h 24"/>
              <a:gd name="T62" fmla="*/ 9 w 15"/>
              <a:gd name="T63" fmla="*/ 3 h 24"/>
              <a:gd name="T64" fmla="*/ 10 w 15"/>
              <a:gd name="T65" fmla="*/ 4 h 24"/>
              <a:gd name="T66" fmla="*/ 11 w 15"/>
              <a:gd name="T67" fmla="*/ 5 h 24"/>
              <a:gd name="T68" fmla="*/ 12 w 15"/>
              <a:gd name="T69" fmla="*/ 7 h 24"/>
              <a:gd name="T70" fmla="*/ 12 w 15"/>
              <a:gd name="T71" fmla="*/ 9 h 24"/>
              <a:gd name="T72" fmla="*/ 12 w 15"/>
              <a:gd name="T73" fmla="*/ 12 h 24"/>
              <a:gd name="T74" fmla="*/ 12 w 15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4">
                <a:moveTo>
                  <a:pt x="15" y="7"/>
                </a:moveTo>
                <a:cubicBezTo>
                  <a:pt x="15" y="6"/>
                  <a:pt x="14" y="4"/>
                  <a:pt x="14" y="3"/>
                </a:cubicBezTo>
                <a:cubicBezTo>
                  <a:pt x="13" y="2"/>
                  <a:pt x="12" y="2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2" y="3"/>
                  <a:pt x="1" y="4"/>
                </a:cubicBezTo>
                <a:cubicBezTo>
                  <a:pt x="1" y="5"/>
                  <a:pt x="0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0" y="19"/>
                  <a:pt x="1" y="20"/>
                  <a:pt x="1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7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3" y="21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5" y="14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1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8" y="3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4"/>
                  <a:pt x="11" y="5"/>
                  <a:pt x="11" y="5"/>
                </a:cubicBezTo>
                <a:cubicBezTo>
                  <a:pt x="11" y="6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49"/>
          <p:cNvSpPr>
            <a:spLocks/>
          </p:cNvSpPr>
          <p:nvPr/>
        </p:nvSpPr>
        <p:spPr bwMode="auto">
          <a:xfrm>
            <a:off x="4870451" y="6629400"/>
            <a:ext cx="38100" cy="57150"/>
          </a:xfrm>
          <a:custGeom>
            <a:avLst/>
            <a:gdLst>
              <a:gd name="T0" fmla="*/ 15 w 15"/>
              <a:gd name="T1" fmla="*/ 22 h 23"/>
              <a:gd name="T2" fmla="*/ 15 w 15"/>
              <a:gd name="T3" fmla="*/ 21 h 23"/>
              <a:gd name="T4" fmla="*/ 14 w 15"/>
              <a:gd name="T5" fmla="*/ 21 h 23"/>
              <a:gd name="T6" fmla="*/ 14 w 15"/>
              <a:gd name="T7" fmla="*/ 21 h 23"/>
              <a:gd name="T8" fmla="*/ 4 w 15"/>
              <a:gd name="T9" fmla="*/ 21 h 23"/>
              <a:gd name="T10" fmla="*/ 8 w 15"/>
              <a:gd name="T11" fmla="*/ 17 h 23"/>
              <a:gd name="T12" fmla="*/ 11 w 15"/>
              <a:gd name="T13" fmla="*/ 14 h 23"/>
              <a:gd name="T14" fmla="*/ 13 w 15"/>
              <a:gd name="T15" fmla="*/ 11 h 23"/>
              <a:gd name="T16" fmla="*/ 13 w 15"/>
              <a:gd name="T17" fmla="*/ 8 h 23"/>
              <a:gd name="T18" fmla="*/ 14 w 15"/>
              <a:gd name="T19" fmla="*/ 6 h 23"/>
              <a:gd name="T20" fmla="*/ 13 w 15"/>
              <a:gd name="T21" fmla="*/ 4 h 23"/>
              <a:gd name="T22" fmla="*/ 12 w 15"/>
              <a:gd name="T23" fmla="*/ 2 h 23"/>
              <a:gd name="T24" fmla="*/ 10 w 15"/>
              <a:gd name="T25" fmla="*/ 1 h 23"/>
              <a:gd name="T26" fmla="*/ 7 w 15"/>
              <a:gd name="T27" fmla="*/ 0 h 23"/>
              <a:gd name="T28" fmla="*/ 5 w 15"/>
              <a:gd name="T29" fmla="*/ 1 h 23"/>
              <a:gd name="T30" fmla="*/ 3 w 15"/>
              <a:gd name="T31" fmla="*/ 1 h 23"/>
              <a:gd name="T32" fmla="*/ 2 w 15"/>
              <a:gd name="T33" fmla="*/ 2 h 23"/>
              <a:gd name="T34" fmla="*/ 1 w 15"/>
              <a:gd name="T35" fmla="*/ 2 h 23"/>
              <a:gd name="T36" fmla="*/ 1 w 15"/>
              <a:gd name="T37" fmla="*/ 3 h 23"/>
              <a:gd name="T38" fmla="*/ 1 w 15"/>
              <a:gd name="T39" fmla="*/ 3 h 23"/>
              <a:gd name="T40" fmla="*/ 1 w 15"/>
              <a:gd name="T41" fmla="*/ 3 h 23"/>
              <a:gd name="T42" fmla="*/ 1 w 15"/>
              <a:gd name="T43" fmla="*/ 4 h 23"/>
              <a:gd name="T44" fmla="*/ 1 w 15"/>
              <a:gd name="T45" fmla="*/ 4 h 23"/>
              <a:gd name="T46" fmla="*/ 1 w 15"/>
              <a:gd name="T47" fmla="*/ 5 h 23"/>
              <a:gd name="T48" fmla="*/ 1 w 15"/>
              <a:gd name="T49" fmla="*/ 5 h 23"/>
              <a:gd name="T50" fmla="*/ 1 w 15"/>
              <a:gd name="T51" fmla="*/ 5 h 23"/>
              <a:gd name="T52" fmla="*/ 2 w 15"/>
              <a:gd name="T53" fmla="*/ 5 h 23"/>
              <a:gd name="T54" fmla="*/ 3 w 15"/>
              <a:gd name="T55" fmla="*/ 4 h 23"/>
              <a:gd name="T56" fmla="*/ 5 w 15"/>
              <a:gd name="T57" fmla="*/ 3 h 23"/>
              <a:gd name="T58" fmla="*/ 7 w 15"/>
              <a:gd name="T59" fmla="*/ 3 h 23"/>
              <a:gd name="T60" fmla="*/ 8 w 15"/>
              <a:gd name="T61" fmla="*/ 3 h 23"/>
              <a:gd name="T62" fmla="*/ 10 w 15"/>
              <a:gd name="T63" fmla="*/ 4 h 23"/>
              <a:gd name="T64" fmla="*/ 10 w 15"/>
              <a:gd name="T65" fmla="*/ 5 h 23"/>
              <a:gd name="T66" fmla="*/ 11 w 15"/>
              <a:gd name="T67" fmla="*/ 7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3 h 23"/>
              <a:gd name="T74" fmla="*/ 6 w 15"/>
              <a:gd name="T75" fmla="*/ 16 h 23"/>
              <a:gd name="T76" fmla="*/ 1 w 15"/>
              <a:gd name="T77" fmla="*/ 20 h 23"/>
              <a:gd name="T78" fmla="*/ 1 w 15"/>
              <a:gd name="T79" fmla="*/ 21 h 23"/>
              <a:gd name="T80" fmla="*/ 1 w 15"/>
              <a:gd name="T81" fmla="*/ 21 h 23"/>
              <a:gd name="T82" fmla="*/ 0 w 15"/>
              <a:gd name="T83" fmla="*/ 22 h 23"/>
              <a:gd name="T84" fmla="*/ 0 w 15"/>
              <a:gd name="T85" fmla="*/ 22 h 23"/>
              <a:gd name="T86" fmla="*/ 1 w 15"/>
              <a:gd name="T87" fmla="*/ 23 h 23"/>
              <a:gd name="T88" fmla="*/ 1 w 15"/>
              <a:gd name="T89" fmla="*/ 23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5 w 15"/>
              <a:gd name="T99" fmla="*/ 23 h 23"/>
              <a:gd name="T100" fmla="*/ 15 w 15"/>
              <a:gd name="T101" fmla="*/ 23 h 23"/>
              <a:gd name="T102" fmla="*/ 15 w 15"/>
              <a:gd name="T103" fmla="*/ 22 h 23"/>
              <a:gd name="T104" fmla="*/ 15 w 15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5" y="22"/>
                </a:moveTo>
                <a:cubicBezTo>
                  <a:pt x="15" y="21"/>
                  <a:pt x="15" y="21"/>
                  <a:pt x="15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6"/>
                  <a:pt x="10" y="15"/>
                  <a:pt x="11" y="14"/>
                </a:cubicBezTo>
                <a:cubicBezTo>
                  <a:pt x="12" y="13"/>
                  <a:pt x="12" y="12"/>
                  <a:pt x="13" y="11"/>
                </a:cubicBezTo>
                <a:cubicBezTo>
                  <a:pt x="13" y="10"/>
                  <a:pt x="13" y="9"/>
                  <a:pt x="13" y="8"/>
                </a:cubicBezTo>
                <a:cubicBezTo>
                  <a:pt x="14" y="8"/>
                  <a:pt x="14" y="7"/>
                  <a:pt x="14" y="6"/>
                </a:cubicBezTo>
                <a:cubicBezTo>
                  <a:pt x="14" y="5"/>
                  <a:pt x="14" y="5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4"/>
                  <a:pt x="3" y="4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1" y="6"/>
                  <a:pt x="11" y="7"/>
                </a:cubicBezTo>
                <a:cubicBezTo>
                  <a:pt x="11" y="7"/>
                  <a:pt x="11" y="8"/>
                  <a:pt x="10" y="8"/>
                </a:cubicBezTo>
                <a:cubicBezTo>
                  <a:pt x="10" y="9"/>
                  <a:pt x="10" y="10"/>
                  <a:pt x="10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8" y="13"/>
                  <a:pt x="7" y="14"/>
                  <a:pt x="6" y="16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50"/>
          <p:cNvSpPr>
            <a:spLocks noEditPoints="1"/>
          </p:cNvSpPr>
          <p:nvPr/>
        </p:nvSpPr>
        <p:spPr bwMode="auto">
          <a:xfrm>
            <a:off x="4916488" y="6629400"/>
            <a:ext cx="39688" cy="60325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19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5" y="7"/>
                </a:cubicBezTo>
                <a:close/>
                <a:moveTo>
                  <a:pt x="13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51"/>
          <p:cNvSpPr>
            <a:spLocks/>
          </p:cNvSpPr>
          <p:nvPr/>
        </p:nvSpPr>
        <p:spPr bwMode="auto">
          <a:xfrm>
            <a:off x="5253038" y="6630988"/>
            <a:ext cx="34925" cy="61913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1 h 24"/>
              <a:gd name="T12" fmla="*/ 5 w 14"/>
              <a:gd name="T13" fmla="*/ 0 h 24"/>
              <a:gd name="T14" fmla="*/ 2 w 14"/>
              <a:gd name="T15" fmla="*/ 2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5 h 24"/>
              <a:gd name="T24" fmla="*/ 2 w 14"/>
              <a:gd name="T25" fmla="*/ 4 h 24"/>
              <a:gd name="T26" fmla="*/ 4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2 h 24"/>
              <a:gd name="T42" fmla="*/ 3 w 14"/>
              <a:gd name="T43" fmla="*/ 13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9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20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20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4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5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8" y="3"/>
                  <a:pt x="9" y="3"/>
                  <a:pt x="9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9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2" y="11"/>
                  <a:pt x="2" y="11"/>
                </a:cubicBezTo>
                <a:cubicBezTo>
                  <a:pt x="2" y="11"/>
                  <a:pt x="2" y="11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2"/>
                  <a:pt x="3" y="12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0" y="20"/>
                  <a:pt x="10" y="20"/>
                </a:cubicBezTo>
                <a:cubicBezTo>
                  <a:pt x="10" y="20"/>
                  <a:pt x="9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2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4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3" y="20"/>
                  <a:pt x="14" y="20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52"/>
          <p:cNvSpPr>
            <a:spLocks noEditPoints="1"/>
          </p:cNvSpPr>
          <p:nvPr/>
        </p:nvSpPr>
        <p:spPr bwMode="auto">
          <a:xfrm>
            <a:off x="5299076" y="6630988"/>
            <a:ext cx="39688" cy="619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1 w 16"/>
              <a:gd name="T19" fmla="*/ 21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5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0 w 16"/>
              <a:gd name="T65" fmla="*/ 4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2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1" y="21"/>
                </a:cubicBezTo>
                <a:cubicBezTo>
                  <a:pt x="2" y="22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4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0" y="4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53"/>
          <p:cNvSpPr>
            <a:spLocks/>
          </p:cNvSpPr>
          <p:nvPr/>
        </p:nvSpPr>
        <p:spPr bwMode="auto">
          <a:xfrm>
            <a:off x="4495801" y="6630988"/>
            <a:ext cx="33338" cy="55563"/>
          </a:xfrm>
          <a:custGeom>
            <a:avLst/>
            <a:gdLst>
              <a:gd name="T0" fmla="*/ 13 w 13"/>
              <a:gd name="T1" fmla="*/ 21 h 22"/>
              <a:gd name="T2" fmla="*/ 13 w 13"/>
              <a:gd name="T3" fmla="*/ 20 h 22"/>
              <a:gd name="T4" fmla="*/ 13 w 13"/>
              <a:gd name="T5" fmla="*/ 20 h 22"/>
              <a:gd name="T6" fmla="*/ 12 w 13"/>
              <a:gd name="T7" fmla="*/ 20 h 22"/>
              <a:gd name="T8" fmla="*/ 8 w 13"/>
              <a:gd name="T9" fmla="*/ 20 h 22"/>
              <a:gd name="T10" fmla="*/ 8 w 13"/>
              <a:gd name="T11" fmla="*/ 0 h 22"/>
              <a:gd name="T12" fmla="*/ 8 w 13"/>
              <a:gd name="T13" fmla="*/ 0 h 22"/>
              <a:gd name="T14" fmla="*/ 8 w 13"/>
              <a:gd name="T15" fmla="*/ 0 h 22"/>
              <a:gd name="T16" fmla="*/ 8 w 13"/>
              <a:gd name="T17" fmla="*/ 0 h 22"/>
              <a:gd name="T18" fmla="*/ 7 w 13"/>
              <a:gd name="T19" fmla="*/ 0 h 22"/>
              <a:gd name="T20" fmla="*/ 6 w 13"/>
              <a:gd name="T21" fmla="*/ 0 h 22"/>
              <a:gd name="T22" fmla="*/ 6 w 13"/>
              <a:gd name="T23" fmla="*/ 0 h 22"/>
              <a:gd name="T24" fmla="*/ 6 w 13"/>
              <a:gd name="T25" fmla="*/ 0 h 22"/>
              <a:gd name="T26" fmla="*/ 6 w 13"/>
              <a:gd name="T27" fmla="*/ 0 h 22"/>
              <a:gd name="T28" fmla="*/ 0 w 13"/>
              <a:gd name="T29" fmla="*/ 3 h 22"/>
              <a:gd name="T30" fmla="*/ 0 w 13"/>
              <a:gd name="T31" fmla="*/ 3 h 22"/>
              <a:gd name="T32" fmla="*/ 0 w 13"/>
              <a:gd name="T33" fmla="*/ 4 h 22"/>
              <a:gd name="T34" fmla="*/ 0 w 13"/>
              <a:gd name="T35" fmla="*/ 4 h 22"/>
              <a:gd name="T36" fmla="*/ 0 w 13"/>
              <a:gd name="T37" fmla="*/ 4 h 22"/>
              <a:gd name="T38" fmla="*/ 0 w 13"/>
              <a:gd name="T39" fmla="*/ 5 h 22"/>
              <a:gd name="T40" fmla="*/ 0 w 13"/>
              <a:gd name="T41" fmla="*/ 5 h 22"/>
              <a:gd name="T42" fmla="*/ 0 w 13"/>
              <a:gd name="T43" fmla="*/ 6 h 22"/>
              <a:gd name="T44" fmla="*/ 1 w 13"/>
              <a:gd name="T45" fmla="*/ 5 h 22"/>
              <a:gd name="T46" fmla="*/ 5 w 13"/>
              <a:gd name="T47" fmla="*/ 3 h 22"/>
              <a:gd name="T48" fmla="*/ 5 w 13"/>
              <a:gd name="T49" fmla="*/ 20 h 22"/>
              <a:gd name="T50" fmla="*/ 1 w 13"/>
              <a:gd name="T51" fmla="*/ 20 h 22"/>
              <a:gd name="T52" fmla="*/ 0 w 13"/>
              <a:gd name="T53" fmla="*/ 20 h 22"/>
              <a:gd name="T54" fmla="*/ 0 w 13"/>
              <a:gd name="T55" fmla="*/ 20 h 22"/>
              <a:gd name="T56" fmla="*/ 0 w 13"/>
              <a:gd name="T57" fmla="*/ 21 h 22"/>
              <a:gd name="T58" fmla="*/ 0 w 13"/>
              <a:gd name="T59" fmla="*/ 21 h 22"/>
              <a:gd name="T60" fmla="*/ 0 w 13"/>
              <a:gd name="T61" fmla="*/ 22 h 22"/>
              <a:gd name="T62" fmla="*/ 0 w 13"/>
              <a:gd name="T63" fmla="*/ 22 h 22"/>
              <a:gd name="T64" fmla="*/ 0 w 13"/>
              <a:gd name="T65" fmla="*/ 22 h 22"/>
              <a:gd name="T66" fmla="*/ 1 w 13"/>
              <a:gd name="T67" fmla="*/ 22 h 22"/>
              <a:gd name="T68" fmla="*/ 12 w 13"/>
              <a:gd name="T69" fmla="*/ 22 h 22"/>
              <a:gd name="T70" fmla="*/ 13 w 13"/>
              <a:gd name="T71" fmla="*/ 22 h 22"/>
              <a:gd name="T72" fmla="*/ 13 w 13"/>
              <a:gd name="T73" fmla="*/ 22 h 22"/>
              <a:gd name="T74" fmla="*/ 13 w 13"/>
              <a:gd name="T75" fmla="*/ 22 h 22"/>
              <a:gd name="T76" fmla="*/ 13 w 13"/>
              <a:gd name="T77" fmla="*/ 21 h 22"/>
              <a:gd name="T78" fmla="*/ 13 w 13"/>
              <a:gd name="T7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2">
                <a:moveTo>
                  <a:pt x="13" y="21"/>
                </a:move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1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54"/>
          <p:cNvSpPr>
            <a:spLocks noEditPoints="1"/>
          </p:cNvSpPr>
          <p:nvPr/>
        </p:nvSpPr>
        <p:spPr bwMode="auto">
          <a:xfrm>
            <a:off x="4537076" y="6629400"/>
            <a:ext cx="39688" cy="60325"/>
          </a:xfrm>
          <a:custGeom>
            <a:avLst/>
            <a:gdLst>
              <a:gd name="T0" fmla="*/ 16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5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6 w 16"/>
              <a:gd name="T29" fmla="*/ 17 h 24"/>
              <a:gd name="T30" fmla="*/ 16 w 16"/>
              <a:gd name="T31" fmla="*/ 12 h 24"/>
              <a:gd name="T32" fmla="*/ 16 w 16"/>
              <a:gd name="T33" fmla="*/ 7 h 24"/>
              <a:gd name="T34" fmla="*/ 13 w 16"/>
              <a:gd name="T35" fmla="*/ 15 h 24"/>
              <a:gd name="T36" fmla="*/ 13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4 w 16"/>
              <a:gd name="T51" fmla="*/ 16 h 24"/>
              <a:gd name="T52" fmla="*/ 3 w 16"/>
              <a:gd name="T53" fmla="*/ 12 h 24"/>
              <a:gd name="T54" fmla="*/ 4 w 16"/>
              <a:gd name="T55" fmla="*/ 8 h 24"/>
              <a:gd name="T56" fmla="*/ 4 w 16"/>
              <a:gd name="T57" fmla="*/ 5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6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3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4" y="22"/>
                  <a:pt x="14" y="21"/>
                </a:cubicBezTo>
                <a:cubicBezTo>
                  <a:pt x="15" y="19"/>
                  <a:pt x="15" y="18"/>
                  <a:pt x="16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8"/>
                  <a:pt x="16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3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7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4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4" y="8"/>
                </a:cubicBezTo>
                <a:cubicBezTo>
                  <a:pt x="4" y="7"/>
                  <a:pt x="4" y="6"/>
                  <a:pt x="4" y="5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1" y="4"/>
                  <a:pt x="12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55"/>
          <p:cNvSpPr>
            <a:spLocks/>
          </p:cNvSpPr>
          <p:nvPr/>
        </p:nvSpPr>
        <p:spPr bwMode="auto">
          <a:xfrm>
            <a:off x="5381626" y="6623050"/>
            <a:ext cx="33338" cy="63500"/>
          </a:xfrm>
          <a:custGeom>
            <a:avLst/>
            <a:gdLst>
              <a:gd name="T0" fmla="*/ 12 w 13"/>
              <a:gd name="T1" fmla="*/ 24 h 25"/>
              <a:gd name="T2" fmla="*/ 12 w 13"/>
              <a:gd name="T3" fmla="*/ 24 h 25"/>
              <a:gd name="T4" fmla="*/ 6 w 13"/>
              <a:gd name="T5" fmla="*/ 15 h 25"/>
              <a:gd name="T6" fmla="*/ 11 w 13"/>
              <a:gd name="T7" fmla="*/ 10 h 25"/>
              <a:gd name="T8" fmla="*/ 12 w 13"/>
              <a:gd name="T9" fmla="*/ 9 h 25"/>
              <a:gd name="T10" fmla="*/ 12 w 13"/>
              <a:gd name="T11" fmla="*/ 9 h 25"/>
              <a:gd name="T12" fmla="*/ 12 w 13"/>
              <a:gd name="T13" fmla="*/ 8 h 25"/>
              <a:gd name="T14" fmla="*/ 12 w 13"/>
              <a:gd name="T15" fmla="*/ 8 h 25"/>
              <a:gd name="T16" fmla="*/ 11 w 13"/>
              <a:gd name="T17" fmla="*/ 8 h 25"/>
              <a:gd name="T18" fmla="*/ 10 w 13"/>
              <a:gd name="T19" fmla="*/ 8 h 25"/>
              <a:gd name="T20" fmla="*/ 10 w 13"/>
              <a:gd name="T21" fmla="*/ 8 h 25"/>
              <a:gd name="T22" fmla="*/ 9 w 13"/>
              <a:gd name="T23" fmla="*/ 8 h 25"/>
              <a:gd name="T24" fmla="*/ 9 w 13"/>
              <a:gd name="T25" fmla="*/ 8 h 25"/>
              <a:gd name="T26" fmla="*/ 8 w 13"/>
              <a:gd name="T27" fmla="*/ 9 h 25"/>
              <a:gd name="T28" fmla="*/ 2 w 13"/>
              <a:gd name="T29" fmla="*/ 15 h 25"/>
              <a:gd name="T30" fmla="*/ 2 w 13"/>
              <a:gd name="T31" fmla="*/ 1 h 25"/>
              <a:gd name="T32" fmla="*/ 2 w 13"/>
              <a:gd name="T33" fmla="*/ 1 h 25"/>
              <a:gd name="T34" fmla="*/ 2 w 13"/>
              <a:gd name="T35" fmla="*/ 1 h 25"/>
              <a:gd name="T36" fmla="*/ 2 w 13"/>
              <a:gd name="T37" fmla="*/ 0 h 25"/>
              <a:gd name="T38" fmla="*/ 1 w 13"/>
              <a:gd name="T39" fmla="*/ 0 h 25"/>
              <a:gd name="T40" fmla="*/ 0 w 13"/>
              <a:gd name="T41" fmla="*/ 0 h 25"/>
              <a:gd name="T42" fmla="*/ 0 w 13"/>
              <a:gd name="T43" fmla="*/ 1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5 h 25"/>
              <a:gd name="T50" fmla="*/ 0 w 13"/>
              <a:gd name="T51" fmla="*/ 25 h 25"/>
              <a:gd name="T52" fmla="*/ 0 w 13"/>
              <a:gd name="T53" fmla="*/ 25 h 25"/>
              <a:gd name="T54" fmla="*/ 0 w 13"/>
              <a:gd name="T55" fmla="*/ 25 h 25"/>
              <a:gd name="T56" fmla="*/ 1 w 13"/>
              <a:gd name="T57" fmla="*/ 25 h 25"/>
              <a:gd name="T58" fmla="*/ 2 w 13"/>
              <a:gd name="T59" fmla="*/ 25 h 25"/>
              <a:gd name="T60" fmla="*/ 2 w 13"/>
              <a:gd name="T61" fmla="*/ 25 h 25"/>
              <a:gd name="T62" fmla="*/ 2 w 13"/>
              <a:gd name="T63" fmla="*/ 25 h 25"/>
              <a:gd name="T64" fmla="*/ 2 w 13"/>
              <a:gd name="T65" fmla="*/ 25 h 25"/>
              <a:gd name="T66" fmla="*/ 2 w 13"/>
              <a:gd name="T67" fmla="*/ 16 h 25"/>
              <a:gd name="T68" fmla="*/ 9 w 13"/>
              <a:gd name="T69" fmla="*/ 24 h 25"/>
              <a:gd name="T70" fmla="*/ 9 w 13"/>
              <a:gd name="T71" fmla="*/ 25 h 25"/>
              <a:gd name="T72" fmla="*/ 10 w 13"/>
              <a:gd name="T73" fmla="*/ 25 h 25"/>
              <a:gd name="T74" fmla="*/ 10 w 13"/>
              <a:gd name="T75" fmla="*/ 25 h 25"/>
              <a:gd name="T76" fmla="*/ 11 w 13"/>
              <a:gd name="T77" fmla="*/ 25 h 25"/>
              <a:gd name="T78" fmla="*/ 12 w 13"/>
              <a:gd name="T79" fmla="*/ 25 h 25"/>
              <a:gd name="T80" fmla="*/ 12 w 13"/>
              <a:gd name="T81" fmla="*/ 25 h 25"/>
              <a:gd name="T82" fmla="*/ 13 w 13"/>
              <a:gd name="T83" fmla="*/ 25 h 25"/>
              <a:gd name="T84" fmla="*/ 13 w 13"/>
              <a:gd name="T85" fmla="*/ 24 h 25"/>
              <a:gd name="T86" fmla="*/ 12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2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9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16"/>
                  <a:pt x="2" y="16"/>
                  <a:pt x="2" y="16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4"/>
                  <a:pt x="13" y="24"/>
                  <a:pt x="12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56"/>
          <p:cNvSpPr>
            <a:spLocks/>
          </p:cNvSpPr>
          <p:nvPr/>
        </p:nvSpPr>
        <p:spPr bwMode="auto">
          <a:xfrm>
            <a:off x="5422901" y="6643688"/>
            <a:ext cx="58738" cy="42863"/>
          </a:xfrm>
          <a:custGeom>
            <a:avLst/>
            <a:gdLst>
              <a:gd name="T0" fmla="*/ 23 w 23"/>
              <a:gd name="T1" fmla="*/ 4 h 17"/>
              <a:gd name="T2" fmla="*/ 21 w 23"/>
              <a:gd name="T3" fmla="*/ 0 h 17"/>
              <a:gd name="T4" fmla="*/ 17 w 23"/>
              <a:gd name="T5" fmla="*/ 0 h 17"/>
              <a:gd name="T6" fmla="*/ 14 w 23"/>
              <a:gd name="T7" fmla="*/ 2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1 h 17"/>
              <a:gd name="T14" fmla="*/ 3 w 23"/>
              <a:gd name="T15" fmla="*/ 1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1 h 17"/>
              <a:gd name="T24" fmla="*/ 0 w 23"/>
              <a:gd name="T25" fmla="*/ 17 h 17"/>
              <a:gd name="T26" fmla="*/ 1 w 23"/>
              <a:gd name="T27" fmla="*/ 17 h 17"/>
              <a:gd name="T28" fmla="*/ 2 w 23"/>
              <a:gd name="T29" fmla="*/ 17 h 17"/>
              <a:gd name="T30" fmla="*/ 3 w 23"/>
              <a:gd name="T31" fmla="*/ 17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4 h 17"/>
              <a:gd name="T38" fmla="*/ 10 w 23"/>
              <a:gd name="T39" fmla="*/ 7 h 17"/>
              <a:gd name="T40" fmla="*/ 10 w 23"/>
              <a:gd name="T41" fmla="*/ 17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7 h 17"/>
              <a:gd name="T48" fmla="*/ 13 w 23"/>
              <a:gd name="T49" fmla="*/ 5 h 17"/>
              <a:gd name="T50" fmla="*/ 17 w 23"/>
              <a:gd name="T51" fmla="*/ 2 h 17"/>
              <a:gd name="T52" fmla="*/ 20 w 23"/>
              <a:gd name="T53" fmla="*/ 4 h 17"/>
              <a:gd name="T54" fmla="*/ 21 w 23"/>
              <a:gd name="T55" fmla="*/ 7 h 17"/>
              <a:gd name="T56" fmla="*/ 21 w 23"/>
              <a:gd name="T57" fmla="*/ 17 h 17"/>
              <a:gd name="T58" fmla="*/ 21 w 23"/>
              <a:gd name="T59" fmla="*/ 17 h 17"/>
              <a:gd name="T60" fmla="*/ 23 w 23"/>
              <a:gd name="T61" fmla="*/ 17 h 17"/>
              <a:gd name="T62" fmla="*/ 23 w 23"/>
              <a:gd name="T63" fmla="*/ 17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2"/>
                  <a:pt x="22" y="2"/>
                </a:cubicBezTo>
                <a:cubicBezTo>
                  <a:pt x="22" y="1"/>
                  <a:pt x="21" y="1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6" y="0"/>
                  <a:pt x="16" y="0"/>
                  <a:pt x="15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2"/>
                  <a:pt x="13" y="3"/>
                </a:cubicBezTo>
                <a:cubicBezTo>
                  <a:pt x="12" y="3"/>
                  <a:pt x="12" y="2"/>
                  <a:pt x="12" y="2"/>
                </a:cubicBezTo>
                <a:cubicBezTo>
                  <a:pt x="12" y="1"/>
                  <a:pt x="11" y="1"/>
                  <a:pt x="11" y="1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4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5" y="4"/>
                  <a:pt x="15" y="3"/>
                </a:cubicBezTo>
                <a:cubicBezTo>
                  <a:pt x="16" y="3"/>
                  <a:pt x="17" y="2"/>
                  <a:pt x="17" y="2"/>
                </a:cubicBezTo>
                <a:cubicBezTo>
                  <a:pt x="18" y="2"/>
                  <a:pt x="18" y="3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20" y="5"/>
                  <a:pt x="20" y="5"/>
                </a:cubicBezTo>
                <a:cubicBezTo>
                  <a:pt x="20" y="6"/>
                  <a:pt x="21" y="6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57"/>
          <p:cNvSpPr>
            <a:spLocks/>
          </p:cNvSpPr>
          <p:nvPr/>
        </p:nvSpPr>
        <p:spPr bwMode="auto">
          <a:xfrm>
            <a:off x="4668838" y="6281738"/>
            <a:ext cx="122238" cy="122238"/>
          </a:xfrm>
          <a:custGeom>
            <a:avLst/>
            <a:gdLst>
              <a:gd name="T0" fmla="*/ 37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4 h 48"/>
              <a:gd name="T10" fmla="*/ 17 w 48"/>
              <a:gd name="T11" fmla="*/ 2 h 48"/>
              <a:gd name="T12" fmla="*/ 24 w 48"/>
              <a:gd name="T13" fmla="*/ 0 h 48"/>
              <a:gd name="T14" fmla="*/ 37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7" y="4"/>
                </a:moveTo>
                <a:cubicBezTo>
                  <a:pt x="44" y="8"/>
                  <a:pt x="48" y="16"/>
                  <a:pt x="48" y="24"/>
                </a:cubicBezTo>
                <a:cubicBezTo>
                  <a:pt x="48" y="38"/>
                  <a:pt x="38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6"/>
                  <a:pt x="5" y="8"/>
                  <a:pt x="12" y="4"/>
                </a:cubicBezTo>
                <a:cubicBezTo>
                  <a:pt x="14" y="3"/>
                  <a:pt x="15" y="2"/>
                  <a:pt x="17" y="2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2"/>
                  <a:pt x="37" y="4"/>
                </a:cubicBez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58"/>
          <p:cNvSpPr>
            <a:spLocks/>
          </p:cNvSpPr>
          <p:nvPr/>
        </p:nvSpPr>
        <p:spPr bwMode="auto">
          <a:xfrm>
            <a:off x="4699001" y="6200775"/>
            <a:ext cx="63500" cy="92075"/>
          </a:xfrm>
          <a:custGeom>
            <a:avLst/>
            <a:gdLst>
              <a:gd name="T0" fmla="*/ 0 w 25"/>
              <a:gd name="T1" fmla="*/ 36 h 36"/>
              <a:gd name="T2" fmla="*/ 5 w 25"/>
              <a:gd name="T3" fmla="*/ 34 h 36"/>
              <a:gd name="T4" fmla="*/ 12 w 25"/>
              <a:gd name="T5" fmla="*/ 32 h 36"/>
              <a:gd name="T6" fmla="*/ 25 w 25"/>
              <a:gd name="T7" fmla="*/ 36 h 36"/>
              <a:gd name="T8" fmla="*/ 12 w 25"/>
              <a:gd name="T9" fmla="*/ 0 h 36"/>
              <a:gd name="T10" fmla="*/ 0 w 25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3" y="34"/>
                  <a:pt x="5" y="34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59"/>
          <p:cNvSpPr>
            <a:spLocks/>
          </p:cNvSpPr>
          <p:nvPr/>
        </p:nvSpPr>
        <p:spPr bwMode="auto">
          <a:xfrm>
            <a:off x="4730751" y="6200775"/>
            <a:ext cx="31750" cy="92075"/>
          </a:xfrm>
          <a:custGeom>
            <a:avLst/>
            <a:gdLst>
              <a:gd name="T0" fmla="*/ 0 w 13"/>
              <a:gd name="T1" fmla="*/ 32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3 h 36"/>
              <a:gd name="T8" fmla="*/ 0 w 13"/>
              <a:gd name="T9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0" y="32"/>
                </a:moveTo>
                <a:cubicBezTo>
                  <a:pt x="5" y="32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0" y="32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60"/>
          <p:cNvSpPr>
            <a:spLocks/>
          </p:cNvSpPr>
          <p:nvPr/>
        </p:nvSpPr>
        <p:spPr bwMode="auto">
          <a:xfrm>
            <a:off x="4587876" y="6311900"/>
            <a:ext cx="90488" cy="65088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2 w 36"/>
              <a:gd name="T5" fmla="*/ 12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61"/>
          <p:cNvSpPr>
            <a:spLocks/>
          </p:cNvSpPr>
          <p:nvPr/>
        </p:nvSpPr>
        <p:spPr bwMode="auto">
          <a:xfrm>
            <a:off x="4587876" y="6311900"/>
            <a:ext cx="90488" cy="33338"/>
          </a:xfrm>
          <a:custGeom>
            <a:avLst/>
            <a:gdLst>
              <a:gd name="T0" fmla="*/ 32 w 36"/>
              <a:gd name="T1" fmla="*/ 12 h 13"/>
              <a:gd name="T2" fmla="*/ 36 w 36"/>
              <a:gd name="T3" fmla="*/ 0 h 13"/>
              <a:gd name="T4" fmla="*/ 0 w 36"/>
              <a:gd name="T5" fmla="*/ 13 h 13"/>
              <a:gd name="T6" fmla="*/ 32 w 36"/>
              <a:gd name="T7" fmla="*/ 13 h 13"/>
              <a:gd name="T8" fmla="*/ 32 w 36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13"/>
                  <a:pt x="32" y="13"/>
                  <a:pt x="32" y="13"/>
                </a:cubicBezTo>
                <a:lnTo>
                  <a:pt x="32" y="12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62"/>
          <p:cNvSpPr>
            <a:spLocks/>
          </p:cNvSpPr>
          <p:nvPr/>
        </p:nvSpPr>
        <p:spPr bwMode="auto">
          <a:xfrm>
            <a:off x="4699001" y="6396038"/>
            <a:ext cx="63500" cy="92075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2 h 36"/>
              <a:gd name="T4" fmla="*/ 12 w 25"/>
              <a:gd name="T5" fmla="*/ 3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1" y="2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63"/>
          <p:cNvSpPr>
            <a:spLocks/>
          </p:cNvSpPr>
          <p:nvPr/>
        </p:nvSpPr>
        <p:spPr bwMode="auto">
          <a:xfrm>
            <a:off x="4699001" y="6396038"/>
            <a:ext cx="33338" cy="92075"/>
          </a:xfrm>
          <a:custGeom>
            <a:avLst/>
            <a:gdLst>
              <a:gd name="T0" fmla="*/ 12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  <a:gd name="T8" fmla="*/ 12 w 13"/>
              <a:gd name="T9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64"/>
          <p:cNvSpPr>
            <a:spLocks/>
          </p:cNvSpPr>
          <p:nvPr/>
        </p:nvSpPr>
        <p:spPr bwMode="auto">
          <a:xfrm>
            <a:off x="4783138" y="6311900"/>
            <a:ext cx="92075" cy="65088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3 w 36"/>
              <a:gd name="T5" fmla="*/ 12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65"/>
          <p:cNvSpPr>
            <a:spLocks/>
          </p:cNvSpPr>
          <p:nvPr/>
        </p:nvSpPr>
        <p:spPr bwMode="auto">
          <a:xfrm>
            <a:off x="4783138" y="6343650"/>
            <a:ext cx="92075" cy="33338"/>
          </a:xfrm>
          <a:custGeom>
            <a:avLst/>
            <a:gdLst>
              <a:gd name="T0" fmla="*/ 3 w 36"/>
              <a:gd name="T1" fmla="*/ 0 h 13"/>
              <a:gd name="T2" fmla="*/ 0 w 36"/>
              <a:gd name="T3" fmla="*/ 13 h 13"/>
              <a:gd name="T4" fmla="*/ 36 w 36"/>
              <a:gd name="T5" fmla="*/ 0 h 13"/>
              <a:gd name="T6" fmla="*/ 3 w 3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3" y="0"/>
                </a:moveTo>
                <a:cubicBezTo>
                  <a:pt x="3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9525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66"/>
          <p:cNvSpPr>
            <a:spLocks/>
          </p:cNvSpPr>
          <p:nvPr/>
        </p:nvSpPr>
        <p:spPr bwMode="auto">
          <a:xfrm>
            <a:off x="4710113" y="6134100"/>
            <a:ext cx="42863" cy="49213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4 w 17"/>
              <a:gd name="T7" fmla="*/ 19 h 19"/>
              <a:gd name="T8" fmla="*/ 3 w 17"/>
              <a:gd name="T9" fmla="*/ 4 h 19"/>
              <a:gd name="T10" fmla="*/ 3 w 17"/>
              <a:gd name="T11" fmla="*/ 4 h 19"/>
              <a:gd name="T12" fmla="*/ 3 w 17"/>
              <a:gd name="T13" fmla="*/ 15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5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5916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Widescreen</PresentationFormat>
  <Paragraphs>79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Storm-Furru</dc:creator>
  <cp:lastModifiedBy>Inger Storm-Furru</cp:lastModifiedBy>
  <cp:revision>1</cp:revision>
  <dcterms:created xsi:type="dcterms:W3CDTF">2019-11-18T07:56:36Z</dcterms:created>
  <dcterms:modified xsi:type="dcterms:W3CDTF">2019-11-18T07:56:49Z</dcterms:modified>
</cp:coreProperties>
</file>