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70" d="100"/>
          <a:sy n="170" d="100"/>
        </p:scale>
        <p:origin x="18" y="49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08C91-DB54-4A62-8BDD-3255C7D5CD1D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D679D-7ADD-4AD5-958A-AB983440AEC0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08C91-DB54-4A62-8BDD-3255C7D5CD1D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D679D-7ADD-4AD5-958A-AB983440AEC0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08C91-DB54-4A62-8BDD-3255C7D5CD1D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D679D-7ADD-4AD5-958A-AB983440AEC0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08C91-DB54-4A62-8BDD-3255C7D5CD1D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D679D-7ADD-4AD5-958A-AB983440AEC0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ndeling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08C91-DB54-4A62-8BDD-3255C7D5CD1D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D679D-7ADD-4AD5-958A-AB983440AEC0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08C91-DB54-4A62-8BDD-3255C7D5CD1D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D679D-7ADD-4AD5-958A-AB983440AEC0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08C91-DB54-4A62-8BDD-3255C7D5CD1D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D679D-7ADD-4AD5-958A-AB983440AEC0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08C91-DB54-4A62-8BDD-3255C7D5CD1D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D679D-7ADD-4AD5-958A-AB983440AEC0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08C91-DB54-4A62-8BDD-3255C7D5CD1D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D679D-7ADD-4AD5-958A-AB983440AEC0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08C91-DB54-4A62-8BDD-3255C7D5CD1D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D679D-7ADD-4AD5-958A-AB983440AEC0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08C91-DB54-4A62-8BDD-3255C7D5CD1D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D679D-7ADD-4AD5-958A-AB983440AEC0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108C91-DB54-4A62-8BDD-3255C7D5CD1D}" type="datetimeFigureOut">
              <a:rPr lang="nb-NO" smtClean="0"/>
              <a:t>01.02.2013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DD679D-7ADD-4AD5-958A-AB983440AEC0}" type="slidenum">
              <a:rPr lang="nb-NO" smtClean="0"/>
              <a:t>‹#›</a:t>
            </a:fld>
            <a:endParaRPr lang="nb-N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AutoShape 3"/>
          <p:cNvSpPr>
            <a:spLocks noChangeAspect="1" noChangeArrowheads="1" noTextEdit="1"/>
          </p:cNvSpPr>
          <p:nvPr/>
        </p:nvSpPr>
        <p:spPr bwMode="auto">
          <a:xfrm>
            <a:off x="0" y="635000"/>
            <a:ext cx="9144000" cy="558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9" name="Freeform 5"/>
          <p:cNvSpPr>
            <a:spLocks noEditPoints="1"/>
          </p:cNvSpPr>
          <p:nvPr/>
        </p:nvSpPr>
        <p:spPr bwMode="auto">
          <a:xfrm>
            <a:off x="2249488" y="1849438"/>
            <a:ext cx="822325" cy="887413"/>
          </a:xfrm>
          <a:custGeom>
            <a:avLst/>
            <a:gdLst/>
            <a:ahLst/>
            <a:cxnLst>
              <a:cxn ang="0">
                <a:pos x="344" y="427"/>
              </a:cxn>
              <a:cxn ang="0">
                <a:pos x="271" y="483"/>
              </a:cxn>
              <a:cxn ang="0">
                <a:pos x="215" y="495"/>
              </a:cxn>
              <a:cxn ang="0">
                <a:pos x="177" y="487"/>
              </a:cxn>
              <a:cxn ang="0">
                <a:pos x="161" y="542"/>
              </a:cxn>
              <a:cxn ang="0">
                <a:pos x="156" y="552"/>
              </a:cxn>
              <a:cxn ang="0">
                <a:pos x="101" y="558"/>
              </a:cxn>
              <a:cxn ang="0">
                <a:pos x="101" y="542"/>
              </a:cxn>
              <a:cxn ang="0">
                <a:pos x="94" y="476"/>
              </a:cxn>
              <a:cxn ang="0">
                <a:pos x="146" y="422"/>
              </a:cxn>
              <a:cxn ang="0">
                <a:pos x="178" y="438"/>
              </a:cxn>
              <a:cxn ang="0">
                <a:pos x="190" y="416"/>
              </a:cxn>
              <a:cxn ang="0">
                <a:pos x="184" y="366"/>
              </a:cxn>
              <a:cxn ang="0">
                <a:pos x="222" y="372"/>
              </a:cxn>
              <a:cxn ang="0">
                <a:pos x="241" y="284"/>
              </a:cxn>
              <a:cxn ang="0">
                <a:pos x="326" y="337"/>
              </a:cxn>
              <a:cxn ang="0">
                <a:pos x="351" y="392"/>
              </a:cxn>
              <a:cxn ang="0">
                <a:pos x="374" y="310"/>
              </a:cxn>
              <a:cxn ang="0">
                <a:pos x="361" y="207"/>
              </a:cxn>
              <a:cxn ang="0">
                <a:pos x="338" y="151"/>
              </a:cxn>
              <a:cxn ang="0">
                <a:pos x="404" y="95"/>
              </a:cxn>
              <a:cxn ang="0">
                <a:pos x="497" y="154"/>
              </a:cxn>
              <a:cxn ang="0">
                <a:pos x="510" y="202"/>
              </a:cxn>
              <a:cxn ang="0">
                <a:pos x="388" y="306"/>
              </a:cxn>
              <a:cxn ang="0">
                <a:pos x="272" y="69"/>
              </a:cxn>
              <a:cxn ang="0">
                <a:pos x="161" y="253"/>
              </a:cxn>
              <a:cxn ang="0">
                <a:pos x="72" y="366"/>
              </a:cxn>
              <a:cxn ang="0">
                <a:pos x="13" y="426"/>
              </a:cxn>
              <a:cxn ang="0">
                <a:pos x="38" y="335"/>
              </a:cxn>
              <a:cxn ang="0">
                <a:pos x="76" y="310"/>
              </a:cxn>
              <a:cxn ang="0">
                <a:pos x="47" y="278"/>
              </a:cxn>
              <a:cxn ang="0">
                <a:pos x="37" y="220"/>
              </a:cxn>
              <a:cxn ang="0">
                <a:pos x="0" y="160"/>
              </a:cxn>
              <a:cxn ang="0">
                <a:pos x="50" y="174"/>
              </a:cxn>
              <a:cxn ang="0">
                <a:pos x="80" y="227"/>
              </a:cxn>
              <a:cxn ang="0">
                <a:pos x="94" y="104"/>
              </a:cxn>
              <a:cxn ang="0">
                <a:pos x="143" y="85"/>
              </a:cxn>
              <a:cxn ang="0">
                <a:pos x="161" y="59"/>
              </a:cxn>
              <a:cxn ang="0">
                <a:pos x="200" y="0"/>
              </a:cxn>
            </a:cxnLst>
            <a:rect l="0" t="0" r="r" b="b"/>
            <a:pathLst>
              <a:path w="518" h="559">
                <a:moveTo>
                  <a:pt x="351" y="392"/>
                </a:moveTo>
                <a:lnTo>
                  <a:pt x="344" y="427"/>
                </a:lnTo>
                <a:lnTo>
                  <a:pt x="313" y="452"/>
                </a:lnTo>
                <a:lnTo>
                  <a:pt x="271" y="483"/>
                </a:lnTo>
                <a:lnTo>
                  <a:pt x="247" y="502"/>
                </a:lnTo>
                <a:lnTo>
                  <a:pt x="215" y="495"/>
                </a:lnTo>
                <a:lnTo>
                  <a:pt x="184" y="489"/>
                </a:lnTo>
                <a:lnTo>
                  <a:pt x="177" y="487"/>
                </a:lnTo>
                <a:lnTo>
                  <a:pt x="167" y="520"/>
                </a:lnTo>
                <a:lnTo>
                  <a:pt x="161" y="542"/>
                </a:lnTo>
                <a:lnTo>
                  <a:pt x="156" y="549"/>
                </a:lnTo>
                <a:lnTo>
                  <a:pt x="156" y="552"/>
                </a:lnTo>
                <a:lnTo>
                  <a:pt x="101" y="559"/>
                </a:lnTo>
                <a:lnTo>
                  <a:pt x="101" y="558"/>
                </a:lnTo>
                <a:lnTo>
                  <a:pt x="101" y="549"/>
                </a:lnTo>
                <a:lnTo>
                  <a:pt x="101" y="542"/>
                </a:lnTo>
                <a:lnTo>
                  <a:pt x="80" y="504"/>
                </a:lnTo>
                <a:lnTo>
                  <a:pt x="94" y="476"/>
                </a:lnTo>
                <a:lnTo>
                  <a:pt x="130" y="439"/>
                </a:lnTo>
                <a:lnTo>
                  <a:pt x="146" y="422"/>
                </a:lnTo>
                <a:lnTo>
                  <a:pt x="161" y="429"/>
                </a:lnTo>
                <a:lnTo>
                  <a:pt x="178" y="438"/>
                </a:lnTo>
                <a:lnTo>
                  <a:pt x="186" y="425"/>
                </a:lnTo>
                <a:lnTo>
                  <a:pt x="190" y="416"/>
                </a:lnTo>
                <a:lnTo>
                  <a:pt x="165" y="391"/>
                </a:lnTo>
                <a:lnTo>
                  <a:pt x="184" y="366"/>
                </a:lnTo>
                <a:lnTo>
                  <a:pt x="214" y="416"/>
                </a:lnTo>
                <a:lnTo>
                  <a:pt x="222" y="372"/>
                </a:lnTo>
                <a:lnTo>
                  <a:pt x="292" y="334"/>
                </a:lnTo>
                <a:lnTo>
                  <a:pt x="241" y="284"/>
                </a:lnTo>
                <a:lnTo>
                  <a:pt x="301" y="268"/>
                </a:lnTo>
                <a:lnTo>
                  <a:pt x="326" y="337"/>
                </a:lnTo>
                <a:lnTo>
                  <a:pt x="323" y="375"/>
                </a:lnTo>
                <a:lnTo>
                  <a:pt x="351" y="392"/>
                </a:lnTo>
                <a:close/>
                <a:moveTo>
                  <a:pt x="388" y="306"/>
                </a:moveTo>
                <a:lnTo>
                  <a:pt x="374" y="310"/>
                </a:lnTo>
                <a:lnTo>
                  <a:pt x="345" y="242"/>
                </a:lnTo>
                <a:lnTo>
                  <a:pt x="361" y="207"/>
                </a:lnTo>
                <a:lnTo>
                  <a:pt x="342" y="186"/>
                </a:lnTo>
                <a:lnTo>
                  <a:pt x="338" y="151"/>
                </a:lnTo>
                <a:lnTo>
                  <a:pt x="345" y="114"/>
                </a:lnTo>
                <a:lnTo>
                  <a:pt x="404" y="95"/>
                </a:lnTo>
                <a:lnTo>
                  <a:pt x="418" y="126"/>
                </a:lnTo>
                <a:lnTo>
                  <a:pt x="497" y="154"/>
                </a:lnTo>
                <a:lnTo>
                  <a:pt x="518" y="198"/>
                </a:lnTo>
                <a:lnTo>
                  <a:pt x="510" y="202"/>
                </a:lnTo>
                <a:lnTo>
                  <a:pt x="450" y="284"/>
                </a:lnTo>
                <a:lnTo>
                  <a:pt x="388" y="306"/>
                </a:lnTo>
                <a:close/>
                <a:moveTo>
                  <a:pt x="200" y="0"/>
                </a:moveTo>
                <a:lnTo>
                  <a:pt x="272" y="69"/>
                </a:lnTo>
                <a:lnTo>
                  <a:pt x="235" y="98"/>
                </a:lnTo>
                <a:lnTo>
                  <a:pt x="161" y="253"/>
                </a:lnTo>
                <a:lnTo>
                  <a:pt x="110" y="359"/>
                </a:lnTo>
                <a:lnTo>
                  <a:pt x="72" y="366"/>
                </a:lnTo>
                <a:lnTo>
                  <a:pt x="88" y="397"/>
                </a:lnTo>
                <a:lnTo>
                  <a:pt x="13" y="426"/>
                </a:lnTo>
                <a:lnTo>
                  <a:pt x="10" y="389"/>
                </a:lnTo>
                <a:lnTo>
                  <a:pt x="38" y="335"/>
                </a:lnTo>
                <a:lnTo>
                  <a:pt x="54" y="337"/>
                </a:lnTo>
                <a:lnTo>
                  <a:pt x="76" y="310"/>
                </a:lnTo>
                <a:lnTo>
                  <a:pt x="61" y="278"/>
                </a:lnTo>
                <a:lnTo>
                  <a:pt x="47" y="278"/>
                </a:lnTo>
                <a:lnTo>
                  <a:pt x="57" y="252"/>
                </a:lnTo>
                <a:lnTo>
                  <a:pt x="37" y="220"/>
                </a:lnTo>
                <a:lnTo>
                  <a:pt x="48" y="195"/>
                </a:lnTo>
                <a:lnTo>
                  <a:pt x="0" y="160"/>
                </a:lnTo>
                <a:lnTo>
                  <a:pt x="0" y="142"/>
                </a:lnTo>
                <a:lnTo>
                  <a:pt x="50" y="174"/>
                </a:lnTo>
                <a:lnTo>
                  <a:pt x="56" y="211"/>
                </a:lnTo>
                <a:lnTo>
                  <a:pt x="80" y="227"/>
                </a:lnTo>
                <a:lnTo>
                  <a:pt x="143" y="158"/>
                </a:lnTo>
                <a:lnTo>
                  <a:pt x="94" y="104"/>
                </a:lnTo>
                <a:lnTo>
                  <a:pt x="118" y="69"/>
                </a:lnTo>
                <a:lnTo>
                  <a:pt x="143" y="85"/>
                </a:lnTo>
                <a:lnTo>
                  <a:pt x="152" y="57"/>
                </a:lnTo>
                <a:lnTo>
                  <a:pt x="161" y="59"/>
                </a:lnTo>
                <a:lnTo>
                  <a:pt x="181" y="63"/>
                </a:lnTo>
                <a:lnTo>
                  <a:pt x="200" y="0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0" name="Freeform 6"/>
          <p:cNvSpPr>
            <a:spLocks/>
          </p:cNvSpPr>
          <p:nvPr/>
        </p:nvSpPr>
        <p:spPr bwMode="auto">
          <a:xfrm>
            <a:off x="6156325" y="1865313"/>
            <a:ext cx="998538" cy="679450"/>
          </a:xfrm>
          <a:custGeom>
            <a:avLst/>
            <a:gdLst/>
            <a:ahLst/>
            <a:cxnLst>
              <a:cxn ang="0">
                <a:pos x="450" y="126"/>
              </a:cxn>
              <a:cxn ang="0">
                <a:pos x="547" y="161"/>
              </a:cxn>
              <a:cxn ang="0">
                <a:pos x="617" y="185"/>
              </a:cxn>
              <a:cxn ang="0">
                <a:pos x="624" y="189"/>
              </a:cxn>
              <a:cxn ang="0">
                <a:pos x="627" y="205"/>
              </a:cxn>
              <a:cxn ang="0">
                <a:pos x="629" y="205"/>
              </a:cxn>
              <a:cxn ang="0">
                <a:pos x="586" y="227"/>
              </a:cxn>
              <a:cxn ang="0">
                <a:pos x="595" y="268"/>
              </a:cxn>
              <a:cxn ang="0">
                <a:pos x="572" y="309"/>
              </a:cxn>
              <a:cxn ang="0">
                <a:pos x="546" y="334"/>
              </a:cxn>
              <a:cxn ang="0">
                <a:pos x="515" y="357"/>
              </a:cxn>
              <a:cxn ang="0">
                <a:pos x="544" y="375"/>
              </a:cxn>
              <a:cxn ang="0">
                <a:pos x="486" y="395"/>
              </a:cxn>
              <a:cxn ang="0">
                <a:pos x="405" y="428"/>
              </a:cxn>
              <a:cxn ang="0">
                <a:pos x="383" y="426"/>
              </a:cxn>
              <a:cxn ang="0">
                <a:pos x="313" y="422"/>
              </a:cxn>
              <a:cxn ang="0">
                <a:pos x="240" y="419"/>
              </a:cxn>
              <a:cxn ang="0">
                <a:pos x="233" y="417"/>
              </a:cxn>
              <a:cxn ang="0">
                <a:pos x="178" y="413"/>
              </a:cxn>
              <a:cxn ang="0">
                <a:pos x="157" y="413"/>
              </a:cxn>
              <a:cxn ang="0">
                <a:pos x="158" y="401"/>
              </a:cxn>
              <a:cxn ang="0">
                <a:pos x="161" y="379"/>
              </a:cxn>
              <a:cxn ang="0">
                <a:pos x="135" y="312"/>
              </a:cxn>
              <a:cxn ang="0">
                <a:pos x="129" y="296"/>
              </a:cxn>
              <a:cxn ang="0">
                <a:pos x="127" y="292"/>
              </a:cxn>
              <a:cxn ang="0">
                <a:pos x="139" y="195"/>
              </a:cxn>
              <a:cxn ang="0">
                <a:pos x="121" y="116"/>
              </a:cxn>
              <a:cxn ang="0">
                <a:pos x="75" y="122"/>
              </a:cxn>
              <a:cxn ang="0">
                <a:pos x="50" y="126"/>
              </a:cxn>
              <a:cxn ang="0">
                <a:pos x="0" y="104"/>
              </a:cxn>
              <a:cxn ang="0">
                <a:pos x="28" y="96"/>
              </a:cxn>
              <a:cxn ang="0">
                <a:pos x="35" y="43"/>
              </a:cxn>
              <a:cxn ang="0">
                <a:pos x="75" y="0"/>
              </a:cxn>
              <a:cxn ang="0">
                <a:pos x="78" y="0"/>
              </a:cxn>
              <a:cxn ang="0">
                <a:pos x="174" y="37"/>
              </a:cxn>
              <a:cxn ang="0">
                <a:pos x="237" y="85"/>
              </a:cxn>
              <a:cxn ang="0">
                <a:pos x="275" y="90"/>
              </a:cxn>
              <a:cxn ang="0">
                <a:pos x="255" y="125"/>
              </a:cxn>
              <a:cxn ang="0">
                <a:pos x="360" y="115"/>
              </a:cxn>
              <a:cxn ang="0">
                <a:pos x="450" y="126"/>
              </a:cxn>
            </a:cxnLst>
            <a:rect l="0" t="0" r="r" b="b"/>
            <a:pathLst>
              <a:path w="629" h="428">
                <a:moveTo>
                  <a:pt x="450" y="126"/>
                </a:moveTo>
                <a:lnTo>
                  <a:pt x="547" y="161"/>
                </a:lnTo>
                <a:lnTo>
                  <a:pt x="617" y="185"/>
                </a:lnTo>
                <a:lnTo>
                  <a:pt x="624" y="189"/>
                </a:lnTo>
                <a:lnTo>
                  <a:pt x="627" y="205"/>
                </a:lnTo>
                <a:lnTo>
                  <a:pt x="629" y="205"/>
                </a:lnTo>
                <a:lnTo>
                  <a:pt x="586" y="227"/>
                </a:lnTo>
                <a:lnTo>
                  <a:pt x="595" y="268"/>
                </a:lnTo>
                <a:lnTo>
                  <a:pt x="572" y="309"/>
                </a:lnTo>
                <a:lnTo>
                  <a:pt x="546" y="334"/>
                </a:lnTo>
                <a:lnTo>
                  <a:pt x="515" y="357"/>
                </a:lnTo>
                <a:lnTo>
                  <a:pt x="544" y="375"/>
                </a:lnTo>
                <a:lnTo>
                  <a:pt x="486" y="395"/>
                </a:lnTo>
                <a:lnTo>
                  <a:pt x="405" y="428"/>
                </a:lnTo>
                <a:lnTo>
                  <a:pt x="383" y="426"/>
                </a:lnTo>
                <a:lnTo>
                  <a:pt x="313" y="422"/>
                </a:lnTo>
                <a:lnTo>
                  <a:pt x="240" y="419"/>
                </a:lnTo>
                <a:lnTo>
                  <a:pt x="233" y="417"/>
                </a:lnTo>
                <a:lnTo>
                  <a:pt x="178" y="413"/>
                </a:lnTo>
                <a:lnTo>
                  <a:pt x="157" y="413"/>
                </a:lnTo>
                <a:lnTo>
                  <a:pt x="158" y="401"/>
                </a:lnTo>
                <a:lnTo>
                  <a:pt x="161" y="379"/>
                </a:lnTo>
                <a:lnTo>
                  <a:pt x="135" y="312"/>
                </a:lnTo>
                <a:lnTo>
                  <a:pt x="129" y="296"/>
                </a:lnTo>
                <a:lnTo>
                  <a:pt x="127" y="292"/>
                </a:lnTo>
                <a:lnTo>
                  <a:pt x="139" y="195"/>
                </a:lnTo>
                <a:lnTo>
                  <a:pt x="121" y="116"/>
                </a:lnTo>
                <a:lnTo>
                  <a:pt x="75" y="122"/>
                </a:lnTo>
                <a:lnTo>
                  <a:pt x="50" y="126"/>
                </a:lnTo>
                <a:lnTo>
                  <a:pt x="0" y="104"/>
                </a:lnTo>
                <a:lnTo>
                  <a:pt x="28" y="96"/>
                </a:lnTo>
                <a:lnTo>
                  <a:pt x="35" y="43"/>
                </a:lnTo>
                <a:lnTo>
                  <a:pt x="75" y="0"/>
                </a:lnTo>
                <a:lnTo>
                  <a:pt x="78" y="0"/>
                </a:lnTo>
                <a:lnTo>
                  <a:pt x="174" y="37"/>
                </a:lnTo>
                <a:lnTo>
                  <a:pt x="237" y="85"/>
                </a:lnTo>
                <a:lnTo>
                  <a:pt x="275" y="90"/>
                </a:lnTo>
                <a:lnTo>
                  <a:pt x="255" y="125"/>
                </a:lnTo>
                <a:lnTo>
                  <a:pt x="360" y="115"/>
                </a:lnTo>
                <a:lnTo>
                  <a:pt x="450" y="126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1" name="Freeform 7"/>
          <p:cNvSpPr>
            <a:spLocks/>
          </p:cNvSpPr>
          <p:nvPr/>
        </p:nvSpPr>
        <p:spPr bwMode="auto">
          <a:xfrm>
            <a:off x="6261100" y="1327150"/>
            <a:ext cx="920750" cy="738188"/>
          </a:xfrm>
          <a:custGeom>
            <a:avLst/>
            <a:gdLst/>
            <a:ahLst/>
            <a:cxnLst>
              <a:cxn ang="0">
                <a:pos x="580" y="205"/>
              </a:cxn>
              <a:cxn ang="0">
                <a:pos x="535" y="265"/>
              </a:cxn>
              <a:cxn ang="0">
                <a:pos x="384" y="465"/>
              </a:cxn>
              <a:cxn ang="0">
                <a:pos x="294" y="454"/>
              </a:cxn>
              <a:cxn ang="0">
                <a:pos x="189" y="464"/>
              </a:cxn>
              <a:cxn ang="0">
                <a:pos x="209" y="429"/>
              </a:cxn>
              <a:cxn ang="0">
                <a:pos x="171" y="424"/>
              </a:cxn>
              <a:cxn ang="0">
                <a:pos x="108" y="376"/>
              </a:cxn>
              <a:cxn ang="0">
                <a:pos x="12" y="339"/>
              </a:cxn>
              <a:cxn ang="0">
                <a:pos x="9" y="339"/>
              </a:cxn>
              <a:cxn ang="0">
                <a:pos x="0" y="318"/>
              </a:cxn>
              <a:cxn ang="0">
                <a:pos x="29" y="262"/>
              </a:cxn>
              <a:cxn ang="0">
                <a:pos x="82" y="170"/>
              </a:cxn>
              <a:cxn ang="0">
                <a:pos x="79" y="133"/>
              </a:cxn>
              <a:cxn ang="0">
                <a:pos x="137" y="6"/>
              </a:cxn>
              <a:cxn ang="0">
                <a:pos x="153" y="3"/>
              </a:cxn>
              <a:cxn ang="0">
                <a:pos x="170" y="51"/>
              </a:cxn>
              <a:cxn ang="0">
                <a:pos x="140" y="145"/>
              </a:cxn>
              <a:cxn ang="0">
                <a:pos x="189" y="114"/>
              </a:cxn>
              <a:cxn ang="0">
                <a:pos x="197" y="81"/>
              </a:cxn>
              <a:cxn ang="0">
                <a:pos x="227" y="35"/>
              </a:cxn>
              <a:cxn ang="0">
                <a:pos x="234" y="0"/>
              </a:cxn>
              <a:cxn ang="0">
                <a:pos x="288" y="13"/>
              </a:cxn>
              <a:cxn ang="0">
                <a:pos x="323" y="26"/>
              </a:cxn>
              <a:cxn ang="0">
                <a:pos x="292" y="57"/>
              </a:cxn>
              <a:cxn ang="0">
                <a:pos x="333" y="57"/>
              </a:cxn>
              <a:cxn ang="0">
                <a:pos x="371" y="73"/>
              </a:cxn>
              <a:cxn ang="0">
                <a:pos x="395" y="91"/>
              </a:cxn>
              <a:cxn ang="0">
                <a:pos x="364" y="138"/>
              </a:cxn>
              <a:cxn ang="0">
                <a:pos x="330" y="173"/>
              </a:cxn>
              <a:cxn ang="0">
                <a:pos x="297" y="196"/>
              </a:cxn>
              <a:cxn ang="0">
                <a:pos x="317" y="214"/>
              </a:cxn>
              <a:cxn ang="0">
                <a:pos x="338" y="220"/>
              </a:cxn>
              <a:cxn ang="0">
                <a:pos x="442" y="165"/>
              </a:cxn>
              <a:cxn ang="0">
                <a:pos x="504" y="136"/>
              </a:cxn>
              <a:cxn ang="0">
                <a:pos x="522" y="161"/>
              </a:cxn>
              <a:cxn ang="0">
                <a:pos x="523" y="179"/>
              </a:cxn>
              <a:cxn ang="0">
                <a:pos x="561" y="187"/>
              </a:cxn>
              <a:cxn ang="0">
                <a:pos x="579" y="203"/>
              </a:cxn>
              <a:cxn ang="0">
                <a:pos x="580" y="205"/>
              </a:cxn>
            </a:cxnLst>
            <a:rect l="0" t="0" r="r" b="b"/>
            <a:pathLst>
              <a:path w="580" h="465">
                <a:moveTo>
                  <a:pt x="580" y="205"/>
                </a:moveTo>
                <a:lnTo>
                  <a:pt x="535" y="265"/>
                </a:lnTo>
                <a:lnTo>
                  <a:pt x="384" y="465"/>
                </a:lnTo>
                <a:lnTo>
                  <a:pt x="294" y="454"/>
                </a:lnTo>
                <a:lnTo>
                  <a:pt x="189" y="464"/>
                </a:lnTo>
                <a:lnTo>
                  <a:pt x="209" y="429"/>
                </a:lnTo>
                <a:lnTo>
                  <a:pt x="171" y="424"/>
                </a:lnTo>
                <a:lnTo>
                  <a:pt x="108" y="376"/>
                </a:lnTo>
                <a:lnTo>
                  <a:pt x="12" y="339"/>
                </a:lnTo>
                <a:lnTo>
                  <a:pt x="9" y="339"/>
                </a:lnTo>
                <a:lnTo>
                  <a:pt x="0" y="318"/>
                </a:lnTo>
                <a:lnTo>
                  <a:pt x="29" y="262"/>
                </a:lnTo>
                <a:lnTo>
                  <a:pt x="82" y="170"/>
                </a:lnTo>
                <a:lnTo>
                  <a:pt x="79" y="133"/>
                </a:lnTo>
                <a:lnTo>
                  <a:pt x="137" y="6"/>
                </a:lnTo>
                <a:lnTo>
                  <a:pt x="153" y="3"/>
                </a:lnTo>
                <a:lnTo>
                  <a:pt x="170" y="51"/>
                </a:lnTo>
                <a:lnTo>
                  <a:pt x="140" y="145"/>
                </a:lnTo>
                <a:lnTo>
                  <a:pt x="189" y="114"/>
                </a:lnTo>
                <a:lnTo>
                  <a:pt x="197" y="81"/>
                </a:lnTo>
                <a:lnTo>
                  <a:pt x="227" y="35"/>
                </a:lnTo>
                <a:lnTo>
                  <a:pt x="234" y="0"/>
                </a:lnTo>
                <a:lnTo>
                  <a:pt x="288" y="13"/>
                </a:lnTo>
                <a:lnTo>
                  <a:pt x="323" y="26"/>
                </a:lnTo>
                <a:lnTo>
                  <a:pt x="292" y="57"/>
                </a:lnTo>
                <a:lnTo>
                  <a:pt x="333" y="57"/>
                </a:lnTo>
                <a:lnTo>
                  <a:pt x="371" y="73"/>
                </a:lnTo>
                <a:lnTo>
                  <a:pt x="395" y="91"/>
                </a:lnTo>
                <a:lnTo>
                  <a:pt x="364" y="138"/>
                </a:lnTo>
                <a:lnTo>
                  <a:pt x="330" y="173"/>
                </a:lnTo>
                <a:lnTo>
                  <a:pt x="297" y="196"/>
                </a:lnTo>
                <a:lnTo>
                  <a:pt x="317" y="214"/>
                </a:lnTo>
                <a:lnTo>
                  <a:pt x="338" y="220"/>
                </a:lnTo>
                <a:lnTo>
                  <a:pt x="442" y="165"/>
                </a:lnTo>
                <a:lnTo>
                  <a:pt x="504" y="136"/>
                </a:lnTo>
                <a:lnTo>
                  <a:pt x="522" y="161"/>
                </a:lnTo>
                <a:lnTo>
                  <a:pt x="523" y="179"/>
                </a:lnTo>
                <a:lnTo>
                  <a:pt x="561" y="187"/>
                </a:lnTo>
                <a:lnTo>
                  <a:pt x="579" y="203"/>
                </a:lnTo>
                <a:lnTo>
                  <a:pt x="580" y="205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2" name="Freeform 8"/>
          <p:cNvSpPr>
            <a:spLocks noEditPoints="1"/>
          </p:cNvSpPr>
          <p:nvPr/>
        </p:nvSpPr>
        <p:spPr bwMode="auto">
          <a:xfrm>
            <a:off x="2063750" y="2622550"/>
            <a:ext cx="1374775" cy="1504950"/>
          </a:xfrm>
          <a:custGeom>
            <a:avLst/>
            <a:gdLst/>
            <a:ahLst/>
            <a:cxnLst>
              <a:cxn ang="0">
                <a:pos x="167" y="248"/>
              </a:cxn>
              <a:cxn ang="0">
                <a:pos x="113" y="220"/>
              </a:cxn>
              <a:cxn ang="0">
                <a:pos x="164" y="96"/>
              </a:cxn>
              <a:cxn ang="0">
                <a:pos x="235" y="154"/>
              </a:cxn>
              <a:cxn ang="0">
                <a:pos x="594" y="224"/>
              </a:cxn>
              <a:cxn ang="0">
                <a:pos x="690" y="375"/>
              </a:cxn>
              <a:cxn ang="0">
                <a:pos x="771" y="474"/>
              </a:cxn>
              <a:cxn ang="0">
                <a:pos x="866" y="839"/>
              </a:cxn>
              <a:cxn ang="0">
                <a:pos x="693" y="834"/>
              </a:cxn>
              <a:cxn ang="0">
                <a:pos x="538" y="836"/>
              </a:cxn>
              <a:cxn ang="0">
                <a:pos x="481" y="855"/>
              </a:cxn>
              <a:cxn ang="0">
                <a:pos x="331" y="884"/>
              </a:cxn>
              <a:cxn ang="0">
                <a:pos x="278" y="946"/>
              </a:cxn>
              <a:cxn ang="0">
                <a:pos x="137" y="795"/>
              </a:cxn>
              <a:cxn ang="0">
                <a:pos x="152" y="663"/>
              </a:cxn>
              <a:cxn ang="0">
                <a:pos x="29" y="606"/>
              </a:cxn>
              <a:cxn ang="0">
                <a:pos x="7" y="520"/>
              </a:cxn>
              <a:cxn ang="0">
                <a:pos x="25" y="452"/>
              </a:cxn>
              <a:cxn ang="0">
                <a:pos x="121" y="432"/>
              </a:cxn>
              <a:cxn ang="0">
                <a:pos x="154" y="429"/>
              </a:cxn>
              <a:cxn ang="0">
                <a:pos x="127" y="375"/>
              </a:cxn>
              <a:cxn ang="0">
                <a:pos x="73" y="290"/>
              </a:cxn>
              <a:cxn ang="0">
                <a:pos x="70" y="255"/>
              </a:cxn>
              <a:cxn ang="0">
                <a:pos x="216" y="294"/>
              </a:cxn>
              <a:cxn ang="0">
                <a:pos x="263" y="344"/>
              </a:cxn>
              <a:cxn ang="0">
                <a:pos x="219" y="398"/>
              </a:cxn>
              <a:cxn ang="0">
                <a:pos x="157" y="436"/>
              </a:cxn>
              <a:cxn ang="0">
                <a:pos x="80" y="473"/>
              </a:cxn>
              <a:cxn ang="0">
                <a:pos x="38" y="527"/>
              </a:cxn>
              <a:cxn ang="0">
                <a:pos x="180" y="454"/>
              </a:cxn>
              <a:cxn ang="0">
                <a:pos x="278" y="397"/>
              </a:cxn>
              <a:cxn ang="0">
                <a:pos x="287" y="375"/>
              </a:cxn>
              <a:cxn ang="0">
                <a:pos x="314" y="384"/>
              </a:cxn>
              <a:cxn ang="0">
                <a:pos x="306" y="479"/>
              </a:cxn>
              <a:cxn ang="0">
                <a:pos x="370" y="521"/>
              </a:cxn>
              <a:cxn ang="0">
                <a:pos x="351" y="574"/>
              </a:cxn>
              <a:cxn ang="0">
                <a:pos x="373" y="591"/>
              </a:cxn>
              <a:cxn ang="0">
                <a:pos x="446" y="521"/>
              </a:cxn>
              <a:cxn ang="0">
                <a:pos x="502" y="529"/>
              </a:cxn>
              <a:cxn ang="0">
                <a:pos x="462" y="479"/>
              </a:cxn>
              <a:cxn ang="0">
                <a:pos x="383" y="432"/>
              </a:cxn>
              <a:cxn ang="0">
                <a:pos x="448" y="385"/>
              </a:cxn>
              <a:cxn ang="0">
                <a:pos x="417" y="333"/>
              </a:cxn>
              <a:cxn ang="0">
                <a:pos x="421" y="294"/>
              </a:cxn>
              <a:cxn ang="0">
                <a:pos x="396" y="251"/>
              </a:cxn>
              <a:cxn ang="0">
                <a:pos x="462" y="221"/>
              </a:cxn>
              <a:cxn ang="0">
                <a:pos x="382" y="221"/>
              </a:cxn>
              <a:cxn ang="0">
                <a:pos x="507" y="145"/>
              </a:cxn>
              <a:cxn ang="0">
                <a:pos x="469" y="135"/>
              </a:cxn>
              <a:cxn ang="0">
                <a:pos x="472" y="75"/>
              </a:cxn>
              <a:cxn ang="0">
                <a:pos x="428" y="43"/>
              </a:cxn>
              <a:cxn ang="0">
                <a:pos x="379" y="148"/>
              </a:cxn>
              <a:cxn ang="0">
                <a:pos x="309" y="65"/>
              </a:cxn>
              <a:cxn ang="0">
                <a:pos x="218" y="96"/>
              </a:cxn>
              <a:cxn ang="0">
                <a:pos x="273" y="62"/>
              </a:cxn>
              <a:cxn ang="0">
                <a:pos x="294" y="0"/>
              </a:cxn>
              <a:cxn ang="0">
                <a:pos x="364" y="15"/>
              </a:cxn>
            </a:cxnLst>
            <a:rect l="0" t="0" r="r" b="b"/>
            <a:pathLst>
              <a:path w="866" h="948">
                <a:moveTo>
                  <a:pt x="253" y="191"/>
                </a:moveTo>
                <a:lnTo>
                  <a:pt x="278" y="234"/>
                </a:lnTo>
                <a:lnTo>
                  <a:pt x="167" y="248"/>
                </a:lnTo>
                <a:lnTo>
                  <a:pt x="80" y="221"/>
                </a:lnTo>
                <a:lnTo>
                  <a:pt x="85" y="211"/>
                </a:lnTo>
                <a:lnTo>
                  <a:pt x="113" y="220"/>
                </a:lnTo>
                <a:lnTo>
                  <a:pt x="146" y="196"/>
                </a:lnTo>
                <a:lnTo>
                  <a:pt x="140" y="103"/>
                </a:lnTo>
                <a:lnTo>
                  <a:pt x="164" y="96"/>
                </a:lnTo>
                <a:lnTo>
                  <a:pt x="192" y="144"/>
                </a:lnTo>
                <a:lnTo>
                  <a:pt x="233" y="150"/>
                </a:lnTo>
                <a:lnTo>
                  <a:pt x="235" y="154"/>
                </a:lnTo>
                <a:lnTo>
                  <a:pt x="253" y="191"/>
                </a:lnTo>
                <a:close/>
                <a:moveTo>
                  <a:pt x="560" y="101"/>
                </a:moveTo>
                <a:lnTo>
                  <a:pt x="594" y="224"/>
                </a:lnTo>
                <a:lnTo>
                  <a:pt x="624" y="268"/>
                </a:lnTo>
                <a:lnTo>
                  <a:pt x="690" y="359"/>
                </a:lnTo>
                <a:lnTo>
                  <a:pt x="690" y="375"/>
                </a:lnTo>
                <a:lnTo>
                  <a:pt x="687" y="469"/>
                </a:lnTo>
                <a:lnTo>
                  <a:pt x="755" y="485"/>
                </a:lnTo>
                <a:lnTo>
                  <a:pt x="771" y="474"/>
                </a:lnTo>
                <a:lnTo>
                  <a:pt x="844" y="678"/>
                </a:lnTo>
                <a:lnTo>
                  <a:pt x="860" y="799"/>
                </a:lnTo>
                <a:lnTo>
                  <a:pt x="866" y="839"/>
                </a:lnTo>
                <a:lnTo>
                  <a:pt x="809" y="837"/>
                </a:lnTo>
                <a:lnTo>
                  <a:pt x="706" y="834"/>
                </a:lnTo>
                <a:lnTo>
                  <a:pt x="693" y="834"/>
                </a:lnTo>
                <a:lnTo>
                  <a:pt x="662" y="833"/>
                </a:lnTo>
                <a:lnTo>
                  <a:pt x="566" y="830"/>
                </a:lnTo>
                <a:lnTo>
                  <a:pt x="538" y="836"/>
                </a:lnTo>
                <a:lnTo>
                  <a:pt x="519" y="840"/>
                </a:lnTo>
                <a:lnTo>
                  <a:pt x="500" y="845"/>
                </a:lnTo>
                <a:lnTo>
                  <a:pt x="481" y="855"/>
                </a:lnTo>
                <a:lnTo>
                  <a:pt x="461" y="867"/>
                </a:lnTo>
                <a:lnTo>
                  <a:pt x="437" y="880"/>
                </a:lnTo>
                <a:lnTo>
                  <a:pt x="331" y="884"/>
                </a:lnTo>
                <a:lnTo>
                  <a:pt x="310" y="919"/>
                </a:lnTo>
                <a:lnTo>
                  <a:pt x="281" y="948"/>
                </a:lnTo>
                <a:lnTo>
                  <a:pt x="278" y="946"/>
                </a:lnTo>
                <a:lnTo>
                  <a:pt x="199" y="899"/>
                </a:lnTo>
                <a:lnTo>
                  <a:pt x="174" y="815"/>
                </a:lnTo>
                <a:lnTo>
                  <a:pt x="137" y="795"/>
                </a:lnTo>
                <a:lnTo>
                  <a:pt x="168" y="726"/>
                </a:lnTo>
                <a:lnTo>
                  <a:pt x="124" y="700"/>
                </a:lnTo>
                <a:lnTo>
                  <a:pt x="152" y="663"/>
                </a:lnTo>
                <a:lnTo>
                  <a:pt x="137" y="644"/>
                </a:lnTo>
                <a:lnTo>
                  <a:pt x="98" y="641"/>
                </a:lnTo>
                <a:lnTo>
                  <a:pt x="29" y="606"/>
                </a:lnTo>
                <a:lnTo>
                  <a:pt x="0" y="552"/>
                </a:lnTo>
                <a:lnTo>
                  <a:pt x="1" y="542"/>
                </a:lnTo>
                <a:lnTo>
                  <a:pt x="7" y="520"/>
                </a:lnTo>
                <a:lnTo>
                  <a:pt x="9" y="517"/>
                </a:lnTo>
                <a:lnTo>
                  <a:pt x="15" y="492"/>
                </a:lnTo>
                <a:lnTo>
                  <a:pt x="25" y="452"/>
                </a:lnTo>
                <a:lnTo>
                  <a:pt x="91" y="428"/>
                </a:lnTo>
                <a:lnTo>
                  <a:pt x="107" y="422"/>
                </a:lnTo>
                <a:lnTo>
                  <a:pt x="121" y="432"/>
                </a:lnTo>
                <a:lnTo>
                  <a:pt x="127" y="438"/>
                </a:lnTo>
                <a:lnTo>
                  <a:pt x="132" y="436"/>
                </a:lnTo>
                <a:lnTo>
                  <a:pt x="154" y="429"/>
                </a:lnTo>
                <a:lnTo>
                  <a:pt x="133" y="410"/>
                </a:lnTo>
                <a:lnTo>
                  <a:pt x="132" y="404"/>
                </a:lnTo>
                <a:lnTo>
                  <a:pt x="127" y="375"/>
                </a:lnTo>
                <a:lnTo>
                  <a:pt x="126" y="356"/>
                </a:lnTo>
                <a:lnTo>
                  <a:pt x="69" y="311"/>
                </a:lnTo>
                <a:lnTo>
                  <a:pt x="73" y="290"/>
                </a:lnTo>
                <a:lnTo>
                  <a:pt x="54" y="278"/>
                </a:lnTo>
                <a:lnTo>
                  <a:pt x="64" y="254"/>
                </a:lnTo>
                <a:lnTo>
                  <a:pt x="70" y="255"/>
                </a:lnTo>
                <a:lnTo>
                  <a:pt x="133" y="289"/>
                </a:lnTo>
                <a:lnTo>
                  <a:pt x="165" y="290"/>
                </a:lnTo>
                <a:lnTo>
                  <a:pt x="216" y="294"/>
                </a:lnTo>
                <a:lnTo>
                  <a:pt x="273" y="294"/>
                </a:lnTo>
                <a:lnTo>
                  <a:pt x="265" y="335"/>
                </a:lnTo>
                <a:lnTo>
                  <a:pt x="263" y="344"/>
                </a:lnTo>
                <a:lnTo>
                  <a:pt x="241" y="375"/>
                </a:lnTo>
                <a:lnTo>
                  <a:pt x="233" y="388"/>
                </a:lnTo>
                <a:lnTo>
                  <a:pt x="219" y="398"/>
                </a:lnTo>
                <a:lnTo>
                  <a:pt x="192" y="420"/>
                </a:lnTo>
                <a:lnTo>
                  <a:pt x="173" y="429"/>
                </a:lnTo>
                <a:lnTo>
                  <a:pt x="157" y="436"/>
                </a:lnTo>
                <a:lnTo>
                  <a:pt x="132" y="448"/>
                </a:lnTo>
                <a:lnTo>
                  <a:pt x="123" y="451"/>
                </a:lnTo>
                <a:lnTo>
                  <a:pt x="80" y="473"/>
                </a:lnTo>
                <a:lnTo>
                  <a:pt x="75" y="479"/>
                </a:lnTo>
                <a:lnTo>
                  <a:pt x="40" y="499"/>
                </a:lnTo>
                <a:lnTo>
                  <a:pt x="38" y="527"/>
                </a:lnTo>
                <a:lnTo>
                  <a:pt x="89" y="485"/>
                </a:lnTo>
                <a:lnTo>
                  <a:pt x="127" y="476"/>
                </a:lnTo>
                <a:lnTo>
                  <a:pt x="180" y="454"/>
                </a:lnTo>
                <a:lnTo>
                  <a:pt x="216" y="432"/>
                </a:lnTo>
                <a:lnTo>
                  <a:pt x="237" y="426"/>
                </a:lnTo>
                <a:lnTo>
                  <a:pt x="278" y="397"/>
                </a:lnTo>
                <a:lnTo>
                  <a:pt x="278" y="395"/>
                </a:lnTo>
                <a:lnTo>
                  <a:pt x="281" y="390"/>
                </a:lnTo>
                <a:lnTo>
                  <a:pt x="287" y="375"/>
                </a:lnTo>
                <a:lnTo>
                  <a:pt x="288" y="372"/>
                </a:lnTo>
                <a:lnTo>
                  <a:pt x="295" y="375"/>
                </a:lnTo>
                <a:lnTo>
                  <a:pt x="314" y="384"/>
                </a:lnTo>
                <a:lnTo>
                  <a:pt x="310" y="416"/>
                </a:lnTo>
                <a:lnTo>
                  <a:pt x="310" y="451"/>
                </a:lnTo>
                <a:lnTo>
                  <a:pt x="306" y="479"/>
                </a:lnTo>
                <a:lnTo>
                  <a:pt x="336" y="504"/>
                </a:lnTo>
                <a:lnTo>
                  <a:pt x="352" y="483"/>
                </a:lnTo>
                <a:lnTo>
                  <a:pt x="370" y="521"/>
                </a:lnTo>
                <a:lnTo>
                  <a:pt x="369" y="550"/>
                </a:lnTo>
                <a:lnTo>
                  <a:pt x="367" y="550"/>
                </a:lnTo>
                <a:lnTo>
                  <a:pt x="351" y="574"/>
                </a:lnTo>
                <a:lnTo>
                  <a:pt x="347" y="578"/>
                </a:lnTo>
                <a:lnTo>
                  <a:pt x="336" y="612"/>
                </a:lnTo>
                <a:lnTo>
                  <a:pt x="373" y="591"/>
                </a:lnTo>
                <a:lnTo>
                  <a:pt x="412" y="556"/>
                </a:lnTo>
                <a:lnTo>
                  <a:pt x="442" y="520"/>
                </a:lnTo>
                <a:lnTo>
                  <a:pt x="446" y="521"/>
                </a:lnTo>
                <a:lnTo>
                  <a:pt x="478" y="529"/>
                </a:lnTo>
                <a:lnTo>
                  <a:pt x="486" y="529"/>
                </a:lnTo>
                <a:lnTo>
                  <a:pt x="502" y="529"/>
                </a:lnTo>
                <a:lnTo>
                  <a:pt x="525" y="488"/>
                </a:lnTo>
                <a:lnTo>
                  <a:pt x="521" y="463"/>
                </a:lnTo>
                <a:lnTo>
                  <a:pt x="462" y="479"/>
                </a:lnTo>
                <a:lnTo>
                  <a:pt x="455" y="476"/>
                </a:lnTo>
                <a:lnTo>
                  <a:pt x="398" y="452"/>
                </a:lnTo>
                <a:lnTo>
                  <a:pt x="383" y="432"/>
                </a:lnTo>
                <a:lnTo>
                  <a:pt x="371" y="416"/>
                </a:lnTo>
                <a:lnTo>
                  <a:pt x="411" y="392"/>
                </a:lnTo>
                <a:lnTo>
                  <a:pt x="448" y="385"/>
                </a:lnTo>
                <a:lnTo>
                  <a:pt x="452" y="375"/>
                </a:lnTo>
                <a:lnTo>
                  <a:pt x="458" y="363"/>
                </a:lnTo>
                <a:lnTo>
                  <a:pt x="417" y="333"/>
                </a:lnTo>
                <a:lnTo>
                  <a:pt x="408" y="327"/>
                </a:lnTo>
                <a:lnTo>
                  <a:pt x="405" y="306"/>
                </a:lnTo>
                <a:lnTo>
                  <a:pt x="421" y="294"/>
                </a:lnTo>
                <a:lnTo>
                  <a:pt x="383" y="286"/>
                </a:lnTo>
                <a:lnTo>
                  <a:pt x="369" y="268"/>
                </a:lnTo>
                <a:lnTo>
                  <a:pt x="396" y="251"/>
                </a:lnTo>
                <a:lnTo>
                  <a:pt x="431" y="237"/>
                </a:lnTo>
                <a:lnTo>
                  <a:pt x="440" y="232"/>
                </a:lnTo>
                <a:lnTo>
                  <a:pt x="462" y="221"/>
                </a:lnTo>
                <a:lnTo>
                  <a:pt x="458" y="213"/>
                </a:lnTo>
                <a:lnTo>
                  <a:pt x="402" y="223"/>
                </a:lnTo>
                <a:lnTo>
                  <a:pt x="382" y="221"/>
                </a:lnTo>
                <a:lnTo>
                  <a:pt x="442" y="175"/>
                </a:lnTo>
                <a:lnTo>
                  <a:pt x="488" y="166"/>
                </a:lnTo>
                <a:lnTo>
                  <a:pt x="507" y="145"/>
                </a:lnTo>
                <a:lnTo>
                  <a:pt x="505" y="144"/>
                </a:lnTo>
                <a:lnTo>
                  <a:pt x="472" y="135"/>
                </a:lnTo>
                <a:lnTo>
                  <a:pt x="469" y="135"/>
                </a:lnTo>
                <a:lnTo>
                  <a:pt x="449" y="116"/>
                </a:lnTo>
                <a:lnTo>
                  <a:pt x="458" y="101"/>
                </a:lnTo>
                <a:lnTo>
                  <a:pt x="472" y="75"/>
                </a:lnTo>
                <a:lnTo>
                  <a:pt x="480" y="66"/>
                </a:lnTo>
                <a:lnTo>
                  <a:pt x="560" y="101"/>
                </a:lnTo>
                <a:close/>
                <a:moveTo>
                  <a:pt x="428" y="43"/>
                </a:moveTo>
                <a:lnTo>
                  <a:pt x="369" y="115"/>
                </a:lnTo>
                <a:lnTo>
                  <a:pt x="390" y="138"/>
                </a:lnTo>
                <a:lnTo>
                  <a:pt x="379" y="148"/>
                </a:lnTo>
                <a:lnTo>
                  <a:pt x="332" y="195"/>
                </a:lnTo>
                <a:lnTo>
                  <a:pt x="295" y="175"/>
                </a:lnTo>
                <a:lnTo>
                  <a:pt x="309" y="65"/>
                </a:lnTo>
                <a:lnTo>
                  <a:pt x="278" y="96"/>
                </a:lnTo>
                <a:lnTo>
                  <a:pt x="256" y="117"/>
                </a:lnTo>
                <a:lnTo>
                  <a:pt x="218" y="96"/>
                </a:lnTo>
                <a:lnTo>
                  <a:pt x="218" y="72"/>
                </a:lnTo>
                <a:lnTo>
                  <a:pt x="273" y="65"/>
                </a:lnTo>
                <a:lnTo>
                  <a:pt x="273" y="62"/>
                </a:lnTo>
                <a:lnTo>
                  <a:pt x="278" y="55"/>
                </a:lnTo>
                <a:lnTo>
                  <a:pt x="284" y="33"/>
                </a:lnTo>
                <a:lnTo>
                  <a:pt x="294" y="0"/>
                </a:lnTo>
                <a:lnTo>
                  <a:pt x="301" y="2"/>
                </a:lnTo>
                <a:lnTo>
                  <a:pt x="332" y="8"/>
                </a:lnTo>
                <a:lnTo>
                  <a:pt x="364" y="15"/>
                </a:lnTo>
                <a:lnTo>
                  <a:pt x="399" y="31"/>
                </a:lnTo>
                <a:lnTo>
                  <a:pt x="428" y="43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3" name="Freeform 9"/>
          <p:cNvSpPr>
            <a:spLocks noEditPoints="1"/>
          </p:cNvSpPr>
          <p:nvPr/>
        </p:nvSpPr>
        <p:spPr bwMode="auto">
          <a:xfrm>
            <a:off x="2851150" y="1246188"/>
            <a:ext cx="998538" cy="887413"/>
          </a:xfrm>
          <a:custGeom>
            <a:avLst/>
            <a:gdLst/>
            <a:ahLst/>
            <a:cxnLst>
              <a:cxn ang="0">
                <a:pos x="68" y="222"/>
              </a:cxn>
              <a:cxn ang="0">
                <a:pos x="131" y="238"/>
              </a:cxn>
              <a:cxn ang="0">
                <a:pos x="74" y="284"/>
              </a:cxn>
              <a:cxn ang="0">
                <a:pos x="38" y="218"/>
              </a:cxn>
              <a:cxn ang="0">
                <a:pos x="22" y="159"/>
              </a:cxn>
              <a:cxn ang="0">
                <a:pos x="104" y="174"/>
              </a:cxn>
              <a:cxn ang="0">
                <a:pos x="361" y="190"/>
              </a:cxn>
              <a:cxn ang="0">
                <a:pos x="418" y="216"/>
              </a:cxn>
              <a:cxn ang="0">
                <a:pos x="449" y="181"/>
              </a:cxn>
              <a:cxn ang="0">
                <a:pos x="455" y="269"/>
              </a:cxn>
              <a:cxn ang="0">
                <a:pos x="506" y="212"/>
              </a:cxn>
              <a:cxn ang="0">
                <a:pos x="554" y="328"/>
              </a:cxn>
              <a:cxn ang="0">
                <a:pos x="602" y="265"/>
              </a:cxn>
              <a:cxn ang="0">
                <a:pos x="564" y="162"/>
              </a:cxn>
              <a:cxn ang="0">
                <a:pos x="583" y="134"/>
              </a:cxn>
              <a:cxn ang="0">
                <a:pos x="629" y="178"/>
              </a:cxn>
              <a:cxn ang="0">
                <a:pos x="599" y="254"/>
              </a:cxn>
              <a:cxn ang="0">
                <a:pos x="598" y="379"/>
              </a:cxn>
              <a:cxn ang="0">
                <a:pos x="406" y="532"/>
              </a:cxn>
              <a:cxn ang="0">
                <a:pos x="370" y="538"/>
              </a:cxn>
              <a:cxn ang="0">
                <a:pos x="343" y="486"/>
              </a:cxn>
              <a:cxn ang="0">
                <a:pos x="282" y="431"/>
              </a:cxn>
              <a:cxn ang="0">
                <a:pos x="196" y="420"/>
              </a:cxn>
              <a:cxn ang="0">
                <a:pos x="181" y="338"/>
              </a:cxn>
              <a:cxn ang="0">
                <a:pos x="248" y="339"/>
              </a:cxn>
              <a:cxn ang="0">
                <a:pos x="321" y="395"/>
              </a:cxn>
              <a:cxn ang="0">
                <a:pos x="323" y="392"/>
              </a:cxn>
              <a:cxn ang="0">
                <a:pos x="292" y="323"/>
              </a:cxn>
              <a:cxn ang="0">
                <a:pos x="335" y="295"/>
              </a:cxn>
              <a:cxn ang="0">
                <a:pos x="282" y="254"/>
              </a:cxn>
              <a:cxn ang="0">
                <a:pos x="288" y="161"/>
              </a:cxn>
              <a:cxn ang="0">
                <a:pos x="281" y="115"/>
              </a:cxn>
              <a:cxn ang="0">
                <a:pos x="313" y="139"/>
              </a:cxn>
              <a:cxn ang="0">
                <a:pos x="311" y="149"/>
              </a:cxn>
              <a:cxn ang="0">
                <a:pos x="361" y="190"/>
              </a:cxn>
              <a:cxn ang="0">
                <a:pos x="335" y="98"/>
              </a:cxn>
              <a:cxn ang="0">
                <a:pos x="307" y="0"/>
              </a:cxn>
            </a:cxnLst>
            <a:rect l="0" t="0" r="r" b="b"/>
            <a:pathLst>
              <a:path w="629" h="559">
                <a:moveTo>
                  <a:pt x="68" y="197"/>
                </a:moveTo>
                <a:lnTo>
                  <a:pt x="68" y="222"/>
                </a:lnTo>
                <a:lnTo>
                  <a:pt x="118" y="206"/>
                </a:lnTo>
                <a:lnTo>
                  <a:pt x="131" y="238"/>
                </a:lnTo>
                <a:lnTo>
                  <a:pt x="92" y="256"/>
                </a:lnTo>
                <a:lnTo>
                  <a:pt x="74" y="284"/>
                </a:lnTo>
                <a:lnTo>
                  <a:pt x="13" y="247"/>
                </a:lnTo>
                <a:lnTo>
                  <a:pt x="38" y="218"/>
                </a:lnTo>
                <a:lnTo>
                  <a:pt x="0" y="193"/>
                </a:lnTo>
                <a:lnTo>
                  <a:pt x="22" y="159"/>
                </a:lnTo>
                <a:lnTo>
                  <a:pt x="55" y="152"/>
                </a:lnTo>
                <a:lnTo>
                  <a:pt x="104" y="174"/>
                </a:lnTo>
                <a:lnTo>
                  <a:pt x="68" y="197"/>
                </a:lnTo>
                <a:close/>
                <a:moveTo>
                  <a:pt x="361" y="190"/>
                </a:moveTo>
                <a:lnTo>
                  <a:pt x="384" y="228"/>
                </a:lnTo>
                <a:lnTo>
                  <a:pt x="418" y="216"/>
                </a:lnTo>
                <a:lnTo>
                  <a:pt x="430" y="155"/>
                </a:lnTo>
                <a:lnTo>
                  <a:pt x="449" y="181"/>
                </a:lnTo>
                <a:lnTo>
                  <a:pt x="427" y="259"/>
                </a:lnTo>
                <a:lnTo>
                  <a:pt x="455" y="269"/>
                </a:lnTo>
                <a:lnTo>
                  <a:pt x="471" y="199"/>
                </a:lnTo>
                <a:lnTo>
                  <a:pt x="506" y="212"/>
                </a:lnTo>
                <a:lnTo>
                  <a:pt x="538" y="271"/>
                </a:lnTo>
                <a:lnTo>
                  <a:pt x="554" y="328"/>
                </a:lnTo>
                <a:lnTo>
                  <a:pt x="582" y="303"/>
                </a:lnTo>
                <a:lnTo>
                  <a:pt x="602" y="265"/>
                </a:lnTo>
                <a:lnTo>
                  <a:pt x="586" y="225"/>
                </a:lnTo>
                <a:lnTo>
                  <a:pt x="564" y="162"/>
                </a:lnTo>
                <a:lnTo>
                  <a:pt x="554" y="124"/>
                </a:lnTo>
                <a:lnTo>
                  <a:pt x="583" y="134"/>
                </a:lnTo>
                <a:lnTo>
                  <a:pt x="617" y="162"/>
                </a:lnTo>
                <a:lnTo>
                  <a:pt x="629" y="178"/>
                </a:lnTo>
                <a:lnTo>
                  <a:pt x="624" y="227"/>
                </a:lnTo>
                <a:lnTo>
                  <a:pt x="599" y="254"/>
                </a:lnTo>
                <a:lnTo>
                  <a:pt x="618" y="294"/>
                </a:lnTo>
                <a:lnTo>
                  <a:pt x="598" y="379"/>
                </a:lnTo>
                <a:lnTo>
                  <a:pt x="495" y="559"/>
                </a:lnTo>
                <a:lnTo>
                  <a:pt x="406" y="532"/>
                </a:lnTo>
                <a:lnTo>
                  <a:pt x="383" y="535"/>
                </a:lnTo>
                <a:lnTo>
                  <a:pt x="370" y="538"/>
                </a:lnTo>
                <a:lnTo>
                  <a:pt x="349" y="506"/>
                </a:lnTo>
                <a:lnTo>
                  <a:pt x="343" y="486"/>
                </a:lnTo>
                <a:lnTo>
                  <a:pt x="300" y="450"/>
                </a:lnTo>
                <a:lnTo>
                  <a:pt x="282" y="431"/>
                </a:lnTo>
                <a:lnTo>
                  <a:pt x="235" y="434"/>
                </a:lnTo>
                <a:lnTo>
                  <a:pt x="196" y="420"/>
                </a:lnTo>
                <a:lnTo>
                  <a:pt x="187" y="364"/>
                </a:lnTo>
                <a:lnTo>
                  <a:pt x="181" y="338"/>
                </a:lnTo>
                <a:lnTo>
                  <a:pt x="215" y="307"/>
                </a:lnTo>
                <a:lnTo>
                  <a:pt x="248" y="339"/>
                </a:lnTo>
                <a:lnTo>
                  <a:pt x="278" y="366"/>
                </a:lnTo>
                <a:lnTo>
                  <a:pt x="321" y="395"/>
                </a:lnTo>
                <a:lnTo>
                  <a:pt x="323" y="396"/>
                </a:lnTo>
                <a:lnTo>
                  <a:pt x="323" y="392"/>
                </a:lnTo>
                <a:lnTo>
                  <a:pt x="330" y="351"/>
                </a:lnTo>
                <a:lnTo>
                  <a:pt x="292" y="323"/>
                </a:lnTo>
                <a:lnTo>
                  <a:pt x="291" y="292"/>
                </a:lnTo>
                <a:lnTo>
                  <a:pt x="335" y="295"/>
                </a:lnTo>
                <a:lnTo>
                  <a:pt x="340" y="276"/>
                </a:lnTo>
                <a:lnTo>
                  <a:pt x="282" y="254"/>
                </a:lnTo>
                <a:lnTo>
                  <a:pt x="278" y="187"/>
                </a:lnTo>
                <a:lnTo>
                  <a:pt x="288" y="161"/>
                </a:lnTo>
                <a:lnTo>
                  <a:pt x="269" y="134"/>
                </a:lnTo>
                <a:lnTo>
                  <a:pt x="281" y="115"/>
                </a:lnTo>
                <a:lnTo>
                  <a:pt x="302" y="118"/>
                </a:lnTo>
                <a:lnTo>
                  <a:pt x="313" y="139"/>
                </a:lnTo>
                <a:lnTo>
                  <a:pt x="313" y="143"/>
                </a:lnTo>
                <a:lnTo>
                  <a:pt x="311" y="149"/>
                </a:lnTo>
                <a:lnTo>
                  <a:pt x="346" y="149"/>
                </a:lnTo>
                <a:lnTo>
                  <a:pt x="361" y="190"/>
                </a:lnTo>
                <a:close/>
                <a:moveTo>
                  <a:pt x="343" y="16"/>
                </a:moveTo>
                <a:lnTo>
                  <a:pt x="335" y="98"/>
                </a:lnTo>
                <a:lnTo>
                  <a:pt x="273" y="70"/>
                </a:lnTo>
                <a:lnTo>
                  <a:pt x="307" y="0"/>
                </a:lnTo>
                <a:lnTo>
                  <a:pt x="343" y="16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4" name="Freeform 10"/>
          <p:cNvSpPr>
            <a:spLocks/>
          </p:cNvSpPr>
          <p:nvPr/>
        </p:nvSpPr>
        <p:spPr bwMode="auto">
          <a:xfrm>
            <a:off x="5848350" y="2030413"/>
            <a:ext cx="709613" cy="1106488"/>
          </a:xfrm>
          <a:custGeom>
            <a:avLst/>
            <a:gdLst/>
            <a:ahLst/>
            <a:cxnLst>
              <a:cxn ang="0">
                <a:pos x="351" y="309"/>
              </a:cxn>
              <a:cxn ang="0">
                <a:pos x="342" y="309"/>
              </a:cxn>
              <a:cxn ang="0">
                <a:pos x="307" y="309"/>
              </a:cxn>
              <a:cxn ang="0">
                <a:pos x="229" y="306"/>
              </a:cxn>
              <a:cxn ang="0">
                <a:pos x="169" y="286"/>
              </a:cxn>
              <a:cxn ang="0">
                <a:pos x="159" y="281"/>
              </a:cxn>
              <a:cxn ang="0">
                <a:pos x="152" y="284"/>
              </a:cxn>
              <a:cxn ang="0">
                <a:pos x="122" y="290"/>
              </a:cxn>
              <a:cxn ang="0">
                <a:pos x="117" y="291"/>
              </a:cxn>
              <a:cxn ang="0">
                <a:pos x="96" y="302"/>
              </a:cxn>
              <a:cxn ang="0">
                <a:pos x="102" y="318"/>
              </a:cxn>
              <a:cxn ang="0">
                <a:pos x="115" y="316"/>
              </a:cxn>
              <a:cxn ang="0">
                <a:pos x="143" y="311"/>
              </a:cxn>
              <a:cxn ang="0">
                <a:pos x="169" y="306"/>
              </a:cxn>
              <a:cxn ang="0">
                <a:pos x="153" y="335"/>
              </a:cxn>
              <a:cxn ang="0">
                <a:pos x="122" y="359"/>
              </a:cxn>
              <a:cxn ang="0">
                <a:pos x="133" y="378"/>
              </a:cxn>
              <a:cxn ang="0">
                <a:pos x="159" y="382"/>
              </a:cxn>
              <a:cxn ang="0">
                <a:pos x="190" y="363"/>
              </a:cxn>
              <a:cxn ang="0">
                <a:pos x="216" y="360"/>
              </a:cxn>
              <a:cxn ang="0">
                <a:pos x="222" y="372"/>
              </a:cxn>
              <a:cxn ang="0">
                <a:pos x="191" y="385"/>
              </a:cxn>
              <a:cxn ang="0">
                <a:pos x="206" y="395"/>
              </a:cxn>
              <a:cxn ang="0">
                <a:pos x="231" y="392"/>
              </a:cxn>
              <a:cxn ang="0">
                <a:pos x="280" y="387"/>
              </a:cxn>
              <a:cxn ang="0">
                <a:pos x="326" y="391"/>
              </a:cxn>
              <a:cxn ang="0">
                <a:pos x="358" y="395"/>
              </a:cxn>
              <a:cxn ang="0">
                <a:pos x="370" y="423"/>
              </a:cxn>
              <a:cxn ang="0">
                <a:pos x="418" y="422"/>
              </a:cxn>
              <a:cxn ang="0">
                <a:pos x="438" y="419"/>
              </a:cxn>
              <a:cxn ang="0">
                <a:pos x="447" y="471"/>
              </a:cxn>
              <a:cxn ang="0">
                <a:pos x="428" y="479"/>
              </a:cxn>
              <a:cxn ang="0">
                <a:pos x="416" y="485"/>
              </a:cxn>
              <a:cxn ang="0">
                <a:pos x="409" y="488"/>
              </a:cxn>
              <a:cxn ang="0">
                <a:pos x="220" y="567"/>
              </a:cxn>
              <a:cxn ang="0">
                <a:pos x="86" y="697"/>
              </a:cxn>
              <a:cxn ang="0">
                <a:pos x="86" y="676"/>
              </a:cxn>
              <a:cxn ang="0">
                <a:pos x="86" y="672"/>
              </a:cxn>
              <a:cxn ang="0">
                <a:pos x="84" y="659"/>
              </a:cxn>
              <a:cxn ang="0">
                <a:pos x="83" y="622"/>
              </a:cxn>
              <a:cxn ang="0">
                <a:pos x="83" y="593"/>
              </a:cxn>
              <a:cxn ang="0">
                <a:pos x="68" y="555"/>
              </a:cxn>
              <a:cxn ang="0">
                <a:pos x="16" y="423"/>
              </a:cxn>
              <a:cxn ang="0">
                <a:pos x="1" y="319"/>
              </a:cxn>
              <a:cxn ang="0">
                <a:pos x="1" y="312"/>
              </a:cxn>
              <a:cxn ang="0">
                <a:pos x="0" y="300"/>
              </a:cxn>
              <a:cxn ang="0">
                <a:pos x="11" y="251"/>
              </a:cxn>
              <a:cxn ang="0">
                <a:pos x="27" y="188"/>
              </a:cxn>
              <a:cxn ang="0">
                <a:pos x="45" y="114"/>
              </a:cxn>
              <a:cxn ang="0">
                <a:pos x="144" y="95"/>
              </a:cxn>
              <a:cxn ang="0">
                <a:pos x="194" y="0"/>
              </a:cxn>
              <a:cxn ang="0">
                <a:pos x="244" y="22"/>
              </a:cxn>
              <a:cxn ang="0">
                <a:pos x="269" y="18"/>
              </a:cxn>
              <a:cxn ang="0">
                <a:pos x="315" y="12"/>
              </a:cxn>
              <a:cxn ang="0">
                <a:pos x="333" y="91"/>
              </a:cxn>
              <a:cxn ang="0">
                <a:pos x="321" y="188"/>
              </a:cxn>
              <a:cxn ang="0">
                <a:pos x="323" y="192"/>
              </a:cxn>
              <a:cxn ang="0">
                <a:pos x="329" y="208"/>
              </a:cxn>
              <a:cxn ang="0">
                <a:pos x="355" y="275"/>
              </a:cxn>
              <a:cxn ang="0">
                <a:pos x="352" y="297"/>
              </a:cxn>
              <a:cxn ang="0">
                <a:pos x="351" y="309"/>
              </a:cxn>
            </a:cxnLst>
            <a:rect l="0" t="0" r="r" b="b"/>
            <a:pathLst>
              <a:path w="447" h="697">
                <a:moveTo>
                  <a:pt x="351" y="309"/>
                </a:moveTo>
                <a:lnTo>
                  <a:pt x="342" y="309"/>
                </a:lnTo>
                <a:lnTo>
                  <a:pt x="307" y="309"/>
                </a:lnTo>
                <a:lnTo>
                  <a:pt x="229" y="306"/>
                </a:lnTo>
                <a:lnTo>
                  <a:pt x="169" y="286"/>
                </a:lnTo>
                <a:lnTo>
                  <a:pt x="159" y="281"/>
                </a:lnTo>
                <a:lnTo>
                  <a:pt x="152" y="284"/>
                </a:lnTo>
                <a:lnTo>
                  <a:pt x="122" y="290"/>
                </a:lnTo>
                <a:lnTo>
                  <a:pt x="117" y="291"/>
                </a:lnTo>
                <a:lnTo>
                  <a:pt x="96" y="302"/>
                </a:lnTo>
                <a:lnTo>
                  <a:pt x="102" y="318"/>
                </a:lnTo>
                <a:lnTo>
                  <a:pt x="115" y="316"/>
                </a:lnTo>
                <a:lnTo>
                  <a:pt x="143" y="311"/>
                </a:lnTo>
                <a:lnTo>
                  <a:pt x="169" y="306"/>
                </a:lnTo>
                <a:lnTo>
                  <a:pt x="153" y="335"/>
                </a:lnTo>
                <a:lnTo>
                  <a:pt x="122" y="359"/>
                </a:lnTo>
                <a:lnTo>
                  <a:pt x="133" y="378"/>
                </a:lnTo>
                <a:lnTo>
                  <a:pt x="159" y="382"/>
                </a:lnTo>
                <a:lnTo>
                  <a:pt x="190" y="363"/>
                </a:lnTo>
                <a:lnTo>
                  <a:pt x="216" y="360"/>
                </a:lnTo>
                <a:lnTo>
                  <a:pt x="222" y="372"/>
                </a:lnTo>
                <a:lnTo>
                  <a:pt x="191" y="385"/>
                </a:lnTo>
                <a:lnTo>
                  <a:pt x="206" y="395"/>
                </a:lnTo>
                <a:lnTo>
                  <a:pt x="231" y="392"/>
                </a:lnTo>
                <a:lnTo>
                  <a:pt x="280" y="387"/>
                </a:lnTo>
                <a:lnTo>
                  <a:pt x="326" y="391"/>
                </a:lnTo>
                <a:lnTo>
                  <a:pt x="358" y="395"/>
                </a:lnTo>
                <a:lnTo>
                  <a:pt x="370" y="423"/>
                </a:lnTo>
                <a:lnTo>
                  <a:pt x="418" y="422"/>
                </a:lnTo>
                <a:lnTo>
                  <a:pt x="438" y="419"/>
                </a:lnTo>
                <a:lnTo>
                  <a:pt x="447" y="471"/>
                </a:lnTo>
                <a:lnTo>
                  <a:pt x="428" y="479"/>
                </a:lnTo>
                <a:lnTo>
                  <a:pt x="416" y="485"/>
                </a:lnTo>
                <a:lnTo>
                  <a:pt x="409" y="488"/>
                </a:lnTo>
                <a:lnTo>
                  <a:pt x="220" y="567"/>
                </a:lnTo>
                <a:lnTo>
                  <a:pt x="86" y="697"/>
                </a:lnTo>
                <a:lnTo>
                  <a:pt x="86" y="676"/>
                </a:lnTo>
                <a:lnTo>
                  <a:pt x="86" y="672"/>
                </a:lnTo>
                <a:lnTo>
                  <a:pt x="84" y="659"/>
                </a:lnTo>
                <a:lnTo>
                  <a:pt x="83" y="622"/>
                </a:lnTo>
                <a:lnTo>
                  <a:pt x="83" y="593"/>
                </a:lnTo>
                <a:lnTo>
                  <a:pt x="68" y="555"/>
                </a:lnTo>
                <a:lnTo>
                  <a:pt x="16" y="423"/>
                </a:lnTo>
                <a:lnTo>
                  <a:pt x="1" y="319"/>
                </a:lnTo>
                <a:lnTo>
                  <a:pt x="1" y="312"/>
                </a:lnTo>
                <a:lnTo>
                  <a:pt x="0" y="300"/>
                </a:lnTo>
                <a:lnTo>
                  <a:pt x="11" y="251"/>
                </a:lnTo>
                <a:lnTo>
                  <a:pt x="27" y="188"/>
                </a:lnTo>
                <a:lnTo>
                  <a:pt x="45" y="114"/>
                </a:lnTo>
                <a:lnTo>
                  <a:pt x="144" y="95"/>
                </a:lnTo>
                <a:lnTo>
                  <a:pt x="194" y="0"/>
                </a:lnTo>
                <a:lnTo>
                  <a:pt x="244" y="22"/>
                </a:lnTo>
                <a:lnTo>
                  <a:pt x="269" y="18"/>
                </a:lnTo>
                <a:lnTo>
                  <a:pt x="315" y="12"/>
                </a:lnTo>
                <a:lnTo>
                  <a:pt x="333" y="91"/>
                </a:lnTo>
                <a:lnTo>
                  <a:pt x="321" y="188"/>
                </a:lnTo>
                <a:lnTo>
                  <a:pt x="323" y="192"/>
                </a:lnTo>
                <a:lnTo>
                  <a:pt x="329" y="208"/>
                </a:lnTo>
                <a:lnTo>
                  <a:pt x="355" y="275"/>
                </a:lnTo>
                <a:lnTo>
                  <a:pt x="352" y="297"/>
                </a:lnTo>
                <a:lnTo>
                  <a:pt x="351" y="309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5" name="Freeform 11"/>
          <p:cNvSpPr>
            <a:spLocks/>
          </p:cNvSpPr>
          <p:nvPr/>
        </p:nvSpPr>
        <p:spPr bwMode="auto">
          <a:xfrm>
            <a:off x="5072063" y="885825"/>
            <a:ext cx="576263" cy="1365250"/>
          </a:xfrm>
          <a:custGeom>
            <a:avLst/>
            <a:gdLst/>
            <a:ahLst/>
            <a:cxnLst>
              <a:cxn ang="0">
                <a:pos x="335" y="435"/>
              </a:cxn>
              <a:cxn ang="0">
                <a:pos x="334" y="492"/>
              </a:cxn>
              <a:cxn ang="0">
                <a:pos x="237" y="635"/>
              </a:cxn>
              <a:cxn ang="0">
                <a:pos x="154" y="702"/>
              </a:cxn>
              <a:cxn ang="0">
                <a:pos x="116" y="819"/>
              </a:cxn>
              <a:cxn ang="0">
                <a:pos x="110" y="838"/>
              </a:cxn>
              <a:cxn ang="0">
                <a:pos x="86" y="860"/>
              </a:cxn>
              <a:cxn ang="0">
                <a:pos x="66" y="805"/>
              </a:cxn>
              <a:cxn ang="0">
                <a:pos x="60" y="792"/>
              </a:cxn>
              <a:cxn ang="0">
                <a:pos x="21" y="686"/>
              </a:cxn>
              <a:cxn ang="0">
                <a:pos x="21" y="650"/>
              </a:cxn>
              <a:cxn ang="0">
                <a:pos x="19" y="600"/>
              </a:cxn>
              <a:cxn ang="0">
                <a:pos x="107" y="388"/>
              </a:cxn>
              <a:cxn ang="0">
                <a:pos x="103" y="375"/>
              </a:cxn>
              <a:cxn ang="0">
                <a:pos x="40" y="167"/>
              </a:cxn>
              <a:cxn ang="0">
                <a:pos x="6" y="105"/>
              </a:cxn>
              <a:cxn ang="0">
                <a:pos x="21" y="51"/>
              </a:cxn>
              <a:cxn ang="0">
                <a:pos x="0" y="6"/>
              </a:cxn>
              <a:cxn ang="0">
                <a:pos x="46" y="16"/>
              </a:cxn>
              <a:cxn ang="0">
                <a:pos x="31" y="79"/>
              </a:cxn>
              <a:cxn ang="0">
                <a:pos x="67" y="60"/>
              </a:cxn>
              <a:cxn ang="0">
                <a:pos x="82" y="78"/>
              </a:cxn>
              <a:cxn ang="0">
                <a:pos x="91" y="89"/>
              </a:cxn>
              <a:cxn ang="0">
                <a:pos x="145" y="29"/>
              </a:cxn>
              <a:cxn ang="0">
                <a:pos x="168" y="54"/>
              </a:cxn>
              <a:cxn ang="0">
                <a:pos x="199" y="9"/>
              </a:cxn>
              <a:cxn ang="0">
                <a:pos x="203" y="0"/>
              </a:cxn>
              <a:cxn ang="0">
                <a:pos x="244" y="16"/>
              </a:cxn>
              <a:cxn ang="0">
                <a:pos x="241" y="24"/>
              </a:cxn>
              <a:cxn ang="0">
                <a:pos x="240" y="25"/>
              </a:cxn>
              <a:cxn ang="0">
                <a:pos x="227" y="67"/>
              </a:cxn>
              <a:cxn ang="0">
                <a:pos x="228" y="133"/>
              </a:cxn>
              <a:cxn ang="0">
                <a:pos x="269" y="94"/>
              </a:cxn>
              <a:cxn ang="0">
                <a:pos x="348" y="92"/>
              </a:cxn>
              <a:cxn ang="0">
                <a:pos x="363" y="149"/>
              </a:cxn>
              <a:cxn ang="0">
                <a:pos x="334" y="220"/>
              </a:cxn>
              <a:cxn ang="0">
                <a:pos x="354" y="233"/>
              </a:cxn>
              <a:cxn ang="0">
                <a:pos x="342" y="288"/>
              </a:cxn>
              <a:cxn ang="0">
                <a:pos x="291" y="300"/>
              </a:cxn>
              <a:cxn ang="0">
                <a:pos x="310" y="323"/>
              </a:cxn>
              <a:cxn ang="0">
                <a:pos x="234" y="356"/>
              </a:cxn>
              <a:cxn ang="0">
                <a:pos x="195" y="340"/>
              </a:cxn>
              <a:cxn ang="0">
                <a:pos x="143" y="366"/>
              </a:cxn>
              <a:cxn ang="0">
                <a:pos x="136" y="397"/>
              </a:cxn>
              <a:cxn ang="0">
                <a:pos x="130" y="421"/>
              </a:cxn>
              <a:cxn ang="0">
                <a:pos x="186" y="400"/>
              </a:cxn>
              <a:cxn ang="0">
                <a:pos x="253" y="404"/>
              </a:cxn>
              <a:cxn ang="0">
                <a:pos x="262" y="423"/>
              </a:cxn>
              <a:cxn ang="0">
                <a:pos x="225" y="477"/>
              </a:cxn>
              <a:cxn ang="0">
                <a:pos x="193" y="519"/>
              </a:cxn>
              <a:cxn ang="0">
                <a:pos x="152" y="565"/>
              </a:cxn>
              <a:cxn ang="0">
                <a:pos x="108" y="588"/>
              </a:cxn>
              <a:cxn ang="0">
                <a:pos x="105" y="591"/>
              </a:cxn>
              <a:cxn ang="0">
                <a:pos x="120" y="590"/>
              </a:cxn>
              <a:cxn ang="0">
                <a:pos x="149" y="590"/>
              </a:cxn>
              <a:cxn ang="0">
                <a:pos x="239" y="530"/>
              </a:cxn>
              <a:cxn ang="0">
                <a:pos x="297" y="474"/>
              </a:cxn>
              <a:cxn ang="0">
                <a:pos x="331" y="423"/>
              </a:cxn>
              <a:cxn ang="0">
                <a:pos x="335" y="435"/>
              </a:cxn>
            </a:cxnLst>
            <a:rect l="0" t="0" r="r" b="b"/>
            <a:pathLst>
              <a:path w="363" h="860">
                <a:moveTo>
                  <a:pt x="335" y="435"/>
                </a:moveTo>
                <a:lnTo>
                  <a:pt x="334" y="492"/>
                </a:lnTo>
                <a:lnTo>
                  <a:pt x="237" y="635"/>
                </a:lnTo>
                <a:lnTo>
                  <a:pt x="154" y="702"/>
                </a:lnTo>
                <a:lnTo>
                  <a:pt x="116" y="819"/>
                </a:lnTo>
                <a:lnTo>
                  <a:pt x="110" y="838"/>
                </a:lnTo>
                <a:lnTo>
                  <a:pt x="86" y="860"/>
                </a:lnTo>
                <a:lnTo>
                  <a:pt x="66" y="805"/>
                </a:lnTo>
                <a:lnTo>
                  <a:pt x="60" y="792"/>
                </a:lnTo>
                <a:lnTo>
                  <a:pt x="21" y="686"/>
                </a:lnTo>
                <a:lnTo>
                  <a:pt x="21" y="650"/>
                </a:lnTo>
                <a:lnTo>
                  <a:pt x="19" y="600"/>
                </a:lnTo>
                <a:lnTo>
                  <a:pt x="107" y="388"/>
                </a:lnTo>
                <a:lnTo>
                  <a:pt x="103" y="375"/>
                </a:lnTo>
                <a:lnTo>
                  <a:pt x="40" y="167"/>
                </a:lnTo>
                <a:lnTo>
                  <a:pt x="6" y="105"/>
                </a:lnTo>
                <a:lnTo>
                  <a:pt x="21" y="51"/>
                </a:lnTo>
                <a:lnTo>
                  <a:pt x="0" y="6"/>
                </a:lnTo>
                <a:lnTo>
                  <a:pt x="46" y="16"/>
                </a:lnTo>
                <a:lnTo>
                  <a:pt x="31" y="79"/>
                </a:lnTo>
                <a:lnTo>
                  <a:pt x="67" y="60"/>
                </a:lnTo>
                <a:lnTo>
                  <a:pt x="82" y="78"/>
                </a:lnTo>
                <a:lnTo>
                  <a:pt x="91" y="89"/>
                </a:lnTo>
                <a:lnTo>
                  <a:pt x="145" y="29"/>
                </a:lnTo>
                <a:lnTo>
                  <a:pt x="168" y="54"/>
                </a:lnTo>
                <a:lnTo>
                  <a:pt x="199" y="9"/>
                </a:lnTo>
                <a:lnTo>
                  <a:pt x="203" y="0"/>
                </a:lnTo>
                <a:lnTo>
                  <a:pt x="244" y="16"/>
                </a:lnTo>
                <a:lnTo>
                  <a:pt x="241" y="24"/>
                </a:lnTo>
                <a:lnTo>
                  <a:pt x="240" y="25"/>
                </a:lnTo>
                <a:lnTo>
                  <a:pt x="227" y="67"/>
                </a:lnTo>
                <a:lnTo>
                  <a:pt x="228" y="133"/>
                </a:lnTo>
                <a:lnTo>
                  <a:pt x="269" y="94"/>
                </a:lnTo>
                <a:lnTo>
                  <a:pt x="348" y="92"/>
                </a:lnTo>
                <a:lnTo>
                  <a:pt x="363" y="149"/>
                </a:lnTo>
                <a:lnTo>
                  <a:pt x="334" y="220"/>
                </a:lnTo>
                <a:lnTo>
                  <a:pt x="354" y="233"/>
                </a:lnTo>
                <a:lnTo>
                  <a:pt x="342" y="288"/>
                </a:lnTo>
                <a:lnTo>
                  <a:pt x="291" y="300"/>
                </a:lnTo>
                <a:lnTo>
                  <a:pt x="310" y="323"/>
                </a:lnTo>
                <a:lnTo>
                  <a:pt x="234" y="356"/>
                </a:lnTo>
                <a:lnTo>
                  <a:pt x="195" y="340"/>
                </a:lnTo>
                <a:lnTo>
                  <a:pt x="143" y="366"/>
                </a:lnTo>
                <a:lnTo>
                  <a:pt x="136" y="397"/>
                </a:lnTo>
                <a:lnTo>
                  <a:pt x="130" y="421"/>
                </a:lnTo>
                <a:lnTo>
                  <a:pt x="186" y="400"/>
                </a:lnTo>
                <a:lnTo>
                  <a:pt x="253" y="404"/>
                </a:lnTo>
                <a:lnTo>
                  <a:pt x="262" y="423"/>
                </a:lnTo>
                <a:lnTo>
                  <a:pt x="225" y="477"/>
                </a:lnTo>
                <a:lnTo>
                  <a:pt x="193" y="519"/>
                </a:lnTo>
                <a:lnTo>
                  <a:pt x="152" y="565"/>
                </a:lnTo>
                <a:lnTo>
                  <a:pt x="108" y="588"/>
                </a:lnTo>
                <a:lnTo>
                  <a:pt x="105" y="591"/>
                </a:lnTo>
                <a:lnTo>
                  <a:pt x="120" y="590"/>
                </a:lnTo>
                <a:lnTo>
                  <a:pt x="149" y="590"/>
                </a:lnTo>
                <a:lnTo>
                  <a:pt x="239" y="530"/>
                </a:lnTo>
                <a:lnTo>
                  <a:pt x="297" y="474"/>
                </a:lnTo>
                <a:lnTo>
                  <a:pt x="331" y="423"/>
                </a:lnTo>
                <a:lnTo>
                  <a:pt x="335" y="435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6" name="Freeform 12"/>
          <p:cNvSpPr>
            <a:spLocks/>
          </p:cNvSpPr>
          <p:nvPr/>
        </p:nvSpPr>
        <p:spPr bwMode="auto">
          <a:xfrm>
            <a:off x="5757863" y="1165225"/>
            <a:ext cx="720725" cy="714375"/>
          </a:xfrm>
          <a:custGeom>
            <a:avLst/>
            <a:gdLst/>
            <a:ahLst/>
            <a:cxnLst>
              <a:cxn ang="0">
                <a:pos x="454" y="108"/>
              </a:cxn>
              <a:cxn ang="0">
                <a:pos x="396" y="235"/>
              </a:cxn>
              <a:cxn ang="0">
                <a:pos x="399" y="272"/>
              </a:cxn>
              <a:cxn ang="0">
                <a:pos x="346" y="364"/>
              </a:cxn>
              <a:cxn ang="0">
                <a:pos x="317" y="420"/>
              </a:cxn>
              <a:cxn ang="0">
                <a:pos x="326" y="441"/>
              </a:cxn>
              <a:cxn ang="0">
                <a:pos x="286" y="450"/>
              </a:cxn>
              <a:cxn ang="0">
                <a:pos x="257" y="434"/>
              </a:cxn>
              <a:cxn ang="0">
                <a:pos x="235" y="424"/>
              </a:cxn>
              <a:cxn ang="0">
                <a:pos x="153" y="449"/>
              </a:cxn>
              <a:cxn ang="0">
                <a:pos x="105" y="362"/>
              </a:cxn>
              <a:cxn ang="0">
                <a:pos x="49" y="326"/>
              </a:cxn>
              <a:cxn ang="0">
                <a:pos x="48" y="324"/>
              </a:cxn>
              <a:cxn ang="0">
                <a:pos x="36" y="297"/>
              </a:cxn>
              <a:cxn ang="0">
                <a:pos x="0" y="281"/>
              </a:cxn>
              <a:cxn ang="0">
                <a:pos x="0" y="275"/>
              </a:cxn>
              <a:cxn ang="0">
                <a:pos x="30" y="267"/>
              </a:cxn>
              <a:cxn ang="0">
                <a:pos x="35" y="266"/>
              </a:cxn>
              <a:cxn ang="0">
                <a:pos x="42" y="263"/>
              </a:cxn>
              <a:cxn ang="0">
                <a:pos x="32" y="256"/>
              </a:cxn>
              <a:cxn ang="0">
                <a:pos x="10" y="235"/>
              </a:cxn>
              <a:cxn ang="0">
                <a:pos x="5" y="187"/>
              </a:cxn>
              <a:cxn ang="0">
                <a:pos x="22" y="127"/>
              </a:cxn>
              <a:cxn ang="0">
                <a:pos x="49" y="44"/>
              </a:cxn>
              <a:cxn ang="0">
                <a:pos x="54" y="33"/>
              </a:cxn>
              <a:cxn ang="0">
                <a:pos x="137" y="0"/>
              </a:cxn>
              <a:cxn ang="0">
                <a:pos x="181" y="14"/>
              </a:cxn>
              <a:cxn ang="0">
                <a:pos x="220" y="16"/>
              </a:cxn>
              <a:cxn ang="0">
                <a:pos x="229" y="17"/>
              </a:cxn>
              <a:cxn ang="0">
                <a:pos x="251" y="58"/>
              </a:cxn>
              <a:cxn ang="0">
                <a:pos x="299" y="70"/>
              </a:cxn>
              <a:cxn ang="0">
                <a:pos x="273" y="127"/>
              </a:cxn>
              <a:cxn ang="0">
                <a:pos x="318" y="133"/>
              </a:cxn>
              <a:cxn ang="0">
                <a:pos x="291" y="190"/>
              </a:cxn>
              <a:cxn ang="0">
                <a:pos x="283" y="232"/>
              </a:cxn>
              <a:cxn ang="0">
                <a:pos x="333" y="185"/>
              </a:cxn>
              <a:cxn ang="0">
                <a:pos x="381" y="158"/>
              </a:cxn>
              <a:cxn ang="0">
                <a:pos x="432" y="111"/>
              </a:cxn>
              <a:cxn ang="0">
                <a:pos x="454" y="108"/>
              </a:cxn>
            </a:cxnLst>
            <a:rect l="0" t="0" r="r" b="b"/>
            <a:pathLst>
              <a:path w="454" h="450">
                <a:moveTo>
                  <a:pt x="454" y="108"/>
                </a:moveTo>
                <a:lnTo>
                  <a:pt x="396" y="235"/>
                </a:lnTo>
                <a:lnTo>
                  <a:pt x="399" y="272"/>
                </a:lnTo>
                <a:lnTo>
                  <a:pt x="346" y="364"/>
                </a:lnTo>
                <a:lnTo>
                  <a:pt x="317" y="420"/>
                </a:lnTo>
                <a:lnTo>
                  <a:pt x="326" y="441"/>
                </a:lnTo>
                <a:lnTo>
                  <a:pt x="286" y="450"/>
                </a:lnTo>
                <a:lnTo>
                  <a:pt x="257" y="434"/>
                </a:lnTo>
                <a:lnTo>
                  <a:pt x="235" y="424"/>
                </a:lnTo>
                <a:lnTo>
                  <a:pt x="153" y="449"/>
                </a:lnTo>
                <a:lnTo>
                  <a:pt x="105" y="362"/>
                </a:lnTo>
                <a:lnTo>
                  <a:pt x="49" y="326"/>
                </a:lnTo>
                <a:lnTo>
                  <a:pt x="48" y="324"/>
                </a:lnTo>
                <a:lnTo>
                  <a:pt x="36" y="297"/>
                </a:lnTo>
                <a:lnTo>
                  <a:pt x="0" y="281"/>
                </a:lnTo>
                <a:lnTo>
                  <a:pt x="0" y="275"/>
                </a:lnTo>
                <a:lnTo>
                  <a:pt x="30" y="267"/>
                </a:lnTo>
                <a:lnTo>
                  <a:pt x="35" y="266"/>
                </a:lnTo>
                <a:lnTo>
                  <a:pt x="42" y="263"/>
                </a:lnTo>
                <a:lnTo>
                  <a:pt x="32" y="256"/>
                </a:lnTo>
                <a:lnTo>
                  <a:pt x="10" y="235"/>
                </a:lnTo>
                <a:lnTo>
                  <a:pt x="5" y="187"/>
                </a:lnTo>
                <a:lnTo>
                  <a:pt x="22" y="127"/>
                </a:lnTo>
                <a:lnTo>
                  <a:pt x="49" y="44"/>
                </a:lnTo>
                <a:lnTo>
                  <a:pt x="54" y="33"/>
                </a:lnTo>
                <a:lnTo>
                  <a:pt x="137" y="0"/>
                </a:lnTo>
                <a:lnTo>
                  <a:pt x="181" y="14"/>
                </a:lnTo>
                <a:lnTo>
                  <a:pt x="220" y="16"/>
                </a:lnTo>
                <a:lnTo>
                  <a:pt x="229" y="17"/>
                </a:lnTo>
                <a:lnTo>
                  <a:pt x="251" y="58"/>
                </a:lnTo>
                <a:lnTo>
                  <a:pt x="299" y="70"/>
                </a:lnTo>
                <a:lnTo>
                  <a:pt x="273" y="127"/>
                </a:lnTo>
                <a:lnTo>
                  <a:pt x="318" y="133"/>
                </a:lnTo>
                <a:lnTo>
                  <a:pt x="291" y="190"/>
                </a:lnTo>
                <a:lnTo>
                  <a:pt x="283" y="232"/>
                </a:lnTo>
                <a:lnTo>
                  <a:pt x="333" y="185"/>
                </a:lnTo>
                <a:lnTo>
                  <a:pt x="381" y="158"/>
                </a:lnTo>
                <a:lnTo>
                  <a:pt x="432" y="111"/>
                </a:lnTo>
                <a:lnTo>
                  <a:pt x="454" y="108"/>
                </a:lnTo>
                <a:close/>
              </a:path>
            </a:pathLst>
          </a:custGeom>
          <a:solidFill>
            <a:srgbClr val="FFFAC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7" name="Freeform 13"/>
          <p:cNvSpPr>
            <a:spLocks/>
          </p:cNvSpPr>
          <p:nvPr/>
        </p:nvSpPr>
        <p:spPr bwMode="auto">
          <a:xfrm>
            <a:off x="2133600" y="3940175"/>
            <a:ext cx="2306638" cy="2030413"/>
          </a:xfrm>
          <a:custGeom>
            <a:avLst/>
            <a:gdLst/>
            <a:ahLst/>
            <a:cxnLst>
              <a:cxn ang="0">
                <a:pos x="873" y="67"/>
              </a:cxn>
              <a:cxn ang="0">
                <a:pos x="917" y="121"/>
              </a:cxn>
              <a:cxn ang="0">
                <a:pos x="904" y="282"/>
              </a:cxn>
              <a:cxn ang="0">
                <a:pos x="870" y="347"/>
              </a:cxn>
              <a:cxn ang="0">
                <a:pos x="1069" y="576"/>
              </a:cxn>
              <a:cxn ang="0">
                <a:pos x="1145" y="727"/>
              </a:cxn>
              <a:cxn ang="0">
                <a:pos x="1285" y="793"/>
              </a:cxn>
              <a:cxn ang="0">
                <a:pos x="1453" y="834"/>
              </a:cxn>
              <a:cxn ang="0">
                <a:pos x="1407" y="886"/>
              </a:cxn>
              <a:cxn ang="0">
                <a:pos x="1392" y="925"/>
              </a:cxn>
              <a:cxn ang="0">
                <a:pos x="1366" y="1014"/>
              </a:cxn>
              <a:cxn ang="0">
                <a:pos x="1376" y="1055"/>
              </a:cxn>
              <a:cxn ang="0">
                <a:pos x="1372" y="1085"/>
              </a:cxn>
              <a:cxn ang="0">
                <a:pos x="1376" y="1107"/>
              </a:cxn>
              <a:cxn ang="0">
                <a:pos x="1377" y="1112"/>
              </a:cxn>
              <a:cxn ang="0">
                <a:pos x="1385" y="1138"/>
              </a:cxn>
              <a:cxn ang="0">
                <a:pos x="1373" y="1157"/>
              </a:cxn>
              <a:cxn ang="0">
                <a:pos x="1369" y="1164"/>
              </a:cxn>
              <a:cxn ang="0">
                <a:pos x="1361" y="1166"/>
              </a:cxn>
              <a:cxn ang="0">
                <a:pos x="1345" y="1176"/>
              </a:cxn>
              <a:cxn ang="0">
                <a:pos x="1341" y="1181"/>
              </a:cxn>
              <a:cxn ang="0">
                <a:pos x="1331" y="1178"/>
              </a:cxn>
              <a:cxn ang="0">
                <a:pos x="1320" y="1182"/>
              </a:cxn>
              <a:cxn ang="0">
                <a:pos x="1309" y="1192"/>
              </a:cxn>
              <a:cxn ang="0">
                <a:pos x="1307" y="1229"/>
              </a:cxn>
              <a:cxn ang="0">
                <a:pos x="1272" y="1217"/>
              </a:cxn>
              <a:cxn ang="0">
                <a:pos x="1250" y="1179"/>
              </a:cxn>
              <a:cxn ang="0">
                <a:pos x="1212" y="1154"/>
              </a:cxn>
              <a:cxn ang="0">
                <a:pos x="1162" y="1128"/>
              </a:cxn>
              <a:cxn ang="0">
                <a:pos x="1100" y="1118"/>
              </a:cxn>
              <a:cxn ang="0">
                <a:pos x="1026" y="1107"/>
              </a:cxn>
              <a:cxn ang="0">
                <a:pos x="983" y="1081"/>
              </a:cxn>
              <a:cxn ang="0">
                <a:pos x="953" y="1033"/>
              </a:cxn>
              <a:cxn ang="0">
                <a:pos x="858" y="998"/>
              </a:cxn>
              <a:cxn ang="0">
                <a:pos x="784" y="1061"/>
              </a:cxn>
              <a:cxn ang="0">
                <a:pos x="747" y="1164"/>
              </a:cxn>
              <a:cxn ang="0">
                <a:pos x="696" y="1181"/>
              </a:cxn>
              <a:cxn ang="0">
                <a:pos x="629" y="1222"/>
              </a:cxn>
              <a:cxn ang="0">
                <a:pos x="613" y="1235"/>
              </a:cxn>
              <a:cxn ang="0">
                <a:pos x="561" y="1279"/>
              </a:cxn>
              <a:cxn ang="0">
                <a:pos x="507" y="1223"/>
              </a:cxn>
              <a:cxn ang="0">
                <a:pos x="487" y="1217"/>
              </a:cxn>
              <a:cxn ang="0">
                <a:pos x="373" y="1220"/>
              </a:cxn>
              <a:cxn ang="0">
                <a:pos x="345" y="1210"/>
              </a:cxn>
              <a:cxn ang="0">
                <a:pos x="323" y="1201"/>
              </a:cxn>
              <a:cxn ang="0">
                <a:pos x="260" y="1189"/>
              </a:cxn>
              <a:cxn ang="0">
                <a:pos x="213" y="1219"/>
              </a:cxn>
              <a:cxn ang="0">
                <a:pos x="190" y="1118"/>
              </a:cxn>
              <a:cxn ang="0">
                <a:pos x="142" y="1037"/>
              </a:cxn>
              <a:cxn ang="0">
                <a:pos x="96" y="949"/>
              </a:cxn>
              <a:cxn ang="0">
                <a:pos x="36" y="869"/>
              </a:cxn>
              <a:cxn ang="0">
                <a:pos x="140" y="799"/>
              </a:cxn>
              <a:cxn ang="0">
                <a:pos x="210" y="663"/>
              </a:cxn>
              <a:cxn ang="0">
                <a:pos x="102" y="462"/>
              </a:cxn>
              <a:cxn ang="0">
                <a:pos x="244" y="279"/>
              </a:cxn>
              <a:cxn ang="0">
                <a:pos x="246" y="231"/>
              </a:cxn>
              <a:cxn ang="0">
                <a:pos x="287" y="54"/>
              </a:cxn>
              <a:cxn ang="0">
                <a:pos x="456" y="15"/>
              </a:cxn>
              <a:cxn ang="0">
                <a:pos x="618" y="3"/>
              </a:cxn>
              <a:cxn ang="0">
                <a:pos x="822" y="9"/>
              </a:cxn>
            </a:cxnLst>
            <a:rect l="0" t="0" r="r" b="b"/>
            <a:pathLst>
              <a:path w="1453" h="1279">
                <a:moveTo>
                  <a:pt x="822" y="9"/>
                </a:moveTo>
                <a:lnTo>
                  <a:pt x="864" y="79"/>
                </a:lnTo>
                <a:lnTo>
                  <a:pt x="870" y="70"/>
                </a:lnTo>
                <a:lnTo>
                  <a:pt x="873" y="67"/>
                </a:lnTo>
                <a:lnTo>
                  <a:pt x="888" y="99"/>
                </a:lnTo>
                <a:lnTo>
                  <a:pt x="893" y="111"/>
                </a:lnTo>
                <a:lnTo>
                  <a:pt x="902" y="116"/>
                </a:lnTo>
                <a:lnTo>
                  <a:pt x="917" y="121"/>
                </a:lnTo>
                <a:lnTo>
                  <a:pt x="914" y="127"/>
                </a:lnTo>
                <a:lnTo>
                  <a:pt x="889" y="246"/>
                </a:lnTo>
                <a:lnTo>
                  <a:pt x="890" y="252"/>
                </a:lnTo>
                <a:lnTo>
                  <a:pt x="904" y="282"/>
                </a:lnTo>
                <a:lnTo>
                  <a:pt x="890" y="323"/>
                </a:lnTo>
                <a:lnTo>
                  <a:pt x="888" y="323"/>
                </a:lnTo>
                <a:lnTo>
                  <a:pt x="869" y="331"/>
                </a:lnTo>
                <a:lnTo>
                  <a:pt x="870" y="347"/>
                </a:lnTo>
                <a:lnTo>
                  <a:pt x="870" y="357"/>
                </a:lnTo>
                <a:lnTo>
                  <a:pt x="908" y="377"/>
                </a:lnTo>
                <a:lnTo>
                  <a:pt x="961" y="506"/>
                </a:lnTo>
                <a:lnTo>
                  <a:pt x="1069" y="576"/>
                </a:lnTo>
                <a:lnTo>
                  <a:pt x="1088" y="590"/>
                </a:lnTo>
                <a:lnTo>
                  <a:pt x="1097" y="595"/>
                </a:lnTo>
                <a:lnTo>
                  <a:pt x="1126" y="674"/>
                </a:lnTo>
                <a:lnTo>
                  <a:pt x="1145" y="727"/>
                </a:lnTo>
                <a:lnTo>
                  <a:pt x="1165" y="737"/>
                </a:lnTo>
                <a:lnTo>
                  <a:pt x="1241" y="772"/>
                </a:lnTo>
                <a:lnTo>
                  <a:pt x="1279" y="791"/>
                </a:lnTo>
                <a:lnTo>
                  <a:pt x="1285" y="793"/>
                </a:lnTo>
                <a:lnTo>
                  <a:pt x="1315" y="854"/>
                </a:lnTo>
                <a:lnTo>
                  <a:pt x="1370" y="857"/>
                </a:lnTo>
                <a:lnTo>
                  <a:pt x="1453" y="834"/>
                </a:lnTo>
                <a:lnTo>
                  <a:pt x="1453" y="834"/>
                </a:lnTo>
                <a:lnTo>
                  <a:pt x="1453" y="838"/>
                </a:lnTo>
                <a:lnTo>
                  <a:pt x="1440" y="853"/>
                </a:lnTo>
                <a:lnTo>
                  <a:pt x="1411" y="882"/>
                </a:lnTo>
                <a:lnTo>
                  <a:pt x="1407" y="886"/>
                </a:lnTo>
                <a:lnTo>
                  <a:pt x="1396" y="903"/>
                </a:lnTo>
                <a:lnTo>
                  <a:pt x="1395" y="911"/>
                </a:lnTo>
                <a:lnTo>
                  <a:pt x="1392" y="922"/>
                </a:lnTo>
                <a:lnTo>
                  <a:pt x="1392" y="925"/>
                </a:lnTo>
                <a:lnTo>
                  <a:pt x="1385" y="939"/>
                </a:lnTo>
                <a:lnTo>
                  <a:pt x="1372" y="952"/>
                </a:lnTo>
                <a:lnTo>
                  <a:pt x="1370" y="954"/>
                </a:lnTo>
                <a:lnTo>
                  <a:pt x="1366" y="1014"/>
                </a:lnTo>
                <a:lnTo>
                  <a:pt x="1369" y="1036"/>
                </a:lnTo>
                <a:lnTo>
                  <a:pt x="1370" y="1039"/>
                </a:lnTo>
                <a:lnTo>
                  <a:pt x="1370" y="1040"/>
                </a:lnTo>
                <a:lnTo>
                  <a:pt x="1376" y="1055"/>
                </a:lnTo>
                <a:lnTo>
                  <a:pt x="1370" y="1066"/>
                </a:lnTo>
                <a:lnTo>
                  <a:pt x="1370" y="1069"/>
                </a:lnTo>
                <a:lnTo>
                  <a:pt x="1372" y="1083"/>
                </a:lnTo>
                <a:lnTo>
                  <a:pt x="1372" y="1085"/>
                </a:lnTo>
                <a:lnTo>
                  <a:pt x="1373" y="1099"/>
                </a:lnTo>
                <a:lnTo>
                  <a:pt x="1374" y="1100"/>
                </a:lnTo>
                <a:lnTo>
                  <a:pt x="1374" y="1102"/>
                </a:lnTo>
                <a:lnTo>
                  <a:pt x="1376" y="1107"/>
                </a:lnTo>
                <a:lnTo>
                  <a:pt x="1377" y="1107"/>
                </a:lnTo>
                <a:lnTo>
                  <a:pt x="1377" y="1109"/>
                </a:lnTo>
                <a:lnTo>
                  <a:pt x="1377" y="1110"/>
                </a:lnTo>
                <a:lnTo>
                  <a:pt x="1377" y="1112"/>
                </a:lnTo>
                <a:lnTo>
                  <a:pt x="1377" y="1113"/>
                </a:lnTo>
                <a:lnTo>
                  <a:pt x="1377" y="1113"/>
                </a:lnTo>
                <a:lnTo>
                  <a:pt x="1377" y="1115"/>
                </a:lnTo>
                <a:lnTo>
                  <a:pt x="1385" y="1138"/>
                </a:lnTo>
                <a:lnTo>
                  <a:pt x="1383" y="1141"/>
                </a:lnTo>
                <a:lnTo>
                  <a:pt x="1373" y="1154"/>
                </a:lnTo>
                <a:lnTo>
                  <a:pt x="1373" y="1156"/>
                </a:lnTo>
                <a:lnTo>
                  <a:pt x="1373" y="1157"/>
                </a:lnTo>
                <a:lnTo>
                  <a:pt x="1372" y="1159"/>
                </a:lnTo>
                <a:lnTo>
                  <a:pt x="1370" y="1160"/>
                </a:lnTo>
                <a:lnTo>
                  <a:pt x="1372" y="1160"/>
                </a:lnTo>
                <a:lnTo>
                  <a:pt x="1369" y="1164"/>
                </a:lnTo>
                <a:lnTo>
                  <a:pt x="1367" y="1164"/>
                </a:lnTo>
                <a:lnTo>
                  <a:pt x="1367" y="1167"/>
                </a:lnTo>
                <a:lnTo>
                  <a:pt x="1363" y="1166"/>
                </a:lnTo>
                <a:lnTo>
                  <a:pt x="1361" y="1166"/>
                </a:lnTo>
                <a:lnTo>
                  <a:pt x="1358" y="1163"/>
                </a:lnTo>
                <a:lnTo>
                  <a:pt x="1347" y="1167"/>
                </a:lnTo>
                <a:lnTo>
                  <a:pt x="1345" y="1175"/>
                </a:lnTo>
                <a:lnTo>
                  <a:pt x="1345" y="1176"/>
                </a:lnTo>
                <a:lnTo>
                  <a:pt x="1345" y="1176"/>
                </a:lnTo>
                <a:lnTo>
                  <a:pt x="1342" y="1179"/>
                </a:lnTo>
                <a:lnTo>
                  <a:pt x="1341" y="1181"/>
                </a:lnTo>
                <a:lnTo>
                  <a:pt x="1341" y="1181"/>
                </a:lnTo>
                <a:lnTo>
                  <a:pt x="1338" y="1181"/>
                </a:lnTo>
                <a:lnTo>
                  <a:pt x="1336" y="1181"/>
                </a:lnTo>
                <a:lnTo>
                  <a:pt x="1334" y="1181"/>
                </a:lnTo>
                <a:lnTo>
                  <a:pt x="1331" y="1178"/>
                </a:lnTo>
                <a:lnTo>
                  <a:pt x="1328" y="1179"/>
                </a:lnTo>
                <a:lnTo>
                  <a:pt x="1325" y="1181"/>
                </a:lnTo>
                <a:lnTo>
                  <a:pt x="1320" y="1179"/>
                </a:lnTo>
                <a:lnTo>
                  <a:pt x="1320" y="1182"/>
                </a:lnTo>
                <a:lnTo>
                  <a:pt x="1317" y="1183"/>
                </a:lnTo>
                <a:lnTo>
                  <a:pt x="1313" y="1186"/>
                </a:lnTo>
                <a:lnTo>
                  <a:pt x="1312" y="1189"/>
                </a:lnTo>
                <a:lnTo>
                  <a:pt x="1309" y="1192"/>
                </a:lnTo>
                <a:lnTo>
                  <a:pt x="1309" y="1194"/>
                </a:lnTo>
                <a:lnTo>
                  <a:pt x="1306" y="1197"/>
                </a:lnTo>
                <a:lnTo>
                  <a:pt x="1306" y="1223"/>
                </a:lnTo>
                <a:lnTo>
                  <a:pt x="1307" y="1229"/>
                </a:lnTo>
                <a:lnTo>
                  <a:pt x="1309" y="1238"/>
                </a:lnTo>
                <a:lnTo>
                  <a:pt x="1309" y="1255"/>
                </a:lnTo>
                <a:lnTo>
                  <a:pt x="1288" y="1249"/>
                </a:lnTo>
                <a:lnTo>
                  <a:pt x="1272" y="1217"/>
                </a:lnTo>
                <a:lnTo>
                  <a:pt x="1262" y="1201"/>
                </a:lnTo>
                <a:lnTo>
                  <a:pt x="1255" y="1188"/>
                </a:lnTo>
                <a:lnTo>
                  <a:pt x="1253" y="1186"/>
                </a:lnTo>
                <a:lnTo>
                  <a:pt x="1250" y="1179"/>
                </a:lnTo>
                <a:lnTo>
                  <a:pt x="1246" y="1175"/>
                </a:lnTo>
                <a:lnTo>
                  <a:pt x="1244" y="1169"/>
                </a:lnTo>
                <a:lnTo>
                  <a:pt x="1214" y="1154"/>
                </a:lnTo>
                <a:lnTo>
                  <a:pt x="1212" y="1154"/>
                </a:lnTo>
                <a:lnTo>
                  <a:pt x="1205" y="1150"/>
                </a:lnTo>
                <a:lnTo>
                  <a:pt x="1192" y="1143"/>
                </a:lnTo>
                <a:lnTo>
                  <a:pt x="1168" y="1131"/>
                </a:lnTo>
                <a:lnTo>
                  <a:pt x="1162" y="1128"/>
                </a:lnTo>
                <a:lnTo>
                  <a:pt x="1146" y="1125"/>
                </a:lnTo>
                <a:lnTo>
                  <a:pt x="1117" y="1119"/>
                </a:lnTo>
                <a:lnTo>
                  <a:pt x="1110" y="1118"/>
                </a:lnTo>
                <a:lnTo>
                  <a:pt x="1100" y="1118"/>
                </a:lnTo>
                <a:lnTo>
                  <a:pt x="1083" y="1115"/>
                </a:lnTo>
                <a:lnTo>
                  <a:pt x="1070" y="1113"/>
                </a:lnTo>
                <a:lnTo>
                  <a:pt x="1037" y="1107"/>
                </a:lnTo>
                <a:lnTo>
                  <a:pt x="1026" y="1107"/>
                </a:lnTo>
                <a:lnTo>
                  <a:pt x="1016" y="1103"/>
                </a:lnTo>
                <a:lnTo>
                  <a:pt x="1003" y="1099"/>
                </a:lnTo>
                <a:lnTo>
                  <a:pt x="990" y="1087"/>
                </a:lnTo>
                <a:lnTo>
                  <a:pt x="983" y="1081"/>
                </a:lnTo>
                <a:lnTo>
                  <a:pt x="968" y="1077"/>
                </a:lnTo>
                <a:lnTo>
                  <a:pt x="965" y="1075"/>
                </a:lnTo>
                <a:lnTo>
                  <a:pt x="958" y="1074"/>
                </a:lnTo>
                <a:lnTo>
                  <a:pt x="953" y="1033"/>
                </a:lnTo>
                <a:lnTo>
                  <a:pt x="921" y="1049"/>
                </a:lnTo>
                <a:lnTo>
                  <a:pt x="890" y="1017"/>
                </a:lnTo>
                <a:lnTo>
                  <a:pt x="874" y="999"/>
                </a:lnTo>
                <a:lnTo>
                  <a:pt x="858" y="998"/>
                </a:lnTo>
                <a:lnTo>
                  <a:pt x="825" y="996"/>
                </a:lnTo>
                <a:lnTo>
                  <a:pt x="803" y="1011"/>
                </a:lnTo>
                <a:lnTo>
                  <a:pt x="788" y="1023"/>
                </a:lnTo>
                <a:lnTo>
                  <a:pt x="784" y="1061"/>
                </a:lnTo>
                <a:lnTo>
                  <a:pt x="782" y="1081"/>
                </a:lnTo>
                <a:lnTo>
                  <a:pt x="779" y="1103"/>
                </a:lnTo>
                <a:lnTo>
                  <a:pt x="765" y="1160"/>
                </a:lnTo>
                <a:lnTo>
                  <a:pt x="747" y="1164"/>
                </a:lnTo>
                <a:lnTo>
                  <a:pt x="728" y="1170"/>
                </a:lnTo>
                <a:lnTo>
                  <a:pt x="711" y="1176"/>
                </a:lnTo>
                <a:lnTo>
                  <a:pt x="697" y="1179"/>
                </a:lnTo>
                <a:lnTo>
                  <a:pt x="696" y="1181"/>
                </a:lnTo>
                <a:lnTo>
                  <a:pt x="667" y="1189"/>
                </a:lnTo>
                <a:lnTo>
                  <a:pt x="648" y="1205"/>
                </a:lnTo>
                <a:lnTo>
                  <a:pt x="637" y="1213"/>
                </a:lnTo>
                <a:lnTo>
                  <a:pt x="629" y="1222"/>
                </a:lnTo>
                <a:lnTo>
                  <a:pt x="621" y="1227"/>
                </a:lnTo>
                <a:lnTo>
                  <a:pt x="620" y="1227"/>
                </a:lnTo>
                <a:lnTo>
                  <a:pt x="617" y="1230"/>
                </a:lnTo>
                <a:lnTo>
                  <a:pt x="613" y="1235"/>
                </a:lnTo>
                <a:lnTo>
                  <a:pt x="588" y="1255"/>
                </a:lnTo>
                <a:lnTo>
                  <a:pt x="582" y="1261"/>
                </a:lnTo>
                <a:lnTo>
                  <a:pt x="578" y="1265"/>
                </a:lnTo>
                <a:lnTo>
                  <a:pt x="561" y="1279"/>
                </a:lnTo>
                <a:lnTo>
                  <a:pt x="545" y="1261"/>
                </a:lnTo>
                <a:lnTo>
                  <a:pt x="528" y="1243"/>
                </a:lnTo>
                <a:lnTo>
                  <a:pt x="512" y="1226"/>
                </a:lnTo>
                <a:lnTo>
                  <a:pt x="507" y="1223"/>
                </a:lnTo>
                <a:lnTo>
                  <a:pt x="506" y="1219"/>
                </a:lnTo>
                <a:lnTo>
                  <a:pt x="501" y="1214"/>
                </a:lnTo>
                <a:lnTo>
                  <a:pt x="497" y="1216"/>
                </a:lnTo>
                <a:lnTo>
                  <a:pt x="487" y="1217"/>
                </a:lnTo>
                <a:lnTo>
                  <a:pt x="462" y="1220"/>
                </a:lnTo>
                <a:lnTo>
                  <a:pt x="428" y="1226"/>
                </a:lnTo>
                <a:lnTo>
                  <a:pt x="398" y="1230"/>
                </a:lnTo>
                <a:lnTo>
                  <a:pt x="373" y="1220"/>
                </a:lnTo>
                <a:lnTo>
                  <a:pt x="365" y="1217"/>
                </a:lnTo>
                <a:lnTo>
                  <a:pt x="360" y="1216"/>
                </a:lnTo>
                <a:lnTo>
                  <a:pt x="352" y="1213"/>
                </a:lnTo>
                <a:lnTo>
                  <a:pt x="345" y="1210"/>
                </a:lnTo>
                <a:lnTo>
                  <a:pt x="342" y="1208"/>
                </a:lnTo>
                <a:lnTo>
                  <a:pt x="333" y="1205"/>
                </a:lnTo>
                <a:lnTo>
                  <a:pt x="330" y="1204"/>
                </a:lnTo>
                <a:lnTo>
                  <a:pt x="323" y="1201"/>
                </a:lnTo>
                <a:lnTo>
                  <a:pt x="310" y="1197"/>
                </a:lnTo>
                <a:lnTo>
                  <a:pt x="304" y="1192"/>
                </a:lnTo>
                <a:lnTo>
                  <a:pt x="276" y="1178"/>
                </a:lnTo>
                <a:lnTo>
                  <a:pt x="260" y="1189"/>
                </a:lnTo>
                <a:lnTo>
                  <a:pt x="237" y="1204"/>
                </a:lnTo>
                <a:lnTo>
                  <a:pt x="234" y="1207"/>
                </a:lnTo>
                <a:lnTo>
                  <a:pt x="225" y="1211"/>
                </a:lnTo>
                <a:lnTo>
                  <a:pt x="213" y="1219"/>
                </a:lnTo>
                <a:lnTo>
                  <a:pt x="208" y="1194"/>
                </a:lnTo>
                <a:lnTo>
                  <a:pt x="203" y="1179"/>
                </a:lnTo>
                <a:lnTo>
                  <a:pt x="194" y="1138"/>
                </a:lnTo>
                <a:lnTo>
                  <a:pt x="190" y="1118"/>
                </a:lnTo>
                <a:lnTo>
                  <a:pt x="184" y="1097"/>
                </a:lnTo>
                <a:lnTo>
                  <a:pt x="183" y="1091"/>
                </a:lnTo>
                <a:lnTo>
                  <a:pt x="146" y="1042"/>
                </a:lnTo>
                <a:lnTo>
                  <a:pt x="142" y="1037"/>
                </a:lnTo>
                <a:lnTo>
                  <a:pt x="110" y="992"/>
                </a:lnTo>
                <a:lnTo>
                  <a:pt x="105" y="982"/>
                </a:lnTo>
                <a:lnTo>
                  <a:pt x="104" y="974"/>
                </a:lnTo>
                <a:lnTo>
                  <a:pt x="96" y="949"/>
                </a:lnTo>
                <a:lnTo>
                  <a:pt x="89" y="941"/>
                </a:lnTo>
                <a:lnTo>
                  <a:pt x="54" y="894"/>
                </a:lnTo>
                <a:lnTo>
                  <a:pt x="47" y="885"/>
                </a:lnTo>
                <a:lnTo>
                  <a:pt x="36" y="869"/>
                </a:lnTo>
                <a:lnTo>
                  <a:pt x="20" y="850"/>
                </a:lnTo>
                <a:lnTo>
                  <a:pt x="13" y="840"/>
                </a:lnTo>
                <a:lnTo>
                  <a:pt x="0" y="824"/>
                </a:lnTo>
                <a:lnTo>
                  <a:pt x="140" y="799"/>
                </a:lnTo>
                <a:lnTo>
                  <a:pt x="202" y="756"/>
                </a:lnTo>
                <a:lnTo>
                  <a:pt x="213" y="702"/>
                </a:lnTo>
                <a:lnTo>
                  <a:pt x="215" y="693"/>
                </a:lnTo>
                <a:lnTo>
                  <a:pt x="210" y="663"/>
                </a:lnTo>
                <a:lnTo>
                  <a:pt x="206" y="625"/>
                </a:lnTo>
                <a:lnTo>
                  <a:pt x="203" y="604"/>
                </a:lnTo>
                <a:lnTo>
                  <a:pt x="120" y="467"/>
                </a:lnTo>
                <a:lnTo>
                  <a:pt x="102" y="462"/>
                </a:lnTo>
                <a:lnTo>
                  <a:pt x="67" y="332"/>
                </a:lnTo>
                <a:lnTo>
                  <a:pt x="156" y="284"/>
                </a:lnTo>
                <a:lnTo>
                  <a:pt x="234" y="279"/>
                </a:lnTo>
                <a:lnTo>
                  <a:pt x="244" y="279"/>
                </a:lnTo>
                <a:lnTo>
                  <a:pt x="234" y="247"/>
                </a:lnTo>
                <a:lnTo>
                  <a:pt x="231" y="241"/>
                </a:lnTo>
                <a:lnTo>
                  <a:pt x="234" y="240"/>
                </a:lnTo>
                <a:lnTo>
                  <a:pt x="246" y="231"/>
                </a:lnTo>
                <a:lnTo>
                  <a:pt x="251" y="162"/>
                </a:lnTo>
                <a:lnTo>
                  <a:pt x="292" y="110"/>
                </a:lnTo>
                <a:lnTo>
                  <a:pt x="266" y="89"/>
                </a:lnTo>
                <a:lnTo>
                  <a:pt x="287" y="54"/>
                </a:lnTo>
                <a:lnTo>
                  <a:pt x="393" y="50"/>
                </a:lnTo>
                <a:lnTo>
                  <a:pt x="417" y="37"/>
                </a:lnTo>
                <a:lnTo>
                  <a:pt x="437" y="25"/>
                </a:lnTo>
                <a:lnTo>
                  <a:pt x="456" y="15"/>
                </a:lnTo>
                <a:lnTo>
                  <a:pt x="475" y="10"/>
                </a:lnTo>
                <a:lnTo>
                  <a:pt x="494" y="6"/>
                </a:lnTo>
                <a:lnTo>
                  <a:pt x="522" y="0"/>
                </a:lnTo>
                <a:lnTo>
                  <a:pt x="618" y="3"/>
                </a:lnTo>
                <a:lnTo>
                  <a:pt x="649" y="4"/>
                </a:lnTo>
                <a:lnTo>
                  <a:pt x="662" y="4"/>
                </a:lnTo>
                <a:lnTo>
                  <a:pt x="765" y="7"/>
                </a:lnTo>
                <a:lnTo>
                  <a:pt x="822" y="9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8" name="Freeform 14"/>
          <p:cNvSpPr>
            <a:spLocks noEditPoints="1"/>
          </p:cNvSpPr>
          <p:nvPr/>
        </p:nvSpPr>
        <p:spPr bwMode="auto">
          <a:xfrm>
            <a:off x="5984875" y="2690813"/>
            <a:ext cx="1766888" cy="1866900"/>
          </a:xfrm>
          <a:custGeom>
            <a:avLst/>
            <a:gdLst/>
            <a:ahLst/>
            <a:cxnLst>
              <a:cxn ang="0">
                <a:pos x="610" y="237"/>
              </a:cxn>
              <a:cxn ang="0">
                <a:pos x="635" y="67"/>
              </a:cxn>
              <a:cxn ang="0">
                <a:pos x="440" y="167"/>
              </a:cxn>
              <a:cxn ang="0">
                <a:pos x="560" y="152"/>
              </a:cxn>
              <a:cxn ang="0">
                <a:pos x="529" y="295"/>
              </a:cxn>
              <a:cxn ang="0">
                <a:pos x="497" y="354"/>
              </a:cxn>
              <a:cxn ang="0">
                <a:pos x="525" y="379"/>
              </a:cxn>
              <a:cxn ang="0">
                <a:pos x="586" y="268"/>
              </a:cxn>
              <a:cxn ang="0">
                <a:pos x="708" y="206"/>
              </a:cxn>
              <a:cxn ang="0">
                <a:pos x="655" y="306"/>
              </a:cxn>
              <a:cxn ang="0">
                <a:pos x="692" y="347"/>
              </a:cxn>
              <a:cxn ang="0">
                <a:pos x="712" y="254"/>
              </a:cxn>
              <a:cxn ang="0">
                <a:pos x="754" y="268"/>
              </a:cxn>
              <a:cxn ang="0">
                <a:pos x="756" y="190"/>
              </a:cxn>
              <a:cxn ang="0">
                <a:pos x="763" y="111"/>
              </a:cxn>
              <a:cxn ang="0">
                <a:pos x="852" y="240"/>
              </a:cxn>
              <a:cxn ang="0">
                <a:pos x="854" y="300"/>
              </a:cxn>
              <a:cxn ang="0">
                <a:pos x="854" y="168"/>
              </a:cxn>
              <a:cxn ang="0">
                <a:pos x="953" y="105"/>
              </a:cxn>
              <a:cxn ang="0">
                <a:pos x="1006" y="115"/>
              </a:cxn>
              <a:cxn ang="0">
                <a:pos x="1026" y="146"/>
              </a:cxn>
              <a:cxn ang="0">
                <a:pos x="1043" y="189"/>
              </a:cxn>
              <a:cxn ang="0">
                <a:pos x="1079" y="216"/>
              </a:cxn>
              <a:cxn ang="0">
                <a:pos x="1089" y="257"/>
              </a:cxn>
              <a:cxn ang="0">
                <a:pos x="1113" y="338"/>
              </a:cxn>
              <a:cxn ang="0">
                <a:pos x="1035" y="408"/>
              </a:cxn>
              <a:cxn ang="0">
                <a:pos x="873" y="363"/>
              </a:cxn>
              <a:cxn ang="0">
                <a:pos x="749" y="332"/>
              </a:cxn>
              <a:cxn ang="0">
                <a:pos x="788" y="383"/>
              </a:cxn>
              <a:cxn ang="0">
                <a:pos x="817" y="449"/>
              </a:cxn>
              <a:cxn ang="0">
                <a:pos x="806" y="509"/>
              </a:cxn>
              <a:cxn ang="0">
                <a:pos x="785" y="617"/>
              </a:cxn>
              <a:cxn ang="0">
                <a:pos x="749" y="625"/>
              </a:cxn>
              <a:cxn ang="0">
                <a:pos x="680" y="676"/>
              </a:cxn>
              <a:cxn ang="0">
                <a:pos x="637" y="774"/>
              </a:cxn>
              <a:cxn ang="0">
                <a:pos x="575" y="787"/>
              </a:cxn>
              <a:cxn ang="0">
                <a:pos x="542" y="882"/>
              </a:cxn>
              <a:cxn ang="0">
                <a:pos x="558" y="924"/>
              </a:cxn>
              <a:cxn ang="0">
                <a:pos x="560" y="965"/>
              </a:cxn>
              <a:cxn ang="0">
                <a:pos x="553" y="1012"/>
              </a:cxn>
              <a:cxn ang="0">
                <a:pos x="539" y="1100"/>
              </a:cxn>
              <a:cxn ang="0">
                <a:pos x="510" y="1170"/>
              </a:cxn>
              <a:cxn ang="0">
                <a:pos x="491" y="1160"/>
              </a:cxn>
              <a:cxn ang="0">
                <a:pos x="463" y="1147"/>
              </a:cxn>
              <a:cxn ang="0">
                <a:pos x="412" y="1118"/>
              </a:cxn>
              <a:cxn ang="0">
                <a:pos x="377" y="1011"/>
              </a:cxn>
              <a:cxn ang="0">
                <a:pos x="380" y="916"/>
              </a:cxn>
              <a:cxn ang="0">
                <a:pos x="444" y="778"/>
              </a:cxn>
              <a:cxn ang="0">
                <a:pos x="490" y="649"/>
              </a:cxn>
              <a:cxn ang="0">
                <a:pos x="461" y="551"/>
              </a:cxn>
              <a:cxn ang="0">
                <a:pos x="403" y="468"/>
              </a:cxn>
              <a:cxn ang="0">
                <a:pos x="370" y="405"/>
              </a:cxn>
              <a:cxn ang="0">
                <a:pos x="348" y="382"/>
              </a:cxn>
              <a:cxn ang="0">
                <a:pos x="225" y="354"/>
              </a:cxn>
              <a:cxn ang="0">
                <a:pos x="143" y="333"/>
              </a:cxn>
              <a:cxn ang="0">
                <a:pos x="55" y="313"/>
              </a:cxn>
              <a:cxn ang="0">
                <a:pos x="323" y="72"/>
              </a:cxn>
              <a:cxn ang="0">
                <a:pos x="393" y="0"/>
              </a:cxn>
              <a:cxn ang="0">
                <a:pos x="414" y="136"/>
              </a:cxn>
            </a:cxnLst>
            <a:rect l="0" t="0" r="r" b="b"/>
            <a:pathLst>
              <a:path w="1113" h="1176">
                <a:moveTo>
                  <a:pt x="654" y="114"/>
                </a:moveTo>
                <a:lnTo>
                  <a:pt x="645" y="136"/>
                </a:lnTo>
                <a:lnTo>
                  <a:pt x="675" y="133"/>
                </a:lnTo>
                <a:lnTo>
                  <a:pt x="689" y="158"/>
                </a:lnTo>
                <a:lnTo>
                  <a:pt x="610" y="237"/>
                </a:lnTo>
                <a:lnTo>
                  <a:pt x="613" y="240"/>
                </a:lnTo>
                <a:lnTo>
                  <a:pt x="569" y="243"/>
                </a:lnTo>
                <a:lnTo>
                  <a:pt x="594" y="171"/>
                </a:lnTo>
                <a:lnTo>
                  <a:pt x="572" y="76"/>
                </a:lnTo>
                <a:lnTo>
                  <a:pt x="635" y="67"/>
                </a:lnTo>
                <a:lnTo>
                  <a:pt x="654" y="114"/>
                </a:lnTo>
                <a:close/>
                <a:moveTo>
                  <a:pt x="411" y="145"/>
                </a:moveTo>
                <a:lnTo>
                  <a:pt x="409" y="178"/>
                </a:lnTo>
                <a:lnTo>
                  <a:pt x="434" y="168"/>
                </a:lnTo>
                <a:lnTo>
                  <a:pt x="440" y="167"/>
                </a:lnTo>
                <a:lnTo>
                  <a:pt x="459" y="96"/>
                </a:lnTo>
                <a:lnTo>
                  <a:pt x="491" y="85"/>
                </a:lnTo>
                <a:lnTo>
                  <a:pt x="523" y="83"/>
                </a:lnTo>
                <a:lnTo>
                  <a:pt x="548" y="104"/>
                </a:lnTo>
                <a:lnTo>
                  <a:pt x="560" y="152"/>
                </a:lnTo>
                <a:lnTo>
                  <a:pt x="556" y="193"/>
                </a:lnTo>
                <a:lnTo>
                  <a:pt x="550" y="211"/>
                </a:lnTo>
                <a:lnTo>
                  <a:pt x="544" y="231"/>
                </a:lnTo>
                <a:lnTo>
                  <a:pt x="539" y="253"/>
                </a:lnTo>
                <a:lnTo>
                  <a:pt x="529" y="295"/>
                </a:lnTo>
                <a:lnTo>
                  <a:pt x="523" y="316"/>
                </a:lnTo>
                <a:lnTo>
                  <a:pt x="518" y="319"/>
                </a:lnTo>
                <a:lnTo>
                  <a:pt x="494" y="332"/>
                </a:lnTo>
                <a:lnTo>
                  <a:pt x="469" y="347"/>
                </a:lnTo>
                <a:lnTo>
                  <a:pt x="497" y="354"/>
                </a:lnTo>
                <a:lnTo>
                  <a:pt x="499" y="355"/>
                </a:lnTo>
                <a:lnTo>
                  <a:pt x="503" y="355"/>
                </a:lnTo>
                <a:lnTo>
                  <a:pt x="509" y="393"/>
                </a:lnTo>
                <a:lnTo>
                  <a:pt x="510" y="398"/>
                </a:lnTo>
                <a:lnTo>
                  <a:pt x="525" y="379"/>
                </a:lnTo>
                <a:lnTo>
                  <a:pt x="538" y="363"/>
                </a:lnTo>
                <a:lnTo>
                  <a:pt x="541" y="352"/>
                </a:lnTo>
                <a:lnTo>
                  <a:pt x="550" y="332"/>
                </a:lnTo>
                <a:lnTo>
                  <a:pt x="561" y="301"/>
                </a:lnTo>
                <a:lnTo>
                  <a:pt x="586" y="268"/>
                </a:lnTo>
                <a:lnTo>
                  <a:pt x="617" y="270"/>
                </a:lnTo>
                <a:lnTo>
                  <a:pt x="640" y="272"/>
                </a:lnTo>
                <a:lnTo>
                  <a:pt x="659" y="247"/>
                </a:lnTo>
                <a:lnTo>
                  <a:pt x="689" y="209"/>
                </a:lnTo>
                <a:lnTo>
                  <a:pt x="708" y="206"/>
                </a:lnTo>
                <a:lnTo>
                  <a:pt x="687" y="259"/>
                </a:lnTo>
                <a:lnTo>
                  <a:pt x="680" y="272"/>
                </a:lnTo>
                <a:lnTo>
                  <a:pt x="662" y="295"/>
                </a:lnTo>
                <a:lnTo>
                  <a:pt x="659" y="300"/>
                </a:lnTo>
                <a:lnTo>
                  <a:pt x="655" y="306"/>
                </a:lnTo>
                <a:lnTo>
                  <a:pt x="661" y="332"/>
                </a:lnTo>
                <a:lnTo>
                  <a:pt x="670" y="371"/>
                </a:lnTo>
                <a:lnTo>
                  <a:pt x="690" y="415"/>
                </a:lnTo>
                <a:lnTo>
                  <a:pt x="705" y="399"/>
                </a:lnTo>
                <a:lnTo>
                  <a:pt x="692" y="347"/>
                </a:lnTo>
                <a:lnTo>
                  <a:pt x="686" y="332"/>
                </a:lnTo>
                <a:lnTo>
                  <a:pt x="681" y="313"/>
                </a:lnTo>
                <a:lnTo>
                  <a:pt x="686" y="304"/>
                </a:lnTo>
                <a:lnTo>
                  <a:pt x="692" y="297"/>
                </a:lnTo>
                <a:lnTo>
                  <a:pt x="712" y="254"/>
                </a:lnTo>
                <a:lnTo>
                  <a:pt x="741" y="300"/>
                </a:lnTo>
                <a:lnTo>
                  <a:pt x="753" y="317"/>
                </a:lnTo>
                <a:lnTo>
                  <a:pt x="754" y="304"/>
                </a:lnTo>
                <a:lnTo>
                  <a:pt x="754" y="276"/>
                </a:lnTo>
                <a:lnTo>
                  <a:pt x="754" y="268"/>
                </a:lnTo>
                <a:lnTo>
                  <a:pt x="744" y="247"/>
                </a:lnTo>
                <a:lnTo>
                  <a:pt x="728" y="211"/>
                </a:lnTo>
                <a:lnTo>
                  <a:pt x="735" y="206"/>
                </a:lnTo>
                <a:lnTo>
                  <a:pt x="756" y="194"/>
                </a:lnTo>
                <a:lnTo>
                  <a:pt x="756" y="190"/>
                </a:lnTo>
                <a:lnTo>
                  <a:pt x="735" y="142"/>
                </a:lnTo>
                <a:lnTo>
                  <a:pt x="711" y="101"/>
                </a:lnTo>
                <a:lnTo>
                  <a:pt x="724" y="72"/>
                </a:lnTo>
                <a:lnTo>
                  <a:pt x="776" y="70"/>
                </a:lnTo>
                <a:lnTo>
                  <a:pt x="763" y="111"/>
                </a:lnTo>
                <a:lnTo>
                  <a:pt x="801" y="105"/>
                </a:lnTo>
                <a:lnTo>
                  <a:pt x="828" y="152"/>
                </a:lnTo>
                <a:lnTo>
                  <a:pt x="848" y="199"/>
                </a:lnTo>
                <a:lnTo>
                  <a:pt x="849" y="222"/>
                </a:lnTo>
                <a:lnTo>
                  <a:pt x="852" y="240"/>
                </a:lnTo>
                <a:lnTo>
                  <a:pt x="845" y="275"/>
                </a:lnTo>
                <a:lnTo>
                  <a:pt x="844" y="276"/>
                </a:lnTo>
                <a:lnTo>
                  <a:pt x="842" y="278"/>
                </a:lnTo>
                <a:lnTo>
                  <a:pt x="828" y="294"/>
                </a:lnTo>
                <a:lnTo>
                  <a:pt x="854" y="300"/>
                </a:lnTo>
                <a:lnTo>
                  <a:pt x="889" y="272"/>
                </a:lnTo>
                <a:lnTo>
                  <a:pt x="871" y="240"/>
                </a:lnTo>
                <a:lnTo>
                  <a:pt x="868" y="209"/>
                </a:lnTo>
                <a:lnTo>
                  <a:pt x="868" y="205"/>
                </a:lnTo>
                <a:lnTo>
                  <a:pt x="854" y="168"/>
                </a:lnTo>
                <a:lnTo>
                  <a:pt x="838" y="126"/>
                </a:lnTo>
                <a:lnTo>
                  <a:pt x="870" y="102"/>
                </a:lnTo>
                <a:lnTo>
                  <a:pt x="905" y="115"/>
                </a:lnTo>
                <a:lnTo>
                  <a:pt x="908" y="104"/>
                </a:lnTo>
                <a:lnTo>
                  <a:pt x="953" y="105"/>
                </a:lnTo>
                <a:lnTo>
                  <a:pt x="964" y="105"/>
                </a:lnTo>
                <a:lnTo>
                  <a:pt x="949" y="158"/>
                </a:lnTo>
                <a:lnTo>
                  <a:pt x="988" y="114"/>
                </a:lnTo>
                <a:lnTo>
                  <a:pt x="1002" y="112"/>
                </a:lnTo>
                <a:lnTo>
                  <a:pt x="1006" y="115"/>
                </a:lnTo>
                <a:lnTo>
                  <a:pt x="1016" y="129"/>
                </a:lnTo>
                <a:lnTo>
                  <a:pt x="1019" y="137"/>
                </a:lnTo>
                <a:lnTo>
                  <a:pt x="1021" y="134"/>
                </a:lnTo>
                <a:lnTo>
                  <a:pt x="1026" y="139"/>
                </a:lnTo>
                <a:lnTo>
                  <a:pt x="1026" y="146"/>
                </a:lnTo>
                <a:lnTo>
                  <a:pt x="1029" y="142"/>
                </a:lnTo>
                <a:lnTo>
                  <a:pt x="1032" y="158"/>
                </a:lnTo>
                <a:lnTo>
                  <a:pt x="1043" y="161"/>
                </a:lnTo>
                <a:lnTo>
                  <a:pt x="1047" y="180"/>
                </a:lnTo>
                <a:lnTo>
                  <a:pt x="1043" y="189"/>
                </a:lnTo>
                <a:lnTo>
                  <a:pt x="1053" y="199"/>
                </a:lnTo>
                <a:lnTo>
                  <a:pt x="1059" y="205"/>
                </a:lnTo>
                <a:lnTo>
                  <a:pt x="1073" y="216"/>
                </a:lnTo>
                <a:lnTo>
                  <a:pt x="1075" y="213"/>
                </a:lnTo>
                <a:lnTo>
                  <a:pt x="1079" y="216"/>
                </a:lnTo>
                <a:lnTo>
                  <a:pt x="1083" y="227"/>
                </a:lnTo>
                <a:lnTo>
                  <a:pt x="1082" y="227"/>
                </a:lnTo>
                <a:lnTo>
                  <a:pt x="1078" y="227"/>
                </a:lnTo>
                <a:lnTo>
                  <a:pt x="1075" y="235"/>
                </a:lnTo>
                <a:lnTo>
                  <a:pt x="1089" y="257"/>
                </a:lnTo>
                <a:lnTo>
                  <a:pt x="1100" y="273"/>
                </a:lnTo>
                <a:lnTo>
                  <a:pt x="1105" y="309"/>
                </a:lnTo>
                <a:lnTo>
                  <a:pt x="1104" y="316"/>
                </a:lnTo>
                <a:lnTo>
                  <a:pt x="1110" y="332"/>
                </a:lnTo>
                <a:lnTo>
                  <a:pt x="1113" y="338"/>
                </a:lnTo>
                <a:lnTo>
                  <a:pt x="1111" y="358"/>
                </a:lnTo>
                <a:lnTo>
                  <a:pt x="1076" y="405"/>
                </a:lnTo>
                <a:lnTo>
                  <a:pt x="1075" y="405"/>
                </a:lnTo>
                <a:lnTo>
                  <a:pt x="1047" y="408"/>
                </a:lnTo>
                <a:lnTo>
                  <a:pt x="1035" y="408"/>
                </a:lnTo>
                <a:lnTo>
                  <a:pt x="1023" y="408"/>
                </a:lnTo>
                <a:lnTo>
                  <a:pt x="994" y="415"/>
                </a:lnTo>
                <a:lnTo>
                  <a:pt x="953" y="424"/>
                </a:lnTo>
                <a:lnTo>
                  <a:pt x="899" y="379"/>
                </a:lnTo>
                <a:lnTo>
                  <a:pt x="873" y="363"/>
                </a:lnTo>
                <a:lnTo>
                  <a:pt x="817" y="332"/>
                </a:lnTo>
                <a:lnTo>
                  <a:pt x="807" y="328"/>
                </a:lnTo>
                <a:lnTo>
                  <a:pt x="769" y="314"/>
                </a:lnTo>
                <a:lnTo>
                  <a:pt x="757" y="325"/>
                </a:lnTo>
                <a:lnTo>
                  <a:pt x="749" y="332"/>
                </a:lnTo>
                <a:lnTo>
                  <a:pt x="747" y="333"/>
                </a:lnTo>
                <a:lnTo>
                  <a:pt x="754" y="351"/>
                </a:lnTo>
                <a:lnTo>
                  <a:pt x="772" y="345"/>
                </a:lnTo>
                <a:lnTo>
                  <a:pt x="772" y="347"/>
                </a:lnTo>
                <a:lnTo>
                  <a:pt x="788" y="383"/>
                </a:lnTo>
                <a:lnTo>
                  <a:pt x="792" y="390"/>
                </a:lnTo>
                <a:lnTo>
                  <a:pt x="806" y="412"/>
                </a:lnTo>
                <a:lnTo>
                  <a:pt x="813" y="426"/>
                </a:lnTo>
                <a:lnTo>
                  <a:pt x="816" y="442"/>
                </a:lnTo>
                <a:lnTo>
                  <a:pt x="817" y="449"/>
                </a:lnTo>
                <a:lnTo>
                  <a:pt x="817" y="462"/>
                </a:lnTo>
                <a:lnTo>
                  <a:pt x="806" y="486"/>
                </a:lnTo>
                <a:lnTo>
                  <a:pt x="803" y="490"/>
                </a:lnTo>
                <a:lnTo>
                  <a:pt x="803" y="493"/>
                </a:lnTo>
                <a:lnTo>
                  <a:pt x="806" y="509"/>
                </a:lnTo>
                <a:lnTo>
                  <a:pt x="810" y="532"/>
                </a:lnTo>
                <a:lnTo>
                  <a:pt x="814" y="546"/>
                </a:lnTo>
                <a:lnTo>
                  <a:pt x="797" y="591"/>
                </a:lnTo>
                <a:lnTo>
                  <a:pt x="788" y="614"/>
                </a:lnTo>
                <a:lnTo>
                  <a:pt x="785" y="617"/>
                </a:lnTo>
                <a:lnTo>
                  <a:pt x="765" y="635"/>
                </a:lnTo>
                <a:lnTo>
                  <a:pt x="763" y="635"/>
                </a:lnTo>
                <a:lnTo>
                  <a:pt x="759" y="635"/>
                </a:lnTo>
                <a:lnTo>
                  <a:pt x="757" y="633"/>
                </a:lnTo>
                <a:lnTo>
                  <a:pt x="749" y="625"/>
                </a:lnTo>
                <a:lnTo>
                  <a:pt x="722" y="625"/>
                </a:lnTo>
                <a:lnTo>
                  <a:pt x="721" y="627"/>
                </a:lnTo>
                <a:lnTo>
                  <a:pt x="703" y="649"/>
                </a:lnTo>
                <a:lnTo>
                  <a:pt x="702" y="661"/>
                </a:lnTo>
                <a:lnTo>
                  <a:pt x="680" y="676"/>
                </a:lnTo>
                <a:lnTo>
                  <a:pt x="680" y="677"/>
                </a:lnTo>
                <a:lnTo>
                  <a:pt x="677" y="687"/>
                </a:lnTo>
                <a:lnTo>
                  <a:pt x="675" y="696"/>
                </a:lnTo>
                <a:lnTo>
                  <a:pt x="675" y="709"/>
                </a:lnTo>
                <a:lnTo>
                  <a:pt x="637" y="774"/>
                </a:lnTo>
                <a:lnTo>
                  <a:pt x="623" y="777"/>
                </a:lnTo>
                <a:lnTo>
                  <a:pt x="617" y="769"/>
                </a:lnTo>
                <a:lnTo>
                  <a:pt x="614" y="765"/>
                </a:lnTo>
                <a:lnTo>
                  <a:pt x="602" y="777"/>
                </a:lnTo>
                <a:lnTo>
                  <a:pt x="575" y="787"/>
                </a:lnTo>
                <a:lnTo>
                  <a:pt x="566" y="783"/>
                </a:lnTo>
                <a:lnTo>
                  <a:pt x="545" y="806"/>
                </a:lnTo>
                <a:lnTo>
                  <a:pt x="529" y="825"/>
                </a:lnTo>
                <a:lnTo>
                  <a:pt x="534" y="869"/>
                </a:lnTo>
                <a:lnTo>
                  <a:pt x="542" y="882"/>
                </a:lnTo>
                <a:lnTo>
                  <a:pt x="545" y="885"/>
                </a:lnTo>
                <a:lnTo>
                  <a:pt x="554" y="891"/>
                </a:lnTo>
                <a:lnTo>
                  <a:pt x="558" y="901"/>
                </a:lnTo>
                <a:lnTo>
                  <a:pt x="560" y="924"/>
                </a:lnTo>
                <a:lnTo>
                  <a:pt x="558" y="924"/>
                </a:lnTo>
                <a:lnTo>
                  <a:pt x="556" y="927"/>
                </a:lnTo>
                <a:lnTo>
                  <a:pt x="558" y="942"/>
                </a:lnTo>
                <a:lnTo>
                  <a:pt x="558" y="946"/>
                </a:lnTo>
                <a:lnTo>
                  <a:pt x="560" y="964"/>
                </a:lnTo>
                <a:lnTo>
                  <a:pt x="560" y="965"/>
                </a:lnTo>
                <a:lnTo>
                  <a:pt x="558" y="974"/>
                </a:lnTo>
                <a:lnTo>
                  <a:pt x="557" y="976"/>
                </a:lnTo>
                <a:lnTo>
                  <a:pt x="550" y="983"/>
                </a:lnTo>
                <a:lnTo>
                  <a:pt x="556" y="992"/>
                </a:lnTo>
                <a:lnTo>
                  <a:pt x="553" y="1012"/>
                </a:lnTo>
                <a:lnTo>
                  <a:pt x="556" y="1033"/>
                </a:lnTo>
                <a:lnTo>
                  <a:pt x="557" y="1036"/>
                </a:lnTo>
                <a:lnTo>
                  <a:pt x="560" y="1039"/>
                </a:lnTo>
                <a:lnTo>
                  <a:pt x="560" y="1039"/>
                </a:lnTo>
                <a:lnTo>
                  <a:pt x="539" y="1100"/>
                </a:lnTo>
                <a:lnTo>
                  <a:pt x="534" y="1106"/>
                </a:lnTo>
                <a:lnTo>
                  <a:pt x="519" y="1138"/>
                </a:lnTo>
                <a:lnTo>
                  <a:pt x="518" y="1145"/>
                </a:lnTo>
                <a:lnTo>
                  <a:pt x="510" y="1169"/>
                </a:lnTo>
                <a:lnTo>
                  <a:pt x="510" y="1170"/>
                </a:lnTo>
                <a:lnTo>
                  <a:pt x="506" y="1176"/>
                </a:lnTo>
                <a:lnTo>
                  <a:pt x="499" y="1167"/>
                </a:lnTo>
                <a:lnTo>
                  <a:pt x="497" y="1166"/>
                </a:lnTo>
                <a:lnTo>
                  <a:pt x="493" y="1161"/>
                </a:lnTo>
                <a:lnTo>
                  <a:pt x="491" y="1160"/>
                </a:lnTo>
                <a:lnTo>
                  <a:pt x="484" y="1157"/>
                </a:lnTo>
                <a:lnTo>
                  <a:pt x="481" y="1156"/>
                </a:lnTo>
                <a:lnTo>
                  <a:pt x="478" y="1154"/>
                </a:lnTo>
                <a:lnTo>
                  <a:pt x="471" y="1150"/>
                </a:lnTo>
                <a:lnTo>
                  <a:pt x="463" y="1147"/>
                </a:lnTo>
                <a:lnTo>
                  <a:pt x="456" y="1144"/>
                </a:lnTo>
                <a:lnTo>
                  <a:pt x="455" y="1142"/>
                </a:lnTo>
                <a:lnTo>
                  <a:pt x="449" y="1140"/>
                </a:lnTo>
                <a:lnTo>
                  <a:pt x="424" y="1125"/>
                </a:lnTo>
                <a:lnTo>
                  <a:pt x="412" y="1118"/>
                </a:lnTo>
                <a:lnTo>
                  <a:pt x="401" y="1104"/>
                </a:lnTo>
                <a:lnTo>
                  <a:pt x="382" y="1082"/>
                </a:lnTo>
                <a:lnTo>
                  <a:pt x="382" y="1069"/>
                </a:lnTo>
                <a:lnTo>
                  <a:pt x="377" y="1025"/>
                </a:lnTo>
                <a:lnTo>
                  <a:pt x="377" y="1011"/>
                </a:lnTo>
                <a:lnTo>
                  <a:pt x="371" y="992"/>
                </a:lnTo>
                <a:lnTo>
                  <a:pt x="365" y="965"/>
                </a:lnTo>
                <a:lnTo>
                  <a:pt x="363" y="951"/>
                </a:lnTo>
                <a:lnTo>
                  <a:pt x="364" y="951"/>
                </a:lnTo>
                <a:lnTo>
                  <a:pt x="380" y="916"/>
                </a:lnTo>
                <a:lnTo>
                  <a:pt x="392" y="892"/>
                </a:lnTo>
                <a:lnTo>
                  <a:pt x="409" y="854"/>
                </a:lnTo>
                <a:lnTo>
                  <a:pt x="428" y="813"/>
                </a:lnTo>
                <a:lnTo>
                  <a:pt x="443" y="784"/>
                </a:lnTo>
                <a:lnTo>
                  <a:pt x="444" y="778"/>
                </a:lnTo>
                <a:lnTo>
                  <a:pt x="456" y="753"/>
                </a:lnTo>
                <a:lnTo>
                  <a:pt x="474" y="715"/>
                </a:lnTo>
                <a:lnTo>
                  <a:pt x="484" y="674"/>
                </a:lnTo>
                <a:lnTo>
                  <a:pt x="487" y="660"/>
                </a:lnTo>
                <a:lnTo>
                  <a:pt x="490" y="649"/>
                </a:lnTo>
                <a:lnTo>
                  <a:pt x="499" y="613"/>
                </a:lnTo>
                <a:lnTo>
                  <a:pt x="485" y="592"/>
                </a:lnTo>
                <a:lnTo>
                  <a:pt x="468" y="565"/>
                </a:lnTo>
                <a:lnTo>
                  <a:pt x="466" y="562"/>
                </a:lnTo>
                <a:lnTo>
                  <a:pt x="461" y="551"/>
                </a:lnTo>
                <a:lnTo>
                  <a:pt x="452" y="541"/>
                </a:lnTo>
                <a:lnTo>
                  <a:pt x="444" y="529"/>
                </a:lnTo>
                <a:lnTo>
                  <a:pt x="408" y="474"/>
                </a:lnTo>
                <a:lnTo>
                  <a:pt x="405" y="469"/>
                </a:lnTo>
                <a:lnTo>
                  <a:pt x="403" y="468"/>
                </a:lnTo>
                <a:lnTo>
                  <a:pt x="395" y="455"/>
                </a:lnTo>
                <a:lnTo>
                  <a:pt x="389" y="445"/>
                </a:lnTo>
                <a:lnTo>
                  <a:pt x="379" y="424"/>
                </a:lnTo>
                <a:lnTo>
                  <a:pt x="373" y="411"/>
                </a:lnTo>
                <a:lnTo>
                  <a:pt x="370" y="405"/>
                </a:lnTo>
                <a:lnTo>
                  <a:pt x="368" y="404"/>
                </a:lnTo>
                <a:lnTo>
                  <a:pt x="360" y="383"/>
                </a:lnTo>
                <a:lnTo>
                  <a:pt x="358" y="383"/>
                </a:lnTo>
                <a:lnTo>
                  <a:pt x="355" y="383"/>
                </a:lnTo>
                <a:lnTo>
                  <a:pt x="348" y="382"/>
                </a:lnTo>
                <a:lnTo>
                  <a:pt x="314" y="374"/>
                </a:lnTo>
                <a:lnTo>
                  <a:pt x="295" y="371"/>
                </a:lnTo>
                <a:lnTo>
                  <a:pt x="263" y="364"/>
                </a:lnTo>
                <a:lnTo>
                  <a:pt x="254" y="363"/>
                </a:lnTo>
                <a:lnTo>
                  <a:pt x="225" y="354"/>
                </a:lnTo>
                <a:lnTo>
                  <a:pt x="213" y="352"/>
                </a:lnTo>
                <a:lnTo>
                  <a:pt x="212" y="352"/>
                </a:lnTo>
                <a:lnTo>
                  <a:pt x="197" y="347"/>
                </a:lnTo>
                <a:lnTo>
                  <a:pt x="162" y="338"/>
                </a:lnTo>
                <a:lnTo>
                  <a:pt x="143" y="333"/>
                </a:lnTo>
                <a:lnTo>
                  <a:pt x="136" y="332"/>
                </a:lnTo>
                <a:lnTo>
                  <a:pt x="126" y="330"/>
                </a:lnTo>
                <a:lnTo>
                  <a:pt x="86" y="320"/>
                </a:lnTo>
                <a:lnTo>
                  <a:pt x="74" y="317"/>
                </a:lnTo>
                <a:lnTo>
                  <a:pt x="55" y="313"/>
                </a:lnTo>
                <a:lnTo>
                  <a:pt x="36" y="310"/>
                </a:lnTo>
                <a:lnTo>
                  <a:pt x="28" y="301"/>
                </a:lnTo>
                <a:lnTo>
                  <a:pt x="0" y="281"/>
                </a:lnTo>
                <a:lnTo>
                  <a:pt x="134" y="151"/>
                </a:lnTo>
                <a:lnTo>
                  <a:pt x="323" y="72"/>
                </a:lnTo>
                <a:lnTo>
                  <a:pt x="330" y="69"/>
                </a:lnTo>
                <a:lnTo>
                  <a:pt x="342" y="63"/>
                </a:lnTo>
                <a:lnTo>
                  <a:pt x="361" y="55"/>
                </a:lnTo>
                <a:lnTo>
                  <a:pt x="352" y="3"/>
                </a:lnTo>
                <a:lnTo>
                  <a:pt x="393" y="0"/>
                </a:lnTo>
                <a:lnTo>
                  <a:pt x="433" y="9"/>
                </a:lnTo>
                <a:lnTo>
                  <a:pt x="482" y="25"/>
                </a:lnTo>
                <a:lnTo>
                  <a:pt x="453" y="67"/>
                </a:lnTo>
                <a:lnTo>
                  <a:pt x="420" y="105"/>
                </a:lnTo>
                <a:lnTo>
                  <a:pt x="414" y="136"/>
                </a:lnTo>
                <a:lnTo>
                  <a:pt x="411" y="145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9" name="Freeform 15"/>
          <p:cNvSpPr>
            <a:spLocks/>
          </p:cNvSpPr>
          <p:nvPr/>
        </p:nvSpPr>
        <p:spPr bwMode="auto">
          <a:xfrm>
            <a:off x="3403600" y="3359150"/>
            <a:ext cx="1290638" cy="1941513"/>
          </a:xfrm>
          <a:custGeom>
            <a:avLst/>
            <a:gdLst/>
            <a:ahLst/>
            <a:cxnLst>
              <a:cxn ang="0">
                <a:pos x="807" y="73"/>
              </a:cxn>
              <a:cxn ang="0">
                <a:pos x="803" y="110"/>
              </a:cxn>
              <a:cxn ang="0">
                <a:pos x="782" y="144"/>
              </a:cxn>
              <a:cxn ang="0">
                <a:pos x="768" y="176"/>
              </a:cxn>
              <a:cxn ang="0">
                <a:pos x="734" y="192"/>
              </a:cxn>
              <a:cxn ang="0">
                <a:pos x="715" y="225"/>
              </a:cxn>
              <a:cxn ang="0">
                <a:pos x="697" y="266"/>
              </a:cxn>
              <a:cxn ang="0">
                <a:pos x="727" y="284"/>
              </a:cxn>
              <a:cxn ang="0">
                <a:pos x="740" y="321"/>
              </a:cxn>
              <a:cxn ang="0">
                <a:pos x="703" y="403"/>
              </a:cxn>
              <a:cxn ang="0">
                <a:pos x="712" y="419"/>
              </a:cxn>
              <a:cxn ang="0">
                <a:pos x="719" y="441"/>
              </a:cxn>
              <a:cxn ang="0">
                <a:pos x="727" y="487"/>
              </a:cxn>
              <a:cxn ang="0">
                <a:pos x="716" y="514"/>
              </a:cxn>
              <a:cxn ang="0">
                <a:pos x="712" y="540"/>
              </a:cxn>
              <a:cxn ang="0">
                <a:pos x="709" y="555"/>
              </a:cxn>
              <a:cxn ang="0">
                <a:pos x="719" y="566"/>
              </a:cxn>
              <a:cxn ang="0">
                <a:pos x="727" y="571"/>
              </a:cxn>
              <a:cxn ang="0">
                <a:pos x="731" y="588"/>
              </a:cxn>
              <a:cxn ang="0">
                <a:pos x="731" y="623"/>
              </a:cxn>
              <a:cxn ang="0">
                <a:pos x="718" y="634"/>
              </a:cxn>
              <a:cxn ang="0">
                <a:pos x="713" y="666"/>
              </a:cxn>
              <a:cxn ang="0">
                <a:pos x="713" y="694"/>
              </a:cxn>
              <a:cxn ang="0">
                <a:pos x="713" y="733"/>
              </a:cxn>
              <a:cxn ang="0">
                <a:pos x="713" y="814"/>
              </a:cxn>
              <a:cxn ang="0">
                <a:pos x="735" y="863"/>
              </a:cxn>
              <a:cxn ang="0">
                <a:pos x="746" y="923"/>
              </a:cxn>
              <a:cxn ang="0">
                <a:pos x="753" y="960"/>
              </a:cxn>
              <a:cxn ang="0">
                <a:pos x="770" y="1008"/>
              </a:cxn>
              <a:cxn ang="0">
                <a:pos x="785" y="1023"/>
              </a:cxn>
              <a:cxn ang="0">
                <a:pos x="776" y="1046"/>
              </a:cxn>
              <a:cxn ang="0">
                <a:pos x="757" y="1153"/>
              </a:cxn>
              <a:cxn ang="0">
                <a:pos x="750" y="1171"/>
              </a:cxn>
              <a:cxn ang="0">
                <a:pos x="735" y="1190"/>
              </a:cxn>
              <a:cxn ang="0">
                <a:pos x="686" y="1175"/>
              </a:cxn>
              <a:cxn ang="0">
                <a:pos x="653" y="1200"/>
              </a:cxn>
              <a:cxn ang="0">
                <a:pos x="479" y="1157"/>
              </a:cxn>
              <a:cxn ang="0">
                <a:pos x="326" y="1040"/>
              </a:cxn>
              <a:cxn ang="0">
                <a:pos x="161" y="872"/>
              </a:cxn>
              <a:cxn ang="0">
                <a:pos x="69" y="697"/>
              </a:cxn>
              <a:cxn ang="0">
                <a:pos x="90" y="618"/>
              </a:cxn>
              <a:cxn ang="0">
                <a:pos x="102" y="482"/>
              </a:cxn>
              <a:cxn ang="0">
                <a:pos x="70" y="436"/>
              </a:cxn>
              <a:cxn ang="0">
                <a:pos x="0" y="214"/>
              </a:cxn>
              <a:cxn ang="0">
                <a:pos x="419" y="236"/>
              </a:cxn>
              <a:cxn ang="0">
                <a:pos x="529" y="180"/>
              </a:cxn>
              <a:cxn ang="0">
                <a:pos x="626" y="44"/>
              </a:cxn>
              <a:cxn ang="0">
                <a:pos x="750" y="75"/>
              </a:cxn>
              <a:cxn ang="0">
                <a:pos x="813" y="62"/>
              </a:cxn>
            </a:cxnLst>
            <a:rect l="0" t="0" r="r" b="b"/>
            <a:pathLst>
              <a:path w="813" h="1223">
                <a:moveTo>
                  <a:pt x="813" y="62"/>
                </a:moveTo>
                <a:lnTo>
                  <a:pt x="810" y="65"/>
                </a:lnTo>
                <a:lnTo>
                  <a:pt x="806" y="69"/>
                </a:lnTo>
                <a:lnTo>
                  <a:pt x="807" y="73"/>
                </a:lnTo>
                <a:lnTo>
                  <a:pt x="813" y="92"/>
                </a:lnTo>
                <a:lnTo>
                  <a:pt x="807" y="94"/>
                </a:lnTo>
                <a:lnTo>
                  <a:pt x="806" y="94"/>
                </a:lnTo>
                <a:lnTo>
                  <a:pt x="803" y="110"/>
                </a:lnTo>
                <a:lnTo>
                  <a:pt x="794" y="116"/>
                </a:lnTo>
                <a:lnTo>
                  <a:pt x="794" y="136"/>
                </a:lnTo>
                <a:lnTo>
                  <a:pt x="787" y="141"/>
                </a:lnTo>
                <a:lnTo>
                  <a:pt x="782" y="144"/>
                </a:lnTo>
                <a:lnTo>
                  <a:pt x="781" y="157"/>
                </a:lnTo>
                <a:lnTo>
                  <a:pt x="781" y="164"/>
                </a:lnTo>
                <a:lnTo>
                  <a:pt x="776" y="167"/>
                </a:lnTo>
                <a:lnTo>
                  <a:pt x="768" y="176"/>
                </a:lnTo>
                <a:lnTo>
                  <a:pt x="750" y="192"/>
                </a:lnTo>
                <a:lnTo>
                  <a:pt x="735" y="190"/>
                </a:lnTo>
                <a:lnTo>
                  <a:pt x="734" y="190"/>
                </a:lnTo>
                <a:lnTo>
                  <a:pt x="734" y="192"/>
                </a:lnTo>
                <a:lnTo>
                  <a:pt x="729" y="196"/>
                </a:lnTo>
                <a:lnTo>
                  <a:pt x="716" y="224"/>
                </a:lnTo>
                <a:lnTo>
                  <a:pt x="715" y="224"/>
                </a:lnTo>
                <a:lnTo>
                  <a:pt x="715" y="225"/>
                </a:lnTo>
                <a:lnTo>
                  <a:pt x="715" y="227"/>
                </a:lnTo>
                <a:lnTo>
                  <a:pt x="713" y="240"/>
                </a:lnTo>
                <a:lnTo>
                  <a:pt x="699" y="264"/>
                </a:lnTo>
                <a:lnTo>
                  <a:pt x="697" y="266"/>
                </a:lnTo>
                <a:lnTo>
                  <a:pt x="703" y="275"/>
                </a:lnTo>
                <a:lnTo>
                  <a:pt x="708" y="275"/>
                </a:lnTo>
                <a:lnTo>
                  <a:pt x="715" y="275"/>
                </a:lnTo>
                <a:lnTo>
                  <a:pt x="727" y="284"/>
                </a:lnTo>
                <a:lnTo>
                  <a:pt x="734" y="309"/>
                </a:lnTo>
                <a:lnTo>
                  <a:pt x="734" y="310"/>
                </a:lnTo>
                <a:lnTo>
                  <a:pt x="734" y="313"/>
                </a:lnTo>
                <a:lnTo>
                  <a:pt x="740" y="321"/>
                </a:lnTo>
                <a:lnTo>
                  <a:pt x="743" y="323"/>
                </a:lnTo>
                <a:lnTo>
                  <a:pt x="735" y="370"/>
                </a:lnTo>
                <a:lnTo>
                  <a:pt x="713" y="398"/>
                </a:lnTo>
                <a:lnTo>
                  <a:pt x="703" y="403"/>
                </a:lnTo>
                <a:lnTo>
                  <a:pt x="702" y="403"/>
                </a:lnTo>
                <a:lnTo>
                  <a:pt x="703" y="411"/>
                </a:lnTo>
                <a:lnTo>
                  <a:pt x="710" y="419"/>
                </a:lnTo>
                <a:lnTo>
                  <a:pt x="712" y="419"/>
                </a:lnTo>
                <a:lnTo>
                  <a:pt x="718" y="423"/>
                </a:lnTo>
                <a:lnTo>
                  <a:pt x="721" y="433"/>
                </a:lnTo>
                <a:lnTo>
                  <a:pt x="721" y="439"/>
                </a:lnTo>
                <a:lnTo>
                  <a:pt x="719" y="441"/>
                </a:lnTo>
                <a:lnTo>
                  <a:pt x="715" y="470"/>
                </a:lnTo>
                <a:lnTo>
                  <a:pt x="719" y="474"/>
                </a:lnTo>
                <a:lnTo>
                  <a:pt x="719" y="476"/>
                </a:lnTo>
                <a:lnTo>
                  <a:pt x="727" y="487"/>
                </a:lnTo>
                <a:lnTo>
                  <a:pt x="718" y="498"/>
                </a:lnTo>
                <a:lnTo>
                  <a:pt x="716" y="498"/>
                </a:lnTo>
                <a:lnTo>
                  <a:pt x="715" y="498"/>
                </a:lnTo>
                <a:lnTo>
                  <a:pt x="716" y="514"/>
                </a:lnTo>
                <a:lnTo>
                  <a:pt x="716" y="522"/>
                </a:lnTo>
                <a:lnTo>
                  <a:pt x="713" y="528"/>
                </a:lnTo>
                <a:lnTo>
                  <a:pt x="710" y="540"/>
                </a:lnTo>
                <a:lnTo>
                  <a:pt x="712" y="540"/>
                </a:lnTo>
                <a:lnTo>
                  <a:pt x="712" y="541"/>
                </a:lnTo>
                <a:lnTo>
                  <a:pt x="713" y="549"/>
                </a:lnTo>
                <a:lnTo>
                  <a:pt x="709" y="555"/>
                </a:lnTo>
                <a:lnTo>
                  <a:pt x="709" y="555"/>
                </a:lnTo>
                <a:lnTo>
                  <a:pt x="709" y="556"/>
                </a:lnTo>
                <a:lnTo>
                  <a:pt x="709" y="556"/>
                </a:lnTo>
                <a:lnTo>
                  <a:pt x="721" y="561"/>
                </a:lnTo>
                <a:lnTo>
                  <a:pt x="719" y="566"/>
                </a:lnTo>
                <a:lnTo>
                  <a:pt x="718" y="569"/>
                </a:lnTo>
                <a:lnTo>
                  <a:pt x="719" y="572"/>
                </a:lnTo>
                <a:lnTo>
                  <a:pt x="724" y="571"/>
                </a:lnTo>
                <a:lnTo>
                  <a:pt x="727" y="571"/>
                </a:lnTo>
                <a:lnTo>
                  <a:pt x="734" y="578"/>
                </a:lnTo>
                <a:lnTo>
                  <a:pt x="735" y="584"/>
                </a:lnTo>
                <a:lnTo>
                  <a:pt x="734" y="585"/>
                </a:lnTo>
                <a:lnTo>
                  <a:pt x="731" y="588"/>
                </a:lnTo>
                <a:lnTo>
                  <a:pt x="725" y="607"/>
                </a:lnTo>
                <a:lnTo>
                  <a:pt x="727" y="609"/>
                </a:lnTo>
                <a:lnTo>
                  <a:pt x="727" y="610"/>
                </a:lnTo>
                <a:lnTo>
                  <a:pt x="731" y="623"/>
                </a:lnTo>
                <a:lnTo>
                  <a:pt x="724" y="629"/>
                </a:lnTo>
                <a:lnTo>
                  <a:pt x="719" y="632"/>
                </a:lnTo>
                <a:lnTo>
                  <a:pt x="718" y="634"/>
                </a:lnTo>
                <a:lnTo>
                  <a:pt x="718" y="634"/>
                </a:lnTo>
                <a:lnTo>
                  <a:pt x="718" y="647"/>
                </a:lnTo>
                <a:lnTo>
                  <a:pt x="712" y="651"/>
                </a:lnTo>
                <a:lnTo>
                  <a:pt x="712" y="653"/>
                </a:lnTo>
                <a:lnTo>
                  <a:pt x="713" y="666"/>
                </a:lnTo>
                <a:lnTo>
                  <a:pt x="709" y="683"/>
                </a:lnTo>
                <a:lnTo>
                  <a:pt x="709" y="688"/>
                </a:lnTo>
                <a:lnTo>
                  <a:pt x="709" y="689"/>
                </a:lnTo>
                <a:lnTo>
                  <a:pt x="713" y="694"/>
                </a:lnTo>
                <a:lnTo>
                  <a:pt x="710" y="704"/>
                </a:lnTo>
                <a:lnTo>
                  <a:pt x="718" y="714"/>
                </a:lnTo>
                <a:lnTo>
                  <a:pt x="718" y="726"/>
                </a:lnTo>
                <a:lnTo>
                  <a:pt x="713" y="733"/>
                </a:lnTo>
                <a:lnTo>
                  <a:pt x="713" y="749"/>
                </a:lnTo>
                <a:lnTo>
                  <a:pt x="706" y="755"/>
                </a:lnTo>
                <a:lnTo>
                  <a:pt x="719" y="803"/>
                </a:lnTo>
                <a:lnTo>
                  <a:pt x="713" y="814"/>
                </a:lnTo>
                <a:lnTo>
                  <a:pt x="713" y="822"/>
                </a:lnTo>
                <a:lnTo>
                  <a:pt x="734" y="860"/>
                </a:lnTo>
                <a:lnTo>
                  <a:pt x="734" y="862"/>
                </a:lnTo>
                <a:lnTo>
                  <a:pt x="735" y="863"/>
                </a:lnTo>
                <a:lnTo>
                  <a:pt x="746" y="885"/>
                </a:lnTo>
                <a:lnTo>
                  <a:pt x="744" y="912"/>
                </a:lnTo>
                <a:lnTo>
                  <a:pt x="743" y="922"/>
                </a:lnTo>
                <a:lnTo>
                  <a:pt x="746" y="923"/>
                </a:lnTo>
                <a:lnTo>
                  <a:pt x="748" y="928"/>
                </a:lnTo>
                <a:lnTo>
                  <a:pt x="750" y="954"/>
                </a:lnTo>
                <a:lnTo>
                  <a:pt x="750" y="956"/>
                </a:lnTo>
                <a:lnTo>
                  <a:pt x="753" y="960"/>
                </a:lnTo>
                <a:lnTo>
                  <a:pt x="766" y="979"/>
                </a:lnTo>
                <a:lnTo>
                  <a:pt x="768" y="989"/>
                </a:lnTo>
                <a:lnTo>
                  <a:pt x="768" y="991"/>
                </a:lnTo>
                <a:lnTo>
                  <a:pt x="770" y="1008"/>
                </a:lnTo>
                <a:lnTo>
                  <a:pt x="778" y="1011"/>
                </a:lnTo>
                <a:lnTo>
                  <a:pt x="779" y="1011"/>
                </a:lnTo>
                <a:lnTo>
                  <a:pt x="782" y="1017"/>
                </a:lnTo>
                <a:lnTo>
                  <a:pt x="785" y="1023"/>
                </a:lnTo>
                <a:lnTo>
                  <a:pt x="782" y="1035"/>
                </a:lnTo>
                <a:lnTo>
                  <a:pt x="782" y="1040"/>
                </a:lnTo>
                <a:lnTo>
                  <a:pt x="781" y="1042"/>
                </a:lnTo>
                <a:lnTo>
                  <a:pt x="776" y="1046"/>
                </a:lnTo>
                <a:lnTo>
                  <a:pt x="766" y="1071"/>
                </a:lnTo>
                <a:lnTo>
                  <a:pt x="769" y="1086"/>
                </a:lnTo>
                <a:lnTo>
                  <a:pt x="763" y="1105"/>
                </a:lnTo>
                <a:lnTo>
                  <a:pt x="757" y="1153"/>
                </a:lnTo>
                <a:lnTo>
                  <a:pt x="756" y="1159"/>
                </a:lnTo>
                <a:lnTo>
                  <a:pt x="756" y="1162"/>
                </a:lnTo>
                <a:lnTo>
                  <a:pt x="750" y="1166"/>
                </a:lnTo>
                <a:lnTo>
                  <a:pt x="750" y="1171"/>
                </a:lnTo>
                <a:lnTo>
                  <a:pt x="750" y="1172"/>
                </a:lnTo>
                <a:lnTo>
                  <a:pt x="748" y="1178"/>
                </a:lnTo>
                <a:lnTo>
                  <a:pt x="738" y="1190"/>
                </a:lnTo>
                <a:lnTo>
                  <a:pt x="735" y="1190"/>
                </a:lnTo>
                <a:lnTo>
                  <a:pt x="734" y="1190"/>
                </a:lnTo>
                <a:lnTo>
                  <a:pt x="729" y="1190"/>
                </a:lnTo>
                <a:lnTo>
                  <a:pt x="710" y="1191"/>
                </a:lnTo>
                <a:lnTo>
                  <a:pt x="686" y="1175"/>
                </a:lnTo>
                <a:lnTo>
                  <a:pt x="684" y="1175"/>
                </a:lnTo>
                <a:lnTo>
                  <a:pt x="658" y="1195"/>
                </a:lnTo>
                <a:lnTo>
                  <a:pt x="655" y="1198"/>
                </a:lnTo>
                <a:lnTo>
                  <a:pt x="653" y="1200"/>
                </a:lnTo>
                <a:lnTo>
                  <a:pt x="570" y="1223"/>
                </a:lnTo>
                <a:lnTo>
                  <a:pt x="515" y="1220"/>
                </a:lnTo>
                <a:lnTo>
                  <a:pt x="485" y="1159"/>
                </a:lnTo>
                <a:lnTo>
                  <a:pt x="479" y="1157"/>
                </a:lnTo>
                <a:lnTo>
                  <a:pt x="441" y="1138"/>
                </a:lnTo>
                <a:lnTo>
                  <a:pt x="365" y="1103"/>
                </a:lnTo>
                <a:lnTo>
                  <a:pt x="345" y="1093"/>
                </a:lnTo>
                <a:lnTo>
                  <a:pt x="326" y="1040"/>
                </a:lnTo>
                <a:lnTo>
                  <a:pt x="297" y="961"/>
                </a:lnTo>
                <a:lnTo>
                  <a:pt x="288" y="956"/>
                </a:lnTo>
                <a:lnTo>
                  <a:pt x="269" y="942"/>
                </a:lnTo>
                <a:lnTo>
                  <a:pt x="161" y="872"/>
                </a:lnTo>
                <a:lnTo>
                  <a:pt x="108" y="743"/>
                </a:lnTo>
                <a:lnTo>
                  <a:pt x="70" y="723"/>
                </a:lnTo>
                <a:lnTo>
                  <a:pt x="70" y="713"/>
                </a:lnTo>
                <a:lnTo>
                  <a:pt x="69" y="697"/>
                </a:lnTo>
                <a:lnTo>
                  <a:pt x="88" y="689"/>
                </a:lnTo>
                <a:lnTo>
                  <a:pt x="90" y="689"/>
                </a:lnTo>
                <a:lnTo>
                  <a:pt x="104" y="648"/>
                </a:lnTo>
                <a:lnTo>
                  <a:pt x="90" y="618"/>
                </a:lnTo>
                <a:lnTo>
                  <a:pt x="89" y="612"/>
                </a:lnTo>
                <a:lnTo>
                  <a:pt x="114" y="493"/>
                </a:lnTo>
                <a:lnTo>
                  <a:pt x="117" y="487"/>
                </a:lnTo>
                <a:lnTo>
                  <a:pt x="102" y="482"/>
                </a:lnTo>
                <a:lnTo>
                  <a:pt x="93" y="477"/>
                </a:lnTo>
                <a:lnTo>
                  <a:pt x="88" y="465"/>
                </a:lnTo>
                <a:lnTo>
                  <a:pt x="73" y="433"/>
                </a:lnTo>
                <a:lnTo>
                  <a:pt x="70" y="436"/>
                </a:lnTo>
                <a:lnTo>
                  <a:pt x="64" y="445"/>
                </a:lnTo>
                <a:lnTo>
                  <a:pt x="22" y="375"/>
                </a:lnTo>
                <a:lnTo>
                  <a:pt x="16" y="335"/>
                </a:lnTo>
                <a:lnTo>
                  <a:pt x="0" y="214"/>
                </a:lnTo>
                <a:lnTo>
                  <a:pt x="143" y="177"/>
                </a:lnTo>
                <a:lnTo>
                  <a:pt x="273" y="224"/>
                </a:lnTo>
                <a:lnTo>
                  <a:pt x="310" y="237"/>
                </a:lnTo>
                <a:lnTo>
                  <a:pt x="419" y="236"/>
                </a:lnTo>
                <a:lnTo>
                  <a:pt x="427" y="236"/>
                </a:lnTo>
                <a:lnTo>
                  <a:pt x="507" y="204"/>
                </a:lnTo>
                <a:lnTo>
                  <a:pt x="522" y="199"/>
                </a:lnTo>
                <a:lnTo>
                  <a:pt x="529" y="180"/>
                </a:lnTo>
                <a:lnTo>
                  <a:pt x="553" y="117"/>
                </a:lnTo>
                <a:lnTo>
                  <a:pt x="598" y="0"/>
                </a:lnTo>
                <a:lnTo>
                  <a:pt x="627" y="10"/>
                </a:lnTo>
                <a:lnTo>
                  <a:pt x="626" y="44"/>
                </a:lnTo>
                <a:lnTo>
                  <a:pt x="651" y="35"/>
                </a:lnTo>
                <a:lnTo>
                  <a:pt x="686" y="59"/>
                </a:lnTo>
                <a:lnTo>
                  <a:pt x="734" y="41"/>
                </a:lnTo>
                <a:lnTo>
                  <a:pt x="750" y="75"/>
                </a:lnTo>
                <a:lnTo>
                  <a:pt x="778" y="69"/>
                </a:lnTo>
                <a:lnTo>
                  <a:pt x="807" y="63"/>
                </a:lnTo>
                <a:lnTo>
                  <a:pt x="811" y="62"/>
                </a:lnTo>
                <a:lnTo>
                  <a:pt x="813" y="62"/>
                </a:lnTo>
                <a:close/>
              </a:path>
            </a:pathLst>
          </a:custGeom>
          <a:solidFill>
            <a:srgbClr val="E3ECAE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0" name="Freeform 16"/>
          <p:cNvSpPr>
            <a:spLocks noEditPoints="1"/>
          </p:cNvSpPr>
          <p:nvPr/>
        </p:nvSpPr>
        <p:spPr bwMode="auto">
          <a:xfrm>
            <a:off x="1395413" y="2832100"/>
            <a:ext cx="912813" cy="611188"/>
          </a:xfrm>
          <a:custGeom>
            <a:avLst/>
            <a:gdLst/>
            <a:ahLst/>
            <a:cxnLst>
              <a:cxn ang="0">
                <a:pos x="304" y="94"/>
              </a:cxn>
              <a:cxn ang="0">
                <a:pos x="339" y="119"/>
              </a:cxn>
              <a:cxn ang="0">
                <a:pos x="357" y="151"/>
              </a:cxn>
              <a:cxn ang="0">
                <a:pos x="418" y="104"/>
              </a:cxn>
              <a:cxn ang="0">
                <a:pos x="415" y="183"/>
              </a:cxn>
              <a:cxn ang="0">
                <a:pos x="421" y="243"/>
              </a:cxn>
              <a:cxn ang="0">
                <a:pos x="398" y="274"/>
              </a:cxn>
              <a:cxn ang="0">
                <a:pos x="466" y="265"/>
              </a:cxn>
              <a:cxn ang="0">
                <a:pos x="529" y="277"/>
              </a:cxn>
              <a:cxn ang="0">
                <a:pos x="547" y="268"/>
              </a:cxn>
              <a:cxn ang="0">
                <a:pos x="480" y="243"/>
              </a:cxn>
              <a:cxn ang="0">
                <a:pos x="450" y="192"/>
              </a:cxn>
              <a:cxn ang="0">
                <a:pos x="449" y="142"/>
              </a:cxn>
              <a:cxn ang="0">
                <a:pos x="485" y="122"/>
              </a:cxn>
              <a:cxn ang="0">
                <a:pos x="494" y="158"/>
              </a:cxn>
              <a:cxn ang="0">
                <a:pos x="547" y="224"/>
              </a:cxn>
              <a:cxn ang="0">
                <a:pos x="553" y="272"/>
              </a:cxn>
              <a:cxn ang="0">
                <a:pos x="575" y="297"/>
              </a:cxn>
              <a:cxn ang="0">
                <a:pos x="548" y="306"/>
              </a:cxn>
              <a:cxn ang="0">
                <a:pos x="528" y="290"/>
              </a:cxn>
              <a:cxn ang="0">
                <a:pos x="446" y="320"/>
              </a:cxn>
              <a:cxn ang="0">
                <a:pos x="430" y="385"/>
              </a:cxn>
              <a:cxn ang="0">
                <a:pos x="374" y="290"/>
              </a:cxn>
              <a:cxn ang="0">
                <a:pos x="373" y="263"/>
              </a:cxn>
              <a:cxn ang="0">
                <a:pos x="317" y="268"/>
              </a:cxn>
              <a:cxn ang="0">
                <a:pos x="311" y="268"/>
              </a:cxn>
              <a:cxn ang="0">
                <a:pos x="285" y="316"/>
              </a:cxn>
              <a:cxn ang="0">
                <a:pos x="238" y="318"/>
              </a:cxn>
              <a:cxn ang="0">
                <a:pos x="219" y="290"/>
              </a:cxn>
              <a:cxn ang="0">
                <a:pos x="178" y="263"/>
              </a:cxn>
              <a:cxn ang="0">
                <a:pos x="175" y="237"/>
              </a:cxn>
              <a:cxn ang="0">
                <a:pos x="123" y="247"/>
              </a:cxn>
              <a:cxn ang="0">
                <a:pos x="77" y="243"/>
              </a:cxn>
              <a:cxn ang="0">
                <a:pos x="0" y="215"/>
              </a:cxn>
              <a:cxn ang="0">
                <a:pos x="60" y="162"/>
              </a:cxn>
              <a:cxn ang="0">
                <a:pos x="86" y="211"/>
              </a:cxn>
              <a:cxn ang="0">
                <a:pos x="114" y="187"/>
              </a:cxn>
              <a:cxn ang="0">
                <a:pos x="105" y="124"/>
              </a:cxn>
              <a:cxn ang="0">
                <a:pos x="134" y="98"/>
              </a:cxn>
              <a:cxn ang="0">
                <a:pos x="156" y="152"/>
              </a:cxn>
              <a:cxn ang="0">
                <a:pos x="234" y="221"/>
              </a:cxn>
              <a:cxn ang="0">
                <a:pos x="251" y="258"/>
              </a:cxn>
              <a:cxn ang="0">
                <a:pos x="278" y="262"/>
              </a:cxn>
              <a:cxn ang="0">
                <a:pos x="256" y="225"/>
              </a:cxn>
              <a:cxn ang="0">
                <a:pos x="228" y="173"/>
              </a:cxn>
              <a:cxn ang="0">
                <a:pos x="260" y="95"/>
              </a:cxn>
              <a:cxn ang="0">
                <a:pos x="506" y="79"/>
              </a:cxn>
              <a:cxn ang="0">
                <a:pos x="487" y="86"/>
              </a:cxn>
              <a:cxn ang="0">
                <a:pos x="439" y="25"/>
              </a:cxn>
              <a:cxn ang="0">
                <a:pos x="475" y="66"/>
              </a:cxn>
              <a:cxn ang="0">
                <a:pos x="191" y="142"/>
              </a:cxn>
              <a:cxn ang="0">
                <a:pos x="187" y="141"/>
              </a:cxn>
              <a:cxn ang="0">
                <a:pos x="168" y="66"/>
              </a:cxn>
              <a:cxn ang="0">
                <a:pos x="151" y="34"/>
              </a:cxn>
              <a:cxn ang="0">
                <a:pos x="228" y="53"/>
              </a:cxn>
            </a:cxnLst>
            <a:rect l="0" t="0" r="r" b="b"/>
            <a:pathLst>
              <a:path w="575" h="385">
                <a:moveTo>
                  <a:pt x="301" y="69"/>
                </a:moveTo>
                <a:lnTo>
                  <a:pt x="304" y="94"/>
                </a:lnTo>
                <a:lnTo>
                  <a:pt x="333" y="76"/>
                </a:lnTo>
                <a:lnTo>
                  <a:pt x="339" y="119"/>
                </a:lnTo>
                <a:lnTo>
                  <a:pt x="345" y="158"/>
                </a:lnTo>
                <a:lnTo>
                  <a:pt x="357" y="151"/>
                </a:lnTo>
                <a:lnTo>
                  <a:pt x="365" y="105"/>
                </a:lnTo>
                <a:lnTo>
                  <a:pt x="418" y="104"/>
                </a:lnTo>
                <a:lnTo>
                  <a:pt x="417" y="146"/>
                </a:lnTo>
                <a:lnTo>
                  <a:pt x="415" y="183"/>
                </a:lnTo>
                <a:lnTo>
                  <a:pt x="418" y="230"/>
                </a:lnTo>
                <a:lnTo>
                  <a:pt x="421" y="243"/>
                </a:lnTo>
                <a:lnTo>
                  <a:pt x="422" y="258"/>
                </a:lnTo>
                <a:lnTo>
                  <a:pt x="398" y="274"/>
                </a:lnTo>
                <a:lnTo>
                  <a:pt x="417" y="284"/>
                </a:lnTo>
                <a:lnTo>
                  <a:pt x="466" y="265"/>
                </a:lnTo>
                <a:lnTo>
                  <a:pt x="518" y="274"/>
                </a:lnTo>
                <a:lnTo>
                  <a:pt x="529" y="277"/>
                </a:lnTo>
                <a:lnTo>
                  <a:pt x="542" y="269"/>
                </a:lnTo>
                <a:lnTo>
                  <a:pt x="547" y="268"/>
                </a:lnTo>
                <a:lnTo>
                  <a:pt x="497" y="247"/>
                </a:lnTo>
                <a:lnTo>
                  <a:pt x="480" y="243"/>
                </a:lnTo>
                <a:lnTo>
                  <a:pt x="446" y="237"/>
                </a:lnTo>
                <a:lnTo>
                  <a:pt x="450" y="192"/>
                </a:lnTo>
                <a:lnTo>
                  <a:pt x="449" y="146"/>
                </a:lnTo>
                <a:lnTo>
                  <a:pt x="449" y="142"/>
                </a:lnTo>
                <a:lnTo>
                  <a:pt x="450" y="120"/>
                </a:lnTo>
                <a:lnTo>
                  <a:pt x="485" y="122"/>
                </a:lnTo>
                <a:lnTo>
                  <a:pt x="475" y="146"/>
                </a:lnTo>
                <a:lnTo>
                  <a:pt x="494" y="158"/>
                </a:lnTo>
                <a:lnTo>
                  <a:pt x="490" y="179"/>
                </a:lnTo>
                <a:lnTo>
                  <a:pt x="547" y="224"/>
                </a:lnTo>
                <a:lnTo>
                  <a:pt x="548" y="243"/>
                </a:lnTo>
                <a:lnTo>
                  <a:pt x="553" y="272"/>
                </a:lnTo>
                <a:lnTo>
                  <a:pt x="554" y="278"/>
                </a:lnTo>
                <a:lnTo>
                  <a:pt x="575" y="297"/>
                </a:lnTo>
                <a:lnTo>
                  <a:pt x="553" y="304"/>
                </a:lnTo>
                <a:lnTo>
                  <a:pt x="548" y="306"/>
                </a:lnTo>
                <a:lnTo>
                  <a:pt x="542" y="300"/>
                </a:lnTo>
                <a:lnTo>
                  <a:pt x="528" y="290"/>
                </a:lnTo>
                <a:lnTo>
                  <a:pt x="512" y="296"/>
                </a:lnTo>
                <a:lnTo>
                  <a:pt x="446" y="320"/>
                </a:lnTo>
                <a:lnTo>
                  <a:pt x="436" y="360"/>
                </a:lnTo>
                <a:lnTo>
                  <a:pt x="430" y="385"/>
                </a:lnTo>
                <a:lnTo>
                  <a:pt x="418" y="367"/>
                </a:lnTo>
                <a:lnTo>
                  <a:pt x="374" y="290"/>
                </a:lnTo>
                <a:lnTo>
                  <a:pt x="373" y="272"/>
                </a:lnTo>
                <a:lnTo>
                  <a:pt x="373" y="263"/>
                </a:lnTo>
                <a:lnTo>
                  <a:pt x="373" y="237"/>
                </a:lnTo>
                <a:lnTo>
                  <a:pt x="317" y="268"/>
                </a:lnTo>
                <a:lnTo>
                  <a:pt x="314" y="268"/>
                </a:lnTo>
                <a:lnTo>
                  <a:pt x="311" y="268"/>
                </a:lnTo>
                <a:lnTo>
                  <a:pt x="292" y="260"/>
                </a:lnTo>
                <a:lnTo>
                  <a:pt x="285" y="316"/>
                </a:lnTo>
                <a:lnTo>
                  <a:pt x="267" y="331"/>
                </a:lnTo>
                <a:lnTo>
                  <a:pt x="238" y="318"/>
                </a:lnTo>
                <a:lnTo>
                  <a:pt x="222" y="310"/>
                </a:lnTo>
                <a:lnTo>
                  <a:pt x="219" y="290"/>
                </a:lnTo>
                <a:lnTo>
                  <a:pt x="205" y="280"/>
                </a:lnTo>
                <a:lnTo>
                  <a:pt x="178" y="263"/>
                </a:lnTo>
                <a:lnTo>
                  <a:pt x="177" y="243"/>
                </a:lnTo>
                <a:lnTo>
                  <a:pt x="175" y="237"/>
                </a:lnTo>
                <a:lnTo>
                  <a:pt x="139" y="243"/>
                </a:lnTo>
                <a:lnTo>
                  <a:pt x="123" y="247"/>
                </a:lnTo>
                <a:lnTo>
                  <a:pt x="98" y="253"/>
                </a:lnTo>
                <a:lnTo>
                  <a:pt x="77" y="243"/>
                </a:lnTo>
                <a:lnTo>
                  <a:pt x="26" y="218"/>
                </a:lnTo>
                <a:lnTo>
                  <a:pt x="0" y="215"/>
                </a:lnTo>
                <a:lnTo>
                  <a:pt x="20" y="189"/>
                </a:lnTo>
                <a:lnTo>
                  <a:pt x="60" y="162"/>
                </a:lnTo>
                <a:lnTo>
                  <a:pt x="76" y="148"/>
                </a:lnTo>
                <a:lnTo>
                  <a:pt x="86" y="211"/>
                </a:lnTo>
                <a:lnTo>
                  <a:pt x="121" y="239"/>
                </a:lnTo>
                <a:lnTo>
                  <a:pt x="114" y="187"/>
                </a:lnTo>
                <a:lnTo>
                  <a:pt x="112" y="177"/>
                </a:lnTo>
                <a:lnTo>
                  <a:pt x="105" y="124"/>
                </a:lnTo>
                <a:lnTo>
                  <a:pt x="111" y="91"/>
                </a:lnTo>
                <a:lnTo>
                  <a:pt x="134" y="98"/>
                </a:lnTo>
                <a:lnTo>
                  <a:pt x="155" y="152"/>
                </a:lnTo>
                <a:lnTo>
                  <a:pt x="156" y="152"/>
                </a:lnTo>
                <a:lnTo>
                  <a:pt x="209" y="196"/>
                </a:lnTo>
                <a:lnTo>
                  <a:pt x="234" y="221"/>
                </a:lnTo>
                <a:lnTo>
                  <a:pt x="244" y="243"/>
                </a:lnTo>
                <a:lnTo>
                  <a:pt x="251" y="258"/>
                </a:lnTo>
                <a:lnTo>
                  <a:pt x="270" y="290"/>
                </a:lnTo>
                <a:lnTo>
                  <a:pt x="278" y="262"/>
                </a:lnTo>
                <a:lnTo>
                  <a:pt x="267" y="243"/>
                </a:lnTo>
                <a:lnTo>
                  <a:pt x="256" y="225"/>
                </a:lnTo>
                <a:lnTo>
                  <a:pt x="254" y="201"/>
                </a:lnTo>
                <a:lnTo>
                  <a:pt x="228" y="173"/>
                </a:lnTo>
                <a:lnTo>
                  <a:pt x="237" y="138"/>
                </a:lnTo>
                <a:lnTo>
                  <a:pt x="260" y="95"/>
                </a:lnTo>
                <a:lnTo>
                  <a:pt x="301" y="69"/>
                </a:lnTo>
                <a:close/>
                <a:moveTo>
                  <a:pt x="506" y="79"/>
                </a:moveTo>
                <a:lnTo>
                  <a:pt x="501" y="89"/>
                </a:lnTo>
                <a:lnTo>
                  <a:pt x="487" y="86"/>
                </a:lnTo>
                <a:lnTo>
                  <a:pt x="433" y="43"/>
                </a:lnTo>
                <a:lnTo>
                  <a:pt x="439" y="25"/>
                </a:lnTo>
                <a:lnTo>
                  <a:pt x="459" y="28"/>
                </a:lnTo>
                <a:lnTo>
                  <a:pt x="475" y="66"/>
                </a:lnTo>
                <a:lnTo>
                  <a:pt x="506" y="79"/>
                </a:lnTo>
                <a:close/>
                <a:moveTo>
                  <a:pt x="191" y="142"/>
                </a:moveTo>
                <a:lnTo>
                  <a:pt x="191" y="145"/>
                </a:lnTo>
                <a:lnTo>
                  <a:pt x="187" y="141"/>
                </a:lnTo>
                <a:lnTo>
                  <a:pt x="164" y="120"/>
                </a:lnTo>
                <a:lnTo>
                  <a:pt x="168" y="66"/>
                </a:lnTo>
                <a:lnTo>
                  <a:pt x="170" y="57"/>
                </a:lnTo>
                <a:lnTo>
                  <a:pt x="151" y="34"/>
                </a:lnTo>
                <a:lnTo>
                  <a:pt x="170" y="0"/>
                </a:lnTo>
                <a:lnTo>
                  <a:pt x="228" y="53"/>
                </a:lnTo>
                <a:lnTo>
                  <a:pt x="191" y="142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1" name="Freeform 17"/>
          <p:cNvSpPr>
            <a:spLocks noEditPoints="1"/>
          </p:cNvSpPr>
          <p:nvPr/>
        </p:nvSpPr>
        <p:spPr bwMode="auto">
          <a:xfrm>
            <a:off x="3654425" y="1046163"/>
            <a:ext cx="893763" cy="896938"/>
          </a:xfrm>
          <a:custGeom>
            <a:avLst/>
            <a:gdLst/>
            <a:ahLst/>
            <a:cxnLst>
              <a:cxn ang="0">
                <a:pos x="124" y="369"/>
              </a:cxn>
              <a:cxn ang="0">
                <a:pos x="163" y="325"/>
              </a:cxn>
              <a:cxn ang="0">
                <a:pos x="202" y="316"/>
              </a:cxn>
              <a:cxn ang="0">
                <a:pos x="235" y="339"/>
              </a:cxn>
              <a:cxn ang="0">
                <a:pos x="279" y="315"/>
              </a:cxn>
              <a:cxn ang="0">
                <a:pos x="259" y="398"/>
              </a:cxn>
              <a:cxn ang="0">
                <a:pos x="202" y="458"/>
              </a:cxn>
              <a:cxn ang="0">
                <a:pos x="231" y="484"/>
              </a:cxn>
              <a:cxn ang="0">
                <a:pos x="196" y="543"/>
              </a:cxn>
              <a:cxn ang="0">
                <a:pos x="169" y="522"/>
              </a:cxn>
              <a:cxn ang="0">
                <a:pos x="112" y="420"/>
              </a:cxn>
              <a:cxn ang="0">
                <a:pos x="118" y="353"/>
              </a:cxn>
              <a:cxn ang="0">
                <a:pos x="137" y="323"/>
              </a:cxn>
              <a:cxn ang="0">
                <a:pos x="416" y="565"/>
              </a:cxn>
              <a:cxn ang="0">
                <a:pos x="386" y="502"/>
              </a:cxn>
              <a:cxn ang="0">
                <a:pos x="484" y="256"/>
              </a:cxn>
              <a:cxn ang="0">
                <a:pos x="563" y="171"/>
              </a:cxn>
              <a:cxn ang="0">
                <a:pos x="504" y="354"/>
              </a:cxn>
              <a:cxn ang="0">
                <a:pos x="457" y="531"/>
              </a:cxn>
              <a:cxn ang="0">
                <a:pos x="180" y="54"/>
              </a:cxn>
              <a:cxn ang="0">
                <a:pos x="280" y="56"/>
              </a:cxn>
              <a:cxn ang="0">
                <a:pos x="288" y="167"/>
              </a:cxn>
              <a:cxn ang="0">
                <a:pos x="329" y="108"/>
              </a:cxn>
              <a:cxn ang="0">
                <a:pos x="357" y="158"/>
              </a:cxn>
              <a:cxn ang="0">
                <a:pos x="282" y="224"/>
              </a:cxn>
              <a:cxn ang="0">
                <a:pos x="188" y="241"/>
              </a:cxn>
              <a:cxn ang="0">
                <a:pos x="142" y="285"/>
              </a:cxn>
              <a:cxn ang="0">
                <a:pos x="114" y="192"/>
              </a:cxn>
              <a:cxn ang="0">
                <a:pos x="13" y="206"/>
              </a:cxn>
              <a:cxn ang="0">
                <a:pos x="0" y="120"/>
              </a:cxn>
              <a:cxn ang="0">
                <a:pos x="155" y="120"/>
              </a:cxn>
              <a:cxn ang="0">
                <a:pos x="83" y="31"/>
              </a:cxn>
              <a:cxn ang="0">
                <a:pos x="184" y="0"/>
              </a:cxn>
            </a:cxnLst>
            <a:rect l="0" t="0" r="r" b="b"/>
            <a:pathLst>
              <a:path w="563" h="565">
                <a:moveTo>
                  <a:pt x="137" y="323"/>
                </a:moveTo>
                <a:lnTo>
                  <a:pt x="124" y="369"/>
                </a:lnTo>
                <a:lnTo>
                  <a:pt x="142" y="366"/>
                </a:lnTo>
                <a:lnTo>
                  <a:pt x="163" y="325"/>
                </a:lnTo>
                <a:lnTo>
                  <a:pt x="196" y="306"/>
                </a:lnTo>
                <a:lnTo>
                  <a:pt x="202" y="316"/>
                </a:lnTo>
                <a:lnTo>
                  <a:pt x="216" y="342"/>
                </a:lnTo>
                <a:lnTo>
                  <a:pt x="235" y="339"/>
                </a:lnTo>
                <a:lnTo>
                  <a:pt x="254" y="307"/>
                </a:lnTo>
                <a:lnTo>
                  <a:pt x="279" y="315"/>
                </a:lnTo>
                <a:lnTo>
                  <a:pt x="283" y="344"/>
                </a:lnTo>
                <a:lnTo>
                  <a:pt x="259" y="398"/>
                </a:lnTo>
                <a:lnTo>
                  <a:pt x="251" y="430"/>
                </a:lnTo>
                <a:lnTo>
                  <a:pt x="202" y="458"/>
                </a:lnTo>
                <a:lnTo>
                  <a:pt x="210" y="489"/>
                </a:lnTo>
                <a:lnTo>
                  <a:pt x="231" y="484"/>
                </a:lnTo>
                <a:lnTo>
                  <a:pt x="212" y="527"/>
                </a:lnTo>
                <a:lnTo>
                  <a:pt x="196" y="543"/>
                </a:lnTo>
                <a:lnTo>
                  <a:pt x="184" y="533"/>
                </a:lnTo>
                <a:lnTo>
                  <a:pt x="169" y="522"/>
                </a:lnTo>
                <a:lnTo>
                  <a:pt x="92" y="505"/>
                </a:lnTo>
                <a:lnTo>
                  <a:pt x="112" y="420"/>
                </a:lnTo>
                <a:lnTo>
                  <a:pt x="93" y="380"/>
                </a:lnTo>
                <a:lnTo>
                  <a:pt x="118" y="353"/>
                </a:lnTo>
                <a:lnTo>
                  <a:pt x="123" y="304"/>
                </a:lnTo>
                <a:lnTo>
                  <a:pt x="137" y="323"/>
                </a:lnTo>
                <a:close/>
                <a:moveTo>
                  <a:pt x="457" y="531"/>
                </a:moveTo>
                <a:lnTo>
                  <a:pt x="416" y="565"/>
                </a:lnTo>
                <a:lnTo>
                  <a:pt x="378" y="565"/>
                </a:lnTo>
                <a:lnTo>
                  <a:pt x="386" y="502"/>
                </a:lnTo>
                <a:lnTo>
                  <a:pt x="422" y="394"/>
                </a:lnTo>
                <a:lnTo>
                  <a:pt x="484" y="256"/>
                </a:lnTo>
                <a:lnTo>
                  <a:pt x="548" y="161"/>
                </a:lnTo>
                <a:lnTo>
                  <a:pt x="563" y="171"/>
                </a:lnTo>
                <a:lnTo>
                  <a:pt x="551" y="287"/>
                </a:lnTo>
                <a:lnTo>
                  <a:pt x="504" y="354"/>
                </a:lnTo>
                <a:lnTo>
                  <a:pt x="450" y="499"/>
                </a:lnTo>
                <a:lnTo>
                  <a:pt x="457" y="531"/>
                </a:lnTo>
                <a:close/>
                <a:moveTo>
                  <a:pt x="184" y="0"/>
                </a:moveTo>
                <a:lnTo>
                  <a:pt x="180" y="54"/>
                </a:lnTo>
                <a:lnTo>
                  <a:pt x="256" y="38"/>
                </a:lnTo>
                <a:lnTo>
                  <a:pt x="280" y="56"/>
                </a:lnTo>
                <a:lnTo>
                  <a:pt x="234" y="110"/>
                </a:lnTo>
                <a:lnTo>
                  <a:pt x="288" y="167"/>
                </a:lnTo>
                <a:lnTo>
                  <a:pt x="313" y="145"/>
                </a:lnTo>
                <a:lnTo>
                  <a:pt x="329" y="108"/>
                </a:lnTo>
                <a:lnTo>
                  <a:pt x="354" y="101"/>
                </a:lnTo>
                <a:lnTo>
                  <a:pt x="357" y="158"/>
                </a:lnTo>
                <a:lnTo>
                  <a:pt x="283" y="224"/>
                </a:lnTo>
                <a:lnTo>
                  <a:pt x="282" y="224"/>
                </a:lnTo>
                <a:lnTo>
                  <a:pt x="188" y="221"/>
                </a:lnTo>
                <a:lnTo>
                  <a:pt x="188" y="241"/>
                </a:lnTo>
                <a:lnTo>
                  <a:pt x="188" y="255"/>
                </a:lnTo>
                <a:lnTo>
                  <a:pt x="142" y="285"/>
                </a:lnTo>
                <a:lnTo>
                  <a:pt x="73" y="222"/>
                </a:lnTo>
                <a:lnTo>
                  <a:pt x="114" y="192"/>
                </a:lnTo>
                <a:lnTo>
                  <a:pt x="101" y="180"/>
                </a:lnTo>
                <a:lnTo>
                  <a:pt x="13" y="206"/>
                </a:lnTo>
                <a:lnTo>
                  <a:pt x="13" y="199"/>
                </a:lnTo>
                <a:lnTo>
                  <a:pt x="0" y="120"/>
                </a:lnTo>
                <a:lnTo>
                  <a:pt x="111" y="95"/>
                </a:lnTo>
                <a:lnTo>
                  <a:pt x="155" y="120"/>
                </a:lnTo>
                <a:lnTo>
                  <a:pt x="163" y="92"/>
                </a:lnTo>
                <a:lnTo>
                  <a:pt x="83" y="31"/>
                </a:lnTo>
                <a:lnTo>
                  <a:pt x="101" y="9"/>
                </a:lnTo>
                <a:lnTo>
                  <a:pt x="184" y="0"/>
                </a:lnTo>
                <a:lnTo>
                  <a:pt x="184" y="0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2" name="Freeform 18"/>
          <p:cNvSpPr>
            <a:spLocks noEditPoints="1"/>
          </p:cNvSpPr>
          <p:nvPr/>
        </p:nvSpPr>
        <p:spPr bwMode="auto">
          <a:xfrm>
            <a:off x="6870700" y="1649413"/>
            <a:ext cx="601663" cy="541338"/>
          </a:xfrm>
          <a:custGeom>
            <a:avLst/>
            <a:gdLst/>
            <a:ahLst/>
            <a:cxnLst>
              <a:cxn ang="0">
                <a:pos x="379" y="75"/>
              </a:cxn>
              <a:cxn ang="0">
                <a:pos x="368" y="82"/>
              </a:cxn>
              <a:cxn ang="0">
                <a:pos x="363" y="77"/>
              </a:cxn>
              <a:cxn ang="0">
                <a:pos x="338" y="44"/>
              </a:cxn>
              <a:cxn ang="0">
                <a:pos x="346" y="40"/>
              </a:cxn>
              <a:cxn ang="0">
                <a:pos x="362" y="62"/>
              </a:cxn>
              <a:cxn ang="0">
                <a:pos x="366" y="62"/>
              </a:cxn>
              <a:cxn ang="0">
                <a:pos x="372" y="63"/>
              </a:cxn>
              <a:cxn ang="0">
                <a:pos x="379" y="75"/>
              </a:cxn>
              <a:cxn ang="0">
                <a:pos x="322" y="37"/>
              </a:cxn>
              <a:cxn ang="0">
                <a:pos x="332" y="74"/>
              </a:cxn>
              <a:cxn ang="0">
                <a:pos x="344" y="98"/>
              </a:cxn>
              <a:cxn ang="0">
                <a:pos x="353" y="116"/>
              </a:cxn>
              <a:cxn ang="0">
                <a:pos x="369" y="163"/>
              </a:cxn>
              <a:cxn ang="0">
                <a:pos x="372" y="179"/>
              </a:cxn>
              <a:cxn ang="0">
                <a:pos x="344" y="214"/>
              </a:cxn>
              <a:cxn ang="0">
                <a:pos x="322" y="226"/>
              </a:cxn>
              <a:cxn ang="0">
                <a:pos x="253" y="261"/>
              </a:cxn>
              <a:cxn ang="0">
                <a:pos x="182" y="293"/>
              </a:cxn>
              <a:cxn ang="0">
                <a:pos x="182" y="340"/>
              </a:cxn>
              <a:cxn ang="0">
                <a:pos x="179" y="341"/>
              </a:cxn>
              <a:cxn ang="0">
                <a:pos x="177" y="341"/>
              </a:cxn>
              <a:cxn ang="0">
                <a:pos x="174" y="325"/>
              </a:cxn>
              <a:cxn ang="0">
                <a:pos x="167" y="321"/>
              </a:cxn>
              <a:cxn ang="0">
                <a:pos x="97" y="297"/>
              </a:cxn>
              <a:cxn ang="0">
                <a:pos x="0" y="262"/>
              </a:cxn>
              <a:cxn ang="0">
                <a:pos x="151" y="62"/>
              </a:cxn>
              <a:cxn ang="0">
                <a:pos x="196" y="2"/>
              </a:cxn>
              <a:cxn ang="0">
                <a:pos x="210" y="46"/>
              </a:cxn>
              <a:cxn ang="0">
                <a:pos x="242" y="37"/>
              </a:cxn>
              <a:cxn ang="0">
                <a:pos x="287" y="0"/>
              </a:cxn>
              <a:cxn ang="0">
                <a:pos x="322" y="37"/>
              </a:cxn>
            </a:cxnLst>
            <a:rect l="0" t="0" r="r" b="b"/>
            <a:pathLst>
              <a:path w="379" h="341">
                <a:moveTo>
                  <a:pt x="379" y="75"/>
                </a:moveTo>
                <a:lnTo>
                  <a:pt x="368" y="82"/>
                </a:lnTo>
                <a:lnTo>
                  <a:pt x="363" y="77"/>
                </a:lnTo>
                <a:lnTo>
                  <a:pt x="338" y="44"/>
                </a:lnTo>
                <a:lnTo>
                  <a:pt x="346" y="40"/>
                </a:lnTo>
                <a:lnTo>
                  <a:pt x="362" y="62"/>
                </a:lnTo>
                <a:lnTo>
                  <a:pt x="366" y="62"/>
                </a:lnTo>
                <a:lnTo>
                  <a:pt x="372" y="63"/>
                </a:lnTo>
                <a:lnTo>
                  <a:pt x="379" y="75"/>
                </a:lnTo>
                <a:close/>
                <a:moveTo>
                  <a:pt x="322" y="37"/>
                </a:moveTo>
                <a:lnTo>
                  <a:pt x="332" y="74"/>
                </a:lnTo>
                <a:lnTo>
                  <a:pt x="344" y="98"/>
                </a:lnTo>
                <a:lnTo>
                  <a:pt x="353" y="116"/>
                </a:lnTo>
                <a:lnTo>
                  <a:pt x="369" y="163"/>
                </a:lnTo>
                <a:lnTo>
                  <a:pt x="372" y="179"/>
                </a:lnTo>
                <a:lnTo>
                  <a:pt x="344" y="214"/>
                </a:lnTo>
                <a:lnTo>
                  <a:pt x="322" y="226"/>
                </a:lnTo>
                <a:lnTo>
                  <a:pt x="253" y="261"/>
                </a:lnTo>
                <a:lnTo>
                  <a:pt x="182" y="293"/>
                </a:lnTo>
                <a:lnTo>
                  <a:pt x="182" y="340"/>
                </a:lnTo>
                <a:lnTo>
                  <a:pt x="179" y="341"/>
                </a:lnTo>
                <a:lnTo>
                  <a:pt x="177" y="341"/>
                </a:lnTo>
                <a:lnTo>
                  <a:pt x="174" y="325"/>
                </a:lnTo>
                <a:lnTo>
                  <a:pt x="167" y="321"/>
                </a:lnTo>
                <a:lnTo>
                  <a:pt x="97" y="297"/>
                </a:lnTo>
                <a:lnTo>
                  <a:pt x="0" y="262"/>
                </a:lnTo>
                <a:lnTo>
                  <a:pt x="151" y="62"/>
                </a:lnTo>
                <a:lnTo>
                  <a:pt x="196" y="2"/>
                </a:lnTo>
                <a:lnTo>
                  <a:pt x="210" y="46"/>
                </a:lnTo>
                <a:lnTo>
                  <a:pt x="242" y="37"/>
                </a:lnTo>
                <a:lnTo>
                  <a:pt x="287" y="0"/>
                </a:lnTo>
                <a:lnTo>
                  <a:pt x="322" y="37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3" name="Freeform 19"/>
          <p:cNvSpPr>
            <a:spLocks noEditPoints="1"/>
          </p:cNvSpPr>
          <p:nvPr/>
        </p:nvSpPr>
        <p:spPr bwMode="auto">
          <a:xfrm>
            <a:off x="1778000" y="2074863"/>
            <a:ext cx="592138" cy="896938"/>
          </a:xfrm>
          <a:custGeom>
            <a:avLst/>
            <a:gdLst/>
            <a:ahLst/>
            <a:cxnLst>
              <a:cxn ang="0">
                <a:pos x="320" y="448"/>
              </a:cxn>
              <a:cxn ang="0">
                <a:pos x="326" y="541"/>
              </a:cxn>
              <a:cxn ang="0">
                <a:pos x="293" y="565"/>
              </a:cxn>
              <a:cxn ang="0">
                <a:pos x="265" y="556"/>
              </a:cxn>
              <a:cxn ang="0">
                <a:pos x="234" y="543"/>
              </a:cxn>
              <a:cxn ang="0">
                <a:pos x="218" y="505"/>
              </a:cxn>
              <a:cxn ang="0">
                <a:pos x="198" y="502"/>
              </a:cxn>
              <a:cxn ang="0">
                <a:pos x="199" y="495"/>
              </a:cxn>
              <a:cxn ang="0">
                <a:pos x="228" y="508"/>
              </a:cxn>
              <a:cxn ang="0">
                <a:pos x="246" y="473"/>
              </a:cxn>
              <a:cxn ang="0">
                <a:pos x="320" y="448"/>
              </a:cxn>
              <a:cxn ang="0">
                <a:pos x="358" y="136"/>
              </a:cxn>
              <a:cxn ang="0">
                <a:pos x="373" y="168"/>
              </a:cxn>
              <a:cxn ang="0">
                <a:pos x="351" y="195"/>
              </a:cxn>
              <a:cxn ang="0">
                <a:pos x="335" y="193"/>
              </a:cxn>
              <a:cxn ang="0">
                <a:pos x="307" y="247"/>
              </a:cxn>
              <a:cxn ang="0">
                <a:pos x="310" y="284"/>
              </a:cxn>
              <a:cxn ang="0">
                <a:pos x="301" y="287"/>
              </a:cxn>
              <a:cxn ang="0">
                <a:pos x="274" y="262"/>
              </a:cxn>
              <a:cxn ang="0">
                <a:pos x="255" y="312"/>
              </a:cxn>
              <a:cxn ang="0">
                <a:pos x="161" y="337"/>
              </a:cxn>
              <a:cxn ang="0">
                <a:pos x="141" y="312"/>
              </a:cxn>
              <a:cxn ang="0">
                <a:pos x="132" y="347"/>
              </a:cxn>
              <a:cxn ang="0">
                <a:pos x="88" y="362"/>
              </a:cxn>
              <a:cxn ang="0">
                <a:pos x="78" y="312"/>
              </a:cxn>
              <a:cxn ang="0">
                <a:pos x="129" y="224"/>
              </a:cxn>
              <a:cxn ang="0">
                <a:pos x="116" y="208"/>
              </a:cxn>
              <a:cxn ang="0">
                <a:pos x="82" y="211"/>
              </a:cxn>
              <a:cxn ang="0">
                <a:pos x="72" y="233"/>
              </a:cxn>
              <a:cxn ang="0">
                <a:pos x="25" y="242"/>
              </a:cxn>
              <a:cxn ang="0">
                <a:pos x="19" y="199"/>
              </a:cxn>
              <a:cxn ang="0">
                <a:pos x="0" y="180"/>
              </a:cxn>
              <a:cxn ang="0">
                <a:pos x="0" y="152"/>
              </a:cxn>
              <a:cxn ang="0">
                <a:pos x="76" y="170"/>
              </a:cxn>
              <a:cxn ang="0">
                <a:pos x="94" y="161"/>
              </a:cxn>
              <a:cxn ang="0">
                <a:pos x="91" y="129"/>
              </a:cxn>
              <a:cxn ang="0">
                <a:pos x="113" y="120"/>
              </a:cxn>
              <a:cxn ang="0">
                <a:pos x="141" y="145"/>
              </a:cxn>
              <a:cxn ang="0">
                <a:pos x="155" y="75"/>
              </a:cxn>
              <a:cxn ang="0">
                <a:pos x="189" y="104"/>
              </a:cxn>
              <a:cxn ang="0">
                <a:pos x="214" y="66"/>
              </a:cxn>
              <a:cxn ang="0">
                <a:pos x="255" y="95"/>
              </a:cxn>
              <a:cxn ang="0">
                <a:pos x="236" y="148"/>
              </a:cxn>
              <a:cxn ang="0">
                <a:pos x="282" y="152"/>
              </a:cxn>
              <a:cxn ang="0">
                <a:pos x="320" y="129"/>
              </a:cxn>
              <a:cxn ang="0">
                <a:pos x="296" y="98"/>
              </a:cxn>
              <a:cxn ang="0">
                <a:pos x="296" y="63"/>
              </a:cxn>
              <a:cxn ang="0">
                <a:pos x="265" y="25"/>
              </a:cxn>
              <a:cxn ang="0">
                <a:pos x="296" y="0"/>
              </a:cxn>
              <a:cxn ang="0">
                <a:pos x="297" y="0"/>
              </a:cxn>
              <a:cxn ang="0">
                <a:pos x="297" y="18"/>
              </a:cxn>
              <a:cxn ang="0">
                <a:pos x="345" y="53"/>
              </a:cxn>
              <a:cxn ang="0">
                <a:pos x="334" y="78"/>
              </a:cxn>
              <a:cxn ang="0">
                <a:pos x="354" y="110"/>
              </a:cxn>
              <a:cxn ang="0">
                <a:pos x="344" y="136"/>
              </a:cxn>
              <a:cxn ang="0">
                <a:pos x="358" y="136"/>
              </a:cxn>
            </a:cxnLst>
            <a:rect l="0" t="0" r="r" b="b"/>
            <a:pathLst>
              <a:path w="373" h="565">
                <a:moveTo>
                  <a:pt x="320" y="448"/>
                </a:moveTo>
                <a:lnTo>
                  <a:pt x="326" y="541"/>
                </a:lnTo>
                <a:lnTo>
                  <a:pt x="293" y="565"/>
                </a:lnTo>
                <a:lnTo>
                  <a:pt x="265" y="556"/>
                </a:lnTo>
                <a:lnTo>
                  <a:pt x="234" y="543"/>
                </a:lnTo>
                <a:lnTo>
                  <a:pt x="218" y="505"/>
                </a:lnTo>
                <a:lnTo>
                  <a:pt x="198" y="502"/>
                </a:lnTo>
                <a:lnTo>
                  <a:pt x="199" y="495"/>
                </a:lnTo>
                <a:lnTo>
                  <a:pt x="228" y="508"/>
                </a:lnTo>
                <a:lnTo>
                  <a:pt x="246" y="473"/>
                </a:lnTo>
                <a:lnTo>
                  <a:pt x="320" y="448"/>
                </a:lnTo>
                <a:close/>
                <a:moveTo>
                  <a:pt x="358" y="136"/>
                </a:moveTo>
                <a:lnTo>
                  <a:pt x="373" y="168"/>
                </a:lnTo>
                <a:lnTo>
                  <a:pt x="351" y="195"/>
                </a:lnTo>
                <a:lnTo>
                  <a:pt x="335" y="193"/>
                </a:lnTo>
                <a:lnTo>
                  <a:pt x="307" y="247"/>
                </a:lnTo>
                <a:lnTo>
                  <a:pt x="310" y="284"/>
                </a:lnTo>
                <a:lnTo>
                  <a:pt x="301" y="287"/>
                </a:lnTo>
                <a:lnTo>
                  <a:pt x="274" y="262"/>
                </a:lnTo>
                <a:lnTo>
                  <a:pt x="255" y="312"/>
                </a:lnTo>
                <a:lnTo>
                  <a:pt x="161" y="337"/>
                </a:lnTo>
                <a:lnTo>
                  <a:pt x="141" y="312"/>
                </a:lnTo>
                <a:lnTo>
                  <a:pt x="132" y="347"/>
                </a:lnTo>
                <a:lnTo>
                  <a:pt x="88" y="362"/>
                </a:lnTo>
                <a:lnTo>
                  <a:pt x="78" y="312"/>
                </a:lnTo>
                <a:lnTo>
                  <a:pt x="129" y="224"/>
                </a:lnTo>
                <a:lnTo>
                  <a:pt x="116" y="208"/>
                </a:lnTo>
                <a:lnTo>
                  <a:pt x="82" y="211"/>
                </a:lnTo>
                <a:lnTo>
                  <a:pt x="72" y="233"/>
                </a:lnTo>
                <a:lnTo>
                  <a:pt x="25" y="242"/>
                </a:lnTo>
                <a:lnTo>
                  <a:pt x="19" y="199"/>
                </a:lnTo>
                <a:lnTo>
                  <a:pt x="0" y="180"/>
                </a:lnTo>
                <a:lnTo>
                  <a:pt x="0" y="152"/>
                </a:lnTo>
                <a:lnTo>
                  <a:pt x="76" y="170"/>
                </a:lnTo>
                <a:lnTo>
                  <a:pt x="94" y="161"/>
                </a:lnTo>
                <a:lnTo>
                  <a:pt x="91" y="129"/>
                </a:lnTo>
                <a:lnTo>
                  <a:pt x="113" y="120"/>
                </a:lnTo>
                <a:lnTo>
                  <a:pt x="141" y="145"/>
                </a:lnTo>
                <a:lnTo>
                  <a:pt x="155" y="75"/>
                </a:lnTo>
                <a:lnTo>
                  <a:pt x="189" y="104"/>
                </a:lnTo>
                <a:lnTo>
                  <a:pt x="214" y="66"/>
                </a:lnTo>
                <a:lnTo>
                  <a:pt x="255" y="95"/>
                </a:lnTo>
                <a:lnTo>
                  <a:pt x="236" y="148"/>
                </a:lnTo>
                <a:lnTo>
                  <a:pt x="282" y="152"/>
                </a:lnTo>
                <a:lnTo>
                  <a:pt x="320" y="129"/>
                </a:lnTo>
                <a:lnTo>
                  <a:pt x="296" y="98"/>
                </a:lnTo>
                <a:lnTo>
                  <a:pt x="296" y="63"/>
                </a:lnTo>
                <a:lnTo>
                  <a:pt x="265" y="25"/>
                </a:lnTo>
                <a:lnTo>
                  <a:pt x="296" y="0"/>
                </a:lnTo>
                <a:lnTo>
                  <a:pt x="297" y="0"/>
                </a:lnTo>
                <a:lnTo>
                  <a:pt x="297" y="18"/>
                </a:lnTo>
                <a:lnTo>
                  <a:pt x="345" y="53"/>
                </a:lnTo>
                <a:lnTo>
                  <a:pt x="334" y="78"/>
                </a:lnTo>
                <a:lnTo>
                  <a:pt x="354" y="110"/>
                </a:lnTo>
                <a:lnTo>
                  <a:pt x="344" y="136"/>
                </a:lnTo>
                <a:lnTo>
                  <a:pt x="358" y="136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4" name="Freeform 20"/>
          <p:cNvSpPr>
            <a:spLocks noEditPoints="1"/>
          </p:cNvSpPr>
          <p:nvPr/>
        </p:nvSpPr>
        <p:spPr bwMode="auto">
          <a:xfrm>
            <a:off x="2641600" y="2060575"/>
            <a:ext cx="995363" cy="1131888"/>
          </a:xfrm>
          <a:custGeom>
            <a:avLst/>
            <a:gdLst/>
            <a:ahLst/>
            <a:cxnLst>
              <a:cxn ang="0">
                <a:pos x="64" y="397"/>
              </a:cxn>
              <a:cxn ang="0">
                <a:pos x="0" y="369"/>
              </a:cxn>
              <a:cxn ang="0">
                <a:pos x="66" y="319"/>
              </a:cxn>
              <a:cxn ang="0">
                <a:pos x="104" y="259"/>
              </a:cxn>
              <a:cxn ang="0">
                <a:pos x="120" y="330"/>
              </a:cxn>
              <a:cxn ang="0">
                <a:pos x="195" y="224"/>
              </a:cxn>
              <a:cxn ang="0">
                <a:pos x="142" y="213"/>
              </a:cxn>
              <a:cxn ang="0">
                <a:pos x="141" y="173"/>
              </a:cxn>
              <a:cxn ang="0">
                <a:pos x="263" y="69"/>
              </a:cxn>
              <a:cxn ang="0">
                <a:pos x="284" y="90"/>
              </a:cxn>
              <a:cxn ang="0">
                <a:pos x="208" y="223"/>
              </a:cxn>
              <a:cxn ang="0">
                <a:pos x="462" y="46"/>
              </a:cxn>
              <a:cxn ang="0">
                <a:pos x="518" y="53"/>
              </a:cxn>
              <a:cxn ang="0">
                <a:pos x="515" y="22"/>
              </a:cxn>
              <a:cxn ang="0">
                <a:pos x="627" y="46"/>
              </a:cxn>
              <a:cxn ang="0">
                <a:pos x="595" y="125"/>
              </a:cxn>
              <a:cxn ang="0">
                <a:pos x="546" y="245"/>
              </a:cxn>
              <a:cxn ang="0">
                <a:pos x="544" y="258"/>
              </a:cxn>
              <a:cxn ang="0">
                <a:pos x="554" y="277"/>
              </a:cxn>
              <a:cxn ang="0">
                <a:pos x="565" y="313"/>
              </a:cxn>
              <a:cxn ang="0">
                <a:pos x="544" y="362"/>
              </a:cxn>
              <a:cxn ang="0">
                <a:pos x="420" y="644"/>
              </a:cxn>
              <a:cxn ang="0">
                <a:pos x="408" y="681"/>
              </a:cxn>
              <a:cxn ang="0">
                <a:pos x="388" y="688"/>
              </a:cxn>
              <a:cxn ang="0">
                <a:pos x="260" y="622"/>
              </a:cxn>
              <a:cxn ang="0">
                <a:pos x="196" y="455"/>
              </a:cxn>
              <a:cxn ang="0">
                <a:pos x="158" y="366"/>
              </a:cxn>
              <a:cxn ang="0">
                <a:pos x="240" y="251"/>
              </a:cxn>
              <a:cxn ang="0">
                <a:pos x="282" y="230"/>
              </a:cxn>
              <a:cxn ang="0">
                <a:pos x="347" y="245"/>
              </a:cxn>
              <a:cxn ang="0">
                <a:pos x="383" y="265"/>
              </a:cxn>
              <a:cxn ang="0">
                <a:pos x="410" y="280"/>
              </a:cxn>
              <a:cxn ang="0">
                <a:pos x="402" y="246"/>
              </a:cxn>
              <a:cxn ang="0">
                <a:pos x="345" y="201"/>
              </a:cxn>
              <a:cxn ang="0">
                <a:pos x="315" y="151"/>
              </a:cxn>
              <a:cxn ang="0">
                <a:pos x="350" y="46"/>
              </a:cxn>
              <a:cxn ang="0">
                <a:pos x="414" y="9"/>
              </a:cxn>
            </a:cxnLst>
            <a:rect l="0" t="0" r="r" b="b"/>
            <a:pathLst>
              <a:path w="627" h="713">
                <a:moveTo>
                  <a:pt x="110" y="341"/>
                </a:moveTo>
                <a:lnTo>
                  <a:pt x="64" y="397"/>
                </a:lnTo>
                <a:lnTo>
                  <a:pt x="35" y="385"/>
                </a:lnTo>
                <a:lnTo>
                  <a:pt x="0" y="369"/>
                </a:lnTo>
                <a:lnTo>
                  <a:pt x="24" y="350"/>
                </a:lnTo>
                <a:lnTo>
                  <a:pt x="66" y="319"/>
                </a:lnTo>
                <a:lnTo>
                  <a:pt x="97" y="294"/>
                </a:lnTo>
                <a:lnTo>
                  <a:pt x="104" y="259"/>
                </a:lnTo>
                <a:lnTo>
                  <a:pt x="108" y="261"/>
                </a:lnTo>
                <a:lnTo>
                  <a:pt x="120" y="330"/>
                </a:lnTo>
                <a:lnTo>
                  <a:pt x="110" y="341"/>
                </a:lnTo>
                <a:close/>
                <a:moveTo>
                  <a:pt x="195" y="224"/>
                </a:moveTo>
                <a:lnTo>
                  <a:pt x="174" y="229"/>
                </a:lnTo>
                <a:lnTo>
                  <a:pt x="142" y="213"/>
                </a:lnTo>
                <a:lnTo>
                  <a:pt x="127" y="177"/>
                </a:lnTo>
                <a:lnTo>
                  <a:pt x="141" y="173"/>
                </a:lnTo>
                <a:lnTo>
                  <a:pt x="203" y="151"/>
                </a:lnTo>
                <a:lnTo>
                  <a:pt x="263" y="69"/>
                </a:lnTo>
                <a:lnTo>
                  <a:pt x="271" y="65"/>
                </a:lnTo>
                <a:lnTo>
                  <a:pt x="284" y="90"/>
                </a:lnTo>
                <a:lnTo>
                  <a:pt x="250" y="204"/>
                </a:lnTo>
                <a:lnTo>
                  <a:pt x="208" y="223"/>
                </a:lnTo>
                <a:lnTo>
                  <a:pt x="195" y="224"/>
                </a:lnTo>
                <a:close/>
                <a:moveTo>
                  <a:pt x="462" y="46"/>
                </a:moveTo>
                <a:lnTo>
                  <a:pt x="496" y="74"/>
                </a:lnTo>
                <a:lnTo>
                  <a:pt x="518" y="53"/>
                </a:lnTo>
                <a:lnTo>
                  <a:pt x="502" y="25"/>
                </a:lnTo>
                <a:lnTo>
                  <a:pt x="515" y="22"/>
                </a:lnTo>
                <a:lnTo>
                  <a:pt x="538" y="19"/>
                </a:lnTo>
                <a:lnTo>
                  <a:pt x="627" y="46"/>
                </a:lnTo>
                <a:lnTo>
                  <a:pt x="597" y="119"/>
                </a:lnTo>
                <a:lnTo>
                  <a:pt x="595" y="125"/>
                </a:lnTo>
                <a:lnTo>
                  <a:pt x="585" y="145"/>
                </a:lnTo>
                <a:lnTo>
                  <a:pt x="546" y="245"/>
                </a:lnTo>
                <a:lnTo>
                  <a:pt x="546" y="248"/>
                </a:lnTo>
                <a:lnTo>
                  <a:pt x="544" y="258"/>
                </a:lnTo>
                <a:lnTo>
                  <a:pt x="544" y="268"/>
                </a:lnTo>
                <a:lnTo>
                  <a:pt x="554" y="277"/>
                </a:lnTo>
                <a:lnTo>
                  <a:pt x="572" y="294"/>
                </a:lnTo>
                <a:lnTo>
                  <a:pt x="565" y="313"/>
                </a:lnTo>
                <a:lnTo>
                  <a:pt x="557" y="330"/>
                </a:lnTo>
                <a:lnTo>
                  <a:pt x="544" y="362"/>
                </a:lnTo>
                <a:lnTo>
                  <a:pt x="493" y="401"/>
                </a:lnTo>
                <a:lnTo>
                  <a:pt x="420" y="644"/>
                </a:lnTo>
                <a:lnTo>
                  <a:pt x="418" y="647"/>
                </a:lnTo>
                <a:lnTo>
                  <a:pt x="408" y="681"/>
                </a:lnTo>
                <a:lnTo>
                  <a:pt x="396" y="687"/>
                </a:lnTo>
                <a:lnTo>
                  <a:pt x="388" y="688"/>
                </a:lnTo>
                <a:lnTo>
                  <a:pt x="326" y="713"/>
                </a:lnTo>
                <a:lnTo>
                  <a:pt x="260" y="622"/>
                </a:lnTo>
                <a:lnTo>
                  <a:pt x="230" y="578"/>
                </a:lnTo>
                <a:lnTo>
                  <a:pt x="196" y="455"/>
                </a:lnTo>
                <a:lnTo>
                  <a:pt x="116" y="420"/>
                </a:lnTo>
                <a:lnTo>
                  <a:pt x="158" y="366"/>
                </a:lnTo>
                <a:lnTo>
                  <a:pt x="199" y="293"/>
                </a:lnTo>
                <a:lnTo>
                  <a:pt x="240" y="251"/>
                </a:lnTo>
                <a:lnTo>
                  <a:pt x="255" y="245"/>
                </a:lnTo>
                <a:lnTo>
                  <a:pt x="282" y="230"/>
                </a:lnTo>
                <a:lnTo>
                  <a:pt x="344" y="245"/>
                </a:lnTo>
                <a:lnTo>
                  <a:pt x="347" y="245"/>
                </a:lnTo>
                <a:lnTo>
                  <a:pt x="350" y="246"/>
                </a:lnTo>
                <a:lnTo>
                  <a:pt x="383" y="265"/>
                </a:lnTo>
                <a:lnTo>
                  <a:pt x="398" y="274"/>
                </a:lnTo>
                <a:lnTo>
                  <a:pt x="410" y="280"/>
                </a:lnTo>
                <a:lnTo>
                  <a:pt x="407" y="262"/>
                </a:lnTo>
                <a:lnTo>
                  <a:pt x="402" y="246"/>
                </a:lnTo>
                <a:lnTo>
                  <a:pt x="379" y="217"/>
                </a:lnTo>
                <a:lnTo>
                  <a:pt x="345" y="201"/>
                </a:lnTo>
                <a:lnTo>
                  <a:pt x="316" y="195"/>
                </a:lnTo>
                <a:lnTo>
                  <a:pt x="315" y="151"/>
                </a:lnTo>
                <a:lnTo>
                  <a:pt x="334" y="112"/>
                </a:lnTo>
                <a:lnTo>
                  <a:pt x="350" y="46"/>
                </a:lnTo>
                <a:lnTo>
                  <a:pt x="366" y="0"/>
                </a:lnTo>
                <a:lnTo>
                  <a:pt x="414" y="9"/>
                </a:lnTo>
                <a:lnTo>
                  <a:pt x="462" y="46"/>
                </a:lnTo>
                <a:close/>
              </a:path>
            </a:pathLst>
          </a:custGeom>
          <a:solidFill>
            <a:srgbClr val="DBD4E9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5" name="Freeform 21"/>
          <p:cNvSpPr>
            <a:spLocks/>
          </p:cNvSpPr>
          <p:nvPr/>
        </p:nvSpPr>
        <p:spPr bwMode="auto">
          <a:xfrm>
            <a:off x="4314825" y="892175"/>
            <a:ext cx="927100" cy="2306638"/>
          </a:xfrm>
          <a:custGeom>
            <a:avLst/>
            <a:gdLst/>
            <a:ahLst/>
            <a:cxnLst>
              <a:cxn ang="0">
                <a:pos x="498" y="47"/>
              </a:cxn>
              <a:cxn ang="0">
                <a:pos x="517" y="163"/>
              </a:cxn>
              <a:cxn ang="0">
                <a:pos x="584" y="384"/>
              </a:cxn>
              <a:cxn ang="0">
                <a:pos x="498" y="646"/>
              </a:cxn>
              <a:cxn ang="0">
                <a:pos x="537" y="788"/>
              </a:cxn>
              <a:cxn ang="0">
                <a:pos x="563" y="856"/>
              </a:cxn>
              <a:cxn ang="0">
                <a:pos x="566" y="985"/>
              </a:cxn>
              <a:cxn ang="0">
                <a:pos x="460" y="1171"/>
              </a:cxn>
              <a:cxn ang="0">
                <a:pos x="176" y="1317"/>
              </a:cxn>
              <a:cxn ang="0">
                <a:pos x="151" y="1449"/>
              </a:cxn>
              <a:cxn ang="0">
                <a:pos x="44" y="1327"/>
              </a:cxn>
              <a:cxn ang="0">
                <a:pos x="50" y="1226"/>
              </a:cxn>
              <a:cxn ang="0">
                <a:pos x="30" y="1076"/>
              </a:cxn>
              <a:cxn ang="0">
                <a:pos x="19" y="992"/>
              </a:cxn>
              <a:cxn ang="0">
                <a:pos x="19" y="962"/>
              </a:cxn>
              <a:cxn ang="0">
                <a:pos x="38" y="788"/>
              </a:cxn>
              <a:cxn ang="0">
                <a:pos x="17" y="714"/>
              </a:cxn>
              <a:cxn ang="0">
                <a:pos x="41" y="628"/>
              </a:cxn>
              <a:cxn ang="0">
                <a:pos x="88" y="451"/>
              </a:cxn>
              <a:cxn ang="0">
                <a:pos x="147" y="268"/>
              </a:cxn>
              <a:cxn ang="0">
                <a:pos x="161" y="401"/>
              </a:cxn>
              <a:cxn ang="0">
                <a:pos x="199" y="514"/>
              </a:cxn>
              <a:cxn ang="0">
                <a:pos x="87" y="630"/>
              </a:cxn>
              <a:cxn ang="0">
                <a:pos x="81" y="647"/>
              </a:cxn>
              <a:cxn ang="0">
                <a:pos x="205" y="628"/>
              </a:cxn>
              <a:cxn ang="0">
                <a:pos x="208" y="707"/>
              </a:cxn>
              <a:cxn ang="0">
                <a:pos x="210" y="818"/>
              </a:cxn>
              <a:cxn ang="0">
                <a:pos x="208" y="940"/>
              </a:cxn>
              <a:cxn ang="0">
                <a:pos x="237" y="934"/>
              </a:cxn>
              <a:cxn ang="0">
                <a:pos x="258" y="887"/>
              </a:cxn>
              <a:cxn ang="0">
                <a:pos x="302" y="812"/>
              </a:cxn>
              <a:cxn ang="0">
                <a:pos x="368" y="811"/>
              </a:cxn>
              <a:cxn ang="0">
                <a:pos x="344" y="719"/>
              </a:cxn>
              <a:cxn ang="0">
                <a:pos x="338" y="688"/>
              </a:cxn>
              <a:cxn ang="0">
                <a:pos x="379" y="634"/>
              </a:cxn>
              <a:cxn ang="0">
                <a:pos x="449" y="653"/>
              </a:cxn>
              <a:cxn ang="0">
                <a:pos x="442" y="628"/>
              </a:cxn>
              <a:cxn ang="0">
                <a:pos x="381" y="578"/>
              </a:cxn>
              <a:cxn ang="0">
                <a:pos x="392" y="546"/>
              </a:cxn>
              <a:cxn ang="0">
                <a:pos x="362" y="473"/>
              </a:cxn>
              <a:cxn ang="0">
                <a:pos x="449" y="448"/>
              </a:cxn>
              <a:cxn ang="0">
                <a:pos x="411" y="376"/>
              </a:cxn>
              <a:cxn ang="0">
                <a:pos x="566" y="378"/>
              </a:cxn>
              <a:cxn ang="0">
                <a:pos x="479" y="338"/>
              </a:cxn>
              <a:cxn ang="0">
                <a:pos x="435" y="251"/>
              </a:cxn>
              <a:cxn ang="0">
                <a:pos x="331" y="259"/>
              </a:cxn>
              <a:cxn ang="0">
                <a:pos x="397" y="232"/>
              </a:cxn>
              <a:cxn ang="0">
                <a:pos x="343" y="166"/>
              </a:cxn>
              <a:cxn ang="0">
                <a:pos x="436" y="142"/>
              </a:cxn>
              <a:cxn ang="0">
                <a:pos x="485" y="125"/>
              </a:cxn>
              <a:cxn ang="0">
                <a:pos x="441" y="37"/>
              </a:cxn>
              <a:cxn ang="0">
                <a:pos x="471" y="0"/>
              </a:cxn>
            </a:cxnLst>
            <a:rect l="0" t="0" r="r" b="b"/>
            <a:pathLst>
              <a:path w="584" h="1453">
                <a:moveTo>
                  <a:pt x="477" y="2"/>
                </a:moveTo>
                <a:lnTo>
                  <a:pt x="498" y="47"/>
                </a:lnTo>
                <a:lnTo>
                  <a:pt x="483" y="101"/>
                </a:lnTo>
                <a:lnTo>
                  <a:pt x="517" y="163"/>
                </a:lnTo>
                <a:lnTo>
                  <a:pt x="580" y="371"/>
                </a:lnTo>
                <a:lnTo>
                  <a:pt x="584" y="384"/>
                </a:lnTo>
                <a:lnTo>
                  <a:pt x="496" y="596"/>
                </a:lnTo>
                <a:lnTo>
                  <a:pt x="498" y="646"/>
                </a:lnTo>
                <a:lnTo>
                  <a:pt x="498" y="682"/>
                </a:lnTo>
                <a:lnTo>
                  <a:pt x="537" y="788"/>
                </a:lnTo>
                <a:lnTo>
                  <a:pt x="543" y="801"/>
                </a:lnTo>
                <a:lnTo>
                  <a:pt x="563" y="856"/>
                </a:lnTo>
                <a:lnTo>
                  <a:pt x="553" y="894"/>
                </a:lnTo>
                <a:lnTo>
                  <a:pt x="566" y="985"/>
                </a:lnTo>
                <a:lnTo>
                  <a:pt x="445" y="1104"/>
                </a:lnTo>
                <a:lnTo>
                  <a:pt x="460" y="1171"/>
                </a:lnTo>
                <a:lnTo>
                  <a:pt x="357" y="1206"/>
                </a:lnTo>
                <a:lnTo>
                  <a:pt x="176" y="1317"/>
                </a:lnTo>
                <a:lnTo>
                  <a:pt x="202" y="1409"/>
                </a:lnTo>
                <a:lnTo>
                  <a:pt x="151" y="1449"/>
                </a:lnTo>
                <a:lnTo>
                  <a:pt x="82" y="1453"/>
                </a:lnTo>
                <a:lnTo>
                  <a:pt x="44" y="1327"/>
                </a:lnTo>
                <a:lnTo>
                  <a:pt x="60" y="1251"/>
                </a:lnTo>
                <a:lnTo>
                  <a:pt x="50" y="1226"/>
                </a:lnTo>
                <a:lnTo>
                  <a:pt x="75" y="1172"/>
                </a:lnTo>
                <a:lnTo>
                  <a:pt x="30" y="1076"/>
                </a:lnTo>
                <a:lnTo>
                  <a:pt x="22" y="1022"/>
                </a:lnTo>
                <a:lnTo>
                  <a:pt x="19" y="992"/>
                </a:lnTo>
                <a:lnTo>
                  <a:pt x="17" y="975"/>
                </a:lnTo>
                <a:lnTo>
                  <a:pt x="19" y="962"/>
                </a:lnTo>
                <a:lnTo>
                  <a:pt x="38" y="894"/>
                </a:lnTo>
                <a:lnTo>
                  <a:pt x="38" y="788"/>
                </a:lnTo>
                <a:lnTo>
                  <a:pt x="30" y="761"/>
                </a:lnTo>
                <a:lnTo>
                  <a:pt x="17" y="714"/>
                </a:lnTo>
                <a:lnTo>
                  <a:pt x="0" y="662"/>
                </a:lnTo>
                <a:lnTo>
                  <a:pt x="41" y="628"/>
                </a:lnTo>
                <a:lnTo>
                  <a:pt x="34" y="596"/>
                </a:lnTo>
                <a:lnTo>
                  <a:pt x="88" y="451"/>
                </a:lnTo>
                <a:lnTo>
                  <a:pt x="135" y="384"/>
                </a:lnTo>
                <a:lnTo>
                  <a:pt x="147" y="268"/>
                </a:lnTo>
                <a:lnTo>
                  <a:pt x="164" y="280"/>
                </a:lnTo>
                <a:lnTo>
                  <a:pt x="161" y="401"/>
                </a:lnTo>
                <a:lnTo>
                  <a:pt x="194" y="401"/>
                </a:lnTo>
                <a:lnTo>
                  <a:pt x="199" y="514"/>
                </a:lnTo>
                <a:lnTo>
                  <a:pt x="172" y="561"/>
                </a:lnTo>
                <a:lnTo>
                  <a:pt x="87" y="630"/>
                </a:lnTo>
                <a:lnTo>
                  <a:pt x="78" y="649"/>
                </a:lnTo>
                <a:lnTo>
                  <a:pt x="81" y="647"/>
                </a:lnTo>
                <a:lnTo>
                  <a:pt x="145" y="625"/>
                </a:lnTo>
                <a:lnTo>
                  <a:pt x="205" y="628"/>
                </a:lnTo>
                <a:lnTo>
                  <a:pt x="208" y="703"/>
                </a:lnTo>
                <a:lnTo>
                  <a:pt x="208" y="707"/>
                </a:lnTo>
                <a:lnTo>
                  <a:pt x="208" y="757"/>
                </a:lnTo>
                <a:lnTo>
                  <a:pt x="210" y="818"/>
                </a:lnTo>
                <a:lnTo>
                  <a:pt x="210" y="842"/>
                </a:lnTo>
                <a:lnTo>
                  <a:pt x="208" y="940"/>
                </a:lnTo>
                <a:lnTo>
                  <a:pt x="208" y="973"/>
                </a:lnTo>
                <a:lnTo>
                  <a:pt x="237" y="934"/>
                </a:lnTo>
                <a:lnTo>
                  <a:pt x="248" y="887"/>
                </a:lnTo>
                <a:lnTo>
                  <a:pt x="258" y="887"/>
                </a:lnTo>
                <a:lnTo>
                  <a:pt x="286" y="884"/>
                </a:lnTo>
                <a:lnTo>
                  <a:pt x="302" y="812"/>
                </a:lnTo>
                <a:lnTo>
                  <a:pt x="334" y="812"/>
                </a:lnTo>
                <a:lnTo>
                  <a:pt x="368" y="811"/>
                </a:lnTo>
                <a:lnTo>
                  <a:pt x="401" y="783"/>
                </a:lnTo>
                <a:lnTo>
                  <a:pt x="344" y="719"/>
                </a:lnTo>
                <a:lnTo>
                  <a:pt x="359" y="692"/>
                </a:lnTo>
                <a:lnTo>
                  <a:pt x="338" y="688"/>
                </a:lnTo>
                <a:lnTo>
                  <a:pt x="369" y="631"/>
                </a:lnTo>
                <a:lnTo>
                  <a:pt x="379" y="634"/>
                </a:lnTo>
                <a:lnTo>
                  <a:pt x="433" y="649"/>
                </a:lnTo>
                <a:lnTo>
                  <a:pt x="449" y="653"/>
                </a:lnTo>
                <a:lnTo>
                  <a:pt x="444" y="637"/>
                </a:lnTo>
                <a:lnTo>
                  <a:pt x="442" y="628"/>
                </a:lnTo>
                <a:lnTo>
                  <a:pt x="373" y="600"/>
                </a:lnTo>
                <a:lnTo>
                  <a:pt x="381" y="578"/>
                </a:lnTo>
                <a:lnTo>
                  <a:pt x="389" y="555"/>
                </a:lnTo>
                <a:lnTo>
                  <a:pt x="392" y="546"/>
                </a:lnTo>
                <a:lnTo>
                  <a:pt x="350" y="530"/>
                </a:lnTo>
                <a:lnTo>
                  <a:pt x="362" y="473"/>
                </a:lnTo>
                <a:lnTo>
                  <a:pt x="438" y="476"/>
                </a:lnTo>
                <a:lnTo>
                  <a:pt x="449" y="448"/>
                </a:lnTo>
                <a:lnTo>
                  <a:pt x="417" y="439"/>
                </a:lnTo>
                <a:lnTo>
                  <a:pt x="411" y="376"/>
                </a:lnTo>
                <a:lnTo>
                  <a:pt x="485" y="378"/>
                </a:lnTo>
                <a:lnTo>
                  <a:pt x="566" y="378"/>
                </a:lnTo>
                <a:lnTo>
                  <a:pt x="524" y="357"/>
                </a:lnTo>
                <a:lnTo>
                  <a:pt x="479" y="338"/>
                </a:lnTo>
                <a:lnTo>
                  <a:pt x="467" y="306"/>
                </a:lnTo>
                <a:lnTo>
                  <a:pt x="435" y="251"/>
                </a:lnTo>
                <a:lnTo>
                  <a:pt x="382" y="295"/>
                </a:lnTo>
                <a:lnTo>
                  <a:pt x="331" y="259"/>
                </a:lnTo>
                <a:lnTo>
                  <a:pt x="327" y="211"/>
                </a:lnTo>
                <a:lnTo>
                  <a:pt x="397" y="232"/>
                </a:lnTo>
                <a:lnTo>
                  <a:pt x="381" y="188"/>
                </a:lnTo>
                <a:lnTo>
                  <a:pt x="343" y="166"/>
                </a:lnTo>
                <a:lnTo>
                  <a:pt x="349" y="128"/>
                </a:lnTo>
                <a:lnTo>
                  <a:pt x="436" y="142"/>
                </a:lnTo>
                <a:lnTo>
                  <a:pt x="474" y="210"/>
                </a:lnTo>
                <a:lnTo>
                  <a:pt x="485" y="125"/>
                </a:lnTo>
                <a:lnTo>
                  <a:pt x="439" y="90"/>
                </a:lnTo>
                <a:lnTo>
                  <a:pt x="441" y="37"/>
                </a:lnTo>
                <a:lnTo>
                  <a:pt x="460" y="25"/>
                </a:lnTo>
                <a:lnTo>
                  <a:pt x="471" y="0"/>
                </a:lnTo>
                <a:lnTo>
                  <a:pt x="477" y="2"/>
                </a:lnTo>
                <a:close/>
              </a:path>
            </a:pathLst>
          </a:custGeom>
          <a:solidFill>
            <a:srgbClr val="FFE0A8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6" name="Freeform 22"/>
          <p:cNvSpPr>
            <a:spLocks/>
          </p:cNvSpPr>
          <p:nvPr/>
        </p:nvSpPr>
        <p:spPr bwMode="auto">
          <a:xfrm>
            <a:off x="4352925" y="1576388"/>
            <a:ext cx="1922463" cy="1901825"/>
          </a:xfrm>
          <a:custGeom>
            <a:avLst/>
            <a:gdLst/>
            <a:ahLst/>
            <a:cxnLst>
              <a:cxn ang="0">
                <a:pos x="934" y="67"/>
              </a:cxn>
              <a:cxn ang="0">
                <a:pos x="1142" y="175"/>
              </a:cxn>
              <a:cxn ang="0">
                <a:pos x="1164" y="278"/>
              </a:cxn>
              <a:cxn ang="0">
                <a:pos x="969" y="474"/>
              </a:cxn>
              <a:cxn ang="0">
                <a:pos x="943" y="605"/>
              </a:cxn>
              <a:cxn ang="0">
                <a:pos x="1025" y="908"/>
              </a:cxn>
              <a:cxn ang="0">
                <a:pos x="983" y="929"/>
              </a:cxn>
              <a:cxn ang="0">
                <a:pos x="887" y="860"/>
              </a:cxn>
              <a:cxn ang="0">
                <a:pos x="866" y="838"/>
              </a:cxn>
              <a:cxn ang="0">
                <a:pos x="838" y="778"/>
              </a:cxn>
              <a:cxn ang="0">
                <a:pos x="823" y="738"/>
              </a:cxn>
              <a:cxn ang="0">
                <a:pos x="762" y="766"/>
              </a:cxn>
              <a:cxn ang="0">
                <a:pos x="712" y="776"/>
              </a:cxn>
              <a:cxn ang="0">
                <a:pos x="677" y="801"/>
              </a:cxn>
              <a:cxn ang="0">
                <a:pos x="668" y="850"/>
              </a:cxn>
              <a:cxn ang="0">
                <a:pos x="632" y="864"/>
              </a:cxn>
              <a:cxn ang="0">
                <a:pos x="594" y="907"/>
              </a:cxn>
              <a:cxn ang="0">
                <a:pos x="583" y="917"/>
              </a:cxn>
              <a:cxn ang="0">
                <a:pos x="589" y="933"/>
              </a:cxn>
              <a:cxn ang="0">
                <a:pos x="594" y="951"/>
              </a:cxn>
              <a:cxn ang="0">
                <a:pos x="572" y="961"/>
              </a:cxn>
              <a:cxn ang="0">
                <a:pos x="525" y="1006"/>
              </a:cxn>
              <a:cxn ang="0">
                <a:pos x="503" y="1021"/>
              </a:cxn>
              <a:cxn ang="0">
                <a:pos x="477" y="996"/>
              </a:cxn>
              <a:cxn ang="0">
                <a:pos x="458" y="994"/>
              </a:cxn>
              <a:cxn ang="0">
                <a:pos x="434" y="1006"/>
              </a:cxn>
              <a:cxn ang="0">
                <a:pos x="418" y="978"/>
              </a:cxn>
              <a:cxn ang="0">
                <a:pos x="368" y="1006"/>
              </a:cxn>
              <a:cxn ang="0">
                <a:pos x="289" y="1019"/>
              </a:cxn>
              <a:cxn ang="0">
                <a:pos x="269" y="1034"/>
              </a:cxn>
              <a:cxn ang="0">
                <a:pos x="256" y="1079"/>
              </a:cxn>
              <a:cxn ang="0">
                <a:pos x="257" y="1133"/>
              </a:cxn>
              <a:cxn ang="0">
                <a:pos x="180" y="1192"/>
              </a:cxn>
              <a:cxn ang="0">
                <a:pos x="53" y="1158"/>
              </a:cxn>
              <a:cxn ang="0">
                <a:pos x="20" y="1065"/>
              </a:cxn>
              <a:cxn ang="0">
                <a:pos x="178" y="978"/>
              </a:cxn>
              <a:cxn ang="0">
                <a:pos x="421" y="673"/>
              </a:cxn>
              <a:cxn ang="0">
                <a:pos x="563" y="403"/>
              </a:cxn>
              <a:cxn ang="0">
                <a:pos x="787" y="57"/>
              </a:cxn>
              <a:cxn ang="0">
                <a:pos x="735" y="209"/>
              </a:cxn>
              <a:cxn ang="0">
                <a:pos x="689" y="343"/>
              </a:cxn>
              <a:cxn ang="0">
                <a:pos x="775" y="257"/>
              </a:cxn>
              <a:cxn ang="0">
                <a:pos x="750" y="319"/>
              </a:cxn>
              <a:cxn ang="0">
                <a:pos x="807" y="279"/>
              </a:cxn>
              <a:cxn ang="0">
                <a:pos x="833" y="399"/>
              </a:cxn>
              <a:cxn ang="0">
                <a:pos x="886" y="594"/>
              </a:cxn>
              <a:cxn ang="0">
                <a:pos x="864" y="494"/>
              </a:cxn>
              <a:cxn ang="0">
                <a:pos x="874" y="324"/>
              </a:cxn>
              <a:cxn ang="0">
                <a:pos x="933" y="261"/>
              </a:cxn>
              <a:cxn ang="0">
                <a:pos x="934" y="204"/>
              </a:cxn>
              <a:cxn ang="0">
                <a:pos x="885" y="22"/>
              </a:cxn>
            </a:cxnLst>
            <a:rect l="0" t="0" r="r" b="b"/>
            <a:pathLst>
              <a:path w="1211" h="1198">
                <a:moveTo>
                  <a:pt x="885" y="22"/>
                </a:moveTo>
                <a:lnTo>
                  <a:pt x="921" y="38"/>
                </a:lnTo>
                <a:lnTo>
                  <a:pt x="933" y="65"/>
                </a:lnTo>
                <a:lnTo>
                  <a:pt x="934" y="67"/>
                </a:lnTo>
                <a:lnTo>
                  <a:pt x="990" y="103"/>
                </a:lnTo>
                <a:lnTo>
                  <a:pt x="1038" y="190"/>
                </a:lnTo>
                <a:lnTo>
                  <a:pt x="1120" y="165"/>
                </a:lnTo>
                <a:lnTo>
                  <a:pt x="1142" y="175"/>
                </a:lnTo>
                <a:lnTo>
                  <a:pt x="1171" y="191"/>
                </a:lnTo>
                <a:lnTo>
                  <a:pt x="1211" y="182"/>
                </a:lnTo>
                <a:lnTo>
                  <a:pt x="1171" y="225"/>
                </a:lnTo>
                <a:lnTo>
                  <a:pt x="1164" y="278"/>
                </a:lnTo>
                <a:lnTo>
                  <a:pt x="1136" y="286"/>
                </a:lnTo>
                <a:lnTo>
                  <a:pt x="1086" y="381"/>
                </a:lnTo>
                <a:lnTo>
                  <a:pt x="987" y="400"/>
                </a:lnTo>
                <a:lnTo>
                  <a:pt x="969" y="474"/>
                </a:lnTo>
                <a:lnTo>
                  <a:pt x="953" y="537"/>
                </a:lnTo>
                <a:lnTo>
                  <a:pt x="942" y="586"/>
                </a:lnTo>
                <a:lnTo>
                  <a:pt x="943" y="598"/>
                </a:lnTo>
                <a:lnTo>
                  <a:pt x="943" y="605"/>
                </a:lnTo>
                <a:lnTo>
                  <a:pt x="958" y="709"/>
                </a:lnTo>
                <a:lnTo>
                  <a:pt x="1010" y="841"/>
                </a:lnTo>
                <a:lnTo>
                  <a:pt x="1025" y="879"/>
                </a:lnTo>
                <a:lnTo>
                  <a:pt x="1025" y="908"/>
                </a:lnTo>
                <a:lnTo>
                  <a:pt x="1026" y="945"/>
                </a:lnTo>
                <a:lnTo>
                  <a:pt x="1004" y="937"/>
                </a:lnTo>
                <a:lnTo>
                  <a:pt x="991" y="933"/>
                </a:lnTo>
                <a:lnTo>
                  <a:pt x="983" y="929"/>
                </a:lnTo>
                <a:lnTo>
                  <a:pt x="961" y="921"/>
                </a:lnTo>
                <a:lnTo>
                  <a:pt x="943" y="915"/>
                </a:lnTo>
                <a:lnTo>
                  <a:pt x="934" y="907"/>
                </a:lnTo>
                <a:lnTo>
                  <a:pt x="887" y="860"/>
                </a:lnTo>
                <a:lnTo>
                  <a:pt x="876" y="850"/>
                </a:lnTo>
                <a:lnTo>
                  <a:pt x="868" y="842"/>
                </a:lnTo>
                <a:lnTo>
                  <a:pt x="866" y="839"/>
                </a:lnTo>
                <a:lnTo>
                  <a:pt x="866" y="838"/>
                </a:lnTo>
                <a:lnTo>
                  <a:pt x="864" y="838"/>
                </a:lnTo>
                <a:lnTo>
                  <a:pt x="851" y="823"/>
                </a:lnTo>
                <a:lnTo>
                  <a:pt x="847" y="807"/>
                </a:lnTo>
                <a:lnTo>
                  <a:pt x="838" y="778"/>
                </a:lnTo>
                <a:lnTo>
                  <a:pt x="835" y="771"/>
                </a:lnTo>
                <a:lnTo>
                  <a:pt x="826" y="749"/>
                </a:lnTo>
                <a:lnTo>
                  <a:pt x="823" y="740"/>
                </a:lnTo>
                <a:lnTo>
                  <a:pt x="823" y="738"/>
                </a:lnTo>
                <a:lnTo>
                  <a:pt x="819" y="737"/>
                </a:lnTo>
                <a:lnTo>
                  <a:pt x="817" y="737"/>
                </a:lnTo>
                <a:lnTo>
                  <a:pt x="817" y="737"/>
                </a:lnTo>
                <a:lnTo>
                  <a:pt x="762" y="766"/>
                </a:lnTo>
                <a:lnTo>
                  <a:pt x="744" y="787"/>
                </a:lnTo>
                <a:lnTo>
                  <a:pt x="724" y="776"/>
                </a:lnTo>
                <a:lnTo>
                  <a:pt x="713" y="776"/>
                </a:lnTo>
                <a:lnTo>
                  <a:pt x="712" y="776"/>
                </a:lnTo>
                <a:lnTo>
                  <a:pt x="711" y="776"/>
                </a:lnTo>
                <a:lnTo>
                  <a:pt x="690" y="785"/>
                </a:lnTo>
                <a:lnTo>
                  <a:pt x="677" y="801"/>
                </a:lnTo>
                <a:lnTo>
                  <a:pt x="677" y="801"/>
                </a:lnTo>
                <a:lnTo>
                  <a:pt x="673" y="806"/>
                </a:lnTo>
                <a:lnTo>
                  <a:pt x="670" y="844"/>
                </a:lnTo>
                <a:lnTo>
                  <a:pt x="670" y="847"/>
                </a:lnTo>
                <a:lnTo>
                  <a:pt x="668" y="850"/>
                </a:lnTo>
                <a:lnTo>
                  <a:pt x="668" y="851"/>
                </a:lnTo>
                <a:lnTo>
                  <a:pt x="648" y="858"/>
                </a:lnTo>
                <a:lnTo>
                  <a:pt x="646" y="858"/>
                </a:lnTo>
                <a:lnTo>
                  <a:pt x="632" y="864"/>
                </a:lnTo>
                <a:lnTo>
                  <a:pt x="630" y="864"/>
                </a:lnTo>
                <a:lnTo>
                  <a:pt x="630" y="866"/>
                </a:lnTo>
                <a:lnTo>
                  <a:pt x="610" y="902"/>
                </a:lnTo>
                <a:lnTo>
                  <a:pt x="594" y="907"/>
                </a:lnTo>
                <a:lnTo>
                  <a:pt x="592" y="907"/>
                </a:lnTo>
                <a:lnTo>
                  <a:pt x="592" y="907"/>
                </a:lnTo>
                <a:lnTo>
                  <a:pt x="585" y="914"/>
                </a:lnTo>
                <a:lnTo>
                  <a:pt x="583" y="917"/>
                </a:lnTo>
                <a:lnTo>
                  <a:pt x="583" y="917"/>
                </a:lnTo>
                <a:lnTo>
                  <a:pt x="582" y="926"/>
                </a:lnTo>
                <a:lnTo>
                  <a:pt x="588" y="933"/>
                </a:lnTo>
                <a:lnTo>
                  <a:pt x="589" y="933"/>
                </a:lnTo>
                <a:lnTo>
                  <a:pt x="596" y="940"/>
                </a:lnTo>
                <a:lnTo>
                  <a:pt x="594" y="949"/>
                </a:lnTo>
                <a:lnTo>
                  <a:pt x="594" y="949"/>
                </a:lnTo>
                <a:lnTo>
                  <a:pt x="594" y="951"/>
                </a:lnTo>
                <a:lnTo>
                  <a:pt x="592" y="952"/>
                </a:lnTo>
                <a:lnTo>
                  <a:pt x="591" y="953"/>
                </a:lnTo>
                <a:lnTo>
                  <a:pt x="588" y="955"/>
                </a:lnTo>
                <a:lnTo>
                  <a:pt x="572" y="961"/>
                </a:lnTo>
                <a:lnTo>
                  <a:pt x="548" y="981"/>
                </a:lnTo>
                <a:lnTo>
                  <a:pt x="535" y="987"/>
                </a:lnTo>
                <a:lnTo>
                  <a:pt x="529" y="1000"/>
                </a:lnTo>
                <a:lnTo>
                  <a:pt x="525" y="1006"/>
                </a:lnTo>
                <a:lnTo>
                  <a:pt x="519" y="1008"/>
                </a:lnTo>
                <a:lnTo>
                  <a:pt x="510" y="1011"/>
                </a:lnTo>
                <a:lnTo>
                  <a:pt x="503" y="1019"/>
                </a:lnTo>
                <a:lnTo>
                  <a:pt x="503" y="1021"/>
                </a:lnTo>
                <a:lnTo>
                  <a:pt x="500" y="1018"/>
                </a:lnTo>
                <a:lnTo>
                  <a:pt x="494" y="1012"/>
                </a:lnTo>
                <a:lnTo>
                  <a:pt x="493" y="1012"/>
                </a:lnTo>
                <a:lnTo>
                  <a:pt x="477" y="996"/>
                </a:lnTo>
                <a:lnTo>
                  <a:pt x="472" y="996"/>
                </a:lnTo>
                <a:lnTo>
                  <a:pt x="463" y="994"/>
                </a:lnTo>
                <a:lnTo>
                  <a:pt x="462" y="994"/>
                </a:lnTo>
                <a:lnTo>
                  <a:pt x="458" y="994"/>
                </a:lnTo>
                <a:lnTo>
                  <a:pt x="452" y="999"/>
                </a:lnTo>
                <a:lnTo>
                  <a:pt x="450" y="999"/>
                </a:lnTo>
                <a:lnTo>
                  <a:pt x="441" y="1006"/>
                </a:lnTo>
                <a:lnTo>
                  <a:pt x="434" y="1006"/>
                </a:lnTo>
                <a:lnTo>
                  <a:pt x="433" y="1006"/>
                </a:lnTo>
                <a:lnTo>
                  <a:pt x="433" y="1005"/>
                </a:lnTo>
                <a:lnTo>
                  <a:pt x="425" y="999"/>
                </a:lnTo>
                <a:lnTo>
                  <a:pt x="418" y="978"/>
                </a:lnTo>
                <a:lnTo>
                  <a:pt x="418" y="977"/>
                </a:lnTo>
                <a:lnTo>
                  <a:pt x="392" y="984"/>
                </a:lnTo>
                <a:lnTo>
                  <a:pt x="370" y="1005"/>
                </a:lnTo>
                <a:lnTo>
                  <a:pt x="368" y="1006"/>
                </a:lnTo>
                <a:lnTo>
                  <a:pt x="348" y="986"/>
                </a:lnTo>
                <a:lnTo>
                  <a:pt x="346" y="986"/>
                </a:lnTo>
                <a:lnTo>
                  <a:pt x="301" y="1015"/>
                </a:lnTo>
                <a:lnTo>
                  <a:pt x="289" y="1019"/>
                </a:lnTo>
                <a:lnTo>
                  <a:pt x="278" y="1022"/>
                </a:lnTo>
                <a:lnTo>
                  <a:pt x="269" y="1031"/>
                </a:lnTo>
                <a:lnTo>
                  <a:pt x="269" y="1032"/>
                </a:lnTo>
                <a:lnTo>
                  <a:pt x="269" y="1034"/>
                </a:lnTo>
                <a:lnTo>
                  <a:pt x="270" y="1056"/>
                </a:lnTo>
                <a:lnTo>
                  <a:pt x="265" y="1063"/>
                </a:lnTo>
                <a:lnTo>
                  <a:pt x="265" y="1065"/>
                </a:lnTo>
                <a:lnTo>
                  <a:pt x="256" y="1079"/>
                </a:lnTo>
                <a:lnTo>
                  <a:pt x="262" y="1091"/>
                </a:lnTo>
                <a:lnTo>
                  <a:pt x="262" y="1092"/>
                </a:lnTo>
                <a:lnTo>
                  <a:pt x="260" y="1107"/>
                </a:lnTo>
                <a:lnTo>
                  <a:pt x="257" y="1133"/>
                </a:lnTo>
                <a:lnTo>
                  <a:pt x="215" y="1185"/>
                </a:lnTo>
                <a:lnTo>
                  <a:pt x="213" y="1185"/>
                </a:lnTo>
                <a:lnTo>
                  <a:pt x="209" y="1186"/>
                </a:lnTo>
                <a:lnTo>
                  <a:pt x="180" y="1192"/>
                </a:lnTo>
                <a:lnTo>
                  <a:pt x="152" y="1198"/>
                </a:lnTo>
                <a:lnTo>
                  <a:pt x="136" y="1164"/>
                </a:lnTo>
                <a:lnTo>
                  <a:pt x="88" y="1182"/>
                </a:lnTo>
                <a:lnTo>
                  <a:pt x="53" y="1158"/>
                </a:lnTo>
                <a:lnTo>
                  <a:pt x="28" y="1167"/>
                </a:lnTo>
                <a:lnTo>
                  <a:pt x="29" y="1133"/>
                </a:lnTo>
                <a:lnTo>
                  <a:pt x="0" y="1123"/>
                </a:lnTo>
                <a:lnTo>
                  <a:pt x="20" y="1065"/>
                </a:lnTo>
                <a:lnTo>
                  <a:pt x="48" y="1034"/>
                </a:lnTo>
                <a:lnTo>
                  <a:pt x="58" y="1022"/>
                </a:lnTo>
                <a:lnTo>
                  <a:pt x="127" y="1018"/>
                </a:lnTo>
                <a:lnTo>
                  <a:pt x="178" y="978"/>
                </a:lnTo>
                <a:lnTo>
                  <a:pt x="152" y="886"/>
                </a:lnTo>
                <a:lnTo>
                  <a:pt x="333" y="775"/>
                </a:lnTo>
                <a:lnTo>
                  <a:pt x="436" y="740"/>
                </a:lnTo>
                <a:lnTo>
                  <a:pt x="421" y="673"/>
                </a:lnTo>
                <a:lnTo>
                  <a:pt x="542" y="554"/>
                </a:lnTo>
                <a:lnTo>
                  <a:pt x="529" y="463"/>
                </a:lnTo>
                <a:lnTo>
                  <a:pt x="539" y="425"/>
                </a:lnTo>
                <a:lnTo>
                  <a:pt x="563" y="403"/>
                </a:lnTo>
                <a:lnTo>
                  <a:pt x="569" y="384"/>
                </a:lnTo>
                <a:lnTo>
                  <a:pt x="607" y="267"/>
                </a:lnTo>
                <a:lnTo>
                  <a:pt x="690" y="200"/>
                </a:lnTo>
                <a:lnTo>
                  <a:pt x="787" y="57"/>
                </a:lnTo>
                <a:lnTo>
                  <a:pt x="788" y="0"/>
                </a:lnTo>
                <a:lnTo>
                  <a:pt x="811" y="58"/>
                </a:lnTo>
                <a:lnTo>
                  <a:pt x="787" y="137"/>
                </a:lnTo>
                <a:lnTo>
                  <a:pt x="735" y="209"/>
                </a:lnTo>
                <a:lnTo>
                  <a:pt x="697" y="260"/>
                </a:lnTo>
                <a:lnTo>
                  <a:pt x="680" y="294"/>
                </a:lnTo>
                <a:lnTo>
                  <a:pt x="671" y="311"/>
                </a:lnTo>
                <a:lnTo>
                  <a:pt x="689" y="343"/>
                </a:lnTo>
                <a:lnTo>
                  <a:pt x="708" y="295"/>
                </a:lnTo>
                <a:lnTo>
                  <a:pt x="715" y="276"/>
                </a:lnTo>
                <a:lnTo>
                  <a:pt x="766" y="260"/>
                </a:lnTo>
                <a:lnTo>
                  <a:pt x="775" y="257"/>
                </a:lnTo>
                <a:lnTo>
                  <a:pt x="788" y="260"/>
                </a:lnTo>
                <a:lnTo>
                  <a:pt x="778" y="278"/>
                </a:lnTo>
                <a:lnTo>
                  <a:pt x="753" y="316"/>
                </a:lnTo>
                <a:lnTo>
                  <a:pt x="750" y="319"/>
                </a:lnTo>
                <a:lnTo>
                  <a:pt x="753" y="320"/>
                </a:lnTo>
                <a:lnTo>
                  <a:pt x="769" y="330"/>
                </a:lnTo>
                <a:lnTo>
                  <a:pt x="801" y="288"/>
                </a:lnTo>
                <a:lnTo>
                  <a:pt x="807" y="279"/>
                </a:lnTo>
                <a:lnTo>
                  <a:pt x="835" y="223"/>
                </a:lnTo>
                <a:lnTo>
                  <a:pt x="877" y="215"/>
                </a:lnTo>
                <a:lnTo>
                  <a:pt x="839" y="297"/>
                </a:lnTo>
                <a:lnTo>
                  <a:pt x="833" y="399"/>
                </a:lnTo>
                <a:lnTo>
                  <a:pt x="836" y="472"/>
                </a:lnTo>
                <a:lnTo>
                  <a:pt x="842" y="519"/>
                </a:lnTo>
                <a:lnTo>
                  <a:pt x="860" y="589"/>
                </a:lnTo>
                <a:lnTo>
                  <a:pt x="886" y="594"/>
                </a:lnTo>
                <a:lnTo>
                  <a:pt x="886" y="592"/>
                </a:lnTo>
                <a:lnTo>
                  <a:pt x="874" y="547"/>
                </a:lnTo>
                <a:lnTo>
                  <a:pt x="867" y="515"/>
                </a:lnTo>
                <a:lnTo>
                  <a:pt x="864" y="494"/>
                </a:lnTo>
                <a:lnTo>
                  <a:pt x="866" y="446"/>
                </a:lnTo>
                <a:lnTo>
                  <a:pt x="864" y="424"/>
                </a:lnTo>
                <a:lnTo>
                  <a:pt x="854" y="357"/>
                </a:lnTo>
                <a:lnTo>
                  <a:pt x="874" y="324"/>
                </a:lnTo>
                <a:lnTo>
                  <a:pt x="882" y="272"/>
                </a:lnTo>
                <a:lnTo>
                  <a:pt x="898" y="242"/>
                </a:lnTo>
                <a:lnTo>
                  <a:pt x="930" y="279"/>
                </a:lnTo>
                <a:lnTo>
                  <a:pt x="933" y="261"/>
                </a:lnTo>
                <a:lnTo>
                  <a:pt x="933" y="241"/>
                </a:lnTo>
                <a:lnTo>
                  <a:pt x="934" y="235"/>
                </a:lnTo>
                <a:lnTo>
                  <a:pt x="939" y="204"/>
                </a:lnTo>
                <a:lnTo>
                  <a:pt x="934" y="204"/>
                </a:lnTo>
                <a:lnTo>
                  <a:pt x="886" y="182"/>
                </a:lnTo>
                <a:lnTo>
                  <a:pt x="883" y="130"/>
                </a:lnTo>
                <a:lnTo>
                  <a:pt x="889" y="80"/>
                </a:lnTo>
                <a:lnTo>
                  <a:pt x="885" y="22"/>
                </a:lnTo>
                <a:close/>
              </a:path>
            </a:pathLst>
          </a:custGeom>
          <a:solidFill>
            <a:srgbClr val="D4E5F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7" name="Freeform 23"/>
          <p:cNvSpPr>
            <a:spLocks/>
          </p:cNvSpPr>
          <p:nvPr/>
        </p:nvSpPr>
        <p:spPr bwMode="auto">
          <a:xfrm>
            <a:off x="3154363" y="1847850"/>
            <a:ext cx="1290638" cy="1887538"/>
          </a:xfrm>
          <a:custGeom>
            <a:avLst/>
            <a:gdLst/>
            <a:ahLst/>
            <a:cxnLst>
              <a:cxn ang="0">
                <a:pos x="467" y="80"/>
              </a:cxn>
              <a:cxn ang="0">
                <a:pos x="414" y="206"/>
              </a:cxn>
              <a:cxn ang="0">
                <a:pos x="345" y="301"/>
              </a:cxn>
              <a:cxn ang="0">
                <a:pos x="348" y="306"/>
              </a:cxn>
              <a:cxn ang="0">
                <a:pos x="414" y="306"/>
              </a:cxn>
              <a:cxn ang="0">
                <a:pos x="367" y="323"/>
              </a:cxn>
              <a:cxn ang="0">
                <a:pos x="417" y="330"/>
              </a:cxn>
              <a:cxn ang="0">
                <a:pos x="426" y="339"/>
              </a:cxn>
              <a:cxn ang="0">
                <a:pos x="435" y="364"/>
              </a:cxn>
              <a:cxn ang="0">
                <a:pos x="448" y="417"/>
              </a:cxn>
              <a:cxn ang="0">
                <a:pos x="410" y="427"/>
              </a:cxn>
              <a:cxn ang="0">
                <a:pos x="388" y="513"/>
              </a:cxn>
              <a:cxn ang="0">
                <a:pos x="440" y="500"/>
              </a:cxn>
              <a:cxn ang="0">
                <a:pos x="402" y="588"/>
              </a:cxn>
              <a:cxn ang="0">
                <a:pos x="360" y="629"/>
              </a:cxn>
              <a:cxn ang="0">
                <a:pos x="367" y="712"/>
              </a:cxn>
              <a:cxn ang="0">
                <a:pos x="385" y="791"/>
              </a:cxn>
              <a:cxn ang="0">
                <a:pos x="426" y="819"/>
              </a:cxn>
              <a:cxn ang="0">
                <a:pos x="402" y="768"/>
              </a:cxn>
              <a:cxn ang="0">
                <a:pos x="430" y="717"/>
              </a:cxn>
              <a:cxn ang="0">
                <a:pos x="435" y="775"/>
              </a:cxn>
              <a:cxn ang="0">
                <a:pos x="467" y="788"/>
              </a:cxn>
              <a:cxn ang="0">
                <a:pos x="480" y="790"/>
              </a:cxn>
              <a:cxn ang="0">
                <a:pos x="498" y="730"/>
              </a:cxn>
              <a:cxn ang="0">
                <a:pos x="543" y="605"/>
              </a:cxn>
              <a:cxn ang="0">
                <a:pos x="572" y="537"/>
              </a:cxn>
              <a:cxn ang="0">
                <a:pos x="590" y="494"/>
              </a:cxn>
              <a:cxn ang="0">
                <a:pos x="518" y="474"/>
              </a:cxn>
              <a:cxn ang="0">
                <a:pos x="565" y="379"/>
              </a:cxn>
              <a:cxn ang="0">
                <a:pos x="688" y="123"/>
              </a:cxn>
              <a:cxn ang="0">
                <a:pos x="731" y="60"/>
              </a:cxn>
              <a:cxn ang="0">
                <a:pos x="761" y="159"/>
              </a:cxn>
              <a:cxn ang="0">
                <a:pos x="769" y="292"/>
              </a:cxn>
              <a:cxn ang="0">
                <a:pos x="748" y="373"/>
              </a:cxn>
              <a:cxn ang="0">
                <a:pos x="753" y="420"/>
              </a:cxn>
              <a:cxn ang="0">
                <a:pos x="806" y="570"/>
              </a:cxn>
              <a:cxn ang="0">
                <a:pos x="791" y="649"/>
              </a:cxn>
              <a:cxn ang="0">
                <a:pos x="813" y="851"/>
              </a:cxn>
              <a:cxn ang="0">
                <a:pos x="775" y="894"/>
              </a:cxn>
              <a:cxn ang="0">
                <a:pos x="710" y="1069"/>
              </a:cxn>
              <a:cxn ang="0">
                <a:pos x="679" y="1151"/>
              </a:cxn>
              <a:cxn ang="0">
                <a:pos x="584" y="1188"/>
              </a:cxn>
              <a:cxn ang="0">
                <a:pos x="467" y="1189"/>
              </a:cxn>
              <a:cxn ang="0">
                <a:pos x="300" y="1129"/>
              </a:cxn>
              <a:cxn ang="0">
                <a:pos x="84" y="962"/>
              </a:cxn>
              <a:cxn ang="0">
                <a:pos x="0" y="957"/>
              </a:cxn>
              <a:cxn ang="0">
                <a:pos x="3" y="847"/>
              </a:cxn>
              <a:cxn ang="0">
                <a:pos x="73" y="821"/>
              </a:cxn>
              <a:cxn ang="0">
                <a:pos x="95" y="781"/>
              </a:cxn>
              <a:cxn ang="0">
                <a:pos x="170" y="535"/>
              </a:cxn>
              <a:cxn ang="0">
                <a:pos x="234" y="464"/>
              </a:cxn>
              <a:cxn ang="0">
                <a:pos x="249" y="428"/>
              </a:cxn>
              <a:cxn ang="0">
                <a:pos x="221" y="402"/>
              </a:cxn>
              <a:cxn ang="0">
                <a:pos x="223" y="382"/>
              </a:cxn>
              <a:cxn ang="0">
                <a:pos x="262" y="279"/>
              </a:cxn>
              <a:cxn ang="0">
                <a:pos x="274" y="253"/>
              </a:cxn>
              <a:cxn ang="0">
                <a:pos x="407" y="0"/>
              </a:cxn>
              <a:cxn ang="0">
                <a:pos x="499" y="28"/>
              </a:cxn>
            </a:cxnLst>
            <a:rect l="0" t="0" r="r" b="b"/>
            <a:pathLst>
              <a:path w="813" h="1189">
                <a:moveTo>
                  <a:pt x="511" y="38"/>
                </a:moveTo>
                <a:lnTo>
                  <a:pt x="467" y="80"/>
                </a:lnTo>
                <a:lnTo>
                  <a:pt x="440" y="159"/>
                </a:lnTo>
                <a:lnTo>
                  <a:pt x="414" y="206"/>
                </a:lnTo>
                <a:lnTo>
                  <a:pt x="376" y="260"/>
                </a:lnTo>
                <a:lnTo>
                  <a:pt x="345" y="301"/>
                </a:lnTo>
                <a:lnTo>
                  <a:pt x="345" y="306"/>
                </a:lnTo>
                <a:lnTo>
                  <a:pt x="348" y="306"/>
                </a:lnTo>
                <a:lnTo>
                  <a:pt x="416" y="272"/>
                </a:lnTo>
                <a:lnTo>
                  <a:pt x="414" y="306"/>
                </a:lnTo>
                <a:lnTo>
                  <a:pt x="367" y="317"/>
                </a:lnTo>
                <a:lnTo>
                  <a:pt x="367" y="323"/>
                </a:lnTo>
                <a:lnTo>
                  <a:pt x="376" y="341"/>
                </a:lnTo>
                <a:lnTo>
                  <a:pt x="417" y="330"/>
                </a:lnTo>
                <a:lnTo>
                  <a:pt x="420" y="329"/>
                </a:lnTo>
                <a:lnTo>
                  <a:pt x="426" y="339"/>
                </a:lnTo>
                <a:lnTo>
                  <a:pt x="430" y="352"/>
                </a:lnTo>
                <a:lnTo>
                  <a:pt x="435" y="364"/>
                </a:lnTo>
                <a:lnTo>
                  <a:pt x="427" y="396"/>
                </a:lnTo>
                <a:lnTo>
                  <a:pt x="448" y="417"/>
                </a:lnTo>
                <a:lnTo>
                  <a:pt x="411" y="427"/>
                </a:lnTo>
                <a:lnTo>
                  <a:pt x="410" y="427"/>
                </a:lnTo>
                <a:lnTo>
                  <a:pt x="388" y="474"/>
                </a:lnTo>
                <a:lnTo>
                  <a:pt x="388" y="513"/>
                </a:lnTo>
                <a:lnTo>
                  <a:pt x="392" y="513"/>
                </a:lnTo>
                <a:lnTo>
                  <a:pt x="440" y="500"/>
                </a:lnTo>
                <a:lnTo>
                  <a:pt x="429" y="554"/>
                </a:lnTo>
                <a:lnTo>
                  <a:pt x="402" y="588"/>
                </a:lnTo>
                <a:lnTo>
                  <a:pt x="402" y="589"/>
                </a:lnTo>
                <a:lnTo>
                  <a:pt x="360" y="629"/>
                </a:lnTo>
                <a:lnTo>
                  <a:pt x="366" y="689"/>
                </a:lnTo>
                <a:lnTo>
                  <a:pt x="367" y="712"/>
                </a:lnTo>
                <a:lnTo>
                  <a:pt x="369" y="740"/>
                </a:lnTo>
                <a:lnTo>
                  <a:pt x="385" y="791"/>
                </a:lnTo>
                <a:lnTo>
                  <a:pt x="402" y="821"/>
                </a:lnTo>
                <a:lnTo>
                  <a:pt x="426" y="819"/>
                </a:lnTo>
                <a:lnTo>
                  <a:pt x="424" y="796"/>
                </a:lnTo>
                <a:lnTo>
                  <a:pt x="402" y="768"/>
                </a:lnTo>
                <a:lnTo>
                  <a:pt x="402" y="718"/>
                </a:lnTo>
                <a:lnTo>
                  <a:pt x="430" y="717"/>
                </a:lnTo>
                <a:lnTo>
                  <a:pt x="455" y="725"/>
                </a:lnTo>
                <a:lnTo>
                  <a:pt x="435" y="775"/>
                </a:lnTo>
                <a:lnTo>
                  <a:pt x="430" y="782"/>
                </a:lnTo>
                <a:lnTo>
                  <a:pt x="467" y="788"/>
                </a:lnTo>
                <a:lnTo>
                  <a:pt x="473" y="788"/>
                </a:lnTo>
                <a:lnTo>
                  <a:pt x="480" y="790"/>
                </a:lnTo>
                <a:lnTo>
                  <a:pt x="496" y="731"/>
                </a:lnTo>
                <a:lnTo>
                  <a:pt x="498" y="730"/>
                </a:lnTo>
                <a:lnTo>
                  <a:pt x="509" y="649"/>
                </a:lnTo>
                <a:lnTo>
                  <a:pt x="543" y="605"/>
                </a:lnTo>
                <a:lnTo>
                  <a:pt x="547" y="594"/>
                </a:lnTo>
                <a:lnTo>
                  <a:pt x="572" y="537"/>
                </a:lnTo>
                <a:lnTo>
                  <a:pt x="582" y="509"/>
                </a:lnTo>
                <a:lnTo>
                  <a:pt x="590" y="494"/>
                </a:lnTo>
                <a:lnTo>
                  <a:pt x="538" y="496"/>
                </a:lnTo>
                <a:lnTo>
                  <a:pt x="518" y="474"/>
                </a:lnTo>
                <a:lnTo>
                  <a:pt x="543" y="421"/>
                </a:lnTo>
                <a:lnTo>
                  <a:pt x="565" y="379"/>
                </a:lnTo>
                <a:lnTo>
                  <a:pt x="619" y="256"/>
                </a:lnTo>
                <a:lnTo>
                  <a:pt x="688" y="123"/>
                </a:lnTo>
                <a:lnTo>
                  <a:pt x="693" y="60"/>
                </a:lnTo>
                <a:lnTo>
                  <a:pt x="731" y="60"/>
                </a:lnTo>
                <a:lnTo>
                  <a:pt x="748" y="112"/>
                </a:lnTo>
                <a:lnTo>
                  <a:pt x="761" y="159"/>
                </a:lnTo>
                <a:lnTo>
                  <a:pt x="769" y="186"/>
                </a:lnTo>
                <a:lnTo>
                  <a:pt x="769" y="292"/>
                </a:lnTo>
                <a:lnTo>
                  <a:pt x="750" y="360"/>
                </a:lnTo>
                <a:lnTo>
                  <a:pt x="748" y="373"/>
                </a:lnTo>
                <a:lnTo>
                  <a:pt x="750" y="390"/>
                </a:lnTo>
                <a:lnTo>
                  <a:pt x="753" y="420"/>
                </a:lnTo>
                <a:lnTo>
                  <a:pt x="761" y="474"/>
                </a:lnTo>
                <a:lnTo>
                  <a:pt x="806" y="570"/>
                </a:lnTo>
                <a:lnTo>
                  <a:pt x="781" y="624"/>
                </a:lnTo>
                <a:lnTo>
                  <a:pt x="791" y="649"/>
                </a:lnTo>
                <a:lnTo>
                  <a:pt x="775" y="725"/>
                </a:lnTo>
                <a:lnTo>
                  <a:pt x="813" y="851"/>
                </a:lnTo>
                <a:lnTo>
                  <a:pt x="803" y="863"/>
                </a:lnTo>
                <a:lnTo>
                  <a:pt x="775" y="894"/>
                </a:lnTo>
                <a:lnTo>
                  <a:pt x="755" y="952"/>
                </a:lnTo>
                <a:lnTo>
                  <a:pt x="710" y="1069"/>
                </a:lnTo>
                <a:lnTo>
                  <a:pt x="686" y="1132"/>
                </a:lnTo>
                <a:lnTo>
                  <a:pt x="679" y="1151"/>
                </a:lnTo>
                <a:lnTo>
                  <a:pt x="664" y="1156"/>
                </a:lnTo>
                <a:lnTo>
                  <a:pt x="584" y="1188"/>
                </a:lnTo>
                <a:lnTo>
                  <a:pt x="576" y="1188"/>
                </a:lnTo>
                <a:lnTo>
                  <a:pt x="467" y="1189"/>
                </a:lnTo>
                <a:lnTo>
                  <a:pt x="430" y="1176"/>
                </a:lnTo>
                <a:lnTo>
                  <a:pt x="300" y="1129"/>
                </a:lnTo>
                <a:lnTo>
                  <a:pt x="157" y="1166"/>
                </a:lnTo>
                <a:lnTo>
                  <a:pt x="84" y="962"/>
                </a:lnTo>
                <a:lnTo>
                  <a:pt x="68" y="973"/>
                </a:lnTo>
                <a:lnTo>
                  <a:pt x="0" y="957"/>
                </a:lnTo>
                <a:lnTo>
                  <a:pt x="3" y="863"/>
                </a:lnTo>
                <a:lnTo>
                  <a:pt x="3" y="847"/>
                </a:lnTo>
                <a:lnTo>
                  <a:pt x="65" y="822"/>
                </a:lnTo>
                <a:lnTo>
                  <a:pt x="73" y="821"/>
                </a:lnTo>
                <a:lnTo>
                  <a:pt x="85" y="815"/>
                </a:lnTo>
                <a:lnTo>
                  <a:pt x="95" y="781"/>
                </a:lnTo>
                <a:lnTo>
                  <a:pt x="97" y="778"/>
                </a:lnTo>
                <a:lnTo>
                  <a:pt x="170" y="535"/>
                </a:lnTo>
                <a:lnTo>
                  <a:pt x="221" y="496"/>
                </a:lnTo>
                <a:lnTo>
                  <a:pt x="234" y="464"/>
                </a:lnTo>
                <a:lnTo>
                  <a:pt x="242" y="447"/>
                </a:lnTo>
                <a:lnTo>
                  <a:pt x="249" y="428"/>
                </a:lnTo>
                <a:lnTo>
                  <a:pt x="231" y="411"/>
                </a:lnTo>
                <a:lnTo>
                  <a:pt x="221" y="402"/>
                </a:lnTo>
                <a:lnTo>
                  <a:pt x="221" y="392"/>
                </a:lnTo>
                <a:lnTo>
                  <a:pt x="223" y="382"/>
                </a:lnTo>
                <a:lnTo>
                  <a:pt x="223" y="379"/>
                </a:lnTo>
                <a:lnTo>
                  <a:pt x="262" y="279"/>
                </a:lnTo>
                <a:lnTo>
                  <a:pt x="272" y="259"/>
                </a:lnTo>
                <a:lnTo>
                  <a:pt x="274" y="253"/>
                </a:lnTo>
                <a:lnTo>
                  <a:pt x="304" y="180"/>
                </a:lnTo>
                <a:lnTo>
                  <a:pt x="407" y="0"/>
                </a:lnTo>
                <a:lnTo>
                  <a:pt x="484" y="17"/>
                </a:lnTo>
                <a:lnTo>
                  <a:pt x="499" y="28"/>
                </a:lnTo>
                <a:lnTo>
                  <a:pt x="511" y="38"/>
                </a:lnTo>
                <a:close/>
              </a:path>
            </a:pathLst>
          </a:custGeom>
          <a:solidFill>
            <a:srgbClr val="FCD8D7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8" name="Freeform 24"/>
          <p:cNvSpPr>
            <a:spLocks noEditPoints="1"/>
          </p:cNvSpPr>
          <p:nvPr/>
        </p:nvSpPr>
        <p:spPr bwMode="auto">
          <a:xfrm>
            <a:off x="2249488" y="2079625"/>
            <a:ext cx="819150" cy="655638"/>
          </a:xfrm>
          <a:custGeom>
            <a:avLst/>
            <a:gdLst/>
            <a:ahLst/>
            <a:cxnLst>
              <a:cxn ang="0">
                <a:pos x="70" y="282"/>
              </a:cxn>
              <a:cxn ang="0">
                <a:pos x="106" y="278"/>
              </a:cxn>
              <a:cxn ang="0">
                <a:pos x="107" y="276"/>
              </a:cxn>
              <a:cxn ang="0">
                <a:pos x="109" y="270"/>
              </a:cxn>
              <a:cxn ang="0">
                <a:pos x="113" y="255"/>
              </a:cxn>
              <a:cxn ang="0">
                <a:pos x="120" y="234"/>
              </a:cxn>
              <a:cxn ang="0">
                <a:pos x="121" y="233"/>
              </a:cxn>
              <a:cxn ang="0">
                <a:pos x="126" y="234"/>
              </a:cxn>
              <a:cxn ang="0">
                <a:pos x="147" y="238"/>
              </a:cxn>
              <a:cxn ang="0">
                <a:pos x="169" y="243"/>
              </a:cxn>
              <a:cxn ang="0">
                <a:pos x="184" y="231"/>
              </a:cxn>
              <a:cxn ang="0">
                <a:pos x="213" y="209"/>
              </a:cxn>
              <a:cxn ang="0">
                <a:pos x="234" y="193"/>
              </a:cxn>
              <a:cxn ang="0">
                <a:pos x="239" y="169"/>
              </a:cxn>
              <a:cxn ang="0">
                <a:pos x="1" y="0"/>
              </a:cxn>
              <a:cxn ang="0">
                <a:pos x="0" y="10"/>
              </a:cxn>
              <a:cxn ang="0">
                <a:pos x="34" y="34"/>
              </a:cxn>
              <a:cxn ang="0">
                <a:pos x="34" y="35"/>
              </a:cxn>
              <a:cxn ang="0">
                <a:pos x="25" y="51"/>
              </a:cxn>
              <a:cxn ang="0">
                <a:pos x="40" y="73"/>
              </a:cxn>
              <a:cxn ang="0">
                <a:pos x="40" y="74"/>
              </a:cxn>
              <a:cxn ang="0">
                <a:pos x="33" y="90"/>
              </a:cxn>
              <a:cxn ang="0">
                <a:pos x="42" y="90"/>
              </a:cxn>
              <a:cxn ang="0">
                <a:pos x="42" y="90"/>
              </a:cxn>
              <a:cxn ang="0">
                <a:pos x="53" y="113"/>
              </a:cxn>
              <a:cxn ang="0">
                <a:pos x="53" y="114"/>
              </a:cxn>
              <a:cxn ang="0">
                <a:pos x="38" y="132"/>
              </a:cxn>
              <a:cxn ang="0">
                <a:pos x="37" y="132"/>
              </a:cxn>
              <a:cxn ang="0">
                <a:pos x="27" y="131"/>
              </a:cxn>
              <a:cxn ang="0">
                <a:pos x="8" y="167"/>
              </a:cxn>
              <a:cxn ang="0">
                <a:pos x="10" y="190"/>
              </a:cxn>
              <a:cxn ang="0">
                <a:pos x="256" y="112"/>
              </a:cxn>
              <a:cxn ang="0">
                <a:pos x="264" y="109"/>
              </a:cxn>
              <a:cxn ang="0">
                <a:pos x="308" y="95"/>
              </a:cxn>
              <a:cxn ang="0">
                <a:pos x="348" y="39"/>
              </a:cxn>
              <a:cxn ang="0">
                <a:pos x="349" y="38"/>
              </a:cxn>
              <a:cxn ang="0">
                <a:pos x="353" y="36"/>
              </a:cxn>
            </a:cxnLst>
            <a:rect l="0" t="0" r="r" b="b"/>
            <a:pathLst>
              <a:path w="353" h="282">
                <a:moveTo>
                  <a:pt x="70" y="282"/>
                </a:moveTo>
                <a:cubicBezTo>
                  <a:pt x="106" y="278"/>
                  <a:pt x="106" y="278"/>
                  <a:pt x="106" y="278"/>
                </a:cubicBezTo>
                <a:cubicBezTo>
                  <a:pt x="107" y="276"/>
                  <a:pt x="107" y="276"/>
                  <a:pt x="107" y="276"/>
                </a:cubicBezTo>
                <a:cubicBezTo>
                  <a:pt x="109" y="270"/>
                  <a:pt x="109" y="270"/>
                  <a:pt x="109" y="270"/>
                </a:cubicBezTo>
                <a:cubicBezTo>
                  <a:pt x="113" y="255"/>
                  <a:pt x="113" y="255"/>
                  <a:pt x="113" y="255"/>
                </a:cubicBezTo>
                <a:cubicBezTo>
                  <a:pt x="120" y="234"/>
                  <a:pt x="120" y="234"/>
                  <a:pt x="120" y="234"/>
                </a:cubicBezTo>
                <a:cubicBezTo>
                  <a:pt x="120" y="233"/>
                  <a:pt x="120" y="233"/>
                  <a:pt x="121" y="233"/>
                </a:cubicBezTo>
                <a:cubicBezTo>
                  <a:pt x="126" y="234"/>
                  <a:pt x="126" y="234"/>
                  <a:pt x="126" y="234"/>
                </a:cubicBezTo>
                <a:cubicBezTo>
                  <a:pt x="147" y="238"/>
                  <a:pt x="147" y="238"/>
                  <a:pt x="147" y="238"/>
                </a:cubicBezTo>
                <a:cubicBezTo>
                  <a:pt x="169" y="243"/>
                  <a:pt x="169" y="243"/>
                  <a:pt x="169" y="243"/>
                </a:cubicBezTo>
                <a:cubicBezTo>
                  <a:pt x="184" y="231"/>
                  <a:pt x="184" y="231"/>
                  <a:pt x="184" y="231"/>
                </a:cubicBezTo>
                <a:cubicBezTo>
                  <a:pt x="213" y="209"/>
                  <a:pt x="213" y="209"/>
                  <a:pt x="213" y="209"/>
                </a:cubicBezTo>
                <a:cubicBezTo>
                  <a:pt x="234" y="193"/>
                  <a:pt x="234" y="193"/>
                  <a:pt x="234" y="193"/>
                </a:cubicBezTo>
                <a:cubicBezTo>
                  <a:pt x="239" y="169"/>
                  <a:pt x="239" y="169"/>
                  <a:pt x="239" y="169"/>
                </a:cubicBezTo>
                <a:moveTo>
                  <a:pt x="1" y="0"/>
                </a:moveTo>
                <a:cubicBezTo>
                  <a:pt x="0" y="10"/>
                  <a:pt x="0" y="10"/>
                  <a:pt x="0" y="10"/>
                </a:cubicBezTo>
                <a:cubicBezTo>
                  <a:pt x="34" y="34"/>
                  <a:pt x="34" y="34"/>
                  <a:pt x="34" y="34"/>
                </a:cubicBezTo>
                <a:cubicBezTo>
                  <a:pt x="34" y="34"/>
                  <a:pt x="34" y="34"/>
                  <a:pt x="34" y="35"/>
                </a:cubicBezTo>
                <a:cubicBezTo>
                  <a:pt x="25" y="51"/>
                  <a:pt x="25" y="51"/>
                  <a:pt x="25" y="51"/>
                </a:cubicBezTo>
                <a:cubicBezTo>
                  <a:pt x="40" y="73"/>
                  <a:pt x="40" y="73"/>
                  <a:pt x="40" y="73"/>
                </a:cubicBezTo>
                <a:cubicBezTo>
                  <a:pt x="40" y="73"/>
                  <a:pt x="40" y="74"/>
                  <a:pt x="40" y="74"/>
                </a:cubicBezTo>
                <a:cubicBezTo>
                  <a:pt x="33" y="90"/>
                  <a:pt x="33" y="90"/>
                  <a:pt x="33" y="90"/>
                </a:cubicBezTo>
                <a:cubicBezTo>
                  <a:pt x="42" y="90"/>
                  <a:pt x="42" y="90"/>
                  <a:pt x="42" y="90"/>
                </a:cubicBezTo>
                <a:cubicBezTo>
                  <a:pt x="42" y="90"/>
                  <a:pt x="42" y="90"/>
                  <a:pt x="42" y="90"/>
                </a:cubicBezTo>
                <a:cubicBezTo>
                  <a:pt x="53" y="113"/>
                  <a:pt x="53" y="113"/>
                  <a:pt x="53" y="113"/>
                </a:cubicBezTo>
                <a:cubicBezTo>
                  <a:pt x="53" y="113"/>
                  <a:pt x="53" y="114"/>
                  <a:pt x="53" y="114"/>
                </a:cubicBezTo>
                <a:cubicBezTo>
                  <a:pt x="38" y="132"/>
                  <a:pt x="38" y="132"/>
                  <a:pt x="38" y="132"/>
                </a:cubicBezTo>
                <a:cubicBezTo>
                  <a:pt x="37" y="132"/>
                  <a:pt x="37" y="132"/>
                  <a:pt x="37" y="132"/>
                </a:cubicBezTo>
                <a:cubicBezTo>
                  <a:pt x="27" y="131"/>
                  <a:pt x="27" y="131"/>
                  <a:pt x="27" y="131"/>
                </a:cubicBezTo>
                <a:cubicBezTo>
                  <a:pt x="8" y="167"/>
                  <a:pt x="8" y="167"/>
                  <a:pt x="8" y="167"/>
                </a:cubicBezTo>
                <a:cubicBezTo>
                  <a:pt x="10" y="190"/>
                  <a:pt x="10" y="190"/>
                  <a:pt x="10" y="190"/>
                </a:cubicBezTo>
                <a:moveTo>
                  <a:pt x="256" y="112"/>
                </a:moveTo>
                <a:cubicBezTo>
                  <a:pt x="264" y="109"/>
                  <a:pt x="264" y="109"/>
                  <a:pt x="264" y="109"/>
                </a:cubicBezTo>
                <a:cubicBezTo>
                  <a:pt x="308" y="95"/>
                  <a:pt x="308" y="95"/>
                  <a:pt x="308" y="95"/>
                </a:cubicBezTo>
                <a:cubicBezTo>
                  <a:pt x="348" y="39"/>
                  <a:pt x="348" y="39"/>
                  <a:pt x="348" y="39"/>
                </a:cubicBezTo>
                <a:cubicBezTo>
                  <a:pt x="348" y="39"/>
                  <a:pt x="349" y="38"/>
                  <a:pt x="349" y="38"/>
                </a:cubicBezTo>
                <a:cubicBezTo>
                  <a:pt x="353" y="36"/>
                  <a:pt x="353" y="36"/>
                  <a:pt x="353" y="36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9" name="Freeform 25"/>
          <p:cNvSpPr>
            <a:spLocks/>
          </p:cNvSpPr>
          <p:nvPr/>
        </p:nvSpPr>
        <p:spPr bwMode="auto">
          <a:xfrm>
            <a:off x="6161088" y="1868488"/>
            <a:ext cx="989013" cy="650875"/>
          </a:xfrm>
          <a:custGeom>
            <a:avLst/>
            <a:gdLst/>
            <a:ahLst/>
            <a:cxnLst>
              <a:cxn ang="0">
                <a:pos x="426" y="139"/>
              </a:cxn>
              <a:cxn ang="0">
                <a:pos x="426" y="139"/>
              </a:cxn>
              <a:cxn ang="0">
                <a:pos x="426" y="139"/>
              </a:cxn>
              <a:cxn ang="0">
                <a:pos x="425" y="128"/>
              </a:cxn>
              <a:cxn ang="0">
                <a:pos x="420" y="126"/>
              </a:cxn>
              <a:cxn ang="0">
                <a:pos x="372" y="110"/>
              </a:cxn>
              <a:cxn ang="0">
                <a:pos x="306" y="86"/>
              </a:cxn>
              <a:cxn ang="0">
                <a:pos x="244" y="78"/>
              </a:cxn>
              <a:cxn ang="0">
                <a:pos x="172" y="85"/>
              </a:cxn>
              <a:cxn ang="0">
                <a:pos x="171" y="84"/>
              </a:cxn>
              <a:cxn ang="0">
                <a:pos x="171" y="84"/>
              </a:cxn>
              <a:cxn ang="0">
                <a:pos x="185" y="60"/>
              </a:cxn>
              <a:cxn ang="0">
                <a:pos x="160" y="57"/>
              </a:cxn>
              <a:cxn ang="0">
                <a:pos x="160" y="57"/>
              </a:cxn>
              <a:cxn ang="0">
                <a:pos x="117" y="25"/>
              </a:cxn>
              <a:cxn ang="0">
                <a:pos x="49" y="0"/>
              </a:cxn>
              <a:cxn ang="0">
                <a:pos x="23" y="28"/>
              </a:cxn>
              <a:cxn ang="0">
                <a:pos x="17" y="64"/>
              </a:cxn>
              <a:cxn ang="0">
                <a:pos x="17" y="65"/>
              </a:cxn>
              <a:cxn ang="0">
                <a:pos x="0" y="70"/>
              </a:cxn>
              <a:cxn ang="0">
                <a:pos x="32" y="84"/>
              </a:cxn>
              <a:cxn ang="0">
                <a:pos x="49" y="82"/>
              </a:cxn>
              <a:cxn ang="0">
                <a:pos x="81" y="77"/>
              </a:cxn>
              <a:cxn ang="0">
                <a:pos x="82" y="78"/>
              </a:cxn>
              <a:cxn ang="0">
                <a:pos x="94" y="132"/>
              </a:cxn>
              <a:cxn ang="0">
                <a:pos x="94" y="133"/>
              </a:cxn>
              <a:cxn ang="0">
                <a:pos x="85" y="198"/>
              </a:cxn>
              <a:cxn ang="0">
                <a:pos x="87" y="201"/>
              </a:cxn>
              <a:cxn ang="0">
                <a:pos x="91" y="212"/>
              </a:cxn>
              <a:cxn ang="0">
                <a:pos x="109" y="257"/>
              </a:cxn>
              <a:cxn ang="0">
                <a:pos x="109" y="258"/>
              </a:cxn>
              <a:cxn ang="0">
                <a:pos x="107" y="273"/>
              </a:cxn>
              <a:cxn ang="0">
                <a:pos x="106" y="280"/>
              </a:cxn>
            </a:cxnLst>
            <a:rect l="0" t="0" r="r" b="b"/>
            <a:pathLst>
              <a:path w="426" h="280">
                <a:moveTo>
                  <a:pt x="426" y="139"/>
                </a:moveTo>
                <a:cubicBezTo>
                  <a:pt x="426" y="139"/>
                  <a:pt x="426" y="139"/>
                  <a:pt x="426" y="139"/>
                </a:cubicBezTo>
                <a:cubicBezTo>
                  <a:pt x="426" y="139"/>
                  <a:pt x="426" y="139"/>
                  <a:pt x="426" y="139"/>
                </a:cubicBezTo>
                <a:cubicBezTo>
                  <a:pt x="425" y="128"/>
                  <a:pt x="425" y="128"/>
                  <a:pt x="425" y="128"/>
                </a:cubicBezTo>
                <a:cubicBezTo>
                  <a:pt x="420" y="126"/>
                  <a:pt x="420" y="126"/>
                  <a:pt x="420" y="126"/>
                </a:cubicBezTo>
                <a:cubicBezTo>
                  <a:pt x="372" y="110"/>
                  <a:pt x="372" y="110"/>
                  <a:pt x="372" y="110"/>
                </a:cubicBezTo>
                <a:cubicBezTo>
                  <a:pt x="306" y="86"/>
                  <a:pt x="306" y="86"/>
                  <a:pt x="306" y="86"/>
                </a:cubicBezTo>
                <a:cubicBezTo>
                  <a:pt x="244" y="78"/>
                  <a:pt x="244" y="78"/>
                  <a:pt x="244" y="78"/>
                </a:cubicBezTo>
                <a:cubicBezTo>
                  <a:pt x="172" y="85"/>
                  <a:pt x="172" y="85"/>
                  <a:pt x="172" y="85"/>
                </a:cubicBezTo>
                <a:cubicBezTo>
                  <a:pt x="172" y="85"/>
                  <a:pt x="172" y="85"/>
                  <a:pt x="171" y="84"/>
                </a:cubicBezTo>
                <a:cubicBezTo>
                  <a:pt x="171" y="84"/>
                  <a:pt x="171" y="84"/>
                  <a:pt x="171" y="84"/>
                </a:cubicBezTo>
                <a:cubicBezTo>
                  <a:pt x="185" y="60"/>
                  <a:pt x="185" y="60"/>
                  <a:pt x="185" y="60"/>
                </a:cubicBezTo>
                <a:cubicBezTo>
                  <a:pt x="160" y="57"/>
                  <a:pt x="160" y="57"/>
                  <a:pt x="160" y="57"/>
                </a:cubicBezTo>
                <a:cubicBezTo>
                  <a:pt x="160" y="57"/>
                  <a:pt x="160" y="57"/>
                  <a:pt x="160" y="57"/>
                </a:cubicBezTo>
                <a:cubicBezTo>
                  <a:pt x="117" y="25"/>
                  <a:pt x="117" y="25"/>
                  <a:pt x="117" y="25"/>
                </a:cubicBezTo>
                <a:cubicBezTo>
                  <a:pt x="49" y="0"/>
                  <a:pt x="49" y="0"/>
                  <a:pt x="49" y="0"/>
                </a:cubicBezTo>
                <a:cubicBezTo>
                  <a:pt x="23" y="28"/>
                  <a:pt x="23" y="28"/>
                  <a:pt x="23" y="28"/>
                </a:cubicBezTo>
                <a:cubicBezTo>
                  <a:pt x="17" y="64"/>
                  <a:pt x="17" y="64"/>
                  <a:pt x="17" y="64"/>
                </a:cubicBezTo>
                <a:cubicBezTo>
                  <a:pt x="17" y="65"/>
                  <a:pt x="17" y="65"/>
                  <a:pt x="17" y="65"/>
                </a:cubicBezTo>
                <a:cubicBezTo>
                  <a:pt x="0" y="70"/>
                  <a:pt x="0" y="70"/>
                  <a:pt x="0" y="70"/>
                </a:cubicBezTo>
                <a:cubicBezTo>
                  <a:pt x="32" y="84"/>
                  <a:pt x="32" y="84"/>
                  <a:pt x="32" y="84"/>
                </a:cubicBezTo>
                <a:cubicBezTo>
                  <a:pt x="49" y="82"/>
                  <a:pt x="49" y="82"/>
                  <a:pt x="49" y="82"/>
                </a:cubicBezTo>
                <a:cubicBezTo>
                  <a:pt x="81" y="77"/>
                  <a:pt x="81" y="77"/>
                  <a:pt x="81" y="77"/>
                </a:cubicBezTo>
                <a:cubicBezTo>
                  <a:pt x="82" y="77"/>
                  <a:pt x="82" y="77"/>
                  <a:pt x="82" y="78"/>
                </a:cubicBezTo>
                <a:cubicBezTo>
                  <a:pt x="94" y="132"/>
                  <a:pt x="94" y="132"/>
                  <a:pt x="94" y="132"/>
                </a:cubicBezTo>
                <a:cubicBezTo>
                  <a:pt x="94" y="132"/>
                  <a:pt x="94" y="132"/>
                  <a:pt x="94" y="133"/>
                </a:cubicBezTo>
                <a:cubicBezTo>
                  <a:pt x="85" y="198"/>
                  <a:pt x="85" y="198"/>
                  <a:pt x="85" y="198"/>
                </a:cubicBezTo>
                <a:cubicBezTo>
                  <a:pt x="87" y="201"/>
                  <a:pt x="87" y="201"/>
                  <a:pt x="87" y="201"/>
                </a:cubicBezTo>
                <a:cubicBezTo>
                  <a:pt x="91" y="212"/>
                  <a:pt x="91" y="212"/>
                  <a:pt x="91" y="212"/>
                </a:cubicBezTo>
                <a:cubicBezTo>
                  <a:pt x="109" y="257"/>
                  <a:pt x="109" y="257"/>
                  <a:pt x="109" y="257"/>
                </a:cubicBezTo>
                <a:cubicBezTo>
                  <a:pt x="109" y="257"/>
                  <a:pt x="109" y="257"/>
                  <a:pt x="109" y="258"/>
                </a:cubicBezTo>
                <a:cubicBezTo>
                  <a:pt x="107" y="273"/>
                  <a:pt x="107" y="273"/>
                  <a:pt x="107" y="273"/>
                </a:cubicBezTo>
                <a:cubicBezTo>
                  <a:pt x="106" y="280"/>
                  <a:pt x="106" y="280"/>
                  <a:pt x="106" y="280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0" name="Freeform 26"/>
          <p:cNvSpPr>
            <a:spLocks noEditPoints="1"/>
          </p:cNvSpPr>
          <p:nvPr/>
        </p:nvSpPr>
        <p:spPr bwMode="auto">
          <a:xfrm>
            <a:off x="2079625" y="2730500"/>
            <a:ext cx="1355725" cy="1349375"/>
          </a:xfrm>
          <a:custGeom>
            <a:avLst/>
            <a:gdLst/>
            <a:ahLst/>
            <a:cxnLst>
              <a:cxn ang="0">
                <a:pos x="38" y="128"/>
              </a:cxn>
              <a:cxn ang="0">
                <a:pos x="31" y="143"/>
              </a:cxn>
              <a:cxn ang="0">
                <a:pos x="43" y="151"/>
              </a:cxn>
              <a:cxn ang="0">
                <a:pos x="44" y="152"/>
              </a:cxn>
              <a:cxn ang="0">
                <a:pos x="41" y="166"/>
              </a:cxn>
              <a:cxn ang="0">
                <a:pos x="79" y="196"/>
              </a:cxn>
              <a:cxn ang="0">
                <a:pos x="80" y="197"/>
              </a:cxn>
              <a:cxn ang="0">
                <a:pos x="81" y="210"/>
              </a:cxn>
              <a:cxn ang="0">
                <a:pos x="84" y="230"/>
              </a:cxn>
              <a:cxn ang="0">
                <a:pos x="85" y="233"/>
              </a:cxn>
              <a:cxn ang="0">
                <a:pos x="98" y="246"/>
              </a:cxn>
              <a:cxn ang="0">
                <a:pos x="98" y="247"/>
              </a:cxn>
              <a:cxn ang="0">
                <a:pos x="98" y="248"/>
              </a:cxn>
              <a:cxn ang="0">
                <a:pos x="81" y="254"/>
              </a:cxn>
              <a:cxn ang="0">
                <a:pos x="80" y="254"/>
              </a:cxn>
              <a:cxn ang="0">
                <a:pos x="66" y="242"/>
              </a:cxn>
              <a:cxn ang="0">
                <a:pos x="55" y="247"/>
              </a:cxn>
              <a:cxn ang="0">
                <a:pos x="11" y="264"/>
              </a:cxn>
              <a:cxn ang="0">
                <a:pos x="4" y="290"/>
              </a:cxn>
              <a:cxn ang="0">
                <a:pos x="0" y="307"/>
              </a:cxn>
              <a:cxn ang="0">
                <a:pos x="204" y="581"/>
              </a:cxn>
              <a:cxn ang="0">
                <a:pos x="218" y="558"/>
              </a:cxn>
              <a:cxn ang="0">
                <a:pos x="219" y="557"/>
              </a:cxn>
              <a:cxn ang="0">
                <a:pos x="292" y="554"/>
              </a:cxn>
              <a:cxn ang="0">
                <a:pos x="307" y="546"/>
              </a:cxn>
              <a:cxn ang="0">
                <a:pos x="322" y="537"/>
              </a:cxn>
              <a:cxn ang="0">
                <a:pos x="335" y="530"/>
              </a:cxn>
              <a:cxn ang="0">
                <a:pos x="348" y="527"/>
              </a:cxn>
              <a:cxn ang="0">
                <a:pos x="361" y="525"/>
              </a:cxn>
              <a:cxn ang="0">
                <a:pos x="380" y="521"/>
              </a:cxn>
              <a:cxn ang="0">
                <a:pos x="446" y="522"/>
              </a:cxn>
              <a:cxn ang="0">
                <a:pos x="467" y="523"/>
              </a:cxn>
              <a:cxn ang="0">
                <a:pos x="476" y="523"/>
              </a:cxn>
              <a:cxn ang="0">
                <a:pos x="546" y="525"/>
              </a:cxn>
              <a:cxn ang="0">
                <a:pos x="584" y="526"/>
              </a:cxn>
              <a:cxn ang="0">
                <a:pos x="580" y="500"/>
              </a:cxn>
              <a:cxn ang="0">
                <a:pos x="569" y="418"/>
              </a:cxn>
              <a:cxn ang="0">
                <a:pos x="519" y="279"/>
              </a:cxn>
              <a:cxn ang="0">
                <a:pos x="509" y="285"/>
              </a:cxn>
              <a:cxn ang="0">
                <a:pos x="509" y="285"/>
              </a:cxn>
              <a:cxn ang="0">
                <a:pos x="462" y="274"/>
              </a:cxn>
              <a:cxn ang="0">
                <a:pos x="462" y="274"/>
              </a:cxn>
              <a:cxn ang="0">
                <a:pos x="464" y="210"/>
              </a:cxn>
              <a:cxn ang="0">
                <a:pos x="464" y="199"/>
              </a:cxn>
              <a:cxn ang="0">
                <a:pos x="420" y="137"/>
              </a:cxn>
              <a:cxn ang="0">
                <a:pos x="398" y="107"/>
              </a:cxn>
              <a:cxn ang="0">
                <a:pos x="398" y="107"/>
              </a:cxn>
              <a:cxn ang="0">
                <a:pos x="375" y="24"/>
              </a:cxn>
              <a:cxn ang="0">
                <a:pos x="321" y="0"/>
              </a:cxn>
              <a:cxn ang="0">
                <a:pos x="51" y="99"/>
              </a:cxn>
              <a:cxn ang="0">
                <a:pos x="49" y="105"/>
              </a:cxn>
            </a:cxnLst>
            <a:rect l="0" t="0" r="r" b="b"/>
            <a:pathLst>
              <a:path w="584" h="581">
                <a:moveTo>
                  <a:pt x="38" y="128"/>
                </a:moveTo>
                <a:cubicBezTo>
                  <a:pt x="31" y="143"/>
                  <a:pt x="31" y="143"/>
                  <a:pt x="31" y="143"/>
                </a:cubicBezTo>
                <a:cubicBezTo>
                  <a:pt x="43" y="151"/>
                  <a:pt x="43" y="151"/>
                  <a:pt x="43" y="151"/>
                </a:cubicBezTo>
                <a:cubicBezTo>
                  <a:pt x="44" y="151"/>
                  <a:pt x="44" y="151"/>
                  <a:pt x="44" y="152"/>
                </a:cubicBezTo>
                <a:cubicBezTo>
                  <a:pt x="41" y="166"/>
                  <a:pt x="41" y="166"/>
                  <a:pt x="41" y="166"/>
                </a:cubicBezTo>
                <a:cubicBezTo>
                  <a:pt x="79" y="196"/>
                  <a:pt x="79" y="196"/>
                  <a:pt x="79" y="196"/>
                </a:cubicBezTo>
                <a:cubicBezTo>
                  <a:pt x="79" y="196"/>
                  <a:pt x="80" y="197"/>
                  <a:pt x="80" y="197"/>
                </a:cubicBezTo>
                <a:cubicBezTo>
                  <a:pt x="81" y="210"/>
                  <a:pt x="81" y="210"/>
                  <a:pt x="81" y="210"/>
                </a:cubicBezTo>
                <a:cubicBezTo>
                  <a:pt x="84" y="230"/>
                  <a:pt x="84" y="230"/>
                  <a:pt x="84" y="230"/>
                </a:cubicBezTo>
                <a:cubicBezTo>
                  <a:pt x="85" y="233"/>
                  <a:pt x="85" y="233"/>
                  <a:pt x="85" y="233"/>
                </a:cubicBezTo>
                <a:cubicBezTo>
                  <a:pt x="98" y="246"/>
                  <a:pt x="98" y="246"/>
                  <a:pt x="98" y="246"/>
                </a:cubicBezTo>
                <a:cubicBezTo>
                  <a:pt x="98" y="247"/>
                  <a:pt x="98" y="247"/>
                  <a:pt x="98" y="247"/>
                </a:cubicBezTo>
                <a:cubicBezTo>
                  <a:pt x="98" y="247"/>
                  <a:pt x="98" y="248"/>
                  <a:pt x="98" y="248"/>
                </a:cubicBezTo>
                <a:cubicBezTo>
                  <a:pt x="81" y="254"/>
                  <a:pt x="81" y="254"/>
                  <a:pt x="81" y="254"/>
                </a:cubicBezTo>
                <a:cubicBezTo>
                  <a:pt x="80" y="254"/>
                  <a:pt x="80" y="254"/>
                  <a:pt x="80" y="254"/>
                </a:cubicBezTo>
                <a:cubicBezTo>
                  <a:pt x="66" y="242"/>
                  <a:pt x="66" y="242"/>
                  <a:pt x="66" y="242"/>
                </a:cubicBezTo>
                <a:cubicBezTo>
                  <a:pt x="55" y="247"/>
                  <a:pt x="55" y="247"/>
                  <a:pt x="55" y="247"/>
                </a:cubicBezTo>
                <a:cubicBezTo>
                  <a:pt x="11" y="264"/>
                  <a:pt x="11" y="264"/>
                  <a:pt x="11" y="264"/>
                </a:cubicBezTo>
                <a:cubicBezTo>
                  <a:pt x="4" y="290"/>
                  <a:pt x="4" y="290"/>
                  <a:pt x="4" y="290"/>
                </a:cubicBezTo>
                <a:cubicBezTo>
                  <a:pt x="0" y="307"/>
                  <a:pt x="0" y="307"/>
                  <a:pt x="0" y="307"/>
                </a:cubicBezTo>
                <a:moveTo>
                  <a:pt x="204" y="581"/>
                </a:moveTo>
                <a:cubicBezTo>
                  <a:pt x="218" y="558"/>
                  <a:pt x="218" y="558"/>
                  <a:pt x="218" y="558"/>
                </a:cubicBezTo>
                <a:cubicBezTo>
                  <a:pt x="218" y="558"/>
                  <a:pt x="218" y="557"/>
                  <a:pt x="219" y="557"/>
                </a:cubicBezTo>
                <a:cubicBezTo>
                  <a:pt x="292" y="554"/>
                  <a:pt x="292" y="554"/>
                  <a:pt x="292" y="554"/>
                </a:cubicBezTo>
                <a:cubicBezTo>
                  <a:pt x="307" y="546"/>
                  <a:pt x="307" y="546"/>
                  <a:pt x="307" y="546"/>
                </a:cubicBezTo>
                <a:cubicBezTo>
                  <a:pt x="322" y="537"/>
                  <a:pt x="322" y="537"/>
                  <a:pt x="322" y="537"/>
                </a:cubicBezTo>
                <a:cubicBezTo>
                  <a:pt x="335" y="530"/>
                  <a:pt x="335" y="530"/>
                  <a:pt x="335" y="530"/>
                </a:cubicBezTo>
                <a:cubicBezTo>
                  <a:pt x="348" y="527"/>
                  <a:pt x="348" y="527"/>
                  <a:pt x="348" y="527"/>
                </a:cubicBezTo>
                <a:cubicBezTo>
                  <a:pt x="361" y="525"/>
                  <a:pt x="361" y="525"/>
                  <a:pt x="361" y="525"/>
                </a:cubicBezTo>
                <a:cubicBezTo>
                  <a:pt x="380" y="521"/>
                  <a:pt x="380" y="521"/>
                  <a:pt x="380" y="521"/>
                </a:cubicBezTo>
                <a:cubicBezTo>
                  <a:pt x="446" y="522"/>
                  <a:pt x="446" y="522"/>
                  <a:pt x="446" y="522"/>
                </a:cubicBezTo>
                <a:cubicBezTo>
                  <a:pt x="467" y="523"/>
                  <a:pt x="467" y="523"/>
                  <a:pt x="467" y="523"/>
                </a:cubicBezTo>
                <a:cubicBezTo>
                  <a:pt x="476" y="523"/>
                  <a:pt x="476" y="523"/>
                  <a:pt x="476" y="523"/>
                </a:cubicBezTo>
                <a:cubicBezTo>
                  <a:pt x="546" y="525"/>
                  <a:pt x="546" y="525"/>
                  <a:pt x="546" y="525"/>
                </a:cubicBezTo>
                <a:cubicBezTo>
                  <a:pt x="584" y="526"/>
                  <a:pt x="584" y="526"/>
                  <a:pt x="584" y="526"/>
                </a:cubicBezTo>
                <a:cubicBezTo>
                  <a:pt x="580" y="500"/>
                  <a:pt x="580" y="500"/>
                  <a:pt x="580" y="500"/>
                </a:cubicBezTo>
                <a:cubicBezTo>
                  <a:pt x="569" y="418"/>
                  <a:pt x="569" y="418"/>
                  <a:pt x="569" y="418"/>
                </a:cubicBezTo>
                <a:cubicBezTo>
                  <a:pt x="519" y="279"/>
                  <a:pt x="519" y="279"/>
                  <a:pt x="519" y="279"/>
                </a:cubicBezTo>
                <a:cubicBezTo>
                  <a:pt x="509" y="285"/>
                  <a:pt x="509" y="285"/>
                  <a:pt x="509" y="285"/>
                </a:cubicBezTo>
                <a:cubicBezTo>
                  <a:pt x="509" y="285"/>
                  <a:pt x="509" y="285"/>
                  <a:pt x="509" y="285"/>
                </a:cubicBezTo>
                <a:cubicBezTo>
                  <a:pt x="462" y="274"/>
                  <a:pt x="462" y="274"/>
                  <a:pt x="462" y="274"/>
                </a:cubicBezTo>
                <a:cubicBezTo>
                  <a:pt x="462" y="274"/>
                  <a:pt x="462" y="274"/>
                  <a:pt x="462" y="274"/>
                </a:cubicBezTo>
                <a:cubicBezTo>
                  <a:pt x="464" y="210"/>
                  <a:pt x="464" y="210"/>
                  <a:pt x="464" y="210"/>
                </a:cubicBezTo>
                <a:cubicBezTo>
                  <a:pt x="464" y="199"/>
                  <a:pt x="464" y="199"/>
                  <a:pt x="464" y="199"/>
                </a:cubicBezTo>
                <a:cubicBezTo>
                  <a:pt x="420" y="137"/>
                  <a:pt x="420" y="137"/>
                  <a:pt x="420" y="137"/>
                </a:cubicBezTo>
                <a:cubicBezTo>
                  <a:pt x="398" y="107"/>
                  <a:pt x="398" y="107"/>
                  <a:pt x="398" y="107"/>
                </a:cubicBezTo>
                <a:cubicBezTo>
                  <a:pt x="398" y="107"/>
                  <a:pt x="398" y="107"/>
                  <a:pt x="398" y="107"/>
                </a:cubicBezTo>
                <a:cubicBezTo>
                  <a:pt x="375" y="24"/>
                  <a:pt x="375" y="24"/>
                  <a:pt x="375" y="24"/>
                </a:cubicBezTo>
                <a:cubicBezTo>
                  <a:pt x="321" y="0"/>
                  <a:pt x="321" y="0"/>
                  <a:pt x="321" y="0"/>
                </a:cubicBezTo>
                <a:moveTo>
                  <a:pt x="51" y="99"/>
                </a:moveTo>
                <a:cubicBezTo>
                  <a:pt x="49" y="105"/>
                  <a:pt x="49" y="105"/>
                  <a:pt x="49" y="105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1" name="Freeform 27"/>
          <p:cNvSpPr>
            <a:spLocks noEditPoints="1"/>
          </p:cNvSpPr>
          <p:nvPr/>
        </p:nvSpPr>
        <p:spPr bwMode="auto">
          <a:xfrm>
            <a:off x="3438525" y="1528763"/>
            <a:ext cx="407988" cy="601663"/>
          </a:xfrm>
          <a:custGeom>
            <a:avLst/>
            <a:gdLst/>
            <a:ahLst/>
            <a:cxnLst>
              <a:cxn ang="0">
                <a:pos x="0" y="245"/>
              </a:cxn>
              <a:cxn ang="0">
                <a:pos x="9" y="243"/>
              </a:cxn>
              <a:cxn ang="0">
                <a:pos x="25" y="241"/>
              </a:cxn>
              <a:cxn ang="0">
                <a:pos x="25" y="241"/>
              </a:cxn>
              <a:cxn ang="0">
                <a:pos x="25" y="241"/>
              </a:cxn>
              <a:cxn ang="0">
                <a:pos x="86" y="259"/>
              </a:cxn>
              <a:cxn ang="0">
                <a:pos x="155" y="137"/>
              </a:cxn>
              <a:cxn ang="0">
                <a:pos x="169" y="79"/>
              </a:cxn>
              <a:cxn ang="0">
                <a:pos x="160" y="60"/>
              </a:cxn>
              <a:cxn ang="0">
                <a:pos x="157" y="51"/>
              </a:cxn>
              <a:cxn ang="0">
                <a:pos x="173" y="33"/>
              </a:cxn>
              <a:cxn ang="0">
                <a:pos x="176" y="0"/>
              </a:cxn>
            </a:cxnLst>
            <a:rect l="0" t="0" r="r" b="b"/>
            <a:pathLst>
              <a:path w="176" h="259">
                <a:moveTo>
                  <a:pt x="0" y="245"/>
                </a:moveTo>
                <a:cubicBezTo>
                  <a:pt x="9" y="243"/>
                  <a:pt x="9" y="243"/>
                  <a:pt x="9" y="243"/>
                </a:cubicBezTo>
                <a:cubicBezTo>
                  <a:pt x="25" y="241"/>
                  <a:pt x="25" y="241"/>
                  <a:pt x="25" y="241"/>
                </a:cubicBezTo>
                <a:cubicBezTo>
                  <a:pt x="25" y="241"/>
                  <a:pt x="25" y="241"/>
                  <a:pt x="25" y="241"/>
                </a:cubicBezTo>
                <a:cubicBezTo>
                  <a:pt x="25" y="241"/>
                  <a:pt x="25" y="241"/>
                  <a:pt x="25" y="241"/>
                </a:cubicBezTo>
                <a:cubicBezTo>
                  <a:pt x="86" y="259"/>
                  <a:pt x="86" y="259"/>
                  <a:pt x="86" y="259"/>
                </a:cubicBezTo>
                <a:cubicBezTo>
                  <a:pt x="155" y="137"/>
                  <a:pt x="155" y="137"/>
                  <a:pt x="155" y="137"/>
                </a:cubicBezTo>
                <a:cubicBezTo>
                  <a:pt x="169" y="79"/>
                  <a:pt x="169" y="79"/>
                  <a:pt x="169" y="79"/>
                </a:cubicBezTo>
                <a:cubicBezTo>
                  <a:pt x="160" y="60"/>
                  <a:pt x="160" y="60"/>
                  <a:pt x="160" y="60"/>
                </a:cubicBezTo>
                <a:moveTo>
                  <a:pt x="157" y="51"/>
                </a:moveTo>
                <a:cubicBezTo>
                  <a:pt x="173" y="33"/>
                  <a:pt x="173" y="33"/>
                  <a:pt x="173" y="33"/>
                </a:cubicBezTo>
                <a:cubicBezTo>
                  <a:pt x="176" y="0"/>
                  <a:pt x="176" y="0"/>
                  <a:pt x="176" y="0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2" name="Freeform 28"/>
          <p:cNvSpPr>
            <a:spLocks noEditPoints="1"/>
          </p:cNvSpPr>
          <p:nvPr/>
        </p:nvSpPr>
        <p:spPr bwMode="auto">
          <a:xfrm>
            <a:off x="5845175" y="2028825"/>
            <a:ext cx="715963" cy="1109663"/>
          </a:xfrm>
          <a:custGeom>
            <a:avLst/>
            <a:gdLst/>
            <a:ahLst/>
            <a:cxnLst>
              <a:cxn ang="0">
                <a:pos x="58" y="451"/>
              </a:cxn>
              <a:cxn ang="0">
                <a:pos x="57" y="426"/>
              </a:cxn>
              <a:cxn ang="0">
                <a:pos x="57" y="406"/>
              </a:cxn>
              <a:cxn ang="0">
                <a:pos x="47" y="380"/>
              </a:cxn>
              <a:cxn ang="0">
                <a:pos x="11" y="290"/>
              </a:cxn>
              <a:cxn ang="0">
                <a:pos x="2" y="219"/>
              </a:cxn>
              <a:cxn ang="0">
                <a:pos x="2" y="214"/>
              </a:cxn>
              <a:cxn ang="0">
                <a:pos x="0" y="206"/>
              </a:cxn>
              <a:cxn ang="0">
                <a:pos x="0" y="206"/>
              </a:cxn>
              <a:cxn ang="0">
                <a:pos x="9" y="172"/>
              </a:cxn>
              <a:cxn ang="0">
                <a:pos x="19" y="129"/>
              </a:cxn>
              <a:cxn ang="0">
                <a:pos x="31" y="79"/>
              </a:cxn>
              <a:cxn ang="0">
                <a:pos x="32" y="78"/>
              </a:cxn>
              <a:cxn ang="0">
                <a:pos x="100" y="65"/>
              </a:cxn>
              <a:cxn ang="0">
                <a:pos x="133" y="0"/>
              </a:cxn>
              <a:cxn ang="0">
                <a:pos x="134" y="0"/>
              </a:cxn>
              <a:cxn ang="0">
                <a:pos x="168" y="15"/>
              </a:cxn>
              <a:cxn ang="0">
                <a:pos x="185" y="13"/>
              </a:cxn>
              <a:cxn ang="0">
                <a:pos x="217" y="8"/>
              </a:cxn>
              <a:cxn ang="0">
                <a:pos x="218" y="9"/>
              </a:cxn>
              <a:cxn ang="0">
                <a:pos x="230" y="63"/>
              </a:cxn>
              <a:cxn ang="0">
                <a:pos x="230" y="64"/>
              </a:cxn>
              <a:cxn ang="0">
                <a:pos x="221" y="129"/>
              </a:cxn>
              <a:cxn ang="0">
                <a:pos x="223" y="132"/>
              </a:cxn>
              <a:cxn ang="0">
                <a:pos x="227" y="143"/>
              </a:cxn>
              <a:cxn ang="0">
                <a:pos x="245" y="188"/>
              </a:cxn>
              <a:cxn ang="0">
                <a:pos x="245" y="189"/>
              </a:cxn>
              <a:cxn ang="0">
                <a:pos x="243" y="204"/>
              </a:cxn>
              <a:cxn ang="0">
                <a:pos x="301" y="286"/>
              </a:cxn>
              <a:cxn ang="0">
                <a:pos x="302" y="287"/>
              </a:cxn>
              <a:cxn ang="0">
                <a:pos x="308" y="323"/>
              </a:cxn>
              <a:cxn ang="0">
                <a:pos x="308" y="324"/>
              </a:cxn>
              <a:cxn ang="0">
                <a:pos x="281" y="335"/>
              </a:cxn>
              <a:cxn ang="0">
                <a:pos x="152" y="389"/>
              </a:cxn>
              <a:cxn ang="0">
                <a:pos x="61" y="478"/>
              </a:cxn>
            </a:cxnLst>
            <a:rect l="0" t="0" r="r" b="b"/>
            <a:pathLst>
              <a:path w="308" h="478">
                <a:moveTo>
                  <a:pt x="58" y="451"/>
                </a:moveTo>
                <a:cubicBezTo>
                  <a:pt x="57" y="426"/>
                  <a:pt x="57" y="426"/>
                  <a:pt x="57" y="426"/>
                </a:cubicBezTo>
                <a:cubicBezTo>
                  <a:pt x="57" y="406"/>
                  <a:pt x="57" y="406"/>
                  <a:pt x="57" y="406"/>
                </a:cubicBezTo>
                <a:cubicBezTo>
                  <a:pt x="47" y="380"/>
                  <a:pt x="47" y="380"/>
                  <a:pt x="47" y="380"/>
                </a:cubicBezTo>
                <a:cubicBezTo>
                  <a:pt x="11" y="290"/>
                  <a:pt x="11" y="290"/>
                  <a:pt x="11" y="290"/>
                </a:cubicBezTo>
                <a:cubicBezTo>
                  <a:pt x="2" y="219"/>
                  <a:pt x="2" y="219"/>
                  <a:pt x="2" y="219"/>
                </a:cubicBezTo>
                <a:cubicBezTo>
                  <a:pt x="2" y="214"/>
                  <a:pt x="2" y="214"/>
                  <a:pt x="2" y="214"/>
                </a:cubicBezTo>
                <a:cubicBezTo>
                  <a:pt x="0" y="206"/>
                  <a:pt x="0" y="206"/>
                  <a:pt x="0" y="206"/>
                </a:cubicBezTo>
                <a:cubicBezTo>
                  <a:pt x="0" y="206"/>
                  <a:pt x="0" y="206"/>
                  <a:pt x="0" y="206"/>
                </a:cubicBezTo>
                <a:cubicBezTo>
                  <a:pt x="9" y="172"/>
                  <a:pt x="9" y="172"/>
                  <a:pt x="9" y="172"/>
                </a:cubicBezTo>
                <a:cubicBezTo>
                  <a:pt x="19" y="129"/>
                  <a:pt x="19" y="129"/>
                  <a:pt x="19" y="129"/>
                </a:cubicBezTo>
                <a:cubicBezTo>
                  <a:pt x="31" y="79"/>
                  <a:pt x="31" y="79"/>
                  <a:pt x="31" y="79"/>
                </a:cubicBezTo>
                <a:cubicBezTo>
                  <a:pt x="31" y="79"/>
                  <a:pt x="32" y="78"/>
                  <a:pt x="32" y="78"/>
                </a:cubicBezTo>
                <a:cubicBezTo>
                  <a:pt x="100" y="65"/>
                  <a:pt x="100" y="65"/>
                  <a:pt x="100" y="65"/>
                </a:cubicBezTo>
                <a:cubicBezTo>
                  <a:pt x="133" y="0"/>
                  <a:pt x="133" y="0"/>
                  <a:pt x="133" y="0"/>
                </a:cubicBezTo>
                <a:cubicBezTo>
                  <a:pt x="133" y="0"/>
                  <a:pt x="134" y="0"/>
                  <a:pt x="134" y="0"/>
                </a:cubicBezTo>
                <a:cubicBezTo>
                  <a:pt x="168" y="15"/>
                  <a:pt x="168" y="15"/>
                  <a:pt x="168" y="15"/>
                </a:cubicBezTo>
                <a:cubicBezTo>
                  <a:pt x="185" y="13"/>
                  <a:pt x="185" y="13"/>
                  <a:pt x="185" y="13"/>
                </a:cubicBezTo>
                <a:cubicBezTo>
                  <a:pt x="217" y="8"/>
                  <a:pt x="217" y="8"/>
                  <a:pt x="217" y="8"/>
                </a:cubicBezTo>
                <a:cubicBezTo>
                  <a:pt x="218" y="8"/>
                  <a:pt x="218" y="8"/>
                  <a:pt x="218" y="9"/>
                </a:cubicBezTo>
                <a:cubicBezTo>
                  <a:pt x="230" y="63"/>
                  <a:pt x="230" y="63"/>
                  <a:pt x="230" y="63"/>
                </a:cubicBezTo>
                <a:cubicBezTo>
                  <a:pt x="230" y="63"/>
                  <a:pt x="230" y="63"/>
                  <a:pt x="230" y="64"/>
                </a:cubicBezTo>
                <a:cubicBezTo>
                  <a:pt x="221" y="129"/>
                  <a:pt x="221" y="129"/>
                  <a:pt x="221" y="129"/>
                </a:cubicBezTo>
                <a:cubicBezTo>
                  <a:pt x="223" y="132"/>
                  <a:pt x="223" y="132"/>
                  <a:pt x="223" y="132"/>
                </a:cubicBezTo>
                <a:cubicBezTo>
                  <a:pt x="227" y="143"/>
                  <a:pt x="227" y="143"/>
                  <a:pt x="227" y="143"/>
                </a:cubicBezTo>
                <a:cubicBezTo>
                  <a:pt x="245" y="188"/>
                  <a:pt x="245" y="188"/>
                  <a:pt x="245" y="188"/>
                </a:cubicBezTo>
                <a:cubicBezTo>
                  <a:pt x="245" y="188"/>
                  <a:pt x="245" y="188"/>
                  <a:pt x="245" y="189"/>
                </a:cubicBezTo>
                <a:cubicBezTo>
                  <a:pt x="243" y="204"/>
                  <a:pt x="243" y="204"/>
                  <a:pt x="243" y="204"/>
                </a:cubicBezTo>
                <a:moveTo>
                  <a:pt x="301" y="286"/>
                </a:moveTo>
                <a:cubicBezTo>
                  <a:pt x="301" y="286"/>
                  <a:pt x="302" y="286"/>
                  <a:pt x="302" y="287"/>
                </a:cubicBezTo>
                <a:cubicBezTo>
                  <a:pt x="308" y="323"/>
                  <a:pt x="308" y="323"/>
                  <a:pt x="308" y="323"/>
                </a:cubicBezTo>
                <a:cubicBezTo>
                  <a:pt x="308" y="323"/>
                  <a:pt x="308" y="324"/>
                  <a:pt x="308" y="324"/>
                </a:cubicBezTo>
                <a:cubicBezTo>
                  <a:pt x="281" y="335"/>
                  <a:pt x="281" y="335"/>
                  <a:pt x="281" y="335"/>
                </a:cubicBezTo>
                <a:cubicBezTo>
                  <a:pt x="152" y="389"/>
                  <a:pt x="152" y="389"/>
                  <a:pt x="152" y="389"/>
                </a:cubicBezTo>
                <a:cubicBezTo>
                  <a:pt x="61" y="478"/>
                  <a:pt x="61" y="478"/>
                  <a:pt x="61" y="478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3" name="Freeform 29"/>
          <p:cNvSpPr>
            <a:spLocks/>
          </p:cNvSpPr>
          <p:nvPr/>
        </p:nvSpPr>
        <p:spPr bwMode="auto">
          <a:xfrm>
            <a:off x="5070475" y="895350"/>
            <a:ext cx="536575" cy="1358900"/>
          </a:xfrm>
          <a:custGeom>
            <a:avLst/>
            <a:gdLst/>
            <a:ahLst/>
            <a:cxnLst>
              <a:cxn ang="0">
                <a:pos x="231" y="293"/>
              </a:cxn>
              <a:cxn ang="0">
                <a:pos x="229" y="332"/>
              </a:cxn>
              <a:cxn ang="0">
                <a:pos x="229" y="332"/>
              </a:cxn>
              <a:cxn ang="0">
                <a:pos x="164" y="431"/>
              </a:cxn>
              <a:cxn ang="0">
                <a:pos x="163" y="431"/>
              </a:cxn>
              <a:cxn ang="0">
                <a:pos x="106" y="476"/>
              </a:cxn>
              <a:cxn ang="0">
                <a:pos x="81" y="556"/>
              </a:cxn>
              <a:cxn ang="0">
                <a:pos x="77" y="570"/>
              </a:cxn>
              <a:cxn ang="0">
                <a:pos x="77" y="570"/>
              </a:cxn>
              <a:cxn ang="0">
                <a:pos x="61" y="585"/>
              </a:cxn>
              <a:cxn ang="0">
                <a:pos x="60" y="585"/>
              </a:cxn>
              <a:cxn ang="0">
                <a:pos x="60" y="585"/>
              </a:cxn>
              <a:cxn ang="0">
                <a:pos x="60" y="585"/>
              </a:cxn>
              <a:cxn ang="0">
                <a:pos x="45" y="546"/>
              </a:cxn>
              <a:cxn ang="0">
                <a:pos x="42" y="537"/>
              </a:cxn>
              <a:cxn ang="0">
                <a:pos x="14" y="466"/>
              </a:cxn>
              <a:cxn ang="0">
                <a:pos x="14" y="465"/>
              </a:cxn>
              <a:cxn ang="0">
                <a:pos x="14" y="440"/>
              </a:cxn>
              <a:cxn ang="0">
                <a:pos x="14" y="406"/>
              </a:cxn>
              <a:cxn ang="0">
                <a:pos x="14" y="406"/>
              </a:cxn>
              <a:cxn ang="0">
                <a:pos x="73" y="261"/>
              </a:cxn>
              <a:cxn ang="0">
                <a:pos x="71" y="252"/>
              </a:cxn>
              <a:cxn ang="0">
                <a:pos x="28" y="110"/>
              </a:cxn>
              <a:cxn ang="0">
                <a:pos x="4" y="69"/>
              </a:cxn>
              <a:cxn ang="0">
                <a:pos x="4" y="68"/>
              </a:cxn>
              <a:cxn ang="0">
                <a:pos x="14" y="31"/>
              </a:cxn>
              <a:cxn ang="0">
                <a:pos x="0" y="0"/>
              </a:cxn>
              <a:cxn ang="0">
                <a:pos x="0" y="0"/>
              </a:cxn>
            </a:cxnLst>
            <a:rect l="0" t="0" r="r" b="b"/>
            <a:pathLst>
              <a:path w="231" h="585">
                <a:moveTo>
                  <a:pt x="231" y="293"/>
                </a:moveTo>
                <a:cubicBezTo>
                  <a:pt x="229" y="332"/>
                  <a:pt x="229" y="332"/>
                  <a:pt x="229" y="332"/>
                </a:cubicBezTo>
                <a:cubicBezTo>
                  <a:pt x="229" y="332"/>
                  <a:pt x="229" y="332"/>
                  <a:pt x="229" y="332"/>
                </a:cubicBezTo>
                <a:cubicBezTo>
                  <a:pt x="164" y="431"/>
                  <a:pt x="164" y="431"/>
                  <a:pt x="164" y="431"/>
                </a:cubicBezTo>
                <a:cubicBezTo>
                  <a:pt x="163" y="431"/>
                  <a:pt x="163" y="431"/>
                  <a:pt x="163" y="431"/>
                </a:cubicBezTo>
                <a:cubicBezTo>
                  <a:pt x="106" y="476"/>
                  <a:pt x="106" y="476"/>
                  <a:pt x="106" y="476"/>
                </a:cubicBezTo>
                <a:cubicBezTo>
                  <a:pt x="81" y="556"/>
                  <a:pt x="81" y="556"/>
                  <a:pt x="81" y="556"/>
                </a:cubicBezTo>
                <a:cubicBezTo>
                  <a:pt x="77" y="570"/>
                  <a:pt x="77" y="570"/>
                  <a:pt x="77" y="570"/>
                </a:cubicBezTo>
                <a:cubicBezTo>
                  <a:pt x="77" y="570"/>
                  <a:pt x="77" y="570"/>
                  <a:pt x="77" y="570"/>
                </a:cubicBezTo>
                <a:cubicBezTo>
                  <a:pt x="61" y="585"/>
                  <a:pt x="61" y="585"/>
                  <a:pt x="61" y="585"/>
                </a:cubicBezTo>
                <a:cubicBezTo>
                  <a:pt x="61" y="585"/>
                  <a:pt x="61" y="585"/>
                  <a:pt x="60" y="585"/>
                </a:cubicBezTo>
                <a:cubicBezTo>
                  <a:pt x="60" y="585"/>
                  <a:pt x="60" y="585"/>
                  <a:pt x="60" y="585"/>
                </a:cubicBezTo>
                <a:cubicBezTo>
                  <a:pt x="60" y="585"/>
                  <a:pt x="60" y="585"/>
                  <a:pt x="60" y="585"/>
                </a:cubicBezTo>
                <a:cubicBezTo>
                  <a:pt x="45" y="546"/>
                  <a:pt x="45" y="546"/>
                  <a:pt x="45" y="546"/>
                </a:cubicBezTo>
                <a:cubicBezTo>
                  <a:pt x="42" y="537"/>
                  <a:pt x="42" y="537"/>
                  <a:pt x="42" y="537"/>
                </a:cubicBezTo>
                <a:cubicBezTo>
                  <a:pt x="14" y="466"/>
                  <a:pt x="14" y="466"/>
                  <a:pt x="14" y="466"/>
                </a:cubicBezTo>
                <a:cubicBezTo>
                  <a:pt x="14" y="466"/>
                  <a:pt x="14" y="465"/>
                  <a:pt x="14" y="465"/>
                </a:cubicBezTo>
                <a:cubicBezTo>
                  <a:pt x="14" y="440"/>
                  <a:pt x="14" y="440"/>
                  <a:pt x="14" y="440"/>
                </a:cubicBezTo>
                <a:cubicBezTo>
                  <a:pt x="14" y="406"/>
                  <a:pt x="14" y="406"/>
                  <a:pt x="14" y="406"/>
                </a:cubicBezTo>
                <a:cubicBezTo>
                  <a:pt x="14" y="406"/>
                  <a:pt x="14" y="406"/>
                  <a:pt x="14" y="406"/>
                </a:cubicBezTo>
                <a:cubicBezTo>
                  <a:pt x="73" y="261"/>
                  <a:pt x="73" y="261"/>
                  <a:pt x="73" y="261"/>
                </a:cubicBezTo>
                <a:cubicBezTo>
                  <a:pt x="71" y="252"/>
                  <a:pt x="71" y="252"/>
                  <a:pt x="71" y="252"/>
                </a:cubicBezTo>
                <a:cubicBezTo>
                  <a:pt x="28" y="110"/>
                  <a:pt x="28" y="110"/>
                  <a:pt x="28" y="110"/>
                </a:cubicBezTo>
                <a:cubicBezTo>
                  <a:pt x="4" y="69"/>
                  <a:pt x="4" y="69"/>
                  <a:pt x="4" y="69"/>
                </a:cubicBezTo>
                <a:cubicBezTo>
                  <a:pt x="4" y="68"/>
                  <a:pt x="4" y="68"/>
                  <a:pt x="4" y="68"/>
                </a:cubicBezTo>
                <a:cubicBezTo>
                  <a:pt x="14" y="31"/>
                  <a:pt x="14" y="31"/>
                  <a:pt x="14" y="31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4" name="Freeform 30"/>
          <p:cNvSpPr>
            <a:spLocks/>
          </p:cNvSpPr>
          <p:nvPr/>
        </p:nvSpPr>
        <p:spPr bwMode="auto">
          <a:xfrm>
            <a:off x="5759450" y="1338263"/>
            <a:ext cx="717550" cy="539750"/>
          </a:xfrm>
          <a:custGeom>
            <a:avLst/>
            <a:gdLst/>
            <a:ahLst/>
            <a:cxnLst>
              <a:cxn ang="0">
                <a:pos x="0" y="117"/>
              </a:cxn>
              <a:cxn ang="0">
                <a:pos x="24" y="127"/>
              </a:cxn>
              <a:cxn ang="0">
                <a:pos x="25" y="128"/>
              </a:cxn>
              <a:cxn ang="0">
                <a:pos x="33" y="146"/>
              </a:cxn>
              <a:cxn ang="0">
                <a:pos x="34" y="147"/>
              </a:cxn>
              <a:cxn ang="0">
                <a:pos x="71" y="172"/>
              </a:cxn>
              <a:cxn ang="0">
                <a:pos x="71" y="172"/>
              </a:cxn>
              <a:cxn ang="0">
                <a:pos x="105" y="231"/>
              </a:cxn>
              <a:cxn ang="0">
                <a:pos x="160" y="214"/>
              </a:cxn>
              <a:cxn ang="0">
                <a:pos x="160" y="214"/>
              </a:cxn>
              <a:cxn ang="0">
                <a:pos x="160" y="214"/>
              </a:cxn>
              <a:cxn ang="0">
                <a:pos x="175" y="221"/>
              </a:cxn>
              <a:cxn ang="0">
                <a:pos x="195" y="232"/>
              </a:cxn>
              <a:cxn ang="0">
                <a:pos x="221" y="226"/>
              </a:cxn>
              <a:cxn ang="0">
                <a:pos x="215" y="212"/>
              </a:cxn>
              <a:cxn ang="0">
                <a:pos x="215" y="211"/>
              </a:cxn>
              <a:cxn ang="0">
                <a:pos x="236" y="174"/>
              </a:cxn>
              <a:cxn ang="0">
                <a:pos x="271" y="111"/>
              </a:cxn>
              <a:cxn ang="0">
                <a:pos x="269" y="86"/>
              </a:cxn>
              <a:cxn ang="0">
                <a:pos x="269" y="86"/>
              </a:cxn>
              <a:cxn ang="0">
                <a:pos x="309" y="0"/>
              </a:cxn>
            </a:cxnLst>
            <a:rect l="0" t="0" r="r" b="b"/>
            <a:pathLst>
              <a:path w="309" h="232">
                <a:moveTo>
                  <a:pt x="0" y="117"/>
                </a:moveTo>
                <a:cubicBezTo>
                  <a:pt x="24" y="127"/>
                  <a:pt x="24" y="127"/>
                  <a:pt x="24" y="127"/>
                </a:cubicBezTo>
                <a:cubicBezTo>
                  <a:pt x="24" y="128"/>
                  <a:pt x="24" y="128"/>
                  <a:pt x="25" y="128"/>
                </a:cubicBezTo>
                <a:cubicBezTo>
                  <a:pt x="33" y="146"/>
                  <a:pt x="33" y="146"/>
                  <a:pt x="33" y="146"/>
                </a:cubicBezTo>
                <a:cubicBezTo>
                  <a:pt x="34" y="147"/>
                  <a:pt x="34" y="147"/>
                  <a:pt x="34" y="147"/>
                </a:cubicBezTo>
                <a:cubicBezTo>
                  <a:pt x="71" y="172"/>
                  <a:pt x="71" y="172"/>
                  <a:pt x="71" y="172"/>
                </a:cubicBezTo>
                <a:cubicBezTo>
                  <a:pt x="71" y="172"/>
                  <a:pt x="71" y="172"/>
                  <a:pt x="71" y="172"/>
                </a:cubicBezTo>
                <a:cubicBezTo>
                  <a:pt x="105" y="231"/>
                  <a:pt x="105" y="231"/>
                  <a:pt x="105" y="231"/>
                </a:cubicBezTo>
                <a:cubicBezTo>
                  <a:pt x="160" y="214"/>
                  <a:pt x="160" y="214"/>
                  <a:pt x="160" y="214"/>
                </a:cubicBezTo>
                <a:cubicBezTo>
                  <a:pt x="160" y="214"/>
                  <a:pt x="160" y="214"/>
                  <a:pt x="160" y="214"/>
                </a:cubicBezTo>
                <a:cubicBezTo>
                  <a:pt x="160" y="214"/>
                  <a:pt x="160" y="214"/>
                  <a:pt x="160" y="214"/>
                </a:cubicBezTo>
                <a:cubicBezTo>
                  <a:pt x="175" y="221"/>
                  <a:pt x="175" y="221"/>
                  <a:pt x="175" y="221"/>
                </a:cubicBezTo>
                <a:cubicBezTo>
                  <a:pt x="195" y="232"/>
                  <a:pt x="195" y="232"/>
                  <a:pt x="195" y="232"/>
                </a:cubicBezTo>
                <a:cubicBezTo>
                  <a:pt x="221" y="226"/>
                  <a:pt x="221" y="226"/>
                  <a:pt x="221" y="226"/>
                </a:cubicBezTo>
                <a:cubicBezTo>
                  <a:pt x="215" y="212"/>
                  <a:pt x="215" y="212"/>
                  <a:pt x="215" y="212"/>
                </a:cubicBezTo>
                <a:cubicBezTo>
                  <a:pt x="215" y="212"/>
                  <a:pt x="215" y="212"/>
                  <a:pt x="215" y="211"/>
                </a:cubicBezTo>
                <a:cubicBezTo>
                  <a:pt x="236" y="174"/>
                  <a:pt x="236" y="174"/>
                  <a:pt x="236" y="174"/>
                </a:cubicBezTo>
                <a:cubicBezTo>
                  <a:pt x="271" y="111"/>
                  <a:pt x="271" y="111"/>
                  <a:pt x="271" y="111"/>
                </a:cubicBezTo>
                <a:cubicBezTo>
                  <a:pt x="269" y="86"/>
                  <a:pt x="269" y="86"/>
                  <a:pt x="269" y="86"/>
                </a:cubicBezTo>
                <a:cubicBezTo>
                  <a:pt x="269" y="86"/>
                  <a:pt x="269" y="86"/>
                  <a:pt x="269" y="86"/>
                </a:cubicBezTo>
                <a:cubicBezTo>
                  <a:pt x="309" y="0"/>
                  <a:pt x="309" y="0"/>
                  <a:pt x="309" y="0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5" name="Freeform 31"/>
          <p:cNvSpPr>
            <a:spLocks/>
          </p:cNvSpPr>
          <p:nvPr/>
        </p:nvSpPr>
        <p:spPr bwMode="auto">
          <a:xfrm>
            <a:off x="2554288" y="3940175"/>
            <a:ext cx="1885950" cy="1358900"/>
          </a:xfrm>
          <a:custGeom>
            <a:avLst/>
            <a:gdLst/>
            <a:ahLst/>
            <a:cxnLst>
              <a:cxn ang="0">
                <a:pos x="0" y="60"/>
              </a:cxn>
              <a:cxn ang="0">
                <a:pos x="14" y="37"/>
              </a:cxn>
              <a:cxn ang="0">
                <a:pos x="15" y="36"/>
              </a:cxn>
              <a:cxn ang="0">
                <a:pos x="88" y="33"/>
              </a:cxn>
              <a:cxn ang="0">
                <a:pos x="103" y="25"/>
              </a:cxn>
              <a:cxn ang="0">
                <a:pos x="118" y="16"/>
              </a:cxn>
              <a:cxn ang="0">
                <a:pos x="131" y="9"/>
              </a:cxn>
              <a:cxn ang="0">
                <a:pos x="144" y="6"/>
              </a:cxn>
              <a:cxn ang="0">
                <a:pos x="157" y="4"/>
              </a:cxn>
              <a:cxn ang="0">
                <a:pos x="176" y="0"/>
              </a:cxn>
              <a:cxn ang="0">
                <a:pos x="242" y="1"/>
              </a:cxn>
              <a:cxn ang="0">
                <a:pos x="263" y="2"/>
              </a:cxn>
              <a:cxn ang="0">
                <a:pos x="272" y="2"/>
              </a:cxn>
              <a:cxn ang="0">
                <a:pos x="342" y="4"/>
              </a:cxn>
              <a:cxn ang="0">
                <a:pos x="381" y="5"/>
              </a:cxn>
              <a:cxn ang="0">
                <a:pos x="381" y="6"/>
              </a:cxn>
              <a:cxn ang="0">
                <a:pos x="410" y="52"/>
              </a:cxn>
              <a:cxn ang="0">
                <a:pos x="415" y="45"/>
              </a:cxn>
              <a:cxn ang="0">
                <a:pos x="416" y="45"/>
              </a:cxn>
              <a:cxn ang="0">
                <a:pos x="417" y="45"/>
              </a:cxn>
              <a:cxn ang="0">
                <a:pos x="427" y="67"/>
              </a:cxn>
              <a:cxn ang="0">
                <a:pos x="430" y="75"/>
              </a:cxn>
              <a:cxn ang="0">
                <a:pos x="436" y="78"/>
              </a:cxn>
              <a:cxn ang="0">
                <a:pos x="446" y="82"/>
              </a:cxn>
              <a:cxn ang="0">
                <a:pos x="446" y="83"/>
              </a:cxn>
              <a:cxn ang="0">
                <a:pos x="445" y="87"/>
              </a:cxn>
              <a:cxn ang="0">
                <a:pos x="428" y="168"/>
              </a:cxn>
              <a:cxn ang="0">
                <a:pos x="429" y="171"/>
              </a:cxn>
              <a:cxn ang="0">
                <a:pos x="438" y="193"/>
              </a:cxn>
              <a:cxn ang="0">
                <a:pos x="438" y="193"/>
              </a:cxn>
              <a:cxn ang="0">
                <a:pos x="428" y="221"/>
              </a:cxn>
              <a:cxn ang="0">
                <a:pos x="428" y="222"/>
              </a:cxn>
              <a:cxn ang="0">
                <a:pos x="426" y="222"/>
              </a:cxn>
              <a:cxn ang="0">
                <a:pos x="414" y="226"/>
              </a:cxn>
              <a:cxn ang="0">
                <a:pos x="415" y="237"/>
              </a:cxn>
              <a:cxn ang="0">
                <a:pos x="415" y="243"/>
              </a:cxn>
              <a:cxn ang="0">
                <a:pos x="440" y="258"/>
              </a:cxn>
              <a:cxn ang="0">
                <a:pos x="441" y="258"/>
              </a:cxn>
              <a:cxn ang="0">
                <a:pos x="477" y="346"/>
              </a:cxn>
              <a:cxn ang="0">
                <a:pos x="550" y="393"/>
              </a:cxn>
              <a:cxn ang="0">
                <a:pos x="563" y="403"/>
              </a:cxn>
              <a:cxn ang="0">
                <a:pos x="569" y="406"/>
              </a:cxn>
              <a:cxn ang="0">
                <a:pos x="570" y="407"/>
              </a:cxn>
              <a:cxn ang="0">
                <a:pos x="589" y="461"/>
              </a:cxn>
              <a:cxn ang="0">
                <a:pos x="603" y="496"/>
              </a:cxn>
              <a:cxn ang="0">
                <a:pos x="616" y="503"/>
              </a:cxn>
              <a:cxn ang="0">
                <a:pos x="694" y="540"/>
              </a:cxn>
              <a:cxn ang="0">
                <a:pos x="698" y="542"/>
              </a:cxn>
              <a:cxn ang="0">
                <a:pos x="699" y="542"/>
              </a:cxn>
              <a:cxn ang="0">
                <a:pos x="718" y="583"/>
              </a:cxn>
              <a:cxn ang="0">
                <a:pos x="756" y="585"/>
              </a:cxn>
              <a:cxn ang="0">
                <a:pos x="813" y="569"/>
              </a:cxn>
            </a:cxnLst>
            <a:rect l="0" t="0" r="r" b="b"/>
            <a:pathLst>
              <a:path w="813" h="585">
                <a:moveTo>
                  <a:pt x="0" y="60"/>
                </a:moveTo>
                <a:cubicBezTo>
                  <a:pt x="14" y="37"/>
                  <a:pt x="14" y="37"/>
                  <a:pt x="14" y="37"/>
                </a:cubicBezTo>
                <a:cubicBezTo>
                  <a:pt x="14" y="37"/>
                  <a:pt x="14" y="36"/>
                  <a:pt x="15" y="36"/>
                </a:cubicBezTo>
                <a:cubicBezTo>
                  <a:pt x="88" y="33"/>
                  <a:pt x="88" y="33"/>
                  <a:pt x="88" y="33"/>
                </a:cubicBezTo>
                <a:cubicBezTo>
                  <a:pt x="103" y="25"/>
                  <a:pt x="103" y="25"/>
                  <a:pt x="103" y="25"/>
                </a:cubicBezTo>
                <a:cubicBezTo>
                  <a:pt x="118" y="16"/>
                  <a:pt x="118" y="16"/>
                  <a:pt x="118" y="16"/>
                </a:cubicBezTo>
                <a:cubicBezTo>
                  <a:pt x="131" y="9"/>
                  <a:pt x="131" y="9"/>
                  <a:pt x="131" y="9"/>
                </a:cubicBezTo>
                <a:cubicBezTo>
                  <a:pt x="144" y="6"/>
                  <a:pt x="144" y="6"/>
                  <a:pt x="144" y="6"/>
                </a:cubicBezTo>
                <a:cubicBezTo>
                  <a:pt x="157" y="4"/>
                  <a:pt x="157" y="4"/>
                  <a:pt x="157" y="4"/>
                </a:cubicBezTo>
                <a:cubicBezTo>
                  <a:pt x="176" y="0"/>
                  <a:pt x="176" y="0"/>
                  <a:pt x="176" y="0"/>
                </a:cubicBezTo>
                <a:cubicBezTo>
                  <a:pt x="242" y="1"/>
                  <a:pt x="242" y="1"/>
                  <a:pt x="242" y="1"/>
                </a:cubicBezTo>
                <a:cubicBezTo>
                  <a:pt x="263" y="2"/>
                  <a:pt x="263" y="2"/>
                  <a:pt x="263" y="2"/>
                </a:cubicBezTo>
                <a:cubicBezTo>
                  <a:pt x="272" y="2"/>
                  <a:pt x="272" y="2"/>
                  <a:pt x="272" y="2"/>
                </a:cubicBezTo>
                <a:cubicBezTo>
                  <a:pt x="342" y="4"/>
                  <a:pt x="342" y="4"/>
                  <a:pt x="342" y="4"/>
                </a:cubicBezTo>
                <a:cubicBezTo>
                  <a:pt x="381" y="5"/>
                  <a:pt x="381" y="5"/>
                  <a:pt x="381" y="5"/>
                </a:cubicBezTo>
                <a:cubicBezTo>
                  <a:pt x="381" y="5"/>
                  <a:pt x="381" y="5"/>
                  <a:pt x="381" y="6"/>
                </a:cubicBezTo>
                <a:cubicBezTo>
                  <a:pt x="410" y="52"/>
                  <a:pt x="410" y="52"/>
                  <a:pt x="410" y="52"/>
                </a:cubicBezTo>
                <a:cubicBezTo>
                  <a:pt x="415" y="45"/>
                  <a:pt x="415" y="45"/>
                  <a:pt x="415" y="45"/>
                </a:cubicBezTo>
                <a:cubicBezTo>
                  <a:pt x="415" y="45"/>
                  <a:pt x="416" y="45"/>
                  <a:pt x="416" y="45"/>
                </a:cubicBezTo>
                <a:cubicBezTo>
                  <a:pt x="416" y="45"/>
                  <a:pt x="416" y="45"/>
                  <a:pt x="417" y="45"/>
                </a:cubicBezTo>
                <a:cubicBezTo>
                  <a:pt x="427" y="67"/>
                  <a:pt x="427" y="67"/>
                  <a:pt x="427" y="67"/>
                </a:cubicBezTo>
                <a:cubicBezTo>
                  <a:pt x="430" y="75"/>
                  <a:pt x="430" y="75"/>
                  <a:pt x="430" y="75"/>
                </a:cubicBezTo>
                <a:cubicBezTo>
                  <a:pt x="436" y="78"/>
                  <a:pt x="436" y="78"/>
                  <a:pt x="436" y="78"/>
                </a:cubicBezTo>
                <a:cubicBezTo>
                  <a:pt x="446" y="82"/>
                  <a:pt x="446" y="82"/>
                  <a:pt x="446" y="82"/>
                </a:cubicBezTo>
                <a:cubicBezTo>
                  <a:pt x="446" y="82"/>
                  <a:pt x="446" y="82"/>
                  <a:pt x="446" y="83"/>
                </a:cubicBezTo>
                <a:cubicBezTo>
                  <a:pt x="445" y="87"/>
                  <a:pt x="445" y="87"/>
                  <a:pt x="445" y="87"/>
                </a:cubicBezTo>
                <a:cubicBezTo>
                  <a:pt x="428" y="168"/>
                  <a:pt x="428" y="168"/>
                  <a:pt x="428" y="168"/>
                </a:cubicBezTo>
                <a:cubicBezTo>
                  <a:pt x="429" y="171"/>
                  <a:pt x="429" y="171"/>
                  <a:pt x="429" y="171"/>
                </a:cubicBezTo>
                <a:cubicBezTo>
                  <a:pt x="438" y="193"/>
                  <a:pt x="438" y="193"/>
                  <a:pt x="438" y="193"/>
                </a:cubicBezTo>
                <a:cubicBezTo>
                  <a:pt x="438" y="193"/>
                  <a:pt x="438" y="193"/>
                  <a:pt x="438" y="193"/>
                </a:cubicBezTo>
                <a:cubicBezTo>
                  <a:pt x="428" y="221"/>
                  <a:pt x="428" y="221"/>
                  <a:pt x="428" y="221"/>
                </a:cubicBezTo>
                <a:cubicBezTo>
                  <a:pt x="428" y="222"/>
                  <a:pt x="428" y="222"/>
                  <a:pt x="428" y="222"/>
                </a:cubicBezTo>
                <a:cubicBezTo>
                  <a:pt x="426" y="222"/>
                  <a:pt x="426" y="222"/>
                  <a:pt x="426" y="222"/>
                </a:cubicBezTo>
                <a:cubicBezTo>
                  <a:pt x="414" y="226"/>
                  <a:pt x="414" y="226"/>
                  <a:pt x="414" y="226"/>
                </a:cubicBezTo>
                <a:cubicBezTo>
                  <a:pt x="415" y="237"/>
                  <a:pt x="415" y="237"/>
                  <a:pt x="415" y="237"/>
                </a:cubicBezTo>
                <a:cubicBezTo>
                  <a:pt x="415" y="243"/>
                  <a:pt x="415" y="243"/>
                  <a:pt x="415" y="243"/>
                </a:cubicBezTo>
                <a:cubicBezTo>
                  <a:pt x="440" y="258"/>
                  <a:pt x="440" y="258"/>
                  <a:pt x="440" y="258"/>
                </a:cubicBezTo>
                <a:cubicBezTo>
                  <a:pt x="441" y="258"/>
                  <a:pt x="441" y="258"/>
                  <a:pt x="441" y="258"/>
                </a:cubicBezTo>
                <a:cubicBezTo>
                  <a:pt x="477" y="346"/>
                  <a:pt x="477" y="346"/>
                  <a:pt x="477" y="346"/>
                </a:cubicBezTo>
                <a:cubicBezTo>
                  <a:pt x="550" y="393"/>
                  <a:pt x="550" y="393"/>
                  <a:pt x="550" y="393"/>
                </a:cubicBezTo>
                <a:cubicBezTo>
                  <a:pt x="563" y="403"/>
                  <a:pt x="563" y="403"/>
                  <a:pt x="563" y="403"/>
                </a:cubicBezTo>
                <a:cubicBezTo>
                  <a:pt x="569" y="406"/>
                  <a:pt x="569" y="406"/>
                  <a:pt x="569" y="406"/>
                </a:cubicBezTo>
                <a:cubicBezTo>
                  <a:pt x="570" y="407"/>
                  <a:pt x="570" y="407"/>
                  <a:pt x="570" y="407"/>
                </a:cubicBezTo>
                <a:cubicBezTo>
                  <a:pt x="589" y="461"/>
                  <a:pt x="589" y="461"/>
                  <a:pt x="589" y="461"/>
                </a:cubicBezTo>
                <a:cubicBezTo>
                  <a:pt x="603" y="496"/>
                  <a:pt x="603" y="496"/>
                  <a:pt x="603" y="496"/>
                </a:cubicBezTo>
                <a:cubicBezTo>
                  <a:pt x="616" y="503"/>
                  <a:pt x="616" y="503"/>
                  <a:pt x="616" y="503"/>
                </a:cubicBezTo>
                <a:cubicBezTo>
                  <a:pt x="694" y="540"/>
                  <a:pt x="694" y="540"/>
                  <a:pt x="694" y="540"/>
                </a:cubicBezTo>
                <a:cubicBezTo>
                  <a:pt x="698" y="542"/>
                  <a:pt x="698" y="542"/>
                  <a:pt x="698" y="542"/>
                </a:cubicBezTo>
                <a:cubicBezTo>
                  <a:pt x="699" y="542"/>
                  <a:pt x="699" y="542"/>
                  <a:pt x="699" y="542"/>
                </a:cubicBezTo>
                <a:cubicBezTo>
                  <a:pt x="718" y="583"/>
                  <a:pt x="718" y="583"/>
                  <a:pt x="718" y="583"/>
                </a:cubicBezTo>
                <a:cubicBezTo>
                  <a:pt x="756" y="585"/>
                  <a:pt x="756" y="585"/>
                  <a:pt x="756" y="585"/>
                </a:cubicBezTo>
                <a:cubicBezTo>
                  <a:pt x="813" y="569"/>
                  <a:pt x="813" y="569"/>
                  <a:pt x="813" y="569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6" name="Freeform 32"/>
          <p:cNvSpPr>
            <a:spLocks/>
          </p:cNvSpPr>
          <p:nvPr/>
        </p:nvSpPr>
        <p:spPr bwMode="auto">
          <a:xfrm>
            <a:off x="3400425" y="3357563"/>
            <a:ext cx="1293813" cy="1946275"/>
          </a:xfrm>
          <a:custGeom>
            <a:avLst/>
            <a:gdLst/>
            <a:ahLst/>
            <a:cxnLst>
              <a:cxn ang="0">
                <a:pos x="448" y="821"/>
              </a:cxn>
              <a:cxn ang="0">
                <a:pos x="391" y="838"/>
              </a:cxn>
              <a:cxn ang="0">
                <a:pos x="353" y="836"/>
              </a:cxn>
              <a:cxn ang="0">
                <a:pos x="332" y="794"/>
              </a:cxn>
              <a:cxn ang="0">
                <a:pos x="251" y="756"/>
              </a:cxn>
              <a:cxn ang="0">
                <a:pos x="236" y="748"/>
              </a:cxn>
              <a:cxn ang="0">
                <a:pos x="203" y="659"/>
              </a:cxn>
              <a:cxn ang="0">
                <a:pos x="184" y="645"/>
              </a:cxn>
              <a:cxn ang="0">
                <a:pos x="110" y="597"/>
              </a:cxn>
              <a:cxn ang="0">
                <a:pos x="49" y="495"/>
              </a:cxn>
              <a:cxn ang="0">
                <a:pos x="48" y="488"/>
              </a:cxn>
              <a:cxn ang="0">
                <a:pos x="47" y="476"/>
              </a:cxn>
              <a:cxn ang="0">
                <a:pos x="61" y="471"/>
              </a:cxn>
              <a:cxn ang="0">
                <a:pos x="71" y="444"/>
              </a:cxn>
              <a:cxn ang="0">
                <a:pos x="61" y="419"/>
              </a:cxn>
              <a:cxn ang="0">
                <a:pos x="80" y="334"/>
              </a:cxn>
              <a:cxn ang="0">
                <a:pos x="65" y="327"/>
              </a:cxn>
              <a:cxn ang="0">
                <a:pos x="60" y="319"/>
              </a:cxn>
              <a:cxn ang="0">
                <a:pos x="50" y="300"/>
              </a:cxn>
              <a:cxn ang="0">
                <a:pos x="45" y="305"/>
              </a:cxn>
              <a:cxn ang="0">
                <a:pos x="15" y="257"/>
              </a:cxn>
              <a:cxn ang="0">
                <a:pos x="11" y="230"/>
              </a:cxn>
              <a:cxn ang="0">
                <a:pos x="1" y="147"/>
              </a:cxn>
              <a:cxn ang="0">
                <a:pos x="100" y="122"/>
              </a:cxn>
              <a:cxn ang="0">
                <a:pos x="214" y="162"/>
              </a:cxn>
              <a:cxn ang="0">
                <a:pos x="348" y="140"/>
              </a:cxn>
              <a:cxn ang="0">
                <a:pos x="362" y="124"/>
              </a:cxn>
              <a:cxn ang="0">
                <a:pos x="410" y="1"/>
              </a:cxn>
              <a:cxn ang="0">
                <a:pos x="430" y="8"/>
              </a:cxn>
              <a:cxn ang="0">
                <a:pos x="430" y="30"/>
              </a:cxn>
              <a:cxn ang="0">
                <a:pos x="447" y="25"/>
              </a:cxn>
              <a:cxn ang="0">
                <a:pos x="502" y="28"/>
              </a:cxn>
              <a:cxn ang="0">
                <a:pos x="515" y="51"/>
              </a:cxn>
              <a:cxn ang="0">
                <a:pos x="553" y="43"/>
              </a:cxn>
              <a:cxn ang="0">
                <a:pos x="557" y="43"/>
              </a:cxn>
            </a:cxnLst>
            <a:rect l="0" t="0" r="r" b="b"/>
            <a:pathLst>
              <a:path w="557" h="838">
                <a:moveTo>
                  <a:pt x="449" y="821"/>
                </a:moveTo>
                <a:cubicBezTo>
                  <a:pt x="448" y="821"/>
                  <a:pt x="448" y="821"/>
                  <a:pt x="448" y="821"/>
                </a:cubicBezTo>
                <a:cubicBezTo>
                  <a:pt x="391" y="838"/>
                  <a:pt x="391" y="838"/>
                  <a:pt x="391" y="838"/>
                </a:cubicBezTo>
                <a:cubicBezTo>
                  <a:pt x="391" y="838"/>
                  <a:pt x="391" y="838"/>
                  <a:pt x="391" y="838"/>
                </a:cubicBezTo>
                <a:cubicBezTo>
                  <a:pt x="391" y="838"/>
                  <a:pt x="391" y="838"/>
                  <a:pt x="391" y="838"/>
                </a:cubicBezTo>
                <a:cubicBezTo>
                  <a:pt x="353" y="836"/>
                  <a:pt x="353" y="836"/>
                  <a:pt x="353" y="836"/>
                </a:cubicBezTo>
                <a:cubicBezTo>
                  <a:pt x="352" y="836"/>
                  <a:pt x="352" y="835"/>
                  <a:pt x="352" y="835"/>
                </a:cubicBezTo>
                <a:cubicBezTo>
                  <a:pt x="332" y="794"/>
                  <a:pt x="332" y="794"/>
                  <a:pt x="332" y="794"/>
                </a:cubicBezTo>
                <a:cubicBezTo>
                  <a:pt x="329" y="793"/>
                  <a:pt x="329" y="793"/>
                  <a:pt x="329" y="793"/>
                </a:cubicBezTo>
                <a:cubicBezTo>
                  <a:pt x="251" y="756"/>
                  <a:pt x="251" y="756"/>
                  <a:pt x="251" y="756"/>
                </a:cubicBezTo>
                <a:cubicBezTo>
                  <a:pt x="237" y="749"/>
                  <a:pt x="237" y="749"/>
                  <a:pt x="237" y="749"/>
                </a:cubicBezTo>
                <a:cubicBezTo>
                  <a:pt x="236" y="749"/>
                  <a:pt x="236" y="748"/>
                  <a:pt x="236" y="748"/>
                </a:cubicBezTo>
                <a:cubicBezTo>
                  <a:pt x="223" y="712"/>
                  <a:pt x="223" y="712"/>
                  <a:pt x="223" y="712"/>
                </a:cubicBezTo>
                <a:cubicBezTo>
                  <a:pt x="203" y="659"/>
                  <a:pt x="203" y="659"/>
                  <a:pt x="203" y="659"/>
                </a:cubicBezTo>
                <a:cubicBezTo>
                  <a:pt x="197" y="655"/>
                  <a:pt x="197" y="655"/>
                  <a:pt x="197" y="655"/>
                </a:cubicBezTo>
                <a:cubicBezTo>
                  <a:pt x="184" y="645"/>
                  <a:pt x="184" y="645"/>
                  <a:pt x="184" y="645"/>
                </a:cubicBezTo>
                <a:cubicBezTo>
                  <a:pt x="111" y="598"/>
                  <a:pt x="111" y="598"/>
                  <a:pt x="111" y="598"/>
                </a:cubicBezTo>
                <a:cubicBezTo>
                  <a:pt x="110" y="598"/>
                  <a:pt x="110" y="598"/>
                  <a:pt x="110" y="597"/>
                </a:cubicBezTo>
                <a:cubicBezTo>
                  <a:pt x="74" y="510"/>
                  <a:pt x="74" y="510"/>
                  <a:pt x="74" y="510"/>
                </a:cubicBezTo>
                <a:cubicBezTo>
                  <a:pt x="49" y="495"/>
                  <a:pt x="49" y="495"/>
                  <a:pt x="49" y="495"/>
                </a:cubicBezTo>
                <a:cubicBezTo>
                  <a:pt x="49" y="495"/>
                  <a:pt x="48" y="495"/>
                  <a:pt x="48" y="495"/>
                </a:cubicBezTo>
                <a:cubicBezTo>
                  <a:pt x="48" y="488"/>
                  <a:pt x="48" y="488"/>
                  <a:pt x="48" y="488"/>
                </a:cubicBezTo>
                <a:cubicBezTo>
                  <a:pt x="47" y="477"/>
                  <a:pt x="47" y="477"/>
                  <a:pt x="47" y="477"/>
                </a:cubicBezTo>
                <a:cubicBezTo>
                  <a:pt x="47" y="476"/>
                  <a:pt x="47" y="476"/>
                  <a:pt x="47" y="476"/>
                </a:cubicBezTo>
                <a:cubicBezTo>
                  <a:pt x="61" y="471"/>
                  <a:pt x="61" y="471"/>
                  <a:pt x="61" y="471"/>
                </a:cubicBezTo>
                <a:cubicBezTo>
                  <a:pt x="61" y="471"/>
                  <a:pt x="61" y="471"/>
                  <a:pt x="61" y="471"/>
                </a:cubicBezTo>
                <a:cubicBezTo>
                  <a:pt x="62" y="471"/>
                  <a:pt x="62" y="471"/>
                  <a:pt x="62" y="471"/>
                </a:cubicBezTo>
                <a:cubicBezTo>
                  <a:pt x="71" y="444"/>
                  <a:pt x="71" y="444"/>
                  <a:pt x="71" y="444"/>
                </a:cubicBezTo>
                <a:cubicBezTo>
                  <a:pt x="61" y="419"/>
                  <a:pt x="61" y="419"/>
                  <a:pt x="61" y="419"/>
                </a:cubicBezTo>
                <a:cubicBezTo>
                  <a:pt x="61" y="419"/>
                  <a:pt x="61" y="419"/>
                  <a:pt x="61" y="419"/>
                </a:cubicBezTo>
                <a:cubicBezTo>
                  <a:pt x="78" y="338"/>
                  <a:pt x="78" y="338"/>
                  <a:pt x="78" y="338"/>
                </a:cubicBezTo>
                <a:cubicBezTo>
                  <a:pt x="80" y="334"/>
                  <a:pt x="80" y="334"/>
                  <a:pt x="80" y="334"/>
                </a:cubicBezTo>
                <a:cubicBezTo>
                  <a:pt x="71" y="330"/>
                  <a:pt x="71" y="330"/>
                  <a:pt x="71" y="330"/>
                </a:cubicBezTo>
                <a:cubicBezTo>
                  <a:pt x="65" y="327"/>
                  <a:pt x="65" y="327"/>
                  <a:pt x="65" y="327"/>
                </a:cubicBezTo>
                <a:cubicBezTo>
                  <a:pt x="64" y="327"/>
                  <a:pt x="64" y="327"/>
                  <a:pt x="64" y="327"/>
                </a:cubicBezTo>
                <a:cubicBezTo>
                  <a:pt x="60" y="319"/>
                  <a:pt x="60" y="319"/>
                  <a:pt x="60" y="319"/>
                </a:cubicBezTo>
                <a:cubicBezTo>
                  <a:pt x="51" y="298"/>
                  <a:pt x="51" y="298"/>
                  <a:pt x="51" y="298"/>
                </a:cubicBezTo>
                <a:cubicBezTo>
                  <a:pt x="50" y="300"/>
                  <a:pt x="50" y="300"/>
                  <a:pt x="50" y="300"/>
                </a:cubicBezTo>
                <a:cubicBezTo>
                  <a:pt x="46" y="305"/>
                  <a:pt x="46" y="305"/>
                  <a:pt x="46" y="305"/>
                </a:cubicBezTo>
                <a:cubicBezTo>
                  <a:pt x="46" y="305"/>
                  <a:pt x="46" y="305"/>
                  <a:pt x="45" y="305"/>
                </a:cubicBezTo>
                <a:cubicBezTo>
                  <a:pt x="45" y="305"/>
                  <a:pt x="45" y="305"/>
                  <a:pt x="45" y="305"/>
                </a:cubicBezTo>
                <a:cubicBezTo>
                  <a:pt x="15" y="257"/>
                  <a:pt x="15" y="257"/>
                  <a:pt x="15" y="257"/>
                </a:cubicBezTo>
                <a:cubicBezTo>
                  <a:pt x="15" y="257"/>
                  <a:pt x="15" y="257"/>
                  <a:pt x="15" y="257"/>
                </a:cubicBezTo>
                <a:cubicBezTo>
                  <a:pt x="11" y="230"/>
                  <a:pt x="11" y="230"/>
                  <a:pt x="11" y="230"/>
                </a:cubicBezTo>
                <a:cubicBezTo>
                  <a:pt x="0" y="148"/>
                  <a:pt x="0" y="148"/>
                  <a:pt x="0" y="148"/>
                </a:cubicBezTo>
                <a:cubicBezTo>
                  <a:pt x="0" y="147"/>
                  <a:pt x="0" y="147"/>
                  <a:pt x="1" y="147"/>
                </a:cubicBezTo>
                <a:cubicBezTo>
                  <a:pt x="99" y="122"/>
                  <a:pt x="99" y="122"/>
                  <a:pt x="99" y="122"/>
                </a:cubicBezTo>
                <a:cubicBezTo>
                  <a:pt x="99" y="122"/>
                  <a:pt x="99" y="122"/>
                  <a:pt x="100" y="122"/>
                </a:cubicBezTo>
                <a:cubicBezTo>
                  <a:pt x="188" y="153"/>
                  <a:pt x="188" y="153"/>
                  <a:pt x="188" y="153"/>
                </a:cubicBezTo>
                <a:cubicBezTo>
                  <a:pt x="214" y="162"/>
                  <a:pt x="214" y="162"/>
                  <a:pt x="214" y="162"/>
                </a:cubicBezTo>
                <a:cubicBezTo>
                  <a:pt x="293" y="162"/>
                  <a:pt x="293" y="162"/>
                  <a:pt x="293" y="162"/>
                </a:cubicBezTo>
                <a:cubicBezTo>
                  <a:pt x="348" y="140"/>
                  <a:pt x="348" y="140"/>
                  <a:pt x="348" y="140"/>
                </a:cubicBezTo>
                <a:cubicBezTo>
                  <a:pt x="357" y="136"/>
                  <a:pt x="357" y="136"/>
                  <a:pt x="357" y="136"/>
                </a:cubicBezTo>
                <a:cubicBezTo>
                  <a:pt x="362" y="124"/>
                  <a:pt x="362" y="124"/>
                  <a:pt x="362" y="124"/>
                </a:cubicBezTo>
                <a:cubicBezTo>
                  <a:pt x="378" y="81"/>
                  <a:pt x="378" y="81"/>
                  <a:pt x="378" y="81"/>
                </a:cubicBezTo>
                <a:cubicBezTo>
                  <a:pt x="410" y="1"/>
                  <a:pt x="410" y="1"/>
                  <a:pt x="410" y="1"/>
                </a:cubicBezTo>
                <a:cubicBezTo>
                  <a:pt x="410" y="1"/>
                  <a:pt x="410" y="0"/>
                  <a:pt x="411" y="0"/>
                </a:cubicBezTo>
                <a:cubicBezTo>
                  <a:pt x="430" y="8"/>
                  <a:pt x="430" y="8"/>
                  <a:pt x="430" y="8"/>
                </a:cubicBezTo>
                <a:cubicBezTo>
                  <a:pt x="431" y="8"/>
                  <a:pt x="431" y="8"/>
                  <a:pt x="431" y="8"/>
                </a:cubicBezTo>
                <a:cubicBezTo>
                  <a:pt x="430" y="30"/>
                  <a:pt x="430" y="30"/>
                  <a:pt x="430" y="30"/>
                </a:cubicBezTo>
                <a:cubicBezTo>
                  <a:pt x="446" y="25"/>
                  <a:pt x="446" y="25"/>
                  <a:pt x="446" y="25"/>
                </a:cubicBezTo>
                <a:cubicBezTo>
                  <a:pt x="446" y="25"/>
                  <a:pt x="447" y="25"/>
                  <a:pt x="447" y="25"/>
                </a:cubicBezTo>
                <a:cubicBezTo>
                  <a:pt x="470" y="40"/>
                  <a:pt x="470" y="40"/>
                  <a:pt x="470" y="40"/>
                </a:cubicBezTo>
                <a:cubicBezTo>
                  <a:pt x="502" y="28"/>
                  <a:pt x="502" y="28"/>
                  <a:pt x="502" y="28"/>
                </a:cubicBezTo>
                <a:cubicBezTo>
                  <a:pt x="503" y="28"/>
                  <a:pt x="503" y="28"/>
                  <a:pt x="503" y="28"/>
                </a:cubicBezTo>
                <a:cubicBezTo>
                  <a:pt x="515" y="51"/>
                  <a:pt x="515" y="51"/>
                  <a:pt x="515" y="51"/>
                </a:cubicBezTo>
                <a:cubicBezTo>
                  <a:pt x="533" y="47"/>
                  <a:pt x="533" y="47"/>
                  <a:pt x="533" y="47"/>
                </a:cubicBezTo>
                <a:cubicBezTo>
                  <a:pt x="553" y="43"/>
                  <a:pt x="553" y="43"/>
                  <a:pt x="553" y="43"/>
                </a:cubicBezTo>
                <a:cubicBezTo>
                  <a:pt x="556" y="43"/>
                  <a:pt x="556" y="43"/>
                  <a:pt x="556" y="43"/>
                </a:cubicBezTo>
                <a:cubicBezTo>
                  <a:pt x="557" y="43"/>
                  <a:pt x="557" y="43"/>
                  <a:pt x="557" y="43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7" name="Freeform 33"/>
          <p:cNvSpPr>
            <a:spLocks noEditPoints="1"/>
          </p:cNvSpPr>
          <p:nvPr/>
        </p:nvSpPr>
        <p:spPr bwMode="auto">
          <a:xfrm>
            <a:off x="3797300" y="1320800"/>
            <a:ext cx="747713" cy="619125"/>
          </a:xfrm>
          <a:custGeom>
            <a:avLst/>
            <a:gdLst/>
            <a:ahLst/>
            <a:cxnLst>
              <a:cxn ang="0">
                <a:pos x="198" y="267"/>
              </a:cxn>
              <a:cxn ang="0">
                <a:pos x="223" y="267"/>
              </a:cxn>
              <a:cxn ang="0">
                <a:pos x="250" y="245"/>
              </a:cxn>
              <a:cxn ang="0">
                <a:pos x="246" y="223"/>
              </a:cxn>
              <a:cxn ang="0">
                <a:pos x="246" y="223"/>
              </a:cxn>
              <a:cxn ang="0">
                <a:pos x="282" y="123"/>
              </a:cxn>
              <a:cxn ang="0">
                <a:pos x="314" y="77"/>
              </a:cxn>
              <a:cxn ang="0">
                <a:pos x="322" y="0"/>
              </a:cxn>
              <a:cxn ang="0">
                <a:pos x="1" y="142"/>
              </a:cxn>
              <a:cxn ang="0">
                <a:pos x="18" y="123"/>
              </a:cxn>
              <a:cxn ang="0">
                <a:pos x="21" y="93"/>
              </a:cxn>
              <a:cxn ang="0">
                <a:pos x="72" y="253"/>
              </a:cxn>
              <a:cxn ang="0">
                <a:pos x="72" y="253"/>
              </a:cxn>
              <a:cxn ang="0">
                <a:pos x="63" y="246"/>
              </a:cxn>
              <a:cxn ang="0">
                <a:pos x="54" y="240"/>
              </a:cxn>
              <a:cxn ang="0">
                <a:pos x="1" y="228"/>
              </a:cxn>
              <a:cxn ang="0">
                <a:pos x="0" y="227"/>
              </a:cxn>
              <a:cxn ang="0">
                <a:pos x="0" y="227"/>
              </a:cxn>
              <a:cxn ang="0">
                <a:pos x="14" y="169"/>
              </a:cxn>
              <a:cxn ang="0">
                <a:pos x="5" y="150"/>
              </a:cxn>
            </a:cxnLst>
            <a:rect l="0" t="0" r="r" b="b"/>
            <a:pathLst>
              <a:path w="322" h="267">
                <a:moveTo>
                  <a:pt x="198" y="267"/>
                </a:moveTo>
                <a:cubicBezTo>
                  <a:pt x="223" y="267"/>
                  <a:pt x="223" y="267"/>
                  <a:pt x="223" y="267"/>
                </a:cubicBezTo>
                <a:cubicBezTo>
                  <a:pt x="250" y="245"/>
                  <a:pt x="250" y="245"/>
                  <a:pt x="250" y="245"/>
                </a:cubicBezTo>
                <a:cubicBezTo>
                  <a:pt x="246" y="223"/>
                  <a:pt x="246" y="223"/>
                  <a:pt x="246" y="223"/>
                </a:cubicBezTo>
                <a:cubicBezTo>
                  <a:pt x="246" y="223"/>
                  <a:pt x="246" y="223"/>
                  <a:pt x="246" y="223"/>
                </a:cubicBezTo>
                <a:cubicBezTo>
                  <a:pt x="282" y="123"/>
                  <a:pt x="282" y="123"/>
                  <a:pt x="282" y="123"/>
                </a:cubicBezTo>
                <a:cubicBezTo>
                  <a:pt x="314" y="77"/>
                  <a:pt x="314" y="77"/>
                  <a:pt x="314" y="77"/>
                </a:cubicBezTo>
                <a:cubicBezTo>
                  <a:pt x="322" y="0"/>
                  <a:pt x="322" y="0"/>
                  <a:pt x="322" y="0"/>
                </a:cubicBezTo>
                <a:moveTo>
                  <a:pt x="1" y="142"/>
                </a:moveTo>
                <a:cubicBezTo>
                  <a:pt x="18" y="123"/>
                  <a:pt x="18" y="123"/>
                  <a:pt x="18" y="123"/>
                </a:cubicBezTo>
                <a:cubicBezTo>
                  <a:pt x="21" y="93"/>
                  <a:pt x="21" y="93"/>
                  <a:pt x="21" y="93"/>
                </a:cubicBezTo>
                <a:moveTo>
                  <a:pt x="72" y="253"/>
                </a:moveTo>
                <a:cubicBezTo>
                  <a:pt x="72" y="253"/>
                  <a:pt x="72" y="253"/>
                  <a:pt x="72" y="253"/>
                </a:cubicBezTo>
                <a:cubicBezTo>
                  <a:pt x="63" y="246"/>
                  <a:pt x="63" y="246"/>
                  <a:pt x="63" y="246"/>
                </a:cubicBezTo>
                <a:cubicBezTo>
                  <a:pt x="54" y="240"/>
                  <a:pt x="54" y="240"/>
                  <a:pt x="54" y="240"/>
                </a:cubicBezTo>
                <a:cubicBezTo>
                  <a:pt x="1" y="228"/>
                  <a:pt x="1" y="228"/>
                  <a:pt x="1" y="228"/>
                </a:cubicBezTo>
                <a:cubicBezTo>
                  <a:pt x="1" y="228"/>
                  <a:pt x="0" y="227"/>
                  <a:pt x="0" y="227"/>
                </a:cubicBezTo>
                <a:cubicBezTo>
                  <a:pt x="0" y="227"/>
                  <a:pt x="0" y="227"/>
                  <a:pt x="0" y="227"/>
                </a:cubicBezTo>
                <a:cubicBezTo>
                  <a:pt x="14" y="169"/>
                  <a:pt x="14" y="169"/>
                  <a:pt x="14" y="169"/>
                </a:cubicBezTo>
                <a:cubicBezTo>
                  <a:pt x="5" y="150"/>
                  <a:pt x="5" y="150"/>
                  <a:pt x="5" y="150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8" name="Line 34"/>
          <p:cNvSpPr>
            <a:spLocks noChangeShapeType="1"/>
          </p:cNvSpPr>
          <p:nvPr/>
        </p:nvSpPr>
        <p:spPr bwMode="auto">
          <a:xfrm flipH="1">
            <a:off x="6873875" y="1657350"/>
            <a:ext cx="306388" cy="407988"/>
          </a:xfrm>
          <a:prstGeom prst="line">
            <a:avLst/>
          </a:pr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9" name="Freeform 35"/>
          <p:cNvSpPr>
            <a:spLocks/>
          </p:cNvSpPr>
          <p:nvPr/>
        </p:nvSpPr>
        <p:spPr bwMode="auto">
          <a:xfrm>
            <a:off x="2124075" y="2787650"/>
            <a:ext cx="169863" cy="180975"/>
          </a:xfrm>
          <a:custGeom>
            <a:avLst/>
            <a:gdLst/>
            <a:ahLst/>
            <a:cxnLst>
              <a:cxn ang="0">
                <a:pos x="0" y="56"/>
              </a:cxn>
              <a:cxn ang="0">
                <a:pos x="16" y="92"/>
              </a:cxn>
              <a:cxn ang="0">
                <a:pos x="47" y="107"/>
              </a:cxn>
              <a:cxn ang="0">
                <a:pos x="75" y="114"/>
              </a:cxn>
              <a:cxn ang="0">
                <a:pos x="107" y="92"/>
              </a:cxn>
              <a:cxn ang="0">
                <a:pos x="101" y="0"/>
              </a:cxn>
            </a:cxnLst>
            <a:rect l="0" t="0" r="r" b="b"/>
            <a:pathLst>
              <a:path w="107" h="114">
                <a:moveTo>
                  <a:pt x="0" y="56"/>
                </a:moveTo>
                <a:lnTo>
                  <a:pt x="16" y="92"/>
                </a:lnTo>
                <a:lnTo>
                  <a:pt x="47" y="107"/>
                </a:lnTo>
                <a:lnTo>
                  <a:pt x="75" y="114"/>
                </a:lnTo>
                <a:lnTo>
                  <a:pt x="107" y="92"/>
                </a:lnTo>
                <a:lnTo>
                  <a:pt x="101" y="0"/>
                </a:ln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0" name="Freeform 36"/>
          <p:cNvSpPr>
            <a:spLocks noEditPoints="1"/>
          </p:cNvSpPr>
          <p:nvPr/>
        </p:nvSpPr>
        <p:spPr bwMode="auto">
          <a:xfrm>
            <a:off x="2646363" y="2089150"/>
            <a:ext cx="993775" cy="1103313"/>
          </a:xfrm>
          <a:custGeom>
            <a:avLst/>
            <a:gdLst/>
            <a:ahLst/>
            <a:cxnLst>
              <a:cxn ang="0">
                <a:pos x="340" y="5"/>
              </a:cxn>
              <a:cxn ang="0">
                <a:pos x="340" y="4"/>
              </a:cxn>
              <a:cxn ang="0">
                <a:pos x="341" y="4"/>
              </a:cxn>
              <a:cxn ang="0">
                <a:pos x="350" y="2"/>
              </a:cxn>
              <a:cxn ang="0">
                <a:pos x="366" y="0"/>
              </a:cxn>
              <a:cxn ang="0">
                <a:pos x="366" y="0"/>
              </a:cxn>
              <a:cxn ang="0">
                <a:pos x="428" y="18"/>
              </a:cxn>
              <a:cxn ang="0">
                <a:pos x="428" y="18"/>
              </a:cxn>
              <a:cxn ang="0">
                <a:pos x="428" y="19"/>
              </a:cxn>
              <a:cxn ang="0">
                <a:pos x="407" y="70"/>
              </a:cxn>
              <a:cxn ang="0">
                <a:pos x="405" y="73"/>
              </a:cxn>
              <a:cxn ang="0">
                <a:pos x="399" y="87"/>
              </a:cxn>
              <a:cxn ang="0">
                <a:pos x="372" y="155"/>
              </a:cxn>
              <a:cxn ang="0">
                <a:pos x="372" y="157"/>
              </a:cxn>
              <a:cxn ang="0">
                <a:pos x="370" y="171"/>
              </a:cxn>
              <a:cxn ang="0">
                <a:pos x="377" y="177"/>
              </a:cxn>
              <a:cxn ang="0">
                <a:pos x="390" y="189"/>
              </a:cxn>
              <a:cxn ang="0">
                <a:pos x="390" y="189"/>
              </a:cxn>
              <a:cxn ang="0">
                <a:pos x="384" y="203"/>
              </a:cxn>
              <a:cxn ang="0">
                <a:pos x="380" y="214"/>
              </a:cxn>
              <a:cxn ang="0">
                <a:pos x="371" y="236"/>
              </a:cxn>
              <a:cxn ang="0">
                <a:pos x="371" y="236"/>
              </a:cxn>
              <a:cxn ang="0">
                <a:pos x="336" y="262"/>
              </a:cxn>
              <a:cxn ang="0">
                <a:pos x="286" y="428"/>
              </a:cxn>
              <a:cxn ang="0">
                <a:pos x="285" y="430"/>
              </a:cxn>
              <a:cxn ang="0">
                <a:pos x="278" y="453"/>
              </a:cxn>
              <a:cxn ang="0">
                <a:pos x="278" y="453"/>
              </a:cxn>
              <a:cxn ang="0">
                <a:pos x="269" y="457"/>
              </a:cxn>
              <a:cxn ang="0">
                <a:pos x="263" y="459"/>
              </a:cxn>
              <a:cxn ang="0">
                <a:pos x="221" y="475"/>
              </a:cxn>
              <a:cxn ang="0">
                <a:pos x="221" y="475"/>
              </a:cxn>
              <a:cxn ang="0">
                <a:pos x="220" y="475"/>
              </a:cxn>
              <a:cxn ang="0">
                <a:pos x="176" y="413"/>
              </a:cxn>
              <a:cxn ang="0">
                <a:pos x="154" y="383"/>
              </a:cxn>
              <a:cxn ang="0">
                <a:pos x="154" y="383"/>
              </a:cxn>
              <a:cxn ang="0">
                <a:pos x="131" y="300"/>
              </a:cxn>
              <a:cxn ang="0">
                <a:pos x="77" y="276"/>
              </a:cxn>
              <a:cxn ang="0">
                <a:pos x="0" y="240"/>
              </a:cxn>
              <a:cxn ang="0">
                <a:pos x="23" y="250"/>
              </a:cxn>
              <a:cxn ang="0">
                <a:pos x="42" y="259"/>
              </a:cxn>
            </a:cxnLst>
            <a:rect l="0" t="0" r="r" b="b"/>
            <a:pathLst>
              <a:path w="428" h="475">
                <a:moveTo>
                  <a:pt x="340" y="5"/>
                </a:moveTo>
                <a:cubicBezTo>
                  <a:pt x="340" y="5"/>
                  <a:pt x="340" y="4"/>
                  <a:pt x="340" y="4"/>
                </a:cubicBezTo>
                <a:cubicBezTo>
                  <a:pt x="340" y="4"/>
                  <a:pt x="340" y="4"/>
                  <a:pt x="341" y="4"/>
                </a:cubicBezTo>
                <a:cubicBezTo>
                  <a:pt x="350" y="2"/>
                  <a:pt x="350" y="2"/>
                  <a:pt x="350" y="2"/>
                </a:cubicBezTo>
                <a:cubicBezTo>
                  <a:pt x="366" y="0"/>
                  <a:pt x="366" y="0"/>
                  <a:pt x="366" y="0"/>
                </a:cubicBezTo>
                <a:cubicBezTo>
                  <a:pt x="366" y="0"/>
                  <a:pt x="366" y="0"/>
                  <a:pt x="366" y="0"/>
                </a:cubicBezTo>
                <a:cubicBezTo>
                  <a:pt x="428" y="18"/>
                  <a:pt x="428" y="18"/>
                  <a:pt x="428" y="18"/>
                </a:cubicBezTo>
                <a:cubicBezTo>
                  <a:pt x="428" y="18"/>
                  <a:pt x="428" y="18"/>
                  <a:pt x="428" y="18"/>
                </a:cubicBezTo>
                <a:cubicBezTo>
                  <a:pt x="428" y="18"/>
                  <a:pt x="428" y="19"/>
                  <a:pt x="428" y="19"/>
                </a:cubicBezTo>
                <a:cubicBezTo>
                  <a:pt x="407" y="70"/>
                  <a:pt x="407" y="70"/>
                  <a:pt x="407" y="70"/>
                </a:cubicBezTo>
                <a:cubicBezTo>
                  <a:pt x="405" y="73"/>
                  <a:pt x="405" y="73"/>
                  <a:pt x="405" y="73"/>
                </a:cubicBezTo>
                <a:cubicBezTo>
                  <a:pt x="399" y="87"/>
                  <a:pt x="399" y="87"/>
                  <a:pt x="399" y="87"/>
                </a:cubicBezTo>
                <a:cubicBezTo>
                  <a:pt x="372" y="155"/>
                  <a:pt x="372" y="155"/>
                  <a:pt x="372" y="155"/>
                </a:cubicBezTo>
                <a:cubicBezTo>
                  <a:pt x="372" y="157"/>
                  <a:pt x="372" y="157"/>
                  <a:pt x="372" y="157"/>
                </a:cubicBezTo>
                <a:cubicBezTo>
                  <a:pt x="370" y="171"/>
                  <a:pt x="370" y="171"/>
                  <a:pt x="370" y="171"/>
                </a:cubicBezTo>
                <a:cubicBezTo>
                  <a:pt x="377" y="177"/>
                  <a:pt x="377" y="177"/>
                  <a:pt x="377" y="177"/>
                </a:cubicBezTo>
                <a:cubicBezTo>
                  <a:pt x="390" y="189"/>
                  <a:pt x="390" y="189"/>
                  <a:pt x="390" y="189"/>
                </a:cubicBezTo>
                <a:cubicBezTo>
                  <a:pt x="390" y="189"/>
                  <a:pt x="390" y="189"/>
                  <a:pt x="390" y="189"/>
                </a:cubicBezTo>
                <a:cubicBezTo>
                  <a:pt x="384" y="203"/>
                  <a:pt x="384" y="203"/>
                  <a:pt x="384" y="203"/>
                </a:cubicBezTo>
                <a:cubicBezTo>
                  <a:pt x="380" y="214"/>
                  <a:pt x="380" y="214"/>
                  <a:pt x="380" y="214"/>
                </a:cubicBezTo>
                <a:cubicBezTo>
                  <a:pt x="371" y="236"/>
                  <a:pt x="371" y="236"/>
                  <a:pt x="371" y="236"/>
                </a:cubicBezTo>
                <a:cubicBezTo>
                  <a:pt x="371" y="236"/>
                  <a:pt x="371" y="236"/>
                  <a:pt x="371" y="236"/>
                </a:cubicBezTo>
                <a:cubicBezTo>
                  <a:pt x="336" y="262"/>
                  <a:pt x="336" y="262"/>
                  <a:pt x="336" y="262"/>
                </a:cubicBezTo>
                <a:cubicBezTo>
                  <a:pt x="286" y="428"/>
                  <a:pt x="286" y="428"/>
                  <a:pt x="286" y="428"/>
                </a:cubicBezTo>
                <a:cubicBezTo>
                  <a:pt x="285" y="430"/>
                  <a:pt x="285" y="430"/>
                  <a:pt x="285" y="430"/>
                </a:cubicBezTo>
                <a:cubicBezTo>
                  <a:pt x="278" y="453"/>
                  <a:pt x="278" y="453"/>
                  <a:pt x="278" y="453"/>
                </a:cubicBezTo>
                <a:cubicBezTo>
                  <a:pt x="278" y="453"/>
                  <a:pt x="278" y="453"/>
                  <a:pt x="278" y="453"/>
                </a:cubicBezTo>
                <a:cubicBezTo>
                  <a:pt x="269" y="457"/>
                  <a:pt x="269" y="457"/>
                  <a:pt x="269" y="457"/>
                </a:cubicBezTo>
                <a:cubicBezTo>
                  <a:pt x="263" y="459"/>
                  <a:pt x="263" y="459"/>
                  <a:pt x="263" y="459"/>
                </a:cubicBezTo>
                <a:cubicBezTo>
                  <a:pt x="221" y="475"/>
                  <a:pt x="221" y="475"/>
                  <a:pt x="221" y="475"/>
                </a:cubicBezTo>
                <a:cubicBezTo>
                  <a:pt x="221" y="475"/>
                  <a:pt x="221" y="475"/>
                  <a:pt x="221" y="475"/>
                </a:cubicBezTo>
                <a:cubicBezTo>
                  <a:pt x="221" y="475"/>
                  <a:pt x="221" y="475"/>
                  <a:pt x="220" y="475"/>
                </a:cubicBezTo>
                <a:cubicBezTo>
                  <a:pt x="176" y="413"/>
                  <a:pt x="176" y="413"/>
                  <a:pt x="176" y="413"/>
                </a:cubicBezTo>
                <a:cubicBezTo>
                  <a:pt x="154" y="383"/>
                  <a:pt x="154" y="383"/>
                  <a:pt x="154" y="383"/>
                </a:cubicBezTo>
                <a:cubicBezTo>
                  <a:pt x="154" y="383"/>
                  <a:pt x="154" y="383"/>
                  <a:pt x="154" y="383"/>
                </a:cubicBezTo>
                <a:cubicBezTo>
                  <a:pt x="131" y="300"/>
                  <a:pt x="131" y="300"/>
                  <a:pt x="131" y="300"/>
                </a:cubicBezTo>
                <a:cubicBezTo>
                  <a:pt x="77" y="276"/>
                  <a:pt x="77" y="276"/>
                  <a:pt x="77" y="276"/>
                </a:cubicBezTo>
                <a:moveTo>
                  <a:pt x="0" y="240"/>
                </a:moveTo>
                <a:cubicBezTo>
                  <a:pt x="23" y="250"/>
                  <a:pt x="23" y="250"/>
                  <a:pt x="23" y="250"/>
                </a:cubicBezTo>
                <a:cubicBezTo>
                  <a:pt x="42" y="259"/>
                  <a:pt x="42" y="259"/>
                  <a:pt x="42" y="259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1" name="Freeform 37"/>
          <p:cNvSpPr>
            <a:spLocks/>
          </p:cNvSpPr>
          <p:nvPr/>
        </p:nvSpPr>
        <p:spPr bwMode="auto">
          <a:xfrm>
            <a:off x="4318000" y="1943100"/>
            <a:ext cx="893763" cy="1254125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20" y="67"/>
              </a:cxn>
              <a:cxn ang="0">
                <a:pos x="26" y="86"/>
              </a:cxn>
              <a:cxn ang="0">
                <a:pos x="26" y="86"/>
              </a:cxn>
              <a:cxn ang="0">
                <a:pos x="26" y="159"/>
              </a:cxn>
              <a:cxn ang="0">
                <a:pos x="26" y="159"/>
              </a:cxn>
              <a:cxn ang="0">
                <a:pos x="11" y="214"/>
              </a:cxn>
              <a:cxn ang="0">
                <a:pos x="12" y="225"/>
              </a:cxn>
              <a:cxn ang="0">
                <a:pos x="15" y="246"/>
              </a:cxn>
              <a:cxn ang="0">
                <a:pos x="19" y="283"/>
              </a:cxn>
              <a:cxn ang="0">
                <a:pos x="51" y="349"/>
              </a:cxn>
              <a:cxn ang="0">
                <a:pos x="51" y="349"/>
              </a:cxn>
              <a:cxn ang="0">
                <a:pos x="34" y="386"/>
              </a:cxn>
              <a:cxn ang="0">
                <a:pos x="40" y="403"/>
              </a:cxn>
              <a:cxn ang="0">
                <a:pos x="40" y="403"/>
              </a:cxn>
              <a:cxn ang="0">
                <a:pos x="30" y="455"/>
              </a:cxn>
              <a:cxn ang="0">
                <a:pos x="56" y="540"/>
              </a:cxn>
              <a:cxn ang="0">
                <a:pos x="102" y="537"/>
              </a:cxn>
              <a:cxn ang="0">
                <a:pos x="136" y="511"/>
              </a:cxn>
              <a:cxn ang="0">
                <a:pos x="119" y="449"/>
              </a:cxn>
              <a:cxn ang="0">
                <a:pos x="119" y="448"/>
              </a:cxn>
              <a:cxn ang="0">
                <a:pos x="243" y="371"/>
              </a:cxn>
              <a:cxn ang="0">
                <a:pos x="312" y="347"/>
              </a:cxn>
              <a:cxn ang="0">
                <a:pos x="302" y="302"/>
              </a:cxn>
              <a:cxn ang="0">
                <a:pos x="303" y="302"/>
              </a:cxn>
              <a:cxn ang="0">
                <a:pos x="385" y="221"/>
              </a:cxn>
              <a:cxn ang="0">
                <a:pos x="377" y="159"/>
              </a:cxn>
              <a:cxn ang="0">
                <a:pos x="377" y="159"/>
              </a:cxn>
              <a:cxn ang="0">
                <a:pos x="384" y="133"/>
              </a:cxn>
            </a:cxnLst>
            <a:rect l="0" t="0" r="r" b="b"/>
            <a:pathLst>
              <a:path w="385" h="540">
                <a:moveTo>
                  <a:pt x="0" y="0"/>
                </a:moveTo>
                <a:cubicBezTo>
                  <a:pt x="20" y="67"/>
                  <a:pt x="20" y="67"/>
                  <a:pt x="20" y="67"/>
                </a:cubicBezTo>
                <a:cubicBezTo>
                  <a:pt x="26" y="86"/>
                  <a:pt x="26" y="86"/>
                  <a:pt x="26" y="86"/>
                </a:cubicBezTo>
                <a:cubicBezTo>
                  <a:pt x="26" y="86"/>
                  <a:pt x="26" y="86"/>
                  <a:pt x="26" y="86"/>
                </a:cubicBezTo>
                <a:cubicBezTo>
                  <a:pt x="26" y="159"/>
                  <a:pt x="26" y="159"/>
                  <a:pt x="26" y="159"/>
                </a:cubicBezTo>
                <a:cubicBezTo>
                  <a:pt x="26" y="159"/>
                  <a:pt x="26" y="159"/>
                  <a:pt x="26" y="159"/>
                </a:cubicBezTo>
                <a:cubicBezTo>
                  <a:pt x="11" y="214"/>
                  <a:pt x="11" y="214"/>
                  <a:pt x="11" y="214"/>
                </a:cubicBezTo>
                <a:cubicBezTo>
                  <a:pt x="12" y="225"/>
                  <a:pt x="12" y="225"/>
                  <a:pt x="12" y="225"/>
                </a:cubicBezTo>
                <a:cubicBezTo>
                  <a:pt x="15" y="246"/>
                  <a:pt x="15" y="246"/>
                  <a:pt x="15" y="246"/>
                </a:cubicBezTo>
                <a:cubicBezTo>
                  <a:pt x="19" y="283"/>
                  <a:pt x="19" y="283"/>
                  <a:pt x="19" y="283"/>
                </a:cubicBezTo>
                <a:cubicBezTo>
                  <a:pt x="51" y="349"/>
                  <a:pt x="51" y="349"/>
                  <a:pt x="51" y="349"/>
                </a:cubicBezTo>
                <a:cubicBezTo>
                  <a:pt x="51" y="349"/>
                  <a:pt x="51" y="349"/>
                  <a:pt x="51" y="349"/>
                </a:cubicBezTo>
                <a:cubicBezTo>
                  <a:pt x="34" y="386"/>
                  <a:pt x="34" y="386"/>
                  <a:pt x="34" y="386"/>
                </a:cubicBezTo>
                <a:cubicBezTo>
                  <a:pt x="40" y="403"/>
                  <a:pt x="40" y="403"/>
                  <a:pt x="40" y="403"/>
                </a:cubicBezTo>
                <a:cubicBezTo>
                  <a:pt x="40" y="403"/>
                  <a:pt x="40" y="403"/>
                  <a:pt x="40" y="403"/>
                </a:cubicBezTo>
                <a:cubicBezTo>
                  <a:pt x="30" y="455"/>
                  <a:pt x="30" y="455"/>
                  <a:pt x="30" y="455"/>
                </a:cubicBezTo>
                <a:cubicBezTo>
                  <a:pt x="56" y="540"/>
                  <a:pt x="56" y="540"/>
                  <a:pt x="56" y="540"/>
                </a:cubicBezTo>
                <a:cubicBezTo>
                  <a:pt x="102" y="537"/>
                  <a:pt x="102" y="537"/>
                  <a:pt x="102" y="537"/>
                </a:cubicBezTo>
                <a:cubicBezTo>
                  <a:pt x="136" y="511"/>
                  <a:pt x="136" y="511"/>
                  <a:pt x="136" y="511"/>
                </a:cubicBezTo>
                <a:cubicBezTo>
                  <a:pt x="119" y="449"/>
                  <a:pt x="119" y="449"/>
                  <a:pt x="119" y="449"/>
                </a:cubicBezTo>
                <a:cubicBezTo>
                  <a:pt x="119" y="448"/>
                  <a:pt x="119" y="448"/>
                  <a:pt x="119" y="448"/>
                </a:cubicBezTo>
                <a:cubicBezTo>
                  <a:pt x="243" y="371"/>
                  <a:pt x="243" y="371"/>
                  <a:pt x="243" y="371"/>
                </a:cubicBezTo>
                <a:cubicBezTo>
                  <a:pt x="312" y="347"/>
                  <a:pt x="312" y="347"/>
                  <a:pt x="312" y="347"/>
                </a:cubicBezTo>
                <a:cubicBezTo>
                  <a:pt x="302" y="302"/>
                  <a:pt x="302" y="302"/>
                  <a:pt x="302" y="302"/>
                </a:cubicBezTo>
                <a:cubicBezTo>
                  <a:pt x="302" y="302"/>
                  <a:pt x="302" y="302"/>
                  <a:pt x="303" y="302"/>
                </a:cubicBezTo>
                <a:cubicBezTo>
                  <a:pt x="385" y="221"/>
                  <a:pt x="385" y="221"/>
                  <a:pt x="385" y="221"/>
                </a:cubicBezTo>
                <a:cubicBezTo>
                  <a:pt x="377" y="159"/>
                  <a:pt x="377" y="159"/>
                  <a:pt x="377" y="159"/>
                </a:cubicBezTo>
                <a:cubicBezTo>
                  <a:pt x="377" y="159"/>
                  <a:pt x="377" y="159"/>
                  <a:pt x="377" y="159"/>
                </a:cubicBezTo>
                <a:cubicBezTo>
                  <a:pt x="384" y="133"/>
                  <a:pt x="384" y="133"/>
                  <a:pt x="384" y="133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2" name="Freeform 38"/>
          <p:cNvSpPr>
            <a:spLocks/>
          </p:cNvSpPr>
          <p:nvPr/>
        </p:nvSpPr>
        <p:spPr bwMode="auto">
          <a:xfrm>
            <a:off x="4354513" y="3198813"/>
            <a:ext cx="93663" cy="160338"/>
          </a:xfrm>
          <a:custGeom>
            <a:avLst/>
            <a:gdLst/>
            <a:ahLst/>
            <a:cxnLst>
              <a:cxn ang="0">
                <a:pos x="59" y="0"/>
              </a:cxn>
              <a:cxn ang="0">
                <a:pos x="49" y="13"/>
              </a:cxn>
              <a:cxn ang="0">
                <a:pos x="19" y="44"/>
              </a:cxn>
              <a:cxn ang="0">
                <a:pos x="0" y="101"/>
              </a:cxn>
            </a:cxnLst>
            <a:rect l="0" t="0" r="r" b="b"/>
            <a:pathLst>
              <a:path w="59" h="101">
                <a:moveTo>
                  <a:pt x="59" y="0"/>
                </a:moveTo>
                <a:lnTo>
                  <a:pt x="49" y="13"/>
                </a:lnTo>
                <a:lnTo>
                  <a:pt x="19" y="44"/>
                </a:lnTo>
                <a:lnTo>
                  <a:pt x="0" y="101"/>
                </a:ln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3" name="Line 39"/>
          <p:cNvSpPr>
            <a:spLocks noChangeShapeType="1"/>
          </p:cNvSpPr>
          <p:nvPr/>
        </p:nvSpPr>
        <p:spPr bwMode="auto">
          <a:xfrm>
            <a:off x="2092325" y="2873375"/>
            <a:ext cx="30163" cy="4763"/>
          </a:xfrm>
          <a:prstGeom prst="line">
            <a:avLst/>
          </a:pr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4" name="Freeform 40"/>
          <p:cNvSpPr>
            <a:spLocks/>
          </p:cNvSpPr>
          <p:nvPr/>
        </p:nvSpPr>
        <p:spPr bwMode="auto">
          <a:xfrm>
            <a:off x="1631950" y="2830513"/>
            <a:ext cx="127000" cy="233363"/>
          </a:xfrm>
          <a:custGeom>
            <a:avLst/>
            <a:gdLst/>
            <a:ahLst/>
            <a:cxnLst>
              <a:cxn ang="0">
                <a:pos x="29" y="101"/>
              </a:cxn>
              <a:cxn ang="0">
                <a:pos x="28" y="101"/>
              </a:cxn>
              <a:cxn ang="0">
                <a:pos x="25" y="97"/>
              </a:cxn>
              <a:cxn ang="0">
                <a:pos x="9" y="83"/>
              </a:cxn>
              <a:cxn ang="0">
                <a:pos x="9" y="83"/>
              </a:cxn>
              <a:cxn ang="0">
                <a:pos x="12" y="46"/>
              </a:cxn>
              <a:cxn ang="0">
                <a:pos x="13" y="40"/>
              </a:cxn>
              <a:cxn ang="0">
                <a:pos x="1" y="25"/>
              </a:cxn>
              <a:cxn ang="0">
                <a:pos x="1" y="24"/>
              </a:cxn>
              <a:cxn ang="0">
                <a:pos x="13" y="0"/>
              </a:cxn>
              <a:cxn ang="0">
                <a:pos x="14" y="0"/>
              </a:cxn>
              <a:cxn ang="0">
                <a:pos x="14" y="0"/>
              </a:cxn>
              <a:cxn ang="0">
                <a:pos x="55" y="37"/>
              </a:cxn>
              <a:cxn ang="0">
                <a:pos x="55" y="38"/>
              </a:cxn>
              <a:cxn ang="0">
                <a:pos x="29" y="98"/>
              </a:cxn>
              <a:cxn ang="0">
                <a:pos x="29" y="100"/>
              </a:cxn>
              <a:cxn ang="0">
                <a:pos x="29" y="101"/>
              </a:cxn>
              <a:cxn ang="0">
                <a:pos x="29" y="101"/>
              </a:cxn>
            </a:cxnLst>
            <a:rect l="0" t="0" r="r" b="b"/>
            <a:pathLst>
              <a:path w="55" h="101">
                <a:moveTo>
                  <a:pt x="29" y="101"/>
                </a:moveTo>
                <a:cubicBezTo>
                  <a:pt x="28" y="101"/>
                  <a:pt x="28" y="101"/>
                  <a:pt x="28" y="101"/>
                </a:cubicBezTo>
                <a:cubicBezTo>
                  <a:pt x="25" y="97"/>
                  <a:pt x="25" y="97"/>
                  <a:pt x="25" y="97"/>
                </a:cubicBezTo>
                <a:cubicBezTo>
                  <a:pt x="9" y="83"/>
                  <a:pt x="9" y="83"/>
                  <a:pt x="9" y="83"/>
                </a:cubicBezTo>
                <a:cubicBezTo>
                  <a:pt x="9" y="83"/>
                  <a:pt x="9" y="83"/>
                  <a:pt x="9" y="83"/>
                </a:cubicBezTo>
                <a:cubicBezTo>
                  <a:pt x="12" y="46"/>
                  <a:pt x="12" y="46"/>
                  <a:pt x="12" y="46"/>
                </a:cubicBezTo>
                <a:cubicBezTo>
                  <a:pt x="13" y="40"/>
                  <a:pt x="13" y="40"/>
                  <a:pt x="13" y="40"/>
                </a:cubicBezTo>
                <a:cubicBezTo>
                  <a:pt x="1" y="25"/>
                  <a:pt x="1" y="25"/>
                  <a:pt x="1" y="25"/>
                </a:cubicBezTo>
                <a:cubicBezTo>
                  <a:pt x="0" y="24"/>
                  <a:pt x="0" y="24"/>
                  <a:pt x="1" y="24"/>
                </a:cubicBezTo>
                <a:cubicBezTo>
                  <a:pt x="13" y="0"/>
                  <a:pt x="13" y="0"/>
                  <a:pt x="13" y="0"/>
                </a:cubicBezTo>
                <a:cubicBezTo>
                  <a:pt x="13" y="0"/>
                  <a:pt x="13" y="0"/>
                  <a:pt x="14" y="0"/>
                </a:cubicBezTo>
                <a:cubicBezTo>
                  <a:pt x="14" y="0"/>
                  <a:pt x="14" y="0"/>
                  <a:pt x="14" y="0"/>
                </a:cubicBezTo>
                <a:cubicBezTo>
                  <a:pt x="55" y="37"/>
                  <a:pt x="55" y="37"/>
                  <a:pt x="55" y="37"/>
                </a:cubicBezTo>
                <a:cubicBezTo>
                  <a:pt x="55" y="37"/>
                  <a:pt x="55" y="37"/>
                  <a:pt x="55" y="38"/>
                </a:cubicBezTo>
                <a:cubicBezTo>
                  <a:pt x="29" y="98"/>
                  <a:pt x="29" y="98"/>
                  <a:pt x="29" y="98"/>
                </a:cubicBezTo>
                <a:cubicBezTo>
                  <a:pt x="29" y="100"/>
                  <a:pt x="29" y="100"/>
                  <a:pt x="29" y="100"/>
                </a:cubicBezTo>
                <a:cubicBezTo>
                  <a:pt x="29" y="100"/>
                  <a:pt x="29" y="101"/>
                  <a:pt x="29" y="101"/>
                </a:cubicBezTo>
                <a:cubicBezTo>
                  <a:pt x="29" y="101"/>
                  <a:pt x="29" y="101"/>
                  <a:pt x="29" y="101"/>
                </a:cubicBez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5" name="Freeform 41"/>
          <p:cNvSpPr>
            <a:spLocks/>
          </p:cNvSpPr>
          <p:nvPr/>
        </p:nvSpPr>
        <p:spPr bwMode="auto">
          <a:xfrm>
            <a:off x="2084388" y="2776538"/>
            <a:ext cx="417513" cy="236538"/>
          </a:xfrm>
          <a:custGeom>
            <a:avLst/>
            <a:gdLst/>
            <a:ahLst/>
            <a:cxnLst>
              <a:cxn ang="0">
                <a:pos x="17" y="43"/>
              </a:cxn>
              <a:cxn ang="0">
                <a:pos x="17" y="43"/>
              </a:cxn>
              <a:cxn ang="0">
                <a:pos x="23" y="46"/>
              </a:cxn>
              <a:cxn ang="0">
                <a:pos x="24" y="45"/>
              </a:cxn>
              <a:cxn ang="0">
                <a:pos x="37" y="21"/>
              </a:cxn>
              <a:cxn ang="0">
                <a:pos x="86" y="5"/>
              </a:cxn>
              <a:cxn ang="0">
                <a:pos x="88" y="5"/>
              </a:cxn>
              <a:cxn ang="0">
                <a:pos x="103" y="0"/>
              </a:cxn>
              <a:cxn ang="0">
                <a:pos x="121" y="32"/>
              </a:cxn>
              <a:cxn ang="0">
                <a:pos x="122" y="32"/>
              </a:cxn>
              <a:cxn ang="0">
                <a:pos x="150" y="37"/>
              </a:cxn>
              <a:cxn ang="0">
                <a:pos x="151" y="39"/>
              </a:cxn>
              <a:cxn ang="0">
                <a:pos x="164" y="64"/>
              </a:cxn>
              <a:cxn ang="0">
                <a:pos x="180" y="93"/>
              </a:cxn>
              <a:cxn ang="0">
                <a:pos x="105" y="102"/>
              </a:cxn>
              <a:cxn ang="0">
                <a:pos x="47" y="85"/>
              </a:cxn>
              <a:cxn ang="0">
                <a:pos x="45" y="85"/>
              </a:cxn>
              <a:cxn ang="0">
                <a:pos x="36" y="82"/>
              </a:cxn>
              <a:cxn ang="0">
                <a:pos x="0" y="53"/>
              </a:cxn>
              <a:cxn ang="0">
                <a:pos x="3" y="42"/>
              </a:cxn>
            </a:cxnLst>
            <a:rect l="0" t="0" r="r" b="b"/>
            <a:pathLst>
              <a:path w="180" h="102">
                <a:moveTo>
                  <a:pt x="17" y="43"/>
                </a:moveTo>
                <a:cubicBezTo>
                  <a:pt x="17" y="43"/>
                  <a:pt x="17" y="43"/>
                  <a:pt x="17" y="43"/>
                </a:cubicBezTo>
                <a:cubicBezTo>
                  <a:pt x="23" y="46"/>
                  <a:pt x="23" y="46"/>
                  <a:pt x="23" y="46"/>
                </a:cubicBezTo>
                <a:cubicBezTo>
                  <a:pt x="24" y="46"/>
                  <a:pt x="24" y="46"/>
                  <a:pt x="24" y="45"/>
                </a:cubicBezTo>
                <a:cubicBezTo>
                  <a:pt x="37" y="21"/>
                  <a:pt x="37" y="21"/>
                  <a:pt x="37" y="21"/>
                </a:cubicBezTo>
                <a:cubicBezTo>
                  <a:pt x="86" y="5"/>
                  <a:pt x="86" y="5"/>
                  <a:pt x="86" y="5"/>
                </a:cubicBezTo>
                <a:cubicBezTo>
                  <a:pt x="88" y="5"/>
                  <a:pt x="88" y="5"/>
                  <a:pt x="88" y="5"/>
                </a:cubicBezTo>
                <a:cubicBezTo>
                  <a:pt x="103" y="0"/>
                  <a:pt x="103" y="0"/>
                  <a:pt x="103" y="0"/>
                </a:cubicBezTo>
                <a:cubicBezTo>
                  <a:pt x="121" y="32"/>
                  <a:pt x="121" y="32"/>
                  <a:pt x="121" y="32"/>
                </a:cubicBezTo>
                <a:cubicBezTo>
                  <a:pt x="122" y="32"/>
                  <a:pt x="122" y="32"/>
                  <a:pt x="122" y="32"/>
                </a:cubicBezTo>
                <a:cubicBezTo>
                  <a:pt x="150" y="37"/>
                  <a:pt x="150" y="37"/>
                  <a:pt x="150" y="37"/>
                </a:cubicBezTo>
                <a:cubicBezTo>
                  <a:pt x="151" y="39"/>
                  <a:pt x="151" y="39"/>
                  <a:pt x="151" y="39"/>
                </a:cubicBezTo>
                <a:cubicBezTo>
                  <a:pt x="164" y="64"/>
                  <a:pt x="164" y="64"/>
                  <a:pt x="164" y="64"/>
                </a:cubicBezTo>
                <a:cubicBezTo>
                  <a:pt x="180" y="93"/>
                  <a:pt x="180" y="93"/>
                  <a:pt x="180" y="93"/>
                </a:cubicBezTo>
                <a:cubicBezTo>
                  <a:pt x="105" y="102"/>
                  <a:pt x="105" y="102"/>
                  <a:pt x="105" y="102"/>
                </a:cubicBezTo>
                <a:cubicBezTo>
                  <a:pt x="47" y="85"/>
                  <a:pt x="47" y="85"/>
                  <a:pt x="47" y="85"/>
                </a:cubicBezTo>
                <a:cubicBezTo>
                  <a:pt x="45" y="85"/>
                  <a:pt x="45" y="85"/>
                  <a:pt x="45" y="85"/>
                </a:cubicBezTo>
                <a:cubicBezTo>
                  <a:pt x="36" y="82"/>
                  <a:pt x="36" y="82"/>
                  <a:pt x="36" y="82"/>
                </a:cubicBezTo>
                <a:cubicBezTo>
                  <a:pt x="0" y="53"/>
                  <a:pt x="0" y="53"/>
                  <a:pt x="0" y="53"/>
                </a:cubicBezTo>
                <a:cubicBezTo>
                  <a:pt x="3" y="42"/>
                  <a:pt x="3" y="42"/>
                  <a:pt x="3" y="42"/>
                </a:cubicBezTo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6" name="Freeform 42"/>
          <p:cNvSpPr>
            <a:spLocks/>
          </p:cNvSpPr>
          <p:nvPr/>
        </p:nvSpPr>
        <p:spPr bwMode="auto">
          <a:xfrm>
            <a:off x="2093913" y="2862263"/>
            <a:ext cx="28575" cy="11113"/>
          </a:xfrm>
          <a:custGeom>
            <a:avLst/>
            <a:gdLst/>
            <a:ahLst/>
            <a:cxnLst>
              <a:cxn ang="0">
                <a:pos x="18" y="7"/>
              </a:cxn>
              <a:cxn ang="0">
                <a:pos x="2" y="0"/>
              </a:cxn>
              <a:cxn ang="0">
                <a:pos x="0" y="4"/>
              </a:cxn>
            </a:cxnLst>
            <a:rect l="0" t="0" r="r" b="b"/>
            <a:pathLst>
              <a:path w="18" h="7">
                <a:moveTo>
                  <a:pt x="18" y="7"/>
                </a:moveTo>
                <a:lnTo>
                  <a:pt x="2" y="0"/>
                </a:lnTo>
                <a:lnTo>
                  <a:pt x="0" y="4"/>
                </a:lnTo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7" name="Freeform 43"/>
          <p:cNvSpPr>
            <a:spLocks/>
          </p:cNvSpPr>
          <p:nvPr/>
        </p:nvSpPr>
        <p:spPr bwMode="auto">
          <a:xfrm>
            <a:off x="2379663" y="2276475"/>
            <a:ext cx="450850" cy="655638"/>
          </a:xfrm>
          <a:custGeom>
            <a:avLst/>
            <a:gdLst/>
            <a:ahLst/>
            <a:cxnLst>
              <a:cxn ang="0">
                <a:pos x="186" y="86"/>
              </a:cxn>
              <a:cxn ang="0">
                <a:pos x="194" y="131"/>
              </a:cxn>
              <a:cxn ang="0">
                <a:pos x="157" y="178"/>
              </a:cxn>
              <a:cxn ang="0">
                <a:pos x="156" y="179"/>
              </a:cxn>
              <a:cxn ang="0">
                <a:pos x="116" y="226"/>
              </a:cxn>
              <a:cxn ang="0">
                <a:pos x="116" y="227"/>
              </a:cxn>
              <a:cxn ang="0">
                <a:pos x="130" y="243"/>
              </a:cxn>
              <a:cxn ang="0">
                <a:pos x="91" y="282"/>
              </a:cxn>
              <a:cxn ang="0">
                <a:pos x="67" y="268"/>
              </a:cxn>
              <a:cxn ang="0">
                <a:pos x="76" y="193"/>
              </a:cxn>
              <a:cxn ang="0">
                <a:pos x="75" y="192"/>
              </a:cxn>
              <a:cxn ang="0">
                <a:pos x="74" y="192"/>
              </a:cxn>
              <a:cxn ang="0">
                <a:pos x="53" y="214"/>
              </a:cxn>
              <a:cxn ang="0">
                <a:pos x="39" y="228"/>
              </a:cxn>
              <a:cxn ang="0">
                <a:pos x="14" y="214"/>
              </a:cxn>
              <a:cxn ang="0">
                <a:pos x="14" y="199"/>
              </a:cxn>
              <a:cxn ang="0">
                <a:pos x="14" y="197"/>
              </a:cxn>
              <a:cxn ang="0">
                <a:pos x="14" y="186"/>
              </a:cxn>
              <a:cxn ang="0">
                <a:pos x="14" y="186"/>
              </a:cxn>
              <a:cxn ang="0">
                <a:pos x="0" y="160"/>
              </a:cxn>
              <a:cxn ang="0">
                <a:pos x="8" y="141"/>
              </a:cxn>
              <a:cxn ang="0">
                <a:pos x="45" y="105"/>
              </a:cxn>
              <a:cxn ang="0">
                <a:pos x="53" y="110"/>
              </a:cxn>
              <a:cxn ang="0">
                <a:pos x="65" y="116"/>
              </a:cxn>
              <a:cxn ang="0">
                <a:pos x="66" y="116"/>
              </a:cxn>
              <a:cxn ang="0">
                <a:pos x="75" y="101"/>
              </a:cxn>
              <a:cxn ang="0">
                <a:pos x="75" y="100"/>
              </a:cxn>
              <a:cxn ang="0">
                <a:pos x="58" y="83"/>
              </a:cxn>
              <a:cxn ang="0">
                <a:pos x="70" y="67"/>
              </a:cxn>
              <a:cxn ang="0">
                <a:pos x="89" y="101"/>
              </a:cxn>
              <a:cxn ang="0">
                <a:pos x="90" y="101"/>
              </a:cxn>
              <a:cxn ang="0">
                <a:pos x="91" y="100"/>
              </a:cxn>
              <a:cxn ang="0">
                <a:pos x="97" y="70"/>
              </a:cxn>
              <a:cxn ang="0">
                <a:pos x="144" y="45"/>
              </a:cxn>
              <a:cxn ang="0">
                <a:pos x="144" y="44"/>
              </a:cxn>
              <a:cxn ang="0">
                <a:pos x="144" y="43"/>
              </a:cxn>
              <a:cxn ang="0">
                <a:pos x="111" y="10"/>
              </a:cxn>
              <a:cxn ang="0">
                <a:pos x="149" y="0"/>
              </a:cxn>
              <a:cxn ang="0">
                <a:pos x="166" y="46"/>
              </a:cxn>
              <a:cxn ang="0">
                <a:pos x="164" y="72"/>
              </a:cxn>
              <a:cxn ang="0">
                <a:pos x="164" y="73"/>
              </a:cxn>
              <a:cxn ang="0">
                <a:pos x="183" y="84"/>
              </a:cxn>
            </a:cxnLst>
            <a:rect l="0" t="0" r="r" b="b"/>
            <a:pathLst>
              <a:path w="194" h="282">
                <a:moveTo>
                  <a:pt x="186" y="86"/>
                </a:moveTo>
                <a:cubicBezTo>
                  <a:pt x="194" y="131"/>
                  <a:pt x="194" y="131"/>
                  <a:pt x="194" y="131"/>
                </a:cubicBezTo>
                <a:cubicBezTo>
                  <a:pt x="157" y="178"/>
                  <a:pt x="157" y="178"/>
                  <a:pt x="157" y="178"/>
                </a:cubicBezTo>
                <a:cubicBezTo>
                  <a:pt x="156" y="179"/>
                  <a:pt x="156" y="179"/>
                  <a:pt x="156" y="179"/>
                </a:cubicBezTo>
                <a:cubicBezTo>
                  <a:pt x="116" y="226"/>
                  <a:pt x="116" y="226"/>
                  <a:pt x="116" y="226"/>
                </a:cubicBezTo>
                <a:cubicBezTo>
                  <a:pt x="115" y="227"/>
                  <a:pt x="115" y="227"/>
                  <a:pt x="116" y="227"/>
                </a:cubicBezTo>
                <a:cubicBezTo>
                  <a:pt x="130" y="243"/>
                  <a:pt x="130" y="243"/>
                  <a:pt x="130" y="243"/>
                </a:cubicBezTo>
                <a:cubicBezTo>
                  <a:pt x="91" y="282"/>
                  <a:pt x="91" y="282"/>
                  <a:pt x="91" y="282"/>
                </a:cubicBezTo>
                <a:cubicBezTo>
                  <a:pt x="67" y="268"/>
                  <a:pt x="67" y="268"/>
                  <a:pt x="67" y="268"/>
                </a:cubicBezTo>
                <a:cubicBezTo>
                  <a:pt x="76" y="193"/>
                  <a:pt x="76" y="193"/>
                  <a:pt x="76" y="193"/>
                </a:cubicBezTo>
                <a:cubicBezTo>
                  <a:pt x="76" y="192"/>
                  <a:pt x="76" y="192"/>
                  <a:pt x="75" y="192"/>
                </a:cubicBezTo>
                <a:cubicBezTo>
                  <a:pt x="75" y="192"/>
                  <a:pt x="75" y="192"/>
                  <a:pt x="74" y="192"/>
                </a:cubicBezTo>
                <a:cubicBezTo>
                  <a:pt x="53" y="214"/>
                  <a:pt x="53" y="214"/>
                  <a:pt x="53" y="214"/>
                </a:cubicBezTo>
                <a:cubicBezTo>
                  <a:pt x="39" y="228"/>
                  <a:pt x="39" y="228"/>
                  <a:pt x="39" y="228"/>
                </a:cubicBezTo>
                <a:cubicBezTo>
                  <a:pt x="14" y="214"/>
                  <a:pt x="14" y="214"/>
                  <a:pt x="14" y="214"/>
                </a:cubicBezTo>
                <a:cubicBezTo>
                  <a:pt x="14" y="199"/>
                  <a:pt x="14" y="199"/>
                  <a:pt x="14" y="199"/>
                </a:cubicBezTo>
                <a:cubicBezTo>
                  <a:pt x="14" y="197"/>
                  <a:pt x="14" y="197"/>
                  <a:pt x="14" y="197"/>
                </a:cubicBezTo>
                <a:cubicBezTo>
                  <a:pt x="14" y="186"/>
                  <a:pt x="14" y="186"/>
                  <a:pt x="14" y="186"/>
                </a:cubicBezTo>
                <a:cubicBezTo>
                  <a:pt x="14" y="186"/>
                  <a:pt x="14" y="186"/>
                  <a:pt x="14" y="186"/>
                </a:cubicBezTo>
                <a:cubicBezTo>
                  <a:pt x="0" y="160"/>
                  <a:pt x="0" y="160"/>
                  <a:pt x="0" y="160"/>
                </a:cubicBezTo>
                <a:cubicBezTo>
                  <a:pt x="8" y="141"/>
                  <a:pt x="8" y="141"/>
                  <a:pt x="8" y="141"/>
                </a:cubicBezTo>
                <a:cubicBezTo>
                  <a:pt x="45" y="105"/>
                  <a:pt x="45" y="105"/>
                  <a:pt x="45" y="105"/>
                </a:cubicBezTo>
                <a:cubicBezTo>
                  <a:pt x="53" y="110"/>
                  <a:pt x="53" y="110"/>
                  <a:pt x="53" y="110"/>
                </a:cubicBezTo>
                <a:cubicBezTo>
                  <a:pt x="65" y="116"/>
                  <a:pt x="65" y="116"/>
                  <a:pt x="65" y="116"/>
                </a:cubicBezTo>
                <a:cubicBezTo>
                  <a:pt x="66" y="116"/>
                  <a:pt x="66" y="116"/>
                  <a:pt x="66" y="116"/>
                </a:cubicBezTo>
                <a:cubicBezTo>
                  <a:pt x="75" y="101"/>
                  <a:pt x="75" y="101"/>
                  <a:pt x="75" y="101"/>
                </a:cubicBezTo>
                <a:cubicBezTo>
                  <a:pt x="75" y="100"/>
                  <a:pt x="75" y="100"/>
                  <a:pt x="75" y="100"/>
                </a:cubicBezTo>
                <a:cubicBezTo>
                  <a:pt x="58" y="83"/>
                  <a:pt x="58" y="83"/>
                  <a:pt x="58" y="83"/>
                </a:cubicBezTo>
                <a:cubicBezTo>
                  <a:pt x="70" y="67"/>
                  <a:pt x="70" y="67"/>
                  <a:pt x="70" y="67"/>
                </a:cubicBezTo>
                <a:cubicBezTo>
                  <a:pt x="89" y="101"/>
                  <a:pt x="89" y="101"/>
                  <a:pt x="89" y="101"/>
                </a:cubicBezTo>
                <a:cubicBezTo>
                  <a:pt x="89" y="101"/>
                  <a:pt x="90" y="101"/>
                  <a:pt x="90" y="101"/>
                </a:cubicBezTo>
                <a:cubicBezTo>
                  <a:pt x="90" y="101"/>
                  <a:pt x="90" y="101"/>
                  <a:pt x="91" y="100"/>
                </a:cubicBezTo>
                <a:cubicBezTo>
                  <a:pt x="97" y="70"/>
                  <a:pt x="97" y="70"/>
                  <a:pt x="97" y="70"/>
                </a:cubicBezTo>
                <a:cubicBezTo>
                  <a:pt x="144" y="45"/>
                  <a:pt x="144" y="45"/>
                  <a:pt x="144" y="45"/>
                </a:cubicBezTo>
                <a:cubicBezTo>
                  <a:pt x="144" y="45"/>
                  <a:pt x="144" y="44"/>
                  <a:pt x="144" y="44"/>
                </a:cubicBezTo>
                <a:cubicBezTo>
                  <a:pt x="144" y="44"/>
                  <a:pt x="144" y="44"/>
                  <a:pt x="144" y="43"/>
                </a:cubicBezTo>
                <a:cubicBezTo>
                  <a:pt x="111" y="10"/>
                  <a:pt x="111" y="10"/>
                  <a:pt x="111" y="10"/>
                </a:cubicBezTo>
                <a:cubicBezTo>
                  <a:pt x="149" y="0"/>
                  <a:pt x="149" y="0"/>
                  <a:pt x="149" y="0"/>
                </a:cubicBezTo>
                <a:cubicBezTo>
                  <a:pt x="166" y="46"/>
                  <a:pt x="166" y="46"/>
                  <a:pt x="166" y="46"/>
                </a:cubicBezTo>
                <a:cubicBezTo>
                  <a:pt x="164" y="72"/>
                  <a:pt x="164" y="72"/>
                  <a:pt x="164" y="72"/>
                </a:cubicBezTo>
                <a:cubicBezTo>
                  <a:pt x="164" y="72"/>
                  <a:pt x="164" y="73"/>
                  <a:pt x="164" y="73"/>
                </a:cubicBezTo>
                <a:cubicBezTo>
                  <a:pt x="183" y="84"/>
                  <a:pt x="183" y="84"/>
                  <a:pt x="183" y="84"/>
                </a:cubicBezTo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8" name="Freeform 44"/>
          <p:cNvSpPr>
            <a:spLocks/>
          </p:cNvSpPr>
          <p:nvPr/>
        </p:nvSpPr>
        <p:spPr bwMode="auto">
          <a:xfrm>
            <a:off x="1781175" y="1852613"/>
            <a:ext cx="898525" cy="793750"/>
          </a:xfrm>
          <a:custGeom>
            <a:avLst/>
            <a:gdLst/>
            <a:ahLst/>
            <a:cxnLst>
              <a:cxn ang="0">
                <a:pos x="235" y="118"/>
              </a:cxn>
              <a:cxn ang="0">
                <a:pos x="239" y="144"/>
              </a:cxn>
              <a:cxn ang="0">
                <a:pos x="258" y="155"/>
              </a:cxn>
              <a:cxn ang="0">
                <a:pos x="301" y="106"/>
              </a:cxn>
              <a:cxn ang="0">
                <a:pos x="283" y="47"/>
              </a:cxn>
              <a:cxn ang="0">
                <a:pos x="300" y="58"/>
              </a:cxn>
              <a:cxn ang="0">
                <a:pos x="307" y="39"/>
              </a:cxn>
              <a:cxn ang="0">
                <a:pos x="326" y="42"/>
              </a:cxn>
              <a:cxn ang="0">
                <a:pos x="340" y="0"/>
              </a:cxn>
              <a:cxn ang="0">
                <a:pos x="362" y="65"/>
              </a:cxn>
              <a:cxn ang="0">
                <a:pos x="311" y="172"/>
              </a:cxn>
              <a:cxn ang="0">
                <a:pos x="251" y="248"/>
              </a:cxn>
              <a:cxn ang="0">
                <a:pos x="250" y="249"/>
              </a:cxn>
              <a:cxn ang="0">
                <a:pos x="212" y="288"/>
              </a:cxn>
              <a:cxn ang="0">
                <a:pos x="206" y="291"/>
              </a:cxn>
              <a:cxn ang="0">
                <a:pos x="186" y="274"/>
              </a:cxn>
              <a:cxn ang="0">
                <a:pos x="173" y="308"/>
              </a:cxn>
              <a:cxn ang="0">
                <a:pos x="96" y="309"/>
              </a:cxn>
              <a:cxn ang="0">
                <a:pos x="94" y="309"/>
              </a:cxn>
              <a:cxn ang="0">
                <a:pos x="60" y="342"/>
              </a:cxn>
              <a:cxn ang="0">
                <a:pos x="87" y="249"/>
              </a:cxn>
              <a:cxn ang="0">
                <a:pos x="79" y="237"/>
              </a:cxn>
              <a:cxn ang="0">
                <a:pos x="54" y="239"/>
              </a:cxn>
              <a:cxn ang="0">
                <a:pos x="48" y="254"/>
              </a:cxn>
              <a:cxn ang="0">
                <a:pos x="12" y="232"/>
              </a:cxn>
              <a:cxn ang="0">
                <a:pos x="0" y="219"/>
              </a:cxn>
              <a:cxn ang="0">
                <a:pos x="50" y="213"/>
              </a:cxn>
              <a:cxn ang="0">
                <a:pos x="64" y="207"/>
              </a:cxn>
              <a:cxn ang="0">
                <a:pos x="62" y="184"/>
              </a:cxn>
              <a:cxn ang="0">
                <a:pos x="95" y="195"/>
              </a:cxn>
              <a:cxn ang="0">
                <a:pos x="96" y="195"/>
              </a:cxn>
              <a:cxn ang="0">
                <a:pos x="128" y="167"/>
              </a:cxn>
              <a:cxn ang="0">
                <a:pos x="129" y="167"/>
              </a:cxn>
              <a:cxn ang="0">
                <a:pos x="172" y="161"/>
              </a:cxn>
              <a:cxn ang="0">
                <a:pos x="159" y="198"/>
              </a:cxn>
              <a:cxn ang="0">
                <a:pos x="192" y="200"/>
              </a:cxn>
              <a:cxn ang="0">
                <a:pos x="218" y="185"/>
              </a:cxn>
              <a:cxn ang="0">
                <a:pos x="219" y="183"/>
              </a:cxn>
              <a:cxn ang="0">
                <a:pos x="202" y="139"/>
              </a:cxn>
              <a:cxn ang="0">
                <a:pos x="181" y="113"/>
              </a:cxn>
              <a:cxn ang="0">
                <a:pos x="202" y="97"/>
              </a:cxn>
            </a:cxnLst>
            <a:rect l="0" t="0" r="r" b="b"/>
            <a:pathLst>
              <a:path w="387" h="342">
                <a:moveTo>
                  <a:pt x="203" y="98"/>
                </a:moveTo>
                <a:cubicBezTo>
                  <a:pt x="235" y="118"/>
                  <a:pt x="235" y="118"/>
                  <a:pt x="235" y="118"/>
                </a:cubicBezTo>
                <a:cubicBezTo>
                  <a:pt x="239" y="143"/>
                  <a:pt x="239" y="143"/>
                  <a:pt x="239" y="143"/>
                </a:cubicBezTo>
                <a:cubicBezTo>
                  <a:pt x="239" y="144"/>
                  <a:pt x="239" y="144"/>
                  <a:pt x="239" y="144"/>
                </a:cubicBezTo>
                <a:cubicBezTo>
                  <a:pt x="257" y="155"/>
                  <a:pt x="257" y="155"/>
                  <a:pt x="257" y="155"/>
                </a:cubicBezTo>
                <a:cubicBezTo>
                  <a:pt x="257" y="155"/>
                  <a:pt x="257" y="155"/>
                  <a:pt x="258" y="155"/>
                </a:cubicBezTo>
                <a:cubicBezTo>
                  <a:pt x="301" y="107"/>
                  <a:pt x="301" y="107"/>
                  <a:pt x="301" y="107"/>
                </a:cubicBezTo>
                <a:cubicBezTo>
                  <a:pt x="301" y="107"/>
                  <a:pt x="301" y="106"/>
                  <a:pt x="301" y="106"/>
                </a:cubicBezTo>
                <a:cubicBezTo>
                  <a:pt x="267" y="70"/>
                  <a:pt x="267" y="70"/>
                  <a:pt x="267" y="70"/>
                </a:cubicBezTo>
                <a:cubicBezTo>
                  <a:pt x="283" y="47"/>
                  <a:pt x="283" y="47"/>
                  <a:pt x="283" y="47"/>
                </a:cubicBezTo>
                <a:cubicBezTo>
                  <a:pt x="300" y="58"/>
                  <a:pt x="300" y="58"/>
                  <a:pt x="300" y="58"/>
                </a:cubicBezTo>
                <a:cubicBezTo>
                  <a:pt x="300" y="58"/>
                  <a:pt x="300" y="58"/>
                  <a:pt x="300" y="58"/>
                </a:cubicBezTo>
                <a:cubicBezTo>
                  <a:pt x="301" y="58"/>
                  <a:pt x="301" y="58"/>
                  <a:pt x="301" y="58"/>
                </a:cubicBezTo>
                <a:cubicBezTo>
                  <a:pt x="307" y="39"/>
                  <a:pt x="307" y="39"/>
                  <a:pt x="307" y="39"/>
                </a:cubicBezTo>
                <a:cubicBezTo>
                  <a:pt x="312" y="39"/>
                  <a:pt x="312" y="39"/>
                  <a:pt x="312" y="39"/>
                </a:cubicBezTo>
                <a:cubicBezTo>
                  <a:pt x="326" y="42"/>
                  <a:pt x="326" y="42"/>
                  <a:pt x="326" y="42"/>
                </a:cubicBezTo>
                <a:cubicBezTo>
                  <a:pt x="326" y="43"/>
                  <a:pt x="326" y="42"/>
                  <a:pt x="327" y="42"/>
                </a:cubicBezTo>
                <a:cubicBezTo>
                  <a:pt x="340" y="0"/>
                  <a:pt x="340" y="0"/>
                  <a:pt x="340" y="0"/>
                </a:cubicBezTo>
                <a:cubicBezTo>
                  <a:pt x="387" y="46"/>
                  <a:pt x="387" y="46"/>
                  <a:pt x="387" y="46"/>
                </a:cubicBezTo>
                <a:cubicBezTo>
                  <a:pt x="362" y="65"/>
                  <a:pt x="362" y="65"/>
                  <a:pt x="362" y="65"/>
                </a:cubicBezTo>
                <a:cubicBezTo>
                  <a:pt x="362" y="65"/>
                  <a:pt x="362" y="65"/>
                  <a:pt x="362" y="66"/>
                </a:cubicBezTo>
                <a:cubicBezTo>
                  <a:pt x="311" y="172"/>
                  <a:pt x="311" y="172"/>
                  <a:pt x="311" y="172"/>
                </a:cubicBezTo>
                <a:cubicBezTo>
                  <a:pt x="276" y="243"/>
                  <a:pt x="276" y="243"/>
                  <a:pt x="276" y="243"/>
                </a:cubicBezTo>
                <a:cubicBezTo>
                  <a:pt x="251" y="248"/>
                  <a:pt x="251" y="248"/>
                  <a:pt x="251" y="248"/>
                </a:cubicBezTo>
                <a:cubicBezTo>
                  <a:pt x="250" y="248"/>
                  <a:pt x="250" y="248"/>
                  <a:pt x="250" y="249"/>
                </a:cubicBezTo>
                <a:cubicBezTo>
                  <a:pt x="250" y="249"/>
                  <a:pt x="250" y="249"/>
                  <a:pt x="250" y="249"/>
                </a:cubicBezTo>
                <a:cubicBezTo>
                  <a:pt x="261" y="270"/>
                  <a:pt x="261" y="270"/>
                  <a:pt x="261" y="270"/>
                </a:cubicBezTo>
                <a:cubicBezTo>
                  <a:pt x="212" y="288"/>
                  <a:pt x="212" y="288"/>
                  <a:pt x="212" y="288"/>
                </a:cubicBezTo>
                <a:cubicBezTo>
                  <a:pt x="210" y="289"/>
                  <a:pt x="210" y="289"/>
                  <a:pt x="210" y="289"/>
                </a:cubicBezTo>
                <a:cubicBezTo>
                  <a:pt x="206" y="291"/>
                  <a:pt x="206" y="291"/>
                  <a:pt x="206" y="291"/>
                </a:cubicBezTo>
                <a:cubicBezTo>
                  <a:pt x="186" y="274"/>
                  <a:pt x="186" y="274"/>
                  <a:pt x="186" y="274"/>
                </a:cubicBezTo>
                <a:cubicBezTo>
                  <a:pt x="186" y="274"/>
                  <a:pt x="186" y="274"/>
                  <a:pt x="186" y="274"/>
                </a:cubicBezTo>
                <a:cubicBezTo>
                  <a:pt x="185" y="274"/>
                  <a:pt x="185" y="274"/>
                  <a:pt x="185" y="274"/>
                </a:cubicBezTo>
                <a:cubicBezTo>
                  <a:pt x="173" y="308"/>
                  <a:pt x="173" y="308"/>
                  <a:pt x="173" y="308"/>
                </a:cubicBezTo>
                <a:cubicBezTo>
                  <a:pt x="109" y="325"/>
                  <a:pt x="109" y="325"/>
                  <a:pt x="109" y="325"/>
                </a:cubicBezTo>
                <a:cubicBezTo>
                  <a:pt x="96" y="309"/>
                  <a:pt x="96" y="309"/>
                  <a:pt x="96" y="309"/>
                </a:cubicBezTo>
                <a:cubicBezTo>
                  <a:pt x="96" y="308"/>
                  <a:pt x="95" y="308"/>
                  <a:pt x="95" y="308"/>
                </a:cubicBezTo>
                <a:cubicBezTo>
                  <a:pt x="95" y="308"/>
                  <a:pt x="95" y="309"/>
                  <a:pt x="94" y="309"/>
                </a:cubicBezTo>
                <a:cubicBezTo>
                  <a:pt x="88" y="332"/>
                  <a:pt x="88" y="332"/>
                  <a:pt x="88" y="332"/>
                </a:cubicBezTo>
                <a:cubicBezTo>
                  <a:pt x="60" y="342"/>
                  <a:pt x="60" y="342"/>
                  <a:pt x="60" y="342"/>
                </a:cubicBezTo>
                <a:cubicBezTo>
                  <a:pt x="53" y="309"/>
                  <a:pt x="53" y="309"/>
                  <a:pt x="53" y="309"/>
                </a:cubicBezTo>
                <a:cubicBezTo>
                  <a:pt x="87" y="249"/>
                  <a:pt x="87" y="249"/>
                  <a:pt x="87" y="249"/>
                </a:cubicBezTo>
                <a:cubicBezTo>
                  <a:pt x="87" y="249"/>
                  <a:pt x="87" y="249"/>
                  <a:pt x="87" y="248"/>
                </a:cubicBezTo>
                <a:cubicBezTo>
                  <a:pt x="79" y="237"/>
                  <a:pt x="79" y="237"/>
                  <a:pt x="79" y="237"/>
                </a:cubicBezTo>
                <a:cubicBezTo>
                  <a:pt x="78" y="237"/>
                  <a:pt x="78" y="237"/>
                  <a:pt x="78" y="237"/>
                </a:cubicBezTo>
                <a:cubicBezTo>
                  <a:pt x="54" y="239"/>
                  <a:pt x="54" y="239"/>
                  <a:pt x="54" y="239"/>
                </a:cubicBezTo>
                <a:cubicBezTo>
                  <a:pt x="54" y="240"/>
                  <a:pt x="54" y="240"/>
                  <a:pt x="54" y="240"/>
                </a:cubicBezTo>
                <a:cubicBezTo>
                  <a:pt x="48" y="254"/>
                  <a:pt x="48" y="254"/>
                  <a:pt x="48" y="254"/>
                </a:cubicBezTo>
                <a:cubicBezTo>
                  <a:pt x="17" y="260"/>
                  <a:pt x="17" y="260"/>
                  <a:pt x="17" y="260"/>
                </a:cubicBezTo>
                <a:cubicBezTo>
                  <a:pt x="12" y="232"/>
                  <a:pt x="12" y="232"/>
                  <a:pt x="12" y="232"/>
                </a:cubicBezTo>
                <a:cubicBezTo>
                  <a:pt x="12" y="232"/>
                  <a:pt x="12" y="232"/>
                  <a:pt x="12" y="232"/>
                </a:cubicBezTo>
                <a:cubicBezTo>
                  <a:pt x="0" y="219"/>
                  <a:pt x="0" y="219"/>
                  <a:pt x="0" y="219"/>
                </a:cubicBezTo>
                <a:cubicBezTo>
                  <a:pt x="0" y="201"/>
                  <a:pt x="0" y="201"/>
                  <a:pt x="0" y="201"/>
                </a:cubicBezTo>
                <a:cubicBezTo>
                  <a:pt x="50" y="213"/>
                  <a:pt x="50" y="213"/>
                  <a:pt x="50" y="213"/>
                </a:cubicBezTo>
                <a:cubicBezTo>
                  <a:pt x="51" y="213"/>
                  <a:pt x="51" y="213"/>
                  <a:pt x="51" y="213"/>
                </a:cubicBezTo>
                <a:cubicBezTo>
                  <a:pt x="64" y="207"/>
                  <a:pt x="64" y="207"/>
                  <a:pt x="64" y="207"/>
                </a:cubicBezTo>
                <a:cubicBezTo>
                  <a:pt x="64" y="206"/>
                  <a:pt x="64" y="206"/>
                  <a:pt x="64" y="206"/>
                </a:cubicBezTo>
                <a:cubicBezTo>
                  <a:pt x="62" y="184"/>
                  <a:pt x="62" y="184"/>
                  <a:pt x="62" y="184"/>
                </a:cubicBezTo>
                <a:cubicBezTo>
                  <a:pt x="76" y="179"/>
                  <a:pt x="76" y="179"/>
                  <a:pt x="76" y="179"/>
                </a:cubicBezTo>
                <a:cubicBezTo>
                  <a:pt x="95" y="195"/>
                  <a:pt x="95" y="195"/>
                  <a:pt x="95" y="195"/>
                </a:cubicBezTo>
                <a:cubicBezTo>
                  <a:pt x="95" y="196"/>
                  <a:pt x="95" y="196"/>
                  <a:pt x="95" y="196"/>
                </a:cubicBezTo>
                <a:cubicBezTo>
                  <a:pt x="96" y="196"/>
                  <a:pt x="96" y="195"/>
                  <a:pt x="96" y="195"/>
                </a:cubicBezTo>
                <a:cubicBezTo>
                  <a:pt x="105" y="149"/>
                  <a:pt x="105" y="149"/>
                  <a:pt x="105" y="149"/>
                </a:cubicBezTo>
                <a:cubicBezTo>
                  <a:pt x="128" y="167"/>
                  <a:pt x="128" y="167"/>
                  <a:pt x="128" y="167"/>
                </a:cubicBezTo>
                <a:cubicBezTo>
                  <a:pt x="128" y="168"/>
                  <a:pt x="128" y="168"/>
                  <a:pt x="128" y="168"/>
                </a:cubicBezTo>
                <a:cubicBezTo>
                  <a:pt x="128" y="168"/>
                  <a:pt x="129" y="167"/>
                  <a:pt x="129" y="167"/>
                </a:cubicBezTo>
                <a:cubicBezTo>
                  <a:pt x="145" y="142"/>
                  <a:pt x="145" y="142"/>
                  <a:pt x="145" y="142"/>
                </a:cubicBezTo>
                <a:cubicBezTo>
                  <a:pt x="172" y="161"/>
                  <a:pt x="172" y="161"/>
                  <a:pt x="172" y="161"/>
                </a:cubicBezTo>
                <a:cubicBezTo>
                  <a:pt x="159" y="197"/>
                  <a:pt x="159" y="197"/>
                  <a:pt x="159" y="197"/>
                </a:cubicBezTo>
                <a:cubicBezTo>
                  <a:pt x="159" y="197"/>
                  <a:pt x="159" y="197"/>
                  <a:pt x="159" y="198"/>
                </a:cubicBezTo>
                <a:cubicBezTo>
                  <a:pt x="160" y="198"/>
                  <a:pt x="160" y="198"/>
                  <a:pt x="160" y="198"/>
                </a:cubicBezTo>
                <a:cubicBezTo>
                  <a:pt x="192" y="200"/>
                  <a:pt x="192" y="200"/>
                  <a:pt x="192" y="200"/>
                </a:cubicBezTo>
                <a:cubicBezTo>
                  <a:pt x="192" y="200"/>
                  <a:pt x="192" y="200"/>
                  <a:pt x="193" y="200"/>
                </a:cubicBezTo>
                <a:cubicBezTo>
                  <a:pt x="218" y="185"/>
                  <a:pt x="218" y="185"/>
                  <a:pt x="218" y="185"/>
                </a:cubicBezTo>
                <a:cubicBezTo>
                  <a:pt x="219" y="185"/>
                  <a:pt x="219" y="184"/>
                  <a:pt x="219" y="184"/>
                </a:cubicBezTo>
                <a:cubicBezTo>
                  <a:pt x="219" y="184"/>
                  <a:pt x="219" y="184"/>
                  <a:pt x="219" y="183"/>
                </a:cubicBezTo>
                <a:cubicBezTo>
                  <a:pt x="202" y="163"/>
                  <a:pt x="202" y="163"/>
                  <a:pt x="202" y="163"/>
                </a:cubicBezTo>
                <a:cubicBezTo>
                  <a:pt x="202" y="139"/>
                  <a:pt x="202" y="139"/>
                  <a:pt x="202" y="139"/>
                </a:cubicBezTo>
                <a:cubicBezTo>
                  <a:pt x="202" y="138"/>
                  <a:pt x="201" y="138"/>
                  <a:pt x="201" y="138"/>
                </a:cubicBezTo>
                <a:cubicBezTo>
                  <a:pt x="181" y="113"/>
                  <a:pt x="181" y="113"/>
                  <a:pt x="181" y="113"/>
                </a:cubicBezTo>
                <a:cubicBezTo>
                  <a:pt x="201" y="97"/>
                  <a:pt x="201" y="97"/>
                  <a:pt x="201" y="97"/>
                </a:cubicBezTo>
                <a:cubicBezTo>
                  <a:pt x="202" y="97"/>
                  <a:pt x="202" y="97"/>
                  <a:pt x="202" y="97"/>
                </a:cubicBezTo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9" name="Freeform 45"/>
          <p:cNvSpPr>
            <a:spLocks/>
          </p:cNvSpPr>
          <p:nvPr/>
        </p:nvSpPr>
        <p:spPr bwMode="auto">
          <a:xfrm>
            <a:off x="2787650" y="2003425"/>
            <a:ext cx="301625" cy="417513"/>
          </a:xfrm>
          <a:custGeom>
            <a:avLst/>
            <a:gdLst/>
            <a:ahLst/>
            <a:cxnLst>
              <a:cxn ang="0">
                <a:pos x="25" y="146"/>
              </a:cxn>
              <a:cxn ang="0">
                <a:pos x="35" y="169"/>
              </a:cxn>
              <a:cxn ang="0">
                <a:pos x="56" y="180"/>
              </a:cxn>
              <a:cxn ang="0">
                <a:pos x="70" y="178"/>
              </a:cxn>
              <a:cxn ang="0">
                <a:pos x="78" y="176"/>
              </a:cxn>
              <a:cxn ang="0">
                <a:pos x="107" y="163"/>
              </a:cxn>
              <a:cxn ang="0">
                <a:pos x="130" y="86"/>
              </a:cxn>
              <a:cxn ang="0">
                <a:pos x="122" y="70"/>
              </a:cxn>
              <a:cxn ang="0">
                <a:pos x="121" y="69"/>
              </a:cxn>
              <a:cxn ang="0">
                <a:pos x="107" y="40"/>
              </a:cxn>
              <a:cxn ang="0">
                <a:pos x="54" y="20"/>
              </a:cxn>
              <a:cxn ang="0">
                <a:pos x="54" y="20"/>
              </a:cxn>
              <a:cxn ang="0">
                <a:pos x="44" y="0"/>
              </a:cxn>
              <a:cxn ang="0">
                <a:pos x="4" y="12"/>
              </a:cxn>
              <a:cxn ang="0">
                <a:pos x="0" y="37"/>
              </a:cxn>
              <a:cxn ang="0">
                <a:pos x="3" y="61"/>
              </a:cxn>
              <a:cxn ang="0">
                <a:pos x="15" y="75"/>
              </a:cxn>
              <a:cxn ang="0">
                <a:pos x="15" y="76"/>
              </a:cxn>
              <a:cxn ang="0">
                <a:pos x="5" y="99"/>
              </a:cxn>
              <a:cxn ang="0">
                <a:pos x="24" y="145"/>
              </a:cxn>
            </a:cxnLst>
            <a:rect l="0" t="0" r="r" b="b"/>
            <a:pathLst>
              <a:path w="130" h="180">
                <a:moveTo>
                  <a:pt x="25" y="146"/>
                </a:moveTo>
                <a:cubicBezTo>
                  <a:pt x="35" y="169"/>
                  <a:pt x="35" y="169"/>
                  <a:pt x="35" y="169"/>
                </a:cubicBezTo>
                <a:cubicBezTo>
                  <a:pt x="56" y="180"/>
                  <a:pt x="56" y="180"/>
                  <a:pt x="56" y="180"/>
                </a:cubicBezTo>
                <a:cubicBezTo>
                  <a:pt x="70" y="178"/>
                  <a:pt x="70" y="178"/>
                  <a:pt x="70" y="178"/>
                </a:cubicBezTo>
                <a:cubicBezTo>
                  <a:pt x="78" y="176"/>
                  <a:pt x="78" y="176"/>
                  <a:pt x="78" y="176"/>
                </a:cubicBezTo>
                <a:cubicBezTo>
                  <a:pt x="107" y="163"/>
                  <a:pt x="107" y="163"/>
                  <a:pt x="107" y="163"/>
                </a:cubicBezTo>
                <a:cubicBezTo>
                  <a:pt x="130" y="86"/>
                  <a:pt x="130" y="86"/>
                  <a:pt x="130" y="86"/>
                </a:cubicBezTo>
                <a:cubicBezTo>
                  <a:pt x="122" y="70"/>
                  <a:pt x="122" y="70"/>
                  <a:pt x="122" y="70"/>
                </a:cubicBezTo>
                <a:cubicBezTo>
                  <a:pt x="121" y="69"/>
                  <a:pt x="121" y="69"/>
                  <a:pt x="121" y="69"/>
                </a:cubicBezTo>
                <a:cubicBezTo>
                  <a:pt x="107" y="40"/>
                  <a:pt x="107" y="40"/>
                  <a:pt x="107" y="40"/>
                </a:cubicBezTo>
                <a:cubicBezTo>
                  <a:pt x="54" y="20"/>
                  <a:pt x="54" y="20"/>
                  <a:pt x="54" y="20"/>
                </a:cubicBezTo>
                <a:cubicBezTo>
                  <a:pt x="54" y="20"/>
                  <a:pt x="54" y="20"/>
                  <a:pt x="54" y="20"/>
                </a:cubicBezTo>
                <a:cubicBezTo>
                  <a:pt x="44" y="0"/>
                  <a:pt x="44" y="0"/>
                  <a:pt x="44" y="0"/>
                </a:cubicBezTo>
                <a:cubicBezTo>
                  <a:pt x="4" y="12"/>
                  <a:pt x="4" y="12"/>
                  <a:pt x="4" y="12"/>
                </a:cubicBezTo>
                <a:cubicBezTo>
                  <a:pt x="0" y="37"/>
                  <a:pt x="0" y="37"/>
                  <a:pt x="0" y="37"/>
                </a:cubicBezTo>
                <a:cubicBezTo>
                  <a:pt x="3" y="61"/>
                  <a:pt x="3" y="61"/>
                  <a:pt x="3" y="61"/>
                </a:cubicBezTo>
                <a:cubicBezTo>
                  <a:pt x="15" y="75"/>
                  <a:pt x="15" y="75"/>
                  <a:pt x="15" y="75"/>
                </a:cubicBezTo>
                <a:cubicBezTo>
                  <a:pt x="15" y="75"/>
                  <a:pt x="15" y="75"/>
                  <a:pt x="15" y="76"/>
                </a:cubicBezTo>
                <a:cubicBezTo>
                  <a:pt x="5" y="99"/>
                  <a:pt x="5" y="99"/>
                  <a:pt x="5" y="99"/>
                </a:cubicBezTo>
                <a:cubicBezTo>
                  <a:pt x="24" y="145"/>
                  <a:pt x="24" y="145"/>
                  <a:pt x="24" y="145"/>
                </a:cubicBezTo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0" name="Freeform 46"/>
          <p:cNvSpPr>
            <a:spLocks/>
          </p:cNvSpPr>
          <p:nvPr/>
        </p:nvSpPr>
        <p:spPr bwMode="auto">
          <a:xfrm>
            <a:off x="2852738" y="1489075"/>
            <a:ext cx="204788" cy="204788"/>
          </a:xfrm>
          <a:custGeom>
            <a:avLst/>
            <a:gdLst/>
            <a:ahLst/>
            <a:cxnLst>
              <a:cxn ang="0">
                <a:pos x="9" y="64"/>
              </a:cxn>
              <a:cxn ang="0">
                <a:pos x="50" y="88"/>
              </a:cxn>
              <a:cxn ang="0">
                <a:pos x="61" y="70"/>
              </a:cxn>
              <a:cxn ang="0">
                <a:pos x="61" y="69"/>
              </a:cxn>
              <a:cxn ang="0">
                <a:pos x="88" y="57"/>
              </a:cxn>
              <a:cxn ang="0">
                <a:pos x="80" y="37"/>
              </a:cxn>
              <a:cxn ang="0">
                <a:pos x="46" y="47"/>
              </a:cxn>
              <a:cxn ang="0">
                <a:pos x="46" y="47"/>
              </a:cxn>
              <a:cxn ang="0">
                <a:pos x="45" y="47"/>
              </a:cxn>
              <a:cxn ang="0">
                <a:pos x="45" y="30"/>
              </a:cxn>
              <a:cxn ang="0">
                <a:pos x="46" y="29"/>
              </a:cxn>
              <a:cxn ang="0">
                <a:pos x="69" y="14"/>
              </a:cxn>
              <a:cxn ang="0">
                <a:pos x="37" y="0"/>
              </a:cxn>
              <a:cxn ang="0">
                <a:pos x="14" y="4"/>
              </a:cxn>
              <a:cxn ang="0">
                <a:pos x="0" y="27"/>
              </a:cxn>
              <a:cxn ang="0">
                <a:pos x="25" y="44"/>
              </a:cxn>
              <a:cxn ang="0">
                <a:pos x="26" y="44"/>
              </a:cxn>
              <a:cxn ang="0">
                <a:pos x="25" y="45"/>
              </a:cxn>
              <a:cxn ang="0">
                <a:pos x="9" y="64"/>
              </a:cxn>
            </a:cxnLst>
            <a:rect l="0" t="0" r="r" b="b"/>
            <a:pathLst>
              <a:path w="88" h="88">
                <a:moveTo>
                  <a:pt x="9" y="64"/>
                </a:moveTo>
                <a:cubicBezTo>
                  <a:pt x="50" y="88"/>
                  <a:pt x="50" y="88"/>
                  <a:pt x="50" y="88"/>
                </a:cubicBezTo>
                <a:cubicBezTo>
                  <a:pt x="61" y="70"/>
                  <a:pt x="61" y="70"/>
                  <a:pt x="61" y="70"/>
                </a:cubicBezTo>
                <a:cubicBezTo>
                  <a:pt x="61" y="70"/>
                  <a:pt x="61" y="70"/>
                  <a:pt x="61" y="69"/>
                </a:cubicBezTo>
                <a:cubicBezTo>
                  <a:pt x="88" y="57"/>
                  <a:pt x="88" y="57"/>
                  <a:pt x="88" y="57"/>
                </a:cubicBezTo>
                <a:cubicBezTo>
                  <a:pt x="80" y="37"/>
                  <a:pt x="80" y="37"/>
                  <a:pt x="80" y="37"/>
                </a:cubicBezTo>
                <a:cubicBezTo>
                  <a:pt x="46" y="47"/>
                  <a:pt x="46" y="47"/>
                  <a:pt x="46" y="47"/>
                </a:cubicBezTo>
                <a:cubicBezTo>
                  <a:pt x="46" y="48"/>
                  <a:pt x="46" y="48"/>
                  <a:pt x="46" y="47"/>
                </a:cubicBezTo>
                <a:cubicBezTo>
                  <a:pt x="45" y="47"/>
                  <a:pt x="45" y="47"/>
                  <a:pt x="45" y="47"/>
                </a:cubicBezTo>
                <a:cubicBezTo>
                  <a:pt x="45" y="30"/>
                  <a:pt x="45" y="30"/>
                  <a:pt x="45" y="30"/>
                </a:cubicBezTo>
                <a:cubicBezTo>
                  <a:pt x="45" y="29"/>
                  <a:pt x="45" y="29"/>
                  <a:pt x="46" y="29"/>
                </a:cubicBezTo>
                <a:cubicBezTo>
                  <a:pt x="69" y="14"/>
                  <a:pt x="69" y="14"/>
                  <a:pt x="69" y="14"/>
                </a:cubicBezTo>
                <a:cubicBezTo>
                  <a:pt x="37" y="0"/>
                  <a:pt x="37" y="0"/>
                  <a:pt x="37" y="0"/>
                </a:cubicBezTo>
                <a:cubicBezTo>
                  <a:pt x="14" y="4"/>
                  <a:pt x="14" y="4"/>
                  <a:pt x="14" y="4"/>
                </a:cubicBezTo>
                <a:cubicBezTo>
                  <a:pt x="0" y="27"/>
                  <a:pt x="0" y="27"/>
                  <a:pt x="0" y="27"/>
                </a:cubicBezTo>
                <a:cubicBezTo>
                  <a:pt x="25" y="44"/>
                  <a:pt x="25" y="44"/>
                  <a:pt x="25" y="44"/>
                </a:cubicBezTo>
                <a:cubicBezTo>
                  <a:pt x="26" y="44"/>
                  <a:pt x="26" y="44"/>
                  <a:pt x="26" y="44"/>
                </a:cubicBezTo>
                <a:cubicBezTo>
                  <a:pt x="26" y="45"/>
                  <a:pt x="26" y="45"/>
                  <a:pt x="25" y="45"/>
                </a:cubicBezTo>
                <a:lnTo>
                  <a:pt x="9" y="64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1" name="Freeform 47"/>
          <p:cNvSpPr>
            <a:spLocks/>
          </p:cNvSpPr>
          <p:nvPr/>
        </p:nvSpPr>
        <p:spPr bwMode="auto">
          <a:xfrm>
            <a:off x="3287713" y="1247775"/>
            <a:ext cx="106363" cy="149225"/>
          </a:xfrm>
          <a:custGeom>
            <a:avLst/>
            <a:gdLst/>
            <a:ahLst/>
            <a:cxnLst>
              <a:cxn ang="0">
                <a:pos x="0" y="68"/>
              </a:cxn>
              <a:cxn ang="0">
                <a:pos x="60" y="94"/>
              </a:cxn>
              <a:cxn ang="0">
                <a:pos x="67" y="15"/>
              </a:cxn>
              <a:cxn ang="0">
                <a:pos x="32" y="0"/>
              </a:cxn>
              <a:cxn ang="0">
                <a:pos x="0" y="68"/>
              </a:cxn>
            </a:cxnLst>
            <a:rect l="0" t="0" r="r" b="b"/>
            <a:pathLst>
              <a:path w="67" h="94">
                <a:moveTo>
                  <a:pt x="0" y="68"/>
                </a:moveTo>
                <a:lnTo>
                  <a:pt x="60" y="94"/>
                </a:lnTo>
                <a:lnTo>
                  <a:pt x="67" y="15"/>
                </a:lnTo>
                <a:lnTo>
                  <a:pt x="32" y="0"/>
                </a:lnTo>
                <a:lnTo>
                  <a:pt x="0" y="68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2" name="Freeform 48"/>
          <p:cNvSpPr>
            <a:spLocks/>
          </p:cNvSpPr>
          <p:nvPr/>
        </p:nvSpPr>
        <p:spPr bwMode="auto">
          <a:xfrm>
            <a:off x="3656013" y="1049338"/>
            <a:ext cx="561975" cy="447675"/>
          </a:xfrm>
          <a:custGeom>
            <a:avLst/>
            <a:gdLst/>
            <a:ahLst/>
            <a:cxnLst>
              <a:cxn ang="0">
                <a:pos x="51" y="151"/>
              </a:cxn>
              <a:cxn ang="0">
                <a:pos x="96" y="193"/>
              </a:cxn>
              <a:cxn ang="0">
                <a:pos x="128" y="173"/>
              </a:cxn>
              <a:cxn ang="0">
                <a:pos x="128" y="150"/>
              </a:cxn>
              <a:cxn ang="0">
                <a:pos x="128" y="149"/>
              </a:cxn>
              <a:cxn ang="0">
                <a:pos x="128" y="149"/>
              </a:cxn>
              <a:cxn ang="0">
                <a:pos x="193" y="151"/>
              </a:cxn>
              <a:cxn ang="0">
                <a:pos x="242" y="107"/>
              </a:cxn>
              <a:cxn ang="0">
                <a:pos x="240" y="69"/>
              </a:cxn>
              <a:cxn ang="0">
                <a:pos x="224" y="73"/>
              </a:cxn>
              <a:cxn ang="0">
                <a:pos x="214" y="99"/>
              </a:cxn>
              <a:cxn ang="0">
                <a:pos x="213" y="99"/>
              </a:cxn>
              <a:cxn ang="0">
                <a:pos x="196" y="114"/>
              </a:cxn>
              <a:cxn ang="0">
                <a:pos x="195" y="114"/>
              </a:cxn>
              <a:cxn ang="0">
                <a:pos x="158" y="75"/>
              </a:cxn>
              <a:cxn ang="0">
                <a:pos x="158" y="74"/>
              </a:cxn>
              <a:cxn ang="0">
                <a:pos x="190" y="37"/>
              </a:cxn>
              <a:cxn ang="0">
                <a:pos x="174" y="26"/>
              </a:cxn>
              <a:cxn ang="0">
                <a:pos x="122" y="37"/>
              </a:cxn>
              <a:cxn ang="0">
                <a:pos x="122" y="36"/>
              </a:cxn>
              <a:cxn ang="0">
                <a:pos x="121" y="36"/>
              </a:cxn>
              <a:cxn ang="0">
                <a:pos x="124" y="0"/>
              </a:cxn>
              <a:cxn ang="0">
                <a:pos x="69" y="6"/>
              </a:cxn>
              <a:cxn ang="0">
                <a:pos x="57" y="20"/>
              </a:cxn>
              <a:cxn ang="0">
                <a:pos x="112" y="61"/>
              </a:cxn>
              <a:cxn ang="0">
                <a:pos x="112" y="62"/>
              </a:cxn>
              <a:cxn ang="0">
                <a:pos x="106" y="81"/>
              </a:cxn>
              <a:cxn ang="0">
                <a:pos x="105" y="82"/>
              </a:cxn>
              <a:cxn ang="0">
                <a:pos x="105" y="82"/>
              </a:cxn>
              <a:cxn ang="0">
                <a:pos x="75" y="65"/>
              </a:cxn>
              <a:cxn ang="0">
                <a:pos x="0" y="82"/>
              </a:cxn>
              <a:cxn ang="0">
                <a:pos x="9" y="135"/>
              </a:cxn>
              <a:cxn ang="0">
                <a:pos x="9" y="139"/>
              </a:cxn>
              <a:cxn ang="0">
                <a:pos x="68" y="121"/>
              </a:cxn>
              <a:cxn ang="0">
                <a:pos x="69" y="121"/>
              </a:cxn>
              <a:cxn ang="0">
                <a:pos x="77" y="130"/>
              </a:cxn>
              <a:cxn ang="0">
                <a:pos x="78" y="130"/>
              </a:cxn>
              <a:cxn ang="0">
                <a:pos x="77" y="131"/>
              </a:cxn>
              <a:cxn ang="0">
                <a:pos x="51" y="151"/>
              </a:cxn>
            </a:cxnLst>
            <a:rect l="0" t="0" r="r" b="b"/>
            <a:pathLst>
              <a:path w="242" h="193">
                <a:moveTo>
                  <a:pt x="51" y="151"/>
                </a:moveTo>
                <a:cubicBezTo>
                  <a:pt x="96" y="193"/>
                  <a:pt x="96" y="193"/>
                  <a:pt x="96" y="193"/>
                </a:cubicBezTo>
                <a:cubicBezTo>
                  <a:pt x="128" y="173"/>
                  <a:pt x="128" y="173"/>
                  <a:pt x="128" y="173"/>
                </a:cubicBezTo>
                <a:cubicBezTo>
                  <a:pt x="128" y="150"/>
                  <a:pt x="128" y="150"/>
                  <a:pt x="128" y="150"/>
                </a:cubicBezTo>
                <a:cubicBezTo>
                  <a:pt x="128" y="150"/>
                  <a:pt x="128" y="150"/>
                  <a:pt x="128" y="149"/>
                </a:cubicBezTo>
                <a:cubicBezTo>
                  <a:pt x="128" y="149"/>
                  <a:pt x="128" y="149"/>
                  <a:pt x="128" y="149"/>
                </a:cubicBezTo>
                <a:cubicBezTo>
                  <a:pt x="193" y="151"/>
                  <a:pt x="193" y="151"/>
                  <a:pt x="193" y="151"/>
                </a:cubicBezTo>
                <a:cubicBezTo>
                  <a:pt x="242" y="107"/>
                  <a:pt x="242" y="107"/>
                  <a:pt x="242" y="107"/>
                </a:cubicBezTo>
                <a:cubicBezTo>
                  <a:pt x="240" y="69"/>
                  <a:pt x="240" y="69"/>
                  <a:pt x="240" y="69"/>
                </a:cubicBezTo>
                <a:cubicBezTo>
                  <a:pt x="224" y="73"/>
                  <a:pt x="224" y="73"/>
                  <a:pt x="224" y="73"/>
                </a:cubicBezTo>
                <a:cubicBezTo>
                  <a:pt x="214" y="99"/>
                  <a:pt x="214" y="99"/>
                  <a:pt x="214" y="99"/>
                </a:cubicBezTo>
                <a:cubicBezTo>
                  <a:pt x="214" y="99"/>
                  <a:pt x="213" y="99"/>
                  <a:pt x="213" y="99"/>
                </a:cubicBezTo>
                <a:cubicBezTo>
                  <a:pt x="196" y="114"/>
                  <a:pt x="196" y="114"/>
                  <a:pt x="196" y="114"/>
                </a:cubicBezTo>
                <a:cubicBezTo>
                  <a:pt x="196" y="114"/>
                  <a:pt x="195" y="114"/>
                  <a:pt x="195" y="114"/>
                </a:cubicBezTo>
                <a:cubicBezTo>
                  <a:pt x="158" y="75"/>
                  <a:pt x="158" y="75"/>
                  <a:pt x="158" y="75"/>
                </a:cubicBezTo>
                <a:cubicBezTo>
                  <a:pt x="158" y="74"/>
                  <a:pt x="158" y="74"/>
                  <a:pt x="158" y="74"/>
                </a:cubicBezTo>
                <a:cubicBezTo>
                  <a:pt x="190" y="37"/>
                  <a:pt x="190" y="37"/>
                  <a:pt x="190" y="37"/>
                </a:cubicBezTo>
                <a:cubicBezTo>
                  <a:pt x="174" y="26"/>
                  <a:pt x="174" y="26"/>
                  <a:pt x="174" y="26"/>
                </a:cubicBezTo>
                <a:cubicBezTo>
                  <a:pt x="122" y="37"/>
                  <a:pt x="122" y="37"/>
                  <a:pt x="122" y="37"/>
                </a:cubicBezTo>
                <a:cubicBezTo>
                  <a:pt x="122" y="37"/>
                  <a:pt x="122" y="37"/>
                  <a:pt x="122" y="36"/>
                </a:cubicBezTo>
                <a:cubicBezTo>
                  <a:pt x="122" y="36"/>
                  <a:pt x="121" y="36"/>
                  <a:pt x="121" y="36"/>
                </a:cubicBezTo>
                <a:cubicBezTo>
                  <a:pt x="124" y="0"/>
                  <a:pt x="124" y="0"/>
                  <a:pt x="124" y="0"/>
                </a:cubicBezTo>
                <a:cubicBezTo>
                  <a:pt x="69" y="6"/>
                  <a:pt x="69" y="6"/>
                  <a:pt x="69" y="6"/>
                </a:cubicBezTo>
                <a:cubicBezTo>
                  <a:pt x="57" y="20"/>
                  <a:pt x="57" y="20"/>
                  <a:pt x="57" y="20"/>
                </a:cubicBezTo>
                <a:cubicBezTo>
                  <a:pt x="112" y="61"/>
                  <a:pt x="112" y="61"/>
                  <a:pt x="112" y="61"/>
                </a:cubicBezTo>
                <a:cubicBezTo>
                  <a:pt x="112" y="61"/>
                  <a:pt x="112" y="62"/>
                  <a:pt x="112" y="62"/>
                </a:cubicBezTo>
                <a:cubicBezTo>
                  <a:pt x="106" y="81"/>
                  <a:pt x="106" y="81"/>
                  <a:pt x="106" y="81"/>
                </a:cubicBezTo>
                <a:cubicBezTo>
                  <a:pt x="106" y="82"/>
                  <a:pt x="105" y="82"/>
                  <a:pt x="105" y="82"/>
                </a:cubicBezTo>
                <a:cubicBezTo>
                  <a:pt x="105" y="82"/>
                  <a:pt x="105" y="82"/>
                  <a:pt x="105" y="82"/>
                </a:cubicBezTo>
                <a:cubicBezTo>
                  <a:pt x="75" y="65"/>
                  <a:pt x="75" y="65"/>
                  <a:pt x="75" y="65"/>
                </a:cubicBezTo>
                <a:cubicBezTo>
                  <a:pt x="0" y="82"/>
                  <a:pt x="0" y="82"/>
                  <a:pt x="0" y="82"/>
                </a:cubicBezTo>
                <a:cubicBezTo>
                  <a:pt x="9" y="135"/>
                  <a:pt x="9" y="135"/>
                  <a:pt x="9" y="135"/>
                </a:cubicBezTo>
                <a:cubicBezTo>
                  <a:pt x="9" y="139"/>
                  <a:pt x="9" y="139"/>
                  <a:pt x="9" y="139"/>
                </a:cubicBezTo>
                <a:cubicBezTo>
                  <a:pt x="68" y="121"/>
                  <a:pt x="68" y="121"/>
                  <a:pt x="68" y="121"/>
                </a:cubicBezTo>
                <a:cubicBezTo>
                  <a:pt x="68" y="121"/>
                  <a:pt x="69" y="121"/>
                  <a:pt x="69" y="121"/>
                </a:cubicBezTo>
                <a:cubicBezTo>
                  <a:pt x="77" y="130"/>
                  <a:pt x="77" y="130"/>
                  <a:pt x="77" y="130"/>
                </a:cubicBezTo>
                <a:cubicBezTo>
                  <a:pt x="78" y="130"/>
                  <a:pt x="78" y="130"/>
                  <a:pt x="78" y="130"/>
                </a:cubicBezTo>
                <a:cubicBezTo>
                  <a:pt x="78" y="131"/>
                  <a:pt x="77" y="131"/>
                  <a:pt x="77" y="131"/>
                </a:cubicBezTo>
                <a:lnTo>
                  <a:pt x="51" y="151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3" name="Freeform 49"/>
          <p:cNvSpPr>
            <a:spLocks/>
          </p:cNvSpPr>
          <p:nvPr/>
        </p:nvSpPr>
        <p:spPr bwMode="auto">
          <a:xfrm>
            <a:off x="7410450" y="1714500"/>
            <a:ext cx="60325" cy="63500"/>
          </a:xfrm>
          <a:custGeom>
            <a:avLst/>
            <a:gdLst/>
            <a:ahLst/>
            <a:cxnLst>
              <a:cxn ang="0">
                <a:pos x="0" y="2"/>
              </a:cxn>
              <a:cxn ang="0">
                <a:pos x="17" y="24"/>
              </a:cxn>
              <a:cxn ang="0">
                <a:pos x="19" y="27"/>
              </a:cxn>
              <a:cxn ang="0">
                <a:pos x="26" y="23"/>
              </a:cxn>
              <a:cxn ang="0">
                <a:pos x="21" y="15"/>
              </a:cxn>
              <a:cxn ang="0">
                <a:pos x="18" y="15"/>
              </a:cxn>
              <a:cxn ang="0">
                <a:pos x="15" y="15"/>
              </a:cxn>
              <a:cxn ang="0">
                <a:pos x="14" y="14"/>
              </a:cxn>
              <a:cxn ang="0">
                <a:pos x="4" y="0"/>
              </a:cxn>
              <a:cxn ang="0">
                <a:pos x="0" y="2"/>
              </a:cxn>
            </a:cxnLst>
            <a:rect l="0" t="0" r="r" b="b"/>
            <a:pathLst>
              <a:path w="26" h="27">
                <a:moveTo>
                  <a:pt x="0" y="2"/>
                </a:moveTo>
                <a:cubicBezTo>
                  <a:pt x="17" y="24"/>
                  <a:pt x="17" y="24"/>
                  <a:pt x="17" y="24"/>
                </a:cubicBezTo>
                <a:cubicBezTo>
                  <a:pt x="19" y="27"/>
                  <a:pt x="19" y="27"/>
                  <a:pt x="19" y="27"/>
                </a:cubicBezTo>
                <a:cubicBezTo>
                  <a:pt x="26" y="23"/>
                  <a:pt x="26" y="23"/>
                  <a:pt x="26" y="23"/>
                </a:cubicBezTo>
                <a:cubicBezTo>
                  <a:pt x="21" y="15"/>
                  <a:pt x="21" y="15"/>
                  <a:pt x="21" y="15"/>
                </a:cubicBezTo>
                <a:cubicBezTo>
                  <a:pt x="18" y="15"/>
                  <a:pt x="18" y="15"/>
                  <a:pt x="18" y="15"/>
                </a:cubicBezTo>
                <a:cubicBezTo>
                  <a:pt x="15" y="15"/>
                  <a:pt x="15" y="15"/>
                  <a:pt x="15" y="15"/>
                </a:cubicBezTo>
                <a:cubicBezTo>
                  <a:pt x="15" y="15"/>
                  <a:pt x="14" y="15"/>
                  <a:pt x="14" y="14"/>
                </a:cubicBezTo>
                <a:cubicBezTo>
                  <a:pt x="4" y="0"/>
                  <a:pt x="4" y="0"/>
                  <a:pt x="4" y="0"/>
                </a:cubicBezTo>
                <a:lnTo>
                  <a:pt x="0" y="2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4" name="Freeform 50"/>
          <p:cNvSpPr>
            <a:spLocks/>
          </p:cNvSpPr>
          <p:nvPr/>
        </p:nvSpPr>
        <p:spPr bwMode="auto">
          <a:xfrm>
            <a:off x="1400175" y="889000"/>
            <a:ext cx="6175375" cy="2706688"/>
          </a:xfrm>
          <a:custGeom>
            <a:avLst/>
            <a:gdLst/>
            <a:ahLst/>
            <a:cxnLst>
              <a:cxn ang="0">
                <a:pos x="2570" y="916"/>
              </a:cxn>
              <a:cxn ang="0">
                <a:pos x="2541" y="881"/>
              </a:cxn>
              <a:cxn ang="0">
                <a:pos x="2485" y="944"/>
              </a:cxn>
              <a:cxn ang="0">
                <a:pos x="2457" y="1049"/>
              </a:cxn>
              <a:cxn ang="0">
                <a:pos x="2397" y="962"/>
              </a:cxn>
              <a:cxn ang="0">
                <a:pos x="2296" y="1014"/>
              </a:cxn>
              <a:cxn ang="0">
                <a:pos x="2276" y="890"/>
              </a:cxn>
              <a:cxn ang="0">
                <a:pos x="2215" y="779"/>
              </a:cxn>
              <a:cxn ang="0">
                <a:pos x="2046" y="740"/>
              </a:cxn>
              <a:cxn ang="0">
                <a:pos x="1995" y="691"/>
              </a:cxn>
              <a:cxn ang="0">
                <a:pos x="2325" y="712"/>
              </a:cxn>
              <a:cxn ang="0">
                <a:pos x="2480" y="528"/>
              </a:cxn>
              <a:cxn ang="0">
                <a:pos x="2499" y="359"/>
              </a:cxn>
              <a:cxn ang="0">
                <a:pos x="2297" y="323"/>
              </a:cxn>
              <a:cxn ang="0">
                <a:pos x="2229" y="244"/>
              </a:cxn>
              <a:cxn ang="0">
                <a:pos x="2070" y="277"/>
              </a:cxn>
              <a:cxn ang="0">
                <a:pos x="1914" y="142"/>
              </a:cxn>
              <a:cxn ang="0">
                <a:pos x="1877" y="385"/>
              </a:cxn>
              <a:cxn ang="0">
                <a:pos x="1857" y="540"/>
              </a:cxn>
              <a:cxn ang="0">
                <a:pos x="1841" y="569"/>
              </a:cxn>
              <a:cxn ang="0">
                <a:pos x="1810" y="474"/>
              </a:cxn>
              <a:cxn ang="0">
                <a:pos x="1810" y="296"/>
              </a:cxn>
              <a:cxn ang="0">
                <a:pos x="1754" y="276"/>
              </a:cxn>
              <a:cxn ang="0">
                <a:pos x="1824" y="158"/>
              </a:cxn>
              <a:cxn ang="0">
                <a:pos x="1722" y="0"/>
              </a:cxn>
              <a:cxn ang="0">
                <a:pos x="1583" y="4"/>
              </a:cxn>
              <a:cxn ang="0">
                <a:pos x="1516" y="129"/>
              </a:cxn>
              <a:cxn ang="0">
                <a:pos x="1644" y="260"/>
              </a:cxn>
              <a:cxn ang="0">
                <a:pos x="1523" y="381"/>
              </a:cxn>
              <a:cxn ang="0">
                <a:pos x="1501" y="475"/>
              </a:cxn>
              <a:cxn ang="0">
                <a:pos x="1399" y="667"/>
              </a:cxn>
              <a:cxn ang="0">
                <a:pos x="1314" y="432"/>
              </a:cxn>
              <a:cxn ang="0">
                <a:pos x="1231" y="454"/>
              </a:cxn>
              <a:cxn ang="0">
                <a:pos x="1128" y="827"/>
              </a:cxn>
              <a:cxn ang="0">
                <a:pos x="1032" y="905"/>
              </a:cxn>
              <a:cxn ang="0">
                <a:pos x="1001" y="842"/>
              </a:cxn>
              <a:cxn ang="0">
                <a:pos x="1061" y="697"/>
              </a:cxn>
              <a:cxn ang="0">
                <a:pos x="994" y="622"/>
              </a:cxn>
              <a:cxn ang="0">
                <a:pos x="1117" y="428"/>
              </a:cxn>
              <a:cxn ang="0">
                <a:pos x="1131" y="300"/>
              </a:cxn>
              <a:cxn ang="0">
                <a:pos x="1054" y="279"/>
              </a:cxn>
              <a:cxn ang="0">
                <a:pos x="1004" y="379"/>
              </a:cxn>
              <a:cxn ang="0">
                <a:pos x="871" y="284"/>
              </a:cxn>
              <a:cxn ang="0">
                <a:pos x="859" y="344"/>
              </a:cxn>
              <a:cxn ang="0">
                <a:pos x="750" y="385"/>
              </a:cxn>
              <a:cxn ang="0">
                <a:pos x="819" y="511"/>
              </a:cxn>
              <a:cxn ang="0">
                <a:pos x="808" y="691"/>
              </a:cxn>
              <a:cxn ang="0">
                <a:pos x="613" y="792"/>
              </a:cxn>
              <a:cxn ang="0">
                <a:pos x="589" y="866"/>
              </a:cxn>
              <a:cxn ang="0">
                <a:pos x="563" y="957"/>
              </a:cxn>
              <a:cxn ang="0">
                <a:pos x="642" y="1063"/>
              </a:cxn>
              <a:cxn ang="0">
                <a:pos x="536" y="1122"/>
              </a:cxn>
              <a:cxn ang="0">
                <a:pos x="483" y="1003"/>
              </a:cxn>
              <a:cxn ang="0">
                <a:pos x="313" y="1088"/>
              </a:cxn>
              <a:cxn ang="0">
                <a:pos x="399" y="945"/>
              </a:cxn>
              <a:cxn ang="0">
                <a:pos x="372" y="1020"/>
              </a:cxn>
              <a:cxn ang="0">
                <a:pos x="283" y="909"/>
              </a:cxn>
              <a:cxn ang="0">
                <a:pos x="155" y="955"/>
              </a:cxn>
              <a:cxn ang="0">
                <a:pos x="104" y="941"/>
              </a:cxn>
              <a:cxn ang="0">
                <a:pos x="0" y="983"/>
              </a:cxn>
            </a:cxnLst>
            <a:rect l="0" t="0" r="r" b="b"/>
            <a:pathLst>
              <a:path w="2660" h="1166">
                <a:moveTo>
                  <a:pt x="2660" y="854"/>
                </a:moveTo>
                <a:cubicBezTo>
                  <a:pt x="2651" y="855"/>
                  <a:pt x="2651" y="855"/>
                  <a:pt x="2651" y="855"/>
                </a:cubicBezTo>
                <a:cubicBezTo>
                  <a:pt x="2625" y="884"/>
                  <a:pt x="2625" y="884"/>
                  <a:pt x="2625" y="884"/>
                </a:cubicBezTo>
                <a:cubicBezTo>
                  <a:pt x="2625" y="884"/>
                  <a:pt x="2624" y="884"/>
                  <a:pt x="2624" y="884"/>
                </a:cubicBezTo>
                <a:cubicBezTo>
                  <a:pt x="2624" y="884"/>
                  <a:pt x="2623" y="884"/>
                  <a:pt x="2623" y="883"/>
                </a:cubicBezTo>
                <a:cubicBezTo>
                  <a:pt x="2633" y="849"/>
                  <a:pt x="2633" y="849"/>
                  <a:pt x="2633" y="849"/>
                </a:cubicBezTo>
                <a:cubicBezTo>
                  <a:pt x="2627" y="848"/>
                  <a:pt x="2627" y="848"/>
                  <a:pt x="2627" y="848"/>
                </a:cubicBezTo>
                <a:cubicBezTo>
                  <a:pt x="2597" y="848"/>
                  <a:pt x="2597" y="848"/>
                  <a:pt x="2597" y="848"/>
                </a:cubicBezTo>
                <a:cubicBezTo>
                  <a:pt x="2594" y="855"/>
                  <a:pt x="2594" y="855"/>
                  <a:pt x="2594" y="855"/>
                </a:cubicBezTo>
                <a:cubicBezTo>
                  <a:pt x="2594" y="855"/>
                  <a:pt x="2594" y="855"/>
                  <a:pt x="2594" y="855"/>
                </a:cubicBezTo>
                <a:cubicBezTo>
                  <a:pt x="2594" y="855"/>
                  <a:pt x="2594" y="855"/>
                  <a:pt x="2593" y="855"/>
                </a:cubicBezTo>
                <a:cubicBezTo>
                  <a:pt x="2570" y="847"/>
                  <a:pt x="2570" y="847"/>
                  <a:pt x="2570" y="847"/>
                </a:cubicBezTo>
                <a:cubicBezTo>
                  <a:pt x="2549" y="862"/>
                  <a:pt x="2549" y="862"/>
                  <a:pt x="2549" y="862"/>
                </a:cubicBezTo>
                <a:cubicBezTo>
                  <a:pt x="2559" y="891"/>
                  <a:pt x="2559" y="891"/>
                  <a:pt x="2559" y="891"/>
                </a:cubicBezTo>
                <a:cubicBezTo>
                  <a:pt x="2570" y="916"/>
                  <a:pt x="2570" y="916"/>
                  <a:pt x="2570" y="916"/>
                </a:cubicBezTo>
                <a:cubicBezTo>
                  <a:pt x="2570" y="916"/>
                  <a:pt x="2570" y="916"/>
                  <a:pt x="2570" y="916"/>
                </a:cubicBezTo>
                <a:cubicBezTo>
                  <a:pt x="2570" y="919"/>
                  <a:pt x="2570" y="919"/>
                  <a:pt x="2570" y="919"/>
                </a:cubicBezTo>
                <a:cubicBezTo>
                  <a:pt x="2572" y="940"/>
                  <a:pt x="2572" y="940"/>
                  <a:pt x="2572" y="940"/>
                </a:cubicBezTo>
                <a:cubicBezTo>
                  <a:pt x="2583" y="961"/>
                  <a:pt x="2583" y="961"/>
                  <a:pt x="2583" y="961"/>
                </a:cubicBezTo>
                <a:cubicBezTo>
                  <a:pt x="2584" y="962"/>
                  <a:pt x="2584" y="962"/>
                  <a:pt x="2583" y="962"/>
                </a:cubicBezTo>
                <a:cubicBezTo>
                  <a:pt x="2560" y="981"/>
                  <a:pt x="2560" y="981"/>
                  <a:pt x="2560" y="981"/>
                </a:cubicBezTo>
                <a:cubicBezTo>
                  <a:pt x="2560" y="981"/>
                  <a:pt x="2559" y="981"/>
                  <a:pt x="2559" y="981"/>
                </a:cubicBezTo>
                <a:cubicBezTo>
                  <a:pt x="2540" y="978"/>
                  <a:pt x="2540" y="978"/>
                  <a:pt x="2540" y="978"/>
                </a:cubicBezTo>
                <a:cubicBezTo>
                  <a:pt x="2540" y="978"/>
                  <a:pt x="2540" y="978"/>
                  <a:pt x="2540" y="978"/>
                </a:cubicBezTo>
                <a:cubicBezTo>
                  <a:pt x="2540" y="977"/>
                  <a:pt x="2540" y="977"/>
                  <a:pt x="2540" y="977"/>
                </a:cubicBezTo>
                <a:cubicBezTo>
                  <a:pt x="2552" y="964"/>
                  <a:pt x="2552" y="964"/>
                  <a:pt x="2552" y="964"/>
                </a:cubicBezTo>
                <a:cubicBezTo>
                  <a:pt x="2557" y="940"/>
                  <a:pt x="2557" y="940"/>
                  <a:pt x="2557" y="940"/>
                </a:cubicBezTo>
                <a:cubicBezTo>
                  <a:pt x="2555" y="928"/>
                  <a:pt x="2555" y="928"/>
                  <a:pt x="2555" y="928"/>
                </a:cubicBezTo>
                <a:cubicBezTo>
                  <a:pt x="2554" y="912"/>
                  <a:pt x="2554" y="912"/>
                  <a:pt x="2554" y="912"/>
                </a:cubicBezTo>
                <a:cubicBezTo>
                  <a:pt x="2541" y="881"/>
                  <a:pt x="2541" y="881"/>
                  <a:pt x="2541" y="881"/>
                </a:cubicBezTo>
                <a:cubicBezTo>
                  <a:pt x="2522" y="849"/>
                  <a:pt x="2522" y="849"/>
                  <a:pt x="2522" y="849"/>
                </a:cubicBezTo>
                <a:cubicBezTo>
                  <a:pt x="2497" y="853"/>
                  <a:pt x="2497" y="853"/>
                  <a:pt x="2497" y="853"/>
                </a:cubicBezTo>
                <a:cubicBezTo>
                  <a:pt x="2497" y="853"/>
                  <a:pt x="2496" y="853"/>
                  <a:pt x="2496" y="853"/>
                </a:cubicBezTo>
                <a:cubicBezTo>
                  <a:pt x="2496" y="853"/>
                  <a:pt x="2496" y="852"/>
                  <a:pt x="2496" y="852"/>
                </a:cubicBezTo>
                <a:cubicBezTo>
                  <a:pt x="2505" y="825"/>
                  <a:pt x="2505" y="825"/>
                  <a:pt x="2505" y="825"/>
                </a:cubicBezTo>
                <a:cubicBezTo>
                  <a:pt x="2471" y="826"/>
                  <a:pt x="2471" y="826"/>
                  <a:pt x="2471" y="826"/>
                </a:cubicBezTo>
                <a:cubicBezTo>
                  <a:pt x="2462" y="844"/>
                  <a:pt x="2462" y="844"/>
                  <a:pt x="2462" y="844"/>
                </a:cubicBezTo>
                <a:cubicBezTo>
                  <a:pt x="2479" y="873"/>
                  <a:pt x="2479" y="873"/>
                  <a:pt x="2479" y="873"/>
                </a:cubicBezTo>
                <a:cubicBezTo>
                  <a:pt x="2493" y="906"/>
                  <a:pt x="2493" y="906"/>
                  <a:pt x="2493" y="906"/>
                </a:cubicBezTo>
                <a:cubicBezTo>
                  <a:pt x="2493" y="906"/>
                  <a:pt x="2493" y="906"/>
                  <a:pt x="2493" y="906"/>
                </a:cubicBezTo>
                <a:cubicBezTo>
                  <a:pt x="2493" y="909"/>
                  <a:pt x="2493" y="909"/>
                  <a:pt x="2493" y="909"/>
                </a:cubicBezTo>
                <a:cubicBezTo>
                  <a:pt x="2493" y="910"/>
                  <a:pt x="2493" y="910"/>
                  <a:pt x="2492" y="910"/>
                </a:cubicBezTo>
                <a:cubicBezTo>
                  <a:pt x="2478" y="918"/>
                  <a:pt x="2478" y="918"/>
                  <a:pt x="2478" y="918"/>
                </a:cubicBezTo>
                <a:cubicBezTo>
                  <a:pt x="2474" y="921"/>
                  <a:pt x="2474" y="921"/>
                  <a:pt x="2474" y="921"/>
                </a:cubicBezTo>
                <a:cubicBezTo>
                  <a:pt x="2485" y="944"/>
                  <a:pt x="2485" y="944"/>
                  <a:pt x="2485" y="944"/>
                </a:cubicBezTo>
                <a:cubicBezTo>
                  <a:pt x="2492" y="959"/>
                  <a:pt x="2492" y="959"/>
                  <a:pt x="2492" y="959"/>
                </a:cubicBezTo>
                <a:cubicBezTo>
                  <a:pt x="2492" y="959"/>
                  <a:pt x="2492" y="959"/>
                  <a:pt x="2492" y="959"/>
                </a:cubicBezTo>
                <a:cubicBezTo>
                  <a:pt x="2492" y="965"/>
                  <a:pt x="2492" y="965"/>
                  <a:pt x="2492" y="965"/>
                </a:cubicBezTo>
                <a:cubicBezTo>
                  <a:pt x="2491" y="984"/>
                  <a:pt x="2491" y="984"/>
                  <a:pt x="2491" y="984"/>
                </a:cubicBezTo>
                <a:cubicBezTo>
                  <a:pt x="2491" y="993"/>
                  <a:pt x="2491" y="993"/>
                  <a:pt x="2491" y="993"/>
                </a:cubicBezTo>
                <a:cubicBezTo>
                  <a:pt x="2490" y="993"/>
                  <a:pt x="2490" y="994"/>
                  <a:pt x="2490" y="994"/>
                </a:cubicBezTo>
                <a:cubicBezTo>
                  <a:pt x="2490" y="994"/>
                  <a:pt x="2489" y="994"/>
                  <a:pt x="2489" y="993"/>
                </a:cubicBezTo>
                <a:cubicBezTo>
                  <a:pt x="2481" y="981"/>
                  <a:pt x="2481" y="981"/>
                  <a:pt x="2481" y="981"/>
                </a:cubicBezTo>
                <a:cubicBezTo>
                  <a:pt x="2462" y="952"/>
                  <a:pt x="2462" y="952"/>
                  <a:pt x="2462" y="952"/>
                </a:cubicBezTo>
                <a:cubicBezTo>
                  <a:pt x="2448" y="979"/>
                  <a:pt x="2448" y="979"/>
                  <a:pt x="2448" y="979"/>
                </a:cubicBezTo>
                <a:cubicBezTo>
                  <a:pt x="2442" y="990"/>
                  <a:pt x="2442" y="990"/>
                  <a:pt x="2442" y="990"/>
                </a:cubicBezTo>
                <a:cubicBezTo>
                  <a:pt x="2445" y="1003"/>
                  <a:pt x="2445" y="1003"/>
                  <a:pt x="2445" y="1003"/>
                </a:cubicBezTo>
                <a:cubicBezTo>
                  <a:pt x="2448" y="1013"/>
                  <a:pt x="2448" y="1013"/>
                  <a:pt x="2448" y="1013"/>
                </a:cubicBezTo>
                <a:cubicBezTo>
                  <a:pt x="2458" y="1048"/>
                  <a:pt x="2458" y="1048"/>
                  <a:pt x="2458" y="1048"/>
                </a:cubicBezTo>
                <a:cubicBezTo>
                  <a:pt x="2458" y="1049"/>
                  <a:pt x="2458" y="1049"/>
                  <a:pt x="2457" y="1049"/>
                </a:cubicBezTo>
                <a:cubicBezTo>
                  <a:pt x="2447" y="1061"/>
                  <a:pt x="2447" y="1061"/>
                  <a:pt x="2447" y="1061"/>
                </a:cubicBezTo>
                <a:cubicBezTo>
                  <a:pt x="2447" y="1061"/>
                  <a:pt x="2447" y="1061"/>
                  <a:pt x="2447" y="1061"/>
                </a:cubicBezTo>
                <a:cubicBezTo>
                  <a:pt x="2446" y="1061"/>
                  <a:pt x="2446" y="1061"/>
                  <a:pt x="2446" y="1061"/>
                </a:cubicBezTo>
                <a:cubicBezTo>
                  <a:pt x="2433" y="1030"/>
                  <a:pt x="2433" y="1030"/>
                  <a:pt x="2433" y="1030"/>
                </a:cubicBezTo>
                <a:cubicBezTo>
                  <a:pt x="2426" y="1003"/>
                  <a:pt x="2426" y="1003"/>
                  <a:pt x="2426" y="1003"/>
                </a:cubicBezTo>
                <a:cubicBezTo>
                  <a:pt x="2423" y="985"/>
                  <a:pt x="2423" y="985"/>
                  <a:pt x="2423" y="985"/>
                </a:cubicBezTo>
                <a:cubicBezTo>
                  <a:pt x="2422" y="985"/>
                  <a:pt x="2423" y="985"/>
                  <a:pt x="2423" y="985"/>
                </a:cubicBezTo>
                <a:cubicBezTo>
                  <a:pt x="2427" y="978"/>
                  <a:pt x="2427" y="978"/>
                  <a:pt x="2427" y="978"/>
                </a:cubicBezTo>
                <a:cubicBezTo>
                  <a:pt x="2439" y="961"/>
                  <a:pt x="2439" y="961"/>
                  <a:pt x="2439" y="961"/>
                </a:cubicBezTo>
                <a:cubicBezTo>
                  <a:pt x="2445" y="953"/>
                  <a:pt x="2445" y="953"/>
                  <a:pt x="2445" y="953"/>
                </a:cubicBezTo>
                <a:cubicBezTo>
                  <a:pt x="2458" y="918"/>
                  <a:pt x="2458" y="918"/>
                  <a:pt x="2458" y="918"/>
                </a:cubicBezTo>
                <a:cubicBezTo>
                  <a:pt x="2446" y="920"/>
                  <a:pt x="2446" y="920"/>
                  <a:pt x="2446" y="920"/>
                </a:cubicBezTo>
                <a:cubicBezTo>
                  <a:pt x="2414" y="962"/>
                  <a:pt x="2414" y="962"/>
                  <a:pt x="2414" y="962"/>
                </a:cubicBezTo>
                <a:cubicBezTo>
                  <a:pt x="2414" y="962"/>
                  <a:pt x="2413" y="963"/>
                  <a:pt x="2413" y="963"/>
                </a:cubicBezTo>
                <a:cubicBezTo>
                  <a:pt x="2397" y="962"/>
                  <a:pt x="2397" y="962"/>
                  <a:pt x="2397" y="962"/>
                </a:cubicBezTo>
                <a:cubicBezTo>
                  <a:pt x="2376" y="960"/>
                  <a:pt x="2376" y="960"/>
                  <a:pt x="2376" y="960"/>
                </a:cubicBezTo>
                <a:cubicBezTo>
                  <a:pt x="2360" y="983"/>
                  <a:pt x="2360" y="983"/>
                  <a:pt x="2360" y="983"/>
                </a:cubicBezTo>
                <a:cubicBezTo>
                  <a:pt x="2351" y="1004"/>
                  <a:pt x="2351" y="1004"/>
                  <a:pt x="2351" y="1004"/>
                </a:cubicBezTo>
                <a:cubicBezTo>
                  <a:pt x="2343" y="1024"/>
                  <a:pt x="2343" y="1024"/>
                  <a:pt x="2343" y="1024"/>
                </a:cubicBezTo>
                <a:cubicBezTo>
                  <a:pt x="2343" y="1024"/>
                  <a:pt x="2343" y="1024"/>
                  <a:pt x="2343" y="1024"/>
                </a:cubicBezTo>
                <a:cubicBezTo>
                  <a:pt x="2335" y="1036"/>
                  <a:pt x="2335" y="1036"/>
                  <a:pt x="2335" y="1036"/>
                </a:cubicBezTo>
                <a:cubicBezTo>
                  <a:pt x="2325" y="1048"/>
                  <a:pt x="2325" y="1048"/>
                  <a:pt x="2325" y="1048"/>
                </a:cubicBezTo>
                <a:cubicBezTo>
                  <a:pt x="2324" y="1049"/>
                  <a:pt x="2324" y="1049"/>
                  <a:pt x="2324" y="1049"/>
                </a:cubicBezTo>
                <a:cubicBezTo>
                  <a:pt x="2324" y="1049"/>
                  <a:pt x="2323" y="1048"/>
                  <a:pt x="2323" y="1048"/>
                </a:cubicBezTo>
                <a:cubicBezTo>
                  <a:pt x="2322" y="1045"/>
                  <a:pt x="2322" y="1045"/>
                  <a:pt x="2322" y="1045"/>
                </a:cubicBezTo>
                <a:cubicBezTo>
                  <a:pt x="2318" y="1020"/>
                  <a:pt x="2318" y="1020"/>
                  <a:pt x="2318" y="1020"/>
                </a:cubicBezTo>
                <a:cubicBezTo>
                  <a:pt x="2316" y="1020"/>
                  <a:pt x="2316" y="1020"/>
                  <a:pt x="2316" y="1020"/>
                </a:cubicBezTo>
                <a:cubicBezTo>
                  <a:pt x="2316" y="1020"/>
                  <a:pt x="2316" y="1020"/>
                  <a:pt x="2316" y="1019"/>
                </a:cubicBezTo>
                <a:cubicBezTo>
                  <a:pt x="2315" y="1019"/>
                  <a:pt x="2315" y="1019"/>
                  <a:pt x="2315" y="1019"/>
                </a:cubicBezTo>
                <a:cubicBezTo>
                  <a:pt x="2296" y="1014"/>
                  <a:pt x="2296" y="1014"/>
                  <a:pt x="2296" y="1014"/>
                </a:cubicBezTo>
                <a:cubicBezTo>
                  <a:pt x="2295" y="1014"/>
                  <a:pt x="2295" y="1014"/>
                  <a:pt x="2295" y="1014"/>
                </a:cubicBezTo>
                <a:cubicBezTo>
                  <a:pt x="2295" y="1013"/>
                  <a:pt x="2295" y="1013"/>
                  <a:pt x="2295" y="1013"/>
                </a:cubicBezTo>
                <a:cubicBezTo>
                  <a:pt x="2313" y="1003"/>
                  <a:pt x="2313" y="1003"/>
                  <a:pt x="2313" y="1003"/>
                </a:cubicBezTo>
                <a:cubicBezTo>
                  <a:pt x="2332" y="991"/>
                  <a:pt x="2332" y="991"/>
                  <a:pt x="2332" y="991"/>
                </a:cubicBezTo>
                <a:cubicBezTo>
                  <a:pt x="2336" y="978"/>
                  <a:pt x="2336" y="978"/>
                  <a:pt x="2336" y="978"/>
                </a:cubicBezTo>
                <a:cubicBezTo>
                  <a:pt x="2343" y="949"/>
                  <a:pt x="2343" y="949"/>
                  <a:pt x="2343" y="949"/>
                </a:cubicBezTo>
                <a:cubicBezTo>
                  <a:pt x="2347" y="933"/>
                  <a:pt x="2347" y="933"/>
                  <a:pt x="2347" y="933"/>
                </a:cubicBezTo>
                <a:cubicBezTo>
                  <a:pt x="2350" y="920"/>
                  <a:pt x="2350" y="920"/>
                  <a:pt x="2350" y="920"/>
                </a:cubicBezTo>
                <a:cubicBezTo>
                  <a:pt x="2355" y="908"/>
                  <a:pt x="2355" y="908"/>
                  <a:pt x="2355" y="908"/>
                </a:cubicBezTo>
                <a:cubicBezTo>
                  <a:pt x="2358" y="880"/>
                  <a:pt x="2358" y="880"/>
                  <a:pt x="2358" y="880"/>
                </a:cubicBezTo>
                <a:cubicBezTo>
                  <a:pt x="2349" y="847"/>
                  <a:pt x="2349" y="847"/>
                  <a:pt x="2349" y="847"/>
                </a:cubicBezTo>
                <a:cubicBezTo>
                  <a:pt x="2333" y="834"/>
                  <a:pt x="2333" y="834"/>
                  <a:pt x="2333" y="834"/>
                </a:cubicBezTo>
                <a:cubicBezTo>
                  <a:pt x="2311" y="835"/>
                  <a:pt x="2311" y="835"/>
                  <a:pt x="2311" y="835"/>
                </a:cubicBezTo>
                <a:cubicBezTo>
                  <a:pt x="2289" y="843"/>
                  <a:pt x="2289" y="843"/>
                  <a:pt x="2289" y="843"/>
                </a:cubicBezTo>
                <a:cubicBezTo>
                  <a:pt x="2276" y="890"/>
                  <a:pt x="2276" y="890"/>
                  <a:pt x="2276" y="890"/>
                </a:cubicBezTo>
                <a:cubicBezTo>
                  <a:pt x="2276" y="890"/>
                  <a:pt x="2276" y="890"/>
                  <a:pt x="2276" y="891"/>
                </a:cubicBezTo>
                <a:cubicBezTo>
                  <a:pt x="2272" y="892"/>
                  <a:pt x="2272" y="892"/>
                  <a:pt x="2272" y="892"/>
                </a:cubicBezTo>
                <a:cubicBezTo>
                  <a:pt x="2255" y="898"/>
                  <a:pt x="2255" y="898"/>
                  <a:pt x="2255" y="898"/>
                </a:cubicBezTo>
                <a:cubicBezTo>
                  <a:pt x="2255" y="899"/>
                  <a:pt x="2255" y="898"/>
                  <a:pt x="2255" y="898"/>
                </a:cubicBezTo>
                <a:cubicBezTo>
                  <a:pt x="2255" y="898"/>
                  <a:pt x="2254" y="898"/>
                  <a:pt x="2254" y="898"/>
                </a:cubicBezTo>
                <a:cubicBezTo>
                  <a:pt x="2255" y="875"/>
                  <a:pt x="2255" y="875"/>
                  <a:pt x="2255" y="875"/>
                </a:cubicBezTo>
                <a:cubicBezTo>
                  <a:pt x="2257" y="869"/>
                  <a:pt x="2257" y="869"/>
                  <a:pt x="2257" y="869"/>
                </a:cubicBezTo>
                <a:cubicBezTo>
                  <a:pt x="2261" y="848"/>
                  <a:pt x="2261" y="848"/>
                  <a:pt x="2261" y="848"/>
                </a:cubicBezTo>
                <a:cubicBezTo>
                  <a:pt x="2262" y="848"/>
                  <a:pt x="2262" y="848"/>
                  <a:pt x="2262" y="848"/>
                </a:cubicBezTo>
                <a:cubicBezTo>
                  <a:pt x="2284" y="821"/>
                  <a:pt x="2284" y="821"/>
                  <a:pt x="2284" y="821"/>
                </a:cubicBezTo>
                <a:cubicBezTo>
                  <a:pt x="2304" y="793"/>
                  <a:pt x="2304" y="793"/>
                  <a:pt x="2304" y="793"/>
                </a:cubicBezTo>
                <a:cubicBezTo>
                  <a:pt x="2271" y="783"/>
                  <a:pt x="2271" y="783"/>
                  <a:pt x="2271" y="783"/>
                </a:cubicBezTo>
                <a:cubicBezTo>
                  <a:pt x="2244" y="776"/>
                  <a:pt x="2244" y="776"/>
                  <a:pt x="2244" y="776"/>
                </a:cubicBezTo>
                <a:cubicBezTo>
                  <a:pt x="2217" y="779"/>
                  <a:pt x="2217" y="779"/>
                  <a:pt x="2217" y="779"/>
                </a:cubicBezTo>
                <a:cubicBezTo>
                  <a:pt x="2215" y="779"/>
                  <a:pt x="2215" y="779"/>
                  <a:pt x="2215" y="779"/>
                </a:cubicBezTo>
                <a:cubicBezTo>
                  <a:pt x="2202" y="780"/>
                  <a:pt x="2202" y="780"/>
                  <a:pt x="2202" y="780"/>
                </a:cubicBezTo>
                <a:cubicBezTo>
                  <a:pt x="2169" y="782"/>
                  <a:pt x="2169" y="782"/>
                  <a:pt x="2169" y="782"/>
                </a:cubicBezTo>
                <a:cubicBezTo>
                  <a:pt x="2169" y="782"/>
                  <a:pt x="2169" y="782"/>
                  <a:pt x="2168" y="781"/>
                </a:cubicBezTo>
                <a:cubicBezTo>
                  <a:pt x="2160" y="763"/>
                  <a:pt x="2160" y="763"/>
                  <a:pt x="2160" y="763"/>
                </a:cubicBezTo>
                <a:cubicBezTo>
                  <a:pt x="2139" y="760"/>
                  <a:pt x="2139" y="760"/>
                  <a:pt x="2139" y="760"/>
                </a:cubicBezTo>
                <a:cubicBezTo>
                  <a:pt x="2108" y="757"/>
                  <a:pt x="2108" y="757"/>
                  <a:pt x="2108" y="757"/>
                </a:cubicBezTo>
                <a:cubicBezTo>
                  <a:pt x="2074" y="761"/>
                  <a:pt x="2074" y="761"/>
                  <a:pt x="2074" y="761"/>
                </a:cubicBezTo>
                <a:cubicBezTo>
                  <a:pt x="2057" y="762"/>
                  <a:pt x="2057" y="762"/>
                  <a:pt x="2057" y="762"/>
                </a:cubicBezTo>
                <a:cubicBezTo>
                  <a:pt x="2057" y="762"/>
                  <a:pt x="2057" y="762"/>
                  <a:pt x="2057" y="762"/>
                </a:cubicBezTo>
                <a:cubicBezTo>
                  <a:pt x="2047" y="756"/>
                  <a:pt x="2047" y="756"/>
                  <a:pt x="2047" y="756"/>
                </a:cubicBezTo>
                <a:cubicBezTo>
                  <a:pt x="2047" y="756"/>
                  <a:pt x="2046" y="756"/>
                  <a:pt x="2046" y="755"/>
                </a:cubicBezTo>
                <a:cubicBezTo>
                  <a:pt x="2046" y="755"/>
                  <a:pt x="2047" y="755"/>
                  <a:pt x="2047" y="755"/>
                </a:cubicBezTo>
                <a:cubicBezTo>
                  <a:pt x="2066" y="746"/>
                  <a:pt x="2066" y="746"/>
                  <a:pt x="2066" y="746"/>
                </a:cubicBezTo>
                <a:cubicBezTo>
                  <a:pt x="2063" y="739"/>
                  <a:pt x="2063" y="739"/>
                  <a:pt x="2063" y="739"/>
                </a:cubicBezTo>
                <a:cubicBezTo>
                  <a:pt x="2046" y="740"/>
                  <a:pt x="2046" y="740"/>
                  <a:pt x="2046" y="740"/>
                </a:cubicBezTo>
                <a:cubicBezTo>
                  <a:pt x="2026" y="754"/>
                  <a:pt x="2026" y="754"/>
                  <a:pt x="2026" y="754"/>
                </a:cubicBezTo>
                <a:cubicBezTo>
                  <a:pt x="2026" y="754"/>
                  <a:pt x="2025" y="754"/>
                  <a:pt x="2025" y="754"/>
                </a:cubicBezTo>
                <a:cubicBezTo>
                  <a:pt x="2007" y="751"/>
                  <a:pt x="2007" y="751"/>
                  <a:pt x="2007" y="751"/>
                </a:cubicBezTo>
                <a:cubicBezTo>
                  <a:pt x="2007" y="751"/>
                  <a:pt x="2007" y="750"/>
                  <a:pt x="2007" y="750"/>
                </a:cubicBezTo>
                <a:cubicBezTo>
                  <a:pt x="1999" y="738"/>
                  <a:pt x="1999" y="738"/>
                  <a:pt x="1999" y="738"/>
                </a:cubicBezTo>
                <a:cubicBezTo>
                  <a:pt x="1999" y="737"/>
                  <a:pt x="1999" y="737"/>
                  <a:pt x="1999" y="737"/>
                </a:cubicBezTo>
                <a:cubicBezTo>
                  <a:pt x="2021" y="720"/>
                  <a:pt x="2021" y="720"/>
                  <a:pt x="2021" y="720"/>
                </a:cubicBezTo>
                <a:cubicBezTo>
                  <a:pt x="2031" y="702"/>
                  <a:pt x="2031" y="702"/>
                  <a:pt x="2031" y="702"/>
                </a:cubicBezTo>
                <a:cubicBezTo>
                  <a:pt x="2014" y="705"/>
                  <a:pt x="2014" y="705"/>
                  <a:pt x="2014" y="705"/>
                </a:cubicBezTo>
                <a:cubicBezTo>
                  <a:pt x="1995" y="708"/>
                  <a:pt x="1995" y="708"/>
                  <a:pt x="1995" y="708"/>
                </a:cubicBezTo>
                <a:cubicBezTo>
                  <a:pt x="1986" y="710"/>
                  <a:pt x="1986" y="710"/>
                  <a:pt x="1986" y="710"/>
                </a:cubicBezTo>
                <a:cubicBezTo>
                  <a:pt x="1986" y="710"/>
                  <a:pt x="1986" y="710"/>
                  <a:pt x="1986" y="710"/>
                </a:cubicBezTo>
                <a:cubicBezTo>
                  <a:pt x="1981" y="698"/>
                  <a:pt x="1981" y="698"/>
                  <a:pt x="1981" y="698"/>
                </a:cubicBezTo>
                <a:cubicBezTo>
                  <a:pt x="1981" y="697"/>
                  <a:pt x="1981" y="697"/>
                  <a:pt x="1981" y="697"/>
                </a:cubicBezTo>
                <a:cubicBezTo>
                  <a:pt x="1995" y="691"/>
                  <a:pt x="1995" y="691"/>
                  <a:pt x="1995" y="691"/>
                </a:cubicBezTo>
                <a:cubicBezTo>
                  <a:pt x="1999" y="690"/>
                  <a:pt x="1999" y="690"/>
                  <a:pt x="1999" y="690"/>
                </a:cubicBezTo>
                <a:cubicBezTo>
                  <a:pt x="2020" y="685"/>
                  <a:pt x="2020" y="685"/>
                  <a:pt x="2020" y="685"/>
                </a:cubicBezTo>
                <a:cubicBezTo>
                  <a:pt x="2025" y="683"/>
                  <a:pt x="2025" y="683"/>
                  <a:pt x="2025" y="683"/>
                </a:cubicBezTo>
                <a:cubicBezTo>
                  <a:pt x="2025" y="683"/>
                  <a:pt x="2025" y="683"/>
                  <a:pt x="2026" y="683"/>
                </a:cubicBezTo>
                <a:cubicBezTo>
                  <a:pt x="2032" y="686"/>
                  <a:pt x="2032" y="686"/>
                  <a:pt x="2032" y="686"/>
                </a:cubicBezTo>
                <a:cubicBezTo>
                  <a:pt x="2073" y="700"/>
                  <a:pt x="2073" y="700"/>
                  <a:pt x="2073" y="700"/>
                </a:cubicBezTo>
                <a:cubicBezTo>
                  <a:pt x="2126" y="702"/>
                  <a:pt x="2126" y="702"/>
                  <a:pt x="2126" y="702"/>
                </a:cubicBezTo>
                <a:cubicBezTo>
                  <a:pt x="2155" y="702"/>
                  <a:pt x="2155" y="702"/>
                  <a:pt x="2155" y="702"/>
                </a:cubicBezTo>
                <a:cubicBezTo>
                  <a:pt x="2157" y="702"/>
                  <a:pt x="2157" y="702"/>
                  <a:pt x="2157" y="702"/>
                </a:cubicBezTo>
                <a:cubicBezTo>
                  <a:pt x="2171" y="702"/>
                  <a:pt x="2171" y="702"/>
                  <a:pt x="2171" y="702"/>
                </a:cubicBezTo>
                <a:cubicBezTo>
                  <a:pt x="2208" y="705"/>
                  <a:pt x="2208" y="705"/>
                  <a:pt x="2208" y="705"/>
                </a:cubicBezTo>
                <a:cubicBezTo>
                  <a:pt x="2213" y="706"/>
                  <a:pt x="2213" y="706"/>
                  <a:pt x="2213" y="706"/>
                </a:cubicBezTo>
                <a:cubicBezTo>
                  <a:pt x="2263" y="708"/>
                  <a:pt x="2263" y="708"/>
                  <a:pt x="2263" y="708"/>
                </a:cubicBezTo>
                <a:cubicBezTo>
                  <a:pt x="2312" y="712"/>
                  <a:pt x="2312" y="712"/>
                  <a:pt x="2312" y="712"/>
                </a:cubicBezTo>
                <a:cubicBezTo>
                  <a:pt x="2325" y="712"/>
                  <a:pt x="2325" y="712"/>
                  <a:pt x="2325" y="712"/>
                </a:cubicBezTo>
                <a:cubicBezTo>
                  <a:pt x="2381" y="691"/>
                  <a:pt x="2381" y="691"/>
                  <a:pt x="2381" y="691"/>
                </a:cubicBezTo>
                <a:cubicBezTo>
                  <a:pt x="2419" y="677"/>
                  <a:pt x="2419" y="677"/>
                  <a:pt x="2419" y="677"/>
                </a:cubicBezTo>
                <a:cubicBezTo>
                  <a:pt x="2401" y="666"/>
                  <a:pt x="2401" y="666"/>
                  <a:pt x="2401" y="666"/>
                </a:cubicBezTo>
                <a:cubicBezTo>
                  <a:pt x="2401" y="666"/>
                  <a:pt x="2401" y="666"/>
                  <a:pt x="2401" y="665"/>
                </a:cubicBezTo>
                <a:cubicBezTo>
                  <a:pt x="2401" y="665"/>
                  <a:pt x="2401" y="665"/>
                  <a:pt x="2401" y="665"/>
                </a:cubicBezTo>
                <a:cubicBezTo>
                  <a:pt x="2421" y="648"/>
                  <a:pt x="2421" y="648"/>
                  <a:pt x="2421" y="648"/>
                </a:cubicBezTo>
                <a:cubicBezTo>
                  <a:pt x="2440" y="631"/>
                  <a:pt x="2440" y="631"/>
                  <a:pt x="2440" y="631"/>
                </a:cubicBezTo>
                <a:cubicBezTo>
                  <a:pt x="2455" y="604"/>
                  <a:pt x="2455" y="604"/>
                  <a:pt x="2455" y="604"/>
                </a:cubicBezTo>
                <a:cubicBezTo>
                  <a:pt x="2449" y="576"/>
                  <a:pt x="2449" y="576"/>
                  <a:pt x="2449" y="576"/>
                </a:cubicBezTo>
                <a:cubicBezTo>
                  <a:pt x="2449" y="575"/>
                  <a:pt x="2449" y="575"/>
                  <a:pt x="2450" y="575"/>
                </a:cubicBezTo>
                <a:cubicBezTo>
                  <a:pt x="2477" y="561"/>
                  <a:pt x="2477" y="561"/>
                  <a:pt x="2477" y="561"/>
                </a:cubicBezTo>
                <a:cubicBezTo>
                  <a:pt x="2479" y="560"/>
                  <a:pt x="2479" y="560"/>
                  <a:pt x="2479" y="560"/>
                </a:cubicBezTo>
                <a:cubicBezTo>
                  <a:pt x="2479" y="560"/>
                  <a:pt x="2479" y="560"/>
                  <a:pt x="2479" y="560"/>
                </a:cubicBezTo>
                <a:cubicBezTo>
                  <a:pt x="2480" y="559"/>
                  <a:pt x="2480" y="559"/>
                  <a:pt x="2480" y="559"/>
                </a:cubicBezTo>
                <a:cubicBezTo>
                  <a:pt x="2480" y="528"/>
                  <a:pt x="2480" y="528"/>
                  <a:pt x="2480" y="528"/>
                </a:cubicBezTo>
                <a:cubicBezTo>
                  <a:pt x="2480" y="528"/>
                  <a:pt x="2481" y="527"/>
                  <a:pt x="2481" y="527"/>
                </a:cubicBezTo>
                <a:cubicBezTo>
                  <a:pt x="2530" y="505"/>
                  <a:pt x="2530" y="505"/>
                  <a:pt x="2530" y="505"/>
                </a:cubicBezTo>
                <a:cubicBezTo>
                  <a:pt x="2576" y="482"/>
                  <a:pt x="2576" y="482"/>
                  <a:pt x="2576" y="482"/>
                </a:cubicBezTo>
                <a:cubicBezTo>
                  <a:pt x="2592" y="473"/>
                  <a:pt x="2592" y="473"/>
                  <a:pt x="2592" y="473"/>
                </a:cubicBezTo>
                <a:cubicBezTo>
                  <a:pt x="2610" y="449"/>
                  <a:pt x="2610" y="449"/>
                  <a:pt x="2610" y="449"/>
                </a:cubicBezTo>
                <a:cubicBezTo>
                  <a:pt x="2608" y="440"/>
                  <a:pt x="2608" y="440"/>
                  <a:pt x="2608" y="440"/>
                </a:cubicBezTo>
                <a:cubicBezTo>
                  <a:pt x="2597" y="408"/>
                  <a:pt x="2597" y="408"/>
                  <a:pt x="2597" y="408"/>
                </a:cubicBezTo>
                <a:cubicBezTo>
                  <a:pt x="2591" y="395"/>
                  <a:pt x="2591" y="395"/>
                  <a:pt x="2591" y="395"/>
                </a:cubicBezTo>
                <a:cubicBezTo>
                  <a:pt x="2584" y="378"/>
                  <a:pt x="2584" y="378"/>
                  <a:pt x="2584" y="378"/>
                </a:cubicBezTo>
                <a:cubicBezTo>
                  <a:pt x="2576" y="354"/>
                  <a:pt x="2576" y="354"/>
                  <a:pt x="2576" y="354"/>
                </a:cubicBezTo>
                <a:cubicBezTo>
                  <a:pt x="2553" y="329"/>
                  <a:pt x="2553" y="329"/>
                  <a:pt x="2553" y="329"/>
                </a:cubicBezTo>
                <a:cubicBezTo>
                  <a:pt x="2522" y="354"/>
                  <a:pt x="2522" y="354"/>
                  <a:pt x="2522" y="354"/>
                </a:cubicBezTo>
                <a:cubicBezTo>
                  <a:pt x="2522" y="354"/>
                  <a:pt x="2522" y="354"/>
                  <a:pt x="2522" y="354"/>
                </a:cubicBezTo>
                <a:cubicBezTo>
                  <a:pt x="2500" y="360"/>
                  <a:pt x="2500" y="360"/>
                  <a:pt x="2500" y="360"/>
                </a:cubicBezTo>
                <a:cubicBezTo>
                  <a:pt x="2500" y="360"/>
                  <a:pt x="2499" y="360"/>
                  <a:pt x="2499" y="359"/>
                </a:cubicBezTo>
                <a:cubicBezTo>
                  <a:pt x="2490" y="331"/>
                  <a:pt x="2490" y="331"/>
                  <a:pt x="2490" y="331"/>
                </a:cubicBezTo>
                <a:cubicBezTo>
                  <a:pt x="2490" y="329"/>
                  <a:pt x="2490" y="329"/>
                  <a:pt x="2490" y="329"/>
                </a:cubicBezTo>
                <a:cubicBezTo>
                  <a:pt x="2489" y="328"/>
                  <a:pt x="2489" y="328"/>
                  <a:pt x="2489" y="328"/>
                </a:cubicBezTo>
                <a:cubicBezTo>
                  <a:pt x="2478" y="318"/>
                  <a:pt x="2478" y="318"/>
                  <a:pt x="2478" y="318"/>
                </a:cubicBezTo>
                <a:cubicBezTo>
                  <a:pt x="2452" y="312"/>
                  <a:pt x="2452" y="312"/>
                  <a:pt x="2452" y="312"/>
                </a:cubicBezTo>
                <a:cubicBezTo>
                  <a:pt x="2452" y="312"/>
                  <a:pt x="2451" y="312"/>
                  <a:pt x="2451" y="311"/>
                </a:cubicBezTo>
                <a:cubicBezTo>
                  <a:pt x="2450" y="299"/>
                  <a:pt x="2450" y="299"/>
                  <a:pt x="2450" y="299"/>
                </a:cubicBezTo>
                <a:cubicBezTo>
                  <a:pt x="2439" y="282"/>
                  <a:pt x="2439" y="282"/>
                  <a:pt x="2439" y="282"/>
                </a:cubicBezTo>
                <a:cubicBezTo>
                  <a:pt x="2396" y="303"/>
                  <a:pt x="2396" y="303"/>
                  <a:pt x="2396" y="303"/>
                </a:cubicBezTo>
                <a:cubicBezTo>
                  <a:pt x="2325" y="340"/>
                  <a:pt x="2325" y="340"/>
                  <a:pt x="2325" y="340"/>
                </a:cubicBezTo>
                <a:cubicBezTo>
                  <a:pt x="2325" y="340"/>
                  <a:pt x="2325" y="340"/>
                  <a:pt x="2325" y="340"/>
                </a:cubicBezTo>
                <a:cubicBezTo>
                  <a:pt x="2311" y="335"/>
                  <a:pt x="2311" y="335"/>
                  <a:pt x="2311" y="335"/>
                </a:cubicBezTo>
                <a:cubicBezTo>
                  <a:pt x="2311" y="335"/>
                  <a:pt x="2311" y="335"/>
                  <a:pt x="2311" y="335"/>
                </a:cubicBezTo>
                <a:cubicBezTo>
                  <a:pt x="2297" y="324"/>
                  <a:pt x="2297" y="324"/>
                  <a:pt x="2297" y="324"/>
                </a:cubicBezTo>
                <a:cubicBezTo>
                  <a:pt x="2297" y="323"/>
                  <a:pt x="2297" y="323"/>
                  <a:pt x="2297" y="323"/>
                </a:cubicBezTo>
                <a:cubicBezTo>
                  <a:pt x="2297" y="323"/>
                  <a:pt x="2297" y="322"/>
                  <a:pt x="2297" y="322"/>
                </a:cubicBezTo>
                <a:cubicBezTo>
                  <a:pt x="2320" y="306"/>
                  <a:pt x="2320" y="306"/>
                  <a:pt x="2320" y="306"/>
                </a:cubicBezTo>
                <a:cubicBezTo>
                  <a:pt x="2342" y="283"/>
                  <a:pt x="2342" y="283"/>
                  <a:pt x="2342" y="283"/>
                </a:cubicBezTo>
                <a:cubicBezTo>
                  <a:pt x="2363" y="251"/>
                  <a:pt x="2363" y="251"/>
                  <a:pt x="2363" y="251"/>
                </a:cubicBezTo>
                <a:cubicBezTo>
                  <a:pt x="2348" y="240"/>
                  <a:pt x="2348" y="240"/>
                  <a:pt x="2348" y="240"/>
                </a:cubicBezTo>
                <a:cubicBezTo>
                  <a:pt x="2322" y="228"/>
                  <a:pt x="2322" y="228"/>
                  <a:pt x="2322" y="228"/>
                </a:cubicBezTo>
                <a:cubicBezTo>
                  <a:pt x="2294" y="229"/>
                  <a:pt x="2294" y="229"/>
                  <a:pt x="2294" y="229"/>
                </a:cubicBezTo>
                <a:cubicBezTo>
                  <a:pt x="2294" y="229"/>
                  <a:pt x="2294" y="229"/>
                  <a:pt x="2294" y="229"/>
                </a:cubicBezTo>
                <a:cubicBezTo>
                  <a:pt x="2293" y="228"/>
                  <a:pt x="2294" y="228"/>
                  <a:pt x="2294" y="228"/>
                </a:cubicBezTo>
                <a:cubicBezTo>
                  <a:pt x="2314" y="208"/>
                  <a:pt x="2314" y="208"/>
                  <a:pt x="2314" y="208"/>
                </a:cubicBezTo>
                <a:cubicBezTo>
                  <a:pt x="2291" y="199"/>
                  <a:pt x="2291" y="199"/>
                  <a:pt x="2291" y="199"/>
                </a:cubicBezTo>
                <a:cubicBezTo>
                  <a:pt x="2254" y="190"/>
                  <a:pt x="2254" y="190"/>
                  <a:pt x="2254" y="190"/>
                </a:cubicBezTo>
                <a:cubicBezTo>
                  <a:pt x="2250" y="213"/>
                  <a:pt x="2250" y="213"/>
                  <a:pt x="2250" y="213"/>
                </a:cubicBezTo>
                <a:cubicBezTo>
                  <a:pt x="2250" y="213"/>
                  <a:pt x="2250" y="213"/>
                  <a:pt x="2250" y="213"/>
                </a:cubicBezTo>
                <a:cubicBezTo>
                  <a:pt x="2229" y="244"/>
                  <a:pt x="2229" y="244"/>
                  <a:pt x="2229" y="244"/>
                </a:cubicBezTo>
                <a:cubicBezTo>
                  <a:pt x="2224" y="267"/>
                  <a:pt x="2224" y="267"/>
                  <a:pt x="2224" y="267"/>
                </a:cubicBezTo>
                <a:cubicBezTo>
                  <a:pt x="2224" y="267"/>
                  <a:pt x="2224" y="267"/>
                  <a:pt x="2224" y="267"/>
                </a:cubicBezTo>
                <a:cubicBezTo>
                  <a:pt x="2191" y="288"/>
                  <a:pt x="2191" y="288"/>
                  <a:pt x="2191" y="288"/>
                </a:cubicBezTo>
                <a:cubicBezTo>
                  <a:pt x="2190" y="289"/>
                  <a:pt x="2190" y="289"/>
                  <a:pt x="2190" y="288"/>
                </a:cubicBezTo>
                <a:cubicBezTo>
                  <a:pt x="2190" y="288"/>
                  <a:pt x="2189" y="288"/>
                  <a:pt x="2190" y="288"/>
                </a:cubicBezTo>
                <a:cubicBezTo>
                  <a:pt x="2209" y="224"/>
                  <a:pt x="2209" y="224"/>
                  <a:pt x="2209" y="224"/>
                </a:cubicBezTo>
                <a:cubicBezTo>
                  <a:pt x="2198" y="192"/>
                  <a:pt x="2198" y="192"/>
                  <a:pt x="2198" y="192"/>
                </a:cubicBezTo>
                <a:cubicBezTo>
                  <a:pt x="2189" y="194"/>
                  <a:pt x="2189" y="194"/>
                  <a:pt x="2189" y="194"/>
                </a:cubicBezTo>
                <a:cubicBezTo>
                  <a:pt x="2187" y="194"/>
                  <a:pt x="2187" y="194"/>
                  <a:pt x="2187" y="194"/>
                </a:cubicBezTo>
                <a:cubicBezTo>
                  <a:pt x="2173" y="196"/>
                  <a:pt x="2173" y="196"/>
                  <a:pt x="2173" y="196"/>
                </a:cubicBezTo>
                <a:cubicBezTo>
                  <a:pt x="2138" y="227"/>
                  <a:pt x="2138" y="227"/>
                  <a:pt x="2138" y="227"/>
                </a:cubicBezTo>
                <a:cubicBezTo>
                  <a:pt x="2105" y="247"/>
                  <a:pt x="2105" y="247"/>
                  <a:pt x="2105" y="247"/>
                </a:cubicBezTo>
                <a:cubicBezTo>
                  <a:pt x="2071" y="278"/>
                  <a:pt x="2071" y="278"/>
                  <a:pt x="2071" y="278"/>
                </a:cubicBezTo>
                <a:cubicBezTo>
                  <a:pt x="2071" y="278"/>
                  <a:pt x="2071" y="278"/>
                  <a:pt x="2070" y="278"/>
                </a:cubicBezTo>
                <a:cubicBezTo>
                  <a:pt x="2070" y="278"/>
                  <a:pt x="2070" y="278"/>
                  <a:pt x="2070" y="277"/>
                </a:cubicBezTo>
                <a:cubicBezTo>
                  <a:pt x="2075" y="249"/>
                  <a:pt x="2075" y="249"/>
                  <a:pt x="2075" y="249"/>
                </a:cubicBezTo>
                <a:cubicBezTo>
                  <a:pt x="2075" y="248"/>
                  <a:pt x="2075" y="248"/>
                  <a:pt x="2075" y="248"/>
                </a:cubicBezTo>
                <a:cubicBezTo>
                  <a:pt x="2094" y="211"/>
                  <a:pt x="2094" y="211"/>
                  <a:pt x="2094" y="211"/>
                </a:cubicBezTo>
                <a:cubicBezTo>
                  <a:pt x="2064" y="207"/>
                  <a:pt x="2064" y="207"/>
                  <a:pt x="2064" y="207"/>
                </a:cubicBezTo>
                <a:cubicBezTo>
                  <a:pt x="2063" y="207"/>
                  <a:pt x="2063" y="207"/>
                  <a:pt x="2063" y="207"/>
                </a:cubicBezTo>
                <a:cubicBezTo>
                  <a:pt x="2063" y="207"/>
                  <a:pt x="2063" y="206"/>
                  <a:pt x="2063" y="206"/>
                </a:cubicBezTo>
                <a:cubicBezTo>
                  <a:pt x="2081" y="168"/>
                  <a:pt x="2081" y="168"/>
                  <a:pt x="2081" y="168"/>
                </a:cubicBezTo>
                <a:cubicBezTo>
                  <a:pt x="2049" y="159"/>
                  <a:pt x="2049" y="159"/>
                  <a:pt x="2049" y="159"/>
                </a:cubicBezTo>
                <a:cubicBezTo>
                  <a:pt x="2048" y="159"/>
                  <a:pt x="2048" y="159"/>
                  <a:pt x="2048" y="159"/>
                </a:cubicBezTo>
                <a:cubicBezTo>
                  <a:pt x="2033" y="131"/>
                  <a:pt x="2033" y="131"/>
                  <a:pt x="2033" y="131"/>
                </a:cubicBezTo>
                <a:cubicBezTo>
                  <a:pt x="2028" y="131"/>
                  <a:pt x="2028" y="131"/>
                  <a:pt x="2028" y="131"/>
                </a:cubicBezTo>
                <a:cubicBezTo>
                  <a:pt x="2001" y="130"/>
                  <a:pt x="2001" y="130"/>
                  <a:pt x="2001" y="130"/>
                </a:cubicBezTo>
                <a:cubicBezTo>
                  <a:pt x="2001" y="130"/>
                  <a:pt x="2001" y="130"/>
                  <a:pt x="2001" y="130"/>
                </a:cubicBezTo>
                <a:cubicBezTo>
                  <a:pt x="1971" y="120"/>
                  <a:pt x="1971" y="120"/>
                  <a:pt x="1971" y="120"/>
                </a:cubicBezTo>
                <a:cubicBezTo>
                  <a:pt x="1914" y="142"/>
                  <a:pt x="1914" y="142"/>
                  <a:pt x="1914" y="142"/>
                </a:cubicBezTo>
                <a:cubicBezTo>
                  <a:pt x="1912" y="149"/>
                  <a:pt x="1912" y="149"/>
                  <a:pt x="1912" y="149"/>
                </a:cubicBezTo>
                <a:cubicBezTo>
                  <a:pt x="1893" y="207"/>
                  <a:pt x="1893" y="207"/>
                  <a:pt x="1893" y="207"/>
                </a:cubicBezTo>
                <a:cubicBezTo>
                  <a:pt x="1881" y="247"/>
                  <a:pt x="1881" y="247"/>
                  <a:pt x="1881" y="247"/>
                </a:cubicBezTo>
                <a:cubicBezTo>
                  <a:pt x="1885" y="280"/>
                  <a:pt x="1885" y="280"/>
                  <a:pt x="1885" y="280"/>
                </a:cubicBezTo>
                <a:cubicBezTo>
                  <a:pt x="1900" y="293"/>
                  <a:pt x="1900" y="293"/>
                  <a:pt x="1900" y="293"/>
                </a:cubicBezTo>
                <a:cubicBezTo>
                  <a:pt x="1906" y="299"/>
                  <a:pt x="1906" y="299"/>
                  <a:pt x="1906" y="299"/>
                </a:cubicBezTo>
                <a:cubicBezTo>
                  <a:pt x="1906" y="299"/>
                  <a:pt x="1907" y="299"/>
                  <a:pt x="1906" y="300"/>
                </a:cubicBezTo>
                <a:cubicBezTo>
                  <a:pt x="1906" y="300"/>
                  <a:pt x="1906" y="300"/>
                  <a:pt x="1906" y="300"/>
                </a:cubicBezTo>
                <a:cubicBezTo>
                  <a:pt x="1901" y="302"/>
                  <a:pt x="1901" y="302"/>
                  <a:pt x="1901" y="302"/>
                </a:cubicBezTo>
                <a:cubicBezTo>
                  <a:pt x="1898" y="303"/>
                  <a:pt x="1898" y="303"/>
                  <a:pt x="1898" y="303"/>
                </a:cubicBezTo>
                <a:cubicBezTo>
                  <a:pt x="1878" y="307"/>
                  <a:pt x="1878" y="307"/>
                  <a:pt x="1878" y="307"/>
                </a:cubicBezTo>
                <a:cubicBezTo>
                  <a:pt x="1878" y="311"/>
                  <a:pt x="1878" y="311"/>
                  <a:pt x="1878" y="311"/>
                </a:cubicBezTo>
                <a:cubicBezTo>
                  <a:pt x="1878" y="312"/>
                  <a:pt x="1878" y="312"/>
                  <a:pt x="1878" y="312"/>
                </a:cubicBezTo>
                <a:cubicBezTo>
                  <a:pt x="1881" y="351"/>
                  <a:pt x="1881" y="351"/>
                  <a:pt x="1881" y="351"/>
                </a:cubicBezTo>
                <a:cubicBezTo>
                  <a:pt x="1877" y="385"/>
                  <a:pt x="1877" y="385"/>
                  <a:pt x="1877" y="385"/>
                </a:cubicBezTo>
                <a:cubicBezTo>
                  <a:pt x="1878" y="421"/>
                  <a:pt x="1878" y="421"/>
                  <a:pt x="1878" y="421"/>
                </a:cubicBezTo>
                <a:cubicBezTo>
                  <a:pt x="1911" y="435"/>
                  <a:pt x="1911" y="435"/>
                  <a:pt x="1911" y="435"/>
                </a:cubicBezTo>
                <a:cubicBezTo>
                  <a:pt x="1914" y="436"/>
                  <a:pt x="1914" y="436"/>
                  <a:pt x="1914" y="436"/>
                </a:cubicBezTo>
                <a:cubicBezTo>
                  <a:pt x="1914" y="436"/>
                  <a:pt x="1914" y="436"/>
                  <a:pt x="1914" y="436"/>
                </a:cubicBezTo>
                <a:cubicBezTo>
                  <a:pt x="1912" y="458"/>
                  <a:pt x="1912" y="458"/>
                  <a:pt x="1912" y="458"/>
                </a:cubicBezTo>
                <a:cubicBezTo>
                  <a:pt x="1911" y="462"/>
                  <a:pt x="1911" y="462"/>
                  <a:pt x="1911" y="462"/>
                </a:cubicBezTo>
                <a:cubicBezTo>
                  <a:pt x="1910" y="475"/>
                  <a:pt x="1910" y="475"/>
                  <a:pt x="1910" y="475"/>
                </a:cubicBezTo>
                <a:cubicBezTo>
                  <a:pt x="1909" y="487"/>
                  <a:pt x="1909" y="487"/>
                  <a:pt x="1909" y="487"/>
                </a:cubicBezTo>
                <a:cubicBezTo>
                  <a:pt x="1909" y="488"/>
                  <a:pt x="1909" y="488"/>
                  <a:pt x="1908" y="488"/>
                </a:cubicBezTo>
                <a:cubicBezTo>
                  <a:pt x="1908" y="488"/>
                  <a:pt x="1908" y="488"/>
                  <a:pt x="1907" y="488"/>
                </a:cubicBezTo>
                <a:cubicBezTo>
                  <a:pt x="1886" y="463"/>
                  <a:pt x="1886" y="463"/>
                  <a:pt x="1886" y="463"/>
                </a:cubicBezTo>
                <a:cubicBezTo>
                  <a:pt x="1876" y="483"/>
                  <a:pt x="1876" y="483"/>
                  <a:pt x="1876" y="483"/>
                </a:cubicBezTo>
                <a:cubicBezTo>
                  <a:pt x="1871" y="518"/>
                  <a:pt x="1871" y="518"/>
                  <a:pt x="1871" y="518"/>
                </a:cubicBezTo>
                <a:cubicBezTo>
                  <a:pt x="1871" y="518"/>
                  <a:pt x="1870" y="518"/>
                  <a:pt x="1870" y="518"/>
                </a:cubicBezTo>
                <a:cubicBezTo>
                  <a:pt x="1857" y="540"/>
                  <a:pt x="1857" y="540"/>
                  <a:pt x="1857" y="540"/>
                </a:cubicBezTo>
                <a:cubicBezTo>
                  <a:pt x="1863" y="586"/>
                  <a:pt x="1863" y="586"/>
                  <a:pt x="1863" y="586"/>
                </a:cubicBezTo>
                <a:cubicBezTo>
                  <a:pt x="1864" y="600"/>
                  <a:pt x="1864" y="600"/>
                  <a:pt x="1864" y="600"/>
                </a:cubicBezTo>
                <a:cubicBezTo>
                  <a:pt x="1864" y="634"/>
                  <a:pt x="1864" y="634"/>
                  <a:pt x="1864" y="634"/>
                </a:cubicBezTo>
                <a:cubicBezTo>
                  <a:pt x="1866" y="648"/>
                  <a:pt x="1866" y="648"/>
                  <a:pt x="1866" y="648"/>
                </a:cubicBezTo>
                <a:cubicBezTo>
                  <a:pt x="1871" y="670"/>
                  <a:pt x="1871" y="670"/>
                  <a:pt x="1871" y="670"/>
                </a:cubicBezTo>
                <a:cubicBezTo>
                  <a:pt x="1878" y="700"/>
                  <a:pt x="1878" y="700"/>
                  <a:pt x="1878" y="700"/>
                </a:cubicBezTo>
                <a:cubicBezTo>
                  <a:pt x="1878" y="700"/>
                  <a:pt x="1878" y="701"/>
                  <a:pt x="1878" y="701"/>
                </a:cubicBezTo>
                <a:cubicBezTo>
                  <a:pt x="1878" y="702"/>
                  <a:pt x="1878" y="702"/>
                  <a:pt x="1878" y="702"/>
                </a:cubicBezTo>
                <a:cubicBezTo>
                  <a:pt x="1878" y="702"/>
                  <a:pt x="1878" y="703"/>
                  <a:pt x="1878" y="703"/>
                </a:cubicBezTo>
                <a:cubicBezTo>
                  <a:pt x="1878" y="703"/>
                  <a:pt x="1878" y="703"/>
                  <a:pt x="1877" y="703"/>
                </a:cubicBezTo>
                <a:cubicBezTo>
                  <a:pt x="1859" y="700"/>
                  <a:pt x="1859" y="700"/>
                  <a:pt x="1859" y="700"/>
                </a:cubicBezTo>
                <a:cubicBezTo>
                  <a:pt x="1859" y="700"/>
                  <a:pt x="1859" y="700"/>
                  <a:pt x="1859" y="699"/>
                </a:cubicBezTo>
                <a:cubicBezTo>
                  <a:pt x="1847" y="651"/>
                  <a:pt x="1847" y="651"/>
                  <a:pt x="1847" y="651"/>
                </a:cubicBezTo>
                <a:cubicBezTo>
                  <a:pt x="1843" y="619"/>
                  <a:pt x="1843" y="619"/>
                  <a:pt x="1843" y="619"/>
                </a:cubicBezTo>
                <a:cubicBezTo>
                  <a:pt x="1841" y="569"/>
                  <a:pt x="1841" y="569"/>
                  <a:pt x="1841" y="569"/>
                </a:cubicBezTo>
                <a:cubicBezTo>
                  <a:pt x="1846" y="499"/>
                  <a:pt x="1846" y="499"/>
                  <a:pt x="1846" y="499"/>
                </a:cubicBezTo>
                <a:cubicBezTo>
                  <a:pt x="1846" y="499"/>
                  <a:pt x="1846" y="499"/>
                  <a:pt x="1846" y="499"/>
                </a:cubicBezTo>
                <a:cubicBezTo>
                  <a:pt x="1871" y="444"/>
                  <a:pt x="1871" y="444"/>
                  <a:pt x="1871" y="444"/>
                </a:cubicBezTo>
                <a:cubicBezTo>
                  <a:pt x="1844" y="450"/>
                  <a:pt x="1844" y="450"/>
                  <a:pt x="1844" y="450"/>
                </a:cubicBezTo>
                <a:cubicBezTo>
                  <a:pt x="1824" y="488"/>
                  <a:pt x="1824" y="488"/>
                  <a:pt x="1824" y="488"/>
                </a:cubicBezTo>
                <a:cubicBezTo>
                  <a:pt x="1820" y="494"/>
                  <a:pt x="1820" y="494"/>
                  <a:pt x="1820" y="494"/>
                </a:cubicBezTo>
                <a:cubicBezTo>
                  <a:pt x="1798" y="522"/>
                  <a:pt x="1798" y="522"/>
                  <a:pt x="1798" y="522"/>
                </a:cubicBezTo>
                <a:cubicBezTo>
                  <a:pt x="1798" y="522"/>
                  <a:pt x="1798" y="522"/>
                  <a:pt x="1797" y="522"/>
                </a:cubicBezTo>
                <a:cubicBezTo>
                  <a:pt x="1786" y="515"/>
                  <a:pt x="1786" y="515"/>
                  <a:pt x="1786" y="515"/>
                </a:cubicBezTo>
                <a:cubicBezTo>
                  <a:pt x="1785" y="514"/>
                  <a:pt x="1785" y="514"/>
                  <a:pt x="1785" y="514"/>
                </a:cubicBezTo>
                <a:cubicBezTo>
                  <a:pt x="1785" y="514"/>
                  <a:pt x="1785" y="514"/>
                  <a:pt x="1785" y="514"/>
                </a:cubicBezTo>
                <a:cubicBezTo>
                  <a:pt x="1785" y="514"/>
                  <a:pt x="1785" y="513"/>
                  <a:pt x="1785" y="513"/>
                </a:cubicBezTo>
                <a:cubicBezTo>
                  <a:pt x="1786" y="512"/>
                  <a:pt x="1786" y="512"/>
                  <a:pt x="1786" y="512"/>
                </a:cubicBezTo>
                <a:cubicBezTo>
                  <a:pt x="1803" y="485"/>
                  <a:pt x="1803" y="485"/>
                  <a:pt x="1803" y="485"/>
                </a:cubicBezTo>
                <a:cubicBezTo>
                  <a:pt x="1810" y="474"/>
                  <a:pt x="1810" y="474"/>
                  <a:pt x="1810" y="474"/>
                </a:cubicBezTo>
                <a:cubicBezTo>
                  <a:pt x="1802" y="473"/>
                  <a:pt x="1802" y="473"/>
                  <a:pt x="1802" y="473"/>
                </a:cubicBezTo>
                <a:cubicBezTo>
                  <a:pt x="1796" y="475"/>
                  <a:pt x="1796" y="475"/>
                  <a:pt x="1796" y="475"/>
                </a:cubicBezTo>
                <a:cubicBezTo>
                  <a:pt x="1762" y="485"/>
                  <a:pt x="1762" y="485"/>
                  <a:pt x="1762" y="485"/>
                </a:cubicBezTo>
                <a:cubicBezTo>
                  <a:pt x="1756" y="498"/>
                  <a:pt x="1756" y="498"/>
                  <a:pt x="1756" y="498"/>
                </a:cubicBezTo>
                <a:cubicBezTo>
                  <a:pt x="1744" y="531"/>
                  <a:pt x="1744" y="531"/>
                  <a:pt x="1744" y="531"/>
                </a:cubicBezTo>
                <a:cubicBezTo>
                  <a:pt x="1744" y="532"/>
                  <a:pt x="1743" y="532"/>
                  <a:pt x="1743" y="532"/>
                </a:cubicBezTo>
                <a:cubicBezTo>
                  <a:pt x="1743" y="532"/>
                  <a:pt x="1743" y="532"/>
                  <a:pt x="1742" y="531"/>
                </a:cubicBezTo>
                <a:cubicBezTo>
                  <a:pt x="1730" y="509"/>
                  <a:pt x="1730" y="509"/>
                  <a:pt x="1730" y="509"/>
                </a:cubicBezTo>
                <a:cubicBezTo>
                  <a:pt x="1730" y="509"/>
                  <a:pt x="1730" y="509"/>
                  <a:pt x="1730" y="509"/>
                </a:cubicBezTo>
                <a:cubicBezTo>
                  <a:pt x="1749" y="473"/>
                  <a:pt x="1749" y="473"/>
                  <a:pt x="1749" y="473"/>
                </a:cubicBezTo>
                <a:cubicBezTo>
                  <a:pt x="1775" y="439"/>
                  <a:pt x="1775" y="439"/>
                  <a:pt x="1775" y="439"/>
                </a:cubicBezTo>
                <a:cubicBezTo>
                  <a:pt x="1809" y="390"/>
                  <a:pt x="1809" y="390"/>
                  <a:pt x="1809" y="390"/>
                </a:cubicBezTo>
                <a:cubicBezTo>
                  <a:pt x="1826" y="336"/>
                  <a:pt x="1826" y="336"/>
                  <a:pt x="1826" y="336"/>
                </a:cubicBezTo>
                <a:cubicBezTo>
                  <a:pt x="1812" y="299"/>
                  <a:pt x="1812" y="299"/>
                  <a:pt x="1812" y="299"/>
                </a:cubicBezTo>
                <a:cubicBezTo>
                  <a:pt x="1810" y="296"/>
                  <a:pt x="1810" y="296"/>
                  <a:pt x="1810" y="296"/>
                </a:cubicBezTo>
                <a:cubicBezTo>
                  <a:pt x="1808" y="289"/>
                  <a:pt x="1808" y="289"/>
                  <a:pt x="1808" y="289"/>
                </a:cubicBezTo>
                <a:cubicBezTo>
                  <a:pt x="1785" y="323"/>
                  <a:pt x="1785" y="323"/>
                  <a:pt x="1785" y="323"/>
                </a:cubicBezTo>
                <a:cubicBezTo>
                  <a:pt x="1746" y="362"/>
                  <a:pt x="1746" y="362"/>
                  <a:pt x="1746" y="362"/>
                </a:cubicBezTo>
                <a:cubicBezTo>
                  <a:pt x="1685" y="403"/>
                  <a:pt x="1685" y="403"/>
                  <a:pt x="1685" y="403"/>
                </a:cubicBezTo>
                <a:cubicBezTo>
                  <a:pt x="1685" y="403"/>
                  <a:pt x="1685" y="403"/>
                  <a:pt x="1684" y="403"/>
                </a:cubicBezTo>
                <a:cubicBezTo>
                  <a:pt x="1664" y="403"/>
                  <a:pt x="1664" y="403"/>
                  <a:pt x="1664" y="403"/>
                </a:cubicBezTo>
                <a:cubicBezTo>
                  <a:pt x="1654" y="403"/>
                  <a:pt x="1654" y="403"/>
                  <a:pt x="1654" y="403"/>
                </a:cubicBezTo>
                <a:cubicBezTo>
                  <a:pt x="1654" y="404"/>
                  <a:pt x="1653" y="403"/>
                  <a:pt x="1653" y="403"/>
                </a:cubicBezTo>
                <a:cubicBezTo>
                  <a:pt x="1653" y="403"/>
                  <a:pt x="1653" y="402"/>
                  <a:pt x="1654" y="402"/>
                </a:cubicBezTo>
                <a:cubicBezTo>
                  <a:pt x="1656" y="400"/>
                  <a:pt x="1656" y="400"/>
                  <a:pt x="1656" y="400"/>
                </a:cubicBezTo>
                <a:cubicBezTo>
                  <a:pt x="1686" y="384"/>
                  <a:pt x="1686" y="384"/>
                  <a:pt x="1686" y="384"/>
                </a:cubicBezTo>
                <a:cubicBezTo>
                  <a:pt x="1714" y="354"/>
                  <a:pt x="1714" y="354"/>
                  <a:pt x="1714" y="354"/>
                </a:cubicBezTo>
                <a:cubicBezTo>
                  <a:pt x="1735" y="325"/>
                  <a:pt x="1735" y="325"/>
                  <a:pt x="1735" y="325"/>
                </a:cubicBezTo>
                <a:cubicBezTo>
                  <a:pt x="1760" y="288"/>
                  <a:pt x="1760" y="288"/>
                  <a:pt x="1760" y="288"/>
                </a:cubicBezTo>
                <a:cubicBezTo>
                  <a:pt x="1754" y="276"/>
                  <a:pt x="1754" y="276"/>
                  <a:pt x="1754" y="276"/>
                </a:cubicBezTo>
                <a:cubicBezTo>
                  <a:pt x="1710" y="273"/>
                  <a:pt x="1710" y="273"/>
                  <a:pt x="1710" y="273"/>
                </a:cubicBezTo>
                <a:cubicBezTo>
                  <a:pt x="1671" y="288"/>
                  <a:pt x="1671" y="288"/>
                  <a:pt x="1671" y="288"/>
                </a:cubicBezTo>
                <a:cubicBezTo>
                  <a:pt x="1671" y="288"/>
                  <a:pt x="1671" y="288"/>
                  <a:pt x="1671" y="288"/>
                </a:cubicBezTo>
                <a:cubicBezTo>
                  <a:pt x="1670" y="287"/>
                  <a:pt x="1670" y="287"/>
                  <a:pt x="1670" y="287"/>
                </a:cubicBezTo>
                <a:cubicBezTo>
                  <a:pt x="1679" y="249"/>
                  <a:pt x="1679" y="249"/>
                  <a:pt x="1679" y="249"/>
                </a:cubicBezTo>
                <a:cubicBezTo>
                  <a:pt x="1679" y="249"/>
                  <a:pt x="1679" y="249"/>
                  <a:pt x="1679" y="249"/>
                </a:cubicBezTo>
                <a:cubicBezTo>
                  <a:pt x="1715" y="230"/>
                  <a:pt x="1715" y="230"/>
                  <a:pt x="1715" y="230"/>
                </a:cubicBezTo>
                <a:cubicBezTo>
                  <a:pt x="1715" y="230"/>
                  <a:pt x="1715" y="230"/>
                  <a:pt x="1715" y="230"/>
                </a:cubicBezTo>
                <a:cubicBezTo>
                  <a:pt x="1742" y="241"/>
                  <a:pt x="1742" y="241"/>
                  <a:pt x="1742" y="241"/>
                </a:cubicBezTo>
                <a:cubicBezTo>
                  <a:pt x="1793" y="219"/>
                  <a:pt x="1793" y="219"/>
                  <a:pt x="1793" y="219"/>
                </a:cubicBezTo>
                <a:cubicBezTo>
                  <a:pt x="1780" y="205"/>
                  <a:pt x="1780" y="205"/>
                  <a:pt x="1780" y="205"/>
                </a:cubicBezTo>
                <a:cubicBezTo>
                  <a:pt x="1780" y="204"/>
                  <a:pt x="1780" y="204"/>
                  <a:pt x="1780" y="204"/>
                </a:cubicBezTo>
                <a:cubicBezTo>
                  <a:pt x="1780" y="204"/>
                  <a:pt x="1780" y="203"/>
                  <a:pt x="1780" y="203"/>
                </a:cubicBezTo>
                <a:cubicBezTo>
                  <a:pt x="1815" y="196"/>
                  <a:pt x="1815" y="196"/>
                  <a:pt x="1815" y="196"/>
                </a:cubicBezTo>
                <a:cubicBezTo>
                  <a:pt x="1824" y="158"/>
                  <a:pt x="1824" y="158"/>
                  <a:pt x="1824" y="158"/>
                </a:cubicBezTo>
                <a:cubicBezTo>
                  <a:pt x="1810" y="149"/>
                  <a:pt x="1810" y="149"/>
                  <a:pt x="1810" y="149"/>
                </a:cubicBezTo>
                <a:cubicBezTo>
                  <a:pt x="1810" y="149"/>
                  <a:pt x="1809" y="149"/>
                  <a:pt x="1810" y="148"/>
                </a:cubicBezTo>
                <a:cubicBezTo>
                  <a:pt x="1829" y="101"/>
                  <a:pt x="1829" y="101"/>
                  <a:pt x="1829" y="101"/>
                </a:cubicBezTo>
                <a:cubicBezTo>
                  <a:pt x="1819" y="63"/>
                  <a:pt x="1819" y="63"/>
                  <a:pt x="1819" y="63"/>
                </a:cubicBezTo>
                <a:cubicBezTo>
                  <a:pt x="1766" y="64"/>
                  <a:pt x="1766" y="64"/>
                  <a:pt x="1766" y="64"/>
                </a:cubicBezTo>
                <a:cubicBezTo>
                  <a:pt x="1738" y="90"/>
                  <a:pt x="1738" y="90"/>
                  <a:pt x="1738" y="90"/>
                </a:cubicBezTo>
                <a:cubicBezTo>
                  <a:pt x="1738" y="91"/>
                  <a:pt x="1738" y="91"/>
                  <a:pt x="1737" y="91"/>
                </a:cubicBezTo>
                <a:cubicBezTo>
                  <a:pt x="1737" y="91"/>
                  <a:pt x="1737" y="90"/>
                  <a:pt x="1737" y="90"/>
                </a:cubicBezTo>
                <a:cubicBezTo>
                  <a:pt x="1736" y="45"/>
                  <a:pt x="1736" y="45"/>
                  <a:pt x="1736" y="45"/>
                </a:cubicBezTo>
                <a:cubicBezTo>
                  <a:pt x="1736" y="44"/>
                  <a:pt x="1736" y="44"/>
                  <a:pt x="1736" y="44"/>
                </a:cubicBezTo>
                <a:cubicBezTo>
                  <a:pt x="1745" y="15"/>
                  <a:pt x="1745" y="15"/>
                  <a:pt x="1745" y="15"/>
                </a:cubicBezTo>
                <a:cubicBezTo>
                  <a:pt x="1746" y="15"/>
                  <a:pt x="1746" y="15"/>
                  <a:pt x="1746" y="15"/>
                </a:cubicBezTo>
                <a:cubicBezTo>
                  <a:pt x="1746" y="14"/>
                  <a:pt x="1746" y="14"/>
                  <a:pt x="1746" y="14"/>
                </a:cubicBezTo>
                <a:cubicBezTo>
                  <a:pt x="1748" y="11"/>
                  <a:pt x="1748" y="11"/>
                  <a:pt x="1748" y="11"/>
                </a:cubicBezTo>
                <a:cubicBezTo>
                  <a:pt x="1722" y="0"/>
                  <a:pt x="1722" y="0"/>
                  <a:pt x="1722" y="0"/>
                </a:cubicBezTo>
                <a:cubicBezTo>
                  <a:pt x="1719" y="6"/>
                  <a:pt x="1719" y="6"/>
                  <a:pt x="1719" y="6"/>
                </a:cubicBezTo>
                <a:cubicBezTo>
                  <a:pt x="1698" y="36"/>
                  <a:pt x="1698" y="36"/>
                  <a:pt x="1698" y="36"/>
                </a:cubicBezTo>
                <a:cubicBezTo>
                  <a:pt x="1697" y="37"/>
                  <a:pt x="1697" y="37"/>
                  <a:pt x="1697" y="37"/>
                </a:cubicBezTo>
                <a:cubicBezTo>
                  <a:pt x="1697" y="37"/>
                  <a:pt x="1697" y="37"/>
                  <a:pt x="1696" y="37"/>
                </a:cubicBezTo>
                <a:cubicBezTo>
                  <a:pt x="1681" y="20"/>
                  <a:pt x="1681" y="20"/>
                  <a:pt x="1681" y="20"/>
                </a:cubicBezTo>
                <a:cubicBezTo>
                  <a:pt x="1644" y="61"/>
                  <a:pt x="1644" y="61"/>
                  <a:pt x="1644" y="61"/>
                </a:cubicBezTo>
                <a:cubicBezTo>
                  <a:pt x="1644" y="61"/>
                  <a:pt x="1644" y="61"/>
                  <a:pt x="1644" y="61"/>
                </a:cubicBezTo>
                <a:cubicBezTo>
                  <a:pt x="1644" y="61"/>
                  <a:pt x="1643" y="61"/>
                  <a:pt x="1643" y="61"/>
                </a:cubicBezTo>
                <a:cubicBezTo>
                  <a:pt x="1637" y="53"/>
                  <a:pt x="1637" y="53"/>
                  <a:pt x="1637" y="53"/>
                </a:cubicBezTo>
                <a:cubicBezTo>
                  <a:pt x="1628" y="41"/>
                  <a:pt x="1628" y="41"/>
                  <a:pt x="1628" y="41"/>
                </a:cubicBezTo>
                <a:cubicBezTo>
                  <a:pt x="1604" y="54"/>
                  <a:pt x="1604" y="54"/>
                  <a:pt x="1604" y="54"/>
                </a:cubicBezTo>
                <a:cubicBezTo>
                  <a:pt x="1603" y="54"/>
                  <a:pt x="1603" y="54"/>
                  <a:pt x="1603" y="54"/>
                </a:cubicBezTo>
                <a:cubicBezTo>
                  <a:pt x="1602" y="54"/>
                  <a:pt x="1602" y="53"/>
                  <a:pt x="1602" y="53"/>
                </a:cubicBezTo>
                <a:cubicBezTo>
                  <a:pt x="1612" y="11"/>
                  <a:pt x="1612" y="11"/>
                  <a:pt x="1612" y="11"/>
                </a:cubicBezTo>
                <a:cubicBezTo>
                  <a:pt x="1583" y="4"/>
                  <a:pt x="1583" y="4"/>
                  <a:pt x="1583" y="4"/>
                </a:cubicBezTo>
                <a:cubicBezTo>
                  <a:pt x="1582" y="4"/>
                  <a:pt x="1582" y="4"/>
                  <a:pt x="1582" y="4"/>
                </a:cubicBezTo>
                <a:cubicBezTo>
                  <a:pt x="1579" y="3"/>
                  <a:pt x="1579" y="3"/>
                  <a:pt x="1579" y="3"/>
                </a:cubicBezTo>
                <a:cubicBezTo>
                  <a:pt x="1571" y="19"/>
                  <a:pt x="1571" y="19"/>
                  <a:pt x="1571" y="19"/>
                </a:cubicBezTo>
                <a:cubicBezTo>
                  <a:pt x="1571" y="19"/>
                  <a:pt x="1571" y="19"/>
                  <a:pt x="1571" y="19"/>
                </a:cubicBezTo>
                <a:cubicBezTo>
                  <a:pt x="1558" y="28"/>
                  <a:pt x="1558" y="28"/>
                  <a:pt x="1558" y="28"/>
                </a:cubicBezTo>
                <a:cubicBezTo>
                  <a:pt x="1557" y="62"/>
                  <a:pt x="1557" y="62"/>
                  <a:pt x="1557" y="62"/>
                </a:cubicBezTo>
                <a:cubicBezTo>
                  <a:pt x="1587" y="86"/>
                  <a:pt x="1587" y="86"/>
                  <a:pt x="1587" y="86"/>
                </a:cubicBezTo>
                <a:cubicBezTo>
                  <a:pt x="1587" y="86"/>
                  <a:pt x="1588" y="87"/>
                  <a:pt x="1588" y="87"/>
                </a:cubicBezTo>
                <a:cubicBezTo>
                  <a:pt x="1580" y="146"/>
                  <a:pt x="1580" y="146"/>
                  <a:pt x="1580" y="146"/>
                </a:cubicBezTo>
                <a:cubicBezTo>
                  <a:pt x="1580" y="146"/>
                  <a:pt x="1580" y="146"/>
                  <a:pt x="1580" y="146"/>
                </a:cubicBezTo>
                <a:cubicBezTo>
                  <a:pt x="1580" y="146"/>
                  <a:pt x="1579" y="146"/>
                  <a:pt x="1579" y="146"/>
                </a:cubicBezTo>
                <a:cubicBezTo>
                  <a:pt x="1553" y="99"/>
                  <a:pt x="1553" y="99"/>
                  <a:pt x="1553" y="99"/>
                </a:cubicBezTo>
                <a:cubicBezTo>
                  <a:pt x="1495" y="90"/>
                  <a:pt x="1495" y="90"/>
                  <a:pt x="1495" y="90"/>
                </a:cubicBezTo>
                <a:cubicBezTo>
                  <a:pt x="1491" y="115"/>
                  <a:pt x="1491" y="115"/>
                  <a:pt x="1491" y="115"/>
                </a:cubicBezTo>
                <a:cubicBezTo>
                  <a:pt x="1516" y="129"/>
                  <a:pt x="1516" y="129"/>
                  <a:pt x="1516" y="129"/>
                </a:cubicBezTo>
                <a:cubicBezTo>
                  <a:pt x="1516" y="129"/>
                  <a:pt x="1516" y="129"/>
                  <a:pt x="1516" y="130"/>
                </a:cubicBezTo>
                <a:cubicBezTo>
                  <a:pt x="1527" y="159"/>
                  <a:pt x="1527" y="159"/>
                  <a:pt x="1527" y="159"/>
                </a:cubicBezTo>
                <a:cubicBezTo>
                  <a:pt x="1527" y="160"/>
                  <a:pt x="1527" y="160"/>
                  <a:pt x="1527" y="160"/>
                </a:cubicBezTo>
                <a:cubicBezTo>
                  <a:pt x="1527" y="160"/>
                  <a:pt x="1527" y="160"/>
                  <a:pt x="1526" y="160"/>
                </a:cubicBezTo>
                <a:cubicBezTo>
                  <a:pt x="1480" y="147"/>
                  <a:pt x="1480" y="147"/>
                  <a:pt x="1480" y="147"/>
                </a:cubicBezTo>
                <a:cubicBezTo>
                  <a:pt x="1483" y="179"/>
                  <a:pt x="1483" y="179"/>
                  <a:pt x="1483" y="179"/>
                </a:cubicBezTo>
                <a:cubicBezTo>
                  <a:pt x="1517" y="202"/>
                  <a:pt x="1517" y="202"/>
                  <a:pt x="1517" y="202"/>
                </a:cubicBezTo>
                <a:cubicBezTo>
                  <a:pt x="1553" y="172"/>
                  <a:pt x="1553" y="172"/>
                  <a:pt x="1553" y="172"/>
                </a:cubicBezTo>
                <a:cubicBezTo>
                  <a:pt x="1553" y="172"/>
                  <a:pt x="1553" y="172"/>
                  <a:pt x="1553" y="172"/>
                </a:cubicBezTo>
                <a:cubicBezTo>
                  <a:pt x="1553" y="172"/>
                  <a:pt x="1554" y="172"/>
                  <a:pt x="1554" y="172"/>
                </a:cubicBezTo>
                <a:cubicBezTo>
                  <a:pt x="1576" y="211"/>
                  <a:pt x="1576" y="211"/>
                  <a:pt x="1576" y="211"/>
                </a:cubicBezTo>
                <a:cubicBezTo>
                  <a:pt x="1583" y="232"/>
                  <a:pt x="1583" y="232"/>
                  <a:pt x="1583" y="232"/>
                </a:cubicBezTo>
                <a:cubicBezTo>
                  <a:pt x="1614" y="245"/>
                  <a:pt x="1614" y="245"/>
                  <a:pt x="1614" y="245"/>
                </a:cubicBezTo>
                <a:cubicBezTo>
                  <a:pt x="1643" y="259"/>
                  <a:pt x="1643" y="259"/>
                  <a:pt x="1643" y="259"/>
                </a:cubicBezTo>
                <a:cubicBezTo>
                  <a:pt x="1644" y="259"/>
                  <a:pt x="1644" y="259"/>
                  <a:pt x="1644" y="260"/>
                </a:cubicBezTo>
                <a:cubicBezTo>
                  <a:pt x="1644" y="260"/>
                  <a:pt x="1643" y="260"/>
                  <a:pt x="1643" y="260"/>
                </a:cubicBezTo>
                <a:cubicBezTo>
                  <a:pt x="1587" y="261"/>
                  <a:pt x="1587" y="261"/>
                  <a:pt x="1587" y="261"/>
                </a:cubicBezTo>
                <a:cubicBezTo>
                  <a:pt x="1538" y="260"/>
                  <a:pt x="1538" y="260"/>
                  <a:pt x="1538" y="260"/>
                </a:cubicBezTo>
                <a:cubicBezTo>
                  <a:pt x="1541" y="301"/>
                  <a:pt x="1541" y="301"/>
                  <a:pt x="1541" y="301"/>
                </a:cubicBezTo>
                <a:cubicBezTo>
                  <a:pt x="1563" y="307"/>
                  <a:pt x="1563" y="307"/>
                  <a:pt x="1563" y="307"/>
                </a:cubicBezTo>
                <a:cubicBezTo>
                  <a:pt x="1564" y="307"/>
                  <a:pt x="1564" y="308"/>
                  <a:pt x="1564" y="308"/>
                </a:cubicBezTo>
                <a:cubicBezTo>
                  <a:pt x="1564" y="308"/>
                  <a:pt x="1564" y="308"/>
                  <a:pt x="1564" y="308"/>
                </a:cubicBezTo>
                <a:cubicBezTo>
                  <a:pt x="1555" y="327"/>
                  <a:pt x="1555" y="327"/>
                  <a:pt x="1555" y="327"/>
                </a:cubicBezTo>
                <a:cubicBezTo>
                  <a:pt x="1555" y="327"/>
                  <a:pt x="1555" y="328"/>
                  <a:pt x="1555" y="328"/>
                </a:cubicBezTo>
                <a:cubicBezTo>
                  <a:pt x="1504" y="326"/>
                  <a:pt x="1504" y="326"/>
                  <a:pt x="1504" y="326"/>
                </a:cubicBezTo>
                <a:cubicBezTo>
                  <a:pt x="1496" y="364"/>
                  <a:pt x="1496" y="364"/>
                  <a:pt x="1496" y="364"/>
                </a:cubicBezTo>
                <a:cubicBezTo>
                  <a:pt x="1524" y="375"/>
                  <a:pt x="1524" y="375"/>
                  <a:pt x="1524" y="375"/>
                </a:cubicBezTo>
                <a:cubicBezTo>
                  <a:pt x="1525" y="375"/>
                  <a:pt x="1525" y="375"/>
                  <a:pt x="1525" y="375"/>
                </a:cubicBezTo>
                <a:cubicBezTo>
                  <a:pt x="1525" y="375"/>
                  <a:pt x="1525" y="375"/>
                  <a:pt x="1525" y="376"/>
                </a:cubicBezTo>
                <a:cubicBezTo>
                  <a:pt x="1523" y="381"/>
                  <a:pt x="1523" y="381"/>
                  <a:pt x="1523" y="381"/>
                </a:cubicBezTo>
                <a:cubicBezTo>
                  <a:pt x="1517" y="397"/>
                  <a:pt x="1517" y="397"/>
                  <a:pt x="1517" y="397"/>
                </a:cubicBezTo>
                <a:cubicBezTo>
                  <a:pt x="1512" y="412"/>
                  <a:pt x="1512" y="412"/>
                  <a:pt x="1512" y="412"/>
                </a:cubicBezTo>
                <a:cubicBezTo>
                  <a:pt x="1558" y="430"/>
                  <a:pt x="1558" y="430"/>
                  <a:pt x="1558" y="430"/>
                </a:cubicBezTo>
                <a:cubicBezTo>
                  <a:pt x="1558" y="430"/>
                  <a:pt x="1559" y="430"/>
                  <a:pt x="1559" y="431"/>
                </a:cubicBezTo>
                <a:cubicBezTo>
                  <a:pt x="1560" y="437"/>
                  <a:pt x="1560" y="437"/>
                  <a:pt x="1560" y="437"/>
                </a:cubicBezTo>
                <a:cubicBezTo>
                  <a:pt x="1563" y="448"/>
                  <a:pt x="1563" y="448"/>
                  <a:pt x="1563" y="448"/>
                </a:cubicBezTo>
                <a:cubicBezTo>
                  <a:pt x="1563" y="448"/>
                  <a:pt x="1563" y="448"/>
                  <a:pt x="1563" y="449"/>
                </a:cubicBezTo>
                <a:cubicBezTo>
                  <a:pt x="1563" y="449"/>
                  <a:pt x="1563" y="449"/>
                  <a:pt x="1562" y="449"/>
                </a:cubicBezTo>
                <a:cubicBezTo>
                  <a:pt x="1552" y="446"/>
                  <a:pt x="1552" y="446"/>
                  <a:pt x="1552" y="446"/>
                </a:cubicBezTo>
                <a:cubicBezTo>
                  <a:pt x="1515" y="436"/>
                  <a:pt x="1515" y="436"/>
                  <a:pt x="1515" y="436"/>
                </a:cubicBezTo>
                <a:cubicBezTo>
                  <a:pt x="1508" y="434"/>
                  <a:pt x="1508" y="434"/>
                  <a:pt x="1508" y="434"/>
                </a:cubicBezTo>
                <a:cubicBezTo>
                  <a:pt x="1488" y="472"/>
                  <a:pt x="1488" y="472"/>
                  <a:pt x="1488" y="472"/>
                </a:cubicBezTo>
                <a:cubicBezTo>
                  <a:pt x="1501" y="474"/>
                  <a:pt x="1501" y="474"/>
                  <a:pt x="1501" y="474"/>
                </a:cubicBezTo>
                <a:cubicBezTo>
                  <a:pt x="1501" y="474"/>
                  <a:pt x="1501" y="474"/>
                  <a:pt x="1501" y="474"/>
                </a:cubicBezTo>
                <a:cubicBezTo>
                  <a:pt x="1502" y="475"/>
                  <a:pt x="1502" y="475"/>
                  <a:pt x="1501" y="475"/>
                </a:cubicBezTo>
                <a:cubicBezTo>
                  <a:pt x="1492" y="493"/>
                  <a:pt x="1492" y="493"/>
                  <a:pt x="1492" y="493"/>
                </a:cubicBezTo>
                <a:cubicBezTo>
                  <a:pt x="1531" y="537"/>
                  <a:pt x="1531" y="537"/>
                  <a:pt x="1531" y="537"/>
                </a:cubicBezTo>
                <a:cubicBezTo>
                  <a:pt x="1531" y="537"/>
                  <a:pt x="1531" y="537"/>
                  <a:pt x="1531" y="537"/>
                </a:cubicBezTo>
                <a:cubicBezTo>
                  <a:pt x="1531" y="537"/>
                  <a:pt x="1531" y="538"/>
                  <a:pt x="1531" y="538"/>
                </a:cubicBezTo>
                <a:cubicBezTo>
                  <a:pt x="1507" y="557"/>
                  <a:pt x="1507" y="557"/>
                  <a:pt x="1507" y="557"/>
                </a:cubicBezTo>
                <a:cubicBezTo>
                  <a:pt x="1507" y="557"/>
                  <a:pt x="1507" y="557"/>
                  <a:pt x="1507" y="557"/>
                </a:cubicBezTo>
                <a:cubicBezTo>
                  <a:pt x="1484" y="558"/>
                  <a:pt x="1484" y="558"/>
                  <a:pt x="1484" y="558"/>
                </a:cubicBezTo>
                <a:cubicBezTo>
                  <a:pt x="1462" y="558"/>
                  <a:pt x="1462" y="558"/>
                  <a:pt x="1462" y="558"/>
                </a:cubicBezTo>
                <a:cubicBezTo>
                  <a:pt x="1452" y="606"/>
                  <a:pt x="1452" y="606"/>
                  <a:pt x="1452" y="606"/>
                </a:cubicBezTo>
                <a:cubicBezTo>
                  <a:pt x="1452" y="607"/>
                  <a:pt x="1452" y="607"/>
                  <a:pt x="1452" y="607"/>
                </a:cubicBezTo>
                <a:cubicBezTo>
                  <a:pt x="1432" y="608"/>
                  <a:pt x="1432" y="608"/>
                  <a:pt x="1432" y="608"/>
                </a:cubicBezTo>
                <a:cubicBezTo>
                  <a:pt x="1426" y="609"/>
                  <a:pt x="1426" y="609"/>
                  <a:pt x="1426" y="609"/>
                </a:cubicBezTo>
                <a:cubicBezTo>
                  <a:pt x="1419" y="641"/>
                  <a:pt x="1419" y="641"/>
                  <a:pt x="1419" y="641"/>
                </a:cubicBezTo>
                <a:cubicBezTo>
                  <a:pt x="1419" y="641"/>
                  <a:pt x="1419" y="641"/>
                  <a:pt x="1418" y="641"/>
                </a:cubicBezTo>
                <a:cubicBezTo>
                  <a:pt x="1399" y="667"/>
                  <a:pt x="1399" y="667"/>
                  <a:pt x="1399" y="667"/>
                </a:cubicBezTo>
                <a:cubicBezTo>
                  <a:pt x="1399" y="668"/>
                  <a:pt x="1398" y="668"/>
                  <a:pt x="1398" y="668"/>
                </a:cubicBezTo>
                <a:cubicBezTo>
                  <a:pt x="1398" y="668"/>
                  <a:pt x="1398" y="667"/>
                  <a:pt x="1398" y="667"/>
                </a:cubicBezTo>
                <a:cubicBezTo>
                  <a:pt x="1398" y="644"/>
                  <a:pt x="1398" y="644"/>
                  <a:pt x="1398" y="644"/>
                </a:cubicBezTo>
                <a:cubicBezTo>
                  <a:pt x="1398" y="577"/>
                  <a:pt x="1398" y="577"/>
                  <a:pt x="1398" y="577"/>
                </a:cubicBezTo>
                <a:cubicBezTo>
                  <a:pt x="1398" y="561"/>
                  <a:pt x="1398" y="561"/>
                  <a:pt x="1398" y="561"/>
                </a:cubicBezTo>
                <a:cubicBezTo>
                  <a:pt x="1398" y="519"/>
                  <a:pt x="1398" y="519"/>
                  <a:pt x="1398" y="519"/>
                </a:cubicBezTo>
                <a:cubicBezTo>
                  <a:pt x="1398" y="482"/>
                  <a:pt x="1398" y="482"/>
                  <a:pt x="1398" y="482"/>
                </a:cubicBezTo>
                <a:cubicBezTo>
                  <a:pt x="1395" y="432"/>
                  <a:pt x="1395" y="432"/>
                  <a:pt x="1395" y="432"/>
                </a:cubicBezTo>
                <a:cubicBezTo>
                  <a:pt x="1355" y="429"/>
                  <a:pt x="1355" y="429"/>
                  <a:pt x="1355" y="429"/>
                </a:cubicBezTo>
                <a:cubicBezTo>
                  <a:pt x="1311" y="445"/>
                  <a:pt x="1311" y="445"/>
                  <a:pt x="1311" y="445"/>
                </a:cubicBezTo>
                <a:cubicBezTo>
                  <a:pt x="1310" y="446"/>
                  <a:pt x="1310" y="446"/>
                  <a:pt x="1310" y="446"/>
                </a:cubicBezTo>
                <a:cubicBezTo>
                  <a:pt x="1309" y="446"/>
                  <a:pt x="1309" y="446"/>
                  <a:pt x="1309" y="445"/>
                </a:cubicBezTo>
                <a:cubicBezTo>
                  <a:pt x="1308" y="445"/>
                  <a:pt x="1308" y="445"/>
                  <a:pt x="1308" y="445"/>
                </a:cubicBezTo>
                <a:cubicBezTo>
                  <a:pt x="1314" y="432"/>
                  <a:pt x="1314" y="432"/>
                  <a:pt x="1314" y="432"/>
                </a:cubicBezTo>
                <a:cubicBezTo>
                  <a:pt x="1314" y="432"/>
                  <a:pt x="1314" y="432"/>
                  <a:pt x="1314" y="432"/>
                </a:cubicBezTo>
                <a:cubicBezTo>
                  <a:pt x="1372" y="384"/>
                  <a:pt x="1372" y="384"/>
                  <a:pt x="1372" y="384"/>
                </a:cubicBezTo>
                <a:cubicBezTo>
                  <a:pt x="1391" y="352"/>
                  <a:pt x="1391" y="352"/>
                  <a:pt x="1391" y="352"/>
                </a:cubicBezTo>
                <a:cubicBezTo>
                  <a:pt x="1387" y="277"/>
                  <a:pt x="1387" y="277"/>
                  <a:pt x="1387" y="277"/>
                </a:cubicBezTo>
                <a:cubicBezTo>
                  <a:pt x="1366" y="277"/>
                  <a:pt x="1366" y="277"/>
                  <a:pt x="1366" y="277"/>
                </a:cubicBezTo>
                <a:cubicBezTo>
                  <a:pt x="1366" y="277"/>
                  <a:pt x="1366" y="277"/>
                  <a:pt x="1366" y="277"/>
                </a:cubicBezTo>
                <a:cubicBezTo>
                  <a:pt x="1366" y="276"/>
                  <a:pt x="1365" y="276"/>
                  <a:pt x="1365" y="276"/>
                </a:cubicBezTo>
                <a:cubicBezTo>
                  <a:pt x="1367" y="194"/>
                  <a:pt x="1367" y="194"/>
                  <a:pt x="1367" y="194"/>
                </a:cubicBezTo>
                <a:cubicBezTo>
                  <a:pt x="1357" y="187"/>
                  <a:pt x="1357" y="187"/>
                  <a:pt x="1357" y="187"/>
                </a:cubicBezTo>
                <a:cubicBezTo>
                  <a:pt x="1355" y="186"/>
                  <a:pt x="1355" y="186"/>
                  <a:pt x="1355" y="186"/>
                </a:cubicBezTo>
                <a:cubicBezTo>
                  <a:pt x="1346" y="179"/>
                  <a:pt x="1346" y="179"/>
                  <a:pt x="1346" y="179"/>
                </a:cubicBezTo>
                <a:cubicBezTo>
                  <a:pt x="1303" y="244"/>
                  <a:pt x="1303" y="244"/>
                  <a:pt x="1303" y="244"/>
                </a:cubicBezTo>
                <a:cubicBezTo>
                  <a:pt x="1261" y="337"/>
                  <a:pt x="1261" y="337"/>
                  <a:pt x="1261" y="337"/>
                </a:cubicBezTo>
                <a:cubicBezTo>
                  <a:pt x="1236" y="412"/>
                  <a:pt x="1236" y="412"/>
                  <a:pt x="1236" y="412"/>
                </a:cubicBezTo>
                <a:cubicBezTo>
                  <a:pt x="1231" y="453"/>
                  <a:pt x="1231" y="453"/>
                  <a:pt x="1231" y="453"/>
                </a:cubicBezTo>
                <a:cubicBezTo>
                  <a:pt x="1231" y="454"/>
                  <a:pt x="1231" y="454"/>
                  <a:pt x="1231" y="454"/>
                </a:cubicBezTo>
                <a:cubicBezTo>
                  <a:pt x="1226" y="497"/>
                  <a:pt x="1226" y="497"/>
                  <a:pt x="1226" y="497"/>
                </a:cubicBezTo>
                <a:cubicBezTo>
                  <a:pt x="1226" y="498"/>
                  <a:pt x="1226" y="498"/>
                  <a:pt x="1226" y="498"/>
                </a:cubicBezTo>
                <a:cubicBezTo>
                  <a:pt x="1179" y="588"/>
                  <a:pt x="1179" y="588"/>
                  <a:pt x="1179" y="588"/>
                </a:cubicBezTo>
                <a:cubicBezTo>
                  <a:pt x="1143" y="673"/>
                  <a:pt x="1143" y="673"/>
                  <a:pt x="1143" y="673"/>
                </a:cubicBezTo>
                <a:cubicBezTo>
                  <a:pt x="1128" y="702"/>
                  <a:pt x="1128" y="702"/>
                  <a:pt x="1128" y="702"/>
                </a:cubicBezTo>
                <a:cubicBezTo>
                  <a:pt x="1111" y="736"/>
                  <a:pt x="1111" y="736"/>
                  <a:pt x="1111" y="736"/>
                </a:cubicBezTo>
                <a:cubicBezTo>
                  <a:pt x="1124" y="751"/>
                  <a:pt x="1124" y="751"/>
                  <a:pt x="1124" y="751"/>
                </a:cubicBezTo>
                <a:cubicBezTo>
                  <a:pt x="1159" y="750"/>
                  <a:pt x="1159" y="750"/>
                  <a:pt x="1159" y="750"/>
                </a:cubicBezTo>
                <a:cubicBezTo>
                  <a:pt x="1159" y="750"/>
                  <a:pt x="1160" y="750"/>
                  <a:pt x="1160" y="750"/>
                </a:cubicBezTo>
                <a:cubicBezTo>
                  <a:pt x="1160" y="750"/>
                  <a:pt x="1160" y="751"/>
                  <a:pt x="1160" y="751"/>
                </a:cubicBezTo>
                <a:cubicBezTo>
                  <a:pt x="1155" y="761"/>
                  <a:pt x="1155" y="761"/>
                  <a:pt x="1155" y="761"/>
                </a:cubicBezTo>
                <a:cubicBezTo>
                  <a:pt x="1147" y="781"/>
                  <a:pt x="1147" y="781"/>
                  <a:pt x="1147" y="781"/>
                </a:cubicBezTo>
                <a:cubicBezTo>
                  <a:pt x="1131" y="819"/>
                  <a:pt x="1131" y="819"/>
                  <a:pt x="1131" y="819"/>
                </a:cubicBezTo>
                <a:cubicBezTo>
                  <a:pt x="1128" y="827"/>
                  <a:pt x="1128" y="827"/>
                  <a:pt x="1128" y="827"/>
                </a:cubicBezTo>
                <a:cubicBezTo>
                  <a:pt x="1128" y="827"/>
                  <a:pt x="1128" y="827"/>
                  <a:pt x="1128" y="827"/>
                </a:cubicBezTo>
                <a:cubicBezTo>
                  <a:pt x="1105" y="857"/>
                  <a:pt x="1105" y="857"/>
                  <a:pt x="1105" y="857"/>
                </a:cubicBezTo>
                <a:cubicBezTo>
                  <a:pt x="1097" y="912"/>
                  <a:pt x="1097" y="912"/>
                  <a:pt x="1097" y="912"/>
                </a:cubicBezTo>
                <a:cubicBezTo>
                  <a:pt x="1097" y="912"/>
                  <a:pt x="1096" y="912"/>
                  <a:pt x="1096" y="912"/>
                </a:cubicBezTo>
                <a:cubicBezTo>
                  <a:pt x="1096" y="914"/>
                  <a:pt x="1096" y="914"/>
                  <a:pt x="1096" y="914"/>
                </a:cubicBezTo>
                <a:cubicBezTo>
                  <a:pt x="1085" y="953"/>
                  <a:pt x="1085" y="953"/>
                  <a:pt x="1085" y="953"/>
                </a:cubicBezTo>
                <a:cubicBezTo>
                  <a:pt x="1085" y="954"/>
                  <a:pt x="1084" y="954"/>
                  <a:pt x="1084" y="954"/>
                </a:cubicBezTo>
                <a:cubicBezTo>
                  <a:pt x="1078" y="953"/>
                  <a:pt x="1078" y="953"/>
                  <a:pt x="1078" y="953"/>
                </a:cubicBezTo>
                <a:cubicBezTo>
                  <a:pt x="1075" y="952"/>
                  <a:pt x="1075" y="952"/>
                  <a:pt x="1075" y="952"/>
                </a:cubicBezTo>
                <a:cubicBezTo>
                  <a:pt x="1050" y="948"/>
                  <a:pt x="1050" y="948"/>
                  <a:pt x="1050" y="948"/>
                </a:cubicBezTo>
                <a:cubicBezTo>
                  <a:pt x="1050" y="948"/>
                  <a:pt x="1050" y="948"/>
                  <a:pt x="1050" y="948"/>
                </a:cubicBezTo>
                <a:cubicBezTo>
                  <a:pt x="1050" y="948"/>
                  <a:pt x="1050" y="948"/>
                  <a:pt x="1050" y="947"/>
                </a:cubicBezTo>
                <a:cubicBezTo>
                  <a:pt x="1052" y="943"/>
                  <a:pt x="1052" y="943"/>
                  <a:pt x="1052" y="943"/>
                </a:cubicBezTo>
                <a:cubicBezTo>
                  <a:pt x="1066" y="910"/>
                  <a:pt x="1066" y="910"/>
                  <a:pt x="1066" y="910"/>
                </a:cubicBezTo>
                <a:cubicBezTo>
                  <a:pt x="1050" y="904"/>
                  <a:pt x="1050" y="904"/>
                  <a:pt x="1050" y="904"/>
                </a:cubicBezTo>
                <a:cubicBezTo>
                  <a:pt x="1032" y="905"/>
                  <a:pt x="1032" y="905"/>
                  <a:pt x="1032" y="905"/>
                </a:cubicBezTo>
                <a:cubicBezTo>
                  <a:pt x="1032" y="938"/>
                  <a:pt x="1032" y="938"/>
                  <a:pt x="1032" y="938"/>
                </a:cubicBezTo>
                <a:cubicBezTo>
                  <a:pt x="1046" y="957"/>
                  <a:pt x="1046" y="957"/>
                  <a:pt x="1046" y="957"/>
                </a:cubicBezTo>
                <a:cubicBezTo>
                  <a:pt x="1046" y="957"/>
                  <a:pt x="1046" y="957"/>
                  <a:pt x="1047" y="957"/>
                </a:cubicBezTo>
                <a:cubicBezTo>
                  <a:pt x="1048" y="973"/>
                  <a:pt x="1048" y="973"/>
                  <a:pt x="1048" y="973"/>
                </a:cubicBezTo>
                <a:cubicBezTo>
                  <a:pt x="1048" y="973"/>
                  <a:pt x="1048" y="973"/>
                  <a:pt x="1048" y="973"/>
                </a:cubicBezTo>
                <a:cubicBezTo>
                  <a:pt x="1048" y="973"/>
                  <a:pt x="1048" y="974"/>
                  <a:pt x="1047" y="974"/>
                </a:cubicBezTo>
                <a:cubicBezTo>
                  <a:pt x="1031" y="974"/>
                  <a:pt x="1031" y="974"/>
                  <a:pt x="1031" y="974"/>
                </a:cubicBezTo>
                <a:cubicBezTo>
                  <a:pt x="1031" y="974"/>
                  <a:pt x="1030" y="974"/>
                  <a:pt x="1030" y="974"/>
                </a:cubicBezTo>
                <a:cubicBezTo>
                  <a:pt x="1018" y="954"/>
                  <a:pt x="1018" y="954"/>
                  <a:pt x="1018" y="954"/>
                </a:cubicBezTo>
                <a:cubicBezTo>
                  <a:pt x="1007" y="919"/>
                  <a:pt x="1007" y="919"/>
                  <a:pt x="1007" y="919"/>
                </a:cubicBezTo>
                <a:cubicBezTo>
                  <a:pt x="1007" y="919"/>
                  <a:pt x="1007" y="919"/>
                  <a:pt x="1007" y="919"/>
                </a:cubicBezTo>
                <a:cubicBezTo>
                  <a:pt x="1007" y="900"/>
                  <a:pt x="1007" y="900"/>
                  <a:pt x="1007" y="900"/>
                </a:cubicBezTo>
                <a:cubicBezTo>
                  <a:pt x="1005" y="884"/>
                  <a:pt x="1005" y="884"/>
                  <a:pt x="1005" y="884"/>
                </a:cubicBezTo>
                <a:cubicBezTo>
                  <a:pt x="1001" y="843"/>
                  <a:pt x="1001" y="843"/>
                  <a:pt x="1001" y="843"/>
                </a:cubicBezTo>
                <a:cubicBezTo>
                  <a:pt x="1001" y="843"/>
                  <a:pt x="1001" y="843"/>
                  <a:pt x="1001" y="842"/>
                </a:cubicBezTo>
                <a:cubicBezTo>
                  <a:pt x="1030" y="815"/>
                  <a:pt x="1030" y="815"/>
                  <a:pt x="1030" y="815"/>
                </a:cubicBezTo>
                <a:cubicBezTo>
                  <a:pt x="1030" y="815"/>
                  <a:pt x="1030" y="815"/>
                  <a:pt x="1030" y="815"/>
                </a:cubicBezTo>
                <a:cubicBezTo>
                  <a:pt x="1030" y="815"/>
                  <a:pt x="1030" y="814"/>
                  <a:pt x="1030" y="814"/>
                </a:cubicBezTo>
                <a:cubicBezTo>
                  <a:pt x="1048" y="792"/>
                  <a:pt x="1048" y="792"/>
                  <a:pt x="1048" y="792"/>
                </a:cubicBezTo>
                <a:cubicBezTo>
                  <a:pt x="1056" y="756"/>
                  <a:pt x="1056" y="756"/>
                  <a:pt x="1056" y="756"/>
                </a:cubicBezTo>
                <a:cubicBezTo>
                  <a:pt x="1024" y="765"/>
                  <a:pt x="1024" y="765"/>
                  <a:pt x="1024" y="765"/>
                </a:cubicBezTo>
                <a:cubicBezTo>
                  <a:pt x="1024" y="765"/>
                  <a:pt x="1024" y="765"/>
                  <a:pt x="1024" y="765"/>
                </a:cubicBezTo>
                <a:cubicBezTo>
                  <a:pt x="1021" y="765"/>
                  <a:pt x="1021" y="765"/>
                  <a:pt x="1021" y="765"/>
                </a:cubicBezTo>
                <a:cubicBezTo>
                  <a:pt x="1021" y="765"/>
                  <a:pt x="1021" y="764"/>
                  <a:pt x="1021" y="764"/>
                </a:cubicBezTo>
                <a:cubicBezTo>
                  <a:pt x="1020" y="737"/>
                  <a:pt x="1020" y="737"/>
                  <a:pt x="1020" y="737"/>
                </a:cubicBezTo>
                <a:cubicBezTo>
                  <a:pt x="1020" y="737"/>
                  <a:pt x="1020" y="737"/>
                  <a:pt x="1020" y="737"/>
                </a:cubicBezTo>
                <a:cubicBezTo>
                  <a:pt x="1035" y="705"/>
                  <a:pt x="1035" y="705"/>
                  <a:pt x="1035" y="705"/>
                </a:cubicBezTo>
                <a:cubicBezTo>
                  <a:pt x="1035" y="705"/>
                  <a:pt x="1035" y="705"/>
                  <a:pt x="1036" y="705"/>
                </a:cubicBezTo>
                <a:cubicBezTo>
                  <a:pt x="1037" y="705"/>
                  <a:pt x="1037" y="705"/>
                  <a:pt x="1037" y="705"/>
                </a:cubicBezTo>
                <a:cubicBezTo>
                  <a:pt x="1061" y="697"/>
                  <a:pt x="1061" y="697"/>
                  <a:pt x="1061" y="697"/>
                </a:cubicBezTo>
                <a:cubicBezTo>
                  <a:pt x="1048" y="685"/>
                  <a:pt x="1048" y="685"/>
                  <a:pt x="1048" y="685"/>
                </a:cubicBezTo>
                <a:cubicBezTo>
                  <a:pt x="1047" y="685"/>
                  <a:pt x="1047" y="684"/>
                  <a:pt x="1047" y="684"/>
                </a:cubicBezTo>
                <a:cubicBezTo>
                  <a:pt x="1052" y="662"/>
                  <a:pt x="1052" y="662"/>
                  <a:pt x="1052" y="662"/>
                </a:cubicBezTo>
                <a:cubicBezTo>
                  <a:pt x="1049" y="654"/>
                  <a:pt x="1049" y="654"/>
                  <a:pt x="1049" y="654"/>
                </a:cubicBezTo>
                <a:cubicBezTo>
                  <a:pt x="1046" y="645"/>
                  <a:pt x="1046" y="645"/>
                  <a:pt x="1046" y="645"/>
                </a:cubicBezTo>
                <a:cubicBezTo>
                  <a:pt x="1043" y="639"/>
                  <a:pt x="1043" y="639"/>
                  <a:pt x="1043" y="639"/>
                </a:cubicBezTo>
                <a:cubicBezTo>
                  <a:pt x="1041" y="640"/>
                  <a:pt x="1041" y="640"/>
                  <a:pt x="1041" y="640"/>
                </a:cubicBezTo>
                <a:cubicBezTo>
                  <a:pt x="1013" y="647"/>
                  <a:pt x="1013" y="647"/>
                  <a:pt x="1013" y="647"/>
                </a:cubicBezTo>
                <a:cubicBezTo>
                  <a:pt x="1013" y="647"/>
                  <a:pt x="1012" y="647"/>
                  <a:pt x="1012" y="646"/>
                </a:cubicBezTo>
                <a:cubicBezTo>
                  <a:pt x="1007" y="634"/>
                  <a:pt x="1007" y="634"/>
                  <a:pt x="1007" y="634"/>
                </a:cubicBezTo>
                <a:cubicBezTo>
                  <a:pt x="1006" y="630"/>
                  <a:pt x="1006" y="630"/>
                  <a:pt x="1006" y="630"/>
                </a:cubicBezTo>
                <a:cubicBezTo>
                  <a:pt x="1006" y="630"/>
                  <a:pt x="1006" y="630"/>
                  <a:pt x="1006" y="629"/>
                </a:cubicBezTo>
                <a:cubicBezTo>
                  <a:pt x="1039" y="622"/>
                  <a:pt x="1039" y="622"/>
                  <a:pt x="1039" y="622"/>
                </a:cubicBezTo>
                <a:cubicBezTo>
                  <a:pt x="1039" y="600"/>
                  <a:pt x="1039" y="600"/>
                  <a:pt x="1039" y="600"/>
                </a:cubicBezTo>
                <a:cubicBezTo>
                  <a:pt x="994" y="622"/>
                  <a:pt x="994" y="622"/>
                  <a:pt x="994" y="622"/>
                </a:cubicBezTo>
                <a:cubicBezTo>
                  <a:pt x="994" y="622"/>
                  <a:pt x="994" y="622"/>
                  <a:pt x="994" y="622"/>
                </a:cubicBezTo>
                <a:cubicBezTo>
                  <a:pt x="992" y="622"/>
                  <a:pt x="992" y="622"/>
                  <a:pt x="992" y="622"/>
                </a:cubicBezTo>
                <a:cubicBezTo>
                  <a:pt x="991" y="622"/>
                  <a:pt x="991" y="622"/>
                  <a:pt x="991" y="622"/>
                </a:cubicBezTo>
                <a:cubicBezTo>
                  <a:pt x="991" y="619"/>
                  <a:pt x="991" y="619"/>
                  <a:pt x="991" y="619"/>
                </a:cubicBezTo>
                <a:cubicBezTo>
                  <a:pt x="991" y="619"/>
                  <a:pt x="991" y="619"/>
                  <a:pt x="991" y="619"/>
                </a:cubicBezTo>
                <a:cubicBezTo>
                  <a:pt x="1012" y="591"/>
                  <a:pt x="1012" y="591"/>
                  <a:pt x="1012" y="591"/>
                </a:cubicBezTo>
                <a:cubicBezTo>
                  <a:pt x="1039" y="554"/>
                  <a:pt x="1039" y="554"/>
                  <a:pt x="1039" y="554"/>
                </a:cubicBezTo>
                <a:cubicBezTo>
                  <a:pt x="1057" y="522"/>
                  <a:pt x="1057" y="522"/>
                  <a:pt x="1057" y="522"/>
                </a:cubicBezTo>
                <a:cubicBezTo>
                  <a:pt x="1075" y="468"/>
                  <a:pt x="1075" y="468"/>
                  <a:pt x="1075" y="468"/>
                </a:cubicBezTo>
                <a:cubicBezTo>
                  <a:pt x="1075" y="468"/>
                  <a:pt x="1075" y="468"/>
                  <a:pt x="1075" y="468"/>
                </a:cubicBezTo>
                <a:cubicBezTo>
                  <a:pt x="1104" y="439"/>
                  <a:pt x="1104" y="439"/>
                  <a:pt x="1104" y="439"/>
                </a:cubicBezTo>
                <a:cubicBezTo>
                  <a:pt x="1105" y="439"/>
                  <a:pt x="1105" y="439"/>
                  <a:pt x="1105" y="439"/>
                </a:cubicBezTo>
                <a:cubicBezTo>
                  <a:pt x="1105" y="439"/>
                  <a:pt x="1106" y="439"/>
                  <a:pt x="1106" y="439"/>
                </a:cubicBezTo>
                <a:cubicBezTo>
                  <a:pt x="1117" y="428"/>
                  <a:pt x="1117" y="428"/>
                  <a:pt x="1117" y="428"/>
                </a:cubicBezTo>
                <a:cubicBezTo>
                  <a:pt x="1117" y="428"/>
                  <a:pt x="1117" y="428"/>
                  <a:pt x="1117" y="428"/>
                </a:cubicBezTo>
                <a:cubicBezTo>
                  <a:pt x="1129" y="399"/>
                  <a:pt x="1129" y="399"/>
                  <a:pt x="1129" y="399"/>
                </a:cubicBezTo>
                <a:cubicBezTo>
                  <a:pt x="1129" y="399"/>
                  <a:pt x="1129" y="399"/>
                  <a:pt x="1129" y="398"/>
                </a:cubicBezTo>
                <a:cubicBezTo>
                  <a:pt x="1129" y="398"/>
                  <a:pt x="1129" y="398"/>
                  <a:pt x="1128" y="398"/>
                </a:cubicBezTo>
                <a:cubicBezTo>
                  <a:pt x="1116" y="401"/>
                  <a:pt x="1116" y="401"/>
                  <a:pt x="1116" y="401"/>
                </a:cubicBezTo>
                <a:cubicBezTo>
                  <a:pt x="1110" y="381"/>
                  <a:pt x="1110" y="381"/>
                  <a:pt x="1110" y="381"/>
                </a:cubicBezTo>
                <a:cubicBezTo>
                  <a:pt x="1143" y="363"/>
                  <a:pt x="1143" y="363"/>
                  <a:pt x="1143" y="363"/>
                </a:cubicBezTo>
                <a:cubicBezTo>
                  <a:pt x="1143" y="363"/>
                  <a:pt x="1143" y="362"/>
                  <a:pt x="1143" y="362"/>
                </a:cubicBezTo>
                <a:cubicBezTo>
                  <a:pt x="1149" y="340"/>
                  <a:pt x="1149" y="340"/>
                  <a:pt x="1149" y="340"/>
                </a:cubicBezTo>
                <a:cubicBezTo>
                  <a:pt x="1165" y="304"/>
                  <a:pt x="1165" y="304"/>
                  <a:pt x="1165" y="304"/>
                </a:cubicBezTo>
                <a:cubicBezTo>
                  <a:pt x="1165" y="304"/>
                  <a:pt x="1165" y="303"/>
                  <a:pt x="1165" y="303"/>
                </a:cubicBezTo>
                <a:cubicBezTo>
                  <a:pt x="1163" y="283"/>
                  <a:pt x="1163" y="283"/>
                  <a:pt x="1163" y="283"/>
                </a:cubicBezTo>
                <a:cubicBezTo>
                  <a:pt x="1163" y="283"/>
                  <a:pt x="1163" y="282"/>
                  <a:pt x="1162" y="282"/>
                </a:cubicBezTo>
                <a:cubicBezTo>
                  <a:pt x="1145" y="277"/>
                  <a:pt x="1145" y="277"/>
                  <a:pt x="1145" y="277"/>
                </a:cubicBezTo>
                <a:cubicBezTo>
                  <a:pt x="1145" y="277"/>
                  <a:pt x="1145" y="277"/>
                  <a:pt x="1144" y="277"/>
                </a:cubicBezTo>
                <a:cubicBezTo>
                  <a:pt x="1131" y="300"/>
                  <a:pt x="1131" y="300"/>
                  <a:pt x="1131" y="300"/>
                </a:cubicBezTo>
                <a:cubicBezTo>
                  <a:pt x="1120" y="301"/>
                  <a:pt x="1120" y="301"/>
                  <a:pt x="1120" y="301"/>
                </a:cubicBezTo>
                <a:cubicBezTo>
                  <a:pt x="1110" y="283"/>
                  <a:pt x="1110" y="283"/>
                  <a:pt x="1110" y="283"/>
                </a:cubicBezTo>
                <a:cubicBezTo>
                  <a:pt x="1106" y="276"/>
                  <a:pt x="1106" y="276"/>
                  <a:pt x="1106" y="276"/>
                </a:cubicBezTo>
                <a:cubicBezTo>
                  <a:pt x="1106" y="276"/>
                  <a:pt x="1106" y="276"/>
                  <a:pt x="1105" y="276"/>
                </a:cubicBezTo>
                <a:cubicBezTo>
                  <a:pt x="1105" y="276"/>
                  <a:pt x="1105" y="276"/>
                  <a:pt x="1105" y="276"/>
                </a:cubicBezTo>
                <a:cubicBezTo>
                  <a:pt x="1083" y="289"/>
                  <a:pt x="1083" y="289"/>
                  <a:pt x="1083" y="289"/>
                </a:cubicBezTo>
                <a:cubicBezTo>
                  <a:pt x="1083" y="290"/>
                  <a:pt x="1083" y="290"/>
                  <a:pt x="1083" y="290"/>
                </a:cubicBezTo>
                <a:cubicBezTo>
                  <a:pt x="1068" y="318"/>
                  <a:pt x="1068" y="318"/>
                  <a:pt x="1068" y="318"/>
                </a:cubicBezTo>
                <a:cubicBezTo>
                  <a:pt x="1057" y="319"/>
                  <a:pt x="1057" y="319"/>
                  <a:pt x="1057" y="319"/>
                </a:cubicBezTo>
                <a:cubicBezTo>
                  <a:pt x="1066" y="290"/>
                  <a:pt x="1066" y="290"/>
                  <a:pt x="1066" y="290"/>
                </a:cubicBezTo>
                <a:cubicBezTo>
                  <a:pt x="1066" y="289"/>
                  <a:pt x="1066" y="289"/>
                  <a:pt x="1066" y="289"/>
                </a:cubicBezTo>
                <a:cubicBezTo>
                  <a:pt x="1056" y="276"/>
                  <a:pt x="1056" y="276"/>
                  <a:pt x="1056" y="276"/>
                </a:cubicBezTo>
                <a:cubicBezTo>
                  <a:pt x="1056" y="275"/>
                  <a:pt x="1055" y="275"/>
                  <a:pt x="1055" y="275"/>
                </a:cubicBezTo>
                <a:cubicBezTo>
                  <a:pt x="1055" y="275"/>
                  <a:pt x="1054" y="276"/>
                  <a:pt x="1054" y="276"/>
                </a:cubicBezTo>
                <a:cubicBezTo>
                  <a:pt x="1054" y="279"/>
                  <a:pt x="1054" y="279"/>
                  <a:pt x="1054" y="279"/>
                </a:cubicBezTo>
                <a:cubicBezTo>
                  <a:pt x="1054" y="276"/>
                  <a:pt x="1054" y="276"/>
                  <a:pt x="1054" y="276"/>
                </a:cubicBezTo>
                <a:cubicBezTo>
                  <a:pt x="1046" y="266"/>
                  <a:pt x="1046" y="266"/>
                  <a:pt x="1046" y="266"/>
                </a:cubicBezTo>
                <a:cubicBezTo>
                  <a:pt x="1023" y="247"/>
                  <a:pt x="1023" y="247"/>
                  <a:pt x="1023" y="247"/>
                </a:cubicBezTo>
                <a:cubicBezTo>
                  <a:pt x="1005" y="241"/>
                  <a:pt x="1005" y="241"/>
                  <a:pt x="1005" y="241"/>
                </a:cubicBezTo>
                <a:cubicBezTo>
                  <a:pt x="1012" y="265"/>
                  <a:pt x="1012" y="265"/>
                  <a:pt x="1012" y="265"/>
                </a:cubicBezTo>
                <a:cubicBezTo>
                  <a:pt x="1027" y="308"/>
                  <a:pt x="1027" y="308"/>
                  <a:pt x="1027" y="308"/>
                </a:cubicBezTo>
                <a:cubicBezTo>
                  <a:pt x="1035" y="327"/>
                  <a:pt x="1035" y="327"/>
                  <a:pt x="1035" y="327"/>
                </a:cubicBezTo>
                <a:cubicBezTo>
                  <a:pt x="1036" y="329"/>
                  <a:pt x="1036" y="329"/>
                  <a:pt x="1036" y="329"/>
                </a:cubicBezTo>
                <a:cubicBezTo>
                  <a:pt x="1038" y="333"/>
                  <a:pt x="1038" y="333"/>
                  <a:pt x="1038" y="333"/>
                </a:cubicBezTo>
                <a:cubicBezTo>
                  <a:pt x="1038" y="336"/>
                  <a:pt x="1038" y="336"/>
                  <a:pt x="1038" y="336"/>
                </a:cubicBezTo>
                <a:cubicBezTo>
                  <a:pt x="1024" y="362"/>
                  <a:pt x="1024" y="362"/>
                  <a:pt x="1024" y="362"/>
                </a:cubicBezTo>
                <a:cubicBezTo>
                  <a:pt x="1024" y="362"/>
                  <a:pt x="1024" y="362"/>
                  <a:pt x="1024" y="362"/>
                </a:cubicBezTo>
                <a:cubicBezTo>
                  <a:pt x="1005" y="379"/>
                  <a:pt x="1005" y="379"/>
                  <a:pt x="1005" y="379"/>
                </a:cubicBezTo>
                <a:cubicBezTo>
                  <a:pt x="1005" y="379"/>
                  <a:pt x="1004" y="379"/>
                  <a:pt x="1004" y="379"/>
                </a:cubicBezTo>
                <a:cubicBezTo>
                  <a:pt x="1004" y="379"/>
                  <a:pt x="1004" y="379"/>
                  <a:pt x="1004" y="379"/>
                </a:cubicBezTo>
                <a:cubicBezTo>
                  <a:pt x="992" y="339"/>
                  <a:pt x="992" y="339"/>
                  <a:pt x="992" y="339"/>
                </a:cubicBezTo>
                <a:cubicBezTo>
                  <a:pt x="970" y="300"/>
                  <a:pt x="970" y="300"/>
                  <a:pt x="970" y="300"/>
                </a:cubicBezTo>
                <a:cubicBezTo>
                  <a:pt x="948" y="291"/>
                  <a:pt x="948" y="291"/>
                  <a:pt x="948" y="291"/>
                </a:cubicBezTo>
                <a:cubicBezTo>
                  <a:pt x="937" y="338"/>
                  <a:pt x="937" y="338"/>
                  <a:pt x="937" y="338"/>
                </a:cubicBezTo>
                <a:cubicBezTo>
                  <a:pt x="937" y="338"/>
                  <a:pt x="937" y="338"/>
                  <a:pt x="937" y="338"/>
                </a:cubicBezTo>
                <a:cubicBezTo>
                  <a:pt x="936" y="339"/>
                  <a:pt x="936" y="339"/>
                  <a:pt x="936" y="339"/>
                </a:cubicBezTo>
                <a:cubicBezTo>
                  <a:pt x="916" y="332"/>
                  <a:pt x="916" y="332"/>
                  <a:pt x="916" y="332"/>
                </a:cubicBezTo>
                <a:cubicBezTo>
                  <a:pt x="916" y="331"/>
                  <a:pt x="916" y="331"/>
                  <a:pt x="916" y="331"/>
                </a:cubicBezTo>
                <a:cubicBezTo>
                  <a:pt x="931" y="279"/>
                  <a:pt x="931" y="279"/>
                  <a:pt x="931" y="279"/>
                </a:cubicBezTo>
                <a:cubicBezTo>
                  <a:pt x="919" y="262"/>
                  <a:pt x="919" y="262"/>
                  <a:pt x="919" y="262"/>
                </a:cubicBezTo>
                <a:cubicBezTo>
                  <a:pt x="912" y="302"/>
                  <a:pt x="912" y="302"/>
                  <a:pt x="912" y="302"/>
                </a:cubicBezTo>
                <a:cubicBezTo>
                  <a:pt x="912" y="302"/>
                  <a:pt x="912" y="302"/>
                  <a:pt x="911" y="303"/>
                </a:cubicBezTo>
                <a:cubicBezTo>
                  <a:pt x="888" y="310"/>
                  <a:pt x="888" y="310"/>
                  <a:pt x="888" y="310"/>
                </a:cubicBezTo>
                <a:cubicBezTo>
                  <a:pt x="888" y="311"/>
                  <a:pt x="887" y="310"/>
                  <a:pt x="887" y="310"/>
                </a:cubicBezTo>
                <a:cubicBezTo>
                  <a:pt x="871" y="284"/>
                  <a:pt x="871" y="284"/>
                  <a:pt x="871" y="284"/>
                </a:cubicBezTo>
                <a:cubicBezTo>
                  <a:pt x="861" y="257"/>
                  <a:pt x="861" y="257"/>
                  <a:pt x="861" y="257"/>
                </a:cubicBezTo>
                <a:cubicBezTo>
                  <a:pt x="838" y="257"/>
                  <a:pt x="838" y="257"/>
                  <a:pt x="838" y="257"/>
                </a:cubicBezTo>
                <a:cubicBezTo>
                  <a:pt x="838" y="257"/>
                  <a:pt x="837" y="257"/>
                  <a:pt x="837" y="257"/>
                </a:cubicBezTo>
                <a:cubicBezTo>
                  <a:pt x="837" y="257"/>
                  <a:pt x="837" y="257"/>
                  <a:pt x="837" y="256"/>
                </a:cubicBezTo>
                <a:cubicBezTo>
                  <a:pt x="838" y="252"/>
                  <a:pt x="838" y="252"/>
                  <a:pt x="838" y="252"/>
                </a:cubicBezTo>
                <a:cubicBezTo>
                  <a:pt x="838" y="250"/>
                  <a:pt x="838" y="250"/>
                  <a:pt x="838" y="250"/>
                </a:cubicBezTo>
                <a:cubicBezTo>
                  <a:pt x="831" y="236"/>
                  <a:pt x="831" y="236"/>
                  <a:pt x="831" y="236"/>
                </a:cubicBezTo>
                <a:cubicBezTo>
                  <a:pt x="817" y="234"/>
                  <a:pt x="817" y="234"/>
                  <a:pt x="817" y="234"/>
                </a:cubicBezTo>
                <a:cubicBezTo>
                  <a:pt x="810" y="245"/>
                  <a:pt x="810" y="245"/>
                  <a:pt x="810" y="245"/>
                </a:cubicBezTo>
                <a:cubicBezTo>
                  <a:pt x="823" y="263"/>
                  <a:pt x="823" y="263"/>
                  <a:pt x="823" y="263"/>
                </a:cubicBezTo>
                <a:cubicBezTo>
                  <a:pt x="823" y="263"/>
                  <a:pt x="823" y="264"/>
                  <a:pt x="823" y="264"/>
                </a:cubicBezTo>
                <a:cubicBezTo>
                  <a:pt x="816" y="282"/>
                  <a:pt x="816" y="282"/>
                  <a:pt x="816" y="282"/>
                </a:cubicBezTo>
                <a:cubicBezTo>
                  <a:pt x="819" y="328"/>
                  <a:pt x="819" y="328"/>
                  <a:pt x="819" y="328"/>
                </a:cubicBezTo>
                <a:cubicBezTo>
                  <a:pt x="858" y="343"/>
                  <a:pt x="858" y="343"/>
                  <a:pt x="858" y="343"/>
                </a:cubicBezTo>
                <a:cubicBezTo>
                  <a:pt x="859" y="343"/>
                  <a:pt x="859" y="343"/>
                  <a:pt x="859" y="344"/>
                </a:cubicBezTo>
                <a:cubicBezTo>
                  <a:pt x="855" y="356"/>
                  <a:pt x="855" y="356"/>
                  <a:pt x="855" y="356"/>
                </a:cubicBezTo>
                <a:cubicBezTo>
                  <a:pt x="855" y="356"/>
                  <a:pt x="854" y="357"/>
                  <a:pt x="854" y="357"/>
                </a:cubicBezTo>
                <a:cubicBezTo>
                  <a:pt x="825" y="355"/>
                  <a:pt x="825" y="355"/>
                  <a:pt x="825" y="355"/>
                </a:cubicBezTo>
                <a:cubicBezTo>
                  <a:pt x="826" y="375"/>
                  <a:pt x="826" y="375"/>
                  <a:pt x="826" y="375"/>
                </a:cubicBezTo>
                <a:cubicBezTo>
                  <a:pt x="852" y="393"/>
                  <a:pt x="852" y="393"/>
                  <a:pt x="852" y="393"/>
                </a:cubicBezTo>
                <a:cubicBezTo>
                  <a:pt x="852" y="394"/>
                  <a:pt x="852" y="394"/>
                  <a:pt x="852" y="394"/>
                </a:cubicBezTo>
                <a:cubicBezTo>
                  <a:pt x="847" y="422"/>
                  <a:pt x="847" y="422"/>
                  <a:pt x="847" y="422"/>
                </a:cubicBezTo>
                <a:cubicBezTo>
                  <a:pt x="847" y="425"/>
                  <a:pt x="847" y="425"/>
                  <a:pt x="847" y="425"/>
                </a:cubicBezTo>
                <a:cubicBezTo>
                  <a:pt x="847" y="425"/>
                  <a:pt x="847" y="425"/>
                  <a:pt x="847" y="425"/>
                </a:cubicBezTo>
                <a:cubicBezTo>
                  <a:pt x="847" y="425"/>
                  <a:pt x="846" y="425"/>
                  <a:pt x="846" y="425"/>
                </a:cubicBezTo>
                <a:cubicBezTo>
                  <a:pt x="844" y="425"/>
                  <a:pt x="844" y="425"/>
                  <a:pt x="844" y="425"/>
                </a:cubicBezTo>
                <a:cubicBezTo>
                  <a:pt x="815" y="405"/>
                  <a:pt x="815" y="405"/>
                  <a:pt x="815" y="405"/>
                </a:cubicBezTo>
                <a:cubicBezTo>
                  <a:pt x="794" y="386"/>
                  <a:pt x="794" y="386"/>
                  <a:pt x="794" y="386"/>
                </a:cubicBezTo>
                <a:cubicBezTo>
                  <a:pt x="772" y="365"/>
                  <a:pt x="772" y="365"/>
                  <a:pt x="772" y="365"/>
                </a:cubicBezTo>
                <a:cubicBezTo>
                  <a:pt x="750" y="385"/>
                  <a:pt x="750" y="385"/>
                  <a:pt x="750" y="385"/>
                </a:cubicBezTo>
                <a:cubicBezTo>
                  <a:pt x="754" y="403"/>
                  <a:pt x="754" y="403"/>
                  <a:pt x="754" y="403"/>
                </a:cubicBezTo>
                <a:cubicBezTo>
                  <a:pt x="760" y="440"/>
                  <a:pt x="760" y="440"/>
                  <a:pt x="760" y="440"/>
                </a:cubicBezTo>
                <a:cubicBezTo>
                  <a:pt x="786" y="450"/>
                  <a:pt x="786" y="450"/>
                  <a:pt x="786" y="450"/>
                </a:cubicBezTo>
                <a:cubicBezTo>
                  <a:pt x="818" y="448"/>
                  <a:pt x="818" y="448"/>
                  <a:pt x="818" y="448"/>
                </a:cubicBezTo>
                <a:cubicBezTo>
                  <a:pt x="818" y="448"/>
                  <a:pt x="819" y="448"/>
                  <a:pt x="819" y="448"/>
                </a:cubicBezTo>
                <a:cubicBezTo>
                  <a:pt x="831" y="462"/>
                  <a:pt x="831" y="462"/>
                  <a:pt x="831" y="462"/>
                </a:cubicBezTo>
                <a:cubicBezTo>
                  <a:pt x="860" y="485"/>
                  <a:pt x="860" y="485"/>
                  <a:pt x="860" y="485"/>
                </a:cubicBezTo>
                <a:cubicBezTo>
                  <a:pt x="860" y="485"/>
                  <a:pt x="860" y="485"/>
                  <a:pt x="860" y="485"/>
                </a:cubicBezTo>
                <a:cubicBezTo>
                  <a:pt x="865" y="500"/>
                  <a:pt x="865" y="500"/>
                  <a:pt x="865" y="500"/>
                </a:cubicBezTo>
                <a:cubicBezTo>
                  <a:pt x="878" y="521"/>
                  <a:pt x="878" y="521"/>
                  <a:pt x="878" y="521"/>
                </a:cubicBezTo>
                <a:cubicBezTo>
                  <a:pt x="877" y="522"/>
                  <a:pt x="877" y="522"/>
                  <a:pt x="877" y="522"/>
                </a:cubicBezTo>
                <a:cubicBezTo>
                  <a:pt x="888" y="541"/>
                  <a:pt x="888" y="541"/>
                  <a:pt x="888" y="541"/>
                </a:cubicBezTo>
                <a:cubicBezTo>
                  <a:pt x="874" y="554"/>
                  <a:pt x="874" y="554"/>
                  <a:pt x="874" y="554"/>
                </a:cubicBezTo>
                <a:cubicBezTo>
                  <a:pt x="852" y="536"/>
                  <a:pt x="852" y="536"/>
                  <a:pt x="852" y="536"/>
                </a:cubicBezTo>
                <a:cubicBezTo>
                  <a:pt x="819" y="511"/>
                  <a:pt x="819" y="511"/>
                  <a:pt x="819" y="511"/>
                </a:cubicBezTo>
                <a:cubicBezTo>
                  <a:pt x="819" y="511"/>
                  <a:pt x="818" y="511"/>
                  <a:pt x="818" y="511"/>
                </a:cubicBezTo>
                <a:cubicBezTo>
                  <a:pt x="786" y="504"/>
                  <a:pt x="786" y="504"/>
                  <a:pt x="786" y="504"/>
                </a:cubicBezTo>
                <a:cubicBezTo>
                  <a:pt x="785" y="504"/>
                  <a:pt x="785" y="505"/>
                  <a:pt x="785" y="505"/>
                </a:cubicBezTo>
                <a:cubicBezTo>
                  <a:pt x="773" y="535"/>
                  <a:pt x="773" y="535"/>
                  <a:pt x="773" y="535"/>
                </a:cubicBezTo>
                <a:cubicBezTo>
                  <a:pt x="763" y="581"/>
                  <a:pt x="763" y="581"/>
                  <a:pt x="763" y="581"/>
                </a:cubicBezTo>
                <a:cubicBezTo>
                  <a:pt x="749" y="608"/>
                  <a:pt x="749" y="608"/>
                  <a:pt x="749" y="608"/>
                </a:cubicBezTo>
                <a:cubicBezTo>
                  <a:pt x="749" y="608"/>
                  <a:pt x="749" y="608"/>
                  <a:pt x="749" y="608"/>
                </a:cubicBezTo>
                <a:cubicBezTo>
                  <a:pt x="750" y="638"/>
                  <a:pt x="750" y="638"/>
                  <a:pt x="750" y="638"/>
                </a:cubicBezTo>
                <a:cubicBezTo>
                  <a:pt x="750" y="638"/>
                  <a:pt x="750" y="639"/>
                  <a:pt x="751" y="639"/>
                </a:cubicBezTo>
                <a:cubicBezTo>
                  <a:pt x="771" y="643"/>
                  <a:pt x="771" y="643"/>
                  <a:pt x="771" y="643"/>
                </a:cubicBezTo>
                <a:cubicBezTo>
                  <a:pt x="793" y="654"/>
                  <a:pt x="793" y="654"/>
                  <a:pt x="793" y="654"/>
                </a:cubicBezTo>
                <a:cubicBezTo>
                  <a:pt x="810" y="674"/>
                  <a:pt x="810" y="674"/>
                  <a:pt x="810" y="674"/>
                </a:cubicBezTo>
                <a:cubicBezTo>
                  <a:pt x="812" y="684"/>
                  <a:pt x="812" y="684"/>
                  <a:pt x="812" y="684"/>
                </a:cubicBezTo>
                <a:cubicBezTo>
                  <a:pt x="814" y="695"/>
                  <a:pt x="814" y="695"/>
                  <a:pt x="814" y="695"/>
                </a:cubicBezTo>
                <a:cubicBezTo>
                  <a:pt x="808" y="691"/>
                  <a:pt x="808" y="691"/>
                  <a:pt x="808" y="691"/>
                </a:cubicBezTo>
                <a:cubicBezTo>
                  <a:pt x="797" y="685"/>
                  <a:pt x="797" y="685"/>
                  <a:pt x="797" y="685"/>
                </a:cubicBezTo>
                <a:cubicBezTo>
                  <a:pt x="774" y="673"/>
                  <a:pt x="774" y="673"/>
                  <a:pt x="774" y="673"/>
                </a:cubicBezTo>
                <a:cubicBezTo>
                  <a:pt x="772" y="672"/>
                  <a:pt x="772" y="672"/>
                  <a:pt x="772" y="672"/>
                </a:cubicBezTo>
                <a:cubicBezTo>
                  <a:pt x="772" y="672"/>
                  <a:pt x="772" y="672"/>
                  <a:pt x="772" y="672"/>
                </a:cubicBezTo>
                <a:cubicBezTo>
                  <a:pt x="770" y="672"/>
                  <a:pt x="770" y="672"/>
                  <a:pt x="770" y="672"/>
                </a:cubicBezTo>
                <a:cubicBezTo>
                  <a:pt x="728" y="661"/>
                  <a:pt x="728" y="661"/>
                  <a:pt x="728" y="661"/>
                </a:cubicBezTo>
                <a:cubicBezTo>
                  <a:pt x="728" y="661"/>
                  <a:pt x="727" y="661"/>
                  <a:pt x="727" y="661"/>
                </a:cubicBezTo>
                <a:cubicBezTo>
                  <a:pt x="708" y="671"/>
                  <a:pt x="708" y="671"/>
                  <a:pt x="708" y="671"/>
                </a:cubicBezTo>
                <a:cubicBezTo>
                  <a:pt x="699" y="676"/>
                  <a:pt x="699" y="676"/>
                  <a:pt x="699" y="676"/>
                </a:cubicBezTo>
                <a:cubicBezTo>
                  <a:pt x="699" y="676"/>
                  <a:pt x="699" y="676"/>
                  <a:pt x="699" y="676"/>
                </a:cubicBezTo>
                <a:cubicBezTo>
                  <a:pt x="671" y="705"/>
                  <a:pt x="671" y="705"/>
                  <a:pt x="671" y="705"/>
                </a:cubicBezTo>
                <a:cubicBezTo>
                  <a:pt x="671" y="705"/>
                  <a:pt x="671" y="705"/>
                  <a:pt x="671" y="705"/>
                </a:cubicBezTo>
                <a:cubicBezTo>
                  <a:pt x="642" y="755"/>
                  <a:pt x="642" y="755"/>
                  <a:pt x="642" y="755"/>
                </a:cubicBezTo>
                <a:cubicBezTo>
                  <a:pt x="614" y="792"/>
                  <a:pt x="614" y="792"/>
                  <a:pt x="614" y="792"/>
                </a:cubicBezTo>
                <a:cubicBezTo>
                  <a:pt x="613" y="792"/>
                  <a:pt x="613" y="792"/>
                  <a:pt x="613" y="792"/>
                </a:cubicBezTo>
                <a:cubicBezTo>
                  <a:pt x="613" y="793"/>
                  <a:pt x="614" y="793"/>
                  <a:pt x="614" y="793"/>
                </a:cubicBezTo>
                <a:cubicBezTo>
                  <a:pt x="614" y="793"/>
                  <a:pt x="614" y="793"/>
                  <a:pt x="614" y="793"/>
                </a:cubicBezTo>
                <a:cubicBezTo>
                  <a:pt x="609" y="799"/>
                  <a:pt x="609" y="799"/>
                  <a:pt x="609" y="799"/>
                </a:cubicBezTo>
                <a:cubicBezTo>
                  <a:pt x="599" y="817"/>
                  <a:pt x="599" y="817"/>
                  <a:pt x="599" y="817"/>
                </a:cubicBezTo>
                <a:cubicBezTo>
                  <a:pt x="594" y="826"/>
                  <a:pt x="594" y="826"/>
                  <a:pt x="594" y="826"/>
                </a:cubicBezTo>
                <a:cubicBezTo>
                  <a:pt x="607" y="838"/>
                  <a:pt x="607" y="838"/>
                  <a:pt x="607" y="838"/>
                </a:cubicBezTo>
                <a:cubicBezTo>
                  <a:pt x="609" y="838"/>
                  <a:pt x="609" y="838"/>
                  <a:pt x="609" y="838"/>
                </a:cubicBezTo>
                <a:cubicBezTo>
                  <a:pt x="609" y="838"/>
                  <a:pt x="609" y="838"/>
                  <a:pt x="609" y="838"/>
                </a:cubicBezTo>
                <a:cubicBezTo>
                  <a:pt x="632" y="845"/>
                  <a:pt x="632" y="845"/>
                  <a:pt x="632" y="845"/>
                </a:cubicBezTo>
                <a:cubicBezTo>
                  <a:pt x="633" y="845"/>
                  <a:pt x="633" y="845"/>
                  <a:pt x="633" y="845"/>
                </a:cubicBezTo>
                <a:cubicBezTo>
                  <a:pt x="633" y="845"/>
                  <a:pt x="634" y="846"/>
                  <a:pt x="634" y="846"/>
                </a:cubicBezTo>
                <a:cubicBezTo>
                  <a:pt x="634" y="846"/>
                  <a:pt x="634" y="846"/>
                  <a:pt x="633" y="847"/>
                </a:cubicBezTo>
                <a:cubicBezTo>
                  <a:pt x="620" y="861"/>
                  <a:pt x="620" y="861"/>
                  <a:pt x="620" y="861"/>
                </a:cubicBezTo>
                <a:cubicBezTo>
                  <a:pt x="620" y="861"/>
                  <a:pt x="620" y="861"/>
                  <a:pt x="620" y="861"/>
                </a:cubicBezTo>
                <a:cubicBezTo>
                  <a:pt x="589" y="866"/>
                  <a:pt x="589" y="866"/>
                  <a:pt x="589" y="866"/>
                </a:cubicBezTo>
                <a:cubicBezTo>
                  <a:pt x="549" y="897"/>
                  <a:pt x="549" y="897"/>
                  <a:pt x="549" y="897"/>
                </a:cubicBezTo>
                <a:cubicBezTo>
                  <a:pt x="561" y="898"/>
                  <a:pt x="561" y="898"/>
                  <a:pt x="561" y="898"/>
                </a:cubicBezTo>
                <a:cubicBezTo>
                  <a:pt x="599" y="891"/>
                  <a:pt x="599" y="891"/>
                  <a:pt x="599" y="891"/>
                </a:cubicBezTo>
                <a:cubicBezTo>
                  <a:pt x="600" y="891"/>
                  <a:pt x="600" y="892"/>
                  <a:pt x="600" y="892"/>
                </a:cubicBezTo>
                <a:cubicBezTo>
                  <a:pt x="602" y="897"/>
                  <a:pt x="602" y="897"/>
                  <a:pt x="602" y="897"/>
                </a:cubicBezTo>
                <a:cubicBezTo>
                  <a:pt x="603" y="898"/>
                  <a:pt x="602" y="898"/>
                  <a:pt x="602" y="898"/>
                </a:cubicBezTo>
                <a:cubicBezTo>
                  <a:pt x="587" y="906"/>
                  <a:pt x="587" y="906"/>
                  <a:pt x="587" y="906"/>
                </a:cubicBezTo>
                <a:cubicBezTo>
                  <a:pt x="581" y="909"/>
                  <a:pt x="581" y="909"/>
                  <a:pt x="581" y="909"/>
                </a:cubicBezTo>
                <a:cubicBezTo>
                  <a:pt x="557" y="919"/>
                  <a:pt x="557" y="919"/>
                  <a:pt x="557" y="919"/>
                </a:cubicBezTo>
                <a:cubicBezTo>
                  <a:pt x="539" y="930"/>
                  <a:pt x="539" y="930"/>
                  <a:pt x="539" y="930"/>
                </a:cubicBezTo>
                <a:cubicBezTo>
                  <a:pt x="549" y="942"/>
                  <a:pt x="549" y="942"/>
                  <a:pt x="549" y="942"/>
                </a:cubicBezTo>
                <a:cubicBezTo>
                  <a:pt x="574" y="947"/>
                  <a:pt x="574" y="947"/>
                  <a:pt x="574" y="947"/>
                </a:cubicBezTo>
                <a:cubicBezTo>
                  <a:pt x="574" y="947"/>
                  <a:pt x="574" y="947"/>
                  <a:pt x="574" y="948"/>
                </a:cubicBezTo>
                <a:cubicBezTo>
                  <a:pt x="574" y="948"/>
                  <a:pt x="574" y="948"/>
                  <a:pt x="574" y="948"/>
                </a:cubicBezTo>
                <a:cubicBezTo>
                  <a:pt x="563" y="957"/>
                  <a:pt x="563" y="957"/>
                  <a:pt x="563" y="957"/>
                </a:cubicBezTo>
                <a:cubicBezTo>
                  <a:pt x="566" y="969"/>
                  <a:pt x="566" y="969"/>
                  <a:pt x="566" y="969"/>
                </a:cubicBezTo>
                <a:cubicBezTo>
                  <a:pt x="572" y="974"/>
                  <a:pt x="572" y="974"/>
                  <a:pt x="572" y="974"/>
                </a:cubicBezTo>
                <a:cubicBezTo>
                  <a:pt x="600" y="994"/>
                  <a:pt x="600" y="994"/>
                  <a:pt x="600" y="994"/>
                </a:cubicBezTo>
                <a:cubicBezTo>
                  <a:pt x="600" y="994"/>
                  <a:pt x="600" y="995"/>
                  <a:pt x="600" y="995"/>
                </a:cubicBezTo>
                <a:cubicBezTo>
                  <a:pt x="593" y="1011"/>
                  <a:pt x="593" y="1011"/>
                  <a:pt x="593" y="1011"/>
                </a:cubicBezTo>
                <a:cubicBezTo>
                  <a:pt x="593" y="1011"/>
                  <a:pt x="593" y="1011"/>
                  <a:pt x="592" y="1011"/>
                </a:cubicBezTo>
                <a:cubicBezTo>
                  <a:pt x="568" y="1016"/>
                  <a:pt x="568" y="1016"/>
                  <a:pt x="568" y="1016"/>
                </a:cubicBezTo>
                <a:cubicBezTo>
                  <a:pt x="541" y="1031"/>
                  <a:pt x="541" y="1031"/>
                  <a:pt x="541" y="1031"/>
                </a:cubicBezTo>
                <a:cubicBezTo>
                  <a:pt x="549" y="1042"/>
                  <a:pt x="549" y="1042"/>
                  <a:pt x="549" y="1042"/>
                </a:cubicBezTo>
                <a:cubicBezTo>
                  <a:pt x="558" y="1056"/>
                  <a:pt x="558" y="1056"/>
                  <a:pt x="558" y="1056"/>
                </a:cubicBezTo>
                <a:cubicBezTo>
                  <a:pt x="597" y="1071"/>
                  <a:pt x="597" y="1071"/>
                  <a:pt x="597" y="1071"/>
                </a:cubicBezTo>
                <a:cubicBezTo>
                  <a:pt x="602" y="1074"/>
                  <a:pt x="602" y="1074"/>
                  <a:pt x="602" y="1074"/>
                </a:cubicBezTo>
                <a:cubicBezTo>
                  <a:pt x="641" y="1063"/>
                  <a:pt x="641" y="1063"/>
                  <a:pt x="641" y="1063"/>
                </a:cubicBezTo>
                <a:cubicBezTo>
                  <a:pt x="642" y="1063"/>
                  <a:pt x="642" y="1063"/>
                  <a:pt x="642" y="1063"/>
                </a:cubicBezTo>
                <a:cubicBezTo>
                  <a:pt x="642" y="1063"/>
                  <a:pt x="642" y="1063"/>
                  <a:pt x="642" y="1063"/>
                </a:cubicBezTo>
                <a:cubicBezTo>
                  <a:pt x="645" y="1080"/>
                  <a:pt x="645" y="1080"/>
                  <a:pt x="645" y="1080"/>
                </a:cubicBezTo>
                <a:cubicBezTo>
                  <a:pt x="645" y="1080"/>
                  <a:pt x="645" y="1080"/>
                  <a:pt x="645" y="1080"/>
                </a:cubicBezTo>
                <a:cubicBezTo>
                  <a:pt x="630" y="1108"/>
                  <a:pt x="630" y="1108"/>
                  <a:pt x="630" y="1108"/>
                </a:cubicBezTo>
                <a:cubicBezTo>
                  <a:pt x="630" y="1109"/>
                  <a:pt x="629" y="1109"/>
                  <a:pt x="629" y="1109"/>
                </a:cubicBezTo>
                <a:cubicBezTo>
                  <a:pt x="613" y="1109"/>
                  <a:pt x="613" y="1109"/>
                  <a:pt x="613" y="1109"/>
                </a:cubicBezTo>
                <a:cubicBezTo>
                  <a:pt x="589" y="1103"/>
                  <a:pt x="589" y="1103"/>
                  <a:pt x="589" y="1103"/>
                </a:cubicBezTo>
                <a:cubicBezTo>
                  <a:pt x="569" y="1127"/>
                  <a:pt x="569" y="1127"/>
                  <a:pt x="569" y="1127"/>
                </a:cubicBezTo>
                <a:cubicBezTo>
                  <a:pt x="542" y="1152"/>
                  <a:pt x="542" y="1152"/>
                  <a:pt x="542" y="1152"/>
                </a:cubicBezTo>
                <a:cubicBezTo>
                  <a:pt x="516" y="1166"/>
                  <a:pt x="516" y="1166"/>
                  <a:pt x="516" y="1166"/>
                </a:cubicBezTo>
                <a:cubicBezTo>
                  <a:pt x="516" y="1166"/>
                  <a:pt x="515" y="1166"/>
                  <a:pt x="515" y="1166"/>
                </a:cubicBezTo>
                <a:cubicBezTo>
                  <a:pt x="515" y="1166"/>
                  <a:pt x="515" y="1165"/>
                  <a:pt x="515" y="1165"/>
                </a:cubicBezTo>
                <a:cubicBezTo>
                  <a:pt x="522" y="1142"/>
                  <a:pt x="522" y="1142"/>
                  <a:pt x="522" y="1142"/>
                </a:cubicBezTo>
                <a:cubicBezTo>
                  <a:pt x="522" y="1142"/>
                  <a:pt x="522" y="1142"/>
                  <a:pt x="522" y="1142"/>
                </a:cubicBezTo>
                <a:cubicBezTo>
                  <a:pt x="525" y="1138"/>
                  <a:pt x="525" y="1138"/>
                  <a:pt x="525" y="1138"/>
                </a:cubicBezTo>
                <a:cubicBezTo>
                  <a:pt x="536" y="1122"/>
                  <a:pt x="536" y="1122"/>
                  <a:pt x="536" y="1122"/>
                </a:cubicBezTo>
                <a:cubicBezTo>
                  <a:pt x="536" y="1122"/>
                  <a:pt x="537" y="1122"/>
                  <a:pt x="537" y="1122"/>
                </a:cubicBezTo>
                <a:cubicBezTo>
                  <a:pt x="537" y="1122"/>
                  <a:pt x="537" y="1122"/>
                  <a:pt x="537" y="1122"/>
                </a:cubicBezTo>
                <a:cubicBezTo>
                  <a:pt x="538" y="1103"/>
                  <a:pt x="538" y="1103"/>
                  <a:pt x="538" y="1103"/>
                </a:cubicBezTo>
                <a:cubicBezTo>
                  <a:pt x="527" y="1078"/>
                  <a:pt x="527" y="1078"/>
                  <a:pt x="527" y="1078"/>
                </a:cubicBezTo>
                <a:cubicBezTo>
                  <a:pt x="516" y="1091"/>
                  <a:pt x="516" y="1091"/>
                  <a:pt x="516" y="1091"/>
                </a:cubicBezTo>
                <a:cubicBezTo>
                  <a:pt x="516" y="1091"/>
                  <a:pt x="516" y="1092"/>
                  <a:pt x="516" y="1092"/>
                </a:cubicBezTo>
                <a:cubicBezTo>
                  <a:pt x="516" y="1092"/>
                  <a:pt x="515" y="1092"/>
                  <a:pt x="515" y="1091"/>
                </a:cubicBezTo>
                <a:cubicBezTo>
                  <a:pt x="495" y="1074"/>
                  <a:pt x="495" y="1074"/>
                  <a:pt x="495" y="1074"/>
                </a:cubicBezTo>
                <a:cubicBezTo>
                  <a:pt x="495" y="1074"/>
                  <a:pt x="495" y="1074"/>
                  <a:pt x="495" y="1074"/>
                </a:cubicBezTo>
                <a:cubicBezTo>
                  <a:pt x="497" y="1055"/>
                  <a:pt x="497" y="1055"/>
                  <a:pt x="497" y="1055"/>
                </a:cubicBezTo>
                <a:cubicBezTo>
                  <a:pt x="498" y="1031"/>
                  <a:pt x="498" y="1031"/>
                  <a:pt x="498" y="1031"/>
                </a:cubicBezTo>
                <a:cubicBezTo>
                  <a:pt x="500" y="1009"/>
                  <a:pt x="500" y="1009"/>
                  <a:pt x="500" y="1009"/>
                </a:cubicBezTo>
                <a:cubicBezTo>
                  <a:pt x="487" y="1004"/>
                  <a:pt x="487" y="1004"/>
                  <a:pt x="487" y="1004"/>
                </a:cubicBezTo>
                <a:cubicBezTo>
                  <a:pt x="483" y="1002"/>
                  <a:pt x="483" y="1002"/>
                  <a:pt x="483" y="1002"/>
                </a:cubicBezTo>
                <a:cubicBezTo>
                  <a:pt x="483" y="1003"/>
                  <a:pt x="483" y="1003"/>
                  <a:pt x="483" y="1003"/>
                </a:cubicBezTo>
                <a:cubicBezTo>
                  <a:pt x="479" y="1013"/>
                  <a:pt x="479" y="1013"/>
                  <a:pt x="479" y="1013"/>
                </a:cubicBezTo>
                <a:cubicBezTo>
                  <a:pt x="477" y="1017"/>
                  <a:pt x="477" y="1017"/>
                  <a:pt x="477" y="1017"/>
                </a:cubicBezTo>
                <a:cubicBezTo>
                  <a:pt x="477" y="1018"/>
                  <a:pt x="477" y="1018"/>
                  <a:pt x="477" y="1018"/>
                </a:cubicBezTo>
                <a:cubicBezTo>
                  <a:pt x="477" y="1018"/>
                  <a:pt x="476" y="1019"/>
                  <a:pt x="476" y="1019"/>
                </a:cubicBezTo>
                <a:cubicBezTo>
                  <a:pt x="449" y="1038"/>
                  <a:pt x="449" y="1038"/>
                  <a:pt x="449" y="1038"/>
                </a:cubicBezTo>
                <a:cubicBezTo>
                  <a:pt x="449" y="1038"/>
                  <a:pt x="449" y="1038"/>
                  <a:pt x="449" y="1038"/>
                </a:cubicBezTo>
                <a:cubicBezTo>
                  <a:pt x="434" y="1042"/>
                  <a:pt x="434" y="1042"/>
                  <a:pt x="434" y="1042"/>
                </a:cubicBezTo>
                <a:cubicBezTo>
                  <a:pt x="410" y="1058"/>
                  <a:pt x="410" y="1058"/>
                  <a:pt x="410" y="1058"/>
                </a:cubicBezTo>
                <a:cubicBezTo>
                  <a:pt x="374" y="1073"/>
                  <a:pt x="374" y="1073"/>
                  <a:pt x="374" y="1073"/>
                </a:cubicBezTo>
                <a:cubicBezTo>
                  <a:pt x="347" y="1079"/>
                  <a:pt x="347" y="1079"/>
                  <a:pt x="347" y="1079"/>
                </a:cubicBezTo>
                <a:cubicBezTo>
                  <a:pt x="313" y="1108"/>
                  <a:pt x="313" y="1108"/>
                  <a:pt x="313" y="1108"/>
                </a:cubicBezTo>
                <a:cubicBezTo>
                  <a:pt x="313" y="1108"/>
                  <a:pt x="312" y="1108"/>
                  <a:pt x="312" y="1108"/>
                </a:cubicBezTo>
                <a:cubicBezTo>
                  <a:pt x="312" y="1108"/>
                  <a:pt x="312" y="1108"/>
                  <a:pt x="312" y="1107"/>
                </a:cubicBezTo>
                <a:cubicBezTo>
                  <a:pt x="312" y="1088"/>
                  <a:pt x="312" y="1088"/>
                  <a:pt x="312" y="1088"/>
                </a:cubicBezTo>
                <a:cubicBezTo>
                  <a:pt x="312" y="1088"/>
                  <a:pt x="313" y="1088"/>
                  <a:pt x="313" y="1088"/>
                </a:cubicBezTo>
                <a:cubicBezTo>
                  <a:pt x="336" y="1073"/>
                  <a:pt x="336" y="1073"/>
                  <a:pt x="336" y="1073"/>
                </a:cubicBezTo>
                <a:cubicBezTo>
                  <a:pt x="341" y="1069"/>
                  <a:pt x="341" y="1069"/>
                  <a:pt x="341" y="1069"/>
                </a:cubicBezTo>
                <a:cubicBezTo>
                  <a:pt x="370" y="1054"/>
                  <a:pt x="370" y="1054"/>
                  <a:pt x="370" y="1054"/>
                </a:cubicBezTo>
                <a:cubicBezTo>
                  <a:pt x="375" y="1052"/>
                  <a:pt x="375" y="1052"/>
                  <a:pt x="375" y="1052"/>
                </a:cubicBezTo>
                <a:cubicBezTo>
                  <a:pt x="393" y="1044"/>
                  <a:pt x="393" y="1044"/>
                  <a:pt x="393" y="1044"/>
                </a:cubicBezTo>
                <a:cubicBezTo>
                  <a:pt x="404" y="1039"/>
                  <a:pt x="404" y="1039"/>
                  <a:pt x="404" y="1039"/>
                </a:cubicBezTo>
                <a:cubicBezTo>
                  <a:pt x="417" y="1033"/>
                  <a:pt x="417" y="1033"/>
                  <a:pt x="417" y="1033"/>
                </a:cubicBezTo>
                <a:cubicBezTo>
                  <a:pt x="435" y="1018"/>
                  <a:pt x="435" y="1018"/>
                  <a:pt x="435" y="1018"/>
                </a:cubicBezTo>
                <a:cubicBezTo>
                  <a:pt x="444" y="1011"/>
                  <a:pt x="444" y="1011"/>
                  <a:pt x="444" y="1011"/>
                </a:cubicBezTo>
                <a:cubicBezTo>
                  <a:pt x="450" y="1003"/>
                  <a:pt x="450" y="1003"/>
                  <a:pt x="450" y="1003"/>
                </a:cubicBezTo>
                <a:cubicBezTo>
                  <a:pt x="465" y="982"/>
                  <a:pt x="465" y="982"/>
                  <a:pt x="465" y="982"/>
                </a:cubicBezTo>
                <a:cubicBezTo>
                  <a:pt x="466" y="976"/>
                  <a:pt x="466" y="976"/>
                  <a:pt x="466" y="976"/>
                </a:cubicBezTo>
                <a:cubicBezTo>
                  <a:pt x="472" y="949"/>
                  <a:pt x="472" y="949"/>
                  <a:pt x="472" y="949"/>
                </a:cubicBezTo>
                <a:cubicBezTo>
                  <a:pt x="434" y="949"/>
                  <a:pt x="434" y="949"/>
                  <a:pt x="434" y="949"/>
                </a:cubicBezTo>
                <a:cubicBezTo>
                  <a:pt x="399" y="945"/>
                  <a:pt x="399" y="945"/>
                  <a:pt x="399" y="945"/>
                </a:cubicBezTo>
                <a:cubicBezTo>
                  <a:pt x="377" y="945"/>
                  <a:pt x="377" y="945"/>
                  <a:pt x="377" y="945"/>
                </a:cubicBezTo>
                <a:cubicBezTo>
                  <a:pt x="377" y="945"/>
                  <a:pt x="377" y="945"/>
                  <a:pt x="377" y="945"/>
                </a:cubicBezTo>
                <a:cubicBezTo>
                  <a:pt x="334" y="922"/>
                  <a:pt x="334" y="922"/>
                  <a:pt x="334" y="922"/>
                </a:cubicBezTo>
                <a:cubicBezTo>
                  <a:pt x="331" y="921"/>
                  <a:pt x="331" y="921"/>
                  <a:pt x="331" y="921"/>
                </a:cubicBezTo>
                <a:cubicBezTo>
                  <a:pt x="329" y="921"/>
                  <a:pt x="329" y="921"/>
                  <a:pt x="329" y="921"/>
                </a:cubicBezTo>
                <a:cubicBezTo>
                  <a:pt x="307" y="920"/>
                  <a:pt x="307" y="920"/>
                  <a:pt x="307" y="920"/>
                </a:cubicBezTo>
                <a:cubicBezTo>
                  <a:pt x="305" y="934"/>
                  <a:pt x="305" y="934"/>
                  <a:pt x="305" y="934"/>
                </a:cubicBezTo>
                <a:cubicBezTo>
                  <a:pt x="305" y="937"/>
                  <a:pt x="305" y="937"/>
                  <a:pt x="305" y="937"/>
                </a:cubicBezTo>
                <a:cubicBezTo>
                  <a:pt x="307" y="968"/>
                  <a:pt x="307" y="968"/>
                  <a:pt x="307" y="968"/>
                </a:cubicBezTo>
                <a:cubicBezTo>
                  <a:pt x="304" y="999"/>
                  <a:pt x="304" y="999"/>
                  <a:pt x="304" y="999"/>
                </a:cubicBezTo>
                <a:cubicBezTo>
                  <a:pt x="327" y="1002"/>
                  <a:pt x="327" y="1002"/>
                  <a:pt x="327" y="1002"/>
                </a:cubicBezTo>
                <a:cubicBezTo>
                  <a:pt x="338" y="1005"/>
                  <a:pt x="338" y="1005"/>
                  <a:pt x="338" y="1005"/>
                </a:cubicBezTo>
                <a:cubicBezTo>
                  <a:pt x="372" y="1019"/>
                  <a:pt x="372" y="1019"/>
                  <a:pt x="372" y="1019"/>
                </a:cubicBezTo>
                <a:cubicBezTo>
                  <a:pt x="372" y="1019"/>
                  <a:pt x="373" y="1019"/>
                  <a:pt x="373" y="1020"/>
                </a:cubicBezTo>
                <a:cubicBezTo>
                  <a:pt x="373" y="1020"/>
                  <a:pt x="372" y="1020"/>
                  <a:pt x="372" y="1020"/>
                </a:cubicBezTo>
                <a:cubicBezTo>
                  <a:pt x="370" y="1022"/>
                  <a:pt x="370" y="1022"/>
                  <a:pt x="370" y="1022"/>
                </a:cubicBezTo>
                <a:cubicBezTo>
                  <a:pt x="360" y="1027"/>
                  <a:pt x="360" y="1027"/>
                  <a:pt x="360" y="1027"/>
                </a:cubicBezTo>
                <a:cubicBezTo>
                  <a:pt x="360" y="1027"/>
                  <a:pt x="360" y="1027"/>
                  <a:pt x="360" y="1027"/>
                </a:cubicBezTo>
                <a:cubicBezTo>
                  <a:pt x="352" y="1025"/>
                  <a:pt x="352" y="1025"/>
                  <a:pt x="352" y="1025"/>
                </a:cubicBezTo>
                <a:cubicBezTo>
                  <a:pt x="317" y="1019"/>
                  <a:pt x="317" y="1019"/>
                  <a:pt x="317" y="1019"/>
                </a:cubicBezTo>
                <a:cubicBezTo>
                  <a:pt x="284" y="1032"/>
                  <a:pt x="284" y="1032"/>
                  <a:pt x="284" y="1032"/>
                </a:cubicBezTo>
                <a:cubicBezTo>
                  <a:pt x="284" y="1032"/>
                  <a:pt x="283" y="1032"/>
                  <a:pt x="283" y="1032"/>
                </a:cubicBezTo>
                <a:cubicBezTo>
                  <a:pt x="270" y="1024"/>
                  <a:pt x="270" y="1024"/>
                  <a:pt x="270" y="1024"/>
                </a:cubicBezTo>
                <a:cubicBezTo>
                  <a:pt x="270" y="1024"/>
                  <a:pt x="269" y="1024"/>
                  <a:pt x="269" y="1024"/>
                </a:cubicBezTo>
                <a:cubicBezTo>
                  <a:pt x="269" y="1023"/>
                  <a:pt x="270" y="1023"/>
                  <a:pt x="270" y="1023"/>
                </a:cubicBezTo>
                <a:cubicBezTo>
                  <a:pt x="287" y="1012"/>
                  <a:pt x="287" y="1012"/>
                  <a:pt x="287" y="1012"/>
                </a:cubicBezTo>
                <a:cubicBezTo>
                  <a:pt x="283" y="994"/>
                  <a:pt x="283" y="994"/>
                  <a:pt x="283" y="994"/>
                </a:cubicBezTo>
                <a:cubicBezTo>
                  <a:pt x="281" y="962"/>
                  <a:pt x="281" y="962"/>
                  <a:pt x="281" y="962"/>
                </a:cubicBezTo>
                <a:cubicBezTo>
                  <a:pt x="283" y="937"/>
                  <a:pt x="283" y="937"/>
                  <a:pt x="283" y="937"/>
                </a:cubicBezTo>
                <a:cubicBezTo>
                  <a:pt x="283" y="909"/>
                  <a:pt x="283" y="909"/>
                  <a:pt x="283" y="909"/>
                </a:cubicBezTo>
                <a:cubicBezTo>
                  <a:pt x="249" y="910"/>
                  <a:pt x="249" y="910"/>
                  <a:pt x="249" y="910"/>
                </a:cubicBezTo>
                <a:cubicBezTo>
                  <a:pt x="243" y="940"/>
                  <a:pt x="243" y="940"/>
                  <a:pt x="243" y="940"/>
                </a:cubicBezTo>
                <a:cubicBezTo>
                  <a:pt x="243" y="940"/>
                  <a:pt x="243" y="940"/>
                  <a:pt x="242" y="941"/>
                </a:cubicBezTo>
                <a:cubicBezTo>
                  <a:pt x="235" y="945"/>
                  <a:pt x="235" y="945"/>
                  <a:pt x="235" y="945"/>
                </a:cubicBezTo>
                <a:cubicBezTo>
                  <a:pt x="234" y="945"/>
                  <a:pt x="234" y="945"/>
                  <a:pt x="234" y="945"/>
                </a:cubicBezTo>
                <a:cubicBezTo>
                  <a:pt x="234" y="945"/>
                  <a:pt x="233" y="945"/>
                  <a:pt x="233" y="945"/>
                </a:cubicBezTo>
                <a:cubicBezTo>
                  <a:pt x="230" y="918"/>
                  <a:pt x="230" y="918"/>
                  <a:pt x="230" y="918"/>
                </a:cubicBezTo>
                <a:cubicBezTo>
                  <a:pt x="225" y="890"/>
                  <a:pt x="225" y="890"/>
                  <a:pt x="225" y="890"/>
                </a:cubicBezTo>
                <a:cubicBezTo>
                  <a:pt x="206" y="901"/>
                  <a:pt x="206" y="901"/>
                  <a:pt x="206" y="901"/>
                </a:cubicBezTo>
                <a:cubicBezTo>
                  <a:pt x="206" y="902"/>
                  <a:pt x="206" y="902"/>
                  <a:pt x="206" y="902"/>
                </a:cubicBezTo>
                <a:cubicBezTo>
                  <a:pt x="205" y="901"/>
                  <a:pt x="205" y="901"/>
                  <a:pt x="205" y="901"/>
                </a:cubicBezTo>
                <a:cubicBezTo>
                  <a:pt x="204" y="885"/>
                  <a:pt x="204" y="885"/>
                  <a:pt x="204" y="885"/>
                </a:cubicBezTo>
                <a:cubicBezTo>
                  <a:pt x="176" y="903"/>
                  <a:pt x="176" y="903"/>
                  <a:pt x="176" y="903"/>
                </a:cubicBezTo>
                <a:cubicBezTo>
                  <a:pt x="161" y="931"/>
                  <a:pt x="161" y="931"/>
                  <a:pt x="161" y="931"/>
                </a:cubicBezTo>
                <a:cubicBezTo>
                  <a:pt x="155" y="955"/>
                  <a:pt x="155" y="955"/>
                  <a:pt x="155" y="955"/>
                </a:cubicBezTo>
                <a:cubicBezTo>
                  <a:pt x="172" y="973"/>
                  <a:pt x="172" y="973"/>
                  <a:pt x="172" y="973"/>
                </a:cubicBezTo>
                <a:cubicBezTo>
                  <a:pt x="172" y="973"/>
                  <a:pt x="172" y="973"/>
                  <a:pt x="172" y="973"/>
                </a:cubicBezTo>
                <a:cubicBezTo>
                  <a:pt x="174" y="990"/>
                  <a:pt x="174" y="990"/>
                  <a:pt x="174" y="990"/>
                </a:cubicBezTo>
                <a:cubicBezTo>
                  <a:pt x="182" y="1003"/>
                  <a:pt x="182" y="1003"/>
                  <a:pt x="182" y="1003"/>
                </a:cubicBezTo>
                <a:cubicBezTo>
                  <a:pt x="189" y="1015"/>
                  <a:pt x="189" y="1015"/>
                  <a:pt x="189" y="1015"/>
                </a:cubicBezTo>
                <a:cubicBezTo>
                  <a:pt x="189" y="1016"/>
                  <a:pt x="189" y="1016"/>
                  <a:pt x="189" y="1016"/>
                </a:cubicBezTo>
                <a:cubicBezTo>
                  <a:pt x="183" y="1035"/>
                  <a:pt x="183" y="1035"/>
                  <a:pt x="183" y="1035"/>
                </a:cubicBezTo>
                <a:cubicBezTo>
                  <a:pt x="183" y="1035"/>
                  <a:pt x="183" y="1035"/>
                  <a:pt x="183" y="1035"/>
                </a:cubicBezTo>
                <a:cubicBezTo>
                  <a:pt x="182" y="1035"/>
                  <a:pt x="182" y="1035"/>
                  <a:pt x="182" y="1035"/>
                </a:cubicBezTo>
                <a:cubicBezTo>
                  <a:pt x="169" y="1014"/>
                  <a:pt x="169" y="1014"/>
                  <a:pt x="169" y="1014"/>
                </a:cubicBezTo>
                <a:cubicBezTo>
                  <a:pt x="165" y="1004"/>
                  <a:pt x="165" y="1004"/>
                  <a:pt x="165" y="1004"/>
                </a:cubicBezTo>
                <a:cubicBezTo>
                  <a:pt x="157" y="988"/>
                  <a:pt x="157" y="988"/>
                  <a:pt x="157" y="988"/>
                </a:cubicBezTo>
                <a:cubicBezTo>
                  <a:pt x="141" y="972"/>
                  <a:pt x="141" y="972"/>
                  <a:pt x="141" y="972"/>
                </a:cubicBezTo>
                <a:cubicBezTo>
                  <a:pt x="105" y="942"/>
                  <a:pt x="105" y="942"/>
                  <a:pt x="105" y="942"/>
                </a:cubicBezTo>
                <a:cubicBezTo>
                  <a:pt x="104" y="941"/>
                  <a:pt x="104" y="941"/>
                  <a:pt x="104" y="941"/>
                </a:cubicBezTo>
                <a:cubicBezTo>
                  <a:pt x="104" y="941"/>
                  <a:pt x="104" y="941"/>
                  <a:pt x="104" y="941"/>
                </a:cubicBezTo>
                <a:cubicBezTo>
                  <a:pt x="89" y="905"/>
                  <a:pt x="89" y="905"/>
                  <a:pt x="89" y="905"/>
                </a:cubicBezTo>
                <a:cubicBezTo>
                  <a:pt x="75" y="900"/>
                  <a:pt x="75" y="900"/>
                  <a:pt x="75" y="900"/>
                </a:cubicBezTo>
                <a:cubicBezTo>
                  <a:pt x="71" y="922"/>
                  <a:pt x="71" y="922"/>
                  <a:pt x="71" y="922"/>
                </a:cubicBezTo>
                <a:cubicBezTo>
                  <a:pt x="76" y="958"/>
                  <a:pt x="76" y="958"/>
                  <a:pt x="76" y="958"/>
                </a:cubicBezTo>
                <a:cubicBezTo>
                  <a:pt x="77" y="965"/>
                  <a:pt x="77" y="965"/>
                  <a:pt x="77" y="965"/>
                </a:cubicBezTo>
                <a:cubicBezTo>
                  <a:pt x="82" y="1000"/>
                  <a:pt x="82" y="1000"/>
                  <a:pt x="82" y="1000"/>
                </a:cubicBezTo>
                <a:cubicBezTo>
                  <a:pt x="82" y="1000"/>
                  <a:pt x="82" y="1001"/>
                  <a:pt x="81" y="1001"/>
                </a:cubicBezTo>
                <a:cubicBezTo>
                  <a:pt x="81" y="1001"/>
                  <a:pt x="81" y="1001"/>
                  <a:pt x="80" y="1001"/>
                </a:cubicBezTo>
                <a:cubicBezTo>
                  <a:pt x="56" y="981"/>
                  <a:pt x="56" y="981"/>
                  <a:pt x="56" y="981"/>
                </a:cubicBezTo>
                <a:cubicBezTo>
                  <a:pt x="56" y="981"/>
                  <a:pt x="56" y="981"/>
                  <a:pt x="56" y="981"/>
                </a:cubicBezTo>
                <a:cubicBezTo>
                  <a:pt x="50" y="940"/>
                  <a:pt x="50" y="940"/>
                  <a:pt x="50" y="940"/>
                </a:cubicBezTo>
                <a:cubicBezTo>
                  <a:pt x="39" y="948"/>
                  <a:pt x="39" y="948"/>
                  <a:pt x="39" y="948"/>
                </a:cubicBezTo>
                <a:cubicBezTo>
                  <a:pt x="13" y="967"/>
                  <a:pt x="13" y="967"/>
                  <a:pt x="13" y="967"/>
                </a:cubicBezTo>
                <a:cubicBezTo>
                  <a:pt x="0" y="983"/>
                  <a:pt x="0" y="983"/>
                  <a:pt x="0" y="983"/>
                </a:cubicBezTo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5" name="Freeform 51"/>
          <p:cNvSpPr>
            <a:spLocks/>
          </p:cNvSpPr>
          <p:nvPr/>
        </p:nvSpPr>
        <p:spPr bwMode="auto">
          <a:xfrm>
            <a:off x="6884988" y="2795588"/>
            <a:ext cx="195263" cy="282575"/>
          </a:xfrm>
          <a:custGeom>
            <a:avLst/>
            <a:gdLst/>
            <a:ahLst/>
            <a:cxnLst>
              <a:cxn ang="0">
                <a:pos x="1" y="122"/>
              </a:cxn>
              <a:cxn ang="0">
                <a:pos x="0" y="122"/>
              </a:cxn>
              <a:cxn ang="0">
                <a:pos x="0" y="121"/>
              </a:cxn>
              <a:cxn ang="0">
                <a:pos x="17" y="72"/>
              </a:cxn>
              <a:cxn ang="0">
                <a:pos x="2" y="7"/>
              </a:cxn>
              <a:cxn ang="0">
                <a:pos x="3" y="7"/>
              </a:cxn>
              <a:cxn ang="0">
                <a:pos x="3" y="6"/>
              </a:cxn>
              <a:cxn ang="0">
                <a:pos x="46" y="0"/>
              </a:cxn>
              <a:cxn ang="0">
                <a:pos x="47" y="1"/>
              </a:cxn>
              <a:cxn ang="0">
                <a:pos x="60" y="33"/>
              </a:cxn>
              <a:cxn ang="0">
                <a:pos x="60" y="33"/>
              </a:cxn>
              <a:cxn ang="0">
                <a:pos x="54" y="47"/>
              </a:cxn>
              <a:cxn ang="0">
                <a:pos x="74" y="45"/>
              </a:cxn>
              <a:cxn ang="0">
                <a:pos x="75" y="46"/>
              </a:cxn>
              <a:cxn ang="0">
                <a:pos x="84" y="63"/>
              </a:cxn>
              <a:cxn ang="0">
                <a:pos x="84" y="64"/>
              </a:cxn>
              <a:cxn ang="0">
                <a:pos x="30" y="117"/>
              </a:cxn>
              <a:cxn ang="0">
                <a:pos x="32" y="118"/>
              </a:cxn>
              <a:cxn ang="0">
                <a:pos x="32" y="119"/>
              </a:cxn>
              <a:cxn ang="0">
                <a:pos x="31" y="120"/>
              </a:cxn>
              <a:cxn ang="0">
                <a:pos x="1" y="122"/>
              </a:cxn>
              <a:cxn ang="0">
                <a:pos x="1" y="122"/>
              </a:cxn>
            </a:cxnLst>
            <a:rect l="0" t="0" r="r" b="b"/>
            <a:pathLst>
              <a:path w="84" h="122">
                <a:moveTo>
                  <a:pt x="1" y="122"/>
                </a:moveTo>
                <a:cubicBezTo>
                  <a:pt x="1" y="122"/>
                  <a:pt x="0" y="122"/>
                  <a:pt x="0" y="122"/>
                </a:cubicBezTo>
                <a:cubicBezTo>
                  <a:pt x="0" y="122"/>
                  <a:pt x="0" y="121"/>
                  <a:pt x="0" y="121"/>
                </a:cubicBezTo>
                <a:cubicBezTo>
                  <a:pt x="17" y="72"/>
                  <a:pt x="17" y="72"/>
                  <a:pt x="17" y="72"/>
                </a:cubicBezTo>
                <a:cubicBezTo>
                  <a:pt x="2" y="7"/>
                  <a:pt x="2" y="7"/>
                  <a:pt x="2" y="7"/>
                </a:cubicBezTo>
                <a:cubicBezTo>
                  <a:pt x="2" y="7"/>
                  <a:pt x="2" y="7"/>
                  <a:pt x="3" y="7"/>
                </a:cubicBezTo>
                <a:cubicBezTo>
                  <a:pt x="3" y="6"/>
                  <a:pt x="3" y="6"/>
                  <a:pt x="3" y="6"/>
                </a:cubicBezTo>
                <a:cubicBezTo>
                  <a:pt x="46" y="0"/>
                  <a:pt x="46" y="0"/>
                  <a:pt x="46" y="0"/>
                </a:cubicBezTo>
                <a:cubicBezTo>
                  <a:pt x="46" y="0"/>
                  <a:pt x="47" y="0"/>
                  <a:pt x="47" y="1"/>
                </a:cubicBezTo>
                <a:cubicBezTo>
                  <a:pt x="60" y="33"/>
                  <a:pt x="60" y="33"/>
                  <a:pt x="60" y="33"/>
                </a:cubicBezTo>
                <a:cubicBezTo>
                  <a:pt x="60" y="33"/>
                  <a:pt x="60" y="33"/>
                  <a:pt x="60" y="33"/>
                </a:cubicBezTo>
                <a:cubicBezTo>
                  <a:pt x="54" y="47"/>
                  <a:pt x="54" y="47"/>
                  <a:pt x="54" y="47"/>
                </a:cubicBezTo>
                <a:cubicBezTo>
                  <a:pt x="74" y="45"/>
                  <a:pt x="74" y="45"/>
                  <a:pt x="74" y="45"/>
                </a:cubicBezTo>
                <a:cubicBezTo>
                  <a:pt x="75" y="45"/>
                  <a:pt x="75" y="46"/>
                  <a:pt x="75" y="46"/>
                </a:cubicBezTo>
                <a:cubicBezTo>
                  <a:pt x="84" y="63"/>
                  <a:pt x="84" y="63"/>
                  <a:pt x="84" y="63"/>
                </a:cubicBezTo>
                <a:cubicBezTo>
                  <a:pt x="84" y="63"/>
                  <a:pt x="84" y="64"/>
                  <a:pt x="84" y="64"/>
                </a:cubicBezTo>
                <a:cubicBezTo>
                  <a:pt x="30" y="117"/>
                  <a:pt x="30" y="117"/>
                  <a:pt x="30" y="117"/>
                </a:cubicBezTo>
                <a:cubicBezTo>
                  <a:pt x="32" y="118"/>
                  <a:pt x="32" y="118"/>
                  <a:pt x="32" y="118"/>
                </a:cubicBezTo>
                <a:cubicBezTo>
                  <a:pt x="32" y="118"/>
                  <a:pt x="32" y="119"/>
                  <a:pt x="32" y="119"/>
                </a:cubicBezTo>
                <a:cubicBezTo>
                  <a:pt x="32" y="119"/>
                  <a:pt x="32" y="120"/>
                  <a:pt x="31" y="120"/>
                </a:cubicBezTo>
                <a:cubicBezTo>
                  <a:pt x="1" y="122"/>
                  <a:pt x="1" y="122"/>
                  <a:pt x="1" y="122"/>
                </a:cubicBezTo>
                <a:cubicBezTo>
                  <a:pt x="1" y="122"/>
                  <a:pt x="1" y="122"/>
                  <a:pt x="1" y="122"/>
                </a:cubicBez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6" name="Freeform 52"/>
          <p:cNvSpPr>
            <a:spLocks/>
          </p:cNvSpPr>
          <p:nvPr/>
        </p:nvSpPr>
        <p:spPr bwMode="auto">
          <a:xfrm>
            <a:off x="1400175" y="3171825"/>
            <a:ext cx="1200150" cy="2076450"/>
          </a:xfrm>
          <a:custGeom>
            <a:avLst/>
            <a:gdLst/>
            <a:ahLst/>
            <a:cxnLst>
              <a:cxn ang="0">
                <a:pos x="16" y="2"/>
              </a:cxn>
              <a:cxn ang="0">
                <a:pos x="52" y="20"/>
              </a:cxn>
              <a:cxn ang="0">
                <a:pos x="82" y="22"/>
              </a:cxn>
              <a:cxn ang="0">
                <a:pos x="118" y="15"/>
              </a:cxn>
              <a:cxn ang="0">
                <a:pos x="119" y="15"/>
              </a:cxn>
              <a:cxn ang="0">
                <a:pos x="121" y="34"/>
              </a:cxn>
              <a:cxn ang="0">
                <a:pos x="149" y="51"/>
              </a:cxn>
              <a:cxn ang="0">
                <a:pos x="161" y="70"/>
              </a:cxn>
              <a:cxn ang="0">
                <a:pos x="192" y="70"/>
              </a:cxn>
              <a:cxn ang="0">
                <a:pos x="198" y="31"/>
              </a:cxn>
              <a:cxn ang="0">
                <a:pos x="213" y="37"/>
              </a:cxn>
              <a:cxn ang="0">
                <a:pos x="253" y="15"/>
              </a:cxn>
              <a:cxn ang="0">
                <a:pos x="254" y="16"/>
              </a:cxn>
              <a:cxn ang="0">
                <a:pos x="255" y="51"/>
              </a:cxn>
              <a:cxn ang="0">
                <a:pos x="292" y="115"/>
              </a:cxn>
              <a:cxn ang="0">
                <a:pos x="292" y="119"/>
              </a:cxn>
              <a:cxn ang="0">
                <a:pos x="307" y="178"/>
              </a:cxn>
              <a:cxn ang="0">
                <a:pos x="380" y="203"/>
              </a:cxn>
              <a:cxn ang="0">
                <a:pos x="390" y="216"/>
              </a:cxn>
              <a:cxn ang="0">
                <a:pos x="372" y="241"/>
              </a:cxn>
              <a:cxn ang="0">
                <a:pos x="401" y="260"/>
              </a:cxn>
              <a:cxn ang="0">
                <a:pos x="406" y="321"/>
              </a:cxn>
              <a:cxn ang="0">
                <a:pos x="422" y="377"/>
              </a:cxn>
              <a:cxn ang="0">
                <a:pos x="497" y="391"/>
              </a:cxn>
              <a:cxn ang="0">
                <a:pos x="517" y="405"/>
              </a:cxn>
              <a:cxn ang="0">
                <a:pos x="517" y="406"/>
              </a:cxn>
              <a:cxn ang="0">
                <a:pos x="485" y="489"/>
              </a:cxn>
              <a:cxn ang="0">
                <a:pos x="476" y="496"/>
              </a:cxn>
              <a:cxn ang="0">
                <a:pos x="477" y="500"/>
              </a:cxn>
              <a:cxn ang="0">
                <a:pos x="483" y="523"/>
              </a:cxn>
              <a:cxn ang="0">
                <a:pos x="476" y="523"/>
              </a:cxn>
              <a:cxn ang="0">
                <a:pos x="363" y="559"/>
              </a:cxn>
              <a:cxn ang="0">
                <a:pos x="398" y="650"/>
              </a:cxn>
              <a:cxn ang="0">
                <a:pos x="456" y="743"/>
              </a:cxn>
              <a:cxn ang="0">
                <a:pos x="458" y="758"/>
              </a:cxn>
              <a:cxn ang="0">
                <a:pos x="464" y="804"/>
              </a:cxn>
              <a:cxn ang="0">
                <a:pos x="462" y="811"/>
              </a:cxn>
              <a:cxn ang="0">
                <a:pos x="454" y="848"/>
              </a:cxn>
              <a:cxn ang="0">
                <a:pos x="412" y="878"/>
              </a:cxn>
            </a:cxnLst>
            <a:rect l="0" t="0" r="r" b="b"/>
            <a:pathLst>
              <a:path w="517" h="894">
                <a:moveTo>
                  <a:pt x="0" y="0"/>
                </a:moveTo>
                <a:cubicBezTo>
                  <a:pt x="16" y="2"/>
                  <a:pt x="16" y="2"/>
                  <a:pt x="16" y="2"/>
                </a:cubicBezTo>
                <a:cubicBezTo>
                  <a:pt x="16" y="2"/>
                  <a:pt x="16" y="2"/>
                  <a:pt x="16" y="2"/>
                </a:cubicBezTo>
                <a:cubicBezTo>
                  <a:pt x="52" y="20"/>
                  <a:pt x="52" y="20"/>
                  <a:pt x="52" y="20"/>
                </a:cubicBezTo>
                <a:cubicBezTo>
                  <a:pt x="65" y="26"/>
                  <a:pt x="65" y="26"/>
                  <a:pt x="65" y="26"/>
                </a:cubicBezTo>
                <a:cubicBezTo>
                  <a:pt x="82" y="22"/>
                  <a:pt x="82" y="22"/>
                  <a:pt x="82" y="22"/>
                </a:cubicBezTo>
                <a:cubicBezTo>
                  <a:pt x="93" y="19"/>
                  <a:pt x="93" y="19"/>
                  <a:pt x="93" y="19"/>
                </a:cubicBezTo>
                <a:cubicBezTo>
                  <a:pt x="118" y="15"/>
                  <a:pt x="118" y="15"/>
                  <a:pt x="118" y="15"/>
                </a:cubicBezTo>
                <a:cubicBezTo>
                  <a:pt x="119" y="15"/>
                  <a:pt x="119" y="15"/>
                  <a:pt x="119" y="15"/>
                </a:cubicBezTo>
                <a:cubicBezTo>
                  <a:pt x="119" y="15"/>
                  <a:pt x="119" y="15"/>
                  <a:pt x="119" y="15"/>
                </a:cubicBezTo>
                <a:cubicBezTo>
                  <a:pt x="120" y="20"/>
                  <a:pt x="120" y="20"/>
                  <a:pt x="120" y="20"/>
                </a:cubicBezTo>
                <a:cubicBezTo>
                  <a:pt x="121" y="34"/>
                  <a:pt x="121" y="34"/>
                  <a:pt x="121" y="34"/>
                </a:cubicBezTo>
                <a:cubicBezTo>
                  <a:pt x="149" y="51"/>
                  <a:pt x="149" y="51"/>
                  <a:pt x="149" y="51"/>
                </a:cubicBezTo>
                <a:cubicBezTo>
                  <a:pt x="149" y="51"/>
                  <a:pt x="149" y="51"/>
                  <a:pt x="149" y="51"/>
                </a:cubicBezTo>
                <a:cubicBezTo>
                  <a:pt x="150" y="65"/>
                  <a:pt x="150" y="65"/>
                  <a:pt x="150" y="65"/>
                </a:cubicBezTo>
                <a:cubicBezTo>
                  <a:pt x="161" y="70"/>
                  <a:pt x="161" y="70"/>
                  <a:pt x="161" y="70"/>
                </a:cubicBezTo>
                <a:cubicBezTo>
                  <a:pt x="181" y="80"/>
                  <a:pt x="181" y="80"/>
                  <a:pt x="181" y="80"/>
                </a:cubicBezTo>
                <a:cubicBezTo>
                  <a:pt x="192" y="70"/>
                  <a:pt x="192" y="70"/>
                  <a:pt x="192" y="70"/>
                </a:cubicBezTo>
                <a:cubicBezTo>
                  <a:pt x="197" y="32"/>
                  <a:pt x="197" y="32"/>
                  <a:pt x="197" y="32"/>
                </a:cubicBezTo>
                <a:cubicBezTo>
                  <a:pt x="197" y="32"/>
                  <a:pt x="198" y="31"/>
                  <a:pt x="198" y="31"/>
                </a:cubicBezTo>
                <a:cubicBezTo>
                  <a:pt x="198" y="31"/>
                  <a:pt x="198" y="31"/>
                  <a:pt x="199" y="31"/>
                </a:cubicBezTo>
                <a:cubicBezTo>
                  <a:pt x="213" y="37"/>
                  <a:pt x="213" y="37"/>
                  <a:pt x="213" y="37"/>
                </a:cubicBezTo>
                <a:cubicBezTo>
                  <a:pt x="214" y="36"/>
                  <a:pt x="214" y="36"/>
                  <a:pt x="214" y="36"/>
                </a:cubicBezTo>
                <a:cubicBezTo>
                  <a:pt x="253" y="15"/>
                  <a:pt x="253" y="15"/>
                  <a:pt x="253" y="15"/>
                </a:cubicBezTo>
                <a:cubicBezTo>
                  <a:pt x="253" y="15"/>
                  <a:pt x="253" y="15"/>
                  <a:pt x="253" y="15"/>
                </a:cubicBezTo>
                <a:cubicBezTo>
                  <a:pt x="254" y="15"/>
                  <a:pt x="254" y="15"/>
                  <a:pt x="254" y="16"/>
                </a:cubicBezTo>
                <a:cubicBezTo>
                  <a:pt x="254" y="40"/>
                  <a:pt x="254" y="40"/>
                  <a:pt x="254" y="40"/>
                </a:cubicBezTo>
                <a:cubicBezTo>
                  <a:pt x="255" y="51"/>
                  <a:pt x="255" y="51"/>
                  <a:pt x="255" y="51"/>
                </a:cubicBezTo>
                <a:cubicBezTo>
                  <a:pt x="285" y="104"/>
                  <a:pt x="285" y="104"/>
                  <a:pt x="285" y="104"/>
                </a:cubicBezTo>
                <a:cubicBezTo>
                  <a:pt x="292" y="115"/>
                  <a:pt x="292" y="115"/>
                  <a:pt x="292" y="115"/>
                </a:cubicBezTo>
                <a:cubicBezTo>
                  <a:pt x="293" y="117"/>
                  <a:pt x="293" y="117"/>
                  <a:pt x="293" y="117"/>
                </a:cubicBezTo>
                <a:cubicBezTo>
                  <a:pt x="292" y="119"/>
                  <a:pt x="292" y="119"/>
                  <a:pt x="292" y="119"/>
                </a:cubicBezTo>
                <a:cubicBezTo>
                  <a:pt x="287" y="141"/>
                  <a:pt x="287" y="141"/>
                  <a:pt x="287" y="141"/>
                </a:cubicBezTo>
                <a:cubicBezTo>
                  <a:pt x="307" y="178"/>
                  <a:pt x="307" y="178"/>
                  <a:pt x="307" y="178"/>
                </a:cubicBezTo>
                <a:cubicBezTo>
                  <a:pt x="353" y="202"/>
                  <a:pt x="353" y="202"/>
                  <a:pt x="353" y="202"/>
                </a:cubicBezTo>
                <a:cubicBezTo>
                  <a:pt x="380" y="203"/>
                  <a:pt x="380" y="203"/>
                  <a:pt x="380" y="203"/>
                </a:cubicBezTo>
                <a:cubicBezTo>
                  <a:pt x="380" y="203"/>
                  <a:pt x="380" y="203"/>
                  <a:pt x="380" y="204"/>
                </a:cubicBezTo>
                <a:cubicBezTo>
                  <a:pt x="390" y="216"/>
                  <a:pt x="390" y="216"/>
                  <a:pt x="390" y="216"/>
                </a:cubicBezTo>
                <a:cubicBezTo>
                  <a:pt x="391" y="216"/>
                  <a:pt x="391" y="217"/>
                  <a:pt x="390" y="217"/>
                </a:cubicBezTo>
                <a:cubicBezTo>
                  <a:pt x="372" y="241"/>
                  <a:pt x="372" y="241"/>
                  <a:pt x="372" y="241"/>
                </a:cubicBezTo>
                <a:cubicBezTo>
                  <a:pt x="401" y="259"/>
                  <a:pt x="401" y="259"/>
                  <a:pt x="401" y="259"/>
                </a:cubicBezTo>
                <a:cubicBezTo>
                  <a:pt x="401" y="259"/>
                  <a:pt x="402" y="259"/>
                  <a:pt x="401" y="260"/>
                </a:cubicBezTo>
                <a:cubicBezTo>
                  <a:pt x="381" y="307"/>
                  <a:pt x="381" y="307"/>
                  <a:pt x="381" y="307"/>
                </a:cubicBezTo>
                <a:cubicBezTo>
                  <a:pt x="406" y="321"/>
                  <a:pt x="406" y="321"/>
                  <a:pt x="406" y="321"/>
                </a:cubicBezTo>
                <a:cubicBezTo>
                  <a:pt x="406" y="321"/>
                  <a:pt x="406" y="321"/>
                  <a:pt x="406" y="321"/>
                </a:cubicBezTo>
                <a:cubicBezTo>
                  <a:pt x="422" y="377"/>
                  <a:pt x="422" y="377"/>
                  <a:pt x="422" y="377"/>
                </a:cubicBezTo>
                <a:cubicBezTo>
                  <a:pt x="478" y="411"/>
                  <a:pt x="478" y="411"/>
                  <a:pt x="478" y="411"/>
                </a:cubicBezTo>
                <a:cubicBezTo>
                  <a:pt x="497" y="391"/>
                  <a:pt x="497" y="391"/>
                  <a:pt x="497" y="391"/>
                </a:cubicBezTo>
                <a:cubicBezTo>
                  <a:pt x="499" y="391"/>
                  <a:pt x="499" y="391"/>
                  <a:pt x="499" y="391"/>
                </a:cubicBezTo>
                <a:cubicBezTo>
                  <a:pt x="517" y="405"/>
                  <a:pt x="517" y="405"/>
                  <a:pt x="517" y="405"/>
                </a:cubicBezTo>
                <a:cubicBezTo>
                  <a:pt x="517" y="405"/>
                  <a:pt x="517" y="405"/>
                  <a:pt x="517" y="406"/>
                </a:cubicBezTo>
                <a:cubicBezTo>
                  <a:pt x="517" y="406"/>
                  <a:pt x="517" y="406"/>
                  <a:pt x="517" y="406"/>
                </a:cubicBezTo>
                <a:cubicBezTo>
                  <a:pt x="489" y="442"/>
                  <a:pt x="489" y="442"/>
                  <a:pt x="489" y="442"/>
                </a:cubicBezTo>
                <a:cubicBezTo>
                  <a:pt x="485" y="489"/>
                  <a:pt x="485" y="489"/>
                  <a:pt x="485" y="489"/>
                </a:cubicBezTo>
                <a:cubicBezTo>
                  <a:pt x="485" y="489"/>
                  <a:pt x="485" y="489"/>
                  <a:pt x="485" y="489"/>
                </a:cubicBezTo>
                <a:cubicBezTo>
                  <a:pt x="476" y="496"/>
                  <a:pt x="476" y="496"/>
                  <a:pt x="476" y="496"/>
                </a:cubicBezTo>
                <a:cubicBezTo>
                  <a:pt x="475" y="496"/>
                  <a:pt x="475" y="496"/>
                  <a:pt x="475" y="496"/>
                </a:cubicBezTo>
                <a:cubicBezTo>
                  <a:pt x="477" y="500"/>
                  <a:pt x="477" y="500"/>
                  <a:pt x="477" y="500"/>
                </a:cubicBezTo>
                <a:cubicBezTo>
                  <a:pt x="484" y="522"/>
                  <a:pt x="484" y="522"/>
                  <a:pt x="484" y="522"/>
                </a:cubicBezTo>
                <a:cubicBezTo>
                  <a:pt x="484" y="522"/>
                  <a:pt x="484" y="523"/>
                  <a:pt x="483" y="523"/>
                </a:cubicBezTo>
                <a:cubicBezTo>
                  <a:pt x="483" y="523"/>
                  <a:pt x="483" y="523"/>
                  <a:pt x="483" y="523"/>
                </a:cubicBezTo>
                <a:cubicBezTo>
                  <a:pt x="476" y="523"/>
                  <a:pt x="476" y="523"/>
                  <a:pt x="476" y="523"/>
                </a:cubicBezTo>
                <a:cubicBezTo>
                  <a:pt x="424" y="526"/>
                  <a:pt x="424" y="526"/>
                  <a:pt x="424" y="526"/>
                </a:cubicBezTo>
                <a:cubicBezTo>
                  <a:pt x="363" y="559"/>
                  <a:pt x="363" y="559"/>
                  <a:pt x="363" y="559"/>
                </a:cubicBezTo>
                <a:cubicBezTo>
                  <a:pt x="387" y="647"/>
                  <a:pt x="387" y="647"/>
                  <a:pt x="387" y="647"/>
                </a:cubicBezTo>
                <a:cubicBezTo>
                  <a:pt x="398" y="650"/>
                  <a:pt x="398" y="650"/>
                  <a:pt x="398" y="650"/>
                </a:cubicBezTo>
                <a:cubicBezTo>
                  <a:pt x="398" y="650"/>
                  <a:pt x="398" y="650"/>
                  <a:pt x="398" y="650"/>
                </a:cubicBezTo>
                <a:cubicBezTo>
                  <a:pt x="456" y="743"/>
                  <a:pt x="456" y="743"/>
                  <a:pt x="456" y="743"/>
                </a:cubicBezTo>
                <a:cubicBezTo>
                  <a:pt x="456" y="743"/>
                  <a:pt x="456" y="743"/>
                  <a:pt x="456" y="743"/>
                </a:cubicBezTo>
                <a:cubicBezTo>
                  <a:pt x="458" y="758"/>
                  <a:pt x="458" y="758"/>
                  <a:pt x="458" y="758"/>
                </a:cubicBezTo>
                <a:cubicBezTo>
                  <a:pt x="461" y="784"/>
                  <a:pt x="461" y="784"/>
                  <a:pt x="461" y="784"/>
                </a:cubicBezTo>
                <a:cubicBezTo>
                  <a:pt x="464" y="804"/>
                  <a:pt x="464" y="804"/>
                  <a:pt x="464" y="804"/>
                </a:cubicBezTo>
                <a:cubicBezTo>
                  <a:pt x="464" y="805"/>
                  <a:pt x="464" y="805"/>
                  <a:pt x="464" y="805"/>
                </a:cubicBezTo>
                <a:cubicBezTo>
                  <a:pt x="462" y="811"/>
                  <a:pt x="462" y="811"/>
                  <a:pt x="462" y="811"/>
                </a:cubicBezTo>
                <a:cubicBezTo>
                  <a:pt x="455" y="848"/>
                  <a:pt x="455" y="848"/>
                  <a:pt x="455" y="848"/>
                </a:cubicBezTo>
                <a:cubicBezTo>
                  <a:pt x="455" y="848"/>
                  <a:pt x="454" y="848"/>
                  <a:pt x="454" y="848"/>
                </a:cubicBezTo>
                <a:cubicBezTo>
                  <a:pt x="412" y="878"/>
                  <a:pt x="412" y="878"/>
                  <a:pt x="412" y="878"/>
                </a:cubicBezTo>
                <a:cubicBezTo>
                  <a:pt x="412" y="878"/>
                  <a:pt x="412" y="878"/>
                  <a:pt x="412" y="878"/>
                </a:cubicBezTo>
                <a:cubicBezTo>
                  <a:pt x="318" y="894"/>
                  <a:pt x="318" y="894"/>
                  <a:pt x="318" y="894"/>
                </a:cubicBezTo>
              </a:path>
            </a:pathLst>
          </a:custGeom>
          <a:noFill/>
          <a:ln w="19050" cap="flat">
            <a:solidFill>
              <a:srgbClr val="B1B3B6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7" name="Freeform 53"/>
          <p:cNvSpPr>
            <a:spLocks/>
          </p:cNvSpPr>
          <p:nvPr/>
        </p:nvSpPr>
        <p:spPr bwMode="auto">
          <a:xfrm>
            <a:off x="2138363" y="2743200"/>
            <a:ext cx="5610225" cy="3224213"/>
          </a:xfrm>
          <a:custGeom>
            <a:avLst/>
            <a:gdLst/>
            <a:ahLst/>
            <a:cxnLst>
              <a:cxn ang="0">
                <a:pos x="2369" y="106"/>
              </a:cxn>
              <a:cxn ang="0">
                <a:pos x="2413" y="188"/>
              </a:cxn>
              <a:cxn ang="0">
                <a:pos x="2337" y="260"/>
              </a:cxn>
              <a:cxn ang="0">
                <a:pos x="2168" y="204"/>
              </a:cxn>
              <a:cxn ang="0">
                <a:pos x="2214" y="279"/>
              </a:cxn>
              <a:cxn ang="0">
                <a:pos x="2213" y="350"/>
              </a:cxn>
              <a:cxn ang="0">
                <a:pos x="2151" y="403"/>
              </a:cxn>
              <a:cxn ang="0">
                <a:pos x="2119" y="453"/>
              </a:cxn>
              <a:cxn ang="0">
                <a:pos x="2043" y="512"/>
              </a:cxn>
              <a:cxn ang="0">
                <a:pos x="2038" y="593"/>
              </a:cxn>
              <a:cxn ang="0">
                <a:pos x="2032" y="650"/>
              </a:cxn>
              <a:cxn ang="0">
                <a:pos x="1999" y="774"/>
              </a:cxn>
              <a:cxn ang="0">
                <a:pos x="1939" y="741"/>
              </a:cxn>
              <a:cxn ang="0">
                <a:pos x="1982" y="466"/>
              </a:cxn>
              <a:cxn ang="0">
                <a:pos x="1967" y="346"/>
              </a:cxn>
              <a:cxn ang="0">
                <a:pos x="1911" y="253"/>
              </a:cxn>
              <a:cxn ang="0">
                <a:pos x="1859" y="230"/>
              </a:cxn>
              <a:cxn ang="0">
                <a:pos x="1750" y="203"/>
              </a:cxn>
              <a:cxn ang="0">
                <a:pos x="1657" y="155"/>
              </a:cxn>
              <a:cxn ang="0">
                <a:pos x="1548" y="72"/>
              </a:cxn>
              <a:cxn ang="0">
                <a:pos x="1520" y="8"/>
              </a:cxn>
              <a:cxn ang="0">
                <a:pos x="1475" y="21"/>
              </a:cxn>
              <a:cxn ang="0">
                <a:pos x="1417" y="44"/>
              </a:cxn>
              <a:cxn ang="0">
                <a:pos x="1397" y="83"/>
              </a:cxn>
              <a:cxn ang="0">
                <a:pos x="1358" y="116"/>
              </a:cxn>
              <a:cxn ang="0">
                <a:pos x="1345" y="154"/>
              </a:cxn>
              <a:cxn ang="0">
                <a:pos x="1298" y="194"/>
              </a:cxn>
              <a:cxn ang="0">
                <a:pos x="1256" y="184"/>
              </a:cxn>
              <a:cxn ang="0">
                <a:pos x="1206" y="183"/>
              </a:cxn>
              <a:cxn ang="0">
                <a:pos x="1138" y="201"/>
              </a:cxn>
              <a:cxn ang="0">
                <a:pos x="1100" y="307"/>
              </a:cxn>
              <a:cxn ang="0">
                <a:pos x="1078" y="372"/>
              </a:cxn>
              <a:cxn ang="0">
                <a:pos x="1033" y="418"/>
              </a:cxn>
              <a:cxn ang="0">
                <a:pos x="1041" y="460"/>
              </a:cxn>
              <a:cxn ang="0">
                <a:pos x="1025" y="547"/>
              </a:cxn>
              <a:cxn ang="0">
                <a:pos x="1036" y="590"/>
              </a:cxn>
              <a:cxn ang="0">
                <a:pos x="1030" y="644"/>
              </a:cxn>
              <a:cxn ang="0">
                <a:pos x="1044" y="667"/>
              </a:cxn>
              <a:cxn ang="0">
                <a:pos x="1036" y="696"/>
              </a:cxn>
              <a:cxn ang="0">
                <a:pos x="1029" y="736"/>
              </a:cxn>
              <a:cxn ang="0">
                <a:pos x="1032" y="821"/>
              </a:cxn>
              <a:cxn ang="0">
                <a:pos x="1058" y="918"/>
              </a:cxn>
              <a:cxn ang="0">
                <a:pos x="1081" y="964"/>
              </a:cxn>
              <a:cxn ang="0">
                <a:pos x="1062" y="1053"/>
              </a:cxn>
              <a:cxn ang="0">
                <a:pos x="1013" y="1068"/>
              </a:cxn>
              <a:cxn ang="0">
                <a:pos x="951" y="1138"/>
              </a:cxn>
              <a:cxn ang="0">
                <a:pos x="934" y="1226"/>
              </a:cxn>
              <a:cxn ang="0">
                <a:pos x="938" y="1272"/>
              </a:cxn>
              <a:cxn ang="0">
                <a:pos x="902" y="1320"/>
              </a:cxn>
              <a:cxn ang="0">
                <a:pos x="868" y="1347"/>
              </a:cxn>
              <a:cxn ang="0">
                <a:pos x="793" y="1285"/>
              </a:cxn>
              <a:cxn ang="0">
                <a:pos x="670" y="1253"/>
              </a:cxn>
              <a:cxn ang="0">
                <a:pos x="596" y="1197"/>
              </a:cxn>
              <a:cxn ang="0">
                <a:pos x="531" y="1269"/>
              </a:cxn>
              <a:cxn ang="0">
                <a:pos x="433" y="1344"/>
              </a:cxn>
              <a:cxn ang="0">
                <a:pos x="372" y="1377"/>
              </a:cxn>
              <a:cxn ang="0">
                <a:pos x="330" y="1346"/>
              </a:cxn>
              <a:cxn ang="0">
                <a:pos x="226" y="1338"/>
              </a:cxn>
              <a:cxn ang="0">
                <a:pos x="157" y="1339"/>
              </a:cxn>
              <a:cxn ang="0">
                <a:pos x="71" y="1185"/>
              </a:cxn>
              <a:cxn ang="0">
                <a:pos x="0" y="1078"/>
              </a:cxn>
            </a:cxnLst>
            <a:rect l="0" t="0" r="r" b="b"/>
            <a:pathLst>
              <a:path w="2417" h="1388">
                <a:moveTo>
                  <a:pt x="2342" y="55"/>
                </a:moveTo>
                <a:cubicBezTo>
                  <a:pt x="2344" y="57"/>
                  <a:pt x="2344" y="57"/>
                  <a:pt x="2344" y="57"/>
                </a:cubicBezTo>
                <a:cubicBezTo>
                  <a:pt x="2352" y="65"/>
                  <a:pt x="2352" y="65"/>
                  <a:pt x="2352" y="65"/>
                </a:cubicBezTo>
                <a:cubicBezTo>
                  <a:pt x="2356" y="70"/>
                  <a:pt x="2356" y="70"/>
                  <a:pt x="2356" y="70"/>
                </a:cubicBezTo>
                <a:cubicBezTo>
                  <a:pt x="2358" y="72"/>
                  <a:pt x="2358" y="72"/>
                  <a:pt x="2358" y="72"/>
                </a:cubicBezTo>
                <a:cubicBezTo>
                  <a:pt x="2360" y="76"/>
                  <a:pt x="2360" y="76"/>
                  <a:pt x="2360" y="76"/>
                </a:cubicBezTo>
                <a:cubicBezTo>
                  <a:pt x="2369" y="88"/>
                  <a:pt x="2369" y="88"/>
                  <a:pt x="2369" y="88"/>
                </a:cubicBezTo>
                <a:cubicBezTo>
                  <a:pt x="2369" y="105"/>
                  <a:pt x="2369" y="105"/>
                  <a:pt x="2369" y="105"/>
                </a:cubicBezTo>
                <a:cubicBezTo>
                  <a:pt x="2369" y="106"/>
                  <a:pt x="2369" y="106"/>
                  <a:pt x="2369" y="106"/>
                </a:cubicBezTo>
                <a:cubicBezTo>
                  <a:pt x="2377" y="113"/>
                  <a:pt x="2377" y="113"/>
                  <a:pt x="2377" y="113"/>
                </a:cubicBezTo>
                <a:cubicBezTo>
                  <a:pt x="2381" y="117"/>
                  <a:pt x="2381" y="117"/>
                  <a:pt x="2381" y="117"/>
                </a:cubicBezTo>
                <a:cubicBezTo>
                  <a:pt x="2390" y="126"/>
                  <a:pt x="2390" y="126"/>
                  <a:pt x="2390" y="126"/>
                </a:cubicBezTo>
                <a:cubicBezTo>
                  <a:pt x="2390" y="126"/>
                  <a:pt x="2393" y="131"/>
                  <a:pt x="2393" y="131"/>
                </a:cubicBezTo>
                <a:cubicBezTo>
                  <a:pt x="2391" y="138"/>
                  <a:pt x="2391" y="138"/>
                  <a:pt x="2391" y="138"/>
                </a:cubicBezTo>
                <a:cubicBezTo>
                  <a:pt x="2391" y="138"/>
                  <a:pt x="2391" y="138"/>
                  <a:pt x="2392" y="138"/>
                </a:cubicBezTo>
                <a:cubicBezTo>
                  <a:pt x="2401" y="153"/>
                  <a:pt x="2401" y="153"/>
                  <a:pt x="2401" y="153"/>
                </a:cubicBezTo>
                <a:cubicBezTo>
                  <a:pt x="2408" y="164"/>
                  <a:pt x="2408" y="164"/>
                  <a:pt x="2408" y="164"/>
                </a:cubicBezTo>
                <a:cubicBezTo>
                  <a:pt x="2413" y="188"/>
                  <a:pt x="2413" y="188"/>
                  <a:pt x="2413" y="188"/>
                </a:cubicBezTo>
                <a:cubicBezTo>
                  <a:pt x="2411" y="193"/>
                  <a:pt x="2411" y="193"/>
                  <a:pt x="2411" y="193"/>
                </a:cubicBezTo>
                <a:cubicBezTo>
                  <a:pt x="2411" y="193"/>
                  <a:pt x="2411" y="193"/>
                  <a:pt x="2411" y="194"/>
                </a:cubicBezTo>
                <a:cubicBezTo>
                  <a:pt x="2416" y="205"/>
                  <a:pt x="2416" y="205"/>
                  <a:pt x="2416" y="205"/>
                </a:cubicBezTo>
                <a:cubicBezTo>
                  <a:pt x="2417" y="208"/>
                  <a:pt x="2417" y="208"/>
                  <a:pt x="2417" y="208"/>
                </a:cubicBezTo>
                <a:cubicBezTo>
                  <a:pt x="2416" y="222"/>
                  <a:pt x="2416" y="222"/>
                  <a:pt x="2416" y="222"/>
                </a:cubicBezTo>
                <a:cubicBezTo>
                  <a:pt x="2393" y="254"/>
                  <a:pt x="2393" y="254"/>
                  <a:pt x="2393" y="254"/>
                </a:cubicBezTo>
                <a:cubicBezTo>
                  <a:pt x="2373" y="255"/>
                  <a:pt x="2373" y="255"/>
                  <a:pt x="2373" y="255"/>
                </a:cubicBezTo>
                <a:cubicBezTo>
                  <a:pt x="2357" y="255"/>
                  <a:pt x="2357" y="255"/>
                  <a:pt x="2357" y="255"/>
                </a:cubicBezTo>
                <a:cubicBezTo>
                  <a:pt x="2337" y="260"/>
                  <a:pt x="2337" y="260"/>
                  <a:pt x="2337" y="260"/>
                </a:cubicBezTo>
                <a:cubicBezTo>
                  <a:pt x="2309" y="266"/>
                  <a:pt x="2309" y="266"/>
                  <a:pt x="2309" y="266"/>
                </a:cubicBezTo>
                <a:cubicBezTo>
                  <a:pt x="2272" y="235"/>
                  <a:pt x="2272" y="235"/>
                  <a:pt x="2272" y="235"/>
                </a:cubicBezTo>
                <a:cubicBezTo>
                  <a:pt x="2254" y="225"/>
                  <a:pt x="2254" y="225"/>
                  <a:pt x="2254" y="225"/>
                </a:cubicBezTo>
                <a:cubicBezTo>
                  <a:pt x="2216" y="204"/>
                  <a:pt x="2216" y="204"/>
                  <a:pt x="2216" y="204"/>
                </a:cubicBezTo>
                <a:cubicBezTo>
                  <a:pt x="2210" y="200"/>
                  <a:pt x="2210" y="200"/>
                  <a:pt x="2210" y="200"/>
                </a:cubicBezTo>
                <a:cubicBezTo>
                  <a:pt x="2184" y="191"/>
                  <a:pt x="2184" y="191"/>
                  <a:pt x="2184" y="191"/>
                </a:cubicBezTo>
                <a:cubicBezTo>
                  <a:pt x="2183" y="191"/>
                  <a:pt x="2183" y="191"/>
                  <a:pt x="2183" y="191"/>
                </a:cubicBezTo>
                <a:cubicBezTo>
                  <a:pt x="2174" y="198"/>
                  <a:pt x="2174" y="198"/>
                  <a:pt x="2174" y="198"/>
                </a:cubicBezTo>
                <a:cubicBezTo>
                  <a:pt x="2168" y="204"/>
                  <a:pt x="2168" y="204"/>
                  <a:pt x="2168" y="204"/>
                </a:cubicBezTo>
                <a:cubicBezTo>
                  <a:pt x="2167" y="204"/>
                  <a:pt x="2167" y="204"/>
                  <a:pt x="2167" y="204"/>
                </a:cubicBezTo>
                <a:cubicBezTo>
                  <a:pt x="2167" y="205"/>
                  <a:pt x="2167" y="205"/>
                  <a:pt x="2167" y="205"/>
                </a:cubicBezTo>
                <a:cubicBezTo>
                  <a:pt x="2172" y="217"/>
                  <a:pt x="2172" y="217"/>
                  <a:pt x="2172" y="217"/>
                </a:cubicBezTo>
                <a:cubicBezTo>
                  <a:pt x="2172" y="217"/>
                  <a:pt x="2172" y="218"/>
                  <a:pt x="2173" y="217"/>
                </a:cubicBezTo>
                <a:cubicBezTo>
                  <a:pt x="2184" y="214"/>
                  <a:pt x="2184" y="214"/>
                  <a:pt x="2184" y="214"/>
                </a:cubicBezTo>
                <a:cubicBezTo>
                  <a:pt x="2184" y="214"/>
                  <a:pt x="2184" y="214"/>
                  <a:pt x="2184" y="214"/>
                </a:cubicBezTo>
                <a:cubicBezTo>
                  <a:pt x="2195" y="239"/>
                  <a:pt x="2195" y="239"/>
                  <a:pt x="2195" y="239"/>
                </a:cubicBezTo>
                <a:cubicBezTo>
                  <a:pt x="2212" y="269"/>
                  <a:pt x="2212" y="269"/>
                  <a:pt x="2212" y="269"/>
                </a:cubicBezTo>
                <a:cubicBezTo>
                  <a:pt x="2214" y="279"/>
                  <a:pt x="2214" y="279"/>
                  <a:pt x="2214" y="279"/>
                </a:cubicBezTo>
                <a:cubicBezTo>
                  <a:pt x="2215" y="284"/>
                  <a:pt x="2215" y="284"/>
                  <a:pt x="2215" y="284"/>
                </a:cubicBezTo>
                <a:cubicBezTo>
                  <a:pt x="2216" y="293"/>
                  <a:pt x="2216" y="293"/>
                  <a:pt x="2216" y="293"/>
                </a:cubicBezTo>
                <a:cubicBezTo>
                  <a:pt x="2207" y="309"/>
                  <a:pt x="2207" y="309"/>
                  <a:pt x="2207" y="309"/>
                </a:cubicBezTo>
                <a:cubicBezTo>
                  <a:pt x="2205" y="312"/>
                  <a:pt x="2205" y="312"/>
                  <a:pt x="2205" y="312"/>
                </a:cubicBezTo>
                <a:cubicBezTo>
                  <a:pt x="2205" y="312"/>
                  <a:pt x="2205" y="312"/>
                  <a:pt x="2205" y="312"/>
                </a:cubicBezTo>
                <a:cubicBezTo>
                  <a:pt x="2205" y="314"/>
                  <a:pt x="2205" y="314"/>
                  <a:pt x="2205" y="314"/>
                </a:cubicBezTo>
                <a:cubicBezTo>
                  <a:pt x="2207" y="325"/>
                  <a:pt x="2207" y="325"/>
                  <a:pt x="2207" y="325"/>
                </a:cubicBezTo>
                <a:cubicBezTo>
                  <a:pt x="2210" y="341"/>
                  <a:pt x="2210" y="341"/>
                  <a:pt x="2210" y="341"/>
                </a:cubicBezTo>
                <a:cubicBezTo>
                  <a:pt x="2213" y="350"/>
                  <a:pt x="2213" y="350"/>
                  <a:pt x="2213" y="350"/>
                </a:cubicBezTo>
                <a:cubicBezTo>
                  <a:pt x="2202" y="381"/>
                  <a:pt x="2202" y="381"/>
                  <a:pt x="2202" y="381"/>
                </a:cubicBezTo>
                <a:cubicBezTo>
                  <a:pt x="2195" y="396"/>
                  <a:pt x="2195" y="396"/>
                  <a:pt x="2195" y="396"/>
                </a:cubicBezTo>
                <a:cubicBezTo>
                  <a:pt x="2194" y="398"/>
                  <a:pt x="2194" y="398"/>
                  <a:pt x="2194" y="398"/>
                </a:cubicBezTo>
                <a:cubicBezTo>
                  <a:pt x="2180" y="411"/>
                  <a:pt x="2180" y="411"/>
                  <a:pt x="2180" y="411"/>
                </a:cubicBezTo>
                <a:cubicBezTo>
                  <a:pt x="2177" y="411"/>
                  <a:pt x="2177" y="411"/>
                  <a:pt x="2177" y="411"/>
                </a:cubicBezTo>
                <a:cubicBezTo>
                  <a:pt x="2169" y="403"/>
                  <a:pt x="2169" y="403"/>
                  <a:pt x="2169" y="403"/>
                </a:cubicBezTo>
                <a:cubicBezTo>
                  <a:pt x="2169" y="403"/>
                  <a:pt x="2169" y="403"/>
                  <a:pt x="2169" y="403"/>
                </a:cubicBezTo>
                <a:cubicBezTo>
                  <a:pt x="2151" y="403"/>
                  <a:pt x="2151" y="403"/>
                  <a:pt x="2151" y="403"/>
                </a:cubicBezTo>
                <a:cubicBezTo>
                  <a:pt x="2151" y="403"/>
                  <a:pt x="2151" y="403"/>
                  <a:pt x="2151" y="403"/>
                </a:cubicBezTo>
                <a:cubicBezTo>
                  <a:pt x="2149" y="406"/>
                  <a:pt x="2149" y="406"/>
                  <a:pt x="2149" y="406"/>
                </a:cubicBezTo>
                <a:cubicBezTo>
                  <a:pt x="2138" y="420"/>
                  <a:pt x="2138" y="420"/>
                  <a:pt x="2138" y="420"/>
                </a:cubicBezTo>
                <a:cubicBezTo>
                  <a:pt x="2137" y="420"/>
                  <a:pt x="2137" y="421"/>
                  <a:pt x="2137" y="421"/>
                </a:cubicBezTo>
                <a:cubicBezTo>
                  <a:pt x="2137" y="428"/>
                  <a:pt x="2137" y="428"/>
                  <a:pt x="2137" y="428"/>
                </a:cubicBezTo>
                <a:cubicBezTo>
                  <a:pt x="2121" y="438"/>
                  <a:pt x="2121" y="438"/>
                  <a:pt x="2121" y="438"/>
                </a:cubicBezTo>
                <a:cubicBezTo>
                  <a:pt x="2121" y="438"/>
                  <a:pt x="2121" y="439"/>
                  <a:pt x="2121" y="439"/>
                </a:cubicBezTo>
                <a:cubicBezTo>
                  <a:pt x="2121" y="439"/>
                  <a:pt x="2121" y="439"/>
                  <a:pt x="2121" y="439"/>
                </a:cubicBezTo>
                <a:cubicBezTo>
                  <a:pt x="2119" y="447"/>
                  <a:pt x="2119" y="447"/>
                  <a:pt x="2119" y="447"/>
                </a:cubicBezTo>
                <a:cubicBezTo>
                  <a:pt x="2119" y="453"/>
                  <a:pt x="2119" y="453"/>
                  <a:pt x="2119" y="453"/>
                </a:cubicBezTo>
                <a:cubicBezTo>
                  <a:pt x="2118" y="461"/>
                  <a:pt x="2118" y="461"/>
                  <a:pt x="2118" y="461"/>
                </a:cubicBezTo>
                <a:cubicBezTo>
                  <a:pt x="2092" y="505"/>
                  <a:pt x="2092" y="505"/>
                  <a:pt x="2092" y="505"/>
                </a:cubicBezTo>
                <a:cubicBezTo>
                  <a:pt x="2080" y="502"/>
                  <a:pt x="2080" y="502"/>
                  <a:pt x="2080" y="502"/>
                </a:cubicBezTo>
                <a:cubicBezTo>
                  <a:pt x="2078" y="499"/>
                  <a:pt x="2078" y="499"/>
                  <a:pt x="2078" y="499"/>
                </a:cubicBezTo>
                <a:cubicBezTo>
                  <a:pt x="2078" y="499"/>
                  <a:pt x="2077" y="499"/>
                  <a:pt x="2077" y="499"/>
                </a:cubicBezTo>
                <a:cubicBezTo>
                  <a:pt x="2077" y="499"/>
                  <a:pt x="2077" y="499"/>
                  <a:pt x="2077" y="499"/>
                </a:cubicBezTo>
                <a:cubicBezTo>
                  <a:pt x="2068" y="507"/>
                  <a:pt x="2068" y="507"/>
                  <a:pt x="2068" y="507"/>
                </a:cubicBezTo>
                <a:cubicBezTo>
                  <a:pt x="2050" y="515"/>
                  <a:pt x="2050" y="515"/>
                  <a:pt x="2050" y="515"/>
                </a:cubicBezTo>
                <a:cubicBezTo>
                  <a:pt x="2050" y="515"/>
                  <a:pt x="2043" y="512"/>
                  <a:pt x="2043" y="512"/>
                </a:cubicBezTo>
                <a:cubicBezTo>
                  <a:pt x="2030" y="527"/>
                  <a:pt x="2030" y="527"/>
                  <a:pt x="2030" y="527"/>
                </a:cubicBezTo>
                <a:cubicBezTo>
                  <a:pt x="2019" y="541"/>
                  <a:pt x="2019" y="541"/>
                  <a:pt x="2019" y="541"/>
                </a:cubicBezTo>
                <a:cubicBezTo>
                  <a:pt x="2019" y="541"/>
                  <a:pt x="2018" y="541"/>
                  <a:pt x="2019" y="541"/>
                </a:cubicBezTo>
                <a:cubicBezTo>
                  <a:pt x="2022" y="571"/>
                  <a:pt x="2022" y="571"/>
                  <a:pt x="2022" y="571"/>
                </a:cubicBezTo>
                <a:cubicBezTo>
                  <a:pt x="2022" y="571"/>
                  <a:pt x="2022" y="571"/>
                  <a:pt x="2022" y="571"/>
                </a:cubicBezTo>
                <a:cubicBezTo>
                  <a:pt x="2027" y="581"/>
                  <a:pt x="2027" y="581"/>
                  <a:pt x="2027" y="581"/>
                </a:cubicBezTo>
                <a:cubicBezTo>
                  <a:pt x="2027" y="581"/>
                  <a:pt x="2027" y="581"/>
                  <a:pt x="2027" y="581"/>
                </a:cubicBezTo>
                <a:cubicBezTo>
                  <a:pt x="2036" y="586"/>
                  <a:pt x="2036" y="586"/>
                  <a:pt x="2036" y="586"/>
                </a:cubicBezTo>
                <a:cubicBezTo>
                  <a:pt x="2038" y="593"/>
                  <a:pt x="2038" y="593"/>
                  <a:pt x="2038" y="593"/>
                </a:cubicBezTo>
                <a:cubicBezTo>
                  <a:pt x="2039" y="608"/>
                  <a:pt x="2039" y="608"/>
                  <a:pt x="2039" y="608"/>
                </a:cubicBezTo>
                <a:cubicBezTo>
                  <a:pt x="2038" y="621"/>
                  <a:pt x="2038" y="621"/>
                  <a:pt x="2038" y="621"/>
                </a:cubicBezTo>
                <a:cubicBezTo>
                  <a:pt x="2038" y="624"/>
                  <a:pt x="2038" y="624"/>
                  <a:pt x="2038" y="624"/>
                </a:cubicBezTo>
                <a:cubicBezTo>
                  <a:pt x="2040" y="636"/>
                  <a:pt x="2040" y="636"/>
                  <a:pt x="2040" y="636"/>
                </a:cubicBezTo>
                <a:cubicBezTo>
                  <a:pt x="2040" y="636"/>
                  <a:pt x="2040" y="636"/>
                  <a:pt x="2040" y="636"/>
                </a:cubicBezTo>
                <a:cubicBezTo>
                  <a:pt x="2038" y="643"/>
                  <a:pt x="2038" y="643"/>
                  <a:pt x="2038" y="643"/>
                </a:cubicBezTo>
                <a:cubicBezTo>
                  <a:pt x="2037" y="644"/>
                  <a:pt x="2037" y="644"/>
                  <a:pt x="2037" y="644"/>
                </a:cubicBezTo>
                <a:cubicBezTo>
                  <a:pt x="2032" y="649"/>
                  <a:pt x="2032" y="649"/>
                  <a:pt x="2032" y="649"/>
                </a:cubicBezTo>
                <a:cubicBezTo>
                  <a:pt x="2032" y="649"/>
                  <a:pt x="2032" y="649"/>
                  <a:pt x="2032" y="650"/>
                </a:cubicBezTo>
                <a:cubicBezTo>
                  <a:pt x="2034" y="669"/>
                  <a:pt x="2034" y="669"/>
                  <a:pt x="2034" y="669"/>
                </a:cubicBezTo>
                <a:cubicBezTo>
                  <a:pt x="2034" y="669"/>
                  <a:pt x="2034" y="669"/>
                  <a:pt x="2034" y="669"/>
                </a:cubicBezTo>
                <a:cubicBezTo>
                  <a:pt x="2039" y="688"/>
                  <a:pt x="2039" y="688"/>
                  <a:pt x="2039" y="688"/>
                </a:cubicBezTo>
                <a:cubicBezTo>
                  <a:pt x="2025" y="728"/>
                  <a:pt x="2025" y="728"/>
                  <a:pt x="2025" y="728"/>
                </a:cubicBezTo>
                <a:cubicBezTo>
                  <a:pt x="2011" y="755"/>
                  <a:pt x="2011" y="755"/>
                  <a:pt x="2011" y="755"/>
                </a:cubicBezTo>
                <a:cubicBezTo>
                  <a:pt x="2011" y="755"/>
                  <a:pt x="2005" y="776"/>
                  <a:pt x="2005" y="776"/>
                </a:cubicBezTo>
                <a:cubicBezTo>
                  <a:pt x="2003" y="779"/>
                  <a:pt x="2003" y="779"/>
                  <a:pt x="2003" y="779"/>
                </a:cubicBezTo>
                <a:cubicBezTo>
                  <a:pt x="1999" y="775"/>
                  <a:pt x="1999" y="775"/>
                  <a:pt x="1999" y="775"/>
                </a:cubicBezTo>
                <a:cubicBezTo>
                  <a:pt x="1999" y="774"/>
                  <a:pt x="1999" y="774"/>
                  <a:pt x="1999" y="774"/>
                </a:cubicBezTo>
                <a:cubicBezTo>
                  <a:pt x="1995" y="771"/>
                  <a:pt x="1995" y="771"/>
                  <a:pt x="1995" y="771"/>
                </a:cubicBezTo>
                <a:cubicBezTo>
                  <a:pt x="1994" y="770"/>
                  <a:pt x="1994" y="770"/>
                  <a:pt x="1994" y="770"/>
                </a:cubicBezTo>
                <a:cubicBezTo>
                  <a:pt x="1994" y="770"/>
                  <a:pt x="1994" y="770"/>
                  <a:pt x="1994" y="770"/>
                </a:cubicBezTo>
                <a:cubicBezTo>
                  <a:pt x="1984" y="765"/>
                  <a:pt x="1984" y="765"/>
                  <a:pt x="1984" y="765"/>
                </a:cubicBezTo>
                <a:cubicBezTo>
                  <a:pt x="1979" y="763"/>
                  <a:pt x="1979" y="763"/>
                  <a:pt x="1979" y="763"/>
                </a:cubicBezTo>
                <a:cubicBezTo>
                  <a:pt x="1970" y="758"/>
                  <a:pt x="1970" y="758"/>
                  <a:pt x="1970" y="758"/>
                </a:cubicBezTo>
                <a:cubicBezTo>
                  <a:pt x="1964" y="755"/>
                  <a:pt x="1964" y="755"/>
                  <a:pt x="1964" y="755"/>
                </a:cubicBezTo>
                <a:cubicBezTo>
                  <a:pt x="1947" y="745"/>
                  <a:pt x="1947" y="745"/>
                  <a:pt x="1947" y="745"/>
                </a:cubicBezTo>
                <a:cubicBezTo>
                  <a:pt x="1939" y="741"/>
                  <a:pt x="1939" y="741"/>
                  <a:pt x="1939" y="741"/>
                </a:cubicBezTo>
                <a:cubicBezTo>
                  <a:pt x="1919" y="717"/>
                  <a:pt x="1919" y="717"/>
                  <a:pt x="1919" y="717"/>
                </a:cubicBezTo>
                <a:cubicBezTo>
                  <a:pt x="1915" y="668"/>
                  <a:pt x="1915" y="668"/>
                  <a:pt x="1915" y="668"/>
                </a:cubicBezTo>
                <a:cubicBezTo>
                  <a:pt x="1915" y="668"/>
                  <a:pt x="1907" y="628"/>
                  <a:pt x="1907" y="628"/>
                </a:cubicBezTo>
                <a:cubicBezTo>
                  <a:pt x="1918" y="603"/>
                  <a:pt x="1918" y="603"/>
                  <a:pt x="1918" y="603"/>
                </a:cubicBezTo>
                <a:cubicBezTo>
                  <a:pt x="1926" y="587"/>
                  <a:pt x="1926" y="587"/>
                  <a:pt x="1926" y="587"/>
                </a:cubicBezTo>
                <a:cubicBezTo>
                  <a:pt x="1950" y="534"/>
                  <a:pt x="1950" y="534"/>
                  <a:pt x="1950" y="534"/>
                </a:cubicBezTo>
                <a:cubicBezTo>
                  <a:pt x="1961" y="513"/>
                  <a:pt x="1961" y="513"/>
                  <a:pt x="1961" y="513"/>
                </a:cubicBezTo>
                <a:cubicBezTo>
                  <a:pt x="1962" y="510"/>
                  <a:pt x="1962" y="510"/>
                  <a:pt x="1962" y="510"/>
                </a:cubicBezTo>
                <a:cubicBezTo>
                  <a:pt x="1982" y="466"/>
                  <a:pt x="1982" y="466"/>
                  <a:pt x="1982" y="466"/>
                </a:cubicBezTo>
                <a:cubicBezTo>
                  <a:pt x="1989" y="438"/>
                  <a:pt x="1989" y="438"/>
                  <a:pt x="1989" y="438"/>
                </a:cubicBezTo>
                <a:cubicBezTo>
                  <a:pt x="1993" y="421"/>
                  <a:pt x="1993" y="421"/>
                  <a:pt x="1993" y="421"/>
                </a:cubicBezTo>
                <a:cubicBezTo>
                  <a:pt x="1999" y="396"/>
                  <a:pt x="1999" y="396"/>
                  <a:pt x="1999" y="396"/>
                </a:cubicBezTo>
                <a:cubicBezTo>
                  <a:pt x="1999" y="396"/>
                  <a:pt x="1999" y="396"/>
                  <a:pt x="1999" y="395"/>
                </a:cubicBezTo>
                <a:cubicBezTo>
                  <a:pt x="1989" y="381"/>
                  <a:pt x="1989" y="381"/>
                  <a:pt x="1989" y="381"/>
                </a:cubicBezTo>
                <a:cubicBezTo>
                  <a:pt x="1978" y="362"/>
                  <a:pt x="1978" y="362"/>
                  <a:pt x="1978" y="362"/>
                </a:cubicBezTo>
                <a:cubicBezTo>
                  <a:pt x="1976" y="361"/>
                  <a:pt x="1976" y="361"/>
                  <a:pt x="1976" y="361"/>
                </a:cubicBezTo>
                <a:cubicBezTo>
                  <a:pt x="1972" y="354"/>
                  <a:pt x="1972" y="354"/>
                  <a:pt x="1972" y="354"/>
                </a:cubicBezTo>
                <a:cubicBezTo>
                  <a:pt x="1967" y="346"/>
                  <a:pt x="1967" y="346"/>
                  <a:pt x="1967" y="346"/>
                </a:cubicBezTo>
                <a:cubicBezTo>
                  <a:pt x="1962" y="338"/>
                  <a:pt x="1962" y="338"/>
                  <a:pt x="1962" y="338"/>
                </a:cubicBezTo>
                <a:cubicBezTo>
                  <a:pt x="1937" y="301"/>
                  <a:pt x="1937" y="301"/>
                  <a:pt x="1937" y="301"/>
                </a:cubicBezTo>
                <a:cubicBezTo>
                  <a:pt x="1935" y="298"/>
                  <a:pt x="1935" y="298"/>
                  <a:pt x="1935" y="298"/>
                </a:cubicBezTo>
                <a:cubicBezTo>
                  <a:pt x="1934" y="296"/>
                  <a:pt x="1934" y="296"/>
                  <a:pt x="1934" y="296"/>
                </a:cubicBezTo>
                <a:cubicBezTo>
                  <a:pt x="1928" y="288"/>
                  <a:pt x="1928" y="288"/>
                  <a:pt x="1928" y="288"/>
                </a:cubicBezTo>
                <a:cubicBezTo>
                  <a:pt x="1924" y="281"/>
                  <a:pt x="1924" y="281"/>
                  <a:pt x="1924" y="281"/>
                </a:cubicBezTo>
                <a:cubicBezTo>
                  <a:pt x="1917" y="266"/>
                  <a:pt x="1917" y="266"/>
                  <a:pt x="1917" y="266"/>
                </a:cubicBezTo>
                <a:cubicBezTo>
                  <a:pt x="1913" y="258"/>
                  <a:pt x="1913" y="258"/>
                  <a:pt x="1913" y="258"/>
                </a:cubicBezTo>
                <a:cubicBezTo>
                  <a:pt x="1911" y="253"/>
                  <a:pt x="1911" y="253"/>
                  <a:pt x="1911" y="253"/>
                </a:cubicBezTo>
                <a:cubicBezTo>
                  <a:pt x="1910" y="253"/>
                  <a:pt x="1910" y="253"/>
                  <a:pt x="1910" y="253"/>
                </a:cubicBezTo>
                <a:cubicBezTo>
                  <a:pt x="1910" y="252"/>
                  <a:pt x="1910" y="252"/>
                  <a:pt x="1910" y="252"/>
                </a:cubicBezTo>
                <a:cubicBezTo>
                  <a:pt x="1904" y="239"/>
                  <a:pt x="1904" y="239"/>
                  <a:pt x="1904" y="239"/>
                </a:cubicBezTo>
                <a:cubicBezTo>
                  <a:pt x="1903" y="239"/>
                  <a:pt x="1903" y="239"/>
                  <a:pt x="1903" y="239"/>
                </a:cubicBezTo>
                <a:cubicBezTo>
                  <a:pt x="1902" y="239"/>
                  <a:pt x="1902" y="239"/>
                  <a:pt x="1902" y="239"/>
                </a:cubicBezTo>
                <a:cubicBezTo>
                  <a:pt x="1900" y="238"/>
                  <a:pt x="1900" y="238"/>
                  <a:pt x="1900" y="238"/>
                </a:cubicBezTo>
                <a:cubicBezTo>
                  <a:pt x="1895" y="237"/>
                  <a:pt x="1895" y="237"/>
                  <a:pt x="1895" y="237"/>
                </a:cubicBezTo>
                <a:cubicBezTo>
                  <a:pt x="1872" y="232"/>
                  <a:pt x="1872" y="232"/>
                  <a:pt x="1872" y="232"/>
                </a:cubicBezTo>
                <a:cubicBezTo>
                  <a:pt x="1859" y="230"/>
                  <a:pt x="1859" y="230"/>
                  <a:pt x="1859" y="230"/>
                </a:cubicBezTo>
                <a:cubicBezTo>
                  <a:pt x="1837" y="225"/>
                  <a:pt x="1837" y="225"/>
                  <a:pt x="1837" y="225"/>
                </a:cubicBezTo>
                <a:cubicBezTo>
                  <a:pt x="1831" y="224"/>
                  <a:pt x="1831" y="224"/>
                  <a:pt x="1831" y="224"/>
                </a:cubicBezTo>
                <a:cubicBezTo>
                  <a:pt x="1811" y="218"/>
                  <a:pt x="1811" y="218"/>
                  <a:pt x="1811" y="218"/>
                </a:cubicBezTo>
                <a:cubicBezTo>
                  <a:pt x="1803" y="217"/>
                  <a:pt x="1803" y="217"/>
                  <a:pt x="1803" y="217"/>
                </a:cubicBezTo>
                <a:cubicBezTo>
                  <a:pt x="1802" y="217"/>
                  <a:pt x="1802" y="217"/>
                  <a:pt x="1802" y="217"/>
                </a:cubicBezTo>
                <a:cubicBezTo>
                  <a:pt x="1792" y="214"/>
                  <a:pt x="1792" y="214"/>
                  <a:pt x="1792" y="214"/>
                </a:cubicBezTo>
                <a:cubicBezTo>
                  <a:pt x="1769" y="207"/>
                  <a:pt x="1769" y="207"/>
                  <a:pt x="1769" y="207"/>
                </a:cubicBezTo>
                <a:cubicBezTo>
                  <a:pt x="1755" y="204"/>
                  <a:pt x="1755" y="204"/>
                  <a:pt x="1755" y="204"/>
                </a:cubicBezTo>
                <a:cubicBezTo>
                  <a:pt x="1750" y="203"/>
                  <a:pt x="1750" y="203"/>
                  <a:pt x="1750" y="203"/>
                </a:cubicBezTo>
                <a:cubicBezTo>
                  <a:pt x="1743" y="202"/>
                  <a:pt x="1743" y="202"/>
                  <a:pt x="1743" y="202"/>
                </a:cubicBezTo>
                <a:cubicBezTo>
                  <a:pt x="1716" y="196"/>
                  <a:pt x="1716" y="196"/>
                  <a:pt x="1716" y="196"/>
                </a:cubicBezTo>
                <a:cubicBezTo>
                  <a:pt x="1708" y="193"/>
                  <a:pt x="1708" y="193"/>
                  <a:pt x="1708" y="193"/>
                </a:cubicBezTo>
                <a:cubicBezTo>
                  <a:pt x="1695" y="190"/>
                  <a:pt x="1695" y="190"/>
                  <a:pt x="1695" y="190"/>
                </a:cubicBezTo>
                <a:cubicBezTo>
                  <a:pt x="1683" y="188"/>
                  <a:pt x="1683" y="188"/>
                  <a:pt x="1683" y="188"/>
                </a:cubicBezTo>
                <a:cubicBezTo>
                  <a:pt x="1677" y="183"/>
                  <a:pt x="1677" y="183"/>
                  <a:pt x="1677" y="183"/>
                </a:cubicBezTo>
                <a:cubicBezTo>
                  <a:pt x="1659" y="169"/>
                  <a:pt x="1659" y="169"/>
                  <a:pt x="1659" y="169"/>
                </a:cubicBezTo>
                <a:cubicBezTo>
                  <a:pt x="1658" y="167"/>
                  <a:pt x="1658" y="167"/>
                  <a:pt x="1658" y="167"/>
                </a:cubicBezTo>
                <a:cubicBezTo>
                  <a:pt x="1657" y="155"/>
                  <a:pt x="1657" y="155"/>
                  <a:pt x="1657" y="155"/>
                </a:cubicBezTo>
                <a:cubicBezTo>
                  <a:pt x="1657" y="152"/>
                  <a:pt x="1657" y="152"/>
                  <a:pt x="1657" y="152"/>
                </a:cubicBezTo>
                <a:cubicBezTo>
                  <a:pt x="1657" y="143"/>
                  <a:pt x="1657" y="143"/>
                  <a:pt x="1657" y="143"/>
                </a:cubicBezTo>
                <a:cubicBezTo>
                  <a:pt x="1655" y="142"/>
                  <a:pt x="1655" y="142"/>
                  <a:pt x="1655" y="142"/>
                </a:cubicBezTo>
                <a:cubicBezTo>
                  <a:pt x="1611" y="126"/>
                  <a:pt x="1611" y="126"/>
                  <a:pt x="1611" y="126"/>
                </a:cubicBezTo>
                <a:cubicBezTo>
                  <a:pt x="1600" y="122"/>
                  <a:pt x="1600" y="122"/>
                  <a:pt x="1600" y="122"/>
                </a:cubicBezTo>
                <a:cubicBezTo>
                  <a:pt x="1594" y="116"/>
                  <a:pt x="1594" y="116"/>
                  <a:pt x="1594" y="116"/>
                </a:cubicBezTo>
                <a:cubicBezTo>
                  <a:pt x="1562" y="85"/>
                  <a:pt x="1562" y="85"/>
                  <a:pt x="1562" y="85"/>
                </a:cubicBezTo>
                <a:cubicBezTo>
                  <a:pt x="1554" y="77"/>
                  <a:pt x="1554" y="77"/>
                  <a:pt x="1554" y="77"/>
                </a:cubicBezTo>
                <a:cubicBezTo>
                  <a:pt x="1548" y="72"/>
                  <a:pt x="1548" y="72"/>
                  <a:pt x="1548" y="72"/>
                </a:cubicBezTo>
                <a:cubicBezTo>
                  <a:pt x="1547" y="70"/>
                  <a:pt x="1547" y="70"/>
                  <a:pt x="1547" y="70"/>
                </a:cubicBezTo>
                <a:cubicBezTo>
                  <a:pt x="1546" y="69"/>
                  <a:pt x="1546" y="69"/>
                  <a:pt x="1546" y="69"/>
                </a:cubicBezTo>
                <a:cubicBezTo>
                  <a:pt x="1546" y="69"/>
                  <a:pt x="1546" y="69"/>
                  <a:pt x="1546" y="69"/>
                </a:cubicBezTo>
                <a:cubicBezTo>
                  <a:pt x="1545" y="69"/>
                  <a:pt x="1545" y="69"/>
                  <a:pt x="1545" y="69"/>
                </a:cubicBezTo>
                <a:cubicBezTo>
                  <a:pt x="1537" y="60"/>
                  <a:pt x="1537" y="60"/>
                  <a:pt x="1537" y="60"/>
                </a:cubicBezTo>
                <a:cubicBezTo>
                  <a:pt x="1534" y="48"/>
                  <a:pt x="1534" y="48"/>
                  <a:pt x="1534" y="48"/>
                </a:cubicBezTo>
                <a:cubicBezTo>
                  <a:pt x="1527" y="29"/>
                  <a:pt x="1527" y="29"/>
                  <a:pt x="1527" y="29"/>
                </a:cubicBezTo>
                <a:cubicBezTo>
                  <a:pt x="1526" y="24"/>
                  <a:pt x="1526" y="24"/>
                  <a:pt x="1526" y="24"/>
                </a:cubicBezTo>
                <a:cubicBezTo>
                  <a:pt x="1520" y="8"/>
                  <a:pt x="1520" y="8"/>
                  <a:pt x="1520" y="8"/>
                </a:cubicBezTo>
                <a:cubicBezTo>
                  <a:pt x="1517" y="2"/>
                  <a:pt x="1517" y="2"/>
                  <a:pt x="1517" y="2"/>
                </a:cubicBezTo>
                <a:cubicBezTo>
                  <a:pt x="1517" y="2"/>
                  <a:pt x="1517" y="2"/>
                  <a:pt x="1517" y="2"/>
                </a:cubicBezTo>
                <a:cubicBezTo>
                  <a:pt x="1517" y="1"/>
                  <a:pt x="1517" y="1"/>
                  <a:pt x="1517" y="1"/>
                </a:cubicBezTo>
                <a:cubicBezTo>
                  <a:pt x="1514" y="0"/>
                  <a:pt x="1514" y="0"/>
                  <a:pt x="1514" y="0"/>
                </a:cubicBezTo>
                <a:cubicBezTo>
                  <a:pt x="1514" y="0"/>
                  <a:pt x="1514" y="0"/>
                  <a:pt x="1514" y="0"/>
                </a:cubicBezTo>
                <a:cubicBezTo>
                  <a:pt x="1513" y="0"/>
                  <a:pt x="1513" y="0"/>
                  <a:pt x="1513" y="0"/>
                </a:cubicBezTo>
                <a:cubicBezTo>
                  <a:pt x="1513" y="0"/>
                  <a:pt x="1512" y="0"/>
                  <a:pt x="1512" y="0"/>
                </a:cubicBezTo>
                <a:cubicBezTo>
                  <a:pt x="1475" y="21"/>
                  <a:pt x="1475" y="21"/>
                  <a:pt x="1475" y="21"/>
                </a:cubicBezTo>
                <a:cubicBezTo>
                  <a:pt x="1475" y="21"/>
                  <a:pt x="1475" y="21"/>
                  <a:pt x="1475" y="21"/>
                </a:cubicBezTo>
                <a:cubicBezTo>
                  <a:pt x="1462" y="34"/>
                  <a:pt x="1462" y="34"/>
                  <a:pt x="1462" y="34"/>
                </a:cubicBezTo>
                <a:cubicBezTo>
                  <a:pt x="1450" y="28"/>
                  <a:pt x="1450" y="28"/>
                  <a:pt x="1450" y="28"/>
                </a:cubicBezTo>
                <a:cubicBezTo>
                  <a:pt x="1450" y="28"/>
                  <a:pt x="1449" y="28"/>
                  <a:pt x="1449" y="28"/>
                </a:cubicBezTo>
                <a:cubicBezTo>
                  <a:pt x="1440" y="28"/>
                  <a:pt x="1440" y="28"/>
                  <a:pt x="1440" y="28"/>
                </a:cubicBezTo>
                <a:cubicBezTo>
                  <a:pt x="1440" y="28"/>
                  <a:pt x="1440" y="28"/>
                  <a:pt x="1440" y="28"/>
                </a:cubicBezTo>
                <a:cubicBezTo>
                  <a:pt x="1426" y="33"/>
                  <a:pt x="1426" y="33"/>
                  <a:pt x="1426" y="33"/>
                </a:cubicBezTo>
                <a:cubicBezTo>
                  <a:pt x="1425" y="33"/>
                  <a:pt x="1425" y="33"/>
                  <a:pt x="1425" y="33"/>
                </a:cubicBezTo>
                <a:cubicBezTo>
                  <a:pt x="1417" y="44"/>
                  <a:pt x="1417" y="44"/>
                  <a:pt x="1417" y="44"/>
                </a:cubicBezTo>
                <a:cubicBezTo>
                  <a:pt x="1417" y="44"/>
                  <a:pt x="1417" y="44"/>
                  <a:pt x="1417" y="44"/>
                </a:cubicBezTo>
                <a:cubicBezTo>
                  <a:pt x="1416" y="44"/>
                  <a:pt x="1416" y="44"/>
                  <a:pt x="1416" y="44"/>
                </a:cubicBezTo>
                <a:cubicBezTo>
                  <a:pt x="1414" y="47"/>
                  <a:pt x="1414" y="47"/>
                  <a:pt x="1414" y="47"/>
                </a:cubicBezTo>
                <a:cubicBezTo>
                  <a:pt x="1413" y="47"/>
                  <a:pt x="1413" y="48"/>
                  <a:pt x="1413" y="48"/>
                </a:cubicBezTo>
                <a:cubicBezTo>
                  <a:pt x="1411" y="74"/>
                  <a:pt x="1411" y="74"/>
                  <a:pt x="1411" y="74"/>
                </a:cubicBezTo>
                <a:cubicBezTo>
                  <a:pt x="1411" y="76"/>
                  <a:pt x="1411" y="76"/>
                  <a:pt x="1411" y="76"/>
                </a:cubicBezTo>
                <a:cubicBezTo>
                  <a:pt x="1410" y="78"/>
                  <a:pt x="1410" y="78"/>
                  <a:pt x="1410" y="78"/>
                </a:cubicBezTo>
                <a:cubicBezTo>
                  <a:pt x="1410" y="78"/>
                  <a:pt x="1410" y="78"/>
                  <a:pt x="1410" y="78"/>
                </a:cubicBezTo>
                <a:cubicBezTo>
                  <a:pt x="1410" y="79"/>
                  <a:pt x="1410" y="79"/>
                  <a:pt x="1410" y="79"/>
                </a:cubicBezTo>
                <a:cubicBezTo>
                  <a:pt x="1397" y="83"/>
                  <a:pt x="1397" y="83"/>
                  <a:pt x="1397" y="83"/>
                </a:cubicBezTo>
                <a:cubicBezTo>
                  <a:pt x="1396" y="83"/>
                  <a:pt x="1396" y="83"/>
                  <a:pt x="1396" y="83"/>
                </a:cubicBezTo>
                <a:cubicBezTo>
                  <a:pt x="1396" y="83"/>
                  <a:pt x="1396" y="83"/>
                  <a:pt x="1396" y="83"/>
                </a:cubicBezTo>
                <a:cubicBezTo>
                  <a:pt x="1386" y="87"/>
                  <a:pt x="1386" y="87"/>
                  <a:pt x="1386" y="87"/>
                </a:cubicBezTo>
                <a:cubicBezTo>
                  <a:pt x="1385" y="87"/>
                  <a:pt x="1385" y="87"/>
                  <a:pt x="1385" y="87"/>
                </a:cubicBezTo>
                <a:cubicBezTo>
                  <a:pt x="1385" y="87"/>
                  <a:pt x="1384" y="87"/>
                  <a:pt x="1384" y="88"/>
                </a:cubicBezTo>
                <a:cubicBezTo>
                  <a:pt x="1384" y="88"/>
                  <a:pt x="1384" y="88"/>
                  <a:pt x="1384" y="88"/>
                </a:cubicBezTo>
                <a:cubicBezTo>
                  <a:pt x="1371" y="113"/>
                  <a:pt x="1371" y="113"/>
                  <a:pt x="1371" y="113"/>
                </a:cubicBezTo>
                <a:cubicBezTo>
                  <a:pt x="1359" y="116"/>
                  <a:pt x="1359" y="116"/>
                  <a:pt x="1359" y="116"/>
                </a:cubicBezTo>
                <a:cubicBezTo>
                  <a:pt x="1358" y="116"/>
                  <a:pt x="1358" y="116"/>
                  <a:pt x="1358" y="116"/>
                </a:cubicBezTo>
                <a:cubicBezTo>
                  <a:pt x="1353" y="122"/>
                  <a:pt x="1353" y="122"/>
                  <a:pt x="1353" y="122"/>
                </a:cubicBezTo>
                <a:cubicBezTo>
                  <a:pt x="1353" y="122"/>
                  <a:pt x="1352" y="124"/>
                  <a:pt x="1352" y="124"/>
                </a:cubicBezTo>
                <a:cubicBezTo>
                  <a:pt x="1356" y="136"/>
                  <a:pt x="1356" y="136"/>
                  <a:pt x="1356" y="136"/>
                </a:cubicBezTo>
                <a:cubicBezTo>
                  <a:pt x="1356" y="136"/>
                  <a:pt x="1356" y="136"/>
                  <a:pt x="1356" y="136"/>
                </a:cubicBezTo>
                <a:cubicBezTo>
                  <a:pt x="1357" y="136"/>
                  <a:pt x="1357" y="136"/>
                  <a:pt x="1357" y="136"/>
                </a:cubicBezTo>
                <a:cubicBezTo>
                  <a:pt x="1361" y="140"/>
                  <a:pt x="1361" y="140"/>
                  <a:pt x="1361" y="140"/>
                </a:cubicBezTo>
                <a:cubicBezTo>
                  <a:pt x="1359" y="147"/>
                  <a:pt x="1359" y="147"/>
                  <a:pt x="1359" y="147"/>
                </a:cubicBezTo>
                <a:cubicBezTo>
                  <a:pt x="1345" y="153"/>
                  <a:pt x="1345" y="153"/>
                  <a:pt x="1345" y="153"/>
                </a:cubicBezTo>
                <a:cubicBezTo>
                  <a:pt x="1345" y="154"/>
                  <a:pt x="1345" y="154"/>
                  <a:pt x="1345" y="154"/>
                </a:cubicBezTo>
                <a:cubicBezTo>
                  <a:pt x="1329" y="168"/>
                  <a:pt x="1329" y="168"/>
                  <a:pt x="1329" y="168"/>
                </a:cubicBezTo>
                <a:cubicBezTo>
                  <a:pt x="1319" y="171"/>
                  <a:pt x="1319" y="171"/>
                  <a:pt x="1319" y="171"/>
                </a:cubicBezTo>
                <a:cubicBezTo>
                  <a:pt x="1319" y="172"/>
                  <a:pt x="1319" y="172"/>
                  <a:pt x="1319" y="172"/>
                </a:cubicBezTo>
                <a:cubicBezTo>
                  <a:pt x="1315" y="180"/>
                  <a:pt x="1315" y="180"/>
                  <a:pt x="1315" y="180"/>
                </a:cubicBezTo>
                <a:cubicBezTo>
                  <a:pt x="1313" y="185"/>
                  <a:pt x="1313" y="185"/>
                  <a:pt x="1313" y="185"/>
                </a:cubicBezTo>
                <a:cubicBezTo>
                  <a:pt x="1308" y="186"/>
                  <a:pt x="1308" y="186"/>
                  <a:pt x="1308" y="186"/>
                </a:cubicBezTo>
                <a:cubicBezTo>
                  <a:pt x="1303" y="187"/>
                  <a:pt x="1303" y="187"/>
                  <a:pt x="1303" y="187"/>
                </a:cubicBezTo>
                <a:cubicBezTo>
                  <a:pt x="1303" y="187"/>
                  <a:pt x="1303" y="187"/>
                  <a:pt x="1303" y="187"/>
                </a:cubicBezTo>
                <a:cubicBezTo>
                  <a:pt x="1298" y="194"/>
                  <a:pt x="1298" y="194"/>
                  <a:pt x="1298" y="194"/>
                </a:cubicBezTo>
                <a:cubicBezTo>
                  <a:pt x="1298" y="194"/>
                  <a:pt x="1298" y="194"/>
                  <a:pt x="1298" y="194"/>
                </a:cubicBezTo>
                <a:cubicBezTo>
                  <a:pt x="1293" y="189"/>
                  <a:pt x="1293" y="189"/>
                  <a:pt x="1293" y="189"/>
                </a:cubicBezTo>
                <a:cubicBezTo>
                  <a:pt x="1293" y="189"/>
                  <a:pt x="1293" y="189"/>
                  <a:pt x="1293" y="189"/>
                </a:cubicBezTo>
                <a:cubicBezTo>
                  <a:pt x="1280" y="177"/>
                  <a:pt x="1280" y="177"/>
                  <a:pt x="1280" y="177"/>
                </a:cubicBezTo>
                <a:cubicBezTo>
                  <a:pt x="1280" y="177"/>
                  <a:pt x="1280" y="177"/>
                  <a:pt x="1280" y="177"/>
                </a:cubicBezTo>
                <a:cubicBezTo>
                  <a:pt x="1267" y="176"/>
                  <a:pt x="1267" y="176"/>
                  <a:pt x="1267" y="176"/>
                </a:cubicBezTo>
                <a:cubicBezTo>
                  <a:pt x="1267" y="176"/>
                  <a:pt x="1267" y="176"/>
                  <a:pt x="1267" y="176"/>
                </a:cubicBezTo>
                <a:cubicBezTo>
                  <a:pt x="1267" y="176"/>
                  <a:pt x="1262" y="179"/>
                  <a:pt x="1262" y="179"/>
                </a:cubicBezTo>
                <a:cubicBezTo>
                  <a:pt x="1256" y="184"/>
                  <a:pt x="1256" y="184"/>
                  <a:pt x="1256" y="184"/>
                </a:cubicBezTo>
                <a:cubicBezTo>
                  <a:pt x="1256" y="184"/>
                  <a:pt x="1251" y="183"/>
                  <a:pt x="1250" y="183"/>
                </a:cubicBezTo>
                <a:cubicBezTo>
                  <a:pt x="1245" y="180"/>
                  <a:pt x="1245" y="180"/>
                  <a:pt x="1245" y="180"/>
                </a:cubicBezTo>
                <a:cubicBezTo>
                  <a:pt x="1241" y="166"/>
                  <a:pt x="1241" y="166"/>
                  <a:pt x="1241" y="166"/>
                </a:cubicBezTo>
                <a:cubicBezTo>
                  <a:pt x="1241" y="165"/>
                  <a:pt x="1241" y="165"/>
                  <a:pt x="1241" y="165"/>
                </a:cubicBezTo>
                <a:cubicBezTo>
                  <a:pt x="1241" y="165"/>
                  <a:pt x="1240" y="165"/>
                  <a:pt x="1240" y="165"/>
                </a:cubicBezTo>
                <a:cubicBezTo>
                  <a:pt x="1240" y="164"/>
                  <a:pt x="1240" y="164"/>
                  <a:pt x="1240" y="164"/>
                </a:cubicBezTo>
                <a:cubicBezTo>
                  <a:pt x="1222" y="169"/>
                  <a:pt x="1222" y="169"/>
                  <a:pt x="1222" y="169"/>
                </a:cubicBezTo>
                <a:cubicBezTo>
                  <a:pt x="1222" y="169"/>
                  <a:pt x="1221" y="169"/>
                  <a:pt x="1221" y="169"/>
                </a:cubicBezTo>
                <a:cubicBezTo>
                  <a:pt x="1206" y="183"/>
                  <a:pt x="1206" y="183"/>
                  <a:pt x="1206" y="183"/>
                </a:cubicBezTo>
                <a:cubicBezTo>
                  <a:pt x="1206" y="184"/>
                  <a:pt x="1206" y="184"/>
                  <a:pt x="1206" y="184"/>
                </a:cubicBezTo>
                <a:cubicBezTo>
                  <a:pt x="1193" y="170"/>
                  <a:pt x="1193" y="170"/>
                  <a:pt x="1193" y="170"/>
                </a:cubicBezTo>
                <a:cubicBezTo>
                  <a:pt x="1192" y="170"/>
                  <a:pt x="1192" y="170"/>
                  <a:pt x="1192" y="170"/>
                </a:cubicBezTo>
                <a:cubicBezTo>
                  <a:pt x="1191" y="171"/>
                  <a:pt x="1191" y="171"/>
                  <a:pt x="1191" y="171"/>
                </a:cubicBezTo>
                <a:cubicBezTo>
                  <a:pt x="1160" y="190"/>
                  <a:pt x="1160" y="190"/>
                  <a:pt x="1160" y="190"/>
                </a:cubicBezTo>
                <a:cubicBezTo>
                  <a:pt x="1152" y="193"/>
                  <a:pt x="1152" y="193"/>
                  <a:pt x="1152" y="193"/>
                </a:cubicBezTo>
                <a:cubicBezTo>
                  <a:pt x="1144" y="196"/>
                  <a:pt x="1144" y="196"/>
                  <a:pt x="1144" y="196"/>
                </a:cubicBezTo>
                <a:cubicBezTo>
                  <a:pt x="1144" y="196"/>
                  <a:pt x="1144" y="196"/>
                  <a:pt x="1144" y="196"/>
                </a:cubicBezTo>
                <a:cubicBezTo>
                  <a:pt x="1138" y="201"/>
                  <a:pt x="1138" y="201"/>
                  <a:pt x="1138" y="201"/>
                </a:cubicBezTo>
                <a:cubicBezTo>
                  <a:pt x="1137" y="201"/>
                  <a:pt x="1137" y="202"/>
                  <a:pt x="1137" y="202"/>
                </a:cubicBezTo>
                <a:cubicBezTo>
                  <a:pt x="1138" y="219"/>
                  <a:pt x="1138" y="219"/>
                  <a:pt x="1138" y="219"/>
                </a:cubicBezTo>
                <a:cubicBezTo>
                  <a:pt x="1134" y="224"/>
                  <a:pt x="1134" y="224"/>
                  <a:pt x="1134" y="224"/>
                </a:cubicBezTo>
                <a:cubicBezTo>
                  <a:pt x="1128" y="234"/>
                  <a:pt x="1128" y="234"/>
                  <a:pt x="1128" y="234"/>
                </a:cubicBezTo>
                <a:cubicBezTo>
                  <a:pt x="1128" y="235"/>
                  <a:pt x="1128" y="235"/>
                  <a:pt x="1128" y="235"/>
                </a:cubicBezTo>
                <a:cubicBezTo>
                  <a:pt x="1133" y="244"/>
                  <a:pt x="1133" y="244"/>
                  <a:pt x="1133" y="244"/>
                </a:cubicBezTo>
                <a:cubicBezTo>
                  <a:pt x="1131" y="253"/>
                  <a:pt x="1131" y="253"/>
                  <a:pt x="1131" y="253"/>
                </a:cubicBezTo>
                <a:cubicBezTo>
                  <a:pt x="1129" y="272"/>
                  <a:pt x="1129" y="272"/>
                  <a:pt x="1129" y="272"/>
                </a:cubicBezTo>
                <a:cubicBezTo>
                  <a:pt x="1100" y="307"/>
                  <a:pt x="1100" y="307"/>
                  <a:pt x="1100" y="307"/>
                </a:cubicBezTo>
                <a:cubicBezTo>
                  <a:pt x="1098" y="309"/>
                  <a:pt x="1098" y="309"/>
                  <a:pt x="1098" y="309"/>
                </a:cubicBezTo>
                <a:cubicBezTo>
                  <a:pt x="1095" y="312"/>
                  <a:pt x="1095" y="312"/>
                  <a:pt x="1095" y="312"/>
                </a:cubicBezTo>
                <a:cubicBezTo>
                  <a:pt x="1095" y="312"/>
                  <a:pt x="1095" y="312"/>
                  <a:pt x="1095" y="312"/>
                </a:cubicBezTo>
                <a:cubicBezTo>
                  <a:pt x="1096" y="316"/>
                  <a:pt x="1096" y="316"/>
                  <a:pt x="1096" y="316"/>
                </a:cubicBezTo>
                <a:cubicBezTo>
                  <a:pt x="1096" y="329"/>
                  <a:pt x="1096" y="329"/>
                  <a:pt x="1096" y="329"/>
                </a:cubicBezTo>
                <a:cubicBezTo>
                  <a:pt x="1096" y="329"/>
                  <a:pt x="1087" y="357"/>
                  <a:pt x="1087" y="357"/>
                </a:cubicBezTo>
                <a:cubicBezTo>
                  <a:pt x="1080" y="362"/>
                  <a:pt x="1080" y="362"/>
                  <a:pt x="1080" y="362"/>
                </a:cubicBezTo>
                <a:cubicBezTo>
                  <a:pt x="1080" y="362"/>
                  <a:pt x="1080" y="363"/>
                  <a:pt x="1080" y="363"/>
                </a:cubicBezTo>
                <a:cubicBezTo>
                  <a:pt x="1078" y="372"/>
                  <a:pt x="1078" y="372"/>
                  <a:pt x="1078" y="372"/>
                </a:cubicBezTo>
                <a:cubicBezTo>
                  <a:pt x="1076" y="378"/>
                  <a:pt x="1076" y="378"/>
                  <a:pt x="1076" y="378"/>
                </a:cubicBezTo>
                <a:cubicBezTo>
                  <a:pt x="1070" y="384"/>
                  <a:pt x="1070" y="384"/>
                  <a:pt x="1070" y="384"/>
                </a:cubicBezTo>
                <a:cubicBezTo>
                  <a:pt x="1058" y="395"/>
                  <a:pt x="1058" y="395"/>
                  <a:pt x="1058" y="395"/>
                </a:cubicBezTo>
                <a:cubicBezTo>
                  <a:pt x="1048" y="394"/>
                  <a:pt x="1048" y="394"/>
                  <a:pt x="1048" y="394"/>
                </a:cubicBezTo>
                <a:cubicBezTo>
                  <a:pt x="1047" y="394"/>
                  <a:pt x="1047" y="394"/>
                  <a:pt x="1047" y="394"/>
                </a:cubicBezTo>
                <a:cubicBezTo>
                  <a:pt x="1047" y="394"/>
                  <a:pt x="1047" y="394"/>
                  <a:pt x="1047" y="394"/>
                </a:cubicBezTo>
                <a:cubicBezTo>
                  <a:pt x="1034" y="417"/>
                  <a:pt x="1034" y="417"/>
                  <a:pt x="1034" y="417"/>
                </a:cubicBezTo>
                <a:cubicBezTo>
                  <a:pt x="1034" y="418"/>
                  <a:pt x="1034" y="418"/>
                  <a:pt x="1034" y="418"/>
                </a:cubicBezTo>
                <a:cubicBezTo>
                  <a:pt x="1033" y="418"/>
                  <a:pt x="1033" y="418"/>
                  <a:pt x="1033" y="418"/>
                </a:cubicBezTo>
                <a:cubicBezTo>
                  <a:pt x="1033" y="420"/>
                  <a:pt x="1033" y="420"/>
                  <a:pt x="1033" y="420"/>
                </a:cubicBezTo>
                <a:cubicBezTo>
                  <a:pt x="1033" y="429"/>
                  <a:pt x="1033" y="429"/>
                  <a:pt x="1033" y="429"/>
                </a:cubicBezTo>
                <a:cubicBezTo>
                  <a:pt x="1023" y="445"/>
                  <a:pt x="1023" y="445"/>
                  <a:pt x="1023" y="445"/>
                </a:cubicBezTo>
                <a:cubicBezTo>
                  <a:pt x="1021" y="447"/>
                  <a:pt x="1021" y="447"/>
                  <a:pt x="1021" y="447"/>
                </a:cubicBezTo>
                <a:cubicBezTo>
                  <a:pt x="1021" y="447"/>
                  <a:pt x="1021" y="448"/>
                  <a:pt x="1021" y="448"/>
                </a:cubicBezTo>
                <a:cubicBezTo>
                  <a:pt x="1025" y="453"/>
                  <a:pt x="1025" y="453"/>
                  <a:pt x="1025" y="453"/>
                </a:cubicBezTo>
                <a:cubicBezTo>
                  <a:pt x="1025" y="454"/>
                  <a:pt x="1025" y="454"/>
                  <a:pt x="1026" y="454"/>
                </a:cubicBezTo>
                <a:cubicBezTo>
                  <a:pt x="1034" y="454"/>
                  <a:pt x="1034" y="454"/>
                  <a:pt x="1034" y="454"/>
                </a:cubicBezTo>
                <a:cubicBezTo>
                  <a:pt x="1041" y="460"/>
                  <a:pt x="1041" y="460"/>
                  <a:pt x="1041" y="460"/>
                </a:cubicBezTo>
                <a:cubicBezTo>
                  <a:pt x="1052" y="486"/>
                  <a:pt x="1052" y="486"/>
                  <a:pt x="1052" y="486"/>
                </a:cubicBezTo>
                <a:cubicBezTo>
                  <a:pt x="1048" y="517"/>
                  <a:pt x="1048" y="517"/>
                  <a:pt x="1048" y="517"/>
                </a:cubicBezTo>
                <a:cubicBezTo>
                  <a:pt x="1033" y="536"/>
                  <a:pt x="1033" y="536"/>
                  <a:pt x="1033" y="536"/>
                </a:cubicBezTo>
                <a:cubicBezTo>
                  <a:pt x="1025" y="539"/>
                  <a:pt x="1025" y="539"/>
                  <a:pt x="1025" y="539"/>
                </a:cubicBezTo>
                <a:cubicBezTo>
                  <a:pt x="1025" y="539"/>
                  <a:pt x="1025" y="539"/>
                  <a:pt x="1025" y="539"/>
                </a:cubicBezTo>
                <a:cubicBezTo>
                  <a:pt x="1025" y="539"/>
                  <a:pt x="1024" y="539"/>
                  <a:pt x="1024" y="539"/>
                </a:cubicBezTo>
                <a:cubicBezTo>
                  <a:pt x="1024" y="539"/>
                  <a:pt x="1024" y="540"/>
                  <a:pt x="1024" y="540"/>
                </a:cubicBezTo>
                <a:cubicBezTo>
                  <a:pt x="1025" y="546"/>
                  <a:pt x="1025" y="546"/>
                  <a:pt x="1025" y="546"/>
                </a:cubicBezTo>
                <a:cubicBezTo>
                  <a:pt x="1025" y="546"/>
                  <a:pt x="1025" y="546"/>
                  <a:pt x="1025" y="547"/>
                </a:cubicBezTo>
                <a:cubicBezTo>
                  <a:pt x="1031" y="551"/>
                  <a:pt x="1031" y="551"/>
                  <a:pt x="1031" y="551"/>
                </a:cubicBezTo>
                <a:cubicBezTo>
                  <a:pt x="1031" y="551"/>
                  <a:pt x="1031" y="551"/>
                  <a:pt x="1031" y="551"/>
                </a:cubicBezTo>
                <a:cubicBezTo>
                  <a:pt x="1032" y="551"/>
                  <a:pt x="1032" y="551"/>
                  <a:pt x="1032" y="551"/>
                </a:cubicBezTo>
                <a:cubicBezTo>
                  <a:pt x="1035" y="554"/>
                  <a:pt x="1035" y="554"/>
                  <a:pt x="1035" y="554"/>
                </a:cubicBezTo>
                <a:cubicBezTo>
                  <a:pt x="1037" y="561"/>
                  <a:pt x="1037" y="561"/>
                  <a:pt x="1037" y="561"/>
                </a:cubicBezTo>
                <a:cubicBezTo>
                  <a:pt x="1037" y="565"/>
                  <a:pt x="1037" y="565"/>
                  <a:pt x="1037" y="565"/>
                </a:cubicBezTo>
                <a:cubicBezTo>
                  <a:pt x="1033" y="586"/>
                  <a:pt x="1033" y="586"/>
                  <a:pt x="1033" y="586"/>
                </a:cubicBezTo>
                <a:cubicBezTo>
                  <a:pt x="1033" y="586"/>
                  <a:pt x="1033" y="586"/>
                  <a:pt x="1034" y="586"/>
                </a:cubicBezTo>
                <a:cubicBezTo>
                  <a:pt x="1034" y="586"/>
                  <a:pt x="1036" y="590"/>
                  <a:pt x="1036" y="590"/>
                </a:cubicBezTo>
                <a:cubicBezTo>
                  <a:pt x="1041" y="598"/>
                  <a:pt x="1041" y="598"/>
                  <a:pt x="1041" y="598"/>
                </a:cubicBezTo>
                <a:cubicBezTo>
                  <a:pt x="1035" y="604"/>
                  <a:pt x="1035" y="604"/>
                  <a:pt x="1035" y="604"/>
                </a:cubicBezTo>
                <a:cubicBezTo>
                  <a:pt x="1035" y="604"/>
                  <a:pt x="1035" y="604"/>
                  <a:pt x="1035" y="604"/>
                </a:cubicBezTo>
                <a:cubicBezTo>
                  <a:pt x="1035" y="604"/>
                  <a:pt x="1035" y="604"/>
                  <a:pt x="1034" y="604"/>
                </a:cubicBezTo>
                <a:cubicBezTo>
                  <a:pt x="1034" y="605"/>
                  <a:pt x="1034" y="605"/>
                  <a:pt x="1034" y="605"/>
                </a:cubicBezTo>
                <a:cubicBezTo>
                  <a:pt x="1033" y="605"/>
                  <a:pt x="1033" y="605"/>
                  <a:pt x="1033" y="605"/>
                </a:cubicBezTo>
                <a:cubicBezTo>
                  <a:pt x="1034" y="616"/>
                  <a:pt x="1034" y="616"/>
                  <a:pt x="1034" y="616"/>
                </a:cubicBezTo>
                <a:cubicBezTo>
                  <a:pt x="1033" y="625"/>
                  <a:pt x="1033" y="625"/>
                  <a:pt x="1033" y="625"/>
                </a:cubicBezTo>
                <a:cubicBezTo>
                  <a:pt x="1030" y="644"/>
                  <a:pt x="1030" y="644"/>
                  <a:pt x="1030" y="644"/>
                </a:cubicBezTo>
                <a:cubicBezTo>
                  <a:pt x="1030" y="644"/>
                  <a:pt x="1030" y="644"/>
                  <a:pt x="1030" y="644"/>
                </a:cubicBezTo>
                <a:cubicBezTo>
                  <a:pt x="1029" y="644"/>
                  <a:pt x="1029" y="644"/>
                  <a:pt x="1029" y="644"/>
                </a:cubicBezTo>
                <a:cubicBezTo>
                  <a:pt x="1029" y="645"/>
                  <a:pt x="1029" y="645"/>
                  <a:pt x="1029" y="645"/>
                </a:cubicBezTo>
                <a:cubicBezTo>
                  <a:pt x="1029" y="646"/>
                  <a:pt x="1029" y="646"/>
                  <a:pt x="1030" y="646"/>
                </a:cubicBezTo>
                <a:cubicBezTo>
                  <a:pt x="1030" y="646"/>
                  <a:pt x="1030" y="646"/>
                  <a:pt x="1030" y="646"/>
                </a:cubicBezTo>
                <a:cubicBezTo>
                  <a:pt x="1042" y="656"/>
                  <a:pt x="1042" y="656"/>
                  <a:pt x="1042" y="656"/>
                </a:cubicBezTo>
                <a:cubicBezTo>
                  <a:pt x="1046" y="661"/>
                  <a:pt x="1046" y="661"/>
                  <a:pt x="1046" y="661"/>
                </a:cubicBezTo>
                <a:cubicBezTo>
                  <a:pt x="1045" y="667"/>
                  <a:pt x="1045" y="667"/>
                  <a:pt x="1045" y="667"/>
                </a:cubicBezTo>
                <a:cubicBezTo>
                  <a:pt x="1044" y="667"/>
                  <a:pt x="1044" y="667"/>
                  <a:pt x="1044" y="667"/>
                </a:cubicBezTo>
                <a:cubicBezTo>
                  <a:pt x="1040" y="680"/>
                  <a:pt x="1040" y="680"/>
                  <a:pt x="1040" y="680"/>
                </a:cubicBezTo>
                <a:cubicBezTo>
                  <a:pt x="1040" y="681"/>
                  <a:pt x="1040" y="681"/>
                  <a:pt x="1041" y="681"/>
                </a:cubicBezTo>
                <a:cubicBezTo>
                  <a:pt x="1041" y="682"/>
                  <a:pt x="1041" y="682"/>
                  <a:pt x="1041" y="682"/>
                </a:cubicBezTo>
                <a:cubicBezTo>
                  <a:pt x="1041" y="682"/>
                  <a:pt x="1041" y="682"/>
                  <a:pt x="1041" y="682"/>
                </a:cubicBezTo>
                <a:cubicBezTo>
                  <a:pt x="1041" y="682"/>
                  <a:pt x="1041" y="682"/>
                  <a:pt x="1041" y="682"/>
                </a:cubicBezTo>
                <a:cubicBezTo>
                  <a:pt x="1044" y="691"/>
                  <a:pt x="1044" y="691"/>
                  <a:pt x="1044" y="691"/>
                </a:cubicBezTo>
                <a:cubicBezTo>
                  <a:pt x="1039" y="695"/>
                  <a:pt x="1039" y="695"/>
                  <a:pt x="1039" y="695"/>
                </a:cubicBezTo>
                <a:cubicBezTo>
                  <a:pt x="1036" y="696"/>
                  <a:pt x="1036" y="696"/>
                  <a:pt x="1036" y="696"/>
                </a:cubicBezTo>
                <a:cubicBezTo>
                  <a:pt x="1036" y="696"/>
                  <a:pt x="1036" y="696"/>
                  <a:pt x="1036" y="696"/>
                </a:cubicBezTo>
                <a:cubicBezTo>
                  <a:pt x="1035" y="697"/>
                  <a:pt x="1035" y="697"/>
                  <a:pt x="1035" y="697"/>
                </a:cubicBezTo>
                <a:cubicBezTo>
                  <a:pt x="1035" y="697"/>
                  <a:pt x="1035" y="697"/>
                  <a:pt x="1035" y="698"/>
                </a:cubicBezTo>
                <a:cubicBezTo>
                  <a:pt x="1031" y="710"/>
                  <a:pt x="1031" y="710"/>
                  <a:pt x="1031" y="710"/>
                </a:cubicBezTo>
                <a:cubicBezTo>
                  <a:pt x="1031" y="710"/>
                  <a:pt x="1031" y="710"/>
                  <a:pt x="1031" y="710"/>
                </a:cubicBezTo>
                <a:cubicBezTo>
                  <a:pt x="1031" y="711"/>
                  <a:pt x="1031" y="711"/>
                  <a:pt x="1031" y="711"/>
                </a:cubicBezTo>
                <a:cubicBezTo>
                  <a:pt x="1033" y="720"/>
                  <a:pt x="1033" y="720"/>
                  <a:pt x="1033" y="720"/>
                </a:cubicBezTo>
                <a:cubicBezTo>
                  <a:pt x="1030" y="732"/>
                  <a:pt x="1030" y="732"/>
                  <a:pt x="1030" y="732"/>
                </a:cubicBezTo>
                <a:cubicBezTo>
                  <a:pt x="1029" y="735"/>
                  <a:pt x="1029" y="735"/>
                  <a:pt x="1029" y="735"/>
                </a:cubicBezTo>
                <a:cubicBezTo>
                  <a:pt x="1029" y="735"/>
                  <a:pt x="1029" y="736"/>
                  <a:pt x="1029" y="736"/>
                </a:cubicBezTo>
                <a:cubicBezTo>
                  <a:pt x="1030" y="746"/>
                  <a:pt x="1030" y="746"/>
                  <a:pt x="1030" y="746"/>
                </a:cubicBezTo>
                <a:cubicBezTo>
                  <a:pt x="1030" y="746"/>
                  <a:pt x="1030" y="746"/>
                  <a:pt x="1030" y="747"/>
                </a:cubicBezTo>
                <a:cubicBezTo>
                  <a:pt x="1035" y="753"/>
                  <a:pt x="1035" y="753"/>
                  <a:pt x="1035" y="753"/>
                </a:cubicBezTo>
                <a:cubicBezTo>
                  <a:pt x="1032" y="765"/>
                  <a:pt x="1032" y="765"/>
                  <a:pt x="1032" y="765"/>
                </a:cubicBezTo>
                <a:cubicBezTo>
                  <a:pt x="1032" y="765"/>
                  <a:pt x="1032" y="766"/>
                  <a:pt x="1032" y="766"/>
                </a:cubicBezTo>
                <a:cubicBezTo>
                  <a:pt x="1027" y="781"/>
                  <a:pt x="1027" y="781"/>
                  <a:pt x="1027" y="781"/>
                </a:cubicBezTo>
                <a:cubicBezTo>
                  <a:pt x="1027" y="781"/>
                  <a:pt x="1027" y="781"/>
                  <a:pt x="1027" y="782"/>
                </a:cubicBezTo>
                <a:cubicBezTo>
                  <a:pt x="1036" y="814"/>
                  <a:pt x="1036" y="814"/>
                  <a:pt x="1036" y="814"/>
                </a:cubicBezTo>
                <a:cubicBezTo>
                  <a:pt x="1032" y="821"/>
                  <a:pt x="1032" y="821"/>
                  <a:pt x="1032" y="821"/>
                </a:cubicBezTo>
                <a:cubicBezTo>
                  <a:pt x="1032" y="821"/>
                  <a:pt x="1032" y="821"/>
                  <a:pt x="1032" y="821"/>
                </a:cubicBezTo>
                <a:cubicBezTo>
                  <a:pt x="1032" y="827"/>
                  <a:pt x="1032" y="827"/>
                  <a:pt x="1032" y="827"/>
                </a:cubicBezTo>
                <a:cubicBezTo>
                  <a:pt x="1032" y="828"/>
                  <a:pt x="1032" y="828"/>
                  <a:pt x="1032" y="828"/>
                </a:cubicBezTo>
                <a:cubicBezTo>
                  <a:pt x="1047" y="853"/>
                  <a:pt x="1047" y="853"/>
                  <a:pt x="1047" y="853"/>
                </a:cubicBezTo>
                <a:cubicBezTo>
                  <a:pt x="1048" y="855"/>
                  <a:pt x="1048" y="855"/>
                  <a:pt x="1048" y="855"/>
                </a:cubicBezTo>
                <a:cubicBezTo>
                  <a:pt x="1055" y="871"/>
                  <a:pt x="1055" y="871"/>
                  <a:pt x="1055" y="871"/>
                </a:cubicBezTo>
                <a:cubicBezTo>
                  <a:pt x="1056" y="899"/>
                  <a:pt x="1056" y="899"/>
                  <a:pt x="1056" y="899"/>
                </a:cubicBezTo>
                <a:cubicBezTo>
                  <a:pt x="1058" y="917"/>
                  <a:pt x="1058" y="917"/>
                  <a:pt x="1058" y="917"/>
                </a:cubicBezTo>
                <a:cubicBezTo>
                  <a:pt x="1058" y="918"/>
                  <a:pt x="1058" y="918"/>
                  <a:pt x="1058" y="918"/>
                </a:cubicBezTo>
                <a:cubicBezTo>
                  <a:pt x="1058" y="918"/>
                  <a:pt x="1058" y="918"/>
                  <a:pt x="1058" y="919"/>
                </a:cubicBezTo>
                <a:cubicBezTo>
                  <a:pt x="1069" y="934"/>
                  <a:pt x="1069" y="934"/>
                  <a:pt x="1069" y="934"/>
                </a:cubicBezTo>
                <a:cubicBezTo>
                  <a:pt x="1069" y="941"/>
                  <a:pt x="1069" y="941"/>
                  <a:pt x="1069" y="941"/>
                </a:cubicBezTo>
                <a:cubicBezTo>
                  <a:pt x="1069" y="942"/>
                  <a:pt x="1069" y="942"/>
                  <a:pt x="1069" y="942"/>
                </a:cubicBezTo>
                <a:cubicBezTo>
                  <a:pt x="1071" y="954"/>
                  <a:pt x="1071" y="954"/>
                  <a:pt x="1071" y="954"/>
                </a:cubicBezTo>
                <a:cubicBezTo>
                  <a:pt x="1071" y="955"/>
                  <a:pt x="1071" y="955"/>
                  <a:pt x="1072" y="955"/>
                </a:cubicBezTo>
                <a:cubicBezTo>
                  <a:pt x="1077" y="956"/>
                  <a:pt x="1077" y="956"/>
                  <a:pt x="1077" y="956"/>
                </a:cubicBezTo>
                <a:cubicBezTo>
                  <a:pt x="1077" y="956"/>
                  <a:pt x="1080" y="960"/>
                  <a:pt x="1080" y="960"/>
                </a:cubicBezTo>
                <a:cubicBezTo>
                  <a:pt x="1081" y="964"/>
                  <a:pt x="1081" y="964"/>
                  <a:pt x="1081" y="964"/>
                </a:cubicBezTo>
                <a:cubicBezTo>
                  <a:pt x="1080" y="972"/>
                  <a:pt x="1080" y="972"/>
                  <a:pt x="1080" y="972"/>
                </a:cubicBezTo>
                <a:cubicBezTo>
                  <a:pt x="1079" y="976"/>
                  <a:pt x="1079" y="976"/>
                  <a:pt x="1079" y="976"/>
                </a:cubicBezTo>
                <a:cubicBezTo>
                  <a:pt x="1075" y="979"/>
                  <a:pt x="1075" y="979"/>
                  <a:pt x="1075" y="979"/>
                </a:cubicBezTo>
                <a:cubicBezTo>
                  <a:pt x="1075" y="979"/>
                  <a:pt x="1075" y="980"/>
                  <a:pt x="1075" y="980"/>
                </a:cubicBezTo>
                <a:cubicBezTo>
                  <a:pt x="1068" y="997"/>
                  <a:pt x="1068" y="997"/>
                  <a:pt x="1068" y="997"/>
                </a:cubicBezTo>
                <a:cubicBezTo>
                  <a:pt x="1068" y="997"/>
                  <a:pt x="1068" y="997"/>
                  <a:pt x="1068" y="997"/>
                </a:cubicBezTo>
                <a:cubicBezTo>
                  <a:pt x="1070" y="1007"/>
                  <a:pt x="1070" y="1007"/>
                  <a:pt x="1070" y="1007"/>
                </a:cubicBezTo>
                <a:cubicBezTo>
                  <a:pt x="1066" y="1020"/>
                  <a:pt x="1066" y="1020"/>
                  <a:pt x="1066" y="1020"/>
                </a:cubicBezTo>
                <a:cubicBezTo>
                  <a:pt x="1062" y="1053"/>
                  <a:pt x="1062" y="1053"/>
                  <a:pt x="1062" y="1053"/>
                </a:cubicBezTo>
                <a:cubicBezTo>
                  <a:pt x="1062" y="1057"/>
                  <a:pt x="1062" y="1057"/>
                  <a:pt x="1062" y="1057"/>
                </a:cubicBezTo>
                <a:cubicBezTo>
                  <a:pt x="1062" y="1058"/>
                  <a:pt x="1062" y="1058"/>
                  <a:pt x="1062" y="1058"/>
                </a:cubicBezTo>
                <a:cubicBezTo>
                  <a:pt x="1056" y="1070"/>
                  <a:pt x="1056" y="1070"/>
                  <a:pt x="1056" y="1070"/>
                </a:cubicBezTo>
                <a:cubicBezTo>
                  <a:pt x="1049" y="1078"/>
                  <a:pt x="1049" y="1078"/>
                  <a:pt x="1049" y="1078"/>
                </a:cubicBezTo>
                <a:cubicBezTo>
                  <a:pt x="1044" y="1078"/>
                  <a:pt x="1044" y="1078"/>
                  <a:pt x="1044" y="1078"/>
                </a:cubicBezTo>
                <a:cubicBezTo>
                  <a:pt x="1031" y="1078"/>
                  <a:pt x="1031" y="1078"/>
                  <a:pt x="1031" y="1078"/>
                </a:cubicBezTo>
                <a:cubicBezTo>
                  <a:pt x="1014" y="1068"/>
                  <a:pt x="1014" y="1068"/>
                  <a:pt x="1014" y="1068"/>
                </a:cubicBezTo>
                <a:cubicBezTo>
                  <a:pt x="1014" y="1068"/>
                  <a:pt x="1014" y="1068"/>
                  <a:pt x="1014" y="1068"/>
                </a:cubicBezTo>
                <a:cubicBezTo>
                  <a:pt x="1013" y="1068"/>
                  <a:pt x="1013" y="1068"/>
                  <a:pt x="1013" y="1068"/>
                </a:cubicBezTo>
                <a:cubicBezTo>
                  <a:pt x="1013" y="1068"/>
                  <a:pt x="1013" y="1068"/>
                  <a:pt x="1013" y="1068"/>
                </a:cubicBezTo>
                <a:cubicBezTo>
                  <a:pt x="995" y="1081"/>
                  <a:pt x="995" y="1081"/>
                  <a:pt x="995" y="1081"/>
                </a:cubicBezTo>
                <a:cubicBezTo>
                  <a:pt x="991" y="1086"/>
                  <a:pt x="991" y="1086"/>
                  <a:pt x="991" y="1086"/>
                </a:cubicBezTo>
                <a:cubicBezTo>
                  <a:pt x="982" y="1097"/>
                  <a:pt x="982" y="1097"/>
                  <a:pt x="982" y="1097"/>
                </a:cubicBezTo>
                <a:cubicBezTo>
                  <a:pt x="962" y="1117"/>
                  <a:pt x="962" y="1117"/>
                  <a:pt x="962" y="1117"/>
                </a:cubicBezTo>
                <a:cubicBezTo>
                  <a:pt x="959" y="1121"/>
                  <a:pt x="959" y="1121"/>
                  <a:pt x="959" y="1121"/>
                </a:cubicBezTo>
                <a:cubicBezTo>
                  <a:pt x="952" y="1131"/>
                  <a:pt x="952" y="1131"/>
                  <a:pt x="952" y="1131"/>
                </a:cubicBezTo>
                <a:cubicBezTo>
                  <a:pt x="952" y="1131"/>
                  <a:pt x="952" y="1131"/>
                  <a:pt x="952" y="1132"/>
                </a:cubicBezTo>
                <a:cubicBezTo>
                  <a:pt x="951" y="1138"/>
                  <a:pt x="951" y="1138"/>
                  <a:pt x="951" y="1138"/>
                </a:cubicBezTo>
                <a:cubicBezTo>
                  <a:pt x="949" y="1147"/>
                  <a:pt x="949" y="1147"/>
                  <a:pt x="949" y="1147"/>
                </a:cubicBezTo>
                <a:cubicBezTo>
                  <a:pt x="944" y="1157"/>
                  <a:pt x="944" y="1157"/>
                  <a:pt x="944" y="1157"/>
                </a:cubicBezTo>
                <a:cubicBezTo>
                  <a:pt x="935" y="1165"/>
                  <a:pt x="935" y="1165"/>
                  <a:pt x="935" y="1165"/>
                </a:cubicBezTo>
                <a:cubicBezTo>
                  <a:pt x="934" y="1166"/>
                  <a:pt x="934" y="1166"/>
                  <a:pt x="934" y="1166"/>
                </a:cubicBezTo>
                <a:cubicBezTo>
                  <a:pt x="934" y="1166"/>
                  <a:pt x="934" y="1167"/>
                  <a:pt x="934" y="1167"/>
                </a:cubicBezTo>
                <a:cubicBezTo>
                  <a:pt x="931" y="1208"/>
                  <a:pt x="931" y="1208"/>
                  <a:pt x="931" y="1208"/>
                </a:cubicBezTo>
                <a:cubicBezTo>
                  <a:pt x="933" y="1223"/>
                  <a:pt x="933" y="1223"/>
                  <a:pt x="933" y="1223"/>
                </a:cubicBezTo>
                <a:cubicBezTo>
                  <a:pt x="934" y="1226"/>
                  <a:pt x="934" y="1226"/>
                  <a:pt x="934" y="1226"/>
                </a:cubicBezTo>
                <a:cubicBezTo>
                  <a:pt x="934" y="1226"/>
                  <a:pt x="934" y="1226"/>
                  <a:pt x="934" y="1226"/>
                </a:cubicBezTo>
                <a:cubicBezTo>
                  <a:pt x="934" y="1226"/>
                  <a:pt x="934" y="1226"/>
                  <a:pt x="934" y="1227"/>
                </a:cubicBezTo>
                <a:cubicBezTo>
                  <a:pt x="938" y="1236"/>
                  <a:pt x="938" y="1236"/>
                  <a:pt x="938" y="1236"/>
                </a:cubicBezTo>
                <a:cubicBezTo>
                  <a:pt x="934" y="1244"/>
                  <a:pt x="934" y="1244"/>
                  <a:pt x="934" y="1244"/>
                </a:cubicBezTo>
                <a:cubicBezTo>
                  <a:pt x="934" y="1244"/>
                  <a:pt x="934" y="1244"/>
                  <a:pt x="934" y="1244"/>
                </a:cubicBezTo>
                <a:cubicBezTo>
                  <a:pt x="934" y="1246"/>
                  <a:pt x="934" y="1246"/>
                  <a:pt x="934" y="1246"/>
                </a:cubicBezTo>
                <a:cubicBezTo>
                  <a:pt x="936" y="1257"/>
                  <a:pt x="936" y="1257"/>
                  <a:pt x="936" y="1257"/>
                </a:cubicBezTo>
                <a:cubicBezTo>
                  <a:pt x="936" y="1257"/>
                  <a:pt x="937" y="1267"/>
                  <a:pt x="937" y="1267"/>
                </a:cubicBezTo>
                <a:cubicBezTo>
                  <a:pt x="937" y="1269"/>
                  <a:pt x="937" y="1269"/>
                  <a:pt x="937" y="1269"/>
                </a:cubicBezTo>
                <a:cubicBezTo>
                  <a:pt x="938" y="1272"/>
                  <a:pt x="938" y="1272"/>
                  <a:pt x="938" y="1272"/>
                </a:cubicBezTo>
                <a:cubicBezTo>
                  <a:pt x="938" y="1272"/>
                  <a:pt x="940" y="1277"/>
                  <a:pt x="940" y="1277"/>
                </a:cubicBezTo>
                <a:cubicBezTo>
                  <a:pt x="940" y="1277"/>
                  <a:pt x="940" y="1277"/>
                  <a:pt x="940" y="1277"/>
                </a:cubicBezTo>
                <a:cubicBezTo>
                  <a:pt x="944" y="1293"/>
                  <a:pt x="944" y="1293"/>
                  <a:pt x="944" y="1293"/>
                </a:cubicBezTo>
                <a:cubicBezTo>
                  <a:pt x="943" y="1295"/>
                  <a:pt x="943" y="1295"/>
                  <a:pt x="943" y="1295"/>
                </a:cubicBezTo>
                <a:cubicBezTo>
                  <a:pt x="937" y="1303"/>
                  <a:pt x="937" y="1303"/>
                  <a:pt x="937" y="1303"/>
                </a:cubicBezTo>
                <a:cubicBezTo>
                  <a:pt x="937" y="1303"/>
                  <a:pt x="936" y="1303"/>
                  <a:pt x="936" y="1304"/>
                </a:cubicBezTo>
                <a:cubicBezTo>
                  <a:pt x="930" y="1311"/>
                  <a:pt x="930" y="1311"/>
                  <a:pt x="930" y="1311"/>
                </a:cubicBezTo>
                <a:cubicBezTo>
                  <a:pt x="914" y="1322"/>
                  <a:pt x="914" y="1322"/>
                  <a:pt x="914" y="1322"/>
                </a:cubicBezTo>
                <a:cubicBezTo>
                  <a:pt x="902" y="1320"/>
                  <a:pt x="902" y="1320"/>
                  <a:pt x="902" y="1320"/>
                </a:cubicBezTo>
                <a:cubicBezTo>
                  <a:pt x="901" y="1320"/>
                  <a:pt x="901" y="1320"/>
                  <a:pt x="901" y="1320"/>
                </a:cubicBezTo>
                <a:cubicBezTo>
                  <a:pt x="901" y="1320"/>
                  <a:pt x="901" y="1320"/>
                  <a:pt x="901" y="1321"/>
                </a:cubicBezTo>
                <a:cubicBezTo>
                  <a:pt x="895" y="1326"/>
                  <a:pt x="895" y="1326"/>
                  <a:pt x="895" y="1326"/>
                </a:cubicBezTo>
                <a:cubicBezTo>
                  <a:pt x="895" y="1326"/>
                  <a:pt x="891" y="1332"/>
                  <a:pt x="891" y="1332"/>
                </a:cubicBezTo>
                <a:cubicBezTo>
                  <a:pt x="890" y="1332"/>
                  <a:pt x="890" y="1332"/>
                  <a:pt x="890" y="1333"/>
                </a:cubicBezTo>
                <a:cubicBezTo>
                  <a:pt x="892" y="1361"/>
                  <a:pt x="892" y="1361"/>
                  <a:pt x="892" y="1361"/>
                </a:cubicBezTo>
                <a:cubicBezTo>
                  <a:pt x="893" y="1372"/>
                  <a:pt x="893" y="1372"/>
                  <a:pt x="893" y="1372"/>
                </a:cubicBezTo>
                <a:cubicBezTo>
                  <a:pt x="880" y="1369"/>
                  <a:pt x="880" y="1369"/>
                  <a:pt x="880" y="1369"/>
                </a:cubicBezTo>
                <a:cubicBezTo>
                  <a:pt x="868" y="1347"/>
                  <a:pt x="868" y="1347"/>
                  <a:pt x="868" y="1347"/>
                </a:cubicBezTo>
                <a:cubicBezTo>
                  <a:pt x="861" y="1335"/>
                  <a:pt x="861" y="1335"/>
                  <a:pt x="861" y="1335"/>
                </a:cubicBezTo>
                <a:cubicBezTo>
                  <a:pt x="857" y="1327"/>
                  <a:pt x="857" y="1327"/>
                  <a:pt x="857" y="1327"/>
                </a:cubicBezTo>
                <a:cubicBezTo>
                  <a:pt x="853" y="1320"/>
                  <a:pt x="853" y="1320"/>
                  <a:pt x="853" y="1320"/>
                </a:cubicBezTo>
                <a:cubicBezTo>
                  <a:pt x="850" y="1314"/>
                  <a:pt x="850" y="1314"/>
                  <a:pt x="850" y="1314"/>
                </a:cubicBezTo>
                <a:cubicBezTo>
                  <a:pt x="850" y="1313"/>
                  <a:pt x="849" y="1313"/>
                  <a:pt x="849" y="1313"/>
                </a:cubicBezTo>
                <a:cubicBezTo>
                  <a:pt x="827" y="1303"/>
                  <a:pt x="827" y="1303"/>
                  <a:pt x="827" y="1303"/>
                </a:cubicBezTo>
                <a:cubicBezTo>
                  <a:pt x="823" y="1300"/>
                  <a:pt x="823" y="1300"/>
                  <a:pt x="823" y="1300"/>
                </a:cubicBezTo>
                <a:cubicBezTo>
                  <a:pt x="793" y="1285"/>
                  <a:pt x="793" y="1285"/>
                  <a:pt x="793" y="1285"/>
                </a:cubicBezTo>
                <a:cubicBezTo>
                  <a:pt x="793" y="1285"/>
                  <a:pt x="793" y="1285"/>
                  <a:pt x="793" y="1285"/>
                </a:cubicBezTo>
                <a:cubicBezTo>
                  <a:pt x="783" y="1283"/>
                  <a:pt x="783" y="1283"/>
                  <a:pt x="783" y="1283"/>
                </a:cubicBezTo>
                <a:cubicBezTo>
                  <a:pt x="762" y="1279"/>
                  <a:pt x="762" y="1279"/>
                  <a:pt x="762" y="1279"/>
                </a:cubicBezTo>
                <a:cubicBezTo>
                  <a:pt x="758" y="1279"/>
                  <a:pt x="758" y="1279"/>
                  <a:pt x="758" y="1279"/>
                </a:cubicBezTo>
                <a:cubicBezTo>
                  <a:pt x="750" y="1278"/>
                  <a:pt x="750" y="1278"/>
                  <a:pt x="750" y="1278"/>
                </a:cubicBezTo>
                <a:cubicBezTo>
                  <a:pt x="740" y="1276"/>
                  <a:pt x="740" y="1276"/>
                  <a:pt x="740" y="1276"/>
                </a:cubicBezTo>
                <a:cubicBezTo>
                  <a:pt x="730" y="1275"/>
                  <a:pt x="730" y="1275"/>
                  <a:pt x="730" y="1275"/>
                </a:cubicBezTo>
                <a:cubicBezTo>
                  <a:pt x="700" y="1271"/>
                  <a:pt x="700" y="1271"/>
                  <a:pt x="700" y="1271"/>
                </a:cubicBezTo>
                <a:cubicBezTo>
                  <a:pt x="684" y="1265"/>
                  <a:pt x="684" y="1265"/>
                  <a:pt x="684" y="1265"/>
                </a:cubicBezTo>
                <a:cubicBezTo>
                  <a:pt x="670" y="1253"/>
                  <a:pt x="670" y="1253"/>
                  <a:pt x="670" y="1253"/>
                </a:cubicBezTo>
                <a:cubicBezTo>
                  <a:pt x="670" y="1253"/>
                  <a:pt x="670" y="1253"/>
                  <a:pt x="670" y="1253"/>
                </a:cubicBezTo>
                <a:cubicBezTo>
                  <a:pt x="653" y="1248"/>
                  <a:pt x="653" y="1248"/>
                  <a:pt x="653" y="1248"/>
                </a:cubicBezTo>
                <a:cubicBezTo>
                  <a:pt x="651" y="1221"/>
                  <a:pt x="651" y="1221"/>
                  <a:pt x="651" y="1221"/>
                </a:cubicBezTo>
                <a:cubicBezTo>
                  <a:pt x="651" y="1220"/>
                  <a:pt x="651" y="1220"/>
                  <a:pt x="651" y="1220"/>
                </a:cubicBezTo>
                <a:cubicBezTo>
                  <a:pt x="650" y="1220"/>
                  <a:pt x="650" y="1220"/>
                  <a:pt x="650" y="1220"/>
                </a:cubicBezTo>
                <a:cubicBezTo>
                  <a:pt x="628" y="1231"/>
                  <a:pt x="628" y="1231"/>
                  <a:pt x="628" y="1231"/>
                </a:cubicBezTo>
                <a:cubicBezTo>
                  <a:pt x="607" y="1209"/>
                  <a:pt x="607" y="1209"/>
                  <a:pt x="607" y="1209"/>
                </a:cubicBezTo>
                <a:cubicBezTo>
                  <a:pt x="596" y="1198"/>
                  <a:pt x="596" y="1198"/>
                  <a:pt x="596" y="1198"/>
                </a:cubicBezTo>
                <a:cubicBezTo>
                  <a:pt x="596" y="1197"/>
                  <a:pt x="596" y="1197"/>
                  <a:pt x="596" y="1197"/>
                </a:cubicBezTo>
                <a:cubicBezTo>
                  <a:pt x="585" y="1197"/>
                  <a:pt x="585" y="1197"/>
                  <a:pt x="585" y="1197"/>
                </a:cubicBezTo>
                <a:cubicBezTo>
                  <a:pt x="562" y="1195"/>
                  <a:pt x="562" y="1195"/>
                  <a:pt x="562" y="1195"/>
                </a:cubicBezTo>
                <a:cubicBezTo>
                  <a:pt x="562" y="1195"/>
                  <a:pt x="562" y="1195"/>
                  <a:pt x="562" y="1195"/>
                </a:cubicBezTo>
                <a:cubicBezTo>
                  <a:pt x="547" y="1205"/>
                  <a:pt x="547" y="1205"/>
                  <a:pt x="547" y="1205"/>
                </a:cubicBezTo>
                <a:cubicBezTo>
                  <a:pt x="536" y="1213"/>
                  <a:pt x="536" y="1213"/>
                  <a:pt x="536" y="1213"/>
                </a:cubicBezTo>
                <a:cubicBezTo>
                  <a:pt x="536" y="1213"/>
                  <a:pt x="536" y="1213"/>
                  <a:pt x="536" y="1214"/>
                </a:cubicBezTo>
                <a:cubicBezTo>
                  <a:pt x="533" y="1240"/>
                  <a:pt x="533" y="1240"/>
                  <a:pt x="533" y="1240"/>
                </a:cubicBezTo>
                <a:cubicBezTo>
                  <a:pt x="532" y="1254"/>
                  <a:pt x="532" y="1254"/>
                  <a:pt x="532" y="1254"/>
                </a:cubicBezTo>
                <a:cubicBezTo>
                  <a:pt x="531" y="1269"/>
                  <a:pt x="531" y="1269"/>
                  <a:pt x="531" y="1269"/>
                </a:cubicBezTo>
                <a:cubicBezTo>
                  <a:pt x="520" y="1307"/>
                  <a:pt x="520" y="1307"/>
                  <a:pt x="520" y="1307"/>
                </a:cubicBezTo>
                <a:cubicBezTo>
                  <a:pt x="509" y="1310"/>
                  <a:pt x="509" y="1310"/>
                  <a:pt x="509" y="1310"/>
                </a:cubicBezTo>
                <a:cubicBezTo>
                  <a:pt x="484" y="1318"/>
                  <a:pt x="484" y="1318"/>
                  <a:pt x="484" y="1318"/>
                </a:cubicBezTo>
                <a:cubicBezTo>
                  <a:pt x="475" y="1320"/>
                  <a:pt x="475" y="1320"/>
                  <a:pt x="475" y="1320"/>
                </a:cubicBezTo>
                <a:cubicBezTo>
                  <a:pt x="473" y="1321"/>
                  <a:pt x="473" y="1321"/>
                  <a:pt x="473" y="1321"/>
                </a:cubicBezTo>
                <a:cubicBezTo>
                  <a:pt x="454" y="1327"/>
                  <a:pt x="454" y="1327"/>
                  <a:pt x="454" y="1327"/>
                </a:cubicBezTo>
                <a:cubicBezTo>
                  <a:pt x="454" y="1327"/>
                  <a:pt x="454" y="1327"/>
                  <a:pt x="454" y="1327"/>
                </a:cubicBezTo>
                <a:cubicBezTo>
                  <a:pt x="440" y="1338"/>
                  <a:pt x="440" y="1338"/>
                  <a:pt x="440" y="1338"/>
                </a:cubicBezTo>
                <a:cubicBezTo>
                  <a:pt x="433" y="1344"/>
                  <a:pt x="433" y="1344"/>
                  <a:pt x="433" y="1344"/>
                </a:cubicBezTo>
                <a:cubicBezTo>
                  <a:pt x="427" y="1349"/>
                  <a:pt x="427" y="1349"/>
                  <a:pt x="427" y="1349"/>
                </a:cubicBezTo>
                <a:cubicBezTo>
                  <a:pt x="422" y="1353"/>
                  <a:pt x="422" y="1353"/>
                  <a:pt x="422" y="1353"/>
                </a:cubicBezTo>
                <a:cubicBezTo>
                  <a:pt x="420" y="1355"/>
                  <a:pt x="420" y="1355"/>
                  <a:pt x="420" y="1355"/>
                </a:cubicBezTo>
                <a:cubicBezTo>
                  <a:pt x="416" y="1359"/>
                  <a:pt x="416" y="1359"/>
                  <a:pt x="416" y="1359"/>
                </a:cubicBezTo>
                <a:cubicBezTo>
                  <a:pt x="400" y="1373"/>
                  <a:pt x="400" y="1373"/>
                  <a:pt x="400" y="1373"/>
                </a:cubicBezTo>
                <a:cubicBezTo>
                  <a:pt x="396" y="1377"/>
                  <a:pt x="396" y="1377"/>
                  <a:pt x="396" y="1377"/>
                </a:cubicBezTo>
                <a:cubicBezTo>
                  <a:pt x="393" y="1379"/>
                  <a:pt x="393" y="1379"/>
                  <a:pt x="393" y="1379"/>
                </a:cubicBezTo>
                <a:cubicBezTo>
                  <a:pt x="382" y="1388"/>
                  <a:pt x="382" y="1388"/>
                  <a:pt x="382" y="1388"/>
                </a:cubicBezTo>
                <a:cubicBezTo>
                  <a:pt x="372" y="1377"/>
                  <a:pt x="372" y="1377"/>
                  <a:pt x="372" y="1377"/>
                </a:cubicBezTo>
                <a:cubicBezTo>
                  <a:pt x="360" y="1365"/>
                  <a:pt x="360" y="1365"/>
                  <a:pt x="360" y="1365"/>
                </a:cubicBezTo>
                <a:cubicBezTo>
                  <a:pt x="348" y="1352"/>
                  <a:pt x="348" y="1352"/>
                  <a:pt x="348" y="1352"/>
                </a:cubicBezTo>
                <a:cubicBezTo>
                  <a:pt x="346" y="1350"/>
                  <a:pt x="346" y="1350"/>
                  <a:pt x="346" y="1350"/>
                </a:cubicBezTo>
                <a:cubicBezTo>
                  <a:pt x="344" y="1348"/>
                  <a:pt x="344" y="1348"/>
                  <a:pt x="344" y="1348"/>
                </a:cubicBezTo>
                <a:cubicBezTo>
                  <a:pt x="341" y="1345"/>
                  <a:pt x="341" y="1345"/>
                  <a:pt x="341" y="1345"/>
                </a:cubicBezTo>
                <a:cubicBezTo>
                  <a:pt x="341" y="1344"/>
                  <a:pt x="341" y="1344"/>
                  <a:pt x="341" y="1344"/>
                </a:cubicBezTo>
                <a:cubicBezTo>
                  <a:pt x="341" y="1344"/>
                  <a:pt x="341" y="1344"/>
                  <a:pt x="340" y="1344"/>
                </a:cubicBezTo>
                <a:cubicBezTo>
                  <a:pt x="338" y="1345"/>
                  <a:pt x="338" y="1345"/>
                  <a:pt x="338" y="1345"/>
                </a:cubicBezTo>
                <a:cubicBezTo>
                  <a:pt x="330" y="1346"/>
                  <a:pt x="330" y="1346"/>
                  <a:pt x="330" y="1346"/>
                </a:cubicBezTo>
                <a:cubicBezTo>
                  <a:pt x="314" y="1348"/>
                  <a:pt x="314" y="1348"/>
                  <a:pt x="314" y="1348"/>
                </a:cubicBezTo>
                <a:cubicBezTo>
                  <a:pt x="291" y="1352"/>
                  <a:pt x="291" y="1352"/>
                  <a:pt x="291" y="1352"/>
                </a:cubicBezTo>
                <a:cubicBezTo>
                  <a:pt x="270" y="1355"/>
                  <a:pt x="270" y="1355"/>
                  <a:pt x="270" y="1355"/>
                </a:cubicBezTo>
                <a:cubicBezTo>
                  <a:pt x="253" y="1348"/>
                  <a:pt x="253" y="1348"/>
                  <a:pt x="253" y="1348"/>
                </a:cubicBezTo>
                <a:cubicBezTo>
                  <a:pt x="248" y="1347"/>
                  <a:pt x="248" y="1347"/>
                  <a:pt x="248" y="1347"/>
                </a:cubicBezTo>
                <a:cubicBezTo>
                  <a:pt x="244" y="1345"/>
                  <a:pt x="244" y="1345"/>
                  <a:pt x="244" y="1345"/>
                </a:cubicBezTo>
                <a:cubicBezTo>
                  <a:pt x="239" y="1343"/>
                  <a:pt x="239" y="1343"/>
                  <a:pt x="239" y="1343"/>
                </a:cubicBezTo>
                <a:cubicBezTo>
                  <a:pt x="235" y="1341"/>
                  <a:pt x="235" y="1341"/>
                  <a:pt x="235" y="1341"/>
                </a:cubicBezTo>
                <a:cubicBezTo>
                  <a:pt x="226" y="1338"/>
                  <a:pt x="226" y="1338"/>
                  <a:pt x="226" y="1338"/>
                </a:cubicBezTo>
                <a:cubicBezTo>
                  <a:pt x="225" y="1337"/>
                  <a:pt x="225" y="1337"/>
                  <a:pt x="225" y="1337"/>
                </a:cubicBezTo>
                <a:cubicBezTo>
                  <a:pt x="219" y="1335"/>
                  <a:pt x="219" y="1335"/>
                  <a:pt x="219" y="1335"/>
                </a:cubicBezTo>
                <a:cubicBezTo>
                  <a:pt x="211" y="1332"/>
                  <a:pt x="211" y="1332"/>
                  <a:pt x="211" y="1332"/>
                </a:cubicBezTo>
                <a:cubicBezTo>
                  <a:pt x="207" y="1330"/>
                  <a:pt x="207" y="1330"/>
                  <a:pt x="207" y="1330"/>
                </a:cubicBezTo>
                <a:cubicBezTo>
                  <a:pt x="188" y="1319"/>
                  <a:pt x="188" y="1319"/>
                  <a:pt x="188" y="1319"/>
                </a:cubicBezTo>
                <a:cubicBezTo>
                  <a:pt x="188" y="1319"/>
                  <a:pt x="187" y="1319"/>
                  <a:pt x="187" y="1319"/>
                </a:cubicBezTo>
                <a:cubicBezTo>
                  <a:pt x="175" y="1327"/>
                  <a:pt x="175" y="1327"/>
                  <a:pt x="175" y="1327"/>
                </a:cubicBezTo>
                <a:cubicBezTo>
                  <a:pt x="160" y="1337"/>
                  <a:pt x="160" y="1337"/>
                  <a:pt x="160" y="1337"/>
                </a:cubicBezTo>
                <a:cubicBezTo>
                  <a:pt x="157" y="1339"/>
                  <a:pt x="157" y="1339"/>
                  <a:pt x="157" y="1339"/>
                </a:cubicBezTo>
                <a:cubicBezTo>
                  <a:pt x="152" y="1342"/>
                  <a:pt x="152" y="1342"/>
                  <a:pt x="152" y="1342"/>
                </a:cubicBezTo>
                <a:cubicBezTo>
                  <a:pt x="144" y="1347"/>
                  <a:pt x="144" y="1347"/>
                  <a:pt x="144" y="1347"/>
                </a:cubicBezTo>
                <a:cubicBezTo>
                  <a:pt x="129" y="1278"/>
                  <a:pt x="129" y="1278"/>
                  <a:pt x="129" y="1278"/>
                </a:cubicBezTo>
                <a:cubicBezTo>
                  <a:pt x="125" y="1264"/>
                  <a:pt x="125" y="1264"/>
                  <a:pt x="125" y="1264"/>
                </a:cubicBezTo>
                <a:cubicBezTo>
                  <a:pt x="124" y="1261"/>
                  <a:pt x="124" y="1261"/>
                  <a:pt x="124" y="1261"/>
                </a:cubicBezTo>
                <a:cubicBezTo>
                  <a:pt x="124" y="1261"/>
                  <a:pt x="124" y="1261"/>
                  <a:pt x="124" y="1261"/>
                </a:cubicBezTo>
                <a:cubicBezTo>
                  <a:pt x="98" y="1227"/>
                  <a:pt x="98" y="1227"/>
                  <a:pt x="98" y="1227"/>
                </a:cubicBezTo>
                <a:cubicBezTo>
                  <a:pt x="73" y="1193"/>
                  <a:pt x="73" y="1193"/>
                  <a:pt x="73" y="1193"/>
                </a:cubicBezTo>
                <a:cubicBezTo>
                  <a:pt x="71" y="1185"/>
                  <a:pt x="71" y="1185"/>
                  <a:pt x="71" y="1185"/>
                </a:cubicBezTo>
                <a:cubicBezTo>
                  <a:pt x="69" y="1181"/>
                  <a:pt x="69" y="1181"/>
                  <a:pt x="69" y="1181"/>
                </a:cubicBezTo>
                <a:cubicBezTo>
                  <a:pt x="65" y="1164"/>
                  <a:pt x="65" y="1164"/>
                  <a:pt x="65" y="1164"/>
                </a:cubicBezTo>
                <a:cubicBezTo>
                  <a:pt x="65" y="1164"/>
                  <a:pt x="65" y="1164"/>
                  <a:pt x="65" y="1164"/>
                </a:cubicBezTo>
                <a:cubicBezTo>
                  <a:pt x="36" y="1126"/>
                  <a:pt x="36" y="1126"/>
                  <a:pt x="36" y="1126"/>
                </a:cubicBezTo>
                <a:cubicBezTo>
                  <a:pt x="31" y="1119"/>
                  <a:pt x="31" y="1119"/>
                  <a:pt x="31" y="1119"/>
                </a:cubicBezTo>
                <a:cubicBezTo>
                  <a:pt x="23" y="1108"/>
                  <a:pt x="23" y="1108"/>
                  <a:pt x="23" y="1108"/>
                </a:cubicBezTo>
                <a:cubicBezTo>
                  <a:pt x="13" y="1096"/>
                  <a:pt x="13" y="1096"/>
                  <a:pt x="13" y="1096"/>
                </a:cubicBezTo>
                <a:cubicBezTo>
                  <a:pt x="8" y="1088"/>
                  <a:pt x="8" y="1088"/>
                  <a:pt x="8" y="1088"/>
                </a:cubicBezTo>
                <a:cubicBezTo>
                  <a:pt x="0" y="1078"/>
                  <a:pt x="0" y="1078"/>
                  <a:pt x="0" y="1078"/>
                </a:cubicBezTo>
              </a:path>
            </a:pathLst>
          </a:custGeom>
          <a:noFill/>
          <a:ln w="36513" cap="flat">
            <a:solidFill>
              <a:srgbClr val="B1B3B6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8" name="Rectangle 54"/>
          <p:cNvSpPr>
            <a:spLocks noChangeArrowheads="1"/>
          </p:cNvSpPr>
          <p:nvPr/>
        </p:nvSpPr>
        <p:spPr bwMode="auto">
          <a:xfrm>
            <a:off x="2932113" y="4891088"/>
            <a:ext cx="192088" cy="11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2011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79" name="Rectangle 55"/>
          <p:cNvSpPr>
            <a:spLocks noChangeArrowheads="1"/>
          </p:cNvSpPr>
          <p:nvPr/>
        </p:nvSpPr>
        <p:spPr bwMode="auto">
          <a:xfrm>
            <a:off x="3930650" y="4264025"/>
            <a:ext cx="192088" cy="11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2021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0" name="Rectangle 56"/>
          <p:cNvSpPr>
            <a:spLocks noChangeArrowheads="1"/>
          </p:cNvSpPr>
          <p:nvPr/>
        </p:nvSpPr>
        <p:spPr bwMode="auto">
          <a:xfrm>
            <a:off x="3752850" y="3305175"/>
            <a:ext cx="192088" cy="11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2020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1" name="Rectangle 57"/>
          <p:cNvSpPr>
            <a:spLocks noChangeArrowheads="1"/>
          </p:cNvSpPr>
          <p:nvPr/>
        </p:nvSpPr>
        <p:spPr bwMode="auto">
          <a:xfrm>
            <a:off x="2757488" y="3641725"/>
            <a:ext cx="192088" cy="11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2012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2" name="Rectangle 58"/>
          <p:cNvSpPr>
            <a:spLocks noChangeArrowheads="1"/>
          </p:cNvSpPr>
          <p:nvPr/>
        </p:nvSpPr>
        <p:spPr bwMode="auto">
          <a:xfrm>
            <a:off x="1414463" y="2854325"/>
            <a:ext cx="192088" cy="112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2014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3" name="Rectangle 59"/>
          <p:cNvSpPr>
            <a:spLocks noChangeArrowheads="1"/>
          </p:cNvSpPr>
          <p:nvPr/>
        </p:nvSpPr>
        <p:spPr bwMode="auto">
          <a:xfrm>
            <a:off x="2024063" y="2411413"/>
            <a:ext cx="192088" cy="11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2015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4" name="Rectangle 60"/>
          <p:cNvSpPr>
            <a:spLocks noChangeArrowheads="1"/>
          </p:cNvSpPr>
          <p:nvPr/>
        </p:nvSpPr>
        <p:spPr bwMode="auto">
          <a:xfrm>
            <a:off x="2655888" y="2141538"/>
            <a:ext cx="192088" cy="11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2004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5" name="Rectangle 61"/>
          <p:cNvSpPr>
            <a:spLocks noChangeArrowheads="1"/>
          </p:cNvSpPr>
          <p:nvPr/>
        </p:nvSpPr>
        <p:spPr bwMode="auto">
          <a:xfrm>
            <a:off x="3073400" y="2613025"/>
            <a:ext cx="192088" cy="112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2017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6" name="Rectangle 62"/>
          <p:cNvSpPr>
            <a:spLocks noChangeArrowheads="1"/>
          </p:cNvSpPr>
          <p:nvPr/>
        </p:nvSpPr>
        <p:spPr bwMode="auto">
          <a:xfrm>
            <a:off x="3451225" y="1839913"/>
            <a:ext cx="192088" cy="11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2018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7" name="Rectangle 63"/>
          <p:cNvSpPr>
            <a:spLocks noChangeArrowheads="1"/>
          </p:cNvSpPr>
          <p:nvPr/>
        </p:nvSpPr>
        <p:spPr bwMode="auto">
          <a:xfrm>
            <a:off x="4094163" y="1498600"/>
            <a:ext cx="193675" cy="112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2019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8" name="Rectangle 64"/>
          <p:cNvSpPr>
            <a:spLocks noChangeArrowheads="1"/>
          </p:cNvSpPr>
          <p:nvPr/>
        </p:nvSpPr>
        <p:spPr bwMode="auto">
          <a:xfrm>
            <a:off x="4681538" y="2557463"/>
            <a:ext cx="193675" cy="11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2022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89" name="Rectangle 65"/>
          <p:cNvSpPr>
            <a:spLocks noChangeArrowheads="1"/>
          </p:cNvSpPr>
          <p:nvPr/>
        </p:nvSpPr>
        <p:spPr bwMode="auto">
          <a:xfrm>
            <a:off x="5400675" y="2498725"/>
            <a:ext cx="193675" cy="11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2025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0" name="Rectangle 66"/>
          <p:cNvSpPr>
            <a:spLocks noChangeArrowheads="1"/>
          </p:cNvSpPr>
          <p:nvPr/>
        </p:nvSpPr>
        <p:spPr bwMode="auto">
          <a:xfrm>
            <a:off x="5314950" y="1262063"/>
            <a:ext cx="192088" cy="11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2023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1" name="Rectangle 67"/>
          <p:cNvSpPr>
            <a:spLocks noChangeArrowheads="1"/>
          </p:cNvSpPr>
          <p:nvPr/>
        </p:nvSpPr>
        <p:spPr bwMode="auto">
          <a:xfrm>
            <a:off x="6026150" y="1654175"/>
            <a:ext cx="193675" cy="112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2024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2" name="Rectangle 68"/>
          <p:cNvSpPr>
            <a:spLocks noChangeArrowheads="1"/>
          </p:cNvSpPr>
          <p:nvPr/>
        </p:nvSpPr>
        <p:spPr bwMode="auto">
          <a:xfrm>
            <a:off x="6607175" y="1819275"/>
            <a:ext cx="192088" cy="11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2028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3" name="Rectangle 69"/>
          <p:cNvSpPr>
            <a:spLocks noChangeArrowheads="1"/>
          </p:cNvSpPr>
          <p:nvPr/>
        </p:nvSpPr>
        <p:spPr bwMode="auto">
          <a:xfrm>
            <a:off x="7158038" y="1917700"/>
            <a:ext cx="193675" cy="11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2002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4" name="Rectangle 70"/>
          <p:cNvSpPr>
            <a:spLocks noChangeArrowheads="1"/>
          </p:cNvSpPr>
          <p:nvPr/>
        </p:nvSpPr>
        <p:spPr bwMode="auto">
          <a:xfrm>
            <a:off x="6627813" y="2266950"/>
            <a:ext cx="193675" cy="11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2003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5" name="Rectangle 71"/>
          <p:cNvSpPr>
            <a:spLocks noChangeArrowheads="1"/>
          </p:cNvSpPr>
          <p:nvPr/>
        </p:nvSpPr>
        <p:spPr bwMode="auto">
          <a:xfrm>
            <a:off x="6859588" y="3455988"/>
            <a:ext cx="193675" cy="11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2030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6" name="Rectangle 72"/>
          <p:cNvSpPr>
            <a:spLocks noChangeArrowheads="1"/>
          </p:cNvSpPr>
          <p:nvPr/>
        </p:nvSpPr>
        <p:spPr bwMode="auto">
          <a:xfrm>
            <a:off x="6069013" y="2765425"/>
            <a:ext cx="192088" cy="11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2027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97" name="Rectangle 73"/>
          <p:cNvSpPr>
            <a:spLocks noChangeArrowheads="1"/>
          </p:cNvSpPr>
          <p:nvPr/>
        </p:nvSpPr>
        <p:spPr bwMode="auto">
          <a:xfrm>
            <a:off x="2795588" y="4786313"/>
            <a:ext cx="415178" cy="10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Kautokeino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3" name="Rectangle 79"/>
          <p:cNvSpPr>
            <a:spLocks noChangeArrowheads="1"/>
          </p:cNvSpPr>
          <p:nvPr/>
        </p:nvSpPr>
        <p:spPr bwMode="auto">
          <a:xfrm>
            <a:off x="3848100" y="4159250"/>
            <a:ext cx="309380" cy="10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Karasjok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07" name="Rectangle 83"/>
          <p:cNvSpPr>
            <a:spLocks noChangeArrowheads="1"/>
          </p:cNvSpPr>
          <p:nvPr/>
        </p:nvSpPr>
        <p:spPr bwMode="auto">
          <a:xfrm>
            <a:off x="2757488" y="3536950"/>
            <a:ext cx="145874" cy="10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Alta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0" name="Rectangle 86"/>
          <p:cNvSpPr>
            <a:spLocks noChangeArrowheads="1"/>
          </p:cNvSpPr>
          <p:nvPr/>
        </p:nvSpPr>
        <p:spPr bwMode="auto">
          <a:xfrm>
            <a:off x="1374775" y="2749550"/>
            <a:ext cx="306388" cy="147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Loppa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1" name="Rectangle 87"/>
          <p:cNvSpPr>
            <a:spLocks noChangeArrowheads="1"/>
          </p:cNvSpPr>
          <p:nvPr/>
        </p:nvSpPr>
        <p:spPr bwMode="auto">
          <a:xfrm>
            <a:off x="1978025" y="2306638"/>
            <a:ext cx="235642" cy="10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Hasvik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14" name="Rectangle 90"/>
          <p:cNvSpPr>
            <a:spLocks noChangeArrowheads="1"/>
          </p:cNvSpPr>
          <p:nvPr/>
        </p:nvSpPr>
        <p:spPr bwMode="auto">
          <a:xfrm>
            <a:off x="3638550" y="3200400"/>
            <a:ext cx="370294" cy="10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Porsanger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0" name="Rectangle 96"/>
          <p:cNvSpPr>
            <a:spLocks noChangeArrowheads="1"/>
          </p:cNvSpPr>
          <p:nvPr/>
        </p:nvSpPr>
        <p:spPr bwMode="auto">
          <a:xfrm>
            <a:off x="2982913" y="2508250"/>
            <a:ext cx="325410" cy="10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Kvalsund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3" name="Rectangle 99"/>
          <p:cNvSpPr>
            <a:spLocks noChangeArrowheads="1"/>
          </p:cNvSpPr>
          <p:nvPr/>
        </p:nvSpPr>
        <p:spPr bwMode="auto">
          <a:xfrm>
            <a:off x="2497138" y="2036763"/>
            <a:ext cx="458459" cy="10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Hammerfest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28" name="Rectangle 104"/>
          <p:cNvSpPr>
            <a:spLocks noChangeArrowheads="1"/>
          </p:cNvSpPr>
          <p:nvPr/>
        </p:nvSpPr>
        <p:spPr bwMode="auto">
          <a:xfrm>
            <a:off x="3400425" y="1735138"/>
            <a:ext cx="243656" cy="10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Måsøy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1" name="Rectangle 107"/>
          <p:cNvSpPr>
            <a:spLocks noChangeArrowheads="1"/>
          </p:cNvSpPr>
          <p:nvPr/>
        </p:nvSpPr>
        <p:spPr bwMode="auto">
          <a:xfrm>
            <a:off x="3984625" y="1393825"/>
            <a:ext cx="360676" cy="10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Nordkapp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6" name="Rectangle 112"/>
          <p:cNvSpPr>
            <a:spLocks noChangeArrowheads="1"/>
          </p:cNvSpPr>
          <p:nvPr/>
        </p:nvSpPr>
        <p:spPr bwMode="auto">
          <a:xfrm>
            <a:off x="4603750" y="2452688"/>
            <a:ext cx="296556" cy="10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Lebesby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39" name="Rectangle 115"/>
          <p:cNvSpPr>
            <a:spLocks noChangeArrowheads="1"/>
          </p:cNvSpPr>
          <p:nvPr/>
        </p:nvSpPr>
        <p:spPr bwMode="auto">
          <a:xfrm>
            <a:off x="5387975" y="2392363"/>
            <a:ext cx="176330" cy="10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Tana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1" name="Rectangle 117"/>
          <p:cNvSpPr>
            <a:spLocks noChangeArrowheads="1"/>
          </p:cNvSpPr>
          <p:nvPr/>
        </p:nvSpPr>
        <p:spPr bwMode="auto">
          <a:xfrm>
            <a:off x="5249863" y="1157288"/>
            <a:ext cx="272510" cy="10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Gamvik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4" name="Rectangle 120"/>
          <p:cNvSpPr>
            <a:spLocks noChangeArrowheads="1"/>
          </p:cNvSpPr>
          <p:nvPr/>
        </p:nvSpPr>
        <p:spPr bwMode="auto">
          <a:xfrm>
            <a:off x="5940425" y="1549400"/>
            <a:ext cx="315792" cy="10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Berlevåg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48" name="Rectangle 124"/>
          <p:cNvSpPr>
            <a:spLocks noChangeArrowheads="1"/>
          </p:cNvSpPr>
          <p:nvPr/>
        </p:nvSpPr>
        <p:spPr bwMode="auto">
          <a:xfrm>
            <a:off x="6513513" y="1714500"/>
            <a:ext cx="331822" cy="10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Båtsfjord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5" name="Rectangle 131"/>
          <p:cNvSpPr>
            <a:spLocks noChangeArrowheads="1"/>
          </p:cNvSpPr>
          <p:nvPr/>
        </p:nvSpPr>
        <p:spPr bwMode="auto">
          <a:xfrm>
            <a:off x="6589713" y="2162175"/>
            <a:ext cx="112713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V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6" name="Rectangle 132"/>
          <p:cNvSpPr>
            <a:spLocks noChangeArrowheads="1"/>
          </p:cNvSpPr>
          <p:nvPr/>
        </p:nvSpPr>
        <p:spPr bwMode="auto">
          <a:xfrm>
            <a:off x="6637338" y="2162175"/>
            <a:ext cx="250825" cy="149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adsø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57" name="Rectangle 133"/>
          <p:cNvSpPr>
            <a:spLocks noChangeArrowheads="1"/>
          </p:cNvSpPr>
          <p:nvPr/>
        </p:nvSpPr>
        <p:spPr bwMode="auto">
          <a:xfrm>
            <a:off x="7123113" y="1812925"/>
            <a:ext cx="221214" cy="10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Vardø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1" name="Rectangle 137"/>
          <p:cNvSpPr>
            <a:spLocks noChangeArrowheads="1"/>
          </p:cNvSpPr>
          <p:nvPr/>
        </p:nvSpPr>
        <p:spPr bwMode="auto">
          <a:xfrm>
            <a:off x="5986463" y="2660650"/>
            <a:ext cx="304571" cy="10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Nesseby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4" name="Rectangle 140"/>
          <p:cNvSpPr>
            <a:spLocks noChangeArrowheads="1"/>
          </p:cNvSpPr>
          <p:nvPr/>
        </p:nvSpPr>
        <p:spPr bwMode="auto">
          <a:xfrm>
            <a:off x="6691313" y="3351213"/>
            <a:ext cx="484107" cy="10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Sør-Varanger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5" name="Rectangle 141"/>
          <p:cNvSpPr>
            <a:spLocks noChangeArrowheads="1"/>
          </p:cNvSpPr>
          <p:nvPr/>
        </p:nvSpPr>
        <p:spPr bwMode="auto">
          <a:xfrm>
            <a:off x="6783388" y="3351213"/>
            <a:ext cx="88900" cy="147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r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66" name="Rectangle 142"/>
          <p:cNvSpPr>
            <a:spLocks noChangeArrowheads="1"/>
          </p:cNvSpPr>
          <p:nvPr/>
        </p:nvSpPr>
        <p:spPr bwMode="auto">
          <a:xfrm>
            <a:off x="6813550" y="3351213"/>
            <a:ext cx="85725" cy="147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-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73" name="Line 149"/>
          <p:cNvSpPr>
            <a:spLocks noChangeShapeType="1"/>
          </p:cNvSpPr>
          <p:nvPr/>
        </p:nvSpPr>
        <p:spPr bwMode="auto">
          <a:xfrm flipV="1">
            <a:off x="5178425" y="5564188"/>
            <a:ext cx="1588" cy="26988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4" name="Line 150"/>
          <p:cNvSpPr>
            <a:spLocks noChangeShapeType="1"/>
          </p:cNvSpPr>
          <p:nvPr/>
        </p:nvSpPr>
        <p:spPr bwMode="auto">
          <a:xfrm flipV="1">
            <a:off x="5502275" y="5564188"/>
            <a:ext cx="1588" cy="26988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5" name="Line 151"/>
          <p:cNvSpPr>
            <a:spLocks noChangeShapeType="1"/>
          </p:cNvSpPr>
          <p:nvPr/>
        </p:nvSpPr>
        <p:spPr bwMode="auto">
          <a:xfrm flipV="1">
            <a:off x="5664200" y="5564188"/>
            <a:ext cx="1588" cy="26988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6" name="Line 152"/>
          <p:cNvSpPr>
            <a:spLocks noChangeShapeType="1"/>
          </p:cNvSpPr>
          <p:nvPr/>
        </p:nvSpPr>
        <p:spPr bwMode="auto">
          <a:xfrm flipV="1">
            <a:off x="5260975" y="5575300"/>
            <a:ext cx="1588" cy="15875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7" name="Line 153"/>
          <p:cNvSpPr>
            <a:spLocks noChangeShapeType="1"/>
          </p:cNvSpPr>
          <p:nvPr/>
        </p:nvSpPr>
        <p:spPr bwMode="auto">
          <a:xfrm flipV="1">
            <a:off x="5341938" y="5564188"/>
            <a:ext cx="1588" cy="26988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8" name="Line 154"/>
          <p:cNvSpPr>
            <a:spLocks noChangeShapeType="1"/>
          </p:cNvSpPr>
          <p:nvPr/>
        </p:nvSpPr>
        <p:spPr bwMode="auto">
          <a:xfrm flipV="1">
            <a:off x="5422900" y="5575300"/>
            <a:ext cx="1588" cy="15875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9" name="Line 155"/>
          <p:cNvSpPr>
            <a:spLocks noChangeShapeType="1"/>
          </p:cNvSpPr>
          <p:nvPr/>
        </p:nvSpPr>
        <p:spPr bwMode="auto">
          <a:xfrm flipV="1">
            <a:off x="5583238" y="5575300"/>
            <a:ext cx="1588" cy="15875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0" name="Line 156"/>
          <p:cNvSpPr>
            <a:spLocks noChangeShapeType="1"/>
          </p:cNvSpPr>
          <p:nvPr/>
        </p:nvSpPr>
        <p:spPr bwMode="auto">
          <a:xfrm>
            <a:off x="5178425" y="5591175"/>
            <a:ext cx="485775" cy="1588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1" name="Rectangle 157"/>
          <p:cNvSpPr>
            <a:spLocks noChangeArrowheads="1"/>
          </p:cNvSpPr>
          <p:nvPr/>
        </p:nvSpPr>
        <p:spPr bwMode="auto">
          <a:xfrm>
            <a:off x="5157788" y="5470525"/>
            <a:ext cx="90488" cy="130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82" name="Rectangle 158"/>
          <p:cNvSpPr>
            <a:spLocks noChangeArrowheads="1"/>
          </p:cNvSpPr>
          <p:nvPr/>
        </p:nvSpPr>
        <p:spPr bwMode="auto">
          <a:xfrm>
            <a:off x="5459413" y="5470525"/>
            <a:ext cx="134938" cy="130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83" name="Rectangle 159"/>
          <p:cNvSpPr>
            <a:spLocks noChangeArrowheads="1"/>
          </p:cNvSpPr>
          <p:nvPr/>
        </p:nvSpPr>
        <p:spPr bwMode="auto">
          <a:xfrm>
            <a:off x="5622925" y="5473700"/>
            <a:ext cx="134938" cy="130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30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84" name="Rectangle 160"/>
          <p:cNvSpPr>
            <a:spLocks noChangeArrowheads="1"/>
          </p:cNvSpPr>
          <p:nvPr/>
        </p:nvSpPr>
        <p:spPr bwMode="auto">
          <a:xfrm>
            <a:off x="5299075" y="5470525"/>
            <a:ext cx="134938" cy="130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85" name="Rectangle 161"/>
          <p:cNvSpPr>
            <a:spLocks noChangeArrowheads="1"/>
          </p:cNvSpPr>
          <p:nvPr/>
        </p:nvSpPr>
        <p:spPr bwMode="auto">
          <a:xfrm>
            <a:off x="5715000" y="5470525"/>
            <a:ext cx="155575" cy="130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km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186" name="Freeform 162"/>
          <p:cNvSpPr>
            <a:spLocks/>
          </p:cNvSpPr>
          <p:nvPr/>
        </p:nvSpPr>
        <p:spPr bwMode="auto">
          <a:xfrm>
            <a:off x="5372100" y="5191125"/>
            <a:ext cx="109538" cy="112713"/>
          </a:xfrm>
          <a:custGeom>
            <a:avLst/>
            <a:gdLst/>
            <a:ahLst/>
            <a:cxnLst>
              <a:cxn ang="0">
                <a:pos x="36" y="3"/>
              </a:cxn>
              <a:cxn ang="0">
                <a:pos x="47" y="24"/>
              </a:cxn>
              <a:cxn ang="0">
                <a:pos x="23" y="48"/>
              </a:cxn>
              <a:cxn ang="0">
                <a:pos x="0" y="24"/>
              </a:cxn>
              <a:cxn ang="0">
                <a:pos x="11" y="3"/>
              </a:cxn>
              <a:cxn ang="0">
                <a:pos x="16" y="1"/>
              </a:cxn>
              <a:cxn ang="0">
                <a:pos x="23" y="0"/>
              </a:cxn>
              <a:cxn ang="0">
                <a:pos x="36" y="3"/>
              </a:cxn>
            </a:cxnLst>
            <a:rect l="0" t="0" r="r" b="b"/>
            <a:pathLst>
              <a:path w="47" h="48">
                <a:moveTo>
                  <a:pt x="36" y="3"/>
                </a:moveTo>
                <a:cubicBezTo>
                  <a:pt x="43" y="8"/>
                  <a:pt x="47" y="15"/>
                  <a:pt x="47" y="24"/>
                </a:cubicBezTo>
                <a:cubicBezTo>
                  <a:pt x="47" y="37"/>
                  <a:pt x="37" y="48"/>
                  <a:pt x="23" y="48"/>
                </a:cubicBezTo>
                <a:cubicBezTo>
                  <a:pt x="10" y="48"/>
                  <a:pt x="0" y="37"/>
                  <a:pt x="0" y="24"/>
                </a:cubicBezTo>
                <a:cubicBezTo>
                  <a:pt x="0" y="15"/>
                  <a:pt x="4" y="8"/>
                  <a:pt x="11" y="3"/>
                </a:cubicBezTo>
                <a:cubicBezTo>
                  <a:pt x="13" y="2"/>
                  <a:pt x="14" y="2"/>
                  <a:pt x="16" y="1"/>
                </a:cubicBezTo>
                <a:cubicBezTo>
                  <a:pt x="19" y="0"/>
                  <a:pt x="21" y="0"/>
                  <a:pt x="23" y="0"/>
                </a:cubicBezTo>
                <a:cubicBezTo>
                  <a:pt x="28" y="0"/>
                  <a:pt x="32" y="1"/>
                  <a:pt x="36" y="3"/>
                </a:cubicBezTo>
                <a:close/>
              </a:path>
            </a:pathLst>
          </a:custGeom>
          <a:noFill/>
          <a:ln w="476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7" name="Freeform 163"/>
          <p:cNvSpPr>
            <a:spLocks/>
          </p:cNvSpPr>
          <p:nvPr/>
        </p:nvSpPr>
        <p:spPr bwMode="auto">
          <a:xfrm>
            <a:off x="5397500" y="5118100"/>
            <a:ext cx="57150" cy="80963"/>
          </a:xfrm>
          <a:custGeom>
            <a:avLst/>
            <a:gdLst/>
            <a:ahLst/>
            <a:cxnLst>
              <a:cxn ang="0">
                <a:pos x="0" y="35"/>
              </a:cxn>
              <a:cxn ang="0">
                <a:pos x="5" y="33"/>
              </a:cxn>
              <a:cxn ang="0">
                <a:pos x="12" y="32"/>
              </a:cxn>
              <a:cxn ang="0">
                <a:pos x="25" y="35"/>
              </a:cxn>
              <a:cxn ang="0">
                <a:pos x="12" y="0"/>
              </a:cxn>
              <a:cxn ang="0">
                <a:pos x="0" y="35"/>
              </a:cxn>
            </a:cxnLst>
            <a:rect l="0" t="0" r="r" b="b"/>
            <a:pathLst>
              <a:path w="25" h="35">
                <a:moveTo>
                  <a:pt x="0" y="35"/>
                </a:moveTo>
                <a:cubicBezTo>
                  <a:pt x="2" y="34"/>
                  <a:pt x="3" y="34"/>
                  <a:pt x="5" y="33"/>
                </a:cubicBezTo>
                <a:cubicBezTo>
                  <a:pt x="8" y="32"/>
                  <a:pt x="10" y="32"/>
                  <a:pt x="12" y="32"/>
                </a:cubicBezTo>
                <a:cubicBezTo>
                  <a:pt x="17" y="32"/>
                  <a:pt x="21" y="33"/>
                  <a:pt x="25" y="35"/>
                </a:cubicBezTo>
                <a:cubicBezTo>
                  <a:pt x="12" y="0"/>
                  <a:pt x="12" y="0"/>
                  <a:pt x="12" y="0"/>
                </a:cubicBezTo>
                <a:lnTo>
                  <a:pt x="0" y="35"/>
                </a:lnTo>
                <a:close/>
              </a:path>
            </a:pathLst>
          </a:custGeom>
          <a:noFill/>
          <a:ln w="476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8" name="Freeform 164"/>
          <p:cNvSpPr>
            <a:spLocks/>
          </p:cNvSpPr>
          <p:nvPr/>
        </p:nvSpPr>
        <p:spPr bwMode="auto">
          <a:xfrm>
            <a:off x="5424488" y="5118100"/>
            <a:ext cx="30163" cy="80963"/>
          </a:xfrm>
          <a:custGeom>
            <a:avLst/>
            <a:gdLst/>
            <a:ahLst/>
            <a:cxnLst>
              <a:cxn ang="0">
                <a:pos x="0" y="32"/>
              </a:cxn>
              <a:cxn ang="0">
                <a:pos x="13" y="35"/>
              </a:cxn>
              <a:cxn ang="0">
                <a:pos x="0" y="0"/>
              </a:cxn>
              <a:cxn ang="0">
                <a:pos x="0" y="32"/>
              </a:cxn>
            </a:cxnLst>
            <a:rect l="0" t="0" r="r" b="b"/>
            <a:pathLst>
              <a:path w="13" h="35">
                <a:moveTo>
                  <a:pt x="0" y="32"/>
                </a:moveTo>
                <a:cubicBezTo>
                  <a:pt x="5" y="32"/>
                  <a:pt x="9" y="33"/>
                  <a:pt x="13" y="35"/>
                </a:cubicBezTo>
                <a:cubicBezTo>
                  <a:pt x="0" y="0"/>
                  <a:pt x="0" y="0"/>
                  <a:pt x="0" y="0"/>
                </a:cubicBezTo>
                <a:cubicBezTo>
                  <a:pt x="0" y="32"/>
                  <a:pt x="0" y="32"/>
                  <a:pt x="0" y="32"/>
                </a:cubicBezTo>
                <a:close/>
              </a:path>
            </a:pathLst>
          </a:custGeom>
          <a:solidFill>
            <a:srgbClr val="231F20"/>
          </a:solidFill>
          <a:ln w="476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9" name="Freeform 165"/>
          <p:cNvSpPr>
            <a:spLocks/>
          </p:cNvSpPr>
          <p:nvPr/>
        </p:nvSpPr>
        <p:spPr bwMode="auto">
          <a:xfrm>
            <a:off x="5295900" y="5219700"/>
            <a:ext cx="82550" cy="55563"/>
          </a:xfrm>
          <a:custGeom>
            <a:avLst/>
            <a:gdLst/>
            <a:ahLst/>
            <a:cxnLst>
              <a:cxn ang="0">
                <a:pos x="36" y="24"/>
              </a:cxn>
              <a:cxn ang="0">
                <a:pos x="34" y="19"/>
              </a:cxn>
              <a:cxn ang="0">
                <a:pos x="33" y="12"/>
              </a:cxn>
              <a:cxn ang="0">
                <a:pos x="36" y="0"/>
              </a:cxn>
              <a:cxn ang="0">
                <a:pos x="0" y="12"/>
              </a:cxn>
              <a:cxn ang="0">
                <a:pos x="36" y="24"/>
              </a:cxn>
            </a:cxnLst>
            <a:rect l="0" t="0" r="r" b="b"/>
            <a:pathLst>
              <a:path w="36" h="24">
                <a:moveTo>
                  <a:pt x="36" y="24"/>
                </a:moveTo>
                <a:cubicBezTo>
                  <a:pt x="35" y="23"/>
                  <a:pt x="34" y="21"/>
                  <a:pt x="34" y="19"/>
                </a:cubicBezTo>
                <a:cubicBezTo>
                  <a:pt x="33" y="17"/>
                  <a:pt x="33" y="15"/>
                  <a:pt x="33" y="12"/>
                </a:cubicBezTo>
                <a:cubicBezTo>
                  <a:pt x="33" y="8"/>
                  <a:pt x="34" y="3"/>
                  <a:pt x="36" y="0"/>
                </a:cubicBezTo>
                <a:cubicBezTo>
                  <a:pt x="0" y="12"/>
                  <a:pt x="0" y="12"/>
                  <a:pt x="0" y="12"/>
                </a:cubicBezTo>
                <a:lnTo>
                  <a:pt x="36" y="24"/>
                </a:lnTo>
                <a:close/>
              </a:path>
            </a:pathLst>
          </a:custGeom>
          <a:noFill/>
          <a:ln w="476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0" name="Freeform 166"/>
          <p:cNvSpPr>
            <a:spLocks/>
          </p:cNvSpPr>
          <p:nvPr/>
        </p:nvSpPr>
        <p:spPr bwMode="auto">
          <a:xfrm>
            <a:off x="5295900" y="5219700"/>
            <a:ext cx="82550" cy="28575"/>
          </a:xfrm>
          <a:custGeom>
            <a:avLst/>
            <a:gdLst/>
            <a:ahLst/>
            <a:cxnLst>
              <a:cxn ang="0">
                <a:pos x="33" y="12"/>
              </a:cxn>
              <a:cxn ang="0">
                <a:pos x="36" y="0"/>
              </a:cxn>
              <a:cxn ang="0">
                <a:pos x="0" y="12"/>
              </a:cxn>
              <a:cxn ang="0">
                <a:pos x="33" y="12"/>
              </a:cxn>
            </a:cxnLst>
            <a:rect l="0" t="0" r="r" b="b"/>
            <a:pathLst>
              <a:path w="36" h="12">
                <a:moveTo>
                  <a:pt x="33" y="12"/>
                </a:moveTo>
                <a:cubicBezTo>
                  <a:pt x="33" y="8"/>
                  <a:pt x="34" y="3"/>
                  <a:pt x="36" y="0"/>
                </a:cubicBezTo>
                <a:cubicBezTo>
                  <a:pt x="0" y="12"/>
                  <a:pt x="0" y="12"/>
                  <a:pt x="0" y="12"/>
                </a:cubicBezTo>
                <a:cubicBezTo>
                  <a:pt x="33" y="12"/>
                  <a:pt x="33" y="12"/>
                  <a:pt x="33" y="12"/>
                </a:cubicBezTo>
                <a:close/>
              </a:path>
            </a:pathLst>
          </a:custGeom>
          <a:solidFill>
            <a:srgbClr val="231F20"/>
          </a:solidFill>
          <a:ln w="476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1" name="Freeform 167"/>
          <p:cNvSpPr>
            <a:spLocks/>
          </p:cNvSpPr>
          <p:nvPr/>
        </p:nvSpPr>
        <p:spPr bwMode="auto">
          <a:xfrm>
            <a:off x="5397500" y="5295900"/>
            <a:ext cx="57150" cy="82550"/>
          </a:xfrm>
          <a:custGeom>
            <a:avLst/>
            <a:gdLst/>
            <a:ahLst/>
            <a:cxnLst>
              <a:cxn ang="0">
                <a:pos x="25" y="0"/>
              </a:cxn>
              <a:cxn ang="0">
                <a:pos x="20" y="2"/>
              </a:cxn>
              <a:cxn ang="0">
                <a:pos x="12" y="3"/>
              </a:cxn>
              <a:cxn ang="0">
                <a:pos x="0" y="0"/>
              </a:cxn>
              <a:cxn ang="0">
                <a:pos x="13" y="35"/>
              </a:cxn>
              <a:cxn ang="0">
                <a:pos x="25" y="0"/>
              </a:cxn>
            </a:cxnLst>
            <a:rect l="0" t="0" r="r" b="b"/>
            <a:pathLst>
              <a:path w="25" h="35">
                <a:moveTo>
                  <a:pt x="25" y="0"/>
                </a:moveTo>
                <a:cubicBezTo>
                  <a:pt x="23" y="0"/>
                  <a:pt x="21" y="1"/>
                  <a:pt x="20" y="2"/>
                </a:cubicBezTo>
                <a:cubicBezTo>
                  <a:pt x="17" y="3"/>
                  <a:pt x="15" y="3"/>
                  <a:pt x="12" y="3"/>
                </a:cubicBezTo>
                <a:cubicBezTo>
                  <a:pt x="8" y="3"/>
                  <a:pt x="4" y="2"/>
                  <a:pt x="0" y="0"/>
                </a:cubicBezTo>
                <a:cubicBezTo>
                  <a:pt x="13" y="35"/>
                  <a:pt x="13" y="35"/>
                  <a:pt x="13" y="35"/>
                </a:cubicBezTo>
                <a:lnTo>
                  <a:pt x="25" y="0"/>
                </a:lnTo>
                <a:close/>
              </a:path>
            </a:pathLst>
          </a:custGeom>
          <a:noFill/>
          <a:ln w="476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2" name="Freeform 168"/>
          <p:cNvSpPr>
            <a:spLocks/>
          </p:cNvSpPr>
          <p:nvPr/>
        </p:nvSpPr>
        <p:spPr bwMode="auto">
          <a:xfrm>
            <a:off x="5397500" y="5295900"/>
            <a:ext cx="30163" cy="82550"/>
          </a:xfrm>
          <a:custGeom>
            <a:avLst/>
            <a:gdLst/>
            <a:ahLst/>
            <a:cxnLst>
              <a:cxn ang="0">
                <a:pos x="12" y="3"/>
              </a:cxn>
              <a:cxn ang="0">
                <a:pos x="0" y="0"/>
              </a:cxn>
              <a:cxn ang="0">
                <a:pos x="13" y="35"/>
              </a:cxn>
              <a:cxn ang="0">
                <a:pos x="13" y="3"/>
              </a:cxn>
              <a:cxn ang="0">
                <a:pos x="12" y="3"/>
              </a:cxn>
            </a:cxnLst>
            <a:rect l="0" t="0" r="r" b="b"/>
            <a:pathLst>
              <a:path w="13" h="35">
                <a:moveTo>
                  <a:pt x="12" y="3"/>
                </a:moveTo>
                <a:cubicBezTo>
                  <a:pt x="8" y="3"/>
                  <a:pt x="4" y="2"/>
                  <a:pt x="0" y="0"/>
                </a:cubicBezTo>
                <a:cubicBezTo>
                  <a:pt x="13" y="35"/>
                  <a:pt x="13" y="35"/>
                  <a:pt x="13" y="35"/>
                </a:cubicBezTo>
                <a:cubicBezTo>
                  <a:pt x="13" y="3"/>
                  <a:pt x="13" y="3"/>
                  <a:pt x="13" y="3"/>
                </a:cubicBezTo>
                <a:lnTo>
                  <a:pt x="12" y="3"/>
                </a:lnTo>
                <a:close/>
              </a:path>
            </a:pathLst>
          </a:custGeom>
          <a:solidFill>
            <a:srgbClr val="231F20"/>
          </a:solidFill>
          <a:ln w="476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3" name="Freeform 169"/>
          <p:cNvSpPr>
            <a:spLocks/>
          </p:cNvSpPr>
          <p:nvPr/>
        </p:nvSpPr>
        <p:spPr bwMode="auto">
          <a:xfrm>
            <a:off x="5473700" y="5219700"/>
            <a:ext cx="84138" cy="55563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2" y="5"/>
              </a:cxn>
              <a:cxn ang="0">
                <a:pos x="3" y="12"/>
              </a:cxn>
              <a:cxn ang="0">
                <a:pos x="0" y="24"/>
              </a:cxn>
              <a:cxn ang="0">
                <a:pos x="36" y="12"/>
              </a:cxn>
              <a:cxn ang="0">
                <a:pos x="0" y="0"/>
              </a:cxn>
            </a:cxnLst>
            <a:rect l="0" t="0" r="r" b="b"/>
            <a:pathLst>
              <a:path w="36" h="24">
                <a:moveTo>
                  <a:pt x="0" y="0"/>
                </a:moveTo>
                <a:cubicBezTo>
                  <a:pt x="1" y="1"/>
                  <a:pt x="2" y="3"/>
                  <a:pt x="2" y="5"/>
                </a:cubicBezTo>
                <a:cubicBezTo>
                  <a:pt x="3" y="7"/>
                  <a:pt x="3" y="9"/>
                  <a:pt x="3" y="12"/>
                </a:cubicBezTo>
                <a:cubicBezTo>
                  <a:pt x="3" y="16"/>
                  <a:pt x="2" y="21"/>
                  <a:pt x="0" y="24"/>
                </a:cubicBezTo>
                <a:cubicBezTo>
                  <a:pt x="36" y="12"/>
                  <a:pt x="36" y="12"/>
                  <a:pt x="36" y="12"/>
                </a:cubicBezTo>
                <a:lnTo>
                  <a:pt x="0" y="0"/>
                </a:lnTo>
                <a:close/>
              </a:path>
            </a:pathLst>
          </a:custGeom>
          <a:noFill/>
          <a:ln w="476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4" name="Freeform 170"/>
          <p:cNvSpPr>
            <a:spLocks/>
          </p:cNvSpPr>
          <p:nvPr/>
        </p:nvSpPr>
        <p:spPr bwMode="auto">
          <a:xfrm>
            <a:off x="5473700" y="5248275"/>
            <a:ext cx="84138" cy="26988"/>
          </a:xfrm>
          <a:custGeom>
            <a:avLst/>
            <a:gdLst/>
            <a:ahLst/>
            <a:cxnLst>
              <a:cxn ang="0">
                <a:pos x="3" y="0"/>
              </a:cxn>
              <a:cxn ang="0">
                <a:pos x="0" y="12"/>
              </a:cxn>
              <a:cxn ang="0">
                <a:pos x="36" y="0"/>
              </a:cxn>
              <a:cxn ang="0">
                <a:pos x="3" y="0"/>
              </a:cxn>
            </a:cxnLst>
            <a:rect l="0" t="0" r="r" b="b"/>
            <a:pathLst>
              <a:path w="36" h="12">
                <a:moveTo>
                  <a:pt x="3" y="0"/>
                </a:moveTo>
                <a:cubicBezTo>
                  <a:pt x="3" y="4"/>
                  <a:pt x="2" y="9"/>
                  <a:pt x="0" y="12"/>
                </a:cubicBezTo>
                <a:cubicBezTo>
                  <a:pt x="36" y="0"/>
                  <a:pt x="36" y="0"/>
                  <a:pt x="36" y="0"/>
                </a:cubicBezTo>
                <a:cubicBezTo>
                  <a:pt x="3" y="0"/>
                  <a:pt x="3" y="0"/>
                  <a:pt x="3" y="0"/>
                </a:cubicBezTo>
                <a:close/>
              </a:path>
            </a:pathLst>
          </a:custGeom>
          <a:solidFill>
            <a:srgbClr val="231F20"/>
          </a:solidFill>
          <a:ln w="476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5" name="Freeform 171"/>
          <p:cNvSpPr>
            <a:spLocks/>
          </p:cNvSpPr>
          <p:nvPr/>
        </p:nvSpPr>
        <p:spPr bwMode="auto">
          <a:xfrm>
            <a:off x="5407025" y="5057775"/>
            <a:ext cx="39688" cy="41275"/>
          </a:xfrm>
          <a:custGeom>
            <a:avLst/>
            <a:gdLst/>
            <a:ahLst/>
            <a:cxnLst>
              <a:cxn ang="0">
                <a:pos x="17" y="0"/>
              </a:cxn>
              <a:cxn ang="0">
                <a:pos x="15" y="4"/>
              </a:cxn>
              <a:cxn ang="0">
                <a:pos x="15" y="18"/>
              </a:cxn>
              <a:cxn ang="0">
                <a:pos x="14" y="18"/>
              </a:cxn>
              <a:cxn ang="0">
                <a:pos x="3" y="3"/>
              </a:cxn>
              <a:cxn ang="0">
                <a:pos x="3" y="3"/>
              </a:cxn>
              <a:cxn ang="0">
                <a:pos x="3" y="14"/>
              </a:cxn>
              <a:cxn ang="0">
                <a:pos x="6" y="18"/>
              </a:cxn>
              <a:cxn ang="0">
                <a:pos x="6" y="18"/>
              </a:cxn>
              <a:cxn ang="0">
                <a:pos x="0" y="18"/>
              </a:cxn>
              <a:cxn ang="0">
                <a:pos x="0" y="18"/>
              </a:cxn>
              <a:cxn ang="0">
                <a:pos x="2" y="14"/>
              </a:cxn>
              <a:cxn ang="0">
                <a:pos x="2" y="2"/>
              </a:cxn>
              <a:cxn ang="0">
                <a:pos x="0" y="0"/>
              </a:cxn>
              <a:cxn ang="0">
                <a:pos x="0" y="0"/>
              </a:cxn>
              <a:cxn ang="0">
                <a:pos x="4" y="0"/>
              </a:cxn>
              <a:cxn ang="0">
                <a:pos x="14" y="13"/>
              </a:cxn>
              <a:cxn ang="0">
                <a:pos x="14" y="13"/>
              </a:cxn>
              <a:cxn ang="0">
                <a:pos x="14" y="4"/>
              </a:cxn>
              <a:cxn ang="0">
                <a:pos x="11" y="0"/>
              </a:cxn>
              <a:cxn ang="0">
                <a:pos x="11" y="0"/>
              </a:cxn>
              <a:cxn ang="0">
                <a:pos x="17" y="0"/>
              </a:cxn>
            </a:cxnLst>
            <a:rect l="0" t="0" r="r" b="b"/>
            <a:pathLst>
              <a:path w="17" h="18">
                <a:moveTo>
                  <a:pt x="17" y="0"/>
                </a:moveTo>
                <a:cubicBezTo>
                  <a:pt x="16" y="1"/>
                  <a:pt x="15" y="1"/>
                  <a:pt x="15" y="4"/>
                </a:cubicBezTo>
                <a:cubicBezTo>
                  <a:pt x="15" y="18"/>
                  <a:pt x="15" y="18"/>
                  <a:pt x="15" y="18"/>
                </a:cubicBezTo>
                <a:cubicBezTo>
                  <a:pt x="14" y="18"/>
                  <a:pt x="14" y="18"/>
                  <a:pt x="14" y="18"/>
                </a:cubicBezTo>
                <a:cubicBezTo>
                  <a:pt x="3" y="3"/>
                  <a:pt x="3" y="3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14"/>
                  <a:pt x="3" y="14"/>
                  <a:pt x="3" y="14"/>
                </a:cubicBezTo>
                <a:cubicBezTo>
                  <a:pt x="3" y="17"/>
                  <a:pt x="4" y="18"/>
                  <a:pt x="6" y="18"/>
                </a:cubicBezTo>
                <a:cubicBezTo>
                  <a:pt x="6" y="18"/>
                  <a:pt x="6" y="18"/>
                  <a:pt x="6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2" y="17"/>
                  <a:pt x="2" y="17"/>
                  <a:pt x="2" y="14"/>
                </a:cubicBezTo>
                <a:cubicBezTo>
                  <a:pt x="2" y="2"/>
                  <a:pt x="2" y="2"/>
                  <a:pt x="2" y="2"/>
                </a:cubicBezTo>
                <a:cubicBezTo>
                  <a:pt x="1" y="0"/>
                  <a:pt x="1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4" y="0"/>
                  <a:pt x="4" y="0"/>
                  <a:pt x="4" y="0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4"/>
                  <a:pt x="14" y="4"/>
                  <a:pt x="14" y="4"/>
                </a:cubicBezTo>
                <a:cubicBezTo>
                  <a:pt x="14" y="1"/>
                  <a:pt x="13" y="0"/>
                  <a:pt x="11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17" y="0"/>
                  <a:pt x="17" y="0"/>
                  <a:pt x="17" y="0"/>
                </a:cubicBezTo>
                <a:close/>
              </a:path>
            </a:pathLst>
          </a:custGeom>
          <a:solidFill>
            <a:srgbClr val="231F20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46</Words>
  <Application>Microsoft Office PowerPoint</Application>
  <PresentationFormat>Skjermfremvisning (4:3)</PresentationFormat>
  <Paragraphs>46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2" baseType="lpstr">
      <vt:lpstr>Office-tema</vt:lpstr>
      <vt:lpstr>Lysbilde 1</vt:lpstr>
    </vt:vector>
  </TitlesOfParts>
  <Company>Statens kartverk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Lysbilde 1</dc:title>
  <dc:creator>stoing</dc:creator>
  <cp:lastModifiedBy>stoing</cp:lastModifiedBy>
  <cp:revision>2</cp:revision>
  <dcterms:created xsi:type="dcterms:W3CDTF">2013-02-01T13:43:12Z</dcterms:created>
  <dcterms:modified xsi:type="dcterms:W3CDTF">2013-02-01T14:13:43Z</dcterms:modified>
</cp:coreProperties>
</file>

<file path=docProps/thumbnail.jpeg>
</file>