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89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CEF206-6E42-443E-8EE9-FF3222870A63}" type="datetimeFigureOut">
              <a:rPr lang="nb-NO" smtClean="0"/>
              <a:t>04.02.2013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88E226-DBF9-418D-B112-139E6B561D98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8" name="AutoShape 334"/>
          <p:cNvSpPr>
            <a:spLocks noChangeAspect="1" noChangeArrowheads="1" noTextEdit="1"/>
          </p:cNvSpPr>
          <p:nvPr/>
        </p:nvSpPr>
        <p:spPr bwMode="auto">
          <a:xfrm>
            <a:off x="663575" y="0"/>
            <a:ext cx="5530850" cy="914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grpSp>
        <p:nvGrpSpPr>
          <p:cNvPr id="1560" name="Group 536"/>
          <p:cNvGrpSpPr>
            <a:grpSpLocks/>
          </p:cNvGrpSpPr>
          <p:nvPr/>
        </p:nvGrpSpPr>
        <p:grpSpPr bwMode="auto">
          <a:xfrm>
            <a:off x="658813" y="0"/>
            <a:ext cx="5514975" cy="9134475"/>
            <a:chOff x="415" y="0"/>
            <a:chExt cx="3474" cy="5754"/>
          </a:xfrm>
        </p:grpSpPr>
        <p:sp>
          <p:nvSpPr>
            <p:cNvPr id="1360" name="Freeform 336"/>
            <p:cNvSpPr>
              <a:spLocks noEditPoints="1"/>
            </p:cNvSpPr>
            <p:nvPr/>
          </p:nvSpPr>
          <p:spPr bwMode="auto">
            <a:xfrm>
              <a:off x="881" y="4638"/>
              <a:ext cx="393" cy="355"/>
            </a:xfrm>
            <a:custGeom>
              <a:avLst/>
              <a:gdLst/>
              <a:ahLst/>
              <a:cxnLst>
                <a:cxn ang="0">
                  <a:pos x="0" y="178"/>
                </a:cxn>
                <a:cxn ang="0">
                  <a:pos x="20" y="125"/>
                </a:cxn>
                <a:cxn ang="0">
                  <a:pos x="49" y="102"/>
                </a:cxn>
                <a:cxn ang="0">
                  <a:pos x="77" y="79"/>
                </a:cxn>
                <a:cxn ang="0">
                  <a:pos x="64" y="119"/>
                </a:cxn>
                <a:cxn ang="0">
                  <a:pos x="31" y="167"/>
                </a:cxn>
                <a:cxn ang="0">
                  <a:pos x="373" y="153"/>
                </a:cxn>
                <a:cxn ang="0">
                  <a:pos x="283" y="348"/>
                </a:cxn>
                <a:cxn ang="0">
                  <a:pos x="227" y="353"/>
                </a:cxn>
                <a:cxn ang="0">
                  <a:pos x="187" y="280"/>
                </a:cxn>
                <a:cxn ang="0">
                  <a:pos x="174" y="255"/>
                </a:cxn>
                <a:cxn ang="0">
                  <a:pos x="141" y="227"/>
                </a:cxn>
                <a:cxn ang="0">
                  <a:pos x="112" y="217"/>
                </a:cxn>
                <a:cxn ang="0">
                  <a:pos x="93" y="246"/>
                </a:cxn>
                <a:cxn ang="0">
                  <a:pos x="79" y="286"/>
                </a:cxn>
                <a:cxn ang="0">
                  <a:pos x="62" y="296"/>
                </a:cxn>
                <a:cxn ang="0">
                  <a:pos x="49" y="290"/>
                </a:cxn>
                <a:cxn ang="0">
                  <a:pos x="47" y="271"/>
                </a:cxn>
                <a:cxn ang="0">
                  <a:pos x="29" y="234"/>
                </a:cxn>
                <a:cxn ang="0">
                  <a:pos x="60" y="142"/>
                </a:cxn>
                <a:cxn ang="0">
                  <a:pos x="95" y="100"/>
                </a:cxn>
                <a:cxn ang="0">
                  <a:pos x="158" y="121"/>
                </a:cxn>
                <a:cxn ang="0">
                  <a:pos x="164" y="153"/>
                </a:cxn>
                <a:cxn ang="0">
                  <a:pos x="174" y="182"/>
                </a:cxn>
                <a:cxn ang="0">
                  <a:pos x="185" y="192"/>
                </a:cxn>
                <a:cxn ang="0">
                  <a:pos x="224" y="207"/>
                </a:cxn>
                <a:cxn ang="0">
                  <a:pos x="283" y="246"/>
                </a:cxn>
                <a:cxn ang="0">
                  <a:pos x="260" y="192"/>
                </a:cxn>
                <a:cxn ang="0">
                  <a:pos x="231" y="184"/>
                </a:cxn>
                <a:cxn ang="0">
                  <a:pos x="200" y="171"/>
                </a:cxn>
                <a:cxn ang="0">
                  <a:pos x="200" y="161"/>
                </a:cxn>
                <a:cxn ang="0">
                  <a:pos x="204" y="125"/>
                </a:cxn>
                <a:cxn ang="0">
                  <a:pos x="137" y="50"/>
                </a:cxn>
                <a:cxn ang="0">
                  <a:pos x="174" y="0"/>
                </a:cxn>
                <a:cxn ang="0">
                  <a:pos x="212" y="40"/>
                </a:cxn>
                <a:cxn ang="0">
                  <a:pos x="277" y="90"/>
                </a:cxn>
                <a:cxn ang="0">
                  <a:pos x="312" y="96"/>
                </a:cxn>
                <a:cxn ang="0">
                  <a:pos x="335" y="127"/>
                </a:cxn>
                <a:cxn ang="0">
                  <a:pos x="373" y="153"/>
                </a:cxn>
              </a:cxnLst>
              <a:rect l="0" t="0" r="r" b="b"/>
              <a:pathLst>
                <a:path w="393" h="355">
                  <a:moveTo>
                    <a:pt x="20" y="178"/>
                  </a:moveTo>
                  <a:lnTo>
                    <a:pt x="0" y="178"/>
                  </a:lnTo>
                  <a:lnTo>
                    <a:pt x="6" y="155"/>
                  </a:lnTo>
                  <a:lnTo>
                    <a:pt x="20" y="125"/>
                  </a:lnTo>
                  <a:lnTo>
                    <a:pt x="47" y="115"/>
                  </a:lnTo>
                  <a:lnTo>
                    <a:pt x="49" y="102"/>
                  </a:lnTo>
                  <a:lnTo>
                    <a:pt x="66" y="86"/>
                  </a:lnTo>
                  <a:lnTo>
                    <a:pt x="77" y="79"/>
                  </a:lnTo>
                  <a:lnTo>
                    <a:pt x="75" y="92"/>
                  </a:lnTo>
                  <a:lnTo>
                    <a:pt x="64" y="119"/>
                  </a:lnTo>
                  <a:lnTo>
                    <a:pt x="47" y="140"/>
                  </a:lnTo>
                  <a:lnTo>
                    <a:pt x="31" y="167"/>
                  </a:lnTo>
                  <a:lnTo>
                    <a:pt x="20" y="178"/>
                  </a:lnTo>
                  <a:close/>
                  <a:moveTo>
                    <a:pt x="373" y="153"/>
                  </a:moveTo>
                  <a:lnTo>
                    <a:pt x="393" y="332"/>
                  </a:lnTo>
                  <a:lnTo>
                    <a:pt x="283" y="348"/>
                  </a:lnTo>
                  <a:lnTo>
                    <a:pt x="260" y="350"/>
                  </a:lnTo>
                  <a:lnTo>
                    <a:pt x="227" y="353"/>
                  </a:lnTo>
                  <a:lnTo>
                    <a:pt x="214" y="355"/>
                  </a:lnTo>
                  <a:lnTo>
                    <a:pt x="187" y="280"/>
                  </a:lnTo>
                  <a:lnTo>
                    <a:pt x="210" y="255"/>
                  </a:lnTo>
                  <a:lnTo>
                    <a:pt x="174" y="255"/>
                  </a:lnTo>
                  <a:lnTo>
                    <a:pt x="158" y="238"/>
                  </a:lnTo>
                  <a:lnTo>
                    <a:pt x="141" y="227"/>
                  </a:lnTo>
                  <a:lnTo>
                    <a:pt x="129" y="211"/>
                  </a:lnTo>
                  <a:lnTo>
                    <a:pt x="112" y="217"/>
                  </a:lnTo>
                  <a:lnTo>
                    <a:pt x="68" y="234"/>
                  </a:lnTo>
                  <a:lnTo>
                    <a:pt x="93" y="246"/>
                  </a:lnTo>
                  <a:lnTo>
                    <a:pt x="93" y="248"/>
                  </a:lnTo>
                  <a:lnTo>
                    <a:pt x="79" y="286"/>
                  </a:lnTo>
                  <a:lnTo>
                    <a:pt x="68" y="294"/>
                  </a:lnTo>
                  <a:lnTo>
                    <a:pt x="62" y="296"/>
                  </a:lnTo>
                  <a:lnTo>
                    <a:pt x="49" y="303"/>
                  </a:lnTo>
                  <a:lnTo>
                    <a:pt x="49" y="290"/>
                  </a:lnTo>
                  <a:lnTo>
                    <a:pt x="49" y="280"/>
                  </a:lnTo>
                  <a:lnTo>
                    <a:pt x="47" y="271"/>
                  </a:lnTo>
                  <a:lnTo>
                    <a:pt x="43" y="263"/>
                  </a:lnTo>
                  <a:lnTo>
                    <a:pt x="29" y="234"/>
                  </a:lnTo>
                  <a:lnTo>
                    <a:pt x="33" y="200"/>
                  </a:lnTo>
                  <a:lnTo>
                    <a:pt x="60" y="142"/>
                  </a:lnTo>
                  <a:lnTo>
                    <a:pt x="89" y="104"/>
                  </a:lnTo>
                  <a:lnTo>
                    <a:pt x="95" y="100"/>
                  </a:lnTo>
                  <a:lnTo>
                    <a:pt x="116" y="79"/>
                  </a:lnTo>
                  <a:lnTo>
                    <a:pt x="158" y="121"/>
                  </a:lnTo>
                  <a:lnTo>
                    <a:pt x="160" y="130"/>
                  </a:lnTo>
                  <a:lnTo>
                    <a:pt x="164" y="153"/>
                  </a:lnTo>
                  <a:lnTo>
                    <a:pt x="172" y="178"/>
                  </a:lnTo>
                  <a:lnTo>
                    <a:pt x="174" y="182"/>
                  </a:lnTo>
                  <a:lnTo>
                    <a:pt x="179" y="184"/>
                  </a:lnTo>
                  <a:lnTo>
                    <a:pt x="185" y="192"/>
                  </a:lnTo>
                  <a:lnTo>
                    <a:pt x="220" y="205"/>
                  </a:lnTo>
                  <a:lnTo>
                    <a:pt x="224" y="207"/>
                  </a:lnTo>
                  <a:lnTo>
                    <a:pt x="247" y="250"/>
                  </a:lnTo>
                  <a:lnTo>
                    <a:pt x="283" y="246"/>
                  </a:lnTo>
                  <a:lnTo>
                    <a:pt x="254" y="219"/>
                  </a:lnTo>
                  <a:lnTo>
                    <a:pt x="260" y="192"/>
                  </a:lnTo>
                  <a:lnTo>
                    <a:pt x="241" y="186"/>
                  </a:lnTo>
                  <a:lnTo>
                    <a:pt x="231" y="184"/>
                  </a:lnTo>
                  <a:lnTo>
                    <a:pt x="218" y="178"/>
                  </a:lnTo>
                  <a:lnTo>
                    <a:pt x="200" y="171"/>
                  </a:lnTo>
                  <a:lnTo>
                    <a:pt x="199" y="171"/>
                  </a:lnTo>
                  <a:lnTo>
                    <a:pt x="200" y="161"/>
                  </a:lnTo>
                  <a:lnTo>
                    <a:pt x="208" y="129"/>
                  </a:lnTo>
                  <a:lnTo>
                    <a:pt x="204" y="125"/>
                  </a:lnTo>
                  <a:lnTo>
                    <a:pt x="174" y="92"/>
                  </a:lnTo>
                  <a:lnTo>
                    <a:pt x="137" y="50"/>
                  </a:lnTo>
                  <a:lnTo>
                    <a:pt x="166" y="15"/>
                  </a:lnTo>
                  <a:lnTo>
                    <a:pt x="174" y="0"/>
                  </a:lnTo>
                  <a:lnTo>
                    <a:pt x="199" y="7"/>
                  </a:lnTo>
                  <a:lnTo>
                    <a:pt x="212" y="40"/>
                  </a:lnTo>
                  <a:lnTo>
                    <a:pt x="227" y="80"/>
                  </a:lnTo>
                  <a:lnTo>
                    <a:pt x="277" y="90"/>
                  </a:lnTo>
                  <a:lnTo>
                    <a:pt x="283" y="90"/>
                  </a:lnTo>
                  <a:lnTo>
                    <a:pt x="312" y="96"/>
                  </a:lnTo>
                  <a:lnTo>
                    <a:pt x="314" y="98"/>
                  </a:lnTo>
                  <a:lnTo>
                    <a:pt x="335" y="127"/>
                  </a:lnTo>
                  <a:lnTo>
                    <a:pt x="329" y="144"/>
                  </a:lnTo>
                  <a:lnTo>
                    <a:pt x="373" y="153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1" name="Freeform 337"/>
            <p:cNvSpPr>
              <a:spLocks noEditPoints="1"/>
            </p:cNvSpPr>
            <p:nvPr/>
          </p:nvSpPr>
          <p:spPr bwMode="auto">
            <a:xfrm>
              <a:off x="1037" y="3592"/>
              <a:ext cx="391" cy="377"/>
            </a:xfrm>
            <a:custGeom>
              <a:avLst/>
              <a:gdLst/>
              <a:ahLst/>
              <a:cxnLst>
                <a:cxn ang="0">
                  <a:pos x="0" y="283"/>
                </a:cxn>
                <a:cxn ang="0">
                  <a:pos x="27" y="265"/>
                </a:cxn>
                <a:cxn ang="0">
                  <a:pos x="256" y="279"/>
                </a:cxn>
                <a:cxn ang="0">
                  <a:pos x="252" y="229"/>
                </a:cxn>
                <a:cxn ang="0">
                  <a:pos x="296" y="200"/>
                </a:cxn>
                <a:cxn ang="0">
                  <a:pos x="306" y="260"/>
                </a:cxn>
                <a:cxn ang="0">
                  <a:pos x="219" y="262"/>
                </a:cxn>
                <a:cxn ang="0">
                  <a:pos x="194" y="246"/>
                </a:cxn>
                <a:cxn ang="0">
                  <a:pos x="167" y="289"/>
                </a:cxn>
                <a:cxn ang="0">
                  <a:pos x="173" y="223"/>
                </a:cxn>
                <a:cxn ang="0">
                  <a:pos x="206" y="179"/>
                </a:cxn>
                <a:cxn ang="0">
                  <a:pos x="242" y="166"/>
                </a:cxn>
                <a:cxn ang="0">
                  <a:pos x="227" y="229"/>
                </a:cxn>
                <a:cxn ang="0">
                  <a:pos x="360" y="356"/>
                </a:cxn>
                <a:cxn ang="0">
                  <a:pos x="333" y="377"/>
                </a:cxn>
                <a:cxn ang="0">
                  <a:pos x="329" y="344"/>
                </a:cxn>
                <a:cxn ang="0">
                  <a:pos x="250" y="333"/>
                </a:cxn>
                <a:cxn ang="0">
                  <a:pos x="333" y="262"/>
                </a:cxn>
                <a:cxn ang="0">
                  <a:pos x="341" y="223"/>
                </a:cxn>
                <a:cxn ang="0">
                  <a:pos x="327" y="194"/>
                </a:cxn>
                <a:cxn ang="0">
                  <a:pos x="341" y="166"/>
                </a:cxn>
                <a:cxn ang="0">
                  <a:pos x="277" y="112"/>
                </a:cxn>
                <a:cxn ang="0">
                  <a:pos x="246" y="89"/>
                </a:cxn>
                <a:cxn ang="0">
                  <a:pos x="294" y="81"/>
                </a:cxn>
                <a:cxn ang="0">
                  <a:pos x="335" y="91"/>
                </a:cxn>
                <a:cxn ang="0">
                  <a:pos x="358" y="175"/>
                </a:cxn>
                <a:cxn ang="0">
                  <a:pos x="352" y="202"/>
                </a:cxn>
                <a:cxn ang="0">
                  <a:pos x="352" y="210"/>
                </a:cxn>
                <a:cxn ang="0">
                  <a:pos x="385" y="252"/>
                </a:cxn>
                <a:cxn ang="0">
                  <a:pos x="369" y="277"/>
                </a:cxn>
                <a:cxn ang="0">
                  <a:pos x="364" y="329"/>
                </a:cxn>
                <a:cxn ang="0">
                  <a:pos x="158" y="94"/>
                </a:cxn>
                <a:cxn ang="0">
                  <a:pos x="196" y="66"/>
                </a:cxn>
                <a:cxn ang="0">
                  <a:pos x="98" y="16"/>
                </a:cxn>
                <a:cxn ang="0">
                  <a:pos x="52" y="39"/>
                </a:cxn>
                <a:cxn ang="0">
                  <a:pos x="62" y="19"/>
                </a:cxn>
                <a:cxn ang="0">
                  <a:pos x="56" y="0"/>
                </a:cxn>
                <a:cxn ang="0">
                  <a:pos x="98" y="16"/>
                </a:cxn>
              </a:cxnLst>
              <a:rect l="0" t="0" r="r" b="b"/>
              <a:pathLst>
                <a:path w="391" h="377">
                  <a:moveTo>
                    <a:pt x="27" y="265"/>
                  </a:moveTo>
                  <a:lnTo>
                    <a:pt x="0" y="283"/>
                  </a:lnTo>
                  <a:lnTo>
                    <a:pt x="2" y="246"/>
                  </a:lnTo>
                  <a:lnTo>
                    <a:pt x="27" y="265"/>
                  </a:lnTo>
                  <a:close/>
                  <a:moveTo>
                    <a:pt x="306" y="260"/>
                  </a:moveTo>
                  <a:lnTo>
                    <a:pt x="256" y="279"/>
                  </a:lnTo>
                  <a:lnTo>
                    <a:pt x="237" y="252"/>
                  </a:lnTo>
                  <a:lnTo>
                    <a:pt x="252" y="229"/>
                  </a:lnTo>
                  <a:lnTo>
                    <a:pt x="275" y="206"/>
                  </a:lnTo>
                  <a:lnTo>
                    <a:pt x="296" y="200"/>
                  </a:lnTo>
                  <a:lnTo>
                    <a:pt x="319" y="227"/>
                  </a:lnTo>
                  <a:lnTo>
                    <a:pt x="306" y="260"/>
                  </a:lnTo>
                  <a:close/>
                  <a:moveTo>
                    <a:pt x="227" y="229"/>
                  </a:moveTo>
                  <a:lnTo>
                    <a:pt x="219" y="262"/>
                  </a:lnTo>
                  <a:lnTo>
                    <a:pt x="202" y="252"/>
                  </a:lnTo>
                  <a:lnTo>
                    <a:pt x="194" y="246"/>
                  </a:lnTo>
                  <a:lnTo>
                    <a:pt x="191" y="275"/>
                  </a:lnTo>
                  <a:lnTo>
                    <a:pt x="167" y="289"/>
                  </a:lnTo>
                  <a:lnTo>
                    <a:pt x="135" y="258"/>
                  </a:lnTo>
                  <a:lnTo>
                    <a:pt x="173" y="223"/>
                  </a:lnTo>
                  <a:lnTo>
                    <a:pt x="167" y="190"/>
                  </a:lnTo>
                  <a:lnTo>
                    <a:pt x="206" y="179"/>
                  </a:lnTo>
                  <a:lnTo>
                    <a:pt x="223" y="167"/>
                  </a:lnTo>
                  <a:lnTo>
                    <a:pt x="242" y="166"/>
                  </a:lnTo>
                  <a:lnTo>
                    <a:pt x="235" y="194"/>
                  </a:lnTo>
                  <a:lnTo>
                    <a:pt x="227" y="229"/>
                  </a:lnTo>
                  <a:close/>
                  <a:moveTo>
                    <a:pt x="364" y="329"/>
                  </a:moveTo>
                  <a:lnTo>
                    <a:pt x="360" y="356"/>
                  </a:lnTo>
                  <a:lnTo>
                    <a:pt x="356" y="371"/>
                  </a:lnTo>
                  <a:lnTo>
                    <a:pt x="333" y="377"/>
                  </a:lnTo>
                  <a:lnTo>
                    <a:pt x="331" y="354"/>
                  </a:lnTo>
                  <a:lnTo>
                    <a:pt x="329" y="344"/>
                  </a:lnTo>
                  <a:lnTo>
                    <a:pt x="296" y="356"/>
                  </a:lnTo>
                  <a:lnTo>
                    <a:pt x="250" y="333"/>
                  </a:lnTo>
                  <a:lnTo>
                    <a:pt x="262" y="300"/>
                  </a:lnTo>
                  <a:lnTo>
                    <a:pt x="333" y="262"/>
                  </a:lnTo>
                  <a:lnTo>
                    <a:pt x="342" y="227"/>
                  </a:lnTo>
                  <a:lnTo>
                    <a:pt x="341" y="223"/>
                  </a:lnTo>
                  <a:lnTo>
                    <a:pt x="333" y="198"/>
                  </a:lnTo>
                  <a:lnTo>
                    <a:pt x="327" y="194"/>
                  </a:lnTo>
                  <a:lnTo>
                    <a:pt x="302" y="167"/>
                  </a:lnTo>
                  <a:lnTo>
                    <a:pt x="341" y="166"/>
                  </a:lnTo>
                  <a:lnTo>
                    <a:pt x="306" y="129"/>
                  </a:lnTo>
                  <a:lnTo>
                    <a:pt x="277" y="112"/>
                  </a:lnTo>
                  <a:lnTo>
                    <a:pt x="275" y="110"/>
                  </a:lnTo>
                  <a:lnTo>
                    <a:pt x="246" y="89"/>
                  </a:lnTo>
                  <a:lnTo>
                    <a:pt x="264" y="79"/>
                  </a:lnTo>
                  <a:lnTo>
                    <a:pt x="294" y="81"/>
                  </a:lnTo>
                  <a:lnTo>
                    <a:pt x="335" y="87"/>
                  </a:lnTo>
                  <a:lnTo>
                    <a:pt x="335" y="91"/>
                  </a:lnTo>
                  <a:lnTo>
                    <a:pt x="364" y="152"/>
                  </a:lnTo>
                  <a:lnTo>
                    <a:pt x="358" y="175"/>
                  </a:lnTo>
                  <a:lnTo>
                    <a:pt x="358" y="179"/>
                  </a:lnTo>
                  <a:lnTo>
                    <a:pt x="352" y="202"/>
                  </a:lnTo>
                  <a:lnTo>
                    <a:pt x="352" y="208"/>
                  </a:lnTo>
                  <a:lnTo>
                    <a:pt x="352" y="210"/>
                  </a:lnTo>
                  <a:lnTo>
                    <a:pt x="354" y="214"/>
                  </a:lnTo>
                  <a:lnTo>
                    <a:pt x="385" y="252"/>
                  </a:lnTo>
                  <a:lnTo>
                    <a:pt x="391" y="269"/>
                  </a:lnTo>
                  <a:lnTo>
                    <a:pt x="369" y="277"/>
                  </a:lnTo>
                  <a:lnTo>
                    <a:pt x="389" y="325"/>
                  </a:lnTo>
                  <a:lnTo>
                    <a:pt x="364" y="329"/>
                  </a:lnTo>
                  <a:close/>
                  <a:moveTo>
                    <a:pt x="194" y="81"/>
                  </a:moveTo>
                  <a:lnTo>
                    <a:pt x="158" y="94"/>
                  </a:lnTo>
                  <a:lnTo>
                    <a:pt x="150" y="75"/>
                  </a:lnTo>
                  <a:lnTo>
                    <a:pt x="196" y="66"/>
                  </a:lnTo>
                  <a:lnTo>
                    <a:pt x="194" y="81"/>
                  </a:lnTo>
                  <a:close/>
                  <a:moveTo>
                    <a:pt x="98" y="16"/>
                  </a:moveTo>
                  <a:lnTo>
                    <a:pt x="71" y="50"/>
                  </a:lnTo>
                  <a:lnTo>
                    <a:pt x="52" y="39"/>
                  </a:lnTo>
                  <a:lnTo>
                    <a:pt x="43" y="29"/>
                  </a:lnTo>
                  <a:lnTo>
                    <a:pt x="62" y="19"/>
                  </a:lnTo>
                  <a:lnTo>
                    <a:pt x="52" y="6"/>
                  </a:lnTo>
                  <a:lnTo>
                    <a:pt x="56" y="0"/>
                  </a:lnTo>
                  <a:lnTo>
                    <a:pt x="96" y="2"/>
                  </a:lnTo>
                  <a:lnTo>
                    <a:pt x="98" y="16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2" name="Freeform 338"/>
            <p:cNvSpPr>
              <a:spLocks/>
            </p:cNvSpPr>
            <p:nvPr/>
          </p:nvSpPr>
          <p:spPr bwMode="auto">
            <a:xfrm>
              <a:off x="1110" y="2124"/>
              <a:ext cx="93" cy="98"/>
            </a:xfrm>
            <a:custGeom>
              <a:avLst/>
              <a:gdLst/>
              <a:ahLst/>
              <a:cxnLst>
                <a:cxn ang="0">
                  <a:pos x="93" y="0"/>
                </a:cxn>
                <a:cxn ang="0">
                  <a:pos x="93" y="67"/>
                </a:cxn>
                <a:cxn ang="0">
                  <a:pos x="93" y="69"/>
                </a:cxn>
                <a:cxn ang="0">
                  <a:pos x="93" y="92"/>
                </a:cxn>
                <a:cxn ang="0">
                  <a:pos x="79" y="94"/>
                </a:cxn>
                <a:cxn ang="0">
                  <a:pos x="64" y="59"/>
                </a:cxn>
                <a:cxn ang="0">
                  <a:pos x="54" y="61"/>
                </a:cxn>
                <a:cxn ang="0">
                  <a:pos x="45" y="63"/>
                </a:cxn>
                <a:cxn ang="0">
                  <a:pos x="33" y="92"/>
                </a:cxn>
                <a:cxn ang="0">
                  <a:pos x="0" y="98"/>
                </a:cxn>
                <a:cxn ang="0">
                  <a:pos x="4" y="94"/>
                </a:cxn>
                <a:cxn ang="0">
                  <a:pos x="4" y="54"/>
                </a:cxn>
                <a:cxn ang="0">
                  <a:pos x="54" y="23"/>
                </a:cxn>
                <a:cxn ang="0">
                  <a:pos x="93" y="0"/>
                </a:cxn>
              </a:cxnLst>
              <a:rect l="0" t="0" r="r" b="b"/>
              <a:pathLst>
                <a:path w="93" h="98">
                  <a:moveTo>
                    <a:pt x="93" y="0"/>
                  </a:moveTo>
                  <a:lnTo>
                    <a:pt x="93" y="67"/>
                  </a:lnTo>
                  <a:lnTo>
                    <a:pt x="93" y="69"/>
                  </a:lnTo>
                  <a:lnTo>
                    <a:pt x="93" y="92"/>
                  </a:lnTo>
                  <a:lnTo>
                    <a:pt x="79" y="94"/>
                  </a:lnTo>
                  <a:lnTo>
                    <a:pt x="64" y="59"/>
                  </a:lnTo>
                  <a:lnTo>
                    <a:pt x="54" y="61"/>
                  </a:lnTo>
                  <a:lnTo>
                    <a:pt x="45" y="63"/>
                  </a:lnTo>
                  <a:lnTo>
                    <a:pt x="33" y="92"/>
                  </a:lnTo>
                  <a:lnTo>
                    <a:pt x="0" y="98"/>
                  </a:lnTo>
                  <a:lnTo>
                    <a:pt x="4" y="94"/>
                  </a:lnTo>
                  <a:lnTo>
                    <a:pt x="4" y="54"/>
                  </a:lnTo>
                  <a:lnTo>
                    <a:pt x="54" y="23"/>
                  </a:lnTo>
                  <a:lnTo>
                    <a:pt x="93" y="0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3" name="Freeform 339"/>
            <p:cNvSpPr>
              <a:spLocks noEditPoints="1"/>
            </p:cNvSpPr>
            <p:nvPr/>
          </p:nvSpPr>
          <p:spPr bwMode="auto">
            <a:xfrm>
              <a:off x="1456" y="4052"/>
              <a:ext cx="675" cy="630"/>
            </a:xfrm>
            <a:custGeom>
              <a:avLst/>
              <a:gdLst/>
              <a:ahLst/>
              <a:cxnLst>
                <a:cxn ang="0">
                  <a:pos x="93" y="73"/>
                </a:cxn>
                <a:cxn ang="0">
                  <a:pos x="139" y="71"/>
                </a:cxn>
                <a:cxn ang="0">
                  <a:pos x="123" y="84"/>
                </a:cxn>
                <a:cxn ang="0">
                  <a:pos x="0" y="171"/>
                </a:cxn>
                <a:cxn ang="0">
                  <a:pos x="54" y="65"/>
                </a:cxn>
                <a:cxn ang="0">
                  <a:pos x="85" y="21"/>
                </a:cxn>
                <a:cxn ang="0">
                  <a:pos x="122" y="21"/>
                </a:cxn>
                <a:cxn ang="0">
                  <a:pos x="97" y="53"/>
                </a:cxn>
                <a:cxn ang="0">
                  <a:pos x="245" y="44"/>
                </a:cxn>
                <a:cxn ang="0">
                  <a:pos x="300" y="26"/>
                </a:cxn>
                <a:cxn ang="0">
                  <a:pos x="306" y="38"/>
                </a:cxn>
                <a:cxn ang="0">
                  <a:pos x="321" y="71"/>
                </a:cxn>
                <a:cxn ang="0">
                  <a:pos x="500" y="113"/>
                </a:cxn>
                <a:cxn ang="0">
                  <a:pos x="637" y="201"/>
                </a:cxn>
                <a:cxn ang="0">
                  <a:pos x="646" y="272"/>
                </a:cxn>
                <a:cxn ang="0">
                  <a:pos x="652" y="324"/>
                </a:cxn>
                <a:cxn ang="0">
                  <a:pos x="660" y="384"/>
                </a:cxn>
                <a:cxn ang="0">
                  <a:pos x="664" y="436"/>
                </a:cxn>
                <a:cxn ang="0">
                  <a:pos x="666" y="459"/>
                </a:cxn>
                <a:cxn ang="0">
                  <a:pos x="675" y="509"/>
                </a:cxn>
                <a:cxn ang="0">
                  <a:pos x="535" y="488"/>
                </a:cxn>
                <a:cxn ang="0">
                  <a:pos x="518" y="470"/>
                </a:cxn>
                <a:cxn ang="0">
                  <a:pos x="435" y="518"/>
                </a:cxn>
                <a:cxn ang="0">
                  <a:pos x="379" y="615"/>
                </a:cxn>
                <a:cxn ang="0">
                  <a:pos x="298" y="618"/>
                </a:cxn>
                <a:cxn ang="0">
                  <a:pos x="258" y="607"/>
                </a:cxn>
                <a:cxn ang="0">
                  <a:pos x="204" y="578"/>
                </a:cxn>
                <a:cxn ang="0">
                  <a:pos x="177" y="503"/>
                </a:cxn>
                <a:cxn ang="0">
                  <a:pos x="152" y="467"/>
                </a:cxn>
                <a:cxn ang="0">
                  <a:pos x="139" y="405"/>
                </a:cxn>
                <a:cxn ang="0">
                  <a:pos x="183" y="420"/>
                </a:cxn>
                <a:cxn ang="0">
                  <a:pos x="212" y="297"/>
                </a:cxn>
                <a:cxn ang="0">
                  <a:pos x="193" y="251"/>
                </a:cxn>
                <a:cxn ang="0">
                  <a:pos x="183" y="222"/>
                </a:cxn>
                <a:cxn ang="0">
                  <a:pos x="193" y="126"/>
                </a:cxn>
                <a:cxn ang="0">
                  <a:pos x="200" y="109"/>
                </a:cxn>
                <a:cxn ang="0">
                  <a:pos x="241" y="121"/>
                </a:cxn>
                <a:cxn ang="0">
                  <a:pos x="248" y="134"/>
                </a:cxn>
                <a:cxn ang="0">
                  <a:pos x="271" y="113"/>
                </a:cxn>
                <a:cxn ang="0">
                  <a:pos x="212" y="76"/>
                </a:cxn>
                <a:cxn ang="0">
                  <a:pos x="171" y="48"/>
                </a:cxn>
                <a:cxn ang="0">
                  <a:pos x="181" y="7"/>
                </a:cxn>
                <a:cxn ang="0">
                  <a:pos x="221" y="0"/>
                </a:cxn>
              </a:cxnLst>
              <a:rect l="0" t="0" r="r" b="b"/>
              <a:pathLst>
                <a:path w="675" h="630">
                  <a:moveTo>
                    <a:pt x="97" y="53"/>
                  </a:moveTo>
                  <a:lnTo>
                    <a:pt x="93" y="73"/>
                  </a:lnTo>
                  <a:lnTo>
                    <a:pt x="118" y="73"/>
                  </a:lnTo>
                  <a:lnTo>
                    <a:pt x="139" y="71"/>
                  </a:lnTo>
                  <a:lnTo>
                    <a:pt x="131" y="92"/>
                  </a:lnTo>
                  <a:lnTo>
                    <a:pt x="123" y="84"/>
                  </a:lnTo>
                  <a:lnTo>
                    <a:pt x="116" y="90"/>
                  </a:lnTo>
                  <a:lnTo>
                    <a:pt x="0" y="171"/>
                  </a:lnTo>
                  <a:lnTo>
                    <a:pt x="37" y="98"/>
                  </a:lnTo>
                  <a:lnTo>
                    <a:pt x="54" y="65"/>
                  </a:lnTo>
                  <a:lnTo>
                    <a:pt x="87" y="46"/>
                  </a:lnTo>
                  <a:lnTo>
                    <a:pt x="85" y="21"/>
                  </a:lnTo>
                  <a:lnTo>
                    <a:pt x="100" y="19"/>
                  </a:lnTo>
                  <a:lnTo>
                    <a:pt x="122" y="21"/>
                  </a:lnTo>
                  <a:lnTo>
                    <a:pt x="123" y="44"/>
                  </a:lnTo>
                  <a:lnTo>
                    <a:pt x="97" y="53"/>
                  </a:lnTo>
                  <a:close/>
                  <a:moveTo>
                    <a:pt x="246" y="7"/>
                  </a:moveTo>
                  <a:lnTo>
                    <a:pt x="245" y="44"/>
                  </a:lnTo>
                  <a:lnTo>
                    <a:pt x="291" y="30"/>
                  </a:lnTo>
                  <a:lnTo>
                    <a:pt x="300" y="26"/>
                  </a:lnTo>
                  <a:lnTo>
                    <a:pt x="302" y="30"/>
                  </a:lnTo>
                  <a:lnTo>
                    <a:pt x="306" y="38"/>
                  </a:lnTo>
                  <a:lnTo>
                    <a:pt x="310" y="48"/>
                  </a:lnTo>
                  <a:lnTo>
                    <a:pt x="321" y="71"/>
                  </a:lnTo>
                  <a:lnTo>
                    <a:pt x="450" y="63"/>
                  </a:lnTo>
                  <a:lnTo>
                    <a:pt x="500" y="113"/>
                  </a:lnTo>
                  <a:lnTo>
                    <a:pt x="502" y="174"/>
                  </a:lnTo>
                  <a:lnTo>
                    <a:pt x="637" y="201"/>
                  </a:lnTo>
                  <a:lnTo>
                    <a:pt x="644" y="255"/>
                  </a:lnTo>
                  <a:lnTo>
                    <a:pt x="646" y="272"/>
                  </a:lnTo>
                  <a:lnTo>
                    <a:pt x="650" y="299"/>
                  </a:lnTo>
                  <a:lnTo>
                    <a:pt x="652" y="324"/>
                  </a:lnTo>
                  <a:lnTo>
                    <a:pt x="658" y="361"/>
                  </a:lnTo>
                  <a:lnTo>
                    <a:pt x="660" y="384"/>
                  </a:lnTo>
                  <a:lnTo>
                    <a:pt x="664" y="422"/>
                  </a:lnTo>
                  <a:lnTo>
                    <a:pt x="664" y="436"/>
                  </a:lnTo>
                  <a:lnTo>
                    <a:pt x="666" y="457"/>
                  </a:lnTo>
                  <a:lnTo>
                    <a:pt x="666" y="459"/>
                  </a:lnTo>
                  <a:lnTo>
                    <a:pt x="669" y="486"/>
                  </a:lnTo>
                  <a:lnTo>
                    <a:pt x="675" y="509"/>
                  </a:lnTo>
                  <a:lnTo>
                    <a:pt x="550" y="509"/>
                  </a:lnTo>
                  <a:lnTo>
                    <a:pt x="535" y="488"/>
                  </a:lnTo>
                  <a:lnTo>
                    <a:pt x="533" y="486"/>
                  </a:lnTo>
                  <a:lnTo>
                    <a:pt x="518" y="470"/>
                  </a:lnTo>
                  <a:lnTo>
                    <a:pt x="466" y="492"/>
                  </a:lnTo>
                  <a:lnTo>
                    <a:pt x="435" y="518"/>
                  </a:lnTo>
                  <a:lnTo>
                    <a:pt x="412" y="592"/>
                  </a:lnTo>
                  <a:lnTo>
                    <a:pt x="379" y="615"/>
                  </a:lnTo>
                  <a:lnTo>
                    <a:pt x="318" y="607"/>
                  </a:lnTo>
                  <a:lnTo>
                    <a:pt x="298" y="618"/>
                  </a:lnTo>
                  <a:lnTo>
                    <a:pt x="279" y="630"/>
                  </a:lnTo>
                  <a:lnTo>
                    <a:pt x="258" y="607"/>
                  </a:lnTo>
                  <a:lnTo>
                    <a:pt x="216" y="616"/>
                  </a:lnTo>
                  <a:lnTo>
                    <a:pt x="204" y="578"/>
                  </a:lnTo>
                  <a:lnTo>
                    <a:pt x="223" y="555"/>
                  </a:lnTo>
                  <a:lnTo>
                    <a:pt x="177" y="503"/>
                  </a:lnTo>
                  <a:lnTo>
                    <a:pt x="179" y="467"/>
                  </a:lnTo>
                  <a:lnTo>
                    <a:pt x="152" y="467"/>
                  </a:lnTo>
                  <a:lnTo>
                    <a:pt x="141" y="413"/>
                  </a:lnTo>
                  <a:lnTo>
                    <a:pt x="139" y="405"/>
                  </a:lnTo>
                  <a:lnTo>
                    <a:pt x="150" y="409"/>
                  </a:lnTo>
                  <a:lnTo>
                    <a:pt x="183" y="420"/>
                  </a:lnTo>
                  <a:lnTo>
                    <a:pt x="204" y="340"/>
                  </a:lnTo>
                  <a:lnTo>
                    <a:pt x="212" y="297"/>
                  </a:lnTo>
                  <a:lnTo>
                    <a:pt x="208" y="290"/>
                  </a:lnTo>
                  <a:lnTo>
                    <a:pt x="193" y="251"/>
                  </a:lnTo>
                  <a:lnTo>
                    <a:pt x="189" y="242"/>
                  </a:lnTo>
                  <a:lnTo>
                    <a:pt x="183" y="222"/>
                  </a:lnTo>
                  <a:lnTo>
                    <a:pt x="196" y="138"/>
                  </a:lnTo>
                  <a:lnTo>
                    <a:pt x="193" y="126"/>
                  </a:lnTo>
                  <a:lnTo>
                    <a:pt x="187" y="113"/>
                  </a:lnTo>
                  <a:lnTo>
                    <a:pt x="200" y="109"/>
                  </a:lnTo>
                  <a:lnTo>
                    <a:pt x="233" y="109"/>
                  </a:lnTo>
                  <a:lnTo>
                    <a:pt x="241" y="121"/>
                  </a:lnTo>
                  <a:lnTo>
                    <a:pt x="245" y="124"/>
                  </a:lnTo>
                  <a:lnTo>
                    <a:pt x="248" y="134"/>
                  </a:lnTo>
                  <a:lnTo>
                    <a:pt x="258" y="126"/>
                  </a:lnTo>
                  <a:lnTo>
                    <a:pt x="271" y="113"/>
                  </a:lnTo>
                  <a:lnTo>
                    <a:pt x="252" y="78"/>
                  </a:lnTo>
                  <a:lnTo>
                    <a:pt x="212" y="76"/>
                  </a:lnTo>
                  <a:lnTo>
                    <a:pt x="179" y="78"/>
                  </a:lnTo>
                  <a:lnTo>
                    <a:pt x="171" y="48"/>
                  </a:lnTo>
                  <a:lnTo>
                    <a:pt x="154" y="17"/>
                  </a:lnTo>
                  <a:lnTo>
                    <a:pt x="181" y="7"/>
                  </a:lnTo>
                  <a:lnTo>
                    <a:pt x="218" y="0"/>
                  </a:lnTo>
                  <a:lnTo>
                    <a:pt x="221" y="0"/>
                  </a:lnTo>
                  <a:lnTo>
                    <a:pt x="246" y="7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4" name="Freeform 340"/>
            <p:cNvSpPr>
              <a:spLocks noEditPoints="1"/>
            </p:cNvSpPr>
            <p:nvPr/>
          </p:nvSpPr>
          <p:spPr bwMode="auto">
            <a:xfrm>
              <a:off x="1393" y="3354"/>
              <a:ext cx="1232" cy="899"/>
            </a:xfrm>
            <a:custGeom>
              <a:avLst/>
              <a:gdLst/>
              <a:ahLst/>
              <a:cxnLst>
                <a:cxn ang="0">
                  <a:pos x="283" y="698"/>
                </a:cxn>
                <a:cxn ang="0">
                  <a:pos x="1067" y="213"/>
                </a:cxn>
                <a:cxn ang="0">
                  <a:pos x="1117" y="273"/>
                </a:cxn>
                <a:cxn ang="0">
                  <a:pos x="1232" y="290"/>
                </a:cxn>
                <a:cxn ang="0">
                  <a:pos x="1180" y="350"/>
                </a:cxn>
                <a:cxn ang="0">
                  <a:pos x="1169" y="459"/>
                </a:cxn>
                <a:cxn ang="0">
                  <a:pos x="1194" y="571"/>
                </a:cxn>
                <a:cxn ang="0">
                  <a:pos x="1192" y="667"/>
                </a:cxn>
                <a:cxn ang="0">
                  <a:pos x="1115" y="721"/>
                </a:cxn>
                <a:cxn ang="0">
                  <a:pos x="1021" y="790"/>
                </a:cxn>
                <a:cxn ang="0">
                  <a:pos x="879" y="836"/>
                </a:cxn>
                <a:cxn ang="0">
                  <a:pos x="784" y="844"/>
                </a:cxn>
                <a:cxn ang="0">
                  <a:pos x="694" y="851"/>
                </a:cxn>
                <a:cxn ang="0">
                  <a:pos x="563" y="811"/>
                </a:cxn>
                <a:cxn ang="0">
                  <a:pos x="373" y="746"/>
                </a:cxn>
                <a:cxn ang="0">
                  <a:pos x="363" y="724"/>
                </a:cxn>
                <a:cxn ang="0">
                  <a:pos x="488" y="625"/>
                </a:cxn>
                <a:cxn ang="0">
                  <a:pos x="488" y="578"/>
                </a:cxn>
                <a:cxn ang="0">
                  <a:pos x="369" y="655"/>
                </a:cxn>
                <a:cxn ang="0">
                  <a:pos x="283" y="661"/>
                </a:cxn>
                <a:cxn ang="0">
                  <a:pos x="198" y="684"/>
                </a:cxn>
                <a:cxn ang="0">
                  <a:pos x="148" y="680"/>
                </a:cxn>
                <a:cxn ang="0">
                  <a:pos x="65" y="680"/>
                </a:cxn>
                <a:cxn ang="0">
                  <a:pos x="48" y="642"/>
                </a:cxn>
                <a:cxn ang="0">
                  <a:pos x="150" y="625"/>
                </a:cxn>
                <a:cxn ang="0">
                  <a:pos x="146" y="594"/>
                </a:cxn>
                <a:cxn ang="0">
                  <a:pos x="100" y="575"/>
                </a:cxn>
                <a:cxn ang="0">
                  <a:pos x="0" y="609"/>
                </a:cxn>
                <a:cxn ang="0">
                  <a:pos x="33" y="563"/>
                </a:cxn>
                <a:cxn ang="0">
                  <a:pos x="29" y="490"/>
                </a:cxn>
                <a:cxn ang="0">
                  <a:pos x="194" y="421"/>
                </a:cxn>
                <a:cxn ang="0">
                  <a:pos x="246" y="402"/>
                </a:cxn>
                <a:cxn ang="0">
                  <a:pos x="338" y="330"/>
                </a:cxn>
                <a:cxn ang="0">
                  <a:pos x="323" y="281"/>
                </a:cxn>
                <a:cxn ang="0">
                  <a:pos x="486" y="150"/>
                </a:cxn>
                <a:cxn ang="0">
                  <a:pos x="531" y="156"/>
                </a:cxn>
                <a:cxn ang="0">
                  <a:pos x="542" y="202"/>
                </a:cxn>
                <a:cxn ang="0">
                  <a:pos x="623" y="111"/>
                </a:cxn>
                <a:cxn ang="0">
                  <a:pos x="656" y="138"/>
                </a:cxn>
                <a:cxn ang="0">
                  <a:pos x="752" y="102"/>
                </a:cxn>
                <a:cxn ang="0">
                  <a:pos x="798" y="33"/>
                </a:cxn>
                <a:cxn ang="0">
                  <a:pos x="819" y="169"/>
                </a:cxn>
                <a:cxn ang="0">
                  <a:pos x="867" y="144"/>
                </a:cxn>
                <a:cxn ang="0">
                  <a:pos x="950" y="131"/>
                </a:cxn>
                <a:cxn ang="0">
                  <a:pos x="963" y="6"/>
                </a:cxn>
                <a:cxn ang="0">
                  <a:pos x="1048" y="77"/>
                </a:cxn>
                <a:cxn ang="0">
                  <a:pos x="1032" y="148"/>
                </a:cxn>
              </a:cxnLst>
              <a:rect l="0" t="0" r="r" b="b"/>
              <a:pathLst>
                <a:path w="1232" h="899">
                  <a:moveTo>
                    <a:pt x="284" y="698"/>
                  </a:moveTo>
                  <a:lnTo>
                    <a:pt x="281" y="698"/>
                  </a:lnTo>
                  <a:lnTo>
                    <a:pt x="283" y="698"/>
                  </a:lnTo>
                  <a:lnTo>
                    <a:pt x="284" y="698"/>
                  </a:lnTo>
                  <a:close/>
                  <a:moveTo>
                    <a:pt x="1032" y="148"/>
                  </a:moveTo>
                  <a:lnTo>
                    <a:pt x="1067" y="213"/>
                  </a:lnTo>
                  <a:lnTo>
                    <a:pt x="1063" y="252"/>
                  </a:lnTo>
                  <a:lnTo>
                    <a:pt x="1080" y="275"/>
                  </a:lnTo>
                  <a:lnTo>
                    <a:pt x="1117" y="273"/>
                  </a:lnTo>
                  <a:lnTo>
                    <a:pt x="1125" y="271"/>
                  </a:lnTo>
                  <a:lnTo>
                    <a:pt x="1138" y="275"/>
                  </a:lnTo>
                  <a:lnTo>
                    <a:pt x="1232" y="290"/>
                  </a:lnTo>
                  <a:lnTo>
                    <a:pt x="1225" y="300"/>
                  </a:lnTo>
                  <a:lnTo>
                    <a:pt x="1190" y="336"/>
                  </a:lnTo>
                  <a:lnTo>
                    <a:pt x="1180" y="350"/>
                  </a:lnTo>
                  <a:lnTo>
                    <a:pt x="1152" y="390"/>
                  </a:lnTo>
                  <a:lnTo>
                    <a:pt x="1157" y="407"/>
                  </a:lnTo>
                  <a:lnTo>
                    <a:pt x="1169" y="459"/>
                  </a:lnTo>
                  <a:lnTo>
                    <a:pt x="1180" y="509"/>
                  </a:lnTo>
                  <a:lnTo>
                    <a:pt x="1186" y="540"/>
                  </a:lnTo>
                  <a:lnTo>
                    <a:pt x="1194" y="571"/>
                  </a:lnTo>
                  <a:lnTo>
                    <a:pt x="1204" y="626"/>
                  </a:lnTo>
                  <a:lnTo>
                    <a:pt x="1211" y="655"/>
                  </a:lnTo>
                  <a:lnTo>
                    <a:pt x="1192" y="667"/>
                  </a:lnTo>
                  <a:lnTo>
                    <a:pt x="1177" y="674"/>
                  </a:lnTo>
                  <a:lnTo>
                    <a:pt x="1136" y="705"/>
                  </a:lnTo>
                  <a:lnTo>
                    <a:pt x="1115" y="721"/>
                  </a:lnTo>
                  <a:lnTo>
                    <a:pt x="1075" y="749"/>
                  </a:lnTo>
                  <a:lnTo>
                    <a:pt x="1056" y="763"/>
                  </a:lnTo>
                  <a:lnTo>
                    <a:pt x="1021" y="790"/>
                  </a:lnTo>
                  <a:lnTo>
                    <a:pt x="973" y="824"/>
                  </a:lnTo>
                  <a:lnTo>
                    <a:pt x="907" y="832"/>
                  </a:lnTo>
                  <a:lnTo>
                    <a:pt x="879" y="836"/>
                  </a:lnTo>
                  <a:lnTo>
                    <a:pt x="848" y="838"/>
                  </a:lnTo>
                  <a:lnTo>
                    <a:pt x="815" y="840"/>
                  </a:lnTo>
                  <a:lnTo>
                    <a:pt x="784" y="844"/>
                  </a:lnTo>
                  <a:lnTo>
                    <a:pt x="746" y="847"/>
                  </a:lnTo>
                  <a:lnTo>
                    <a:pt x="736" y="847"/>
                  </a:lnTo>
                  <a:lnTo>
                    <a:pt x="694" y="851"/>
                  </a:lnTo>
                  <a:lnTo>
                    <a:pt x="700" y="899"/>
                  </a:lnTo>
                  <a:lnTo>
                    <a:pt x="565" y="872"/>
                  </a:lnTo>
                  <a:lnTo>
                    <a:pt x="563" y="811"/>
                  </a:lnTo>
                  <a:lnTo>
                    <a:pt x="513" y="761"/>
                  </a:lnTo>
                  <a:lnTo>
                    <a:pt x="384" y="769"/>
                  </a:lnTo>
                  <a:lnTo>
                    <a:pt x="373" y="746"/>
                  </a:lnTo>
                  <a:lnTo>
                    <a:pt x="369" y="736"/>
                  </a:lnTo>
                  <a:lnTo>
                    <a:pt x="365" y="728"/>
                  </a:lnTo>
                  <a:lnTo>
                    <a:pt x="363" y="724"/>
                  </a:lnTo>
                  <a:lnTo>
                    <a:pt x="404" y="703"/>
                  </a:lnTo>
                  <a:lnTo>
                    <a:pt x="419" y="665"/>
                  </a:lnTo>
                  <a:lnTo>
                    <a:pt x="488" y="625"/>
                  </a:lnTo>
                  <a:lnTo>
                    <a:pt x="502" y="596"/>
                  </a:lnTo>
                  <a:lnTo>
                    <a:pt x="498" y="592"/>
                  </a:lnTo>
                  <a:lnTo>
                    <a:pt x="488" y="578"/>
                  </a:lnTo>
                  <a:lnTo>
                    <a:pt x="454" y="600"/>
                  </a:lnTo>
                  <a:lnTo>
                    <a:pt x="392" y="621"/>
                  </a:lnTo>
                  <a:lnTo>
                    <a:pt x="369" y="655"/>
                  </a:lnTo>
                  <a:lnTo>
                    <a:pt x="325" y="671"/>
                  </a:lnTo>
                  <a:lnTo>
                    <a:pt x="290" y="657"/>
                  </a:lnTo>
                  <a:lnTo>
                    <a:pt x="283" y="661"/>
                  </a:lnTo>
                  <a:lnTo>
                    <a:pt x="271" y="667"/>
                  </a:lnTo>
                  <a:lnTo>
                    <a:pt x="223" y="696"/>
                  </a:lnTo>
                  <a:lnTo>
                    <a:pt x="198" y="684"/>
                  </a:lnTo>
                  <a:lnTo>
                    <a:pt x="234" y="638"/>
                  </a:lnTo>
                  <a:lnTo>
                    <a:pt x="190" y="638"/>
                  </a:lnTo>
                  <a:lnTo>
                    <a:pt x="148" y="680"/>
                  </a:lnTo>
                  <a:lnTo>
                    <a:pt x="131" y="684"/>
                  </a:lnTo>
                  <a:lnTo>
                    <a:pt x="96" y="696"/>
                  </a:lnTo>
                  <a:lnTo>
                    <a:pt x="65" y="680"/>
                  </a:lnTo>
                  <a:lnTo>
                    <a:pt x="60" y="684"/>
                  </a:lnTo>
                  <a:lnTo>
                    <a:pt x="54" y="653"/>
                  </a:lnTo>
                  <a:lnTo>
                    <a:pt x="48" y="642"/>
                  </a:lnTo>
                  <a:lnTo>
                    <a:pt x="54" y="640"/>
                  </a:lnTo>
                  <a:lnTo>
                    <a:pt x="77" y="630"/>
                  </a:lnTo>
                  <a:lnTo>
                    <a:pt x="150" y="625"/>
                  </a:lnTo>
                  <a:lnTo>
                    <a:pt x="188" y="625"/>
                  </a:lnTo>
                  <a:lnTo>
                    <a:pt x="194" y="607"/>
                  </a:lnTo>
                  <a:lnTo>
                    <a:pt x="146" y="594"/>
                  </a:lnTo>
                  <a:lnTo>
                    <a:pt x="150" y="575"/>
                  </a:lnTo>
                  <a:lnTo>
                    <a:pt x="131" y="561"/>
                  </a:lnTo>
                  <a:lnTo>
                    <a:pt x="100" y="575"/>
                  </a:lnTo>
                  <a:lnTo>
                    <a:pt x="83" y="586"/>
                  </a:lnTo>
                  <a:lnTo>
                    <a:pt x="19" y="603"/>
                  </a:lnTo>
                  <a:lnTo>
                    <a:pt x="0" y="609"/>
                  </a:lnTo>
                  <a:lnTo>
                    <a:pt x="4" y="594"/>
                  </a:lnTo>
                  <a:lnTo>
                    <a:pt x="8" y="567"/>
                  </a:lnTo>
                  <a:lnTo>
                    <a:pt x="33" y="563"/>
                  </a:lnTo>
                  <a:lnTo>
                    <a:pt x="13" y="515"/>
                  </a:lnTo>
                  <a:lnTo>
                    <a:pt x="35" y="507"/>
                  </a:lnTo>
                  <a:lnTo>
                    <a:pt x="29" y="490"/>
                  </a:lnTo>
                  <a:lnTo>
                    <a:pt x="152" y="407"/>
                  </a:lnTo>
                  <a:lnTo>
                    <a:pt x="183" y="423"/>
                  </a:lnTo>
                  <a:lnTo>
                    <a:pt x="194" y="421"/>
                  </a:lnTo>
                  <a:lnTo>
                    <a:pt x="198" y="419"/>
                  </a:lnTo>
                  <a:lnTo>
                    <a:pt x="244" y="404"/>
                  </a:lnTo>
                  <a:lnTo>
                    <a:pt x="246" y="402"/>
                  </a:lnTo>
                  <a:lnTo>
                    <a:pt x="298" y="386"/>
                  </a:lnTo>
                  <a:lnTo>
                    <a:pt x="329" y="404"/>
                  </a:lnTo>
                  <a:lnTo>
                    <a:pt x="338" y="330"/>
                  </a:lnTo>
                  <a:lnTo>
                    <a:pt x="323" y="315"/>
                  </a:lnTo>
                  <a:lnTo>
                    <a:pt x="309" y="305"/>
                  </a:lnTo>
                  <a:lnTo>
                    <a:pt x="323" y="281"/>
                  </a:lnTo>
                  <a:lnTo>
                    <a:pt x="363" y="198"/>
                  </a:lnTo>
                  <a:lnTo>
                    <a:pt x="431" y="196"/>
                  </a:lnTo>
                  <a:lnTo>
                    <a:pt x="486" y="150"/>
                  </a:lnTo>
                  <a:lnTo>
                    <a:pt x="494" y="142"/>
                  </a:lnTo>
                  <a:lnTo>
                    <a:pt x="498" y="144"/>
                  </a:lnTo>
                  <a:lnTo>
                    <a:pt x="531" y="156"/>
                  </a:lnTo>
                  <a:lnTo>
                    <a:pt x="538" y="159"/>
                  </a:lnTo>
                  <a:lnTo>
                    <a:pt x="542" y="159"/>
                  </a:lnTo>
                  <a:lnTo>
                    <a:pt x="542" y="202"/>
                  </a:lnTo>
                  <a:lnTo>
                    <a:pt x="611" y="144"/>
                  </a:lnTo>
                  <a:lnTo>
                    <a:pt x="617" y="133"/>
                  </a:lnTo>
                  <a:lnTo>
                    <a:pt x="623" y="111"/>
                  </a:lnTo>
                  <a:lnTo>
                    <a:pt x="633" y="121"/>
                  </a:lnTo>
                  <a:lnTo>
                    <a:pt x="638" y="127"/>
                  </a:lnTo>
                  <a:lnTo>
                    <a:pt x="656" y="138"/>
                  </a:lnTo>
                  <a:lnTo>
                    <a:pt x="671" y="133"/>
                  </a:lnTo>
                  <a:lnTo>
                    <a:pt x="673" y="133"/>
                  </a:lnTo>
                  <a:lnTo>
                    <a:pt x="752" y="102"/>
                  </a:lnTo>
                  <a:lnTo>
                    <a:pt x="752" y="81"/>
                  </a:lnTo>
                  <a:lnTo>
                    <a:pt x="752" y="65"/>
                  </a:lnTo>
                  <a:lnTo>
                    <a:pt x="798" y="33"/>
                  </a:lnTo>
                  <a:lnTo>
                    <a:pt x="806" y="81"/>
                  </a:lnTo>
                  <a:lnTo>
                    <a:pt x="817" y="167"/>
                  </a:lnTo>
                  <a:lnTo>
                    <a:pt x="819" y="169"/>
                  </a:lnTo>
                  <a:lnTo>
                    <a:pt x="832" y="173"/>
                  </a:lnTo>
                  <a:lnTo>
                    <a:pt x="838" y="177"/>
                  </a:lnTo>
                  <a:lnTo>
                    <a:pt x="867" y="144"/>
                  </a:lnTo>
                  <a:lnTo>
                    <a:pt x="890" y="163"/>
                  </a:lnTo>
                  <a:lnTo>
                    <a:pt x="902" y="138"/>
                  </a:lnTo>
                  <a:lnTo>
                    <a:pt x="950" y="131"/>
                  </a:lnTo>
                  <a:lnTo>
                    <a:pt x="948" y="81"/>
                  </a:lnTo>
                  <a:lnTo>
                    <a:pt x="944" y="8"/>
                  </a:lnTo>
                  <a:lnTo>
                    <a:pt x="963" y="6"/>
                  </a:lnTo>
                  <a:lnTo>
                    <a:pt x="1036" y="0"/>
                  </a:lnTo>
                  <a:lnTo>
                    <a:pt x="1061" y="54"/>
                  </a:lnTo>
                  <a:lnTo>
                    <a:pt x="1048" y="77"/>
                  </a:lnTo>
                  <a:lnTo>
                    <a:pt x="1046" y="81"/>
                  </a:lnTo>
                  <a:lnTo>
                    <a:pt x="1032" y="106"/>
                  </a:lnTo>
                  <a:lnTo>
                    <a:pt x="1032" y="148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5" name="Freeform 341"/>
            <p:cNvSpPr>
              <a:spLocks noEditPoints="1"/>
            </p:cNvSpPr>
            <p:nvPr/>
          </p:nvSpPr>
          <p:spPr bwMode="auto">
            <a:xfrm>
              <a:off x="2485" y="1449"/>
              <a:ext cx="640" cy="904"/>
            </a:xfrm>
            <a:custGeom>
              <a:avLst/>
              <a:gdLst/>
              <a:ahLst/>
              <a:cxnLst>
                <a:cxn ang="0">
                  <a:pos x="267" y="269"/>
                </a:cxn>
                <a:cxn ang="0">
                  <a:pos x="210" y="283"/>
                </a:cxn>
                <a:cxn ang="0">
                  <a:pos x="158" y="323"/>
                </a:cxn>
                <a:cxn ang="0">
                  <a:pos x="138" y="283"/>
                </a:cxn>
                <a:cxn ang="0">
                  <a:pos x="198" y="258"/>
                </a:cxn>
                <a:cxn ang="0">
                  <a:pos x="352" y="71"/>
                </a:cxn>
                <a:cxn ang="0">
                  <a:pos x="365" y="143"/>
                </a:cxn>
                <a:cxn ang="0">
                  <a:pos x="335" y="181"/>
                </a:cxn>
                <a:cxn ang="0">
                  <a:pos x="313" y="208"/>
                </a:cxn>
                <a:cxn ang="0">
                  <a:pos x="340" y="242"/>
                </a:cxn>
                <a:cxn ang="0">
                  <a:pos x="383" y="298"/>
                </a:cxn>
                <a:cxn ang="0">
                  <a:pos x="404" y="417"/>
                </a:cxn>
                <a:cxn ang="0">
                  <a:pos x="461" y="610"/>
                </a:cxn>
                <a:cxn ang="0">
                  <a:pos x="529" y="633"/>
                </a:cxn>
                <a:cxn ang="0">
                  <a:pos x="585" y="700"/>
                </a:cxn>
                <a:cxn ang="0">
                  <a:pos x="623" y="796"/>
                </a:cxn>
                <a:cxn ang="0">
                  <a:pos x="586" y="871"/>
                </a:cxn>
                <a:cxn ang="0">
                  <a:pos x="567" y="900"/>
                </a:cxn>
                <a:cxn ang="0">
                  <a:pos x="440" y="769"/>
                </a:cxn>
                <a:cxn ang="0">
                  <a:pos x="446" y="706"/>
                </a:cxn>
                <a:cxn ang="0">
                  <a:pos x="415" y="650"/>
                </a:cxn>
                <a:cxn ang="0">
                  <a:pos x="358" y="673"/>
                </a:cxn>
                <a:cxn ang="0">
                  <a:pos x="331" y="604"/>
                </a:cxn>
                <a:cxn ang="0">
                  <a:pos x="315" y="552"/>
                </a:cxn>
                <a:cxn ang="0">
                  <a:pos x="258" y="502"/>
                </a:cxn>
                <a:cxn ang="0">
                  <a:pos x="202" y="398"/>
                </a:cxn>
                <a:cxn ang="0">
                  <a:pos x="217" y="356"/>
                </a:cxn>
                <a:cxn ang="0">
                  <a:pos x="263" y="375"/>
                </a:cxn>
                <a:cxn ang="0">
                  <a:pos x="308" y="352"/>
                </a:cxn>
                <a:cxn ang="0">
                  <a:pos x="342" y="277"/>
                </a:cxn>
                <a:cxn ang="0">
                  <a:pos x="212" y="221"/>
                </a:cxn>
                <a:cxn ang="0">
                  <a:pos x="183" y="219"/>
                </a:cxn>
                <a:cxn ang="0">
                  <a:pos x="135" y="179"/>
                </a:cxn>
                <a:cxn ang="0">
                  <a:pos x="79" y="233"/>
                </a:cxn>
                <a:cxn ang="0">
                  <a:pos x="69" y="275"/>
                </a:cxn>
                <a:cxn ang="0">
                  <a:pos x="29" y="277"/>
                </a:cxn>
                <a:cxn ang="0">
                  <a:pos x="4" y="242"/>
                </a:cxn>
                <a:cxn ang="0">
                  <a:pos x="25" y="198"/>
                </a:cxn>
                <a:cxn ang="0">
                  <a:pos x="73" y="98"/>
                </a:cxn>
                <a:cxn ang="0">
                  <a:pos x="104" y="133"/>
                </a:cxn>
                <a:cxn ang="0">
                  <a:pos x="129" y="137"/>
                </a:cxn>
                <a:cxn ang="0">
                  <a:pos x="158" y="81"/>
                </a:cxn>
                <a:cxn ang="0">
                  <a:pos x="208" y="77"/>
                </a:cxn>
                <a:cxn ang="0">
                  <a:pos x="181" y="148"/>
                </a:cxn>
                <a:cxn ang="0">
                  <a:pos x="221" y="173"/>
                </a:cxn>
                <a:cxn ang="0">
                  <a:pos x="275" y="141"/>
                </a:cxn>
                <a:cxn ang="0">
                  <a:pos x="310" y="104"/>
                </a:cxn>
                <a:cxn ang="0">
                  <a:pos x="277" y="46"/>
                </a:cxn>
                <a:cxn ang="0">
                  <a:pos x="323" y="29"/>
                </a:cxn>
              </a:cxnLst>
              <a:rect l="0" t="0" r="r" b="b"/>
              <a:pathLst>
                <a:path w="640" h="904">
                  <a:moveTo>
                    <a:pt x="198" y="258"/>
                  </a:moveTo>
                  <a:lnTo>
                    <a:pt x="219" y="269"/>
                  </a:lnTo>
                  <a:lnTo>
                    <a:pt x="267" y="269"/>
                  </a:lnTo>
                  <a:lnTo>
                    <a:pt x="292" y="314"/>
                  </a:lnTo>
                  <a:lnTo>
                    <a:pt x="269" y="319"/>
                  </a:lnTo>
                  <a:lnTo>
                    <a:pt x="210" y="283"/>
                  </a:lnTo>
                  <a:lnTo>
                    <a:pt x="175" y="329"/>
                  </a:lnTo>
                  <a:lnTo>
                    <a:pt x="169" y="325"/>
                  </a:lnTo>
                  <a:lnTo>
                    <a:pt x="158" y="323"/>
                  </a:lnTo>
                  <a:lnTo>
                    <a:pt x="106" y="312"/>
                  </a:lnTo>
                  <a:lnTo>
                    <a:pt x="102" y="296"/>
                  </a:lnTo>
                  <a:lnTo>
                    <a:pt x="138" y="283"/>
                  </a:lnTo>
                  <a:lnTo>
                    <a:pt x="167" y="269"/>
                  </a:lnTo>
                  <a:lnTo>
                    <a:pt x="183" y="266"/>
                  </a:lnTo>
                  <a:lnTo>
                    <a:pt x="198" y="258"/>
                  </a:lnTo>
                  <a:close/>
                  <a:moveTo>
                    <a:pt x="356" y="16"/>
                  </a:moveTo>
                  <a:lnTo>
                    <a:pt x="338" y="56"/>
                  </a:lnTo>
                  <a:lnTo>
                    <a:pt x="352" y="71"/>
                  </a:lnTo>
                  <a:lnTo>
                    <a:pt x="363" y="81"/>
                  </a:lnTo>
                  <a:lnTo>
                    <a:pt x="362" y="121"/>
                  </a:lnTo>
                  <a:lnTo>
                    <a:pt x="365" y="143"/>
                  </a:lnTo>
                  <a:lnTo>
                    <a:pt x="367" y="146"/>
                  </a:lnTo>
                  <a:lnTo>
                    <a:pt x="340" y="175"/>
                  </a:lnTo>
                  <a:lnTo>
                    <a:pt x="335" y="181"/>
                  </a:lnTo>
                  <a:lnTo>
                    <a:pt x="312" y="192"/>
                  </a:lnTo>
                  <a:lnTo>
                    <a:pt x="304" y="194"/>
                  </a:lnTo>
                  <a:lnTo>
                    <a:pt x="313" y="208"/>
                  </a:lnTo>
                  <a:lnTo>
                    <a:pt x="327" y="223"/>
                  </a:lnTo>
                  <a:lnTo>
                    <a:pt x="337" y="237"/>
                  </a:lnTo>
                  <a:lnTo>
                    <a:pt x="340" y="242"/>
                  </a:lnTo>
                  <a:lnTo>
                    <a:pt x="363" y="269"/>
                  </a:lnTo>
                  <a:lnTo>
                    <a:pt x="373" y="281"/>
                  </a:lnTo>
                  <a:lnTo>
                    <a:pt x="383" y="298"/>
                  </a:lnTo>
                  <a:lnTo>
                    <a:pt x="408" y="337"/>
                  </a:lnTo>
                  <a:lnTo>
                    <a:pt x="392" y="340"/>
                  </a:lnTo>
                  <a:lnTo>
                    <a:pt x="404" y="417"/>
                  </a:lnTo>
                  <a:lnTo>
                    <a:pt x="383" y="460"/>
                  </a:lnTo>
                  <a:lnTo>
                    <a:pt x="429" y="498"/>
                  </a:lnTo>
                  <a:lnTo>
                    <a:pt x="461" y="610"/>
                  </a:lnTo>
                  <a:lnTo>
                    <a:pt x="510" y="588"/>
                  </a:lnTo>
                  <a:lnTo>
                    <a:pt x="544" y="619"/>
                  </a:lnTo>
                  <a:lnTo>
                    <a:pt x="529" y="633"/>
                  </a:lnTo>
                  <a:lnTo>
                    <a:pt x="563" y="665"/>
                  </a:lnTo>
                  <a:lnTo>
                    <a:pt x="558" y="686"/>
                  </a:lnTo>
                  <a:lnTo>
                    <a:pt x="585" y="700"/>
                  </a:lnTo>
                  <a:lnTo>
                    <a:pt x="606" y="684"/>
                  </a:lnTo>
                  <a:lnTo>
                    <a:pt x="640" y="754"/>
                  </a:lnTo>
                  <a:lnTo>
                    <a:pt x="623" y="796"/>
                  </a:lnTo>
                  <a:lnTo>
                    <a:pt x="611" y="823"/>
                  </a:lnTo>
                  <a:lnTo>
                    <a:pt x="588" y="869"/>
                  </a:lnTo>
                  <a:lnTo>
                    <a:pt x="586" y="871"/>
                  </a:lnTo>
                  <a:lnTo>
                    <a:pt x="571" y="902"/>
                  </a:lnTo>
                  <a:lnTo>
                    <a:pt x="571" y="904"/>
                  </a:lnTo>
                  <a:lnTo>
                    <a:pt x="567" y="900"/>
                  </a:lnTo>
                  <a:lnTo>
                    <a:pt x="521" y="854"/>
                  </a:lnTo>
                  <a:lnTo>
                    <a:pt x="469" y="798"/>
                  </a:lnTo>
                  <a:lnTo>
                    <a:pt x="440" y="769"/>
                  </a:lnTo>
                  <a:lnTo>
                    <a:pt x="436" y="763"/>
                  </a:lnTo>
                  <a:lnTo>
                    <a:pt x="444" y="723"/>
                  </a:lnTo>
                  <a:lnTo>
                    <a:pt x="446" y="706"/>
                  </a:lnTo>
                  <a:lnTo>
                    <a:pt x="423" y="694"/>
                  </a:lnTo>
                  <a:lnTo>
                    <a:pt x="396" y="679"/>
                  </a:lnTo>
                  <a:lnTo>
                    <a:pt x="415" y="650"/>
                  </a:lnTo>
                  <a:lnTo>
                    <a:pt x="396" y="665"/>
                  </a:lnTo>
                  <a:lnTo>
                    <a:pt x="390" y="640"/>
                  </a:lnTo>
                  <a:lnTo>
                    <a:pt x="358" y="673"/>
                  </a:lnTo>
                  <a:lnTo>
                    <a:pt x="356" y="648"/>
                  </a:lnTo>
                  <a:lnTo>
                    <a:pt x="350" y="610"/>
                  </a:lnTo>
                  <a:lnTo>
                    <a:pt x="331" y="604"/>
                  </a:lnTo>
                  <a:lnTo>
                    <a:pt x="327" y="602"/>
                  </a:lnTo>
                  <a:lnTo>
                    <a:pt x="292" y="588"/>
                  </a:lnTo>
                  <a:lnTo>
                    <a:pt x="315" y="552"/>
                  </a:lnTo>
                  <a:lnTo>
                    <a:pt x="292" y="529"/>
                  </a:lnTo>
                  <a:lnTo>
                    <a:pt x="269" y="504"/>
                  </a:lnTo>
                  <a:lnTo>
                    <a:pt x="258" y="502"/>
                  </a:lnTo>
                  <a:lnTo>
                    <a:pt x="229" y="496"/>
                  </a:lnTo>
                  <a:lnTo>
                    <a:pt x="240" y="471"/>
                  </a:lnTo>
                  <a:lnTo>
                    <a:pt x="202" y="398"/>
                  </a:lnTo>
                  <a:lnTo>
                    <a:pt x="237" y="385"/>
                  </a:lnTo>
                  <a:lnTo>
                    <a:pt x="217" y="360"/>
                  </a:lnTo>
                  <a:lnTo>
                    <a:pt x="217" y="356"/>
                  </a:lnTo>
                  <a:lnTo>
                    <a:pt x="231" y="354"/>
                  </a:lnTo>
                  <a:lnTo>
                    <a:pt x="262" y="371"/>
                  </a:lnTo>
                  <a:lnTo>
                    <a:pt x="263" y="375"/>
                  </a:lnTo>
                  <a:lnTo>
                    <a:pt x="285" y="414"/>
                  </a:lnTo>
                  <a:lnTo>
                    <a:pt x="312" y="389"/>
                  </a:lnTo>
                  <a:lnTo>
                    <a:pt x="308" y="352"/>
                  </a:lnTo>
                  <a:lnTo>
                    <a:pt x="331" y="329"/>
                  </a:lnTo>
                  <a:lnTo>
                    <a:pt x="350" y="306"/>
                  </a:lnTo>
                  <a:lnTo>
                    <a:pt x="342" y="277"/>
                  </a:lnTo>
                  <a:lnTo>
                    <a:pt x="312" y="246"/>
                  </a:lnTo>
                  <a:lnTo>
                    <a:pt x="262" y="225"/>
                  </a:lnTo>
                  <a:lnTo>
                    <a:pt x="212" y="221"/>
                  </a:lnTo>
                  <a:lnTo>
                    <a:pt x="196" y="219"/>
                  </a:lnTo>
                  <a:lnTo>
                    <a:pt x="194" y="219"/>
                  </a:lnTo>
                  <a:lnTo>
                    <a:pt x="183" y="219"/>
                  </a:lnTo>
                  <a:lnTo>
                    <a:pt x="169" y="219"/>
                  </a:lnTo>
                  <a:lnTo>
                    <a:pt x="152" y="217"/>
                  </a:lnTo>
                  <a:lnTo>
                    <a:pt x="135" y="179"/>
                  </a:lnTo>
                  <a:lnTo>
                    <a:pt x="112" y="208"/>
                  </a:lnTo>
                  <a:lnTo>
                    <a:pt x="81" y="229"/>
                  </a:lnTo>
                  <a:lnTo>
                    <a:pt x="79" y="233"/>
                  </a:lnTo>
                  <a:lnTo>
                    <a:pt x="65" y="256"/>
                  </a:lnTo>
                  <a:lnTo>
                    <a:pt x="67" y="267"/>
                  </a:lnTo>
                  <a:lnTo>
                    <a:pt x="69" y="275"/>
                  </a:lnTo>
                  <a:lnTo>
                    <a:pt x="71" y="292"/>
                  </a:lnTo>
                  <a:lnTo>
                    <a:pt x="42" y="281"/>
                  </a:lnTo>
                  <a:lnTo>
                    <a:pt x="29" y="277"/>
                  </a:lnTo>
                  <a:lnTo>
                    <a:pt x="17" y="275"/>
                  </a:lnTo>
                  <a:lnTo>
                    <a:pt x="10" y="262"/>
                  </a:lnTo>
                  <a:lnTo>
                    <a:pt x="4" y="242"/>
                  </a:lnTo>
                  <a:lnTo>
                    <a:pt x="0" y="231"/>
                  </a:lnTo>
                  <a:lnTo>
                    <a:pt x="4" y="217"/>
                  </a:lnTo>
                  <a:lnTo>
                    <a:pt x="25" y="198"/>
                  </a:lnTo>
                  <a:lnTo>
                    <a:pt x="35" y="160"/>
                  </a:lnTo>
                  <a:lnTo>
                    <a:pt x="54" y="123"/>
                  </a:lnTo>
                  <a:lnTo>
                    <a:pt x="73" y="98"/>
                  </a:lnTo>
                  <a:lnTo>
                    <a:pt x="92" y="91"/>
                  </a:lnTo>
                  <a:lnTo>
                    <a:pt x="98" y="116"/>
                  </a:lnTo>
                  <a:lnTo>
                    <a:pt x="104" y="133"/>
                  </a:lnTo>
                  <a:lnTo>
                    <a:pt x="106" y="139"/>
                  </a:lnTo>
                  <a:lnTo>
                    <a:pt x="113" y="139"/>
                  </a:lnTo>
                  <a:lnTo>
                    <a:pt x="129" y="137"/>
                  </a:lnTo>
                  <a:lnTo>
                    <a:pt x="144" y="110"/>
                  </a:lnTo>
                  <a:lnTo>
                    <a:pt x="152" y="94"/>
                  </a:lnTo>
                  <a:lnTo>
                    <a:pt x="158" y="81"/>
                  </a:lnTo>
                  <a:lnTo>
                    <a:pt x="158" y="50"/>
                  </a:lnTo>
                  <a:lnTo>
                    <a:pt x="183" y="52"/>
                  </a:lnTo>
                  <a:lnTo>
                    <a:pt x="208" y="77"/>
                  </a:lnTo>
                  <a:lnTo>
                    <a:pt x="208" y="83"/>
                  </a:lnTo>
                  <a:lnTo>
                    <a:pt x="210" y="118"/>
                  </a:lnTo>
                  <a:lnTo>
                    <a:pt x="181" y="148"/>
                  </a:lnTo>
                  <a:lnTo>
                    <a:pt x="173" y="173"/>
                  </a:lnTo>
                  <a:lnTo>
                    <a:pt x="204" y="179"/>
                  </a:lnTo>
                  <a:lnTo>
                    <a:pt x="221" y="173"/>
                  </a:lnTo>
                  <a:lnTo>
                    <a:pt x="225" y="171"/>
                  </a:lnTo>
                  <a:lnTo>
                    <a:pt x="246" y="162"/>
                  </a:lnTo>
                  <a:lnTo>
                    <a:pt x="275" y="141"/>
                  </a:lnTo>
                  <a:lnTo>
                    <a:pt x="287" y="133"/>
                  </a:lnTo>
                  <a:lnTo>
                    <a:pt x="298" y="121"/>
                  </a:lnTo>
                  <a:lnTo>
                    <a:pt x="310" y="104"/>
                  </a:lnTo>
                  <a:lnTo>
                    <a:pt x="302" y="73"/>
                  </a:lnTo>
                  <a:lnTo>
                    <a:pt x="279" y="48"/>
                  </a:lnTo>
                  <a:lnTo>
                    <a:pt x="277" y="46"/>
                  </a:lnTo>
                  <a:lnTo>
                    <a:pt x="279" y="44"/>
                  </a:lnTo>
                  <a:lnTo>
                    <a:pt x="287" y="27"/>
                  </a:lnTo>
                  <a:lnTo>
                    <a:pt x="323" y="29"/>
                  </a:lnTo>
                  <a:lnTo>
                    <a:pt x="323" y="0"/>
                  </a:lnTo>
                  <a:lnTo>
                    <a:pt x="356" y="16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6" name="Freeform 342"/>
            <p:cNvSpPr>
              <a:spLocks/>
            </p:cNvSpPr>
            <p:nvPr/>
          </p:nvSpPr>
          <p:spPr bwMode="auto">
            <a:xfrm>
              <a:off x="2789" y="1357"/>
              <a:ext cx="632" cy="846"/>
            </a:xfrm>
            <a:custGeom>
              <a:avLst/>
              <a:gdLst/>
              <a:ahLst/>
              <a:cxnLst>
                <a:cxn ang="0">
                  <a:pos x="552" y="371"/>
                </a:cxn>
                <a:cxn ang="0">
                  <a:pos x="502" y="415"/>
                </a:cxn>
                <a:cxn ang="0">
                  <a:pos x="413" y="519"/>
                </a:cxn>
                <a:cxn ang="0">
                  <a:pos x="382" y="657"/>
                </a:cxn>
                <a:cxn ang="0">
                  <a:pos x="350" y="801"/>
                </a:cxn>
                <a:cxn ang="0">
                  <a:pos x="254" y="778"/>
                </a:cxn>
                <a:cxn ang="0">
                  <a:pos x="206" y="680"/>
                </a:cxn>
                <a:cxn ang="0">
                  <a:pos x="100" y="509"/>
                </a:cxn>
                <a:cxn ang="0">
                  <a:pos x="69" y="373"/>
                </a:cxn>
                <a:cxn ang="0">
                  <a:pos x="23" y="315"/>
                </a:cxn>
                <a:cxn ang="0">
                  <a:pos x="31" y="273"/>
                </a:cxn>
                <a:cxn ang="0">
                  <a:pos x="58" y="213"/>
                </a:cxn>
                <a:cxn ang="0">
                  <a:pos x="52" y="108"/>
                </a:cxn>
                <a:cxn ang="0">
                  <a:pos x="33" y="42"/>
                </a:cxn>
                <a:cxn ang="0">
                  <a:pos x="84" y="87"/>
                </a:cxn>
                <a:cxn ang="0">
                  <a:pos x="104" y="131"/>
                </a:cxn>
                <a:cxn ang="0">
                  <a:pos x="92" y="275"/>
                </a:cxn>
                <a:cxn ang="0">
                  <a:pos x="127" y="361"/>
                </a:cxn>
                <a:cxn ang="0">
                  <a:pos x="152" y="506"/>
                </a:cxn>
                <a:cxn ang="0">
                  <a:pos x="231" y="571"/>
                </a:cxn>
                <a:cxn ang="0">
                  <a:pos x="306" y="621"/>
                </a:cxn>
                <a:cxn ang="0">
                  <a:pos x="279" y="561"/>
                </a:cxn>
                <a:cxn ang="0">
                  <a:pos x="184" y="504"/>
                </a:cxn>
                <a:cxn ang="0">
                  <a:pos x="184" y="411"/>
                </a:cxn>
                <a:cxn ang="0">
                  <a:pos x="171" y="338"/>
                </a:cxn>
                <a:cxn ang="0">
                  <a:pos x="252" y="459"/>
                </a:cxn>
                <a:cxn ang="0">
                  <a:pos x="279" y="444"/>
                </a:cxn>
                <a:cxn ang="0">
                  <a:pos x="223" y="356"/>
                </a:cxn>
                <a:cxn ang="0">
                  <a:pos x="296" y="419"/>
                </a:cxn>
                <a:cxn ang="0">
                  <a:pos x="296" y="381"/>
                </a:cxn>
                <a:cxn ang="0">
                  <a:pos x="267" y="325"/>
                </a:cxn>
                <a:cxn ang="0">
                  <a:pos x="279" y="221"/>
                </a:cxn>
                <a:cxn ang="0">
                  <a:pos x="350" y="288"/>
                </a:cxn>
                <a:cxn ang="0">
                  <a:pos x="379" y="254"/>
                </a:cxn>
                <a:cxn ang="0">
                  <a:pos x="292" y="196"/>
                </a:cxn>
                <a:cxn ang="0">
                  <a:pos x="252" y="231"/>
                </a:cxn>
                <a:cxn ang="0">
                  <a:pos x="192" y="225"/>
                </a:cxn>
                <a:cxn ang="0">
                  <a:pos x="244" y="167"/>
                </a:cxn>
                <a:cxn ang="0">
                  <a:pos x="298" y="148"/>
                </a:cxn>
                <a:cxn ang="0">
                  <a:pos x="332" y="150"/>
                </a:cxn>
                <a:cxn ang="0">
                  <a:pos x="273" y="67"/>
                </a:cxn>
                <a:cxn ang="0">
                  <a:pos x="134" y="83"/>
                </a:cxn>
                <a:cxn ang="0">
                  <a:pos x="209" y="44"/>
                </a:cxn>
                <a:cxn ang="0">
                  <a:pos x="177" y="17"/>
                </a:cxn>
                <a:cxn ang="0">
                  <a:pos x="171" y="0"/>
                </a:cxn>
                <a:cxn ang="0">
                  <a:pos x="254" y="58"/>
                </a:cxn>
                <a:cxn ang="0">
                  <a:pos x="311" y="110"/>
                </a:cxn>
                <a:cxn ang="0">
                  <a:pos x="375" y="161"/>
                </a:cxn>
                <a:cxn ang="0">
                  <a:pos x="506" y="200"/>
                </a:cxn>
              </a:cxnLst>
              <a:rect l="0" t="0" r="r" b="b"/>
              <a:pathLst>
                <a:path w="632" h="846">
                  <a:moveTo>
                    <a:pt x="632" y="304"/>
                  </a:moveTo>
                  <a:lnTo>
                    <a:pt x="598" y="331"/>
                  </a:lnTo>
                  <a:lnTo>
                    <a:pt x="567" y="358"/>
                  </a:lnTo>
                  <a:lnTo>
                    <a:pt x="552" y="371"/>
                  </a:lnTo>
                  <a:lnTo>
                    <a:pt x="523" y="392"/>
                  </a:lnTo>
                  <a:lnTo>
                    <a:pt x="523" y="394"/>
                  </a:lnTo>
                  <a:lnTo>
                    <a:pt x="507" y="409"/>
                  </a:lnTo>
                  <a:lnTo>
                    <a:pt x="502" y="415"/>
                  </a:lnTo>
                  <a:lnTo>
                    <a:pt x="463" y="448"/>
                  </a:lnTo>
                  <a:lnTo>
                    <a:pt x="442" y="469"/>
                  </a:lnTo>
                  <a:lnTo>
                    <a:pt x="419" y="492"/>
                  </a:lnTo>
                  <a:lnTo>
                    <a:pt x="413" y="519"/>
                  </a:lnTo>
                  <a:lnTo>
                    <a:pt x="404" y="559"/>
                  </a:lnTo>
                  <a:lnTo>
                    <a:pt x="398" y="582"/>
                  </a:lnTo>
                  <a:lnTo>
                    <a:pt x="392" y="611"/>
                  </a:lnTo>
                  <a:lnTo>
                    <a:pt x="382" y="657"/>
                  </a:lnTo>
                  <a:lnTo>
                    <a:pt x="373" y="686"/>
                  </a:lnTo>
                  <a:lnTo>
                    <a:pt x="365" y="727"/>
                  </a:lnTo>
                  <a:lnTo>
                    <a:pt x="357" y="761"/>
                  </a:lnTo>
                  <a:lnTo>
                    <a:pt x="350" y="801"/>
                  </a:lnTo>
                  <a:lnTo>
                    <a:pt x="336" y="846"/>
                  </a:lnTo>
                  <a:lnTo>
                    <a:pt x="302" y="776"/>
                  </a:lnTo>
                  <a:lnTo>
                    <a:pt x="281" y="792"/>
                  </a:lnTo>
                  <a:lnTo>
                    <a:pt x="254" y="778"/>
                  </a:lnTo>
                  <a:lnTo>
                    <a:pt x="259" y="757"/>
                  </a:lnTo>
                  <a:lnTo>
                    <a:pt x="225" y="725"/>
                  </a:lnTo>
                  <a:lnTo>
                    <a:pt x="240" y="711"/>
                  </a:lnTo>
                  <a:lnTo>
                    <a:pt x="206" y="680"/>
                  </a:lnTo>
                  <a:lnTo>
                    <a:pt x="157" y="702"/>
                  </a:lnTo>
                  <a:lnTo>
                    <a:pt x="125" y="590"/>
                  </a:lnTo>
                  <a:lnTo>
                    <a:pt x="79" y="552"/>
                  </a:lnTo>
                  <a:lnTo>
                    <a:pt x="100" y="509"/>
                  </a:lnTo>
                  <a:lnTo>
                    <a:pt x="88" y="432"/>
                  </a:lnTo>
                  <a:lnTo>
                    <a:pt x="104" y="429"/>
                  </a:lnTo>
                  <a:lnTo>
                    <a:pt x="79" y="390"/>
                  </a:lnTo>
                  <a:lnTo>
                    <a:pt x="69" y="373"/>
                  </a:lnTo>
                  <a:lnTo>
                    <a:pt x="59" y="361"/>
                  </a:lnTo>
                  <a:lnTo>
                    <a:pt x="36" y="334"/>
                  </a:lnTo>
                  <a:lnTo>
                    <a:pt x="33" y="329"/>
                  </a:lnTo>
                  <a:lnTo>
                    <a:pt x="23" y="315"/>
                  </a:lnTo>
                  <a:lnTo>
                    <a:pt x="9" y="300"/>
                  </a:lnTo>
                  <a:lnTo>
                    <a:pt x="0" y="286"/>
                  </a:lnTo>
                  <a:lnTo>
                    <a:pt x="8" y="284"/>
                  </a:lnTo>
                  <a:lnTo>
                    <a:pt x="31" y="273"/>
                  </a:lnTo>
                  <a:lnTo>
                    <a:pt x="36" y="267"/>
                  </a:lnTo>
                  <a:lnTo>
                    <a:pt x="63" y="238"/>
                  </a:lnTo>
                  <a:lnTo>
                    <a:pt x="61" y="235"/>
                  </a:lnTo>
                  <a:lnTo>
                    <a:pt x="58" y="213"/>
                  </a:lnTo>
                  <a:lnTo>
                    <a:pt x="59" y="173"/>
                  </a:lnTo>
                  <a:lnTo>
                    <a:pt x="48" y="163"/>
                  </a:lnTo>
                  <a:lnTo>
                    <a:pt x="34" y="148"/>
                  </a:lnTo>
                  <a:lnTo>
                    <a:pt x="52" y="108"/>
                  </a:lnTo>
                  <a:lnTo>
                    <a:pt x="19" y="92"/>
                  </a:lnTo>
                  <a:lnTo>
                    <a:pt x="17" y="77"/>
                  </a:lnTo>
                  <a:lnTo>
                    <a:pt x="17" y="37"/>
                  </a:lnTo>
                  <a:lnTo>
                    <a:pt x="33" y="42"/>
                  </a:lnTo>
                  <a:lnTo>
                    <a:pt x="63" y="54"/>
                  </a:lnTo>
                  <a:lnTo>
                    <a:pt x="67" y="58"/>
                  </a:lnTo>
                  <a:lnTo>
                    <a:pt x="83" y="83"/>
                  </a:lnTo>
                  <a:lnTo>
                    <a:pt x="84" y="87"/>
                  </a:lnTo>
                  <a:lnTo>
                    <a:pt x="84" y="92"/>
                  </a:lnTo>
                  <a:lnTo>
                    <a:pt x="77" y="121"/>
                  </a:lnTo>
                  <a:lnTo>
                    <a:pt x="69" y="152"/>
                  </a:lnTo>
                  <a:lnTo>
                    <a:pt x="104" y="131"/>
                  </a:lnTo>
                  <a:lnTo>
                    <a:pt x="115" y="173"/>
                  </a:lnTo>
                  <a:lnTo>
                    <a:pt x="100" y="225"/>
                  </a:lnTo>
                  <a:lnTo>
                    <a:pt x="94" y="260"/>
                  </a:lnTo>
                  <a:lnTo>
                    <a:pt x="92" y="275"/>
                  </a:lnTo>
                  <a:lnTo>
                    <a:pt x="84" y="298"/>
                  </a:lnTo>
                  <a:lnTo>
                    <a:pt x="92" y="321"/>
                  </a:lnTo>
                  <a:lnTo>
                    <a:pt x="111" y="340"/>
                  </a:lnTo>
                  <a:lnTo>
                    <a:pt x="127" y="361"/>
                  </a:lnTo>
                  <a:lnTo>
                    <a:pt x="132" y="373"/>
                  </a:lnTo>
                  <a:lnTo>
                    <a:pt x="154" y="421"/>
                  </a:lnTo>
                  <a:lnTo>
                    <a:pt x="159" y="467"/>
                  </a:lnTo>
                  <a:lnTo>
                    <a:pt x="152" y="506"/>
                  </a:lnTo>
                  <a:lnTo>
                    <a:pt x="167" y="519"/>
                  </a:lnTo>
                  <a:lnTo>
                    <a:pt x="175" y="523"/>
                  </a:lnTo>
                  <a:lnTo>
                    <a:pt x="196" y="540"/>
                  </a:lnTo>
                  <a:lnTo>
                    <a:pt x="231" y="571"/>
                  </a:lnTo>
                  <a:lnTo>
                    <a:pt x="256" y="600"/>
                  </a:lnTo>
                  <a:lnTo>
                    <a:pt x="286" y="625"/>
                  </a:lnTo>
                  <a:lnTo>
                    <a:pt x="307" y="627"/>
                  </a:lnTo>
                  <a:lnTo>
                    <a:pt x="306" y="621"/>
                  </a:lnTo>
                  <a:lnTo>
                    <a:pt x="302" y="611"/>
                  </a:lnTo>
                  <a:lnTo>
                    <a:pt x="292" y="586"/>
                  </a:lnTo>
                  <a:lnTo>
                    <a:pt x="290" y="580"/>
                  </a:lnTo>
                  <a:lnTo>
                    <a:pt x="279" y="561"/>
                  </a:lnTo>
                  <a:lnTo>
                    <a:pt x="252" y="546"/>
                  </a:lnTo>
                  <a:lnTo>
                    <a:pt x="250" y="546"/>
                  </a:lnTo>
                  <a:lnTo>
                    <a:pt x="215" y="523"/>
                  </a:lnTo>
                  <a:lnTo>
                    <a:pt x="184" y="504"/>
                  </a:lnTo>
                  <a:lnTo>
                    <a:pt x="186" y="473"/>
                  </a:lnTo>
                  <a:lnTo>
                    <a:pt x="186" y="465"/>
                  </a:lnTo>
                  <a:lnTo>
                    <a:pt x="188" y="438"/>
                  </a:lnTo>
                  <a:lnTo>
                    <a:pt x="184" y="411"/>
                  </a:lnTo>
                  <a:lnTo>
                    <a:pt x="179" y="383"/>
                  </a:lnTo>
                  <a:lnTo>
                    <a:pt x="177" y="381"/>
                  </a:lnTo>
                  <a:lnTo>
                    <a:pt x="154" y="356"/>
                  </a:lnTo>
                  <a:lnTo>
                    <a:pt x="171" y="338"/>
                  </a:lnTo>
                  <a:lnTo>
                    <a:pt x="196" y="373"/>
                  </a:lnTo>
                  <a:lnTo>
                    <a:pt x="207" y="392"/>
                  </a:lnTo>
                  <a:lnTo>
                    <a:pt x="219" y="419"/>
                  </a:lnTo>
                  <a:lnTo>
                    <a:pt x="252" y="459"/>
                  </a:lnTo>
                  <a:lnTo>
                    <a:pt x="269" y="481"/>
                  </a:lnTo>
                  <a:lnTo>
                    <a:pt x="271" y="479"/>
                  </a:lnTo>
                  <a:lnTo>
                    <a:pt x="281" y="467"/>
                  </a:lnTo>
                  <a:lnTo>
                    <a:pt x="279" y="444"/>
                  </a:lnTo>
                  <a:lnTo>
                    <a:pt x="263" y="423"/>
                  </a:lnTo>
                  <a:lnTo>
                    <a:pt x="250" y="409"/>
                  </a:lnTo>
                  <a:lnTo>
                    <a:pt x="234" y="384"/>
                  </a:lnTo>
                  <a:lnTo>
                    <a:pt x="223" y="356"/>
                  </a:lnTo>
                  <a:lnTo>
                    <a:pt x="242" y="348"/>
                  </a:lnTo>
                  <a:lnTo>
                    <a:pt x="265" y="379"/>
                  </a:lnTo>
                  <a:lnTo>
                    <a:pt x="284" y="406"/>
                  </a:lnTo>
                  <a:lnTo>
                    <a:pt x="296" y="419"/>
                  </a:lnTo>
                  <a:lnTo>
                    <a:pt x="311" y="413"/>
                  </a:lnTo>
                  <a:lnTo>
                    <a:pt x="309" y="398"/>
                  </a:lnTo>
                  <a:lnTo>
                    <a:pt x="304" y="390"/>
                  </a:lnTo>
                  <a:lnTo>
                    <a:pt x="296" y="381"/>
                  </a:lnTo>
                  <a:lnTo>
                    <a:pt x="290" y="371"/>
                  </a:lnTo>
                  <a:lnTo>
                    <a:pt x="300" y="348"/>
                  </a:lnTo>
                  <a:lnTo>
                    <a:pt x="300" y="346"/>
                  </a:lnTo>
                  <a:lnTo>
                    <a:pt x="267" y="325"/>
                  </a:lnTo>
                  <a:lnTo>
                    <a:pt x="240" y="313"/>
                  </a:lnTo>
                  <a:lnTo>
                    <a:pt x="240" y="292"/>
                  </a:lnTo>
                  <a:lnTo>
                    <a:pt x="263" y="244"/>
                  </a:lnTo>
                  <a:lnTo>
                    <a:pt x="279" y="221"/>
                  </a:lnTo>
                  <a:lnTo>
                    <a:pt x="282" y="231"/>
                  </a:lnTo>
                  <a:lnTo>
                    <a:pt x="294" y="260"/>
                  </a:lnTo>
                  <a:lnTo>
                    <a:pt x="315" y="281"/>
                  </a:lnTo>
                  <a:lnTo>
                    <a:pt x="350" y="288"/>
                  </a:lnTo>
                  <a:lnTo>
                    <a:pt x="361" y="290"/>
                  </a:lnTo>
                  <a:lnTo>
                    <a:pt x="390" y="286"/>
                  </a:lnTo>
                  <a:lnTo>
                    <a:pt x="409" y="260"/>
                  </a:lnTo>
                  <a:lnTo>
                    <a:pt x="379" y="254"/>
                  </a:lnTo>
                  <a:lnTo>
                    <a:pt x="334" y="246"/>
                  </a:lnTo>
                  <a:lnTo>
                    <a:pt x="315" y="229"/>
                  </a:lnTo>
                  <a:lnTo>
                    <a:pt x="302" y="215"/>
                  </a:lnTo>
                  <a:lnTo>
                    <a:pt x="292" y="196"/>
                  </a:lnTo>
                  <a:lnTo>
                    <a:pt x="265" y="208"/>
                  </a:lnTo>
                  <a:lnTo>
                    <a:pt x="263" y="208"/>
                  </a:lnTo>
                  <a:lnTo>
                    <a:pt x="261" y="211"/>
                  </a:lnTo>
                  <a:lnTo>
                    <a:pt x="252" y="231"/>
                  </a:lnTo>
                  <a:lnTo>
                    <a:pt x="246" y="238"/>
                  </a:lnTo>
                  <a:lnTo>
                    <a:pt x="236" y="263"/>
                  </a:lnTo>
                  <a:lnTo>
                    <a:pt x="217" y="261"/>
                  </a:lnTo>
                  <a:lnTo>
                    <a:pt x="192" y="225"/>
                  </a:lnTo>
                  <a:lnTo>
                    <a:pt x="184" y="213"/>
                  </a:lnTo>
                  <a:lnTo>
                    <a:pt x="167" y="190"/>
                  </a:lnTo>
                  <a:lnTo>
                    <a:pt x="211" y="161"/>
                  </a:lnTo>
                  <a:lnTo>
                    <a:pt x="244" y="167"/>
                  </a:lnTo>
                  <a:lnTo>
                    <a:pt x="273" y="158"/>
                  </a:lnTo>
                  <a:lnTo>
                    <a:pt x="261" y="131"/>
                  </a:lnTo>
                  <a:lnTo>
                    <a:pt x="284" y="142"/>
                  </a:lnTo>
                  <a:lnTo>
                    <a:pt x="298" y="148"/>
                  </a:lnTo>
                  <a:lnTo>
                    <a:pt x="315" y="150"/>
                  </a:lnTo>
                  <a:lnTo>
                    <a:pt x="327" y="152"/>
                  </a:lnTo>
                  <a:lnTo>
                    <a:pt x="332" y="152"/>
                  </a:lnTo>
                  <a:lnTo>
                    <a:pt x="332" y="150"/>
                  </a:lnTo>
                  <a:lnTo>
                    <a:pt x="321" y="135"/>
                  </a:lnTo>
                  <a:lnTo>
                    <a:pt x="302" y="117"/>
                  </a:lnTo>
                  <a:lnTo>
                    <a:pt x="290" y="108"/>
                  </a:lnTo>
                  <a:lnTo>
                    <a:pt x="273" y="67"/>
                  </a:lnTo>
                  <a:lnTo>
                    <a:pt x="271" y="67"/>
                  </a:lnTo>
                  <a:lnTo>
                    <a:pt x="223" y="81"/>
                  </a:lnTo>
                  <a:lnTo>
                    <a:pt x="167" y="102"/>
                  </a:lnTo>
                  <a:lnTo>
                    <a:pt x="134" y="83"/>
                  </a:lnTo>
                  <a:lnTo>
                    <a:pt x="156" y="67"/>
                  </a:lnTo>
                  <a:lnTo>
                    <a:pt x="173" y="56"/>
                  </a:lnTo>
                  <a:lnTo>
                    <a:pt x="206" y="46"/>
                  </a:lnTo>
                  <a:lnTo>
                    <a:pt x="209" y="44"/>
                  </a:lnTo>
                  <a:lnTo>
                    <a:pt x="217" y="42"/>
                  </a:lnTo>
                  <a:lnTo>
                    <a:pt x="215" y="23"/>
                  </a:lnTo>
                  <a:lnTo>
                    <a:pt x="209" y="23"/>
                  </a:lnTo>
                  <a:lnTo>
                    <a:pt x="177" y="17"/>
                  </a:lnTo>
                  <a:lnTo>
                    <a:pt x="175" y="17"/>
                  </a:lnTo>
                  <a:lnTo>
                    <a:pt x="142" y="17"/>
                  </a:lnTo>
                  <a:lnTo>
                    <a:pt x="117" y="6"/>
                  </a:lnTo>
                  <a:lnTo>
                    <a:pt x="171" y="0"/>
                  </a:lnTo>
                  <a:lnTo>
                    <a:pt x="213" y="17"/>
                  </a:lnTo>
                  <a:lnTo>
                    <a:pt x="213" y="19"/>
                  </a:lnTo>
                  <a:lnTo>
                    <a:pt x="238" y="38"/>
                  </a:lnTo>
                  <a:lnTo>
                    <a:pt x="254" y="58"/>
                  </a:lnTo>
                  <a:lnTo>
                    <a:pt x="271" y="54"/>
                  </a:lnTo>
                  <a:lnTo>
                    <a:pt x="296" y="50"/>
                  </a:lnTo>
                  <a:lnTo>
                    <a:pt x="321" y="83"/>
                  </a:lnTo>
                  <a:lnTo>
                    <a:pt x="311" y="110"/>
                  </a:lnTo>
                  <a:lnTo>
                    <a:pt x="313" y="112"/>
                  </a:lnTo>
                  <a:lnTo>
                    <a:pt x="346" y="136"/>
                  </a:lnTo>
                  <a:lnTo>
                    <a:pt x="357" y="146"/>
                  </a:lnTo>
                  <a:lnTo>
                    <a:pt x="375" y="161"/>
                  </a:lnTo>
                  <a:lnTo>
                    <a:pt x="382" y="198"/>
                  </a:lnTo>
                  <a:lnTo>
                    <a:pt x="434" y="223"/>
                  </a:lnTo>
                  <a:lnTo>
                    <a:pt x="442" y="202"/>
                  </a:lnTo>
                  <a:lnTo>
                    <a:pt x="506" y="200"/>
                  </a:lnTo>
                  <a:lnTo>
                    <a:pt x="632" y="304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7" name="Freeform 343"/>
            <p:cNvSpPr>
              <a:spLocks/>
            </p:cNvSpPr>
            <p:nvPr/>
          </p:nvSpPr>
          <p:spPr bwMode="auto">
            <a:xfrm>
              <a:off x="2210" y="419"/>
              <a:ext cx="277" cy="373"/>
            </a:xfrm>
            <a:custGeom>
              <a:avLst/>
              <a:gdLst/>
              <a:ahLst/>
              <a:cxnLst>
                <a:cxn ang="0">
                  <a:pos x="258" y="235"/>
                </a:cxn>
                <a:cxn ang="0">
                  <a:pos x="256" y="237"/>
                </a:cxn>
                <a:cxn ang="0">
                  <a:pos x="265" y="252"/>
                </a:cxn>
                <a:cxn ang="0">
                  <a:pos x="239" y="273"/>
                </a:cxn>
                <a:cxn ang="0">
                  <a:pos x="233" y="294"/>
                </a:cxn>
                <a:cxn ang="0">
                  <a:pos x="194" y="290"/>
                </a:cxn>
                <a:cxn ang="0">
                  <a:pos x="183" y="294"/>
                </a:cxn>
                <a:cxn ang="0">
                  <a:pos x="175" y="300"/>
                </a:cxn>
                <a:cxn ang="0">
                  <a:pos x="165" y="294"/>
                </a:cxn>
                <a:cxn ang="0">
                  <a:pos x="162" y="296"/>
                </a:cxn>
                <a:cxn ang="0">
                  <a:pos x="102" y="373"/>
                </a:cxn>
                <a:cxn ang="0">
                  <a:pos x="75" y="373"/>
                </a:cxn>
                <a:cxn ang="0">
                  <a:pos x="69" y="373"/>
                </a:cxn>
                <a:cxn ang="0">
                  <a:pos x="56" y="325"/>
                </a:cxn>
                <a:cxn ang="0">
                  <a:pos x="42" y="321"/>
                </a:cxn>
                <a:cxn ang="0">
                  <a:pos x="19" y="317"/>
                </a:cxn>
                <a:cxn ang="0">
                  <a:pos x="0" y="312"/>
                </a:cxn>
                <a:cxn ang="0">
                  <a:pos x="56" y="292"/>
                </a:cxn>
                <a:cxn ang="0">
                  <a:pos x="71" y="302"/>
                </a:cxn>
                <a:cxn ang="0">
                  <a:pos x="89" y="313"/>
                </a:cxn>
                <a:cxn ang="0">
                  <a:pos x="108" y="285"/>
                </a:cxn>
                <a:cxn ang="0">
                  <a:pos x="83" y="260"/>
                </a:cxn>
                <a:cxn ang="0">
                  <a:pos x="64" y="240"/>
                </a:cxn>
                <a:cxn ang="0">
                  <a:pos x="110" y="212"/>
                </a:cxn>
                <a:cxn ang="0">
                  <a:pos x="129" y="275"/>
                </a:cxn>
                <a:cxn ang="0">
                  <a:pos x="131" y="275"/>
                </a:cxn>
                <a:cxn ang="0">
                  <a:pos x="148" y="271"/>
                </a:cxn>
                <a:cxn ang="0">
                  <a:pos x="148" y="215"/>
                </a:cxn>
                <a:cxn ang="0">
                  <a:pos x="177" y="206"/>
                </a:cxn>
                <a:cxn ang="0">
                  <a:pos x="148" y="167"/>
                </a:cxn>
                <a:cxn ang="0">
                  <a:pos x="156" y="162"/>
                </a:cxn>
                <a:cxn ang="0">
                  <a:pos x="164" y="146"/>
                </a:cxn>
                <a:cxn ang="0">
                  <a:pos x="135" y="64"/>
                </a:cxn>
                <a:cxn ang="0">
                  <a:pos x="146" y="19"/>
                </a:cxn>
                <a:cxn ang="0">
                  <a:pos x="179" y="10"/>
                </a:cxn>
                <a:cxn ang="0">
                  <a:pos x="206" y="0"/>
                </a:cxn>
                <a:cxn ang="0">
                  <a:pos x="206" y="17"/>
                </a:cxn>
                <a:cxn ang="0">
                  <a:pos x="206" y="62"/>
                </a:cxn>
                <a:cxn ang="0">
                  <a:pos x="225" y="110"/>
                </a:cxn>
                <a:cxn ang="0">
                  <a:pos x="277" y="139"/>
                </a:cxn>
                <a:cxn ang="0">
                  <a:pos x="252" y="229"/>
                </a:cxn>
                <a:cxn ang="0">
                  <a:pos x="258" y="235"/>
                </a:cxn>
              </a:cxnLst>
              <a:rect l="0" t="0" r="r" b="b"/>
              <a:pathLst>
                <a:path w="277" h="373">
                  <a:moveTo>
                    <a:pt x="258" y="235"/>
                  </a:moveTo>
                  <a:lnTo>
                    <a:pt x="256" y="237"/>
                  </a:lnTo>
                  <a:lnTo>
                    <a:pt x="265" y="252"/>
                  </a:lnTo>
                  <a:lnTo>
                    <a:pt x="239" y="273"/>
                  </a:lnTo>
                  <a:lnTo>
                    <a:pt x="233" y="294"/>
                  </a:lnTo>
                  <a:lnTo>
                    <a:pt x="194" y="290"/>
                  </a:lnTo>
                  <a:lnTo>
                    <a:pt x="183" y="294"/>
                  </a:lnTo>
                  <a:lnTo>
                    <a:pt x="175" y="300"/>
                  </a:lnTo>
                  <a:lnTo>
                    <a:pt x="165" y="294"/>
                  </a:lnTo>
                  <a:lnTo>
                    <a:pt x="162" y="296"/>
                  </a:lnTo>
                  <a:lnTo>
                    <a:pt x="102" y="373"/>
                  </a:lnTo>
                  <a:lnTo>
                    <a:pt x="75" y="373"/>
                  </a:lnTo>
                  <a:lnTo>
                    <a:pt x="69" y="373"/>
                  </a:lnTo>
                  <a:lnTo>
                    <a:pt x="56" y="325"/>
                  </a:lnTo>
                  <a:lnTo>
                    <a:pt x="42" y="321"/>
                  </a:lnTo>
                  <a:lnTo>
                    <a:pt x="19" y="317"/>
                  </a:lnTo>
                  <a:lnTo>
                    <a:pt x="0" y="312"/>
                  </a:lnTo>
                  <a:lnTo>
                    <a:pt x="56" y="292"/>
                  </a:lnTo>
                  <a:lnTo>
                    <a:pt x="71" y="302"/>
                  </a:lnTo>
                  <a:lnTo>
                    <a:pt x="89" y="313"/>
                  </a:lnTo>
                  <a:lnTo>
                    <a:pt x="108" y="285"/>
                  </a:lnTo>
                  <a:lnTo>
                    <a:pt x="83" y="260"/>
                  </a:lnTo>
                  <a:lnTo>
                    <a:pt x="64" y="240"/>
                  </a:lnTo>
                  <a:lnTo>
                    <a:pt x="110" y="212"/>
                  </a:lnTo>
                  <a:lnTo>
                    <a:pt x="129" y="275"/>
                  </a:lnTo>
                  <a:lnTo>
                    <a:pt x="131" y="275"/>
                  </a:lnTo>
                  <a:lnTo>
                    <a:pt x="148" y="271"/>
                  </a:lnTo>
                  <a:lnTo>
                    <a:pt x="148" y="215"/>
                  </a:lnTo>
                  <a:lnTo>
                    <a:pt x="177" y="206"/>
                  </a:lnTo>
                  <a:lnTo>
                    <a:pt x="148" y="167"/>
                  </a:lnTo>
                  <a:lnTo>
                    <a:pt x="156" y="162"/>
                  </a:lnTo>
                  <a:lnTo>
                    <a:pt x="164" y="146"/>
                  </a:lnTo>
                  <a:lnTo>
                    <a:pt x="135" y="64"/>
                  </a:lnTo>
                  <a:lnTo>
                    <a:pt x="146" y="19"/>
                  </a:lnTo>
                  <a:lnTo>
                    <a:pt x="179" y="10"/>
                  </a:lnTo>
                  <a:lnTo>
                    <a:pt x="206" y="0"/>
                  </a:lnTo>
                  <a:lnTo>
                    <a:pt x="206" y="17"/>
                  </a:lnTo>
                  <a:lnTo>
                    <a:pt x="206" y="62"/>
                  </a:lnTo>
                  <a:lnTo>
                    <a:pt x="225" y="110"/>
                  </a:lnTo>
                  <a:lnTo>
                    <a:pt x="277" y="139"/>
                  </a:lnTo>
                  <a:lnTo>
                    <a:pt x="252" y="229"/>
                  </a:lnTo>
                  <a:lnTo>
                    <a:pt x="258" y="235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8" name="Freeform 344"/>
            <p:cNvSpPr>
              <a:spLocks noEditPoints="1"/>
            </p:cNvSpPr>
            <p:nvPr/>
          </p:nvSpPr>
          <p:spPr bwMode="auto">
            <a:xfrm>
              <a:off x="720" y="4849"/>
              <a:ext cx="615" cy="548"/>
            </a:xfrm>
            <a:custGeom>
              <a:avLst/>
              <a:gdLst/>
              <a:ahLst/>
              <a:cxnLst>
                <a:cxn ang="0">
                  <a:pos x="69" y="156"/>
                </a:cxn>
                <a:cxn ang="0">
                  <a:pos x="335" y="44"/>
                </a:cxn>
                <a:cxn ang="0">
                  <a:pos x="375" y="144"/>
                </a:cxn>
                <a:cxn ang="0">
                  <a:pos x="444" y="137"/>
                </a:cxn>
                <a:cxn ang="0">
                  <a:pos x="492" y="306"/>
                </a:cxn>
                <a:cxn ang="0">
                  <a:pos x="554" y="375"/>
                </a:cxn>
                <a:cxn ang="0">
                  <a:pos x="581" y="429"/>
                </a:cxn>
                <a:cxn ang="0">
                  <a:pos x="554" y="509"/>
                </a:cxn>
                <a:cxn ang="0">
                  <a:pos x="484" y="544"/>
                </a:cxn>
                <a:cxn ang="0">
                  <a:pos x="438" y="496"/>
                </a:cxn>
                <a:cxn ang="0">
                  <a:pos x="496" y="431"/>
                </a:cxn>
                <a:cxn ang="0">
                  <a:pos x="444" y="442"/>
                </a:cxn>
                <a:cxn ang="0">
                  <a:pos x="398" y="506"/>
                </a:cxn>
                <a:cxn ang="0">
                  <a:pos x="371" y="519"/>
                </a:cxn>
                <a:cxn ang="0">
                  <a:pos x="286" y="458"/>
                </a:cxn>
                <a:cxn ang="0">
                  <a:pos x="254" y="452"/>
                </a:cxn>
                <a:cxn ang="0">
                  <a:pos x="215" y="419"/>
                </a:cxn>
                <a:cxn ang="0">
                  <a:pos x="217" y="396"/>
                </a:cxn>
                <a:cxn ang="0">
                  <a:pos x="225" y="333"/>
                </a:cxn>
                <a:cxn ang="0">
                  <a:pos x="194" y="306"/>
                </a:cxn>
                <a:cxn ang="0">
                  <a:pos x="115" y="313"/>
                </a:cxn>
                <a:cxn ang="0">
                  <a:pos x="86" y="315"/>
                </a:cxn>
                <a:cxn ang="0">
                  <a:pos x="129" y="238"/>
                </a:cxn>
                <a:cxn ang="0">
                  <a:pos x="175" y="187"/>
                </a:cxn>
                <a:cxn ang="0">
                  <a:pos x="90" y="235"/>
                </a:cxn>
                <a:cxn ang="0">
                  <a:pos x="117" y="164"/>
                </a:cxn>
                <a:cxn ang="0">
                  <a:pos x="127" y="85"/>
                </a:cxn>
                <a:cxn ang="0">
                  <a:pos x="171" y="67"/>
                </a:cxn>
                <a:cxn ang="0">
                  <a:pos x="204" y="146"/>
                </a:cxn>
                <a:cxn ang="0">
                  <a:pos x="240" y="285"/>
                </a:cxn>
                <a:cxn ang="0">
                  <a:pos x="271" y="329"/>
                </a:cxn>
                <a:cxn ang="0">
                  <a:pos x="242" y="248"/>
                </a:cxn>
                <a:cxn ang="0">
                  <a:pos x="285" y="237"/>
                </a:cxn>
                <a:cxn ang="0">
                  <a:pos x="311" y="265"/>
                </a:cxn>
                <a:cxn ang="0">
                  <a:pos x="358" y="304"/>
                </a:cxn>
                <a:cxn ang="0">
                  <a:pos x="342" y="237"/>
                </a:cxn>
                <a:cxn ang="0">
                  <a:pos x="406" y="212"/>
                </a:cxn>
                <a:cxn ang="0">
                  <a:pos x="335" y="217"/>
                </a:cxn>
                <a:cxn ang="0">
                  <a:pos x="317" y="192"/>
                </a:cxn>
                <a:cxn ang="0">
                  <a:pos x="302" y="156"/>
                </a:cxn>
                <a:cxn ang="0">
                  <a:pos x="331" y="129"/>
                </a:cxn>
                <a:cxn ang="0">
                  <a:pos x="302" y="98"/>
                </a:cxn>
                <a:cxn ang="0">
                  <a:pos x="286" y="110"/>
                </a:cxn>
                <a:cxn ang="0">
                  <a:pos x="258" y="146"/>
                </a:cxn>
                <a:cxn ang="0">
                  <a:pos x="240" y="137"/>
                </a:cxn>
                <a:cxn ang="0">
                  <a:pos x="227" y="121"/>
                </a:cxn>
                <a:cxn ang="0">
                  <a:pos x="223" y="85"/>
                </a:cxn>
                <a:cxn ang="0">
                  <a:pos x="254" y="37"/>
                </a:cxn>
                <a:cxn ang="0">
                  <a:pos x="273" y="6"/>
                </a:cxn>
                <a:cxn ang="0">
                  <a:pos x="319" y="27"/>
                </a:cxn>
              </a:cxnLst>
              <a:rect l="0" t="0" r="r" b="b"/>
              <a:pathLst>
                <a:path w="615" h="548">
                  <a:moveTo>
                    <a:pt x="52" y="256"/>
                  </a:moveTo>
                  <a:lnTo>
                    <a:pt x="0" y="273"/>
                  </a:lnTo>
                  <a:lnTo>
                    <a:pt x="69" y="156"/>
                  </a:lnTo>
                  <a:lnTo>
                    <a:pt x="52" y="256"/>
                  </a:lnTo>
                  <a:close/>
                  <a:moveTo>
                    <a:pt x="319" y="27"/>
                  </a:moveTo>
                  <a:lnTo>
                    <a:pt x="335" y="44"/>
                  </a:lnTo>
                  <a:lnTo>
                    <a:pt x="371" y="44"/>
                  </a:lnTo>
                  <a:lnTo>
                    <a:pt x="348" y="69"/>
                  </a:lnTo>
                  <a:lnTo>
                    <a:pt x="375" y="144"/>
                  </a:lnTo>
                  <a:lnTo>
                    <a:pt x="388" y="142"/>
                  </a:lnTo>
                  <a:lnTo>
                    <a:pt x="421" y="139"/>
                  </a:lnTo>
                  <a:lnTo>
                    <a:pt x="444" y="137"/>
                  </a:lnTo>
                  <a:lnTo>
                    <a:pt x="554" y="121"/>
                  </a:lnTo>
                  <a:lnTo>
                    <a:pt x="542" y="221"/>
                  </a:lnTo>
                  <a:lnTo>
                    <a:pt x="492" y="306"/>
                  </a:lnTo>
                  <a:lnTo>
                    <a:pt x="550" y="304"/>
                  </a:lnTo>
                  <a:lnTo>
                    <a:pt x="565" y="340"/>
                  </a:lnTo>
                  <a:lnTo>
                    <a:pt x="554" y="375"/>
                  </a:lnTo>
                  <a:lnTo>
                    <a:pt x="552" y="379"/>
                  </a:lnTo>
                  <a:lnTo>
                    <a:pt x="579" y="406"/>
                  </a:lnTo>
                  <a:lnTo>
                    <a:pt x="581" y="429"/>
                  </a:lnTo>
                  <a:lnTo>
                    <a:pt x="583" y="452"/>
                  </a:lnTo>
                  <a:lnTo>
                    <a:pt x="615" y="473"/>
                  </a:lnTo>
                  <a:lnTo>
                    <a:pt x="554" y="509"/>
                  </a:lnTo>
                  <a:lnTo>
                    <a:pt x="511" y="496"/>
                  </a:lnTo>
                  <a:lnTo>
                    <a:pt x="513" y="527"/>
                  </a:lnTo>
                  <a:lnTo>
                    <a:pt x="484" y="544"/>
                  </a:lnTo>
                  <a:lnTo>
                    <a:pt x="448" y="498"/>
                  </a:lnTo>
                  <a:lnTo>
                    <a:pt x="444" y="498"/>
                  </a:lnTo>
                  <a:lnTo>
                    <a:pt x="438" y="496"/>
                  </a:lnTo>
                  <a:lnTo>
                    <a:pt x="444" y="490"/>
                  </a:lnTo>
                  <a:lnTo>
                    <a:pt x="475" y="454"/>
                  </a:lnTo>
                  <a:lnTo>
                    <a:pt x="496" y="431"/>
                  </a:lnTo>
                  <a:lnTo>
                    <a:pt x="509" y="413"/>
                  </a:lnTo>
                  <a:lnTo>
                    <a:pt x="500" y="396"/>
                  </a:lnTo>
                  <a:lnTo>
                    <a:pt x="444" y="442"/>
                  </a:lnTo>
                  <a:lnTo>
                    <a:pt x="442" y="444"/>
                  </a:lnTo>
                  <a:lnTo>
                    <a:pt x="419" y="475"/>
                  </a:lnTo>
                  <a:lnTo>
                    <a:pt x="398" y="506"/>
                  </a:lnTo>
                  <a:lnTo>
                    <a:pt x="360" y="548"/>
                  </a:lnTo>
                  <a:lnTo>
                    <a:pt x="350" y="536"/>
                  </a:lnTo>
                  <a:lnTo>
                    <a:pt x="371" y="519"/>
                  </a:lnTo>
                  <a:lnTo>
                    <a:pt x="354" y="498"/>
                  </a:lnTo>
                  <a:lnTo>
                    <a:pt x="300" y="479"/>
                  </a:lnTo>
                  <a:lnTo>
                    <a:pt x="286" y="458"/>
                  </a:lnTo>
                  <a:lnTo>
                    <a:pt x="277" y="434"/>
                  </a:lnTo>
                  <a:lnTo>
                    <a:pt x="273" y="444"/>
                  </a:lnTo>
                  <a:lnTo>
                    <a:pt x="254" y="452"/>
                  </a:lnTo>
                  <a:lnTo>
                    <a:pt x="246" y="454"/>
                  </a:lnTo>
                  <a:lnTo>
                    <a:pt x="227" y="433"/>
                  </a:lnTo>
                  <a:lnTo>
                    <a:pt x="215" y="419"/>
                  </a:lnTo>
                  <a:lnTo>
                    <a:pt x="217" y="408"/>
                  </a:lnTo>
                  <a:lnTo>
                    <a:pt x="223" y="400"/>
                  </a:lnTo>
                  <a:lnTo>
                    <a:pt x="217" y="396"/>
                  </a:lnTo>
                  <a:lnTo>
                    <a:pt x="227" y="356"/>
                  </a:lnTo>
                  <a:lnTo>
                    <a:pt x="238" y="344"/>
                  </a:lnTo>
                  <a:lnTo>
                    <a:pt x="225" y="333"/>
                  </a:lnTo>
                  <a:lnTo>
                    <a:pt x="223" y="333"/>
                  </a:lnTo>
                  <a:lnTo>
                    <a:pt x="215" y="327"/>
                  </a:lnTo>
                  <a:lnTo>
                    <a:pt x="194" y="306"/>
                  </a:lnTo>
                  <a:lnTo>
                    <a:pt x="186" y="285"/>
                  </a:lnTo>
                  <a:lnTo>
                    <a:pt x="173" y="240"/>
                  </a:lnTo>
                  <a:lnTo>
                    <a:pt x="115" y="313"/>
                  </a:lnTo>
                  <a:lnTo>
                    <a:pt x="110" y="315"/>
                  </a:lnTo>
                  <a:lnTo>
                    <a:pt x="104" y="315"/>
                  </a:lnTo>
                  <a:lnTo>
                    <a:pt x="86" y="315"/>
                  </a:lnTo>
                  <a:lnTo>
                    <a:pt x="73" y="315"/>
                  </a:lnTo>
                  <a:lnTo>
                    <a:pt x="88" y="281"/>
                  </a:lnTo>
                  <a:lnTo>
                    <a:pt x="129" y="238"/>
                  </a:lnTo>
                  <a:lnTo>
                    <a:pt x="179" y="213"/>
                  </a:lnTo>
                  <a:lnTo>
                    <a:pt x="177" y="204"/>
                  </a:lnTo>
                  <a:lnTo>
                    <a:pt x="175" y="187"/>
                  </a:lnTo>
                  <a:lnTo>
                    <a:pt x="152" y="181"/>
                  </a:lnTo>
                  <a:lnTo>
                    <a:pt x="117" y="210"/>
                  </a:lnTo>
                  <a:lnTo>
                    <a:pt x="90" y="235"/>
                  </a:lnTo>
                  <a:lnTo>
                    <a:pt x="83" y="242"/>
                  </a:lnTo>
                  <a:lnTo>
                    <a:pt x="88" y="196"/>
                  </a:lnTo>
                  <a:lnTo>
                    <a:pt x="117" y="164"/>
                  </a:lnTo>
                  <a:lnTo>
                    <a:pt x="127" y="135"/>
                  </a:lnTo>
                  <a:lnTo>
                    <a:pt x="127" y="94"/>
                  </a:lnTo>
                  <a:lnTo>
                    <a:pt x="127" y="85"/>
                  </a:lnTo>
                  <a:lnTo>
                    <a:pt x="140" y="48"/>
                  </a:lnTo>
                  <a:lnTo>
                    <a:pt x="156" y="60"/>
                  </a:lnTo>
                  <a:lnTo>
                    <a:pt x="171" y="67"/>
                  </a:lnTo>
                  <a:lnTo>
                    <a:pt x="171" y="75"/>
                  </a:lnTo>
                  <a:lnTo>
                    <a:pt x="165" y="117"/>
                  </a:lnTo>
                  <a:lnTo>
                    <a:pt x="204" y="146"/>
                  </a:lnTo>
                  <a:lnTo>
                    <a:pt x="238" y="198"/>
                  </a:lnTo>
                  <a:lnTo>
                    <a:pt x="225" y="238"/>
                  </a:lnTo>
                  <a:lnTo>
                    <a:pt x="240" y="285"/>
                  </a:lnTo>
                  <a:lnTo>
                    <a:pt x="244" y="296"/>
                  </a:lnTo>
                  <a:lnTo>
                    <a:pt x="254" y="317"/>
                  </a:lnTo>
                  <a:lnTo>
                    <a:pt x="271" y="329"/>
                  </a:lnTo>
                  <a:lnTo>
                    <a:pt x="267" y="300"/>
                  </a:lnTo>
                  <a:lnTo>
                    <a:pt x="265" y="287"/>
                  </a:lnTo>
                  <a:lnTo>
                    <a:pt x="242" y="248"/>
                  </a:lnTo>
                  <a:lnTo>
                    <a:pt x="244" y="246"/>
                  </a:lnTo>
                  <a:lnTo>
                    <a:pt x="258" y="231"/>
                  </a:lnTo>
                  <a:lnTo>
                    <a:pt x="285" y="237"/>
                  </a:lnTo>
                  <a:lnTo>
                    <a:pt x="285" y="240"/>
                  </a:lnTo>
                  <a:lnTo>
                    <a:pt x="290" y="283"/>
                  </a:lnTo>
                  <a:lnTo>
                    <a:pt x="311" y="265"/>
                  </a:lnTo>
                  <a:lnTo>
                    <a:pt x="331" y="310"/>
                  </a:lnTo>
                  <a:lnTo>
                    <a:pt x="358" y="313"/>
                  </a:lnTo>
                  <a:lnTo>
                    <a:pt x="358" y="304"/>
                  </a:lnTo>
                  <a:lnTo>
                    <a:pt x="358" y="290"/>
                  </a:lnTo>
                  <a:lnTo>
                    <a:pt x="327" y="254"/>
                  </a:lnTo>
                  <a:lnTo>
                    <a:pt x="342" y="237"/>
                  </a:lnTo>
                  <a:lnTo>
                    <a:pt x="388" y="231"/>
                  </a:lnTo>
                  <a:lnTo>
                    <a:pt x="402" y="229"/>
                  </a:lnTo>
                  <a:lnTo>
                    <a:pt x="406" y="212"/>
                  </a:lnTo>
                  <a:lnTo>
                    <a:pt x="388" y="212"/>
                  </a:lnTo>
                  <a:lnTo>
                    <a:pt x="385" y="213"/>
                  </a:lnTo>
                  <a:lnTo>
                    <a:pt x="335" y="217"/>
                  </a:lnTo>
                  <a:lnTo>
                    <a:pt x="325" y="202"/>
                  </a:lnTo>
                  <a:lnTo>
                    <a:pt x="319" y="196"/>
                  </a:lnTo>
                  <a:lnTo>
                    <a:pt x="317" y="192"/>
                  </a:lnTo>
                  <a:lnTo>
                    <a:pt x="304" y="177"/>
                  </a:lnTo>
                  <a:lnTo>
                    <a:pt x="292" y="158"/>
                  </a:lnTo>
                  <a:lnTo>
                    <a:pt x="302" y="156"/>
                  </a:lnTo>
                  <a:lnTo>
                    <a:pt x="319" y="152"/>
                  </a:lnTo>
                  <a:lnTo>
                    <a:pt x="333" y="133"/>
                  </a:lnTo>
                  <a:lnTo>
                    <a:pt x="331" y="129"/>
                  </a:lnTo>
                  <a:lnTo>
                    <a:pt x="317" y="121"/>
                  </a:lnTo>
                  <a:lnTo>
                    <a:pt x="302" y="112"/>
                  </a:lnTo>
                  <a:lnTo>
                    <a:pt x="302" y="98"/>
                  </a:lnTo>
                  <a:lnTo>
                    <a:pt x="302" y="60"/>
                  </a:lnTo>
                  <a:lnTo>
                    <a:pt x="286" y="94"/>
                  </a:lnTo>
                  <a:lnTo>
                    <a:pt x="286" y="110"/>
                  </a:lnTo>
                  <a:lnTo>
                    <a:pt x="286" y="140"/>
                  </a:lnTo>
                  <a:lnTo>
                    <a:pt x="265" y="144"/>
                  </a:lnTo>
                  <a:lnTo>
                    <a:pt x="258" y="146"/>
                  </a:lnTo>
                  <a:lnTo>
                    <a:pt x="256" y="148"/>
                  </a:lnTo>
                  <a:lnTo>
                    <a:pt x="238" y="139"/>
                  </a:lnTo>
                  <a:lnTo>
                    <a:pt x="240" y="137"/>
                  </a:lnTo>
                  <a:lnTo>
                    <a:pt x="265" y="106"/>
                  </a:lnTo>
                  <a:lnTo>
                    <a:pt x="250" y="112"/>
                  </a:lnTo>
                  <a:lnTo>
                    <a:pt x="227" y="121"/>
                  </a:lnTo>
                  <a:lnTo>
                    <a:pt x="210" y="96"/>
                  </a:lnTo>
                  <a:lnTo>
                    <a:pt x="210" y="92"/>
                  </a:lnTo>
                  <a:lnTo>
                    <a:pt x="223" y="85"/>
                  </a:lnTo>
                  <a:lnTo>
                    <a:pt x="229" y="83"/>
                  </a:lnTo>
                  <a:lnTo>
                    <a:pt x="240" y="75"/>
                  </a:lnTo>
                  <a:lnTo>
                    <a:pt x="254" y="37"/>
                  </a:lnTo>
                  <a:lnTo>
                    <a:pt x="254" y="35"/>
                  </a:lnTo>
                  <a:lnTo>
                    <a:pt x="229" y="23"/>
                  </a:lnTo>
                  <a:lnTo>
                    <a:pt x="273" y="6"/>
                  </a:lnTo>
                  <a:lnTo>
                    <a:pt x="290" y="0"/>
                  </a:lnTo>
                  <a:lnTo>
                    <a:pt x="302" y="16"/>
                  </a:lnTo>
                  <a:lnTo>
                    <a:pt x="319" y="27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69" name="Freeform 345"/>
            <p:cNvSpPr>
              <a:spLocks noEditPoints="1"/>
            </p:cNvSpPr>
            <p:nvPr/>
          </p:nvSpPr>
          <p:spPr bwMode="auto">
            <a:xfrm>
              <a:off x="726" y="4296"/>
              <a:ext cx="215" cy="213"/>
            </a:xfrm>
            <a:custGeom>
              <a:avLst/>
              <a:gdLst/>
              <a:ahLst/>
              <a:cxnLst>
                <a:cxn ang="0">
                  <a:pos x="11" y="213"/>
                </a:cxn>
                <a:cxn ang="0">
                  <a:pos x="0" y="213"/>
                </a:cxn>
                <a:cxn ang="0">
                  <a:pos x="7" y="194"/>
                </a:cxn>
                <a:cxn ang="0">
                  <a:pos x="23" y="182"/>
                </a:cxn>
                <a:cxn ang="0">
                  <a:pos x="30" y="192"/>
                </a:cxn>
                <a:cxn ang="0">
                  <a:pos x="23" y="207"/>
                </a:cxn>
                <a:cxn ang="0">
                  <a:pos x="11" y="213"/>
                </a:cxn>
                <a:cxn ang="0">
                  <a:pos x="136" y="36"/>
                </a:cxn>
                <a:cxn ang="0">
                  <a:pos x="157" y="53"/>
                </a:cxn>
                <a:cxn ang="0">
                  <a:pos x="180" y="48"/>
                </a:cxn>
                <a:cxn ang="0">
                  <a:pos x="211" y="42"/>
                </a:cxn>
                <a:cxn ang="0">
                  <a:pos x="215" y="52"/>
                </a:cxn>
                <a:cxn ang="0">
                  <a:pos x="177" y="94"/>
                </a:cxn>
                <a:cxn ang="0">
                  <a:pos x="157" y="125"/>
                </a:cxn>
                <a:cxn ang="0">
                  <a:pos x="123" y="134"/>
                </a:cxn>
                <a:cxn ang="0">
                  <a:pos x="129" y="113"/>
                </a:cxn>
                <a:cxn ang="0">
                  <a:pos x="129" y="80"/>
                </a:cxn>
                <a:cxn ang="0">
                  <a:pos x="113" y="36"/>
                </a:cxn>
                <a:cxn ang="0">
                  <a:pos x="117" y="36"/>
                </a:cxn>
                <a:cxn ang="0">
                  <a:pos x="136" y="36"/>
                </a:cxn>
                <a:cxn ang="0">
                  <a:pos x="186" y="0"/>
                </a:cxn>
                <a:cxn ang="0">
                  <a:pos x="177" y="21"/>
                </a:cxn>
                <a:cxn ang="0">
                  <a:pos x="171" y="7"/>
                </a:cxn>
                <a:cxn ang="0">
                  <a:pos x="186" y="0"/>
                </a:cxn>
              </a:cxnLst>
              <a:rect l="0" t="0" r="r" b="b"/>
              <a:pathLst>
                <a:path w="215" h="213">
                  <a:moveTo>
                    <a:pt x="11" y="213"/>
                  </a:moveTo>
                  <a:lnTo>
                    <a:pt x="0" y="213"/>
                  </a:lnTo>
                  <a:lnTo>
                    <a:pt x="7" y="194"/>
                  </a:lnTo>
                  <a:lnTo>
                    <a:pt x="23" y="182"/>
                  </a:lnTo>
                  <a:lnTo>
                    <a:pt x="30" y="192"/>
                  </a:lnTo>
                  <a:lnTo>
                    <a:pt x="23" y="207"/>
                  </a:lnTo>
                  <a:lnTo>
                    <a:pt x="11" y="213"/>
                  </a:lnTo>
                  <a:close/>
                  <a:moveTo>
                    <a:pt x="136" y="36"/>
                  </a:moveTo>
                  <a:lnTo>
                    <a:pt x="157" y="53"/>
                  </a:lnTo>
                  <a:lnTo>
                    <a:pt x="180" y="48"/>
                  </a:lnTo>
                  <a:lnTo>
                    <a:pt x="211" y="42"/>
                  </a:lnTo>
                  <a:lnTo>
                    <a:pt x="215" y="52"/>
                  </a:lnTo>
                  <a:lnTo>
                    <a:pt x="177" y="94"/>
                  </a:lnTo>
                  <a:lnTo>
                    <a:pt x="157" y="125"/>
                  </a:lnTo>
                  <a:lnTo>
                    <a:pt x="123" y="134"/>
                  </a:lnTo>
                  <a:lnTo>
                    <a:pt x="129" y="113"/>
                  </a:lnTo>
                  <a:lnTo>
                    <a:pt x="129" y="80"/>
                  </a:lnTo>
                  <a:lnTo>
                    <a:pt x="113" y="36"/>
                  </a:lnTo>
                  <a:lnTo>
                    <a:pt x="117" y="36"/>
                  </a:lnTo>
                  <a:lnTo>
                    <a:pt x="136" y="36"/>
                  </a:lnTo>
                  <a:close/>
                  <a:moveTo>
                    <a:pt x="186" y="0"/>
                  </a:moveTo>
                  <a:lnTo>
                    <a:pt x="177" y="21"/>
                  </a:lnTo>
                  <a:lnTo>
                    <a:pt x="171" y="7"/>
                  </a:lnTo>
                  <a:lnTo>
                    <a:pt x="186" y="0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0" name="Freeform 346"/>
            <p:cNvSpPr>
              <a:spLocks/>
            </p:cNvSpPr>
            <p:nvPr/>
          </p:nvSpPr>
          <p:spPr bwMode="auto">
            <a:xfrm>
              <a:off x="843" y="2312"/>
              <a:ext cx="62" cy="58"/>
            </a:xfrm>
            <a:custGeom>
              <a:avLst/>
              <a:gdLst/>
              <a:ahLst/>
              <a:cxnLst>
                <a:cxn ang="0">
                  <a:pos x="62" y="48"/>
                </a:cxn>
                <a:cxn ang="0">
                  <a:pos x="0" y="58"/>
                </a:cxn>
                <a:cxn ang="0">
                  <a:pos x="10" y="41"/>
                </a:cxn>
                <a:cxn ang="0">
                  <a:pos x="38" y="0"/>
                </a:cxn>
                <a:cxn ang="0">
                  <a:pos x="58" y="23"/>
                </a:cxn>
                <a:cxn ang="0">
                  <a:pos x="62" y="48"/>
                </a:cxn>
              </a:cxnLst>
              <a:rect l="0" t="0" r="r" b="b"/>
              <a:pathLst>
                <a:path w="62" h="58">
                  <a:moveTo>
                    <a:pt x="62" y="48"/>
                  </a:moveTo>
                  <a:lnTo>
                    <a:pt x="0" y="58"/>
                  </a:lnTo>
                  <a:lnTo>
                    <a:pt x="10" y="41"/>
                  </a:lnTo>
                  <a:lnTo>
                    <a:pt x="38" y="0"/>
                  </a:lnTo>
                  <a:lnTo>
                    <a:pt x="58" y="23"/>
                  </a:lnTo>
                  <a:lnTo>
                    <a:pt x="62" y="48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1" name="Freeform 347"/>
            <p:cNvSpPr>
              <a:spLocks/>
            </p:cNvSpPr>
            <p:nvPr/>
          </p:nvSpPr>
          <p:spPr bwMode="auto">
            <a:xfrm>
              <a:off x="1989" y="2881"/>
              <a:ext cx="369" cy="650"/>
            </a:xfrm>
            <a:custGeom>
              <a:avLst/>
              <a:gdLst/>
              <a:ahLst/>
              <a:cxnLst>
                <a:cxn ang="0">
                  <a:pos x="369" y="281"/>
                </a:cxn>
                <a:cxn ang="0">
                  <a:pos x="340" y="388"/>
                </a:cxn>
                <a:cxn ang="0">
                  <a:pos x="348" y="481"/>
                </a:cxn>
                <a:cxn ang="0">
                  <a:pos x="352" y="554"/>
                </a:cxn>
                <a:cxn ang="0">
                  <a:pos x="354" y="604"/>
                </a:cxn>
                <a:cxn ang="0">
                  <a:pos x="306" y="611"/>
                </a:cxn>
                <a:cxn ang="0">
                  <a:pos x="294" y="636"/>
                </a:cxn>
                <a:cxn ang="0">
                  <a:pos x="271" y="617"/>
                </a:cxn>
                <a:cxn ang="0">
                  <a:pos x="242" y="650"/>
                </a:cxn>
                <a:cxn ang="0">
                  <a:pos x="236" y="646"/>
                </a:cxn>
                <a:cxn ang="0">
                  <a:pos x="223" y="642"/>
                </a:cxn>
                <a:cxn ang="0">
                  <a:pos x="221" y="640"/>
                </a:cxn>
                <a:cxn ang="0">
                  <a:pos x="210" y="554"/>
                </a:cxn>
                <a:cxn ang="0">
                  <a:pos x="202" y="506"/>
                </a:cxn>
                <a:cxn ang="0">
                  <a:pos x="156" y="538"/>
                </a:cxn>
                <a:cxn ang="0">
                  <a:pos x="156" y="554"/>
                </a:cxn>
                <a:cxn ang="0">
                  <a:pos x="156" y="575"/>
                </a:cxn>
                <a:cxn ang="0">
                  <a:pos x="77" y="606"/>
                </a:cxn>
                <a:cxn ang="0">
                  <a:pos x="75" y="606"/>
                </a:cxn>
                <a:cxn ang="0">
                  <a:pos x="60" y="611"/>
                </a:cxn>
                <a:cxn ang="0">
                  <a:pos x="42" y="600"/>
                </a:cxn>
                <a:cxn ang="0">
                  <a:pos x="37" y="594"/>
                </a:cxn>
                <a:cxn ang="0">
                  <a:pos x="27" y="584"/>
                </a:cxn>
                <a:cxn ang="0">
                  <a:pos x="29" y="581"/>
                </a:cxn>
                <a:cxn ang="0">
                  <a:pos x="46" y="548"/>
                </a:cxn>
                <a:cxn ang="0">
                  <a:pos x="54" y="536"/>
                </a:cxn>
                <a:cxn ang="0">
                  <a:pos x="54" y="534"/>
                </a:cxn>
                <a:cxn ang="0">
                  <a:pos x="13" y="525"/>
                </a:cxn>
                <a:cxn ang="0">
                  <a:pos x="8" y="507"/>
                </a:cxn>
                <a:cxn ang="0">
                  <a:pos x="42" y="481"/>
                </a:cxn>
                <a:cxn ang="0">
                  <a:pos x="23" y="452"/>
                </a:cxn>
                <a:cxn ang="0">
                  <a:pos x="38" y="423"/>
                </a:cxn>
                <a:cxn ang="0">
                  <a:pos x="8" y="390"/>
                </a:cxn>
                <a:cxn ang="0">
                  <a:pos x="15" y="285"/>
                </a:cxn>
                <a:cxn ang="0">
                  <a:pos x="0" y="221"/>
                </a:cxn>
                <a:cxn ang="0">
                  <a:pos x="21" y="146"/>
                </a:cxn>
                <a:cxn ang="0">
                  <a:pos x="37" y="129"/>
                </a:cxn>
                <a:cxn ang="0">
                  <a:pos x="56" y="110"/>
                </a:cxn>
                <a:cxn ang="0">
                  <a:pos x="44" y="94"/>
                </a:cxn>
                <a:cxn ang="0">
                  <a:pos x="71" y="94"/>
                </a:cxn>
                <a:cxn ang="0">
                  <a:pos x="96" y="123"/>
                </a:cxn>
                <a:cxn ang="0">
                  <a:pos x="115" y="152"/>
                </a:cxn>
                <a:cxn ang="0">
                  <a:pos x="148" y="152"/>
                </a:cxn>
                <a:cxn ang="0">
                  <a:pos x="163" y="142"/>
                </a:cxn>
                <a:cxn ang="0">
                  <a:pos x="169" y="140"/>
                </a:cxn>
                <a:cxn ang="0">
                  <a:pos x="156" y="102"/>
                </a:cxn>
                <a:cxn ang="0">
                  <a:pos x="148" y="98"/>
                </a:cxn>
                <a:cxn ang="0">
                  <a:pos x="111" y="87"/>
                </a:cxn>
                <a:cxn ang="0">
                  <a:pos x="83" y="75"/>
                </a:cxn>
                <a:cxn ang="0">
                  <a:pos x="69" y="58"/>
                </a:cxn>
                <a:cxn ang="0">
                  <a:pos x="29" y="50"/>
                </a:cxn>
                <a:cxn ang="0">
                  <a:pos x="21" y="52"/>
                </a:cxn>
                <a:cxn ang="0">
                  <a:pos x="40" y="0"/>
                </a:cxn>
                <a:cxn ang="0">
                  <a:pos x="98" y="35"/>
                </a:cxn>
                <a:cxn ang="0">
                  <a:pos x="125" y="48"/>
                </a:cxn>
                <a:cxn ang="0">
                  <a:pos x="183" y="15"/>
                </a:cxn>
                <a:cxn ang="0">
                  <a:pos x="211" y="77"/>
                </a:cxn>
                <a:cxn ang="0">
                  <a:pos x="225" y="69"/>
                </a:cxn>
                <a:cxn ang="0">
                  <a:pos x="311" y="138"/>
                </a:cxn>
                <a:cxn ang="0">
                  <a:pos x="363" y="267"/>
                </a:cxn>
                <a:cxn ang="0">
                  <a:pos x="369" y="281"/>
                </a:cxn>
              </a:cxnLst>
              <a:rect l="0" t="0" r="r" b="b"/>
              <a:pathLst>
                <a:path w="369" h="650">
                  <a:moveTo>
                    <a:pt x="369" y="281"/>
                  </a:moveTo>
                  <a:lnTo>
                    <a:pt x="340" y="388"/>
                  </a:lnTo>
                  <a:lnTo>
                    <a:pt x="348" y="481"/>
                  </a:lnTo>
                  <a:lnTo>
                    <a:pt x="352" y="554"/>
                  </a:lnTo>
                  <a:lnTo>
                    <a:pt x="354" y="604"/>
                  </a:lnTo>
                  <a:lnTo>
                    <a:pt x="306" y="611"/>
                  </a:lnTo>
                  <a:lnTo>
                    <a:pt x="294" y="636"/>
                  </a:lnTo>
                  <a:lnTo>
                    <a:pt x="271" y="617"/>
                  </a:lnTo>
                  <a:lnTo>
                    <a:pt x="242" y="650"/>
                  </a:lnTo>
                  <a:lnTo>
                    <a:pt x="236" y="646"/>
                  </a:lnTo>
                  <a:lnTo>
                    <a:pt x="223" y="642"/>
                  </a:lnTo>
                  <a:lnTo>
                    <a:pt x="221" y="640"/>
                  </a:lnTo>
                  <a:lnTo>
                    <a:pt x="210" y="554"/>
                  </a:lnTo>
                  <a:lnTo>
                    <a:pt x="202" y="506"/>
                  </a:lnTo>
                  <a:lnTo>
                    <a:pt x="156" y="538"/>
                  </a:lnTo>
                  <a:lnTo>
                    <a:pt x="156" y="554"/>
                  </a:lnTo>
                  <a:lnTo>
                    <a:pt x="156" y="575"/>
                  </a:lnTo>
                  <a:lnTo>
                    <a:pt x="77" y="606"/>
                  </a:lnTo>
                  <a:lnTo>
                    <a:pt x="75" y="606"/>
                  </a:lnTo>
                  <a:lnTo>
                    <a:pt x="60" y="611"/>
                  </a:lnTo>
                  <a:lnTo>
                    <a:pt x="42" y="600"/>
                  </a:lnTo>
                  <a:lnTo>
                    <a:pt x="37" y="594"/>
                  </a:lnTo>
                  <a:lnTo>
                    <a:pt x="27" y="584"/>
                  </a:lnTo>
                  <a:lnTo>
                    <a:pt x="29" y="581"/>
                  </a:lnTo>
                  <a:lnTo>
                    <a:pt x="46" y="548"/>
                  </a:lnTo>
                  <a:lnTo>
                    <a:pt x="54" y="536"/>
                  </a:lnTo>
                  <a:lnTo>
                    <a:pt x="54" y="534"/>
                  </a:lnTo>
                  <a:lnTo>
                    <a:pt x="13" y="525"/>
                  </a:lnTo>
                  <a:lnTo>
                    <a:pt x="8" y="507"/>
                  </a:lnTo>
                  <a:lnTo>
                    <a:pt x="42" y="481"/>
                  </a:lnTo>
                  <a:lnTo>
                    <a:pt x="23" y="452"/>
                  </a:lnTo>
                  <a:lnTo>
                    <a:pt x="38" y="423"/>
                  </a:lnTo>
                  <a:lnTo>
                    <a:pt x="8" y="390"/>
                  </a:lnTo>
                  <a:lnTo>
                    <a:pt x="15" y="285"/>
                  </a:lnTo>
                  <a:lnTo>
                    <a:pt x="0" y="221"/>
                  </a:lnTo>
                  <a:lnTo>
                    <a:pt x="21" y="146"/>
                  </a:lnTo>
                  <a:lnTo>
                    <a:pt x="37" y="129"/>
                  </a:lnTo>
                  <a:lnTo>
                    <a:pt x="56" y="110"/>
                  </a:lnTo>
                  <a:lnTo>
                    <a:pt x="44" y="94"/>
                  </a:lnTo>
                  <a:lnTo>
                    <a:pt x="71" y="94"/>
                  </a:lnTo>
                  <a:lnTo>
                    <a:pt x="96" y="123"/>
                  </a:lnTo>
                  <a:lnTo>
                    <a:pt x="115" y="152"/>
                  </a:lnTo>
                  <a:lnTo>
                    <a:pt x="148" y="152"/>
                  </a:lnTo>
                  <a:lnTo>
                    <a:pt x="163" y="142"/>
                  </a:lnTo>
                  <a:lnTo>
                    <a:pt x="169" y="140"/>
                  </a:lnTo>
                  <a:lnTo>
                    <a:pt x="156" y="102"/>
                  </a:lnTo>
                  <a:lnTo>
                    <a:pt x="148" y="98"/>
                  </a:lnTo>
                  <a:lnTo>
                    <a:pt x="111" y="87"/>
                  </a:lnTo>
                  <a:lnTo>
                    <a:pt x="83" y="75"/>
                  </a:lnTo>
                  <a:lnTo>
                    <a:pt x="69" y="58"/>
                  </a:lnTo>
                  <a:lnTo>
                    <a:pt x="29" y="50"/>
                  </a:lnTo>
                  <a:lnTo>
                    <a:pt x="21" y="52"/>
                  </a:lnTo>
                  <a:lnTo>
                    <a:pt x="40" y="0"/>
                  </a:lnTo>
                  <a:lnTo>
                    <a:pt x="98" y="35"/>
                  </a:lnTo>
                  <a:lnTo>
                    <a:pt x="125" y="48"/>
                  </a:lnTo>
                  <a:lnTo>
                    <a:pt x="183" y="15"/>
                  </a:lnTo>
                  <a:lnTo>
                    <a:pt x="211" y="77"/>
                  </a:lnTo>
                  <a:lnTo>
                    <a:pt x="225" y="69"/>
                  </a:lnTo>
                  <a:lnTo>
                    <a:pt x="311" y="138"/>
                  </a:lnTo>
                  <a:lnTo>
                    <a:pt x="363" y="267"/>
                  </a:lnTo>
                  <a:lnTo>
                    <a:pt x="369" y="281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2" name="Freeform 348"/>
            <p:cNvSpPr>
              <a:spLocks/>
            </p:cNvSpPr>
            <p:nvPr/>
          </p:nvSpPr>
          <p:spPr bwMode="auto">
            <a:xfrm>
              <a:off x="2329" y="2795"/>
              <a:ext cx="691" cy="849"/>
            </a:xfrm>
            <a:custGeom>
              <a:avLst/>
              <a:gdLst/>
              <a:ahLst/>
              <a:cxnLst>
                <a:cxn ang="0">
                  <a:pos x="675" y="249"/>
                </a:cxn>
                <a:cxn ang="0">
                  <a:pos x="610" y="313"/>
                </a:cxn>
                <a:cxn ang="0">
                  <a:pos x="575" y="355"/>
                </a:cxn>
                <a:cxn ang="0">
                  <a:pos x="531" y="432"/>
                </a:cxn>
                <a:cxn ang="0">
                  <a:pos x="496" y="501"/>
                </a:cxn>
                <a:cxn ang="0">
                  <a:pos x="466" y="563"/>
                </a:cxn>
                <a:cxn ang="0">
                  <a:pos x="437" y="615"/>
                </a:cxn>
                <a:cxn ang="0">
                  <a:pos x="418" y="655"/>
                </a:cxn>
                <a:cxn ang="0">
                  <a:pos x="393" y="707"/>
                </a:cxn>
                <a:cxn ang="0">
                  <a:pos x="358" y="770"/>
                </a:cxn>
                <a:cxn ang="0">
                  <a:pos x="310" y="838"/>
                </a:cxn>
                <a:cxn ang="0">
                  <a:pos x="202" y="834"/>
                </a:cxn>
                <a:cxn ang="0">
                  <a:pos x="181" y="832"/>
                </a:cxn>
                <a:cxn ang="0">
                  <a:pos x="127" y="811"/>
                </a:cxn>
                <a:cxn ang="0">
                  <a:pos x="96" y="707"/>
                </a:cxn>
                <a:cxn ang="0">
                  <a:pos x="110" y="640"/>
                </a:cxn>
                <a:cxn ang="0">
                  <a:pos x="125" y="613"/>
                </a:cxn>
                <a:cxn ang="0">
                  <a:pos x="27" y="565"/>
                </a:cxn>
                <a:cxn ang="0">
                  <a:pos x="0" y="474"/>
                </a:cxn>
                <a:cxn ang="0">
                  <a:pos x="45" y="353"/>
                </a:cxn>
                <a:cxn ang="0">
                  <a:pos x="75" y="324"/>
                </a:cxn>
                <a:cxn ang="0">
                  <a:pos x="104" y="253"/>
                </a:cxn>
                <a:cxn ang="0">
                  <a:pos x="108" y="188"/>
                </a:cxn>
                <a:cxn ang="0">
                  <a:pos x="116" y="155"/>
                </a:cxn>
                <a:cxn ang="0">
                  <a:pos x="144" y="75"/>
                </a:cxn>
                <a:cxn ang="0">
                  <a:pos x="202" y="27"/>
                </a:cxn>
                <a:cxn ang="0">
                  <a:pos x="216" y="94"/>
                </a:cxn>
                <a:cxn ang="0">
                  <a:pos x="218" y="126"/>
                </a:cxn>
                <a:cxn ang="0">
                  <a:pos x="233" y="136"/>
                </a:cxn>
                <a:cxn ang="0">
                  <a:pos x="254" y="148"/>
                </a:cxn>
                <a:cxn ang="0">
                  <a:pos x="252" y="98"/>
                </a:cxn>
                <a:cxn ang="0">
                  <a:pos x="258" y="27"/>
                </a:cxn>
                <a:cxn ang="0">
                  <a:pos x="256" y="11"/>
                </a:cxn>
                <a:cxn ang="0">
                  <a:pos x="275" y="0"/>
                </a:cxn>
                <a:cxn ang="0">
                  <a:pos x="327" y="17"/>
                </a:cxn>
                <a:cxn ang="0">
                  <a:pos x="364" y="92"/>
                </a:cxn>
                <a:cxn ang="0">
                  <a:pos x="458" y="138"/>
                </a:cxn>
                <a:cxn ang="0">
                  <a:pos x="521" y="194"/>
                </a:cxn>
                <a:cxn ang="0">
                  <a:pos x="558" y="215"/>
                </a:cxn>
                <a:cxn ang="0">
                  <a:pos x="617" y="242"/>
                </a:cxn>
              </a:cxnLst>
              <a:rect l="0" t="0" r="r" b="b"/>
              <a:pathLst>
                <a:path w="691" h="849">
                  <a:moveTo>
                    <a:pt x="691" y="238"/>
                  </a:moveTo>
                  <a:lnTo>
                    <a:pt x="675" y="249"/>
                  </a:lnTo>
                  <a:lnTo>
                    <a:pt x="633" y="286"/>
                  </a:lnTo>
                  <a:lnTo>
                    <a:pt x="610" y="313"/>
                  </a:lnTo>
                  <a:lnTo>
                    <a:pt x="600" y="326"/>
                  </a:lnTo>
                  <a:lnTo>
                    <a:pt x="575" y="355"/>
                  </a:lnTo>
                  <a:lnTo>
                    <a:pt x="554" y="380"/>
                  </a:lnTo>
                  <a:lnTo>
                    <a:pt x="531" y="432"/>
                  </a:lnTo>
                  <a:lnTo>
                    <a:pt x="514" y="470"/>
                  </a:lnTo>
                  <a:lnTo>
                    <a:pt x="496" y="501"/>
                  </a:lnTo>
                  <a:lnTo>
                    <a:pt x="489" y="519"/>
                  </a:lnTo>
                  <a:lnTo>
                    <a:pt x="466" y="563"/>
                  </a:lnTo>
                  <a:lnTo>
                    <a:pt x="458" y="578"/>
                  </a:lnTo>
                  <a:lnTo>
                    <a:pt x="437" y="615"/>
                  </a:lnTo>
                  <a:lnTo>
                    <a:pt x="425" y="640"/>
                  </a:lnTo>
                  <a:lnTo>
                    <a:pt x="418" y="655"/>
                  </a:lnTo>
                  <a:lnTo>
                    <a:pt x="402" y="686"/>
                  </a:lnTo>
                  <a:lnTo>
                    <a:pt x="393" y="707"/>
                  </a:lnTo>
                  <a:lnTo>
                    <a:pt x="381" y="724"/>
                  </a:lnTo>
                  <a:lnTo>
                    <a:pt x="358" y="770"/>
                  </a:lnTo>
                  <a:lnTo>
                    <a:pt x="343" y="803"/>
                  </a:lnTo>
                  <a:lnTo>
                    <a:pt x="310" y="838"/>
                  </a:lnTo>
                  <a:lnTo>
                    <a:pt x="296" y="849"/>
                  </a:lnTo>
                  <a:lnTo>
                    <a:pt x="202" y="834"/>
                  </a:lnTo>
                  <a:lnTo>
                    <a:pt x="189" y="830"/>
                  </a:lnTo>
                  <a:lnTo>
                    <a:pt x="181" y="832"/>
                  </a:lnTo>
                  <a:lnTo>
                    <a:pt x="144" y="834"/>
                  </a:lnTo>
                  <a:lnTo>
                    <a:pt x="127" y="811"/>
                  </a:lnTo>
                  <a:lnTo>
                    <a:pt x="131" y="772"/>
                  </a:lnTo>
                  <a:lnTo>
                    <a:pt x="96" y="707"/>
                  </a:lnTo>
                  <a:lnTo>
                    <a:pt x="96" y="665"/>
                  </a:lnTo>
                  <a:lnTo>
                    <a:pt x="110" y="640"/>
                  </a:lnTo>
                  <a:lnTo>
                    <a:pt x="112" y="636"/>
                  </a:lnTo>
                  <a:lnTo>
                    <a:pt x="125" y="613"/>
                  </a:lnTo>
                  <a:lnTo>
                    <a:pt x="100" y="559"/>
                  </a:lnTo>
                  <a:lnTo>
                    <a:pt x="27" y="565"/>
                  </a:lnTo>
                  <a:lnTo>
                    <a:pt x="8" y="567"/>
                  </a:lnTo>
                  <a:lnTo>
                    <a:pt x="0" y="474"/>
                  </a:lnTo>
                  <a:lnTo>
                    <a:pt x="29" y="367"/>
                  </a:lnTo>
                  <a:lnTo>
                    <a:pt x="45" y="353"/>
                  </a:lnTo>
                  <a:lnTo>
                    <a:pt x="45" y="351"/>
                  </a:lnTo>
                  <a:lnTo>
                    <a:pt x="75" y="324"/>
                  </a:lnTo>
                  <a:lnTo>
                    <a:pt x="75" y="323"/>
                  </a:lnTo>
                  <a:lnTo>
                    <a:pt x="104" y="253"/>
                  </a:lnTo>
                  <a:lnTo>
                    <a:pt x="106" y="249"/>
                  </a:lnTo>
                  <a:lnTo>
                    <a:pt x="108" y="188"/>
                  </a:lnTo>
                  <a:lnTo>
                    <a:pt x="110" y="165"/>
                  </a:lnTo>
                  <a:lnTo>
                    <a:pt x="116" y="155"/>
                  </a:lnTo>
                  <a:lnTo>
                    <a:pt x="121" y="150"/>
                  </a:lnTo>
                  <a:lnTo>
                    <a:pt x="144" y="75"/>
                  </a:lnTo>
                  <a:lnTo>
                    <a:pt x="202" y="30"/>
                  </a:lnTo>
                  <a:lnTo>
                    <a:pt x="202" y="27"/>
                  </a:lnTo>
                  <a:lnTo>
                    <a:pt x="212" y="30"/>
                  </a:lnTo>
                  <a:lnTo>
                    <a:pt x="216" y="94"/>
                  </a:lnTo>
                  <a:lnTo>
                    <a:pt x="216" y="101"/>
                  </a:lnTo>
                  <a:lnTo>
                    <a:pt x="218" y="126"/>
                  </a:lnTo>
                  <a:lnTo>
                    <a:pt x="231" y="134"/>
                  </a:lnTo>
                  <a:lnTo>
                    <a:pt x="233" y="136"/>
                  </a:lnTo>
                  <a:lnTo>
                    <a:pt x="252" y="148"/>
                  </a:lnTo>
                  <a:lnTo>
                    <a:pt x="254" y="148"/>
                  </a:lnTo>
                  <a:lnTo>
                    <a:pt x="254" y="146"/>
                  </a:lnTo>
                  <a:lnTo>
                    <a:pt x="252" y="98"/>
                  </a:lnTo>
                  <a:lnTo>
                    <a:pt x="252" y="94"/>
                  </a:lnTo>
                  <a:lnTo>
                    <a:pt x="258" y="27"/>
                  </a:lnTo>
                  <a:lnTo>
                    <a:pt x="250" y="17"/>
                  </a:lnTo>
                  <a:lnTo>
                    <a:pt x="256" y="11"/>
                  </a:lnTo>
                  <a:lnTo>
                    <a:pt x="269" y="2"/>
                  </a:lnTo>
                  <a:lnTo>
                    <a:pt x="275" y="0"/>
                  </a:lnTo>
                  <a:lnTo>
                    <a:pt x="318" y="7"/>
                  </a:lnTo>
                  <a:lnTo>
                    <a:pt x="327" y="17"/>
                  </a:lnTo>
                  <a:lnTo>
                    <a:pt x="360" y="61"/>
                  </a:lnTo>
                  <a:lnTo>
                    <a:pt x="364" y="92"/>
                  </a:lnTo>
                  <a:lnTo>
                    <a:pt x="452" y="132"/>
                  </a:lnTo>
                  <a:lnTo>
                    <a:pt x="458" y="138"/>
                  </a:lnTo>
                  <a:lnTo>
                    <a:pt x="514" y="186"/>
                  </a:lnTo>
                  <a:lnTo>
                    <a:pt x="521" y="194"/>
                  </a:lnTo>
                  <a:lnTo>
                    <a:pt x="527" y="200"/>
                  </a:lnTo>
                  <a:lnTo>
                    <a:pt x="558" y="215"/>
                  </a:lnTo>
                  <a:lnTo>
                    <a:pt x="571" y="221"/>
                  </a:lnTo>
                  <a:lnTo>
                    <a:pt x="617" y="242"/>
                  </a:lnTo>
                  <a:lnTo>
                    <a:pt x="691" y="238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3" name="Freeform 349"/>
            <p:cNvSpPr>
              <a:spLocks noEditPoints="1"/>
            </p:cNvSpPr>
            <p:nvPr/>
          </p:nvSpPr>
          <p:spPr bwMode="auto">
            <a:xfrm>
              <a:off x="2252" y="471"/>
              <a:ext cx="571" cy="575"/>
            </a:xfrm>
            <a:custGeom>
              <a:avLst/>
              <a:gdLst/>
              <a:ahLst/>
              <a:cxnLst>
                <a:cxn ang="0">
                  <a:pos x="235" y="235"/>
                </a:cxn>
                <a:cxn ang="0">
                  <a:pos x="227" y="281"/>
                </a:cxn>
                <a:cxn ang="0">
                  <a:pos x="287" y="354"/>
                </a:cxn>
                <a:cxn ang="0">
                  <a:pos x="189" y="448"/>
                </a:cxn>
                <a:cxn ang="0">
                  <a:pos x="162" y="413"/>
                </a:cxn>
                <a:cxn ang="0">
                  <a:pos x="120" y="390"/>
                </a:cxn>
                <a:cxn ang="0">
                  <a:pos x="152" y="323"/>
                </a:cxn>
                <a:cxn ang="0">
                  <a:pos x="54" y="358"/>
                </a:cxn>
                <a:cxn ang="0">
                  <a:pos x="6" y="313"/>
                </a:cxn>
                <a:cxn ang="0">
                  <a:pos x="60" y="321"/>
                </a:cxn>
                <a:cxn ang="0">
                  <a:pos x="133" y="248"/>
                </a:cxn>
                <a:cxn ang="0">
                  <a:pos x="191" y="242"/>
                </a:cxn>
                <a:cxn ang="0">
                  <a:pos x="214" y="185"/>
                </a:cxn>
                <a:cxn ang="0">
                  <a:pos x="245" y="152"/>
                </a:cxn>
                <a:cxn ang="0">
                  <a:pos x="550" y="96"/>
                </a:cxn>
                <a:cxn ang="0">
                  <a:pos x="473" y="300"/>
                </a:cxn>
                <a:cxn ang="0">
                  <a:pos x="529" y="261"/>
                </a:cxn>
                <a:cxn ang="0">
                  <a:pos x="543" y="242"/>
                </a:cxn>
                <a:cxn ang="0">
                  <a:pos x="571" y="286"/>
                </a:cxn>
                <a:cxn ang="0">
                  <a:pos x="485" y="338"/>
                </a:cxn>
                <a:cxn ang="0">
                  <a:pos x="475" y="392"/>
                </a:cxn>
                <a:cxn ang="0">
                  <a:pos x="460" y="419"/>
                </a:cxn>
                <a:cxn ang="0">
                  <a:pos x="406" y="450"/>
                </a:cxn>
                <a:cxn ang="0">
                  <a:pos x="416" y="490"/>
                </a:cxn>
                <a:cxn ang="0">
                  <a:pos x="356" y="565"/>
                </a:cxn>
                <a:cxn ang="0">
                  <a:pos x="266" y="532"/>
                </a:cxn>
                <a:cxn ang="0">
                  <a:pos x="348" y="469"/>
                </a:cxn>
                <a:cxn ang="0">
                  <a:pos x="371" y="469"/>
                </a:cxn>
                <a:cxn ang="0">
                  <a:pos x="362" y="431"/>
                </a:cxn>
                <a:cxn ang="0">
                  <a:pos x="316" y="350"/>
                </a:cxn>
                <a:cxn ang="0">
                  <a:pos x="327" y="336"/>
                </a:cxn>
                <a:cxn ang="0">
                  <a:pos x="391" y="356"/>
                </a:cxn>
                <a:cxn ang="0">
                  <a:pos x="425" y="348"/>
                </a:cxn>
                <a:cxn ang="0">
                  <a:pos x="331" y="300"/>
                </a:cxn>
                <a:cxn ang="0">
                  <a:pos x="348" y="211"/>
                </a:cxn>
                <a:cxn ang="0">
                  <a:pos x="383" y="181"/>
                </a:cxn>
                <a:cxn ang="0">
                  <a:pos x="423" y="204"/>
                </a:cxn>
                <a:cxn ang="0">
                  <a:pos x="435" y="250"/>
                </a:cxn>
                <a:cxn ang="0">
                  <a:pos x="454" y="265"/>
                </a:cxn>
                <a:cxn ang="0">
                  <a:pos x="454" y="204"/>
                </a:cxn>
                <a:cxn ang="0">
                  <a:pos x="502" y="104"/>
                </a:cxn>
                <a:cxn ang="0">
                  <a:pos x="496" y="4"/>
                </a:cxn>
                <a:cxn ang="0">
                  <a:pos x="550" y="96"/>
                </a:cxn>
              </a:cxnLst>
              <a:rect l="0" t="0" r="r" b="b"/>
              <a:pathLst>
                <a:path w="571" h="575">
                  <a:moveTo>
                    <a:pt x="281" y="158"/>
                  </a:moveTo>
                  <a:lnTo>
                    <a:pt x="270" y="219"/>
                  </a:lnTo>
                  <a:lnTo>
                    <a:pt x="235" y="235"/>
                  </a:lnTo>
                  <a:lnTo>
                    <a:pt x="225" y="267"/>
                  </a:lnTo>
                  <a:lnTo>
                    <a:pt x="223" y="277"/>
                  </a:lnTo>
                  <a:lnTo>
                    <a:pt x="227" y="281"/>
                  </a:lnTo>
                  <a:lnTo>
                    <a:pt x="283" y="309"/>
                  </a:lnTo>
                  <a:lnTo>
                    <a:pt x="287" y="346"/>
                  </a:lnTo>
                  <a:lnTo>
                    <a:pt x="287" y="354"/>
                  </a:lnTo>
                  <a:lnTo>
                    <a:pt x="285" y="379"/>
                  </a:lnTo>
                  <a:lnTo>
                    <a:pt x="270" y="390"/>
                  </a:lnTo>
                  <a:lnTo>
                    <a:pt x="189" y="448"/>
                  </a:lnTo>
                  <a:lnTo>
                    <a:pt x="185" y="442"/>
                  </a:lnTo>
                  <a:lnTo>
                    <a:pt x="185" y="440"/>
                  </a:lnTo>
                  <a:lnTo>
                    <a:pt x="162" y="413"/>
                  </a:lnTo>
                  <a:lnTo>
                    <a:pt x="106" y="446"/>
                  </a:lnTo>
                  <a:lnTo>
                    <a:pt x="118" y="402"/>
                  </a:lnTo>
                  <a:lnTo>
                    <a:pt x="120" y="390"/>
                  </a:lnTo>
                  <a:lnTo>
                    <a:pt x="106" y="384"/>
                  </a:lnTo>
                  <a:lnTo>
                    <a:pt x="114" y="383"/>
                  </a:lnTo>
                  <a:lnTo>
                    <a:pt x="152" y="323"/>
                  </a:lnTo>
                  <a:lnTo>
                    <a:pt x="145" y="286"/>
                  </a:lnTo>
                  <a:lnTo>
                    <a:pt x="89" y="358"/>
                  </a:lnTo>
                  <a:lnTo>
                    <a:pt x="54" y="358"/>
                  </a:lnTo>
                  <a:lnTo>
                    <a:pt x="0" y="392"/>
                  </a:lnTo>
                  <a:lnTo>
                    <a:pt x="4" y="340"/>
                  </a:lnTo>
                  <a:lnTo>
                    <a:pt x="6" y="313"/>
                  </a:lnTo>
                  <a:lnTo>
                    <a:pt x="27" y="321"/>
                  </a:lnTo>
                  <a:lnTo>
                    <a:pt x="33" y="321"/>
                  </a:lnTo>
                  <a:lnTo>
                    <a:pt x="60" y="321"/>
                  </a:lnTo>
                  <a:lnTo>
                    <a:pt x="120" y="244"/>
                  </a:lnTo>
                  <a:lnTo>
                    <a:pt x="123" y="242"/>
                  </a:lnTo>
                  <a:lnTo>
                    <a:pt x="133" y="248"/>
                  </a:lnTo>
                  <a:lnTo>
                    <a:pt x="141" y="242"/>
                  </a:lnTo>
                  <a:lnTo>
                    <a:pt x="152" y="238"/>
                  </a:lnTo>
                  <a:lnTo>
                    <a:pt x="191" y="242"/>
                  </a:lnTo>
                  <a:lnTo>
                    <a:pt x="197" y="221"/>
                  </a:lnTo>
                  <a:lnTo>
                    <a:pt x="223" y="200"/>
                  </a:lnTo>
                  <a:lnTo>
                    <a:pt x="214" y="185"/>
                  </a:lnTo>
                  <a:lnTo>
                    <a:pt x="216" y="183"/>
                  </a:lnTo>
                  <a:lnTo>
                    <a:pt x="220" y="188"/>
                  </a:lnTo>
                  <a:lnTo>
                    <a:pt x="245" y="152"/>
                  </a:lnTo>
                  <a:lnTo>
                    <a:pt x="254" y="137"/>
                  </a:lnTo>
                  <a:lnTo>
                    <a:pt x="281" y="158"/>
                  </a:lnTo>
                  <a:close/>
                  <a:moveTo>
                    <a:pt x="550" y="96"/>
                  </a:moveTo>
                  <a:lnTo>
                    <a:pt x="510" y="238"/>
                  </a:lnTo>
                  <a:lnTo>
                    <a:pt x="485" y="283"/>
                  </a:lnTo>
                  <a:lnTo>
                    <a:pt x="473" y="300"/>
                  </a:lnTo>
                  <a:lnTo>
                    <a:pt x="489" y="288"/>
                  </a:lnTo>
                  <a:lnTo>
                    <a:pt x="500" y="283"/>
                  </a:lnTo>
                  <a:lnTo>
                    <a:pt x="529" y="261"/>
                  </a:lnTo>
                  <a:lnTo>
                    <a:pt x="531" y="260"/>
                  </a:lnTo>
                  <a:lnTo>
                    <a:pt x="535" y="256"/>
                  </a:lnTo>
                  <a:lnTo>
                    <a:pt x="543" y="242"/>
                  </a:lnTo>
                  <a:lnTo>
                    <a:pt x="552" y="229"/>
                  </a:lnTo>
                  <a:lnTo>
                    <a:pt x="570" y="231"/>
                  </a:lnTo>
                  <a:lnTo>
                    <a:pt x="571" y="286"/>
                  </a:lnTo>
                  <a:lnTo>
                    <a:pt x="520" y="315"/>
                  </a:lnTo>
                  <a:lnTo>
                    <a:pt x="516" y="340"/>
                  </a:lnTo>
                  <a:lnTo>
                    <a:pt x="485" y="338"/>
                  </a:lnTo>
                  <a:lnTo>
                    <a:pt x="470" y="340"/>
                  </a:lnTo>
                  <a:lnTo>
                    <a:pt x="479" y="383"/>
                  </a:lnTo>
                  <a:lnTo>
                    <a:pt x="475" y="392"/>
                  </a:lnTo>
                  <a:lnTo>
                    <a:pt x="471" y="402"/>
                  </a:lnTo>
                  <a:lnTo>
                    <a:pt x="464" y="413"/>
                  </a:lnTo>
                  <a:lnTo>
                    <a:pt x="460" y="419"/>
                  </a:lnTo>
                  <a:lnTo>
                    <a:pt x="456" y="421"/>
                  </a:lnTo>
                  <a:lnTo>
                    <a:pt x="404" y="440"/>
                  </a:lnTo>
                  <a:lnTo>
                    <a:pt x="406" y="450"/>
                  </a:lnTo>
                  <a:lnTo>
                    <a:pt x="406" y="454"/>
                  </a:lnTo>
                  <a:lnTo>
                    <a:pt x="420" y="488"/>
                  </a:lnTo>
                  <a:lnTo>
                    <a:pt x="416" y="490"/>
                  </a:lnTo>
                  <a:lnTo>
                    <a:pt x="381" y="523"/>
                  </a:lnTo>
                  <a:lnTo>
                    <a:pt x="391" y="559"/>
                  </a:lnTo>
                  <a:lnTo>
                    <a:pt x="356" y="565"/>
                  </a:lnTo>
                  <a:lnTo>
                    <a:pt x="296" y="575"/>
                  </a:lnTo>
                  <a:lnTo>
                    <a:pt x="271" y="538"/>
                  </a:lnTo>
                  <a:lnTo>
                    <a:pt x="266" y="532"/>
                  </a:lnTo>
                  <a:lnTo>
                    <a:pt x="241" y="504"/>
                  </a:lnTo>
                  <a:lnTo>
                    <a:pt x="312" y="454"/>
                  </a:lnTo>
                  <a:lnTo>
                    <a:pt x="348" y="469"/>
                  </a:lnTo>
                  <a:lnTo>
                    <a:pt x="368" y="477"/>
                  </a:lnTo>
                  <a:lnTo>
                    <a:pt x="371" y="473"/>
                  </a:lnTo>
                  <a:lnTo>
                    <a:pt x="371" y="469"/>
                  </a:lnTo>
                  <a:lnTo>
                    <a:pt x="383" y="448"/>
                  </a:lnTo>
                  <a:lnTo>
                    <a:pt x="383" y="446"/>
                  </a:lnTo>
                  <a:lnTo>
                    <a:pt x="362" y="431"/>
                  </a:lnTo>
                  <a:lnTo>
                    <a:pt x="323" y="400"/>
                  </a:lnTo>
                  <a:lnTo>
                    <a:pt x="318" y="369"/>
                  </a:lnTo>
                  <a:lnTo>
                    <a:pt x="316" y="350"/>
                  </a:lnTo>
                  <a:lnTo>
                    <a:pt x="316" y="348"/>
                  </a:lnTo>
                  <a:lnTo>
                    <a:pt x="314" y="336"/>
                  </a:lnTo>
                  <a:lnTo>
                    <a:pt x="327" y="336"/>
                  </a:lnTo>
                  <a:lnTo>
                    <a:pt x="346" y="333"/>
                  </a:lnTo>
                  <a:lnTo>
                    <a:pt x="371" y="333"/>
                  </a:lnTo>
                  <a:lnTo>
                    <a:pt x="391" y="356"/>
                  </a:lnTo>
                  <a:lnTo>
                    <a:pt x="400" y="369"/>
                  </a:lnTo>
                  <a:lnTo>
                    <a:pt x="404" y="365"/>
                  </a:lnTo>
                  <a:lnTo>
                    <a:pt x="425" y="348"/>
                  </a:lnTo>
                  <a:lnTo>
                    <a:pt x="398" y="284"/>
                  </a:lnTo>
                  <a:lnTo>
                    <a:pt x="341" y="298"/>
                  </a:lnTo>
                  <a:lnTo>
                    <a:pt x="331" y="300"/>
                  </a:lnTo>
                  <a:lnTo>
                    <a:pt x="302" y="269"/>
                  </a:lnTo>
                  <a:lnTo>
                    <a:pt x="316" y="206"/>
                  </a:lnTo>
                  <a:lnTo>
                    <a:pt x="348" y="211"/>
                  </a:lnTo>
                  <a:lnTo>
                    <a:pt x="356" y="206"/>
                  </a:lnTo>
                  <a:lnTo>
                    <a:pt x="366" y="196"/>
                  </a:lnTo>
                  <a:lnTo>
                    <a:pt x="383" y="181"/>
                  </a:lnTo>
                  <a:lnTo>
                    <a:pt x="418" y="200"/>
                  </a:lnTo>
                  <a:lnTo>
                    <a:pt x="420" y="202"/>
                  </a:lnTo>
                  <a:lnTo>
                    <a:pt x="423" y="204"/>
                  </a:lnTo>
                  <a:lnTo>
                    <a:pt x="433" y="221"/>
                  </a:lnTo>
                  <a:lnTo>
                    <a:pt x="435" y="238"/>
                  </a:lnTo>
                  <a:lnTo>
                    <a:pt x="435" y="250"/>
                  </a:lnTo>
                  <a:lnTo>
                    <a:pt x="435" y="260"/>
                  </a:lnTo>
                  <a:lnTo>
                    <a:pt x="452" y="267"/>
                  </a:lnTo>
                  <a:lnTo>
                    <a:pt x="454" y="265"/>
                  </a:lnTo>
                  <a:lnTo>
                    <a:pt x="475" y="231"/>
                  </a:lnTo>
                  <a:lnTo>
                    <a:pt x="471" y="227"/>
                  </a:lnTo>
                  <a:lnTo>
                    <a:pt x="454" y="204"/>
                  </a:lnTo>
                  <a:lnTo>
                    <a:pt x="473" y="192"/>
                  </a:lnTo>
                  <a:lnTo>
                    <a:pt x="487" y="194"/>
                  </a:lnTo>
                  <a:lnTo>
                    <a:pt x="502" y="104"/>
                  </a:lnTo>
                  <a:lnTo>
                    <a:pt x="496" y="81"/>
                  </a:lnTo>
                  <a:lnTo>
                    <a:pt x="504" y="13"/>
                  </a:lnTo>
                  <a:lnTo>
                    <a:pt x="496" y="4"/>
                  </a:lnTo>
                  <a:lnTo>
                    <a:pt x="502" y="4"/>
                  </a:lnTo>
                  <a:lnTo>
                    <a:pt x="518" y="0"/>
                  </a:lnTo>
                  <a:lnTo>
                    <a:pt x="550" y="96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4" name="Freeform 350"/>
            <p:cNvSpPr>
              <a:spLocks noEditPoints="1"/>
            </p:cNvSpPr>
            <p:nvPr/>
          </p:nvSpPr>
          <p:spPr bwMode="auto">
            <a:xfrm>
              <a:off x="733" y="5089"/>
              <a:ext cx="214" cy="283"/>
            </a:xfrm>
            <a:custGeom>
              <a:avLst/>
              <a:gdLst/>
              <a:ahLst/>
              <a:cxnLst>
                <a:cxn ang="0">
                  <a:pos x="202" y="179"/>
                </a:cxn>
                <a:cxn ang="0">
                  <a:pos x="148" y="198"/>
                </a:cxn>
                <a:cxn ang="0">
                  <a:pos x="145" y="196"/>
                </a:cxn>
                <a:cxn ang="0">
                  <a:pos x="158" y="179"/>
                </a:cxn>
                <a:cxn ang="0">
                  <a:pos x="170" y="179"/>
                </a:cxn>
                <a:cxn ang="0">
                  <a:pos x="197" y="177"/>
                </a:cxn>
                <a:cxn ang="0">
                  <a:pos x="204" y="168"/>
                </a:cxn>
                <a:cxn ang="0">
                  <a:pos x="202" y="179"/>
                </a:cxn>
                <a:cxn ang="0">
                  <a:pos x="214" y="116"/>
                </a:cxn>
                <a:cxn ang="0">
                  <a:pos x="204" y="156"/>
                </a:cxn>
                <a:cxn ang="0">
                  <a:pos x="191" y="148"/>
                </a:cxn>
                <a:cxn ang="0">
                  <a:pos x="212" y="116"/>
                </a:cxn>
                <a:cxn ang="0">
                  <a:pos x="214" y="116"/>
                </a:cxn>
                <a:cxn ang="0">
                  <a:pos x="200" y="100"/>
                </a:cxn>
                <a:cxn ang="0">
                  <a:pos x="187" y="108"/>
                </a:cxn>
                <a:cxn ang="0">
                  <a:pos x="181" y="114"/>
                </a:cxn>
                <a:cxn ang="0">
                  <a:pos x="179" y="116"/>
                </a:cxn>
                <a:cxn ang="0">
                  <a:pos x="148" y="150"/>
                </a:cxn>
                <a:cxn ang="0">
                  <a:pos x="145" y="150"/>
                </a:cxn>
                <a:cxn ang="0">
                  <a:pos x="120" y="160"/>
                </a:cxn>
                <a:cxn ang="0">
                  <a:pos x="93" y="145"/>
                </a:cxn>
                <a:cxn ang="0">
                  <a:pos x="97" y="198"/>
                </a:cxn>
                <a:cxn ang="0">
                  <a:pos x="93" y="223"/>
                </a:cxn>
                <a:cxn ang="0">
                  <a:pos x="93" y="225"/>
                </a:cxn>
                <a:cxn ang="0">
                  <a:pos x="89" y="229"/>
                </a:cxn>
                <a:cxn ang="0">
                  <a:pos x="56" y="254"/>
                </a:cxn>
                <a:cxn ang="0">
                  <a:pos x="52" y="258"/>
                </a:cxn>
                <a:cxn ang="0">
                  <a:pos x="4" y="283"/>
                </a:cxn>
                <a:cxn ang="0">
                  <a:pos x="2" y="271"/>
                </a:cxn>
                <a:cxn ang="0">
                  <a:pos x="0" y="258"/>
                </a:cxn>
                <a:cxn ang="0">
                  <a:pos x="37" y="183"/>
                </a:cxn>
                <a:cxn ang="0">
                  <a:pos x="16" y="171"/>
                </a:cxn>
                <a:cxn ang="0">
                  <a:pos x="25" y="152"/>
                </a:cxn>
                <a:cxn ang="0">
                  <a:pos x="39" y="125"/>
                </a:cxn>
                <a:cxn ang="0">
                  <a:pos x="45" y="91"/>
                </a:cxn>
                <a:cxn ang="0">
                  <a:pos x="50" y="91"/>
                </a:cxn>
                <a:cxn ang="0">
                  <a:pos x="81" y="96"/>
                </a:cxn>
                <a:cxn ang="0">
                  <a:pos x="93" y="100"/>
                </a:cxn>
                <a:cxn ang="0">
                  <a:pos x="116" y="77"/>
                </a:cxn>
                <a:cxn ang="0">
                  <a:pos x="97" y="75"/>
                </a:cxn>
                <a:cxn ang="0">
                  <a:pos x="102" y="73"/>
                </a:cxn>
                <a:cxn ang="0">
                  <a:pos x="160" y="0"/>
                </a:cxn>
                <a:cxn ang="0">
                  <a:pos x="173" y="45"/>
                </a:cxn>
                <a:cxn ang="0">
                  <a:pos x="181" y="66"/>
                </a:cxn>
                <a:cxn ang="0">
                  <a:pos x="202" y="87"/>
                </a:cxn>
                <a:cxn ang="0">
                  <a:pos x="210" y="93"/>
                </a:cxn>
                <a:cxn ang="0">
                  <a:pos x="200" y="100"/>
                </a:cxn>
              </a:cxnLst>
              <a:rect l="0" t="0" r="r" b="b"/>
              <a:pathLst>
                <a:path w="214" h="283">
                  <a:moveTo>
                    <a:pt x="202" y="179"/>
                  </a:moveTo>
                  <a:lnTo>
                    <a:pt x="148" y="198"/>
                  </a:lnTo>
                  <a:lnTo>
                    <a:pt x="145" y="196"/>
                  </a:lnTo>
                  <a:lnTo>
                    <a:pt x="158" y="179"/>
                  </a:lnTo>
                  <a:lnTo>
                    <a:pt x="170" y="179"/>
                  </a:lnTo>
                  <a:lnTo>
                    <a:pt x="197" y="177"/>
                  </a:lnTo>
                  <a:lnTo>
                    <a:pt x="204" y="168"/>
                  </a:lnTo>
                  <a:lnTo>
                    <a:pt x="202" y="179"/>
                  </a:lnTo>
                  <a:close/>
                  <a:moveTo>
                    <a:pt x="214" y="116"/>
                  </a:moveTo>
                  <a:lnTo>
                    <a:pt x="204" y="156"/>
                  </a:lnTo>
                  <a:lnTo>
                    <a:pt x="191" y="148"/>
                  </a:lnTo>
                  <a:lnTo>
                    <a:pt x="212" y="116"/>
                  </a:lnTo>
                  <a:lnTo>
                    <a:pt x="214" y="116"/>
                  </a:lnTo>
                  <a:close/>
                  <a:moveTo>
                    <a:pt x="200" y="100"/>
                  </a:moveTo>
                  <a:lnTo>
                    <a:pt x="187" y="108"/>
                  </a:lnTo>
                  <a:lnTo>
                    <a:pt x="181" y="114"/>
                  </a:lnTo>
                  <a:lnTo>
                    <a:pt x="179" y="116"/>
                  </a:lnTo>
                  <a:lnTo>
                    <a:pt x="148" y="150"/>
                  </a:lnTo>
                  <a:lnTo>
                    <a:pt x="145" y="150"/>
                  </a:lnTo>
                  <a:lnTo>
                    <a:pt x="120" y="160"/>
                  </a:lnTo>
                  <a:lnTo>
                    <a:pt x="93" y="145"/>
                  </a:lnTo>
                  <a:lnTo>
                    <a:pt x="97" y="198"/>
                  </a:lnTo>
                  <a:lnTo>
                    <a:pt x="93" y="223"/>
                  </a:lnTo>
                  <a:lnTo>
                    <a:pt x="93" y="225"/>
                  </a:lnTo>
                  <a:lnTo>
                    <a:pt x="89" y="229"/>
                  </a:lnTo>
                  <a:lnTo>
                    <a:pt x="56" y="254"/>
                  </a:lnTo>
                  <a:lnTo>
                    <a:pt x="52" y="258"/>
                  </a:lnTo>
                  <a:lnTo>
                    <a:pt x="4" y="283"/>
                  </a:lnTo>
                  <a:lnTo>
                    <a:pt x="2" y="271"/>
                  </a:lnTo>
                  <a:lnTo>
                    <a:pt x="0" y="258"/>
                  </a:lnTo>
                  <a:lnTo>
                    <a:pt x="37" y="183"/>
                  </a:lnTo>
                  <a:lnTo>
                    <a:pt x="16" y="171"/>
                  </a:lnTo>
                  <a:lnTo>
                    <a:pt x="25" y="152"/>
                  </a:lnTo>
                  <a:lnTo>
                    <a:pt x="39" y="125"/>
                  </a:lnTo>
                  <a:lnTo>
                    <a:pt x="45" y="91"/>
                  </a:lnTo>
                  <a:lnTo>
                    <a:pt x="50" y="91"/>
                  </a:lnTo>
                  <a:lnTo>
                    <a:pt x="81" y="96"/>
                  </a:lnTo>
                  <a:lnTo>
                    <a:pt x="93" y="100"/>
                  </a:lnTo>
                  <a:lnTo>
                    <a:pt x="116" y="77"/>
                  </a:lnTo>
                  <a:lnTo>
                    <a:pt x="97" y="75"/>
                  </a:lnTo>
                  <a:lnTo>
                    <a:pt x="102" y="73"/>
                  </a:lnTo>
                  <a:lnTo>
                    <a:pt x="160" y="0"/>
                  </a:lnTo>
                  <a:lnTo>
                    <a:pt x="173" y="45"/>
                  </a:lnTo>
                  <a:lnTo>
                    <a:pt x="181" y="66"/>
                  </a:lnTo>
                  <a:lnTo>
                    <a:pt x="202" y="87"/>
                  </a:lnTo>
                  <a:lnTo>
                    <a:pt x="210" y="93"/>
                  </a:lnTo>
                  <a:lnTo>
                    <a:pt x="200" y="100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5" name="Freeform 351"/>
            <p:cNvSpPr>
              <a:spLocks noEditPoints="1"/>
            </p:cNvSpPr>
            <p:nvPr/>
          </p:nvSpPr>
          <p:spPr bwMode="auto">
            <a:xfrm>
              <a:off x="574" y="4728"/>
              <a:ext cx="248" cy="162"/>
            </a:xfrm>
            <a:custGeom>
              <a:avLst/>
              <a:gdLst/>
              <a:ahLst/>
              <a:cxnLst>
                <a:cxn ang="0">
                  <a:pos x="213" y="162"/>
                </a:cxn>
                <a:cxn ang="0">
                  <a:pos x="202" y="162"/>
                </a:cxn>
                <a:cxn ang="0">
                  <a:pos x="206" y="144"/>
                </a:cxn>
                <a:cxn ang="0">
                  <a:pos x="209" y="123"/>
                </a:cxn>
                <a:cxn ang="0">
                  <a:pos x="223" y="100"/>
                </a:cxn>
                <a:cxn ang="0">
                  <a:pos x="223" y="90"/>
                </a:cxn>
                <a:cxn ang="0">
                  <a:pos x="234" y="87"/>
                </a:cxn>
                <a:cxn ang="0">
                  <a:pos x="248" y="100"/>
                </a:cxn>
                <a:cxn ang="0">
                  <a:pos x="240" y="125"/>
                </a:cxn>
                <a:cxn ang="0">
                  <a:pos x="232" y="142"/>
                </a:cxn>
                <a:cxn ang="0">
                  <a:pos x="213" y="162"/>
                </a:cxn>
                <a:cxn ang="0">
                  <a:pos x="138" y="79"/>
                </a:cxn>
                <a:cxn ang="0">
                  <a:pos x="88" y="156"/>
                </a:cxn>
                <a:cxn ang="0">
                  <a:pos x="84" y="152"/>
                </a:cxn>
                <a:cxn ang="0">
                  <a:pos x="33" y="125"/>
                </a:cxn>
                <a:cxn ang="0">
                  <a:pos x="0" y="110"/>
                </a:cxn>
                <a:cxn ang="0">
                  <a:pos x="15" y="77"/>
                </a:cxn>
                <a:cxn ang="0">
                  <a:pos x="46" y="10"/>
                </a:cxn>
                <a:cxn ang="0">
                  <a:pos x="65" y="0"/>
                </a:cxn>
                <a:cxn ang="0">
                  <a:pos x="142" y="17"/>
                </a:cxn>
                <a:cxn ang="0">
                  <a:pos x="221" y="31"/>
                </a:cxn>
                <a:cxn ang="0">
                  <a:pos x="207" y="67"/>
                </a:cxn>
                <a:cxn ang="0">
                  <a:pos x="138" y="79"/>
                </a:cxn>
              </a:cxnLst>
              <a:rect l="0" t="0" r="r" b="b"/>
              <a:pathLst>
                <a:path w="248" h="162">
                  <a:moveTo>
                    <a:pt x="213" y="162"/>
                  </a:moveTo>
                  <a:lnTo>
                    <a:pt x="202" y="162"/>
                  </a:lnTo>
                  <a:lnTo>
                    <a:pt x="206" y="144"/>
                  </a:lnTo>
                  <a:lnTo>
                    <a:pt x="209" y="123"/>
                  </a:lnTo>
                  <a:lnTo>
                    <a:pt x="223" y="100"/>
                  </a:lnTo>
                  <a:lnTo>
                    <a:pt x="223" y="90"/>
                  </a:lnTo>
                  <a:lnTo>
                    <a:pt x="234" y="87"/>
                  </a:lnTo>
                  <a:lnTo>
                    <a:pt x="248" y="100"/>
                  </a:lnTo>
                  <a:lnTo>
                    <a:pt x="240" y="125"/>
                  </a:lnTo>
                  <a:lnTo>
                    <a:pt x="232" y="142"/>
                  </a:lnTo>
                  <a:lnTo>
                    <a:pt x="213" y="162"/>
                  </a:lnTo>
                  <a:close/>
                  <a:moveTo>
                    <a:pt x="138" y="79"/>
                  </a:moveTo>
                  <a:lnTo>
                    <a:pt x="88" y="156"/>
                  </a:lnTo>
                  <a:lnTo>
                    <a:pt x="84" y="152"/>
                  </a:lnTo>
                  <a:lnTo>
                    <a:pt x="33" y="125"/>
                  </a:lnTo>
                  <a:lnTo>
                    <a:pt x="0" y="110"/>
                  </a:lnTo>
                  <a:lnTo>
                    <a:pt x="15" y="77"/>
                  </a:lnTo>
                  <a:lnTo>
                    <a:pt x="46" y="10"/>
                  </a:lnTo>
                  <a:lnTo>
                    <a:pt x="65" y="0"/>
                  </a:lnTo>
                  <a:lnTo>
                    <a:pt x="142" y="17"/>
                  </a:lnTo>
                  <a:lnTo>
                    <a:pt x="221" y="31"/>
                  </a:lnTo>
                  <a:lnTo>
                    <a:pt x="207" y="67"/>
                  </a:lnTo>
                  <a:lnTo>
                    <a:pt x="138" y="79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6" name="Freeform 352"/>
            <p:cNvSpPr>
              <a:spLocks noEditPoints="1"/>
            </p:cNvSpPr>
            <p:nvPr/>
          </p:nvSpPr>
          <p:spPr bwMode="auto">
            <a:xfrm>
              <a:off x="1118" y="3965"/>
              <a:ext cx="335" cy="192"/>
            </a:xfrm>
            <a:custGeom>
              <a:avLst/>
              <a:gdLst/>
              <a:ahLst/>
              <a:cxnLst>
                <a:cxn ang="0">
                  <a:pos x="125" y="185"/>
                </a:cxn>
                <a:cxn ang="0">
                  <a:pos x="104" y="192"/>
                </a:cxn>
                <a:cxn ang="0">
                  <a:pos x="79" y="183"/>
                </a:cxn>
                <a:cxn ang="0">
                  <a:pos x="96" y="163"/>
                </a:cxn>
                <a:cxn ang="0">
                  <a:pos x="96" y="138"/>
                </a:cxn>
                <a:cxn ang="0">
                  <a:pos x="121" y="131"/>
                </a:cxn>
                <a:cxn ang="0">
                  <a:pos x="140" y="119"/>
                </a:cxn>
                <a:cxn ang="0">
                  <a:pos x="146" y="177"/>
                </a:cxn>
                <a:cxn ang="0">
                  <a:pos x="125" y="185"/>
                </a:cxn>
                <a:cxn ang="0">
                  <a:pos x="229" y="146"/>
                </a:cxn>
                <a:cxn ang="0">
                  <a:pos x="200" y="160"/>
                </a:cxn>
                <a:cxn ang="0">
                  <a:pos x="175" y="152"/>
                </a:cxn>
                <a:cxn ang="0">
                  <a:pos x="169" y="142"/>
                </a:cxn>
                <a:cxn ang="0">
                  <a:pos x="169" y="140"/>
                </a:cxn>
                <a:cxn ang="0">
                  <a:pos x="169" y="135"/>
                </a:cxn>
                <a:cxn ang="0">
                  <a:pos x="221" y="92"/>
                </a:cxn>
                <a:cxn ang="0">
                  <a:pos x="254" y="65"/>
                </a:cxn>
                <a:cxn ang="0">
                  <a:pos x="283" y="50"/>
                </a:cxn>
                <a:cxn ang="0">
                  <a:pos x="323" y="31"/>
                </a:cxn>
                <a:cxn ang="0">
                  <a:pos x="329" y="42"/>
                </a:cxn>
                <a:cxn ang="0">
                  <a:pos x="335" y="73"/>
                </a:cxn>
                <a:cxn ang="0">
                  <a:pos x="302" y="92"/>
                </a:cxn>
                <a:cxn ang="0">
                  <a:pos x="260" y="133"/>
                </a:cxn>
                <a:cxn ang="0">
                  <a:pos x="229" y="146"/>
                </a:cxn>
                <a:cxn ang="0">
                  <a:pos x="254" y="33"/>
                </a:cxn>
                <a:cxn ang="0">
                  <a:pos x="221" y="56"/>
                </a:cxn>
                <a:cxn ang="0">
                  <a:pos x="160" y="100"/>
                </a:cxn>
                <a:cxn ang="0">
                  <a:pos x="136" y="110"/>
                </a:cxn>
                <a:cxn ang="0">
                  <a:pos x="131" y="102"/>
                </a:cxn>
                <a:cxn ang="0">
                  <a:pos x="127" y="94"/>
                </a:cxn>
                <a:cxn ang="0">
                  <a:pos x="173" y="33"/>
                </a:cxn>
                <a:cxn ang="0">
                  <a:pos x="188" y="40"/>
                </a:cxn>
                <a:cxn ang="0">
                  <a:pos x="210" y="29"/>
                </a:cxn>
                <a:cxn ang="0">
                  <a:pos x="254" y="33"/>
                </a:cxn>
                <a:cxn ang="0">
                  <a:pos x="46" y="121"/>
                </a:cxn>
                <a:cxn ang="0">
                  <a:pos x="0" y="73"/>
                </a:cxn>
                <a:cxn ang="0">
                  <a:pos x="46" y="23"/>
                </a:cxn>
                <a:cxn ang="0">
                  <a:pos x="67" y="0"/>
                </a:cxn>
                <a:cxn ang="0">
                  <a:pos x="106" y="44"/>
                </a:cxn>
                <a:cxn ang="0">
                  <a:pos x="98" y="90"/>
                </a:cxn>
                <a:cxn ang="0">
                  <a:pos x="71" y="112"/>
                </a:cxn>
                <a:cxn ang="0">
                  <a:pos x="46" y="121"/>
                </a:cxn>
              </a:cxnLst>
              <a:rect l="0" t="0" r="r" b="b"/>
              <a:pathLst>
                <a:path w="335" h="192">
                  <a:moveTo>
                    <a:pt x="125" y="185"/>
                  </a:moveTo>
                  <a:lnTo>
                    <a:pt x="104" y="192"/>
                  </a:lnTo>
                  <a:lnTo>
                    <a:pt x="79" y="183"/>
                  </a:lnTo>
                  <a:lnTo>
                    <a:pt x="96" y="163"/>
                  </a:lnTo>
                  <a:lnTo>
                    <a:pt x="96" y="138"/>
                  </a:lnTo>
                  <a:lnTo>
                    <a:pt x="121" y="131"/>
                  </a:lnTo>
                  <a:lnTo>
                    <a:pt x="140" y="119"/>
                  </a:lnTo>
                  <a:lnTo>
                    <a:pt x="146" y="177"/>
                  </a:lnTo>
                  <a:lnTo>
                    <a:pt x="125" y="185"/>
                  </a:lnTo>
                  <a:close/>
                  <a:moveTo>
                    <a:pt x="229" y="146"/>
                  </a:moveTo>
                  <a:lnTo>
                    <a:pt x="200" y="160"/>
                  </a:lnTo>
                  <a:lnTo>
                    <a:pt x="175" y="152"/>
                  </a:lnTo>
                  <a:lnTo>
                    <a:pt x="169" y="142"/>
                  </a:lnTo>
                  <a:lnTo>
                    <a:pt x="169" y="140"/>
                  </a:lnTo>
                  <a:lnTo>
                    <a:pt x="169" y="135"/>
                  </a:lnTo>
                  <a:lnTo>
                    <a:pt x="221" y="92"/>
                  </a:lnTo>
                  <a:lnTo>
                    <a:pt x="254" y="65"/>
                  </a:lnTo>
                  <a:lnTo>
                    <a:pt x="283" y="50"/>
                  </a:lnTo>
                  <a:lnTo>
                    <a:pt x="323" y="31"/>
                  </a:lnTo>
                  <a:lnTo>
                    <a:pt x="329" y="42"/>
                  </a:lnTo>
                  <a:lnTo>
                    <a:pt x="335" y="73"/>
                  </a:lnTo>
                  <a:lnTo>
                    <a:pt x="302" y="92"/>
                  </a:lnTo>
                  <a:lnTo>
                    <a:pt x="260" y="133"/>
                  </a:lnTo>
                  <a:lnTo>
                    <a:pt x="229" y="146"/>
                  </a:lnTo>
                  <a:close/>
                  <a:moveTo>
                    <a:pt x="254" y="33"/>
                  </a:moveTo>
                  <a:lnTo>
                    <a:pt x="221" y="56"/>
                  </a:lnTo>
                  <a:lnTo>
                    <a:pt x="160" y="100"/>
                  </a:lnTo>
                  <a:lnTo>
                    <a:pt x="136" y="110"/>
                  </a:lnTo>
                  <a:lnTo>
                    <a:pt x="131" y="102"/>
                  </a:lnTo>
                  <a:lnTo>
                    <a:pt x="127" y="94"/>
                  </a:lnTo>
                  <a:lnTo>
                    <a:pt x="173" y="33"/>
                  </a:lnTo>
                  <a:lnTo>
                    <a:pt x="188" y="40"/>
                  </a:lnTo>
                  <a:lnTo>
                    <a:pt x="210" y="29"/>
                  </a:lnTo>
                  <a:lnTo>
                    <a:pt x="254" y="33"/>
                  </a:lnTo>
                  <a:close/>
                  <a:moveTo>
                    <a:pt x="46" y="121"/>
                  </a:moveTo>
                  <a:lnTo>
                    <a:pt x="0" y="73"/>
                  </a:lnTo>
                  <a:lnTo>
                    <a:pt x="46" y="23"/>
                  </a:lnTo>
                  <a:lnTo>
                    <a:pt x="67" y="0"/>
                  </a:lnTo>
                  <a:lnTo>
                    <a:pt x="106" y="44"/>
                  </a:lnTo>
                  <a:lnTo>
                    <a:pt x="98" y="90"/>
                  </a:lnTo>
                  <a:lnTo>
                    <a:pt x="71" y="112"/>
                  </a:lnTo>
                  <a:lnTo>
                    <a:pt x="46" y="121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7" name="Freeform 353"/>
            <p:cNvSpPr>
              <a:spLocks noEditPoints="1"/>
            </p:cNvSpPr>
            <p:nvPr/>
          </p:nvSpPr>
          <p:spPr bwMode="auto">
            <a:xfrm>
              <a:off x="2831" y="909"/>
              <a:ext cx="283" cy="319"/>
            </a:xfrm>
            <a:custGeom>
              <a:avLst/>
              <a:gdLst/>
              <a:ahLst/>
              <a:cxnLst>
                <a:cxn ang="0">
                  <a:pos x="131" y="271"/>
                </a:cxn>
                <a:cxn ang="0">
                  <a:pos x="62" y="319"/>
                </a:cxn>
                <a:cxn ang="0">
                  <a:pos x="62" y="317"/>
                </a:cxn>
                <a:cxn ang="0">
                  <a:pos x="41" y="283"/>
                </a:cxn>
                <a:cxn ang="0">
                  <a:pos x="92" y="164"/>
                </a:cxn>
                <a:cxn ang="0">
                  <a:pos x="114" y="119"/>
                </a:cxn>
                <a:cxn ang="0">
                  <a:pos x="167" y="100"/>
                </a:cxn>
                <a:cxn ang="0">
                  <a:pos x="212" y="139"/>
                </a:cxn>
                <a:cxn ang="0">
                  <a:pos x="206" y="164"/>
                </a:cxn>
                <a:cxn ang="0">
                  <a:pos x="239" y="206"/>
                </a:cxn>
                <a:cxn ang="0">
                  <a:pos x="196" y="271"/>
                </a:cxn>
                <a:cxn ang="0">
                  <a:pos x="179" y="271"/>
                </a:cxn>
                <a:cxn ang="0">
                  <a:pos x="131" y="271"/>
                </a:cxn>
                <a:cxn ang="0">
                  <a:pos x="131" y="271"/>
                </a:cxn>
                <a:cxn ang="0">
                  <a:pos x="265" y="231"/>
                </a:cxn>
                <a:cxn ang="0">
                  <a:pos x="254" y="233"/>
                </a:cxn>
                <a:cxn ang="0">
                  <a:pos x="254" y="185"/>
                </a:cxn>
                <a:cxn ang="0">
                  <a:pos x="233" y="164"/>
                </a:cxn>
                <a:cxn ang="0">
                  <a:pos x="225" y="154"/>
                </a:cxn>
                <a:cxn ang="0">
                  <a:pos x="223" y="121"/>
                </a:cxn>
                <a:cxn ang="0">
                  <a:pos x="262" y="96"/>
                </a:cxn>
                <a:cxn ang="0">
                  <a:pos x="283" y="117"/>
                </a:cxn>
                <a:cxn ang="0">
                  <a:pos x="265" y="139"/>
                </a:cxn>
                <a:cxn ang="0">
                  <a:pos x="277" y="164"/>
                </a:cxn>
                <a:cxn ang="0">
                  <a:pos x="277" y="166"/>
                </a:cxn>
                <a:cxn ang="0">
                  <a:pos x="277" y="231"/>
                </a:cxn>
                <a:cxn ang="0">
                  <a:pos x="265" y="231"/>
                </a:cxn>
                <a:cxn ang="0">
                  <a:pos x="204" y="66"/>
                </a:cxn>
                <a:cxn ang="0">
                  <a:pos x="210" y="85"/>
                </a:cxn>
                <a:cxn ang="0">
                  <a:pos x="212" y="92"/>
                </a:cxn>
                <a:cxn ang="0">
                  <a:pos x="137" y="85"/>
                </a:cxn>
                <a:cxn ang="0">
                  <a:pos x="62" y="127"/>
                </a:cxn>
                <a:cxn ang="0">
                  <a:pos x="58" y="123"/>
                </a:cxn>
                <a:cxn ang="0">
                  <a:pos x="27" y="135"/>
                </a:cxn>
                <a:cxn ang="0">
                  <a:pos x="23" y="137"/>
                </a:cxn>
                <a:cxn ang="0">
                  <a:pos x="14" y="129"/>
                </a:cxn>
                <a:cxn ang="0">
                  <a:pos x="0" y="121"/>
                </a:cxn>
                <a:cxn ang="0">
                  <a:pos x="10" y="75"/>
                </a:cxn>
                <a:cxn ang="0">
                  <a:pos x="31" y="39"/>
                </a:cxn>
                <a:cxn ang="0">
                  <a:pos x="123" y="0"/>
                </a:cxn>
                <a:cxn ang="0">
                  <a:pos x="140" y="31"/>
                </a:cxn>
                <a:cxn ang="0">
                  <a:pos x="144" y="39"/>
                </a:cxn>
                <a:cxn ang="0">
                  <a:pos x="204" y="66"/>
                </a:cxn>
              </a:cxnLst>
              <a:rect l="0" t="0" r="r" b="b"/>
              <a:pathLst>
                <a:path w="283" h="319">
                  <a:moveTo>
                    <a:pt x="131" y="271"/>
                  </a:moveTo>
                  <a:lnTo>
                    <a:pt x="62" y="319"/>
                  </a:lnTo>
                  <a:lnTo>
                    <a:pt x="62" y="317"/>
                  </a:lnTo>
                  <a:lnTo>
                    <a:pt x="41" y="283"/>
                  </a:lnTo>
                  <a:lnTo>
                    <a:pt x="92" y="164"/>
                  </a:lnTo>
                  <a:lnTo>
                    <a:pt x="114" y="119"/>
                  </a:lnTo>
                  <a:lnTo>
                    <a:pt x="167" y="100"/>
                  </a:lnTo>
                  <a:lnTo>
                    <a:pt x="212" y="139"/>
                  </a:lnTo>
                  <a:lnTo>
                    <a:pt x="206" y="164"/>
                  </a:lnTo>
                  <a:lnTo>
                    <a:pt x="239" y="206"/>
                  </a:lnTo>
                  <a:lnTo>
                    <a:pt x="196" y="271"/>
                  </a:lnTo>
                  <a:lnTo>
                    <a:pt x="179" y="271"/>
                  </a:lnTo>
                  <a:lnTo>
                    <a:pt x="131" y="271"/>
                  </a:lnTo>
                  <a:lnTo>
                    <a:pt x="131" y="271"/>
                  </a:lnTo>
                  <a:close/>
                  <a:moveTo>
                    <a:pt x="265" y="231"/>
                  </a:moveTo>
                  <a:lnTo>
                    <a:pt x="254" y="233"/>
                  </a:lnTo>
                  <a:lnTo>
                    <a:pt x="254" y="185"/>
                  </a:lnTo>
                  <a:lnTo>
                    <a:pt x="233" y="164"/>
                  </a:lnTo>
                  <a:lnTo>
                    <a:pt x="225" y="154"/>
                  </a:lnTo>
                  <a:lnTo>
                    <a:pt x="223" y="121"/>
                  </a:lnTo>
                  <a:lnTo>
                    <a:pt x="262" y="96"/>
                  </a:lnTo>
                  <a:lnTo>
                    <a:pt x="283" y="117"/>
                  </a:lnTo>
                  <a:lnTo>
                    <a:pt x="265" y="139"/>
                  </a:lnTo>
                  <a:lnTo>
                    <a:pt x="277" y="164"/>
                  </a:lnTo>
                  <a:lnTo>
                    <a:pt x="277" y="166"/>
                  </a:lnTo>
                  <a:lnTo>
                    <a:pt x="277" y="231"/>
                  </a:lnTo>
                  <a:lnTo>
                    <a:pt x="265" y="231"/>
                  </a:lnTo>
                  <a:close/>
                  <a:moveTo>
                    <a:pt x="204" y="66"/>
                  </a:moveTo>
                  <a:lnTo>
                    <a:pt x="210" y="85"/>
                  </a:lnTo>
                  <a:lnTo>
                    <a:pt x="212" y="92"/>
                  </a:lnTo>
                  <a:lnTo>
                    <a:pt x="137" y="85"/>
                  </a:lnTo>
                  <a:lnTo>
                    <a:pt x="62" y="127"/>
                  </a:lnTo>
                  <a:lnTo>
                    <a:pt x="58" y="123"/>
                  </a:lnTo>
                  <a:lnTo>
                    <a:pt x="27" y="135"/>
                  </a:lnTo>
                  <a:lnTo>
                    <a:pt x="23" y="137"/>
                  </a:lnTo>
                  <a:lnTo>
                    <a:pt x="14" y="129"/>
                  </a:lnTo>
                  <a:lnTo>
                    <a:pt x="0" y="121"/>
                  </a:lnTo>
                  <a:lnTo>
                    <a:pt x="10" y="75"/>
                  </a:lnTo>
                  <a:lnTo>
                    <a:pt x="31" y="39"/>
                  </a:lnTo>
                  <a:lnTo>
                    <a:pt x="123" y="0"/>
                  </a:lnTo>
                  <a:lnTo>
                    <a:pt x="140" y="31"/>
                  </a:lnTo>
                  <a:lnTo>
                    <a:pt x="144" y="39"/>
                  </a:lnTo>
                  <a:lnTo>
                    <a:pt x="204" y="66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8" name="Freeform 354"/>
            <p:cNvSpPr>
              <a:spLocks noEditPoints="1"/>
            </p:cNvSpPr>
            <p:nvPr/>
          </p:nvSpPr>
          <p:spPr bwMode="auto">
            <a:xfrm>
              <a:off x="855" y="4340"/>
              <a:ext cx="300" cy="357"/>
            </a:xfrm>
            <a:custGeom>
              <a:avLst/>
              <a:gdLst/>
              <a:ahLst/>
              <a:cxnLst>
                <a:cxn ang="0">
                  <a:pos x="103" y="334"/>
                </a:cxn>
                <a:cxn ang="0">
                  <a:pos x="80" y="357"/>
                </a:cxn>
                <a:cxn ang="0">
                  <a:pos x="75" y="348"/>
                </a:cxn>
                <a:cxn ang="0">
                  <a:pos x="92" y="323"/>
                </a:cxn>
                <a:cxn ang="0">
                  <a:pos x="92" y="305"/>
                </a:cxn>
                <a:cxn ang="0">
                  <a:pos x="111" y="290"/>
                </a:cxn>
                <a:cxn ang="0">
                  <a:pos x="123" y="288"/>
                </a:cxn>
                <a:cxn ang="0">
                  <a:pos x="132" y="271"/>
                </a:cxn>
                <a:cxn ang="0">
                  <a:pos x="140" y="279"/>
                </a:cxn>
                <a:cxn ang="0">
                  <a:pos x="132" y="290"/>
                </a:cxn>
                <a:cxn ang="0">
                  <a:pos x="136" y="309"/>
                </a:cxn>
                <a:cxn ang="0">
                  <a:pos x="121" y="334"/>
                </a:cxn>
                <a:cxn ang="0">
                  <a:pos x="103" y="334"/>
                </a:cxn>
                <a:cxn ang="0">
                  <a:pos x="101" y="246"/>
                </a:cxn>
                <a:cxn ang="0">
                  <a:pos x="92" y="250"/>
                </a:cxn>
                <a:cxn ang="0">
                  <a:pos x="90" y="221"/>
                </a:cxn>
                <a:cxn ang="0">
                  <a:pos x="111" y="198"/>
                </a:cxn>
                <a:cxn ang="0">
                  <a:pos x="138" y="182"/>
                </a:cxn>
                <a:cxn ang="0">
                  <a:pos x="150" y="167"/>
                </a:cxn>
                <a:cxn ang="0">
                  <a:pos x="151" y="167"/>
                </a:cxn>
                <a:cxn ang="0">
                  <a:pos x="165" y="173"/>
                </a:cxn>
                <a:cxn ang="0">
                  <a:pos x="148" y="194"/>
                </a:cxn>
                <a:cxn ang="0">
                  <a:pos x="140" y="211"/>
                </a:cxn>
                <a:cxn ang="0">
                  <a:pos x="140" y="230"/>
                </a:cxn>
                <a:cxn ang="0">
                  <a:pos x="119" y="242"/>
                </a:cxn>
                <a:cxn ang="0">
                  <a:pos x="101" y="246"/>
                </a:cxn>
                <a:cxn ang="0">
                  <a:pos x="17" y="213"/>
                </a:cxn>
                <a:cxn ang="0">
                  <a:pos x="13" y="232"/>
                </a:cxn>
                <a:cxn ang="0">
                  <a:pos x="3" y="229"/>
                </a:cxn>
                <a:cxn ang="0">
                  <a:pos x="0" y="204"/>
                </a:cxn>
                <a:cxn ang="0">
                  <a:pos x="7" y="184"/>
                </a:cxn>
                <a:cxn ang="0">
                  <a:pos x="15" y="163"/>
                </a:cxn>
                <a:cxn ang="0">
                  <a:pos x="28" y="156"/>
                </a:cxn>
                <a:cxn ang="0">
                  <a:pos x="38" y="138"/>
                </a:cxn>
                <a:cxn ang="0">
                  <a:pos x="38" y="125"/>
                </a:cxn>
                <a:cxn ang="0">
                  <a:pos x="42" y="106"/>
                </a:cxn>
                <a:cxn ang="0">
                  <a:pos x="71" y="100"/>
                </a:cxn>
                <a:cxn ang="0">
                  <a:pos x="82" y="109"/>
                </a:cxn>
                <a:cxn ang="0">
                  <a:pos x="63" y="127"/>
                </a:cxn>
                <a:cxn ang="0">
                  <a:pos x="42" y="161"/>
                </a:cxn>
                <a:cxn ang="0">
                  <a:pos x="42" y="175"/>
                </a:cxn>
                <a:cxn ang="0">
                  <a:pos x="23" y="190"/>
                </a:cxn>
                <a:cxn ang="0">
                  <a:pos x="17" y="213"/>
                </a:cxn>
                <a:cxn ang="0">
                  <a:pos x="226" y="6"/>
                </a:cxn>
                <a:cxn ang="0">
                  <a:pos x="219" y="36"/>
                </a:cxn>
                <a:cxn ang="0">
                  <a:pos x="242" y="34"/>
                </a:cxn>
                <a:cxn ang="0">
                  <a:pos x="271" y="9"/>
                </a:cxn>
                <a:cxn ang="0">
                  <a:pos x="296" y="4"/>
                </a:cxn>
                <a:cxn ang="0">
                  <a:pos x="300" y="11"/>
                </a:cxn>
                <a:cxn ang="0">
                  <a:pos x="244" y="46"/>
                </a:cxn>
                <a:cxn ang="0">
                  <a:pos x="251" y="67"/>
                </a:cxn>
                <a:cxn ang="0">
                  <a:pos x="226" y="75"/>
                </a:cxn>
                <a:cxn ang="0">
                  <a:pos x="196" y="117"/>
                </a:cxn>
                <a:cxn ang="0">
                  <a:pos x="167" y="157"/>
                </a:cxn>
                <a:cxn ang="0">
                  <a:pos x="155" y="157"/>
                </a:cxn>
                <a:cxn ang="0">
                  <a:pos x="86" y="161"/>
                </a:cxn>
                <a:cxn ang="0">
                  <a:pos x="80" y="157"/>
                </a:cxn>
                <a:cxn ang="0">
                  <a:pos x="100" y="113"/>
                </a:cxn>
                <a:cxn ang="0">
                  <a:pos x="130" y="104"/>
                </a:cxn>
                <a:cxn ang="0">
                  <a:pos x="130" y="69"/>
                </a:cxn>
                <a:cxn ang="0">
                  <a:pos x="198" y="0"/>
                </a:cxn>
                <a:cxn ang="0">
                  <a:pos x="213" y="2"/>
                </a:cxn>
                <a:cxn ang="0">
                  <a:pos x="226" y="6"/>
                </a:cxn>
              </a:cxnLst>
              <a:rect l="0" t="0" r="r" b="b"/>
              <a:pathLst>
                <a:path w="300" h="357">
                  <a:moveTo>
                    <a:pt x="103" y="334"/>
                  </a:moveTo>
                  <a:lnTo>
                    <a:pt x="80" y="357"/>
                  </a:lnTo>
                  <a:lnTo>
                    <a:pt x="75" y="348"/>
                  </a:lnTo>
                  <a:lnTo>
                    <a:pt x="92" y="323"/>
                  </a:lnTo>
                  <a:lnTo>
                    <a:pt x="92" y="305"/>
                  </a:lnTo>
                  <a:lnTo>
                    <a:pt x="111" y="290"/>
                  </a:lnTo>
                  <a:lnTo>
                    <a:pt x="123" y="288"/>
                  </a:lnTo>
                  <a:lnTo>
                    <a:pt x="132" y="271"/>
                  </a:lnTo>
                  <a:lnTo>
                    <a:pt x="140" y="279"/>
                  </a:lnTo>
                  <a:lnTo>
                    <a:pt x="132" y="290"/>
                  </a:lnTo>
                  <a:lnTo>
                    <a:pt x="136" y="309"/>
                  </a:lnTo>
                  <a:lnTo>
                    <a:pt x="121" y="334"/>
                  </a:lnTo>
                  <a:lnTo>
                    <a:pt x="103" y="334"/>
                  </a:lnTo>
                  <a:close/>
                  <a:moveTo>
                    <a:pt x="101" y="246"/>
                  </a:moveTo>
                  <a:lnTo>
                    <a:pt x="92" y="250"/>
                  </a:lnTo>
                  <a:lnTo>
                    <a:pt x="90" y="221"/>
                  </a:lnTo>
                  <a:lnTo>
                    <a:pt x="111" y="198"/>
                  </a:lnTo>
                  <a:lnTo>
                    <a:pt x="138" y="182"/>
                  </a:lnTo>
                  <a:lnTo>
                    <a:pt x="150" y="167"/>
                  </a:lnTo>
                  <a:lnTo>
                    <a:pt x="151" y="167"/>
                  </a:lnTo>
                  <a:lnTo>
                    <a:pt x="165" y="173"/>
                  </a:lnTo>
                  <a:lnTo>
                    <a:pt x="148" y="194"/>
                  </a:lnTo>
                  <a:lnTo>
                    <a:pt x="140" y="211"/>
                  </a:lnTo>
                  <a:lnTo>
                    <a:pt x="140" y="230"/>
                  </a:lnTo>
                  <a:lnTo>
                    <a:pt x="119" y="242"/>
                  </a:lnTo>
                  <a:lnTo>
                    <a:pt x="101" y="246"/>
                  </a:lnTo>
                  <a:close/>
                  <a:moveTo>
                    <a:pt x="17" y="213"/>
                  </a:moveTo>
                  <a:lnTo>
                    <a:pt x="13" y="232"/>
                  </a:lnTo>
                  <a:lnTo>
                    <a:pt x="3" y="229"/>
                  </a:lnTo>
                  <a:lnTo>
                    <a:pt x="0" y="204"/>
                  </a:lnTo>
                  <a:lnTo>
                    <a:pt x="7" y="184"/>
                  </a:lnTo>
                  <a:lnTo>
                    <a:pt x="15" y="163"/>
                  </a:lnTo>
                  <a:lnTo>
                    <a:pt x="28" y="156"/>
                  </a:lnTo>
                  <a:lnTo>
                    <a:pt x="38" y="138"/>
                  </a:lnTo>
                  <a:lnTo>
                    <a:pt x="38" y="125"/>
                  </a:lnTo>
                  <a:lnTo>
                    <a:pt x="42" y="106"/>
                  </a:lnTo>
                  <a:lnTo>
                    <a:pt x="71" y="100"/>
                  </a:lnTo>
                  <a:lnTo>
                    <a:pt x="82" y="109"/>
                  </a:lnTo>
                  <a:lnTo>
                    <a:pt x="63" y="127"/>
                  </a:lnTo>
                  <a:lnTo>
                    <a:pt x="42" y="161"/>
                  </a:lnTo>
                  <a:lnTo>
                    <a:pt x="42" y="175"/>
                  </a:lnTo>
                  <a:lnTo>
                    <a:pt x="23" y="190"/>
                  </a:lnTo>
                  <a:lnTo>
                    <a:pt x="17" y="213"/>
                  </a:lnTo>
                  <a:close/>
                  <a:moveTo>
                    <a:pt x="226" y="6"/>
                  </a:moveTo>
                  <a:lnTo>
                    <a:pt x="219" y="36"/>
                  </a:lnTo>
                  <a:lnTo>
                    <a:pt x="242" y="34"/>
                  </a:lnTo>
                  <a:lnTo>
                    <a:pt x="271" y="9"/>
                  </a:lnTo>
                  <a:lnTo>
                    <a:pt x="296" y="4"/>
                  </a:lnTo>
                  <a:lnTo>
                    <a:pt x="300" y="11"/>
                  </a:lnTo>
                  <a:lnTo>
                    <a:pt x="244" y="46"/>
                  </a:lnTo>
                  <a:lnTo>
                    <a:pt x="251" y="67"/>
                  </a:lnTo>
                  <a:lnTo>
                    <a:pt x="226" y="75"/>
                  </a:lnTo>
                  <a:lnTo>
                    <a:pt x="196" y="117"/>
                  </a:lnTo>
                  <a:lnTo>
                    <a:pt x="167" y="157"/>
                  </a:lnTo>
                  <a:lnTo>
                    <a:pt x="155" y="157"/>
                  </a:lnTo>
                  <a:lnTo>
                    <a:pt x="86" y="161"/>
                  </a:lnTo>
                  <a:lnTo>
                    <a:pt x="80" y="157"/>
                  </a:lnTo>
                  <a:lnTo>
                    <a:pt x="100" y="113"/>
                  </a:lnTo>
                  <a:lnTo>
                    <a:pt x="130" y="104"/>
                  </a:lnTo>
                  <a:lnTo>
                    <a:pt x="130" y="69"/>
                  </a:lnTo>
                  <a:lnTo>
                    <a:pt x="198" y="0"/>
                  </a:lnTo>
                  <a:lnTo>
                    <a:pt x="213" y="2"/>
                  </a:lnTo>
                  <a:lnTo>
                    <a:pt x="226" y="6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79" name="Freeform 355"/>
            <p:cNvSpPr>
              <a:spLocks/>
            </p:cNvSpPr>
            <p:nvPr/>
          </p:nvSpPr>
          <p:spPr bwMode="auto">
            <a:xfrm>
              <a:off x="1212" y="4653"/>
              <a:ext cx="517" cy="903"/>
            </a:xfrm>
            <a:custGeom>
              <a:avLst/>
              <a:gdLst/>
              <a:ahLst/>
              <a:cxnLst>
                <a:cxn ang="0">
                  <a:pos x="400" y="89"/>
                </a:cxn>
                <a:cxn ang="0">
                  <a:pos x="404" y="167"/>
                </a:cxn>
                <a:cxn ang="0">
                  <a:pos x="458" y="300"/>
                </a:cxn>
                <a:cxn ang="0">
                  <a:pos x="442" y="340"/>
                </a:cxn>
                <a:cxn ang="0">
                  <a:pos x="454" y="352"/>
                </a:cxn>
                <a:cxn ang="0">
                  <a:pos x="517" y="383"/>
                </a:cxn>
                <a:cxn ang="0">
                  <a:pos x="489" y="444"/>
                </a:cxn>
                <a:cxn ang="0">
                  <a:pos x="475" y="517"/>
                </a:cxn>
                <a:cxn ang="0">
                  <a:pos x="467" y="548"/>
                </a:cxn>
                <a:cxn ang="0">
                  <a:pos x="471" y="602"/>
                </a:cxn>
                <a:cxn ang="0">
                  <a:pos x="483" y="648"/>
                </a:cxn>
                <a:cxn ang="0">
                  <a:pos x="512" y="700"/>
                </a:cxn>
                <a:cxn ang="0">
                  <a:pos x="390" y="896"/>
                </a:cxn>
                <a:cxn ang="0">
                  <a:pos x="317" y="880"/>
                </a:cxn>
                <a:cxn ang="0">
                  <a:pos x="244" y="903"/>
                </a:cxn>
                <a:cxn ang="0">
                  <a:pos x="229" y="901"/>
                </a:cxn>
                <a:cxn ang="0">
                  <a:pos x="146" y="892"/>
                </a:cxn>
                <a:cxn ang="0">
                  <a:pos x="112" y="834"/>
                </a:cxn>
                <a:cxn ang="0">
                  <a:pos x="123" y="669"/>
                </a:cxn>
                <a:cxn ang="0">
                  <a:pos x="89" y="625"/>
                </a:cxn>
                <a:cxn ang="0">
                  <a:pos x="60" y="575"/>
                </a:cxn>
                <a:cxn ang="0">
                  <a:pos x="73" y="536"/>
                </a:cxn>
                <a:cxn ang="0">
                  <a:pos x="0" y="502"/>
                </a:cxn>
                <a:cxn ang="0">
                  <a:pos x="148" y="371"/>
                </a:cxn>
                <a:cxn ang="0">
                  <a:pos x="191" y="352"/>
                </a:cxn>
                <a:cxn ang="0">
                  <a:pos x="204" y="315"/>
                </a:cxn>
                <a:cxn ang="0">
                  <a:pos x="154" y="144"/>
                </a:cxn>
                <a:cxn ang="0">
                  <a:pos x="164" y="127"/>
                </a:cxn>
                <a:cxn ang="0">
                  <a:pos x="166" y="125"/>
                </a:cxn>
                <a:cxn ang="0">
                  <a:pos x="189" y="125"/>
                </a:cxn>
                <a:cxn ang="0">
                  <a:pos x="217" y="146"/>
                </a:cxn>
                <a:cxn ang="0">
                  <a:pos x="233" y="158"/>
                </a:cxn>
                <a:cxn ang="0">
                  <a:pos x="275" y="58"/>
                </a:cxn>
                <a:cxn ang="0">
                  <a:pos x="314" y="48"/>
                </a:cxn>
                <a:cxn ang="0">
                  <a:pos x="341" y="0"/>
                </a:cxn>
                <a:cxn ang="0">
                  <a:pos x="398" y="65"/>
                </a:cxn>
              </a:cxnLst>
              <a:rect l="0" t="0" r="r" b="b"/>
              <a:pathLst>
                <a:path w="517" h="903">
                  <a:moveTo>
                    <a:pt x="398" y="65"/>
                  </a:moveTo>
                  <a:lnTo>
                    <a:pt x="400" y="89"/>
                  </a:lnTo>
                  <a:lnTo>
                    <a:pt x="404" y="160"/>
                  </a:lnTo>
                  <a:lnTo>
                    <a:pt x="404" y="167"/>
                  </a:lnTo>
                  <a:lnTo>
                    <a:pt x="444" y="261"/>
                  </a:lnTo>
                  <a:lnTo>
                    <a:pt x="458" y="300"/>
                  </a:lnTo>
                  <a:lnTo>
                    <a:pt x="462" y="308"/>
                  </a:lnTo>
                  <a:lnTo>
                    <a:pt x="442" y="340"/>
                  </a:lnTo>
                  <a:lnTo>
                    <a:pt x="433" y="350"/>
                  </a:lnTo>
                  <a:lnTo>
                    <a:pt x="454" y="352"/>
                  </a:lnTo>
                  <a:lnTo>
                    <a:pt x="496" y="373"/>
                  </a:lnTo>
                  <a:lnTo>
                    <a:pt x="517" y="383"/>
                  </a:lnTo>
                  <a:lnTo>
                    <a:pt x="517" y="411"/>
                  </a:lnTo>
                  <a:lnTo>
                    <a:pt x="489" y="444"/>
                  </a:lnTo>
                  <a:lnTo>
                    <a:pt x="512" y="492"/>
                  </a:lnTo>
                  <a:lnTo>
                    <a:pt x="475" y="517"/>
                  </a:lnTo>
                  <a:lnTo>
                    <a:pt x="467" y="521"/>
                  </a:lnTo>
                  <a:lnTo>
                    <a:pt x="467" y="548"/>
                  </a:lnTo>
                  <a:lnTo>
                    <a:pt x="471" y="590"/>
                  </a:lnTo>
                  <a:lnTo>
                    <a:pt x="471" y="602"/>
                  </a:lnTo>
                  <a:lnTo>
                    <a:pt x="452" y="621"/>
                  </a:lnTo>
                  <a:lnTo>
                    <a:pt x="483" y="648"/>
                  </a:lnTo>
                  <a:lnTo>
                    <a:pt x="462" y="692"/>
                  </a:lnTo>
                  <a:lnTo>
                    <a:pt x="512" y="700"/>
                  </a:lnTo>
                  <a:lnTo>
                    <a:pt x="467" y="736"/>
                  </a:lnTo>
                  <a:lnTo>
                    <a:pt x="390" y="896"/>
                  </a:lnTo>
                  <a:lnTo>
                    <a:pt x="373" y="898"/>
                  </a:lnTo>
                  <a:lnTo>
                    <a:pt x="317" y="880"/>
                  </a:lnTo>
                  <a:lnTo>
                    <a:pt x="252" y="903"/>
                  </a:lnTo>
                  <a:lnTo>
                    <a:pt x="244" y="903"/>
                  </a:lnTo>
                  <a:lnTo>
                    <a:pt x="242" y="901"/>
                  </a:lnTo>
                  <a:lnTo>
                    <a:pt x="229" y="901"/>
                  </a:lnTo>
                  <a:lnTo>
                    <a:pt x="210" y="900"/>
                  </a:lnTo>
                  <a:lnTo>
                    <a:pt x="146" y="892"/>
                  </a:lnTo>
                  <a:lnTo>
                    <a:pt x="71" y="884"/>
                  </a:lnTo>
                  <a:lnTo>
                    <a:pt x="112" y="834"/>
                  </a:lnTo>
                  <a:lnTo>
                    <a:pt x="62" y="705"/>
                  </a:lnTo>
                  <a:lnTo>
                    <a:pt x="123" y="669"/>
                  </a:lnTo>
                  <a:lnTo>
                    <a:pt x="91" y="648"/>
                  </a:lnTo>
                  <a:lnTo>
                    <a:pt x="89" y="625"/>
                  </a:lnTo>
                  <a:lnTo>
                    <a:pt x="87" y="602"/>
                  </a:lnTo>
                  <a:lnTo>
                    <a:pt x="60" y="575"/>
                  </a:lnTo>
                  <a:lnTo>
                    <a:pt x="62" y="571"/>
                  </a:lnTo>
                  <a:lnTo>
                    <a:pt x="73" y="536"/>
                  </a:lnTo>
                  <a:lnTo>
                    <a:pt x="58" y="500"/>
                  </a:lnTo>
                  <a:lnTo>
                    <a:pt x="0" y="502"/>
                  </a:lnTo>
                  <a:lnTo>
                    <a:pt x="50" y="417"/>
                  </a:lnTo>
                  <a:lnTo>
                    <a:pt x="148" y="371"/>
                  </a:lnTo>
                  <a:lnTo>
                    <a:pt x="162" y="365"/>
                  </a:lnTo>
                  <a:lnTo>
                    <a:pt x="191" y="352"/>
                  </a:lnTo>
                  <a:lnTo>
                    <a:pt x="198" y="348"/>
                  </a:lnTo>
                  <a:lnTo>
                    <a:pt x="204" y="315"/>
                  </a:lnTo>
                  <a:lnTo>
                    <a:pt x="166" y="281"/>
                  </a:lnTo>
                  <a:lnTo>
                    <a:pt x="154" y="144"/>
                  </a:lnTo>
                  <a:lnTo>
                    <a:pt x="152" y="131"/>
                  </a:lnTo>
                  <a:lnTo>
                    <a:pt x="164" y="127"/>
                  </a:lnTo>
                  <a:lnTo>
                    <a:pt x="166" y="127"/>
                  </a:lnTo>
                  <a:lnTo>
                    <a:pt x="166" y="125"/>
                  </a:lnTo>
                  <a:lnTo>
                    <a:pt x="183" y="121"/>
                  </a:lnTo>
                  <a:lnTo>
                    <a:pt x="189" y="125"/>
                  </a:lnTo>
                  <a:lnTo>
                    <a:pt x="198" y="133"/>
                  </a:lnTo>
                  <a:lnTo>
                    <a:pt x="217" y="146"/>
                  </a:lnTo>
                  <a:lnTo>
                    <a:pt x="219" y="146"/>
                  </a:lnTo>
                  <a:lnTo>
                    <a:pt x="233" y="158"/>
                  </a:lnTo>
                  <a:lnTo>
                    <a:pt x="248" y="75"/>
                  </a:lnTo>
                  <a:lnTo>
                    <a:pt x="275" y="58"/>
                  </a:lnTo>
                  <a:lnTo>
                    <a:pt x="277" y="35"/>
                  </a:lnTo>
                  <a:lnTo>
                    <a:pt x="314" y="48"/>
                  </a:lnTo>
                  <a:lnTo>
                    <a:pt x="333" y="15"/>
                  </a:lnTo>
                  <a:lnTo>
                    <a:pt x="341" y="0"/>
                  </a:lnTo>
                  <a:lnTo>
                    <a:pt x="362" y="23"/>
                  </a:lnTo>
                  <a:lnTo>
                    <a:pt x="398" y="65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0" name="Freeform 356"/>
            <p:cNvSpPr>
              <a:spLocks noEditPoints="1"/>
            </p:cNvSpPr>
            <p:nvPr/>
          </p:nvSpPr>
          <p:spPr bwMode="auto">
            <a:xfrm>
              <a:off x="1099" y="4073"/>
              <a:ext cx="444" cy="334"/>
            </a:xfrm>
            <a:custGeom>
              <a:avLst/>
              <a:gdLst/>
              <a:ahLst/>
              <a:cxnLst>
                <a:cxn ang="0">
                  <a:pos x="52" y="321"/>
                </a:cxn>
                <a:cxn ang="0">
                  <a:pos x="7" y="334"/>
                </a:cxn>
                <a:cxn ang="0">
                  <a:pos x="0" y="313"/>
                </a:cxn>
                <a:cxn ang="0">
                  <a:pos x="56" y="278"/>
                </a:cxn>
                <a:cxn ang="0">
                  <a:pos x="52" y="271"/>
                </a:cxn>
                <a:cxn ang="0">
                  <a:pos x="65" y="267"/>
                </a:cxn>
                <a:cxn ang="0">
                  <a:pos x="115" y="253"/>
                </a:cxn>
                <a:cxn ang="0">
                  <a:pos x="113" y="265"/>
                </a:cxn>
                <a:cxn ang="0">
                  <a:pos x="111" y="301"/>
                </a:cxn>
                <a:cxn ang="0">
                  <a:pos x="65" y="317"/>
                </a:cxn>
                <a:cxn ang="0">
                  <a:pos x="52" y="321"/>
                </a:cxn>
                <a:cxn ang="0">
                  <a:pos x="311" y="178"/>
                </a:cxn>
                <a:cxn ang="0">
                  <a:pos x="317" y="232"/>
                </a:cxn>
                <a:cxn ang="0">
                  <a:pos x="292" y="236"/>
                </a:cxn>
                <a:cxn ang="0">
                  <a:pos x="273" y="294"/>
                </a:cxn>
                <a:cxn ang="0">
                  <a:pos x="194" y="309"/>
                </a:cxn>
                <a:cxn ang="0">
                  <a:pos x="165" y="294"/>
                </a:cxn>
                <a:cxn ang="0">
                  <a:pos x="154" y="305"/>
                </a:cxn>
                <a:cxn ang="0">
                  <a:pos x="132" y="325"/>
                </a:cxn>
                <a:cxn ang="0">
                  <a:pos x="127" y="323"/>
                </a:cxn>
                <a:cxn ang="0">
                  <a:pos x="154" y="294"/>
                </a:cxn>
                <a:cxn ang="0">
                  <a:pos x="157" y="269"/>
                </a:cxn>
                <a:cxn ang="0">
                  <a:pos x="159" y="246"/>
                </a:cxn>
                <a:cxn ang="0">
                  <a:pos x="155" y="223"/>
                </a:cxn>
                <a:cxn ang="0">
                  <a:pos x="204" y="200"/>
                </a:cxn>
                <a:cxn ang="0">
                  <a:pos x="180" y="198"/>
                </a:cxn>
                <a:cxn ang="0">
                  <a:pos x="132" y="217"/>
                </a:cxn>
                <a:cxn ang="0">
                  <a:pos x="90" y="234"/>
                </a:cxn>
                <a:cxn ang="0">
                  <a:pos x="65" y="232"/>
                </a:cxn>
                <a:cxn ang="0">
                  <a:pos x="31" y="230"/>
                </a:cxn>
                <a:cxn ang="0">
                  <a:pos x="23" y="230"/>
                </a:cxn>
                <a:cxn ang="0">
                  <a:pos x="2" y="232"/>
                </a:cxn>
                <a:cxn ang="0">
                  <a:pos x="19" y="188"/>
                </a:cxn>
                <a:cxn ang="0">
                  <a:pos x="65" y="144"/>
                </a:cxn>
                <a:cxn ang="0">
                  <a:pos x="73" y="134"/>
                </a:cxn>
                <a:cxn ang="0">
                  <a:pos x="155" y="100"/>
                </a:cxn>
                <a:cxn ang="0">
                  <a:pos x="169" y="98"/>
                </a:cxn>
                <a:cxn ang="0">
                  <a:pos x="223" y="86"/>
                </a:cxn>
                <a:cxn ang="0">
                  <a:pos x="248" y="80"/>
                </a:cxn>
                <a:cxn ang="0">
                  <a:pos x="313" y="40"/>
                </a:cxn>
                <a:cxn ang="0">
                  <a:pos x="373" y="9"/>
                </a:cxn>
                <a:cxn ang="0">
                  <a:pos x="442" y="0"/>
                </a:cxn>
                <a:cxn ang="0">
                  <a:pos x="444" y="25"/>
                </a:cxn>
                <a:cxn ang="0">
                  <a:pos x="411" y="44"/>
                </a:cxn>
                <a:cxn ang="0">
                  <a:pos x="394" y="77"/>
                </a:cxn>
                <a:cxn ang="0">
                  <a:pos x="357" y="150"/>
                </a:cxn>
                <a:cxn ang="0">
                  <a:pos x="311" y="178"/>
                </a:cxn>
              </a:cxnLst>
              <a:rect l="0" t="0" r="r" b="b"/>
              <a:pathLst>
                <a:path w="444" h="334">
                  <a:moveTo>
                    <a:pt x="52" y="321"/>
                  </a:moveTo>
                  <a:lnTo>
                    <a:pt x="7" y="334"/>
                  </a:lnTo>
                  <a:lnTo>
                    <a:pt x="0" y="313"/>
                  </a:lnTo>
                  <a:lnTo>
                    <a:pt x="56" y="278"/>
                  </a:lnTo>
                  <a:lnTo>
                    <a:pt x="52" y="271"/>
                  </a:lnTo>
                  <a:lnTo>
                    <a:pt x="65" y="267"/>
                  </a:lnTo>
                  <a:lnTo>
                    <a:pt x="115" y="253"/>
                  </a:lnTo>
                  <a:lnTo>
                    <a:pt x="113" y="265"/>
                  </a:lnTo>
                  <a:lnTo>
                    <a:pt x="111" y="301"/>
                  </a:lnTo>
                  <a:lnTo>
                    <a:pt x="65" y="317"/>
                  </a:lnTo>
                  <a:lnTo>
                    <a:pt x="52" y="321"/>
                  </a:lnTo>
                  <a:close/>
                  <a:moveTo>
                    <a:pt x="311" y="178"/>
                  </a:moveTo>
                  <a:lnTo>
                    <a:pt x="317" y="232"/>
                  </a:lnTo>
                  <a:lnTo>
                    <a:pt x="292" y="236"/>
                  </a:lnTo>
                  <a:lnTo>
                    <a:pt x="273" y="294"/>
                  </a:lnTo>
                  <a:lnTo>
                    <a:pt x="194" y="309"/>
                  </a:lnTo>
                  <a:lnTo>
                    <a:pt x="165" y="294"/>
                  </a:lnTo>
                  <a:lnTo>
                    <a:pt x="154" y="305"/>
                  </a:lnTo>
                  <a:lnTo>
                    <a:pt x="132" y="325"/>
                  </a:lnTo>
                  <a:lnTo>
                    <a:pt x="127" y="323"/>
                  </a:lnTo>
                  <a:lnTo>
                    <a:pt x="154" y="294"/>
                  </a:lnTo>
                  <a:lnTo>
                    <a:pt x="157" y="269"/>
                  </a:lnTo>
                  <a:lnTo>
                    <a:pt x="159" y="246"/>
                  </a:lnTo>
                  <a:lnTo>
                    <a:pt x="155" y="223"/>
                  </a:lnTo>
                  <a:lnTo>
                    <a:pt x="204" y="200"/>
                  </a:lnTo>
                  <a:lnTo>
                    <a:pt x="180" y="198"/>
                  </a:lnTo>
                  <a:lnTo>
                    <a:pt x="132" y="217"/>
                  </a:lnTo>
                  <a:lnTo>
                    <a:pt x="90" y="234"/>
                  </a:lnTo>
                  <a:lnTo>
                    <a:pt x="65" y="232"/>
                  </a:lnTo>
                  <a:lnTo>
                    <a:pt x="31" y="230"/>
                  </a:lnTo>
                  <a:lnTo>
                    <a:pt x="23" y="230"/>
                  </a:lnTo>
                  <a:lnTo>
                    <a:pt x="2" y="232"/>
                  </a:lnTo>
                  <a:lnTo>
                    <a:pt x="19" y="188"/>
                  </a:lnTo>
                  <a:lnTo>
                    <a:pt x="65" y="144"/>
                  </a:lnTo>
                  <a:lnTo>
                    <a:pt x="73" y="134"/>
                  </a:lnTo>
                  <a:lnTo>
                    <a:pt x="155" y="100"/>
                  </a:lnTo>
                  <a:lnTo>
                    <a:pt x="169" y="98"/>
                  </a:lnTo>
                  <a:lnTo>
                    <a:pt x="223" y="86"/>
                  </a:lnTo>
                  <a:lnTo>
                    <a:pt x="248" y="80"/>
                  </a:lnTo>
                  <a:lnTo>
                    <a:pt x="313" y="40"/>
                  </a:lnTo>
                  <a:lnTo>
                    <a:pt x="373" y="9"/>
                  </a:lnTo>
                  <a:lnTo>
                    <a:pt x="442" y="0"/>
                  </a:lnTo>
                  <a:lnTo>
                    <a:pt x="444" y="25"/>
                  </a:lnTo>
                  <a:lnTo>
                    <a:pt x="411" y="44"/>
                  </a:lnTo>
                  <a:lnTo>
                    <a:pt x="394" y="77"/>
                  </a:lnTo>
                  <a:lnTo>
                    <a:pt x="357" y="150"/>
                  </a:lnTo>
                  <a:lnTo>
                    <a:pt x="311" y="178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1" name="Freeform 357"/>
            <p:cNvSpPr>
              <a:spLocks/>
            </p:cNvSpPr>
            <p:nvPr/>
          </p:nvSpPr>
          <p:spPr bwMode="auto">
            <a:xfrm>
              <a:off x="1055" y="4136"/>
              <a:ext cx="624" cy="934"/>
            </a:xfrm>
            <a:custGeom>
              <a:avLst/>
              <a:gdLst/>
              <a:ahLst/>
              <a:cxnLst>
                <a:cxn ang="0">
                  <a:pos x="530" y="19"/>
                </a:cxn>
                <a:cxn ang="0">
                  <a:pos x="509" y="92"/>
                </a:cxn>
                <a:cxn ang="0">
                  <a:pos x="555" y="35"/>
                </a:cxn>
                <a:cxn ang="0">
                  <a:pos x="594" y="42"/>
                </a:cxn>
                <a:cxn ang="0">
                  <a:pos x="584" y="138"/>
                </a:cxn>
                <a:cxn ang="0">
                  <a:pos x="594" y="167"/>
                </a:cxn>
                <a:cxn ang="0">
                  <a:pos x="613" y="213"/>
                </a:cxn>
                <a:cxn ang="0">
                  <a:pos x="584" y="336"/>
                </a:cxn>
                <a:cxn ang="0">
                  <a:pos x="540" y="321"/>
                </a:cxn>
                <a:cxn ang="0">
                  <a:pos x="553" y="383"/>
                </a:cxn>
                <a:cxn ang="0">
                  <a:pos x="578" y="419"/>
                </a:cxn>
                <a:cxn ang="0">
                  <a:pos x="605" y="494"/>
                </a:cxn>
                <a:cxn ang="0">
                  <a:pos x="574" y="546"/>
                </a:cxn>
                <a:cxn ang="0">
                  <a:pos x="519" y="540"/>
                </a:cxn>
                <a:cxn ang="0">
                  <a:pos x="490" y="532"/>
                </a:cxn>
                <a:cxn ang="0">
                  <a:pos x="434" y="552"/>
                </a:cxn>
                <a:cxn ang="0">
                  <a:pos x="405" y="592"/>
                </a:cxn>
                <a:cxn ang="0">
                  <a:pos x="376" y="663"/>
                </a:cxn>
                <a:cxn ang="0">
                  <a:pos x="355" y="650"/>
                </a:cxn>
                <a:cxn ang="0">
                  <a:pos x="340" y="638"/>
                </a:cxn>
                <a:cxn ang="0">
                  <a:pos x="323" y="644"/>
                </a:cxn>
                <a:cxn ang="0">
                  <a:pos x="309" y="648"/>
                </a:cxn>
                <a:cxn ang="0">
                  <a:pos x="323" y="798"/>
                </a:cxn>
                <a:cxn ang="0">
                  <a:pos x="355" y="865"/>
                </a:cxn>
                <a:cxn ang="0">
                  <a:pos x="319" y="882"/>
                </a:cxn>
                <a:cxn ang="0">
                  <a:pos x="207" y="934"/>
                </a:cxn>
                <a:cxn ang="0">
                  <a:pos x="199" y="655"/>
                </a:cxn>
                <a:cxn ang="0">
                  <a:pos x="161" y="629"/>
                </a:cxn>
                <a:cxn ang="0">
                  <a:pos x="138" y="598"/>
                </a:cxn>
                <a:cxn ang="0">
                  <a:pos x="103" y="592"/>
                </a:cxn>
                <a:cxn ang="0">
                  <a:pos x="38" y="542"/>
                </a:cxn>
                <a:cxn ang="0">
                  <a:pos x="0" y="502"/>
                </a:cxn>
                <a:cxn ang="0">
                  <a:pos x="40" y="515"/>
                </a:cxn>
                <a:cxn ang="0">
                  <a:pos x="63" y="525"/>
                </a:cxn>
                <a:cxn ang="0">
                  <a:pos x="57" y="513"/>
                </a:cxn>
                <a:cxn ang="0">
                  <a:pos x="55" y="458"/>
                </a:cxn>
                <a:cxn ang="0">
                  <a:pos x="26" y="448"/>
                </a:cxn>
                <a:cxn ang="0">
                  <a:pos x="1" y="452"/>
                </a:cxn>
                <a:cxn ang="0">
                  <a:pos x="28" y="381"/>
                </a:cxn>
                <a:cxn ang="0">
                  <a:pos x="46" y="333"/>
                </a:cxn>
                <a:cxn ang="0">
                  <a:pos x="80" y="298"/>
                </a:cxn>
                <a:cxn ang="0">
                  <a:pos x="123" y="269"/>
                </a:cxn>
                <a:cxn ang="0">
                  <a:pos x="184" y="327"/>
                </a:cxn>
                <a:cxn ang="0">
                  <a:pos x="234" y="348"/>
                </a:cxn>
                <a:cxn ang="0">
                  <a:pos x="276" y="392"/>
                </a:cxn>
                <a:cxn ang="0">
                  <a:pos x="309" y="461"/>
                </a:cxn>
                <a:cxn ang="0">
                  <a:pos x="309" y="361"/>
                </a:cxn>
                <a:cxn ang="0">
                  <a:pos x="278" y="304"/>
                </a:cxn>
                <a:cxn ang="0">
                  <a:pos x="224" y="290"/>
                </a:cxn>
                <a:cxn ang="0">
                  <a:pos x="176" y="262"/>
                </a:cxn>
                <a:cxn ang="0">
                  <a:pos x="209" y="231"/>
                </a:cxn>
                <a:cxn ang="0">
                  <a:pos x="317" y="231"/>
                </a:cxn>
                <a:cxn ang="0">
                  <a:pos x="361" y="169"/>
                </a:cxn>
                <a:cxn ang="0">
                  <a:pos x="401" y="87"/>
                </a:cxn>
                <a:cxn ang="0">
                  <a:pos x="524" y="0"/>
                </a:cxn>
              </a:cxnLst>
              <a:rect l="0" t="0" r="r" b="b"/>
              <a:pathLst>
                <a:path w="624" h="934">
                  <a:moveTo>
                    <a:pt x="532" y="8"/>
                  </a:moveTo>
                  <a:lnTo>
                    <a:pt x="530" y="19"/>
                  </a:lnTo>
                  <a:lnTo>
                    <a:pt x="501" y="64"/>
                  </a:lnTo>
                  <a:lnTo>
                    <a:pt x="509" y="92"/>
                  </a:lnTo>
                  <a:lnTo>
                    <a:pt x="553" y="35"/>
                  </a:lnTo>
                  <a:lnTo>
                    <a:pt x="555" y="35"/>
                  </a:lnTo>
                  <a:lnTo>
                    <a:pt x="588" y="29"/>
                  </a:lnTo>
                  <a:lnTo>
                    <a:pt x="594" y="42"/>
                  </a:lnTo>
                  <a:lnTo>
                    <a:pt x="597" y="54"/>
                  </a:lnTo>
                  <a:lnTo>
                    <a:pt x="584" y="138"/>
                  </a:lnTo>
                  <a:lnTo>
                    <a:pt x="590" y="158"/>
                  </a:lnTo>
                  <a:lnTo>
                    <a:pt x="594" y="167"/>
                  </a:lnTo>
                  <a:lnTo>
                    <a:pt x="609" y="206"/>
                  </a:lnTo>
                  <a:lnTo>
                    <a:pt x="613" y="213"/>
                  </a:lnTo>
                  <a:lnTo>
                    <a:pt x="605" y="256"/>
                  </a:lnTo>
                  <a:lnTo>
                    <a:pt x="584" y="336"/>
                  </a:lnTo>
                  <a:lnTo>
                    <a:pt x="551" y="325"/>
                  </a:lnTo>
                  <a:lnTo>
                    <a:pt x="540" y="321"/>
                  </a:lnTo>
                  <a:lnTo>
                    <a:pt x="542" y="329"/>
                  </a:lnTo>
                  <a:lnTo>
                    <a:pt x="553" y="383"/>
                  </a:lnTo>
                  <a:lnTo>
                    <a:pt x="580" y="383"/>
                  </a:lnTo>
                  <a:lnTo>
                    <a:pt x="578" y="419"/>
                  </a:lnTo>
                  <a:lnTo>
                    <a:pt x="624" y="471"/>
                  </a:lnTo>
                  <a:lnTo>
                    <a:pt x="605" y="494"/>
                  </a:lnTo>
                  <a:lnTo>
                    <a:pt x="617" y="532"/>
                  </a:lnTo>
                  <a:lnTo>
                    <a:pt x="574" y="546"/>
                  </a:lnTo>
                  <a:lnTo>
                    <a:pt x="555" y="582"/>
                  </a:lnTo>
                  <a:lnTo>
                    <a:pt x="519" y="540"/>
                  </a:lnTo>
                  <a:lnTo>
                    <a:pt x="498" y="517"/>
                  </a:lnTo>
                  <a:lnTo>
                    <a:pt x="490" y="532"/>
                  </a:lnTo>
                  <a:lnTo>
                    <a:pt x="471" y="565"/>
                  </a:lnTo>
                  <a:lnTo>
                    <a:pt x="434" y="552"/>
                  </a:lnTo>
                  <a:lnTo>
                    <a:pt x="432" y="575"/>
                  </a:lnTo>
                  <a:lnTo>
                    <a:pt x="405" y="592"/>
                  </a:lnTo>
                  <a:lnTo>
                    <a:pt x="390" y="675"/>
                  </a:lnTo>
                  <a:lnTo>
                    <a:pt x="376" y="663"/>
                  </a:lnTo>
                  <a:lnTo>
                    <a:pt x="374" y="663"/>
                  </a:lnTo>
                  <a:lnTo>
                    <a:pt x="355" y="650"/>
                  </a:lnTo>
                  <a:lnTo>
                    <a:pt x="346" y="642"/>
                  </a:lnTo>
                  <a:lnTo>
                    <a:pt x="340" y="638"/>
                  </a:lnTo>
                  <a:lnTo>
                    <a:pt x="323" y="642"/>
                  </a:lnTo>
                  <a:lnTo>
                    <a:pt x="323" y="644"/>
                  </a:lnTo>
                  <a:lnTo>
                    <a:pt x="321" y="644"/>
                  </a:lnTo>
                  <a:lnTo>
                    <a:pt x="309" y="648"/>
                  </a:lnTo>
                  <a:lnTo>
                    <a:pt x="311" y="661"/>
                  </a:lnTo>
                  <a:lnTo>
                    <a:pt x="323" y="798"/>
                  </a:lnTo>
                  <a:lnTo>
                    <a:pt x="361" y="832"/>
                  </a:lnTo>
                  <a:lnTo>
                    <a:pt x="355" y="865"/>
                  </a:lnTo>
                  <a:lnTo>
                    <a:pt x="348" y="869"/>
                  </a:lnTo>
                  <a:lnTo>
                    <a:pt x="319" y="882"/>
                  </a:lnTo>
                  <a:lnTo>
                    <a:pt x="305" y="888"/>
                  </a:lnTo>
                  <a:lnTo>
                    <a:pt x="207" y="934"/>
                  </a:lnTo>
                  <a:lnTo>
                    <a:pt x="219" y="834"/>
                  </a:lnTo>
                  <a:lnTo>
                    <a:pt x="199" y="655"/>
                  </a:lnTo>
                  <a:lnTo>
                    <a:pt x="155" y="646"/>
                  </a:lnTo>
                  <a:lnTo>
                    <a:pt x="161" y="629"/>
                  </a:lnTo>
                  <a:lnTo>
                    <a:pt x="140" y="600"/>
                  </a:lnTo>
                  <a:lnTo>
                    <a:pt x="138" y="598"/>
                  </a:lnTo>
                  <a:lnTo>
                    <a:pt x="109" y="592"/>
                  </a:lnTo>
                  <a:lnTo>
                    <a:pt x="103" y="592"/>
                  </a:lnTo>
                  <a:lnTo>
                    <a:pt x="53" y="582"/>
                  </a:lnTo>
                  <a:lnTo>
                    <a:pt x="38" y="542"/>
                  </a:lnTo>
                  <a:lnTo>
                    <a:pt x="25" y="509"/>
                  </a:lnTo>
                  <a:lnTo>
                    <a:pt x="0" y="502"/>
                  </a:lnTo>
                  <a:lnTo>
                    <a:pt x="17" y="477"/>
                  </a:lnTo>
                  <a:lnTo>
                    <a:pt x="40" y="515"/>
                  </a:lnTo>
                  <a:lnTo>
                    <a:pt x="50" y="521"/>
                  </a:lnTo>
                  <a:lnTo>
                    <a:pt x="63" y="525"/>
                  </a:lnTo>
                  <a:lnTo>
                    <a:pt x="59" y="517"/>
                  </a:lnTo>
                  <a:lnTo>
                    <a:pt x="57" y="513"/>
                  </a:lnTo>
                  <a:lnTo>
                    <a:pt x="51" y="494"/>
                  </a:lnTo>
                  <a:lnTo>
                    <a:pt x="55" y="458"/>
                  </a:lnTo>
                  <a:lnTo>
                    <a:pt x="50" y="431"/>
                  </a:lnTo>
                  <a:lnTo>
                    <a:pt x="26" y="448"/>
                  </a:lnTo>
                  <a:lnTo>
                    <a:pt x="21" y="450"/>
                  </a:lnTo>
                  <a:lnTo>
                    <a:pt x="1" y="452"/>
                  </a:lnTo>
                  <a:lnTo>
                    <a:pt x="17" y="419"/>
                  </a:lnTo>
                  <a:lnTo>
                    <a:pt x="28" y="381"/>
                  </a:lnTo>
                  <a:lnTo>
                    <a:pt x="42" y="346"/>
                  </a:lnTo>
                  <a:lnTo>
                    <a:pt x="46" y="333"/>
                  </a:lnTo>
                  <a:lnTo>
                    <a:pt x="75" y="304"/>
                  </a:lnTo>
                  <a:lnTo>
                    <a:pt x="80" y="298"/>
                  </a:lnTo>
                  <a:lnTo>
                    <a:pt x="109" y="277"/>
                  </a:lnTo>
                  <a:lnTo>
                    <a:pt x="123" y="269"/>
                  </a:lnTo>
                  <a:lnTo>
                    <a:pt x="144" y="286"/>
                  </a:lnTo>
                  <a:lnTo>
                    <a:pt x="184" y="327"/>
                  </a:lnTo>
                  <a:lnTo>
                    <a:pt x="230" y="344"/>
                  </a:lnTo>
                  <a:lnTo>
                    <a:pt x="234" y="348"/>
                  </a:lnTo>
                  <a:lnTo>
                    <a:pt x="263" y="375"/>
                  </a:lnTo>
                  <a:lnTo>
                    <a:pt x="276" y="392"/>
                  </a:lnTo>
                  <a:lnTo>
                    <a:pt x="292" y="415"/>
                  </a:lnTo>
                  <a:lnTo>
                    <a:pt x="309" y="461"/>
                  </a:lnTo>
                  <a:lnTo>
                    <a:pt x="315" y="409"/>
                  </a:lnTo>
                  <a:lnTo>
                    <a:pt x="309" y="361"/>
                  </a:lnTo>
                  <a:lnTo>
                    <a:pt x="292" y="323"/>
                  </a:lnTo>
                  <a:lnTo>
                    <a:pt x="278" y="304"/>
                  </a:lnTo>
                  <a:lnTo>
                    <a:pt x="234" y="298"/>
                  </a:lnTo>
                  <a:lnTo>
                    <a:pt x="224" y="290"/>
                  </a:lnTo>
                  <a:lnTo>
                    <a:pt x="194" y="269"/>
                  </a:lnTo>
                  <a:lnTo>
                    <a:pt x="176" y="262"/>
                  </a:lnTo>
                  <a:lnTo>
                    <a:pt x="198" y="242"/>
                  </a:lnTo>
                  <a:lnTo>
                    <a:pt x="209" y="231"/>
                  </a:lnTo>
                  <a:lnTo>
                    <a:pt x="238" y="246"/>
                  </a:lnTo>
                  <a:lnTo>
                    <a:pt x="317" y="231"/>
                  </a:lnTo>
                  <a:lnTo>
                    <a:pt x="336" y="173"/>
                  </a:lnTo>
                  <a:lnTo>
                    <a:pt x="361" y="169"/>
                  </a:lnTo>
                  <a:lnTo>
                    <a:pt x="355" y="115"/>
                  </a:lnTo>
                  <a:lnTo>
                    <a:pt x="401" y="87"/>
                  </a:lnTo>
                  <a:lnTo>
                    <a:pt x="517" y="6"/>
                  </a:lnTo>
                  <a:lnTo>
                    <a:pt x="524" y="0"/>
                  </a:lnTo>
                  <a:lnTo>
                    <a:pt x="532" y="8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2" name="Freeform 358"/>
            <p:cNvSpPr>
              <a:spLocks noEditPoints="1"/>
            </p:cNvSpPr>
            <p:nvPr/>
          </p:nvSpPr>
          <p:spPr bwMode="auto">
            <a:xfrm>
              <a:off x="2227" y="1768"/>
              <a:ext cx="573" cy="465"/>
            </a:xfrm>
            <a:custGeom>
              <a:avLst/>
              <a:gdLst/>
              <a:ahLst/>
              <a:cxnLst>
                <a:cxn ang="0">
                  <a:pos x="433" y="408"/>
                </a:cxn>
                <a:cxn ang="0">
                  <a:pos x="366" y="444"/>
                </a:cxn>
                <a:cxn ang="0">
                  <a:pos x="314" y="417"/>
                </a:cxn>
                <a:cxn ang="0">
                  <a:pos x="210" y="465"/>
                </a:cxn>
                <a:cxn ang="0">
                  <a:pos x="243" y="410"/>
                </a:cxn>
                <a:cxn ang="0">
                  <a:pos x="262" y="385"/>
                </a:cxn>
                <a:cxn ang="0">
                  <a:pos x="264" y="350"/>
                </a:cxn>
                <a:cxn ang="0">
                  <a:pos x="377" y="379"/>
                </a:cxn>
                <a:cxn ang="0">
                  <a:pos x="450" y="389"/>
                </a:cxn>
                <a:cxn ang="0">
                  <a:pos x="348" y="327"/>
                </a:cxn>
                <a:cxn ang="0">
                  <a:pos x="421" y="304"/>
                </a:cxn>
                <a:cxn ang="0">
                  <a:pos x="431" y="358"/>
                </a:cxn>
                <a:cxn ang="0">
                  <a:pos x="460" y="79"/>
                </a:cxn>
                <a:cxn ang="0">
                  <a:pos x="516" y="183"/>
                </a:cxn>
                <a:cxn ang="0">
                  <a:pos x="573" y="233"/>
                </a:cxn>
                <a:cxn ang="0">
                  <a:pos x="504" y="267"/>
                </a:cxn>
                <a:cxn ang="0">
                  <a:pos x="473" y="300"/>
                </a:cxn>
                <a:cxn ang="0">
                  <a:pos x="423" y="283"/>
                </a:cxn>
                <a:cxn ang="0">
                  <a:pos x="339" y="208"/>
                </a:cxn>
                <a:cxn ang="0">
                  <a:pos x="331" y="156"/>
                </a:cxn>
                <a:cxn ang="0">
                  <a:pos x="304" y="173"/>
                </a:cxn>
                <a:cxn ang="0">
                  <a:pos x="302" y="231"/>
                </a:cxn>
                <a:cxn ang="0">
                  <a:pos x="239" y="302"/>
                </a:cxn>
                <a:cxn ang="0">
                  <a:pos x="166" y="365"/>
                </a:cxn>
                <a:cxn ang="0">
                  <a:pos x="83" y="419"/>
                </a:cxn>
                <a:cxn ang="0">
                  <a:pos x="8" y="394"/>
                </a:cxn>
                <a:cxn ang="0">
                  <a:pos x="70" y="319"/>
                </a:cxn>
                <a:cxn ang="0">
                  <a:pos x="148" y="314"/>
                </a:cxn>
                <a:cxn ang="0">
                  <a:pos x="147" y="285"/>
                </a:cxn>
                <a:cxn ang="0">
                  <a:pos x="110" y="269"/>
                </a:cxn>
                <a:cxn ang="0">
                  <a:pos x="39" y="256"/>
                </a:cxn>
                <a:cxn ang="0">
                  <a:pos x="35" y="187"/>
                </a:cxn>
                <a:cxn ang="0">
                  <a:pos x="100" y="179"/>
                </a:cxn>
                <a:cxn ang="0">
                  <a:pos x="170" y="171"/>
                </a:cxn>
                <a:cxn ang="0">
                  <a:pos x="189" y="148"/>
                </a:cxn>
                <a:cxn ang="0">
                  <a:pos x="102" y="156"/>
                </a:cxn>
                <a:cxn ang="0">
                  <a:pos x="64" y="131"/>
                </a:cxn>
                <a:cxn ang="0">
                  <a:pos x="120" y="108"/>
                </a:cxn>
                <a:cxn ang="0">
                  <a:pos x="220" y="127"/>
                </a:cxn>
                <a:cxn ang="0">
                  <a:pos x="279" y="114"/>
                </a:cxn>
                <a:cxn ang="0">
                  <a:pos x="381" y="66"/>
                </a:cxn>
                <a:cxn ang="0">
                  <a:pos x="433" y="48"/>
                </a:cxn>
                <a:cxn ang="0">
                  <a:pos x="495" y="66"/>
                </a:cxn>
                <a:cxn ang="0">
                  <a:pos x="181" y="46"/>
                </a:cxn>
                <a:cxn ang="0">
                  <a:pos x="252" y="70"/>
                </a:cxn>
                <a:cxn ang="0">
                  <a:pos x="152" y="81"/>
                </a:cxn>
                <a:cxn ang="0">
                  <a:pos x="100" y="50"/>
                </a:cxn>
                <a:cxn ang="0">
                  <a:pos x="139" y="21"/>
                </a:cxn>
              </a:cxnLst>
              <a:rect l="0" t="0" r="r" b="b"/>
              <a:pathLst>
                <a:path w="573" h="465">
                  <a:moveTo>
                    <a:pt x="483" y="365"/>
                  </a:moveTo>
                  <a:lnTo>
                    <a:pt x="481" y="415"/>
                  </a:lnTo>
                  <a:lnTo>
                    <a:pt x="433" y="408"/>
                  </a:lnTo>
                  <a:lnTo>
                    <a:pt x="398" y="446"/>
                  </a:lnTo>
                  <a:lnTo>
                    <a:pt x="381" y="431"/>
                  </a:lnTo>
                  <a:lnTo>
                    <a:pt x="366" y="444"/>
                  </a:lnTo>
                  <a:lnTo>
                    <a:pt x="362" y="450"/>
                  </a:lnTo>
                  <a:lnTo>
                    <a:pt x="356" y="456"/>
                  </a:lnTo>
                  <a:lnTo>
                    <a:pt x="314" y="417"/>
                  </a:lnTo>
                  <a:lnTo>
                    <a:pt x="293" y="456"/>
                  </a:lnTo>
                  <a:lnTo>
                    <a:pt x="248" y="431"/>
                  </a:lnTo>
                  <a:lnTo>
                    <a:pt x="210" y="465"/>
                  </a:lnTo>
                  <a:lnTo>
                    <a:pt x="208" y="465"/>
                  </a:lnTo>
                  <a:lnTo>
                    <a:pt x="222" y="415"/>
                  </a:lnTo>
                  <a:lnTo>
                    <a:pt x="243" y="410"/>
                  </a:lnTo>
                  <a:lnTo>
                    <a:pt x="281" y="400"/>
                  </a:lnTo>
                  <a:lnTo>
                    <a:pt x="273" y="385"/>
                  </a:lnTo>
                  <a:lnTo>
                    <a:pt x="262" y="385"/>
                  </a:lnTo>
                  <a:lnTo>
                    <a:pt x="250" y="385"/>
                  </a:lnTo>
                  <a:lnTo>
                    <a:pt x="252" y="379"/>
                  </a:lnTo>
                  <a:lnTo>
                    <a:pt x="264" y="350"/>
                  </a:lnTo>
                  <a:lnTo>
                    <a:pt x="298" y="354"/>
                  </a:lnTo>
                  <a:lnTo>
                    <a:pt x="352" y="385"/>
                  </a:lnTo>
                  <a:lnTo>
                    <a:pt x="377" y="379"/>
                  </a:lnTo>
                  <a:lnTo>
                    <a:pt x="391" y="375"/>
                  </a:lnTo>
                  <a:lnTo>
                    <a:pt x="431" y="402"/>
                  </a:lnTo>
                  <a:lnTo>
                    <a:pt x="450" y="389"/>
                  </a:lnTo>
                  <a:lnTo>
                    <a:pt x="402" y="358"/>
                  </a:lnTo>
                  <a:lnTo>
                    <a:pt x="366" y="344"/>
                  </a:lnTo>
                  <a:lnTo>
                    <a:pt x="348" y="327"/>
                  </a:lnTo>
                  <a:lnTo>
                    <a:pt x="323" y="302"/>
                  </a:lnTo>
                  <a:lnTo>
                    <a:pt x="362" y="294"/>
                  </a:lnTo>
                  <a:lnTo>
                    <a:pt x="421" y="304"/>
                  </a:lnTo>
                  <a:lnTo>
                    <a:pt x="427" y="308"/>
                  </a:lnTo>
                  <a:lnTo>
                    <a:pt x="427" y="316"/>
                  </a:lnTo>
                  <a:lnTo>
                    <a:pt x="431" y="358"/>
                  </a:lnTo>
                  <a:lnTo>
                    <a:pt x="483" y="365"/>
                  </a:lnTo>
                  <a:close/>
                  <a:moveTo>
                    <a:pt x="495" y="66"/>
                  </a:moveTo>
                  <a:lnTo>
                    <a:pt x="460" y="79"/>
                  </a:lnTo>
                  <a:lnTo>
                    <a:pt x="498" y="152"/>
                  </a:lnTo>
                  <a:lnTo>
                    <a:pt x="487" y="177"/>
                  </a:lnTo>
                  <a:lnTo>
                    <a:pt x="516" y="183"/>
                  </a:lnTo>
                  <a:lnTo>
                    <a:pt x="527" y="185"/>
                  </a:lnTo>
                  <a:lnTo>
                    <a:pt x="550" y="210"/>
                  </a:lnTo>
                  <a:lnTo>
                    <a:pt x="573" y="233"/>
                  </a:lnTo>
                  <a:lnTo>
                    <a:pt x="550" y="269"/>
                  </a:lnTo>
                  <a:lnTo>
                    <a:pt x="529" y="269"/>
                  </a:lnTo>
                  <a:lnTo>
                    <a:pt x="504" y="267"/>
                  </a:lnTo>
                  <a:lnTo>
                    <a:pt x="483" y="267"/>
                  </a:lnTo>
                  <a:lnTo>
                    <a:pt x="475" y="296"/>
                  </a:lnTo>
                  <a:lnTo>
                    <a:pt x="473" y="300"/>
                  </a:lnTo>
                  <a:lnTo>
                    <a:pt x="471" y="300"/>
                  </a:lnTo>
                  <a:lnTo>
                    <a:pt x="470" y="298"/>
                  </a:lnTo>
                  <a:lnTo>
                    <a:pt x="423" y="283"/>
                  </a:lnTo>
                  <a:lnTo>
                    <a:pt x="362" y="244"/>
                  </a:lnTo>
                  <a:lnTo>
                    <a:pt x="339" y="233"/>
                  </a:lnTo>
                  <a:lnTo>
                    <a:pt x="339" y="208"/>
                  </a:lnTo>
                  <a:lnTo>
                    <a:pt x="339" y="175"/>
                  </a:lnTo>
                  <a:lnTo>
                    <a:pt x="337" y="171"/>
                  </a:lnTo>
                  <a:lnTo>
                    <a:pt x="331" y="156"/>
                  </a:lnTo>
                  <a:lnTo>
                    <a:pt x="325" y="156"/>
                  </a:lnTo>
                  <a:lnTo>
                    <a:pt x="310" y="158"/>
                  </a:lnTo>
                  <a:lnTo>
                    <a:pt x="304" y="173"/>
                  </a:lnTo>
                  <a:lnTo>
                    <a:pt x="300" y="189"/>
                  </a:lnTo>
                  <a:lnTo>
                    <a:pt x="302" y="218"/>
                  </a:lnTo>
                  <a:lnTo>
                    <a:pt x="302" y="231"/>
                  </a:lnTo>
                  <a:lnTo>
                    <a:pt x="295" y="244"/>
                  </a:lnTo>
                  <a:lnTo>
                    <a:pt x="281" y="264"/>
                  </a:lnTo>
                  <a:lnTo>
                    <a:pt x="239" y="302"/>
                  </a:lnTo>
                  <a:lnTo>
                    <a:pt x="214" y="333"/>
                  </a:lnTo>
                  <a:lnTo>
                    <a:pt x="206" y="342"/>
                  </a:lnTo>
                  <a:lnTo>
                    <a:pt x="166" y="365"/>
                  </a:lnTo>
                  <a:lnTo>
                    <a:pt x="148" y="390"/>
                  </a:lnTo>
                  <a:lnTo>
                    <a:pt x="110" y="404"/>
                  </a:lnTo>
                  <a:lnTo>
                    <a:pt x="83" y="419"/>
                  </a:lnTo>
                  <a:lnTo>
                    <a:pt x="31" y="433"/>
                  </a:lnTo>
                  <a:lnTo>
                    <a:pt x="0" y="419"/>
                  </a:lnTo>
                  <a:lnTo>
                    <a:pt x="8" y="394"/>
                  </a:lnTo>
                  <a:lnTo>
                    <a:pt x="37" y="364"/>
                  </a:lnTo>
                  <a:lnTo>
                    <a:pt x="39" y="331"/>
                  </a:lnTo>
                  <a:lnTo>
                    <a:pt x="70" y="319"/>
                  </a:lnTo>
                  <a:lnTo>
                    <a:pt x="122" y="317"/>
                  </a:lnTo>
                  <a:lnTo>
                    <a:pt x="127" y="317"/>
                  </a:lnTo>
                  <a:lnTo>
                    <a:pt x="148" y="314"/>
                  </a:lnTo>
                  <a:lnTo>
                    <a:pt x="170" y="308"/>
                  </a:lnTo>
                  <a:lnTo>
                    <a:pt x="185" y="289"/>
                  </a:lnTo>
                  <a:lnTo>
                    <a:pt x="147" y="285"/>
                  </a:lnTo>
                  <a:lnTo>
                    <a:pt x="145" y="277"/>
                  </a:lnTo>
                  <a:lnTo>
                    <a:pt x="139" y="262"/>
                  </a:lnTo>
                  <a:lnTo>
                    <a:pt x="110" y="269"/>
                  </a:lnTo>
                  <a:lnTo>
                    <a:pt x="95" y="273"/>
                  </a:lnTo>
                  <a:lnTo>
                    <a:pt x="29" y="277"/>
                  </a:lnTo>
                  <a:lnTo>
                    <a:pt x="39" y="256"/>
                  </a:lnTo>
                  <a:lnTo>
                    <a:pt x="0" y="252"/>
                  </a:lnTo>
                  <a:lnTo>
                    <a:pt x="8" y="210"/>
                  </a:lnTo>
                  <a:lnTo>
                    <a:pt x="35" y="187"/>
                  </a:lnTo>
                  <a:lnTo>
                    <a:pt x="62" y="206"/>
                  </a:lnTo>
                  <a:lnTo>
                    <a:pt x="93" y="183"/>
                  </a:lnTo>
                  <a:lnTo>
                    <a:pt x="100" y="179"/>
                  </a:lnTo>
                  <a:lnTo>
                    <a:pt x="143" y="173"/>
                  </a:lnTo>
                  <a:lnTo>
                    <a:pt x="158" y="169"/>
                  </a:lnTo>
                  <a:lnTo>
                    <a:pt x="170" y="171"/>
                  </a:lnTo>
                  <a:lnTo>
                    <a:pt x="187" y="173"/>
                  </a:lnTo>
                  <a:lnTo>
                    <a:pt x="189" y="160"/>
                  </a:lnTo>
                  <a:lnTo>
                    <a:pt x="189" y="148"/>
                  </a:lnTo>
                  <a:lnTo>
                    <a:pt x="187" y="148"/>
                  </a:lnTo>
                  <a:lnTo>
                    <a:pt x="110" y="154"/>
                  </a:lnTo>
                  <a:lnTo>
                    <a:pt x="102" y="156"/>
                  </a:lnTo>
                  <a:lnTo>
                    <a:pt x="70" y="168"/>
                  </a:lnTo>
                  <a:lnTo>
                    <a:pt x="50" y="144"/>
                  </a:lnTo>
                  <a:lnTo>
                    <a:pt x="64" y="131"/>
                  </a:lnTo>
                  <a:lnTo>
                    <a:pt x="72" y="121"/>
                  </a:lnTo>
                  <a:lnTo>
                    <a:pt x="112" y="110"/>
                  </a:lnTo>
                  <a:lnTo>
                    <a:pt x="120" y="108"/>
                  </a:lnTo>
                  <a:lnTo>
                    <a:pt x="170" y="104"/>
                  </a:lnTo>
                  <a:lnTo>
                    <a:pt x="198" y="116"/>
                  </a:lnTo>
                  <a:lnTo>
                    <a:pt x="220" y="127"/>
                  </a:lnTo>
                  <a:lnTo>
                    <a:pt x="223" y="143"/>
                  </a:lnTo>
                  <a:lnTo>
                    <a:pt x="254" y="131"/>
                  </a:lnTo>
                  <a:lnTo>
                    <a:pt x="279" y="114"/>
                  </a:lnTo>
                  <a:lnTo>
                    <a:pt x="314" y="83"/>
                  </a:lnTo>
                  <a:lnTo>
                    <a:pt x="373" y="62"/>
                  </a:lnTo>
                  <a:lnTo>
                    <a:pt x="381" y="66"/>
                  </a:lnTo>
                  <a:lnTo>
                    <a:pt x="398" y="79"/>
                  </a:lnTo>
                  <a:lnTo>
                    <a:pt x="406" y="70"/>
                  </a:lnTo>
                  <a:lnTo>
                    <a:pt x="433" y="48"/>
                  </a:lnTo>
                  <a:lnTo>
                    <a:pt x="475" y="37"/>
                  </a:lnTo>
                  <a:lnTo>
                    <a:pt x="475" y="41"/>
                  </a:lnTo>
                  <a:lnTo>
                    <a:pt x="495" y="66"/>
                  </a:lnTo>
                  <a:close/>
                  <a:moveTo>
                    <a:pt x="177" y="2"/>
                  </a:moveTo>
                  <a:lnTo>
                    <a:pt x="179" y="46"/>
                  </a:lnTo>
                  <a:lnTo>
                    <a:pt x="181" y="46"/>
                  </a:lnTo>
                  <a:lnTo>
                    <a:pt x="241" y="52"/>
                  </a:lnTo>
                  <a:lnTo>
                    <a:pt x="246" y="54"/>
                  </a:lnTo>
                  <a:lnTo>
                    <a:pt x="252" y="70"/>
                  </a:lnTo>
                  <a:lnTo>
                    <a:pt x="208" y="95"/>
                  </a:lnTo>
                  <a:lnTo>
                    <a:pt x="179" y="87"/>
                  </a:lnTo>
                  <a:lnTo>
                    <a:pt x="152" y="81"/>
                  </a:lnTo>
                  <a:lnTo>
                    <a:pt x="100" y="66"/>
                  </a:lnTo>
                  <a:lnTo>
                    <a:pt x="100" y="58"/>
                  </a:lnTo>
                  <a:lnTo>
                    <a:pt x="100" y="50"/>
                  </a:lnTo>
                  <a:lnTo>
                    <a:pt x="98" y="18"/>
                  </a:lnTo>
                  <a:lnTo>
                    <a:pt x="114" y="20"/>
                  </a:lnTo>
                  <a:lnTo>
                    <a:pt x="139" y="21"/>
                  </a:lnTo>
                  <a:lnTo>
                    <a:pt x="164" y="0"/>
                  </a:lnTo>
                  <a:lnTo>
                    <a:pt x="177" y="2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3" name="Freeform 359"/>
            <p:cNvSpPr>
              <a:spLocks noEditPoints="1"/>
            </p:cNvSpPr>
            <p:nvPr/>
          </p:nvSpPr>
          <p:spPr bwMode="auto">
            <a:xfrm>
              <a:off x="1587" y="1299"/>
              <a:ext cx="364" cy="369"/>
            </a:xfrm>
            <a:custGeom>
              <a:avLst/>
              <a:gdLst/>
              <a:ahLst/>
              <a:cxnLst>
                <a:cxn ang="0">
                  <a:pos x="364" y="121"/>
                </a:cxn>
                <a:cxn ang="0">
                  <a:pos x="364" y="123"/>
                </a:cxn>
                <a:cxn ang="0">
                  <a:pos x="364" y="121"/>
                </a:cxn>
                <a:cxn ang="0">
                  <a:pos x="364" y="121"/>
                </a:cxn>
                <a:cxn ang="0">
                  <a:pos x="277" y="66"/>
                </a:cxn>
                <a:cxn ang="0">
                  <a:pos x="275" y="104"/>
                </a:cxn>
                <a:cxn ang="0">
                  <a:pos x="310" y="81"/>
                </a:cxn>
                <a:cxn ang="0">
                  <a:pos x="315" y="89"/>
                </a:cxn>
                <a:cxn ang="0">
                  <a:pos x="335" y="120"/>
                </a:cxn>
                <a:cxn ang="0">
                  <a:pos x="319" y="152"/>
                </a:cxn>
                <a:cxn ang="0">
                  <a:pos x="189" y="216"/>
                </a:cxn>
                <a:cxn ang="0">
                  <a:pos x="206" y="271"/>
                </a:cxn>
                <a:cxn ang="0">
                  <a:pos x="202" y="277"/>
                </a:cxn>
                <a:cxn ang="0">
                  <a:pos x="171" y="294"/>
                </a:cxn>
                <a:cxn ang="0">
                  <a:pos x="121" y="291"/>
                </a:cxn>
                <a:cxn ang="0">
                  <a:pos x="121" y="337"/>
                </a:cxn>
                <a:cxn ang="0">
                  <a:pos x="114" y="337"/>
                </a:cxn>
                <a:cxn ang="0">
                  <a:pos x="79" y="316"/>
                </a:cxn>
                <a:cxn ang="0">
                  <a:pos x="71" y="283"/>
                </a:cxn>
                <a:cxn ang="0">
                  <a:pos x="46" y="283"/>
                </a:cxn>
                <a:cxn ang="0">
                  <a:pos x="58" y="319"/>
                </a:cxn>
                <a:cxn ang="0">
                  <a:pos x="52" y="337"/>
                </a:cxn>
                <a:cxn ang="0">
                  <a:pos x="48" y="356"/>
                </a:cxn>
                <a:cxn ang="0">
                  <a:pos x="23" y="369"/>
                </a:cxn>
                <a:cxn ang="0">
                  <a:pos x="15" y="358"/>
                </a:cxn>
                <a:cxn ang="0">
                  <a:pos x="0" y="327"/>
                </a:cxn>
                <a:cxn ang="0">
                  <a:pos x="4" y="273"/>
                </a:cxn>
                <a:cxn ang="0">
                  <a:pos x="50" y="241"/>
                </a:cxn>
                <a:cxn ang="0">
                  <a:pos x="40" y="227"/>
                </a:cxn>
                <a:cxn ang="0">
                  <a:pos x="4" y="248"/>
                </a:cxn>
                <a:cxn ang="0">
                  <a:pos x="25" y="154"/>
                </a:cxn>
                <a:cxn ang="0">
                  <a:pos x="92" y="135"/>
                </a:cxn>
                <a:cxn ang="0">
                  <a:pos x="83" y="114"/>
                </a:cxn>
                <a:cxn ang="0">
                  <a:pos x="46" y="116"/>
                </a:cxn>
                <a:cxn ang="0">
                  <a:pos x="25" y="91"/>
                </a:cxn>
                <a:cxn ang="0">
                  <a:pos x="110" y="43"/>
                </a:cxn>
                <a:cxn ang="0">
                  <a:pos x="152" y="123"/>
                </a:cxn>
                <a:cxn ang="0">
                  <a:pos x="160" y="121"/>
                </a:cxn>
                <a:cxn ang="0">
                  <a:pos x="189" y="114"/>
                </a:cxn>
                <a:cxn ang="0">
                  <a:pos x="179" y="96"/>
                </a:cxn>
                <a:cxn ang="0">
                  <a:pos x="158" y="60"/>
                </a:cxn>
                <a:cxn ang="0">
                  <a:pos x="235" y="0"/>
                </a:cxn>
                <a:cxn ang="0">
                  <a:pos x="264" y="12"/>
                </a:cxn>
                <a:cxn ang="0">
                  <a:pos x="277" y="66"/>
                </a:cxn>
              </a:cxnLst>
              <a:rect l="0" t="0" r="r" b="b"/>
              <a:pathLst>
                <a:path w="364" h="369">
                  <a:moveTo>
                    <a:pt x="364" y="121"/>
                  </a:moveTo>
                  <a:lnTo>
                    <a:pt x="364" y="123"/>
                  </a:lnTo>
                  <a:lnTo>
                    <a:pt x="364" y="121"/>
                  </a:lnTo>
                  <a:lnTo>
                    <a:pt x="364" y="121"/>
                  </a:lnTo>
                  <a:close/>
                  <a:moveTo>
                    <a:pt x="277" y="66"/>
                  </a:moveTo>
                  <a:lnTo>
                    <a:pt x="275" y="104"/>
                  </a:lnTo>
                  <a:lnTo>
                    <a:pt x="310" y="81"/>
                  </a:lnTo>
                  <a:lnTo>
                    <a:pt x="315" y="89"/>
                  </a:lnTo>
                  <a:lnTo>
                    <a:pt x="335" y="120"/>
                  </a:lnTo>
                  <a:lnTo>
                    <a:pt x="319" y="152"/>
                  </a:lnTo>
                  <a:lnTo>
                    <a:pt x="189" y="216"/>
                  </a:lnTo>
                  <a:lnTo>
                    <a:pt x="206" y="271"/>
                  </a:lnTo>
                  <a:lnTo>
                    <a:pt x="202" y="277"/>
                  </a:lnTo>
                  <a:lnTo>
                    <a:pt x="171" y="294"/>
                  </a:lnTo>
                  <a:lnTo>
                    <a:pt x="121" y="291"/>
                  </a:lnTo>
                  <a:lnTo>
                    <a:pt x="121" y="337"/>
                  </a:lnTo>
                  <a:lnTo>
                    <a:pt x="114" y="337"/>
                  </a:lnTo>
                  <a:lnTo>
                    <a:pt x="79" y="316"/>
                  </a:lnTo>
                  <a:lnTo>
                    <a:pt x="71" y="283"/>
                  </a:lnTo>
                  <a:lnTo>
                    <a:pt x="46" y="283"/>
                  </a:lnTo>
                  <a:lnTo>
                    <a:pt x="58" y="319"/>
                  </a:lnTo>
                  <a:lnTo>
                    <a:pt x="52" y="337"/>
                  </a:lnTo>
                  <a:lnTo>
                    <a:pt x="48" y="356"/>
                  </a:lnTo>
                  <a:lnTo>
                    <a:pt x="23" y="369"/>
                  </a:lnTo>
                  <a:lnTo>
                    <a:pt x="15" y="358"/>
                  </a:lnTo>
                  <a:lnTo>
                    <a:pt x="0" y="327"/>
                  </a:lnTo>
                  <a:lnTo>
                    <a:pt x="4" y="273"/>
                  </a:lnTo>
                  <a:lnTo>
                    <a:pt x="50" y="241"/>
                  </a:lnTo>
                  <a:lnTo>
                    <a:pt x="40" y="227"/>
                  </a:lnTo>
                  <a:lnTo>
                    <a:pt x="4" y="248"/>
                  </a:lnTo>
                  <a:lnTo>
                    <a:pt x="25" y="154"/>
                  </a:lnTo>
                  <a:lnTo>
                    <a:pt x="92" y="135"/>
                  </a:lnTo>
                  <a:lnTo>
                    <a:pt x="83" y="114"/>
                  </a:lnTo>
                  <a:lnTo>
                    <a:pt x="46" y="116"/>
                  </a:lnTo>
                  <a:lnTo>
                    <a:pt x="25" y="91"/>
                  </a:lnTo>
                  <a:lnTo>
                    <a:pt x="110" y="43"/>
                  </a:lnTo>
                  <a:lnTo>
                    <a:pt x="152" y="123"/>
                  </a:lnTo>
                  <a:lnTo>
                    <a:pt x="160" y="121"/>
                  </a:lnTo>
                  <a:lnTo>
                    <a:pt x="189" y="114"/>
                  </a:lnTo>
                  <a:lnTo>
                    <a:pt x="179" y="96"/>
                  </a:lnTo>
                  <a:lnTo>
                    <a:pt x="158" y="60"/>
                  </a:lnTo>
                  <a:lnTo>
                    <a:pt x="235" y="0"/>
                  </a:lnTo>
                  <a:lnTo>
                    <a:pt x="264" y="12"/>
                  </a:lnTo>
                  <a:lnTo>
                    <a:pt x="277" y="66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4" name="Freeform 360"/>
            <p:cNvSpPr>
              <a:spLocks noEditPoints="1"/>
            </p:cNvSpPr>
            <p:nvPr/>
          </p:nvSpPr>
          <p:spPr bwMode="auto">
            <a:xfrm>
              <a:off x="2416" y="934"/>
              <a:ext cx="477" cy="400"/>
            </a:xfrm>
            <a:custGeom>
              <a:avLst/>
              <a:gdLst/>
              <a:ahLst/>
              <a:cxnLst>
                <a:cxn ang="0">
                  <a:pos x="31" y="352"/>
                </a:cxn>
                <a:cxn ang="0">
                  <a:pos x="9" y="308"/>
                </a:cxn>
                <a:cxn ang="0">
                  <a:pos x="59" y="273"/>
                </a:cxn>
                <a:cxn ang="0">
                  <a:pos x="132" y="221"/>
                </a:cxn>
                <a:cxn ang="0">
                  <a:pos x="33" y="350"/>
                </a:cxn>
                <a:cxn ang="0">
                  <a:pos x="438" y="112"/>
                </a:cxn>
                <a:cxn ang="0">
                  <a:pos x="473" y="98"/>
                </a:cxn>
                <a:cxn ang="0">
                  <a:pos x="469" y="106"/>
                </a:cxn>
                <a:cxn ang="0">
                  <a:pos x="448" y="187"/>
                </a:cxn>
                <a:cxn ang="0">
                  <a:pos x="415" y="254"/>
                </a:cxn>
                <a:cxn ang="0">
                  <a:pos x="409" y="275"/>
                </a:cxn>
                <a:cxn ang="0">
                  <a:pos x="361" y="225"/>
                </a:cxn>
                <a:cxn ang="0">
                  <a:pos x="331" y="173"/>
                </a:cxn>
                <a:cxn ang="0">
                  <a:pos x="321" y="223"/>
                </a:cxn>
                <a:cxn ang="0">
                  <a:pos x="286" y="271"/>
                </a:cxn>
                <a:cxn ang="0">
                  <a:pos x="234" y="385"/>
                </a:cxn>
                <a:cxn ang="0">
                  <a:pos x="213" y="400"/>
                </a:cxn>
                <a:cxn ang="0">
                  <a:pos x="177" y="369"/>
                </a:cxn>
                <a:cxn ang="0">
                  <a:pos x="102" y="340"/>
                </a:cxn>
                <a:cxn ang="0">
                  <a:pos x="198" y="194"/>
                </a:cxn>
                <a:cxn ang="0">
                  <a:pos x="217" y="160"/>
                </a:cxn>
                <a:cxn ang="0">
                  <a:pos x="188" y="154"/>
                </a:cxn>
                <a:cxn ang="0">
                  <a:pos x="175" y="169"/>
                </a:cxn>
                <a:cxn ang="0">
                  <a:pos x="138" y="215"/>
                </a:cxn>
                <a:cxn ang="0">
                  <a:pos x="136" y="183"/>
                </a:cxn>
                <a:cxn ang="0">
                  <a:pos x="132" y="112"/>
                </a:cxn>
                <a:cxn ang="0">
                  <a:pos x="227" y="96"/>
                </a:cxn>
                <a:cxn ang="0">
                  <a:pos x="242" y="139"/>
                </a:cxn>
                <a:cxn ang="0">
                  <a:pos x="257" y="171"/>
                </a:cxn>
                <a:cxn ang="0">
                  <a:pos x="229" y="214"/>
                </a:cxn>
                <a:cxn ang="0">
                  <a:pos x="277" y="179"/>
                </a:cxn>
                <a:cxn ang="0">
                  <a:pos x="307" y="139"/>
                </a:cxn>
                <a:cxn ang="0">
                  <a:pos x="329" y="106"/>
                </a:cxn>
                <a:cxn ang="0">
                  <a:pos x="379" y="50"/>
                </a:cxn>
                <a:cxn ang="0">
                  <a:pos x="425" y="50"/>
                </a:cxn>
                <a:cxn ang="0">
                  <a:pos x="429" y="104"/>
                </a:cxn>
              </a:cxnLst>
              <a:rect l="0" t="0" r="r" b="b"/>
              <a:pathLst>
                <a:path w="477" h="400">
                  <a:moveTo>
                    <a:pt x="33" y="350"/>
                  </a:moveTo>
                  <a:lnTo>
                    <a:pt x="31" y="352"/>
                  </a:lnTo>
                  <a:lnTo>
                    <a:pt x="0" y="350"/>
                  </a:lnTo>
                  <a:lnTo>
                    <a:pt x="9" y="308"/>
                  </a:lnTo>
                  <a:lnTo>
                    <a:pt x="59" y="275"/>
                  </a:lnTo>
                  <a:lnTo>
                    <a:pt x="59" y="273"/>
                  </a:lnTo>
                  <a:lnTo>
                    <a:pt x="84" y="223"/>
                  </a:lnTo>
                  <a:lnTo>
                    <a:pt x="132" y="221"/>
                  </a:lnTo>
                  <a:lnTo>
                    <a:pt x="71" y="302"/>
                  </a:lnTo>
                  <a:lnTo>
                    <a:pt x="33" y="350"/>
                  </a:lnTo>
                  <a:close/>
                  <a:moveTo>
                    <a:pt x="429" y="104"/>
                  </a:moveTo>
                  <a:lnTo>
                    <a:pt x="438" y="112"/>
                  </a:lnTo>
                  <a:lnTo>
                    <a:pt x="442" y="110"/>
                  </a:lnTo>
                  <a:lnTo>
                    <a:pt x="473" y="98"/>
                  </a:lnTo>
                  <a:lnTo>
                    <a:pt x="477" y="102"/>
                  </a:lnTo>
                  <a:lnTo>
                    <a:pt x="469" y="106"/>
                  </a:lnTo>
                  <a:lnTo>
                    <a:pt x="463" y="139"/>
                  </a:lnTo>
                  <a:lnTo>
                    <a:pt x="448" y="187"/>
                  </a:lnTo>
                  <a:lnTo>
                    <a:pt x="425" y="217"/>
                  </a:lnTo>
                  <a:lnTo>
                    <a:pt x="415" y="254"/>
                  </a:lnTo>
                  <a:lnTo>
                    <a:pt x="415" y="258"/>
                  </a:lnTo>
                  <a:lnTo>
                    <a:pt x="409" y="275"/>
                  </a:lnTo>
                  <a:lnTo>
                    <a:pt x="365" y="292"/>
                  </a:lnTo>
                  <a:lnTo>
                    <a:pt x="361" y="225"/>
                  </a:lnTo>
                  <a:lnTo>
                    <a:pt x="359" y="179"/>
                  </a:lnTo>
                  <a:lnTo>
                    <a:pt x="331" y="173"/>
                  </a:lnTo>
                  <a:lnTo>
                    <a:pt x="329" y="173"/>
                  </a:lnTo>
                  <a:lnTo>
                    <a:pt x="321" y="223"/>
                  </a:lnTo>
                  <a:lnTo>
                    <a:pt x="315" y="260"/>
                  </a:lnTo>
                  <a:lnTo>
                    <a:pt x="286" y="271"/>
                  </a:lnTo>
                  <a:lnTo>
                    <a:pt x="290" y="327"/>
                  </a:lnTo>
                  <a:lnTo>
                    <a:pt x="234" y="385"/>
                  </a:lnTo>
                  <a:lnTo>
                    <a:pt x="227" y="394"/>
                  </a:lnTo>
                  <a:lnTo>
                    <a:pt x="213" y="400"/>
                  </a:lnTo>
                  <a:lnTo>
                    <a:pt x="190" y="381"/>
                  </a:lnTo>
                  <a:lnTo>
                    <a:pt x="177" y="369"/>
                  </a:lnTo>
                  <a:lnTo>
                    <a:pt x="123" y="350"/>
                  </a:lnTo>
                  <a:lnTo>
                    <a:pt x="102" y="340"/>
                  </a:lnTo>
                  <a:lnTo>
                    <a:pt x="142" y="281"/>
                  </a:lnTo>
                  <a:lnTo>
                    <a:pt x="198" y="194"/>
                  </a:lnTo>
                  <a:lnTo>
                    <a:pt x="223" y="160"/>
                  </a:lnTo>
                  <a:lnTo>
                    <a:pt x="217" y="160"/>
                  </a:lnTo>
                  <a:lnTo>
                    <a:pt x="190" y="154"/>
                  </a:lnTo>
                  <a:lnTo>
                    <a:pt x="188" y="154"/>
                  </a:lnTo>
                  <a:lnTo>
                    <a:pt x="184" y="156"/>
                  </a:lnTo>
                  <a:lnTo>
                    <a:pt x="175" y="169"/>
                  </a:lnTo>
                  <a:lnTo>
                    <a:pt x="146" y="206"/>
                  </a:lnTo>
                  <a:lnTo>
                    <a:pt x="138" y="215"/>
                  </a:lnTo>
                  <a:lnTo>
                    <a:pt x="136" y="204"/>
                  </a:lnTo>
                  <a:lnTo>
                    <a:pt x="136" y="183"/>
                  </a:lnTo>
                  <a:lnTo>
                    <a:pt x="134" y="139"/>
                  </a:lnTo>
                  <a:lnTo>
                    <a:pt x="132" y="112"/>
                  </a:lnTo>
                  <a:lnTo>
                    <a:pt x="192" y="102"/>
                  </a:lnTo>
                  <a:lnTo>
                    <a:pt x="227" y="96"/>
                  </a:lnTo>
                  <a:lnTo>
                    <a:pt x="229" y="100"/>
                  </a:lnTo>
                  <a:lnTo>
                    <a:pt x="242" y="139"/>
                  </a:lnTo>
                  <a:lnTo>
                    <a:pt x="250" y="154"/>
                  </a:lnTo>
                  <a:lnTo>
                    <a:pt x="257" y="171"/>
                  </a:lnTo>
                  <a:lnTo>
                    <a:pt x="257" y="173"/>
                  </a:lnTo>
                  <a:lnTo>
                    <a:pt x="229" y="214"/>
                  </a:lnTo>
                  <a:lnTo>
                    <a:pt x="244" y="229"/>
                  </a:lnTo>
                  <a:lnTo>
                    <a:pt x="277" y="179"/>
                  </a:lnTo>
                  <a:lnTo>
                    <a:pt x="284" y="166"/>
                  </a:lnTo>
                  <a:lnTo>
                    <a:pt x="307" y="139"/>
                  </a:lnTo>
                  <a:lnTo>
                    <a:pt x="323" y="116"/>
                  </a:lnTo>
                  <a:lnTo>
                    <a:pt x="329" y="106"/>
                  </a:lnTo>
                  <a:lnTo>
                    <a:pt x="359" y="106"/>
                  </a:lnTo>
                  <a:lnTo>
                    <a:pt x="379" y="50"/>
                  </a:lnTo>
                  <a:lnTo>
                    <a:pt x="392" y="0"/>
                  </a:lnTo>
                  <a:lnTo>
                    <a:pt x="425" y="50"/>
                  </a:lnTo>
                  <a:lnTo>
                    <a:pt x="415" y="96"/>
                  </a:lnTo>
                  <a:lnTo>
                    <a:pt x="429" y="104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5" name="Freeform 361"/>
            <p:cNvSpPr>
              <a:spLocks/>
            </p:cNvSpPr>
            <p:nvPr/>
          </p:nvSpPr>
          <p:spPr bwMode="auto">
            <a:xfrm>
              <a:off x="1602" y="4522"/>
              <a:ext cx="541" cy="1027"/>
            </a:xfrm>
            <a:custGeom>
              <a:avLst/>
              <a:gdLst/>
              <a:ahLst/>
              <a:cxnLst>
                <a:cxn ang="0">
                  <a:pos x="533" y="56"/>
                </a:cxn>
                <a:cxn ang="0">
                  <a:pos x="529" y="148"/>
                </a:cxn>
                <a:cxn ang="0">
                  <a:pos x="516" y="187"/>
                </a:cxn>
                <a:cxn ang="0">
                  <a:pos x="497" y="252"/>
                </a:cxn>
                <a:cxn ang="0">
                  <a:pos x="487" y="319"/>
                </a:cxn>
                <a:cxn ang="0">
                  <a:pos x="479" y="406"/>
                </a:cxn>
                <a:cxn ang="0">
                  <a:pos x="473" y="466"/>
                </a:cxn>
                <a:cxn ang="0">
                  <a:pos x="472" y="523"/>
                </a:cxn>
                <a:cxn ang="0">
                  <a:pos x="472" y="585"/>
                </a:cxn>
                <a:cxn ang="0">
                  <a:pos x="472" y="608"/>
                </a:cxn>
                <a:cxn ang="0">
                  <a:pos x="472" y="683"/>
                </a:cxn>
                <a:cxn ang="0">
                  <a:pos x="473" y="767"/>
                </a:cxn>
                <a:cxn ang="0">
                  <a:pos x="420" y="827"/>
                </a:cxn>
                <a:cxn ang="0">
                  <a:pos x="393" y="890"/>
                </a:cxn>
                <a:cxn ang="0">
                  <a:pos x="381" y="958"/>
                </a:cxn>
                <a:cxn ang="0">
                  <a:pos x="370" y="1017"/>
                </a:cxn>
                <a:cxn ang="0">
                  <a:pos x="224" y="1011"/>
                </a:cxn>
                <a:cxn ang="0">
                  <a:pos x="0" y="1027"/>
                </a:cxn>
                <a:cxn ang="0">
                  <a:pos x="122" y="831"/>
                </a:cxn>
                <a:cxn ang="0">
                  <a:pos x="93" y="779"/>
                </a:cxn>
                <a:cxn ang="0">
                  <a:pos x="81" y="733"/>
                </a:cxn>
                <a:cxn ang="0">
                  <a:pos x="77" y="679"/>
                </a:cxn>
                <a:cxn ang="0">
                  <a:pos x="85" y="648"/>
                </a:cxn>
                <a:cxn ang="0">
                  <a:pos x="99" y="575"/>
                </a:cxn>
                <a:cxn ang="0">
                  <a:pos x="127" y="514"/>
                </a:cxn>
                <a:cxn ang="0">
                  <a:pos x="64" y="483"/>
                </a:cxn>
                <a:cxn ang="0">
                  <a:pos x="52" y="471"/>
                </a:cxn>
                <a:cxn ang="0">
                  <a:pos x="68" y="431"/>
                </a:cxn>
                <a:cxn ang="0">
                  <a:pos x="14" y="298"/>
                </a:cxn>
                <a:cxn ang="0">
                  <a:pos x="10" y="220"/>
                </a:cxn>
                <a:cxn ang="0">
                  <a:pos x="27" y="160"/>
                </a:cxn>
                <a:cxn ang="0">
                  <a:pos x="112" y="137"/>
                </a:cxn>
                <a:cxn ang="0">
                  <a:pos x="152" y="148"/>
                </a:cxn>
                <a:cxn ang="0">
                  <a:pos x="233" y="145"/>
                </a:cxn>
                <a:cxn ang="0">
                  <a:pos x="289" y="48"/>
                </a:cxn>
                <a:cxn ang="0">
                  <a:pos x="372" y="0"/>
                </a:cxn>
                <a:cxn ang="0">
                  <a:pos x="389" y="18"/>
                </a:cxn>
                <a:cxn ang="0">
                  <a:pos x="529" y="39"/>
                </a:cxn>
              </a:cxnLst>
              <a:rect l="0" t="0" r="r" b="b"/>
              <a:pathLst>
                <a:path w="541" h="1027">
                  <a:moveTo>
                    <a:pt x="529" y="39"/>
                  </a:moveTo>
                  <a:lnTo>
                    <a:pt x="533" y="56"/>
                  </a:lnTo>
                  <a:lnTo>
                    <a:pt x="541" y="106"/>
                  </a:lnTo>
                  <a:lnTo>
                    <a:pt x="529" y="148"/>
                  </a:lnTo>
                  <a:lnTo>
                    <a:pt x="518" y="179"/>
                  </a:lnTo>
                  <a:lnTo>
                    <a:pt x="516" y="187"/>
                  </a:lnTo>
                  <a:lnTo>
                    <a:pt x="510" y="208"/>
                  </a:lnTo>
                  <a:lnTo>
                    <a:pt x="497" y="252"/>
                  </a:lnTo>
                  <a:lnTo>
                    <a:pt x="493" y="277"/>
                  </a:lnTo>
                  <a:lnTo>
                    <a:pt x="487" y="319"/>
                  </a:lnTo>
                  <a:lnTo>
                    <a:pt x="483" y="368"/>
                  </a:lnTo>
                  <a:lnTo>
                    <a:pt x="479" y="406"/>
                  </a:lnTo>
                  <a:lnTo>
                    <a:pt x="475" y="448"/>
                  </a:lnTo>
                  <a:lnTo>
                    <a:pt x="473" y="466"/>
                  </a:lnTo>
                  <a:lnTo>
                    <a:pt x="472" y="489"/>
                  </a:lnTo>
                  <a:lnTo>
                    <a:pt x="472" y="523"/>
                  </a:lnTo>
                  <a:lnTo>
                    <a:pt x="472" y="569"/>
                  </a:lnTo>
                  <a:lnTo>
                    <a:pt x="472" y="585"/>
                  </a:lnTo>
                  <a:lnTo>
                    <a:pt x="472" y="590"/>
                  </a:lnTo>
                  <a:lnTo>
                    <a:pt x="472" y="608"/>
                  </a:lnTo>
                  <a:lnTo>
                    <a:pt x="472" y="621"/>
                  </a:lnTo>
                  <a:lnTo>
                    <a:pt x="472" y="683"/>
                  </a:lnTo>
                  <a:lnTo>
                    <a:pt x="472" y="713"/>
                  </a:lnTo>
                  <a:lnTo>
                    <a:pt x="473" y="767"/>
                  </a:lnTo>
                  <a:lnTo>
                    <a:pt x="454" y="788"/>
                  </a:lnTo>
                  <a:lnTo>
                    <a:pt x="420" y="827"/>
                  </a:lnTo>
                  <a:lnTo>
                    <a:pt x="400" y="848"/>
                  </a:lnTo>
                  <a:lnTo>
                    <a:pt x="393" y="890"/>
                  </a:lnTo>
                  <a:lnTo>
                    <a:pt x="387" y="919"/>
                  </a:lnTo>
                  <a:lnTo>
                    <a:pt x="381" y="958"/>
                  </a:lnTo>
                  <a:lnTo>
                    <a:pt x="374" y="986"/>
                  </a:lnTo>
                  <a:lnTo>
                    <a:pt x="370" y="1017"/>
                  </a:lnTo>
                  <a:lnTo>
                    <a:pt x="279" y="988"/>
                  </a:lnTo>
                  <a:lnTo>
                    <a:pt x="224" y="1011"/>
                  </a:lnTo>
                  <a:lnTo>
                    <a:pt x="195" y="1002"/>
                  </a:lnTo>
                  <a:lnTo>
                    <a:pt x="0" y="1027"/>
                  </a:lnTo>
                  <a:lnTo>
                    <a:pt x="77" y="867"/>
                  </a:lnTo>
                  <a:lnTo>
                    <a:pt x="122" y="831"/>
                  </a:lnTo>
                  <a:lnTo>
                    <a:pt x="72" y="823"/>
                  </a:lnTo>
                  <a:lnTo>
                    <a:pt x="93" y="779"/>
                  </a:lnTo>
                  <a:lnTo>
                    <a:pt x="62" y="752"/>
                  </a:lnTo>
                  <a:lnTo>
                    <a:pt x="81" y="733"/>
                  </a:lnTo>
                  <a:lnTo>
                    <a:pt x="81" y="721"/>
                  </a:lnTo>
                  <a:lnTo>
                    <a:pt x="77" y="679"/>
                  </a:lnTo>
                  <a:lnTo>
                    <a:pt x="77" y="652"/>
                  </a:lnTo>
                  <a:lnTo>
                    <a:pt x="85" y="648"/>
                  </a:lnTo>
                  <a:lnTo>
                    <a:pt x="122" y="623"/>
                  </a:lnTo>
                  <a:lnTo>
                    <a:pt x="99" y="575"/>
                  </a:lnTo>
                  <a:lnTo>
                    <a:pt x="127" y="542"/>
                  </a:lnTo>
                  <a:lnTo>
                    <a:pt x="127" y="514"/>
                  </a:lnTo>
                  <a:lnTo>
                    <a:pt x="106" y="504"/>
                  </a:lnTo>
                  <a:lnTo>
                    <a:pt x="64" y="483"/>
                  </a:lnTo>
                  <a:lnTo>
                    <a:pt x="43" y="481"/>
                  </a:lnTo>
                  <a:lnTo>
                    <a:pt x="52" y="471"/>
                  </a:lnTo>
                  <a:lnTo>
                    <a:pt x="72" y="439"/>
                  </a:lnTo>
                  <a:lnTo>
                    <a:pt x="68" y="431"/>
                  </a:lnTo>
                  <a:lnTo>
                    <a:pt x="54" y="392"/>
                  </a:lnTo>
                  <a:lnTo>
                    <a:pt x="14" y="298"/>
                  </a:lnTo>
                  <a:lnTo>
                    <a:pt x="14" y="291"/>
                  </a:lnTo>
                  <a:lnTo>
                    <a:pt x="10" y="220"/>
                  </a:lnTo>
                  <a:lnTo>
                    <a:pt x="8" y="196"/>
                  </a:lnTo>
                  <a:lnTo>
                    <a:pt x="27" y="160"/>
                  </a:lnTo>
                  <a:lnTo>
                    <a:pt x="70" y="146"/>
                  </a:lnTo>
                  <a:lnTo>
                    <a:pt x="112" y="137"/>
                  </a:lnTo>
                  <a:lnTo>
                    <a:pt x="133" y="160"/>
                  </a:lnTo>
                  <a:lnTo>
                    <a:pt x="152" y="148"/>
                  </a:lnTo>
                  <a:lnTo>
                    <a:pt x="172" y="137"/>
                  </a:lnTo>
                  <a:lnTo>
                    <a:pt x="233" y="145"/>
                  </a:lnTo>
                  <a:lnTo>
                    <a:pt x="266" y="122"/>
                  </a:lnTo>
                  <a:lnTo>
                    <a:pt x="289" y="48"/>
                  </a:lnTo>
                  <a:lnTo>
                    <a:pt x="320" y="22"/>
                  </a:lnTo>
                  <a:lnTo>
                    <a:pt x="372" y="0"/>
                  </a:lnTo>
                  <a:lnTo>
                    <a:pt x="387" y="16"/>
                  </a:lnTo>
                  <a:lnTo>
                    <a:pt x="389" y="18"/>
                  </a:lnTo>
                  <a:lnTo>
                    <a:pt x="404" y="39"/>
                  </a:lnTo>
                  <a:lnTo>
                    <a:pt x="529" y="39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6" name="Freeform 362"/>
            <p:cNvSpPr>
              <a:spLocks noEditPoints="1"/>
            </p:cNvSpPr>
            <p:nvPr/>
          </p:nvSpPr>
          <p:spPr bwMode="auto">
            <a:xfrm>
              <a:off x="1633" y="2829"/>
              <a:ext cx="412" cy="536"/>
            </a:xfrm>
            <a:custGeom>
              <a:avLst/>
              <a:gdLst/>
              <a:ahLst/>
              <a:cxnLst>
                <a:cxn ang="0">
                  <a:pos x="277" y="252"/>
                </a:cxn>
                <a:cxn ang="0">
                  <a:pos x="323" y="242"/>
                </a:cxn>
                <a:cxn ang="0">
                  <a:pos x="343" y="189"/>
                </a:cxn>
                <a:cxn ang="0">
                  <a:pos x="346" y="148"/>
                </a:cxn>
                <a:cxn ang="0">
                  <a:pos x="400" y="146"/>
                </a:cxn>
                <a:cxn ang="0">
                  <a:pos x="393" y="181"/>
                </a:cxn>
                <a:cxn ang="0">
                  <a:pos x="356" y="273"/>
                </a:cxn>
                <a:cxn ang="0">
                  <a:pos x="364" y="442"/>
                </a:cxn>
                <a:cxn ang="0">
                  <a:pos x="379" y="504"/>
                </a:cxn>
                <a:cxn ang="0">
                  <a:pos x="306" y="536"/>
                </a:cxn>
                <a:cxn ang="0">
                  <a:pos x="283" y="511"/>
                </a:cxn>
                <a:cxn ang="0">
                  <a:pos x="262" y="454"/>
                </a:cxn>
                <a:cxn ang="0">
                  <a:pos x="208" y="431"/>
                </a:cxn>
                <a:cxn ang="0">
                  <a:pos x="160" y="329"/>
                </a:cxn>
                <a:cxn ang="0">
                  <a:pos x="44" y="327"/>
                </a:cxn>
                <a:cxn ang="0">
                  <a:pos x="0" y="300"/>
                </a:cxn>
                <a:cxn ang="0">
                  <a:pos x="12" y="296"/>
                </a:cxn>
                <a:cxn ang="0">
                  <a:pos x="79" y="294"/>
                </a:cxn>
                <a:cxn ang="0">
                  <a:pos x="64" y="260"/>
                </a:cxn>
                <a:cxn ang="0">
                  <a:pos x="119" y="250"/>
                </a:cxn>
                <a:cxn ang="0">
                  <a:pos x="191" y="229"/>
                </a:cxn>
                <a:cxn ang="0">
                  <a:pos x="148" y="290"/>
                </a:cxn>
                <a:cxn ang="0">
                  <a:pos x="175" y="289"/>
                </a:cxn>
                <a:cxn ang="0">
                  <a:pos x="214" y="265"/>
                </a:cxn>
                <a:cxn ang="0">
                  <a:pos x="206" y="181"/>
                </a:cxn>
                <a:cxn ang="0">
                  <a:pos x="250" y="212"/>
                </a:cxn>
                <a:cxn ang="0">
                  <a:pos x="360" y="110"/>
                </a:cxn>
                <a:cxn ang="0">
                  <a:pos x="362" y="75"/>
                </a:cxn>
                <a:cxn ang="0">
                  <a:pos x="396" y="50"/>
                </a:cxn>
                <a:cxn ang="0">
                  <a:pos x="377" y="104"/>
                </a:cxn>
                <a:cxn ang="0">
                  <a:pos x="329" y="37"/>
                </a:cxn>
                <a:cxn ang="0">
                  <a:pos x="306" y="106"/>
                </a:cxn>
                <a:cxn ang="0">
                  <a:pos x="281" y="210"/>
                </a:cxn>
                <a:cxn ang="0">
                  <a:pos x="248" y="135"/>
                </a:cxn>
                <a:cxn ang="0">
                  <a:pos x="200" y="112"/>
                </a:cxn>
                <a:cxn ang="0">
                  <a:pos x="212" y="98"/>
                </a:cxn>
                <a:cxn ang="0">
                  <a:pos x="239" y="39"/>
                </a:cxn>
                <a:cxn ang="0">
                  <a:pos x="277" y="58"/>
                </a:cxn>
                <a:cxn ang="0">
                  <a:pos x="329" y="37"/>
                </a:cxn>
              </a:cxnLst>
              <a:rect l="0" t="0" r="r" b="b"/>
              <a:pathLst>
                <a:path w="412" h="536">
                  <a:moveTo>
                    <a:pt x="258" y="223"/>
                  </a:moveTo>
                  <a:lnTo>
                    <a:pt x="277" y="252"/>
                  </a:lnTo>
                  <a:lnTo>
                    <a:pt x="289" y="250"/>
                  </a:lnTo>
                  <a:lnTo>
                    <a:pt x="323" y="242"/>
                  </a:lnTo>
                  <a:lnTo>
                    <a:pt x="346" y="198"/>
                  </a:lnTo>
                  <a:lnTo>
                    <a:pt x="343" y="189"/>
                  </a:lnTo>
                  <a:lnTo>
                    <a:pt x="339" y="150"/>
                  </a:lnTo>
                  <a:lnTo>
                    <a:pt x="346" y="148"/>
                  </a:lnTo>
                  <a:lnTo>
                    <a:pt x="371" y="146"/>
                  </a:lnTo>
                  <a:lnTo>
                    <a:pt x="400" y="146"/>
                  </a:lnTo>
                  <a:lnTo>
                    <a:pt x="412" y="162"/>
                  </a:lnTo>
                  <a:lnTo>
                    <a:pt x="393" y="181"/>
                  </a:lnTo>
                  <a:lnTo>
                    <a:pt x="377" y="198"/>
                  </a:lnTo>
                  <a:lnTo>
                    <a:pt x="356" y="273"/>
                  </a:lnTo>
                  <a:lnTo>
                    <a:pt x="371" y="337"/>
                  </a:lnTo>
                  <a:lnTo>
                    <a:pt x="364" y="442"/>
                  </a:lnTo>
                  <a:lnTo>
                    <a:pt x="394" y="475"/>
                  </a:lnTo>
                  <a:lnTo>
                    <a:pt x="379" y="504"/>
                  </a:lnTo>
                  <a:lnTo>
                    <a:pt x="335" y="506"/>
                  </a:lnTo>
                  <a:lnTo>
                    <a:pt x="306" y="536"/>
                  </a:lnTo>
                  <a:lnTo>
                    <a:pt x="281" y="531"/>
                  </a:lnTo>
                  <a:lnTo>
                    <a:pt x="283" y="511"/>
                  </a:lnTo>
                  <a:lnTo>
                    <a:pt x="252" y="488"/>
                  </a:lnTo>
                  <a:lnTo>
                    <a:pt x="262" y="454"/>
                  </a:lnTo>
                  <a:lnTo>
                    <a:pt x="208" y="452"/>
                  </a:lnTo>
                  <a:lnTo>
                    <a:pt x="208" y="431"/>
                  </a:lnTo>
                  <a:lnTo>
                    <a:pt x="173" y="413"/>
                  </a:lnTo>
                  <a:lnTo>
                    <a:pt x="160" y="329"/>
                  </a:lnTo>
                  <a:lnTo>
                    <a:pt x="73" y="327"/>
                  </a:lnTo>
                  <a:lnTo>
                    <a:pt x="44" y="327"/>
                  </a:lnTo>
                  <a:lnTo>
                    <a:pt x="8" y="304"/>
                  </a:lnTo>
                  <a:lnTo>
                    <a:pt x="0" y="300"/>
                  </a:lnTo>
                  <a:lnTo>
                    <a:pt x="2" y="296"/>
                  </a:lnTo>
                  <a:lnTo>
                    <a:pt x="12" y="296"/>
                  </a:lnTo>
                  <a:lnTo>
                    <a:pt x="56" y="294"/>
                  </a:lnTo>
                  <a:lnTo>
                    <a:pt x="79" y="294"/>
                  </a:lnTo>
                  <a:lnTo>
                    <a:pt x="94" y="283"/>
                  </a:lnTo>
                  <a:lnTo>
                    <a:pt x="64" y="260"/>
                  </a:lnTo>
                  <a:lnTo>
                    <a:pt x="75" y="258"/>
                  </a:lnTo>
                  <a:lnTo>
                    <a:pt x="119" y="250"/>
                  </a:lnTo>
                  <a:lnTo>
                    <a:pt x="164" y="225"/>
                  </a:lnTo>
                  <a:lnTo>
                    <a:pt x="191" y="229"/>
                  </a:lnTo>
                  <a:lnTo>
                    <a:pt x="162" y="273"/>
                  </a:lnTo>
                  <a:lnTo>
                    <a:pt x="148" y="290"/>
                  </a:lnTo>
                  <a:lnTo>
                    <a:pt x="146" y="298"/>
                  </a:lnTo>
                  <a:lnTo>
                    <a:pt x="175" y="289"/>
                  </a:lnTo>
                  <a:lnTo>
                    <a:pt x="212" y="267"/>
                  </a:lnTo>
                  <a:lnTo>
                    <a:pt x="214" y="265"/>
                  </a:lnTo>
                  <a:lnTo>
                    <a:pt x="219" y="237"/>
                  </a:lnTo>
                  <a:lnTo>
                    <a:pt x="206" y="181"/>
                  </a:lnTo>
                  <a:lnTo>
                    <a:pt x="218" y="141"/>
                  </a:lnTo>
                  <a:lnTo>
                    <a:pt x="250" y="212"/>
                  </a:lnTo>
                  <a:lnTo>
                    <a:pt x="258" y="223"/>
                  </a:lnTo>
                  <a:close/>
                  <a:moveTo>
                    <a:pt x="360" y="110"/>
                  </a:moveTo>
                  <a:lnTo>
                    <a:pt x="341" y="114"/>
                  </a:lnTo>
                  <a:lnTo>
                    <a:pt x="362" y="75"/>
                  </a:lnTo>
                  <a:lnTo>
                    <a:pt x="391" y="33"/>
                  </a:lnTo>
                  <a:lnTo>
                    <a:pt x="396" y="50"/>
                  </a:lnTo>
                  <a:lnTo>
                    <a:pt x="396" y="52"/>
                  </a:lnTo>
                  <a:lnTo>
                    <a:pt x="377" y="104"/>
                  </a:lnTo>
                  <a:lnTo>
                    <a:pt x="360" y="110"/>
                  </a:lnTo>
                  <a:close/>
                  <a:moveTo>
                    <a:pt x="329" y="37"/>
                  </a:moveTo>
                  <a:lnTo>
                    <a:pt x="306" y="75"/>
                  </a:lnTo>
                  <a:lnTo>
                    <a:pt x="306" y="106"/>
                  </a:lnTo>
                  <a:lnTo>
                    <a:pt x="302" y="189"/>
                  </a:lnTo>
                  <a:lnTo>
                    <a:pt x="281" y="210"/>
                  </a:lnTo>
                  <a:lnTo>
                    <a:pt x="268" y="146"/>
                  </a:lnTo>
                  <a:lnTo>
                    <a:pt x="248" y="135"/>
                  </a:lnTo>
                  <a:lnTo>
                    <a:pt x="206" y="116"/>
                  </a:lnTo>
                  <a:lnTo>
                    <a:pt x="200" y="112"/>
                  </a:lnTo>
                  <a:lnTo>
                    <a:pt x="208" y="106"/>
                  </a:lnTo>
                  <a:lnTo>
                    <a:pt x="212" y="98"/>
                  </a:lnTo>
                  <a:lnTo>
                    <a:pt x="214" y="92"/>
                  </a:lnTo>
                  <a:lnTo>
                    <a:pt x="239" y="39"/>
                  </a:lnTo>
                  <a:lnTo>
                    <a:pt x="250" y="44"/>
                  </a:lnTo>
                  <a:lnTo>
                    <a:pt x="277" y="58"/>
                  </a:lnTo>
                  <a:lnTo>
                    <a:pt x="325" y="0"/>
                  </a:lnTo>
                  <a:lnTo>
                    <a:pt x="329" y="37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7" name="Freeform 363"/>
            <p:cNvSpPr>
              <a:spLocks noEditPoints="1"/>
            </p:cNvSpPr>
            <p:nvPr/>
          </p:nvSpPr>
          <p:spPr bwMode="auto">
            <a:xfrm>
              <a:off x="2020" y="2281"/>
              <a:ext cx="511" cy="881"/>
            </a:xfrm>
            <a:custGeom>
              <a:avLst/>
              <a:gdLst/>
              <a:ahLst/>
              <a:cxnLst>
                <a:cxn ang="0">
                  <a:pos x="134" y="502"/>
                </a:cxn>
                <a:cxn ang="0">
                  <a:pos x="282" y="477"/>
                </a:cxn>
                <a:cxn ang="0">
                  <a:pos x="286" y="506"/>
                </a:cxn>
                <a:cxn ang="0">
                  <a:pos x="261" y="583"/>
                </a:cxn>
                <a:cxn ang="0">
                  <a:pos x="327" y="612"/>
                </a:cxn>
                <a:cxn ang="0">
                  <a:pos x="296" y="550"/>
                </a:cxn>
                <a:cxn ang="0">
                  <a:pos x="352" y="481"/>
                </a:cxn>
                <a:cxn ang="0">
                  <a:pos x="384" y="491"/>
                </a:cxn>
                <a:cxn ang="0">
                  <a:pos x="425" y="500"/>
                </a:cxn>
                <a:cxn ang="0">
                  <a:pos x="511" y="541"/>
                </a:cxn>
                <a:cxn ang="0">
                  <a:pos x="430" y="664"/>
                </a:cxn>
                <a:cxn ang="0">
                  <a:pos x="417" y="702"/>
                </a:cxn>
                <a:cxn ang="0">
                  <a:pos x="384" y="837"/>
                </a:cxn>
                <a:cxn ang="0">
                  <a:pos x="354" y="867"/>
                </a:cxn>
                <a:cxn ang="0">
                  <a:pos x="280" y="738"/>
                </a:cxn>
                <a:cxn ang="0">
                  <a:pos x="152" y="615"/>
                </a:cxn>
                <a:cxn ang="0">
                  <a:pos x="9" y="600"/>
                </a:cxn>
                <a:cxn ang="0">
                  <a:pos x="6" y="579"/>
                </a:cxn>
                <a:cxn ang="0">
                  <a:pos x="75" y="546"/>
                </a:cxn>
                <a:cxn ang="0">
                  <a:pos x="130" y="533"/>
                </a:cxn>
                <a:cxn ang="0">
                  <a:pos x="194" y="544"/>
                </a:cxn>
                <a:cxn ang="0">
                  <a:pos x="88" y="514"/>
                </a:cxn>
                <a:cxn ang="0">
                  <a:pos x="96" y="466"/>
                </a:cxn>
                <a:cxn ang="0">
                  <a:pos x="413" y="289"/>
                </a:cxn>
                <a:cxn ang="0">
                  <a:pos x="400" y="295"/>
                </a:cxn>
                <a:cxn ang="0">
                  <a:pos x="354" y="354"/>
                </a:cxn>
                <a:cxn ang="0">
                  <a:pos x="323" y="379"/>
                </a:cxn>
                <a:cxn ang="0">
                  <a:pos x="230" y="402"/>
                </a:cxn>
                <a:cxn ang="0">
                  <a:pos x="184" y="462"/>
                </a:cxn>
                <a:cxn ang="0">
                  <a:pos x="177" y="462"/>
                </a:cxn>
                <a:cxn ang="0">
                  <a:pos x="113" y="418"/>
                </a:cxn>
                <a:cxn ang="0">
                  <a:pos x="7" y="421"/>
                </a:cxn>
                <a:cxn ang="0">
                  <a:pos x="21" y="406"/>
                </a:cxn>
                <a:cxn ang="0">
                  <a:pos x="146" y="273"/>
                </a:cxn>
                <a:cxn ang="0">
                  <a:pos x="150" y="214"/>
                </a:cxn>
                <a:cxn ang="0">
                  <a:pos x="230" y="206"/>
                </a:cxn>
                <a:cxn ang="0">
                  <a:pos x="236" y="252"/>
                </a:cxn>
                <a:cxn ang="0">
                  <a:pos x="288" y="223"/>
                </a:cxn>
                <a:cxn ang="0">
                  <a:pos x="369" y="225"/>
                </a:cxn>
                <a:cxn ang="0">
                  <a:pos x="407" y="50"/>
                </a:cxn>
                <a:cxn ang="0">
                  <a:pos x="361" y="58"/>
                </a:cxn>
                <a:cxn ang="0">
                  <a:pos x="325" y="62"/>
                </a:cxn>
                <a:cxn ang="0">
                  <a:pos x="319" y="127"/>
                </a:cxn>
                <a:cxn ang="0">
                  <a:pos x="346" y="135"/>
                </a:cxn>
                <a:cxn ang="0">
                  <a:pos x="380" y="112"/>
                </a:cxn>
                <a:cxn ang="0">
                  <a:pos x="357" y="145"/>
                </a:cxn>
                <a:cxn ang="0">
                  <a:pos x="307" y="185"/>
                </a:cxn>
                <a:cxn ang="0">
                  <a:pos x="223" y="173"/>
                </a:cxn>
                <a:cxn ang="0">
                  <a:pos x="157" y="164"/>
                </a:cxn>
                <a:cxn ang="0">
                  <a:pos x="236" y="77"/>
                </a:cxn>
                <a:cxn ang="0">
                  <a:pos x="302" y="20"/>
                </a:cxn>
                <a:cxn ang="0">
                  <a:pos x="367" y="0"/>
                </a:cxn>
              </a:cxnLst>
              <a:rect l="0" t="0" r="r" b="b"/>
              <a:pathLst>
                <a:path w="511" h="881">
                  <a:moveTo>
                    <a:pt x="123" y="498"/>
                  </a:moveTo>
                  <a:lnTo>
                    <a:pt x="125" y="502"/>
                  </a:lnTo>
                  <a:lnTo>
                    <a:pt x="134" y="502"/>
                  </a:lnTo>
                  <a:lnTo>
                    <a:pt x="163" y="502"/>
                  </a:lnTo>
                  <a:lnTo>
                    <a:pt x="223" y="483"/>
                  </a:lnTo>
                  <a:lnTo>
                    <a:pt x="282" y="477"/>
                  </a:lnTo>
                  <a:lnTo>
                    <a:pt x="311" y="471"/>
                  </a:lnTo>
                  <a:lnTo>
                    <a:pt x="288" y="504"/>
                  </a:lnTo>
                  <a:lnTo>
                    <a:pt x="286" y="506"/>
                  </a:lnTo>
                  <a:lnTo>
                    <a:pt x="261" y="552"/>
                  </a:lnTo>
                  <a:lnTo>
                    <a:pt x="261" y="564"/>
                  </a:lnTo>
                  <a:lnTo>
                    <a:pt x="261" y="583"/>
                  </a:lnTo>
                  <a:lnTo>
                    <a:pt x="282" y="592"/>
                  </a:lnTo>
                  <a:lnTo>
                    <a:pt x="311" y="637"/>
                  </a:lnTo>
                  <a:lnTo>
                    <a:pt x="327" y="612"/>
                  </a:lnTo>
                  <a:lnTo>
                    <a:pt x="305" y="583"/>
                  </a:lnTo>
                  <a:lnTo>
                    <a:pt x="288" y="562"/>
                  </a:lnTo>
                  <a:lnTo>
                    <a:pt x="296" y="550"/>
                  </a:lnTo>
                  <a:lnTo>
                    <a:pt x="309" y="523"/>
                  </a:lnTo>
                  <a:lnTo>
                    <a:pt x="334" y="492"/>
                  </a:lnTo>
                  <a:lnTo>
                    <a:pt x="352" y="481"/>
                  </a:lnTo>
                  <a:lnTo>
                    <a:pt x="361" y="483"/>
                  </a:lnTo>
                  <a:lnTo>
                    <a:pt x="380" y="489"/>
                  </a:lnTo>
                  <a:lnTo>
                    <a:pt x="384" y="491"/>
                  </a:lnTo>
                  <a:lnTo>
                    <a:pt x="392" y="514"/>
                  </a:lnTo>
                  <a:lnTo>
                    <a:pt x="419" y="502"/>
                  </a:lnTo>
                  <a:lnTo>
                    <a:pt x="425" y="500"/>
                  </a:lnTo>
                  <a:lnTo>
                    <a:pt x="436" y="506"/>
                  </a:lnTo>
                  <a:lnTo>
                    <a:pt x="471" y="523"/>
                  </a:lnTo>
                  <a:lnTo>
                    <a:pt x="511" y="541"/>
                  </a:lnTo>
                  <a:lnTo>
                    <a:pt x="511" y="544"/>
                  </a:lnTo>
                  <a:lnTo>
                    <a:pt x="453" y="589"/>
                  </a:lnTo>
                  <a:lnTo>
                    <a:pt x="430" y="664"/>
                  </a:lnTo>
                  <a:lnTo>
                    <a:pt x="425" y="669"/>
                  </a:lnTo>
                  <a:lnTo>
                    <a:pt x="419" y="679"/>
                  </a:lnTo>
                  <a:lnTo>
                    <a:pt x="417" y="702"/>
                  </a:lnTo>
                  <a:lnTo>
                    <a:pt x="415" y="763"/>
                  </a:lnTo>
                  <a:lnTo>
                    <a:pt x="413" y="767"/>
                  </a:lnTo>
                  <a:lnTo>
                    <a:pt x="384" y="837"/>
                  </a:lnTo>
                  <a:lnTo>
                    <a:pt x="384" y="838"/>
                  </a:lnTo>
                  <a:lnTo>
                    <a:pt x="354" y="865"/>
                  </a:lnTo>
                  <a:lnTo>
                    <a:pt x="354" y="867"/>
                  </a:lnTo>
                  <a:lnTo>
                    <a:pt x="338" y="881"/>
                  </a:lnTo>
                  <a:lnTo>
                    <a:pt x="332" y="867"/>
                  </a:lnTo>
                  <a:lnTo>
                    <a:pt x="280" y="738"/>
                  </a:lnTo>
                  <a:lnTo>
                    <a:pt x="194" y="669"/>
                  </a:lnTo>
                  <a:lnTo>
                    <a:pt x="180" y="677"/>
                  </a:lnTo>
                  <a:lnTo>
                    <a:pt x="152" y="615"/>
                  </a:lnTo>
                  <a:lnTo>
                    <a:pt x="94" y="648"/>
                  </a:lnTo>
                  <a:lnTo>
                    <a:pt x="67" y="635"/>
                  </a:lnTo>
                  <a:lnTo>
                    <a:pt x="9" y="600"/>
                  </a:lnTo>
                  <a:lnTo>
                    <a:pt x="9" y="598"/>
                  </a:lnTo>
                  <a:lnTo>
                    <a:pt x="4" y="581"/>
                  </a:lnTo>
                  <a:lnTo>
                    <a:pt x="6" y="579"/>
                  </a:lnTo>
                  <a:lnTo>
                    <a:pt x="32" y="552"/>
                  </a:lnTo>
                  <a:lnTo>
                    <a:pt x="50" y="531"/>
                  </a:lnTo>
                  <a:lnTo>
                    <a:pt x="75" y="546"/>
                  </a:lnTo>
                  <a:lnTo>
                    <a:pt x="100" y="548"/>
                  </a:lnTo>
                  <a:lnTo>
                    <a:pt x="102" y="548"/>
                  </a:lnTo>
                  <a:lnTo>
                    <a:pt x="130" y="533"/>
                  </a:lnTo>
                  <a:lnTo>
                    <a:pt x="163" y="552"/>
                  </a:lnTo>
                  <a:lnTo>
                    <a:pt x="177" y="548"/>
                  </a:lnTo>
                  <a:lnTo>
                    <a:pt x="194" y="544"/>
                  </a:lnTo>
                  <a:lnTo>
                    <a:pt x="132" y="525"/>
                  </a:lnTo>
                  <a:lnTo>
                    <a:pt x="111" y="519"/>
                  </a:lnTo>
                  <a:lnTo>
                    <a:pt x="88" y="514"/>
                  </a:lnTo>
                  <a:lnTo>
                    <a:pt x="0" y="529"/>
                  </a:lnTo>
                  <a:lnTo>
                    <a:pt x="13" y="491"/>
                  </a:lnTo>
                  <a:lnTo>
                    <a:pt x="96" y="466"/>
                  </a:lnTo>
                  <a:lnTo>
                    <a:pt x="123" y="498"/>
                  </a:lnTo>
                  <a:close/>
                  <a:moveTo>
                    <a:pt x="411" y="245"/>
                  </a:moveTo>
                  <a:lnTo>
                    <a:pt x="413" y="289"/>
                  </a:lnTo>
                  <a:lnTo>
                    <a:pt x="409" y="289"/>
                  </a:lnTo>
                  <a:lnTo>
                    <a:pt x="409" y="291"/>
                  </a:lnTo>
                  <a:lnTo>
                    <a:pt x="400" y="295"/>
                  </a:lnTo>
                  <a:lnTo>
                    <a:pt x="346" y="329"/>
                  </a:lnTo>
                  <a:lnTo>
                    <a:pt x="350" y="343"/>
                  </a:lnTo>
                  <a:lnTo>
                    <a:pt x="354" y="354"/>
                  </a:lnTo>
                  <a:lnTo>
                    <a:pt x="355" y="364"/>
                  </a:lnTo>
                  <a:lnTo>
                    <a:pt x="359" y="371"/>
                  </a:lnTo>
                  <a:lnTo>
                    <a:pt x="323" y="379"/>
                  </a:lnTo>
                  <a:lnTo>
                    <a:pt x="280" y="394"/>
                  </a:lnTo>
                  <a:lnTo>
                    <a:pt x="279" y="394"/>
                  </a:lnTo>
                  <a:lnTo>
                    <a:pt x="230" y="402"/>
                  </a:lnTo>
                  <a:lnTo>
                    <a:pt x="261" y="414"/>
                  </a:lnTo>
                  <a:lnTo>
                    <a:pt x="200" y="456"/>
                  </a:lnTo>
                  <a:lnTo>
                    <a:pt x="184" y="462"/>
                  </a:lnTo>
                  <a:lnTo>
                    <a:pt x="179" y="464"/>
                  </a:lnTo>
                  <a:lnTo>
                    <a:pt x="177" y="464"/>
                  </a:lnTo>
                  <a:lnTo>
                    <a:pt x="177" y="462"/>
                  </a:lnTo>
                  <a:lnTo>
                    <a:pt x="186" y="410"/>
                  </a:lnTo>
                  <a:lnTo>
                    <a:pt x="198" y="375"/>
                  </a:lnTo>
                  <a:lnTo>
                    <a:pt x="113" y="418"/>
                  </a:lnTo>
                  <a:lnTo>
                    <a:pt x="38" y="435"/>
                  </a:lnTo>
                  <a:lnTo>
                    <a:pt x="27" y="437"/>
                  </a:lnTo>
                  <a:lnTo>
                    <a:pt x="7" y="421"/>
                  </a:lnTo>
                  <a:lnTo>
                    <a:pt x="13" y="414"/>
                  </a:lnTo>
                  <a:lnTo>
                    <a:pt x="13" y="412"/>
                  </a:lnTo>
                  <a:lnTo>
                    <a:pt x="21" y="406"/>
                  </a:lnTo>
                  <a:lnTo>
                    <a:pt x="59" y="366"/>
                  </a:lnTo>
                  <a:lnTo>
                    <a:pt x="109" y="318"/>
                  </a:lnTo>
                  <a:lnTo>
                    <a:pt x="146" y="273"/>
                  </a:lnTo>
                  <a:lnTo>
                    <a:pt x="140" y="266"/>
                  </a:lnTo>
                  <a:lnTo>
                    <a:pt x="117" y="245"/>
                  </a:lnTo>
                  <a:lnTo>
                    <a:pt x="150" y="214"/>
                  </a:lnTo>
                  <a:lnTo>
                    <a:pt x="175" y="210"/>
                  </a:lnTo>
                  <a:lnTo>
                    <a:pt x="223" y="208"/>
                  </a:lnTo>
                  <a:lnTo>
                    <a:pt x="230" y="206"/>
                  </a:lnTo>
                  <a:lnTo>
                    <a:pt x="230" y="208"/>
                  </a:lnTo>
                  <a:lnTo>
                    <a:pt x="240" y="235"/>
                  </a:lnTo>
                  <a:lnTo>
                    <a:pt x="236" y="252"/>
                  </a:lnTo>
                  <a:lnTo>
                    <a:pt x="232" y="273"/>
                  </a:lnTo>
                  <a:lnTo>
                    <a:pt x="257" y="279"/>
                  </a:lnTo>
                  <a:lnTo>
                    <a:pt x="288" y="223"/>
                  </a:lnTo>
                  <a:lnTo>
                    <a:pt x="336" y="206"/>
                  </a:lnTo>
                  <a:lnTo>
                    <a:pt x="365" y="187"/>
                  </a:lnTo>
                  <a:lnTo>
                    <a:pt x="369" y="225"/>
                  </a:lnTo>
                  <a:lnTo>
                    <a:pt x="411" y="245"/>
                  </a:lnTo>
                  <a:close/>
                  <a:moveTo>
                    <a:pt x="367" y="0"/>
                  </a:moveTo>
                  <a:lnTo>
                    <a:pt x="407" y="50"/>
                  </a:lnTo>
                  <a:lnTo>
                    <a:pt x="392" y="60"/>
                  </a:lnTo>
                  <a:lnTo>
                    <a:pt x="379" y="72"/>
                  </a:lnTo>
                  <a:lnTo>
                    <a:pt x="361" y="58"/>
                  </a:lnTo>
                  <a:lnTo>
                    <a:pt x="348" y="47"/>
                  </a:lnTo>
                  <a:lnTo>
                    <a:pt x="330" y="56"/>
                  </a:lnTo>
                  <a:lnTo>
                    <a:pt x="325" y="62"/>
                  </a:lnTo>
                  <a:lnTo>
                    <a:pt x="359" y="87"/>
                  </a:lnTo>
                  <a:lnTo>
                    <a:pt x="319" y="125"/>
                  </a:lnTo>
                  <a:lnTo>
                    <a:pt x="319" y="127"/>
                  </a:lnTo>
                  <a:lnTo>
                    <a:pt x="330" y="131"/>
                  </a:lnTo>
                  <a:lnTo>
                    <a:pt x="340" y="133"/>
                  </a:lnTo>
                  <a:lnTo>
                    <a:pt x="346" y="135"/>
                  </a:lnTo>
                  <a:lnTo>
                    <a:pt x="367" y="120"/>
                  </a:lnTo>
                  <a:lnTo>
                    <a:pt x="373" y="116"/>
                  </a:lnTo>
                  <a:lnTo>
                    <a:pt x="380" y="112"/>
                  </a:lnTo>
                  <a:lnTo>
                    <a:pt x="394" y="102"/>
                  </a:lnTo>
                  <a:lnTo>
                    <a:pt x="407" y="106"/>
                  </a:lnTo>
                  <a:lnTo>
                    <a:pt x="357" y="145"/>
                  </a:lnTo>
                  <a:lnTo>
                    <a:pt x="363" y="185"/>
                  </a:lnTo>
                  <a:lnTo>
                    <a:pt x="336" y="185"/>
                  </a:lnTo>
                  <a:lnTo>
                    <a:pt x="307" y="185"/>
                  </a:lnTo>
                  <a:lnTo>
                    <a:pt x="263" y="179"/>
                  </a:lnTo>
                  <a:lnTo>
                    <a:pt x="227" y="173"/>
                  </a:lnTo>
                  <a:lnTo>
                    <a:pt x="223" y="173"/>
                  </a:lnTo>
                  <a:lnTo>
                    <a:pt x="221" y="173"/>
                  </a:lnTo>
                  <a:lnTo>
                    <a:pt x="207" y="172"/>
                  </a:lnTo>
                  <a:lnTo>
                    <a:pt x="157" y="164"/>
                  </a:lnTo>
                  <a:lnTo>
                    <a:pt x="190" y="125"/>
                  </a:lnTo>
                  <a:lnTo>
                    <a:pt x="213" y="102"/>
                  </a:lnTo>
                  <a:lnTo>
                    <a:pt x="236" y="77"/>
                  </a:lnTo>
                  <a:lnTo>
                    <a:pt x="244" y="70"/>
                  </a:lnTo>
                  <a:lnTo>
                    <a:pt x="269" y="49"/>
                  </a:lnTo>
                  <a:lnTo>
                    <a:pt x="302" y="20"/>
                  </a:lnTo>
                  <a:lnTo>
                    <a:pt x="311" y="12"/>
                  </a:lnTo>
                  <a:lnTo>
                    <a:pt x="359" y="2"/>
                  </a:lnTo>
                  <a:lnTo>
                    <a:pt x="367" y="0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8" name="Freeform 364"/>
            <p:cNvSpPr>
              <a:spLocks noEditPoints="1"/>
            </p:cNvSpPr>
            <p:nvPr/>
          </p:nvSpPr>
          <p:spPr bwMode="auto">
            <a:xfrm>
              <a:off x="614" y="5268"/>
              <a:ext cx="710" cy="486"/>
            </a:xfrm>
            <a:custGeom>
              <a:avLst/>
              <a:gdLst/>
              <a:ahLst/>
              <a:cxnLst>
                <a:cxn ang="0">
                  <a:pos x="239" y="242"/>
                </a:cxn>
                <a:cxn ang="0">
                  <a:pos x="221" y="288"/>
                </a:cxn>
                <a:cxn ang="0">
                  <a:pos x="133" y="308"/>
                </a:cxn>
                <a:cxn ang="0">
                  <a:pos x="123" y="329"/>
                </a:cxn>
                <a:cxn ang="0">
                  <a:pos x="160" y="386"/>
                </a:cxn>
                <a:cxn ang="0">
                  <a:pos x="131" y="377"/>
                </a:cxn>
                <a:cxn ang="0">
                  <a:pos x="91" y="371"/>
                </a:cxn>
                <a:cxn ang="0">
                  <a:pos x="89" y="302"/>
                </a:cxn>
                <a:cxn ang="0">
                  <a:pos x="19" y="292"/>
                </a:cxn>
                <a:cxn ang="0">
                  <a:pos x="41" y="196"/>
                </a:cxn>
                <a:cxn ang="0">
                  <a:pos x="64" y="163"/>
                </a:cxn>
                <a:cxn ang="0">
                  <a:pos x="66" y="237"/>
                </a:cxn>
                <a:cxn ang="0">
                  <a:pos x="43" y="279"/>
                </a:cxn>
                <a:cxn ang="0">
                  <a:pos x="85" y="279"/>
                </a:cxn>
                <a:cxn ang="0">
                  <a:pos x="110" y="271"/>
                </a:cxn>
                <a:cxn ang="0">
                  <a:pos x="131" y="219"/>
                </a:cxn>
                <a:cxn ang="0">
                  <a:pos x="133" y="148"/>
                </a:cxn>
                <a:cxn ang="0">
                  <a:pos x="229" y="192"/>
                </a:cxn>
                <a:cxn ang="0">
                  <a:pos x="710" y="219"/>
                </a:cxn>
                <a:cxn ang="0">
                  <a:pos x="617" y="321"/>
                </a:cxn>
                <a:cxn ang="0">
                  <a:pos x="589" y="411"/>
                </a:cxn>
                <a:cxn ang="0">
                  <a:pos x="491" y="440"/>
                </a:cxn>
                <a:cxn ang="0">
                  <a:pos x="408" y="484"/>
                </a:cxn>
                <a:cxn ang="0">
                  <a:pos x="281" y="409"/>
                </a:cxn>
                <a:cxn ang="0">
                  <a:pos x="164" y="425"/>
                </a:cxn>
                <a:cxn ang="0">
                  <a:pos x="187" y="377"/>
                </a:cxn>
                <a:cxn ang="0">
                  <a:pos x="169" y="333"/>
                </a:cxn>
                <a:cxn ang="0">
                  <a:pos x="275" y="277"/>
                </a:cxn>
                <a:cxn ang="0">
                  <a:pos x="333" y="313"/>
                </a:cxn>
                <a:cxn ang="0">
                  <a:pos x="329" y="286"/>
                </a:cxn>
                <a:cxn ang="0">
                  <a:pos x="329" y="258"/>
                </a:cxn>
                <a:cxn ang="0">
                  <a:pos x="404" y="229"/>
                </a:cxn>
                <a:cxn ang="0">
                  <a:pos x="479" y="152"/>
                </a:cxn>
                <a:cxn ang="0">
                  <a:pos x="516" y="104"/>
                </a:cxn>
                <a:cxn ang="0">
                  <a:pos x="544" y="77"/>
                </a:cxn>
                <a:cxn ang="0">
                  <a:pos x="590" y="125"/>
                </a:cxn>
                <a:cxn ang="0">
                  <a:pos x="660" y="90"/>
                </a:cxn>
                <a:cxn ang="0">
                  <a:pos x="360" y="33"/>
                </a:cxn>
                <a:cxn ang="0">
                  <a:pos x="392" y="39"/>
                </a:cxn>
                <a:cxn ang="0">
                  <a:pos x="477" y="100"/>
                </a:cxn>
                <a:cxn ang="0">
                  <a:pos x="450" y="144"/>
                </a:cxn>
                <a:cxn ang="0">
                  <a:pos x="356" y="210"/>
                </a:cxn>
                <a:cxn ang="0">
                  <a:pos x="277" y="188"/>
                </a:cxn>
                <a:cxn ang="0">
                  <a:pos x="337" y="169"/>
                </a:cxn>
                <a:cxn ang="0">
                  <a:pos x="327" y="133"/>
                </a:cxn>
                <a:cxn ang="0">
                  <a:pos x="308" y="92"/>
                </a:cxn>
                <a:cxn ang="0">
                  <a:pos x="327" y="85"/>
                </a:cxn>
                <a:cxn ang="0">
                  <a:pos x="331" y="65"/>
                </a:cxn>
                <a:cxn ang="0">
                  <a:pos x="291" y="50"/>
                </a:cxn>
                <a:cxn ang="0">
                  <a:pos x="242" y="83"/>
                </a:cxn>
                <a:cxn ang="0">
                  <a:pos x="248" y="42"/>
                </a:cxn>
                <a:cxn ang="0">
                  <a:pos x="267" y="19"/>
                </a:cxn>
              </a:cxnLst>
              <a:rect l="0" t="0" r="r" b="b"/>
              <a:pathLst>
                <a:path w="710" h="486">
                  <a:moveTo>
                    <a:pt x="210" y="237"/>
                  </a:moveTo>
                  <a:lnTo>
                    <a:pt x="214" y="250"/>
                  </a:lnTo>
                  <a:lnTo>
                    <a:pt x="239" y="242"/>
                  </a:lnTo>
                  <a:lnTo>
                    <a:pt x="244" y="265"/>
                  </a:lnTo>
                  <a:lnTo>
                    <a:pt x="235" y="273"/>
                  </a:lnTo>
                  <a:lnTo>
                    <a:pt x="221" y="288"/>
                  </a:lnTo>
                  <a:lnTo>
                    <a:pt x="173" y="308"/>
                  </a:lnTo>
                  <a:lnTo>
                    <a:pt x="135" y="308"/>
                  </a:lnTo>
                  <a:lnTo>
                    <a:pt x="133" y="308"/>
                  </a:lnTo>
                  <a:lnTo>
                    <a:pt x="108" y="296"/>
                  </a:lnTo>
                  <a:lnTo>
                    <a:pt x="100" y="310"/>
                  </a:lnTo>
                  <a:lnTo>
                    <a:pt x="123" y="329"/>
                  </a:lnTo>
                  <a:lnTo>
                    <a:pt x="160" y="348"/>
                  </a:lnTo>
                  <a:lnTo>
                    <a:pt x="164" y="375"/>
                  </a:lnTo>
                  <a:lnTo>
                    <a:pt x="160" y="386"/>
                  </a:lnTo>
                  <a:lnTo>
                    <a:pt x="158" y="385"/>
                  </a:lnTo>
                  <a:lnTo>
                    <a:pt x="144" y="369"/>
                  </a:lnTo>
                  <a:lnTo>
                    <a:pt x="131" y="377"/>
                  </a:lnTo>
                  <a:lnTo>
                    <a:pt x="133" y="396"/>
                  </a:lnTo>
                  <a:lnTo>
                    <a:pt x="108" y="394"/>
                  </a:lnTo>
                  <a:lnTo>
                    <a:pt x="91" y="371"/>
                  </a:lnTo>
                  <a:lnTo>
                    <a:pt x="93" y="313"/>
                  </a:lnTo>
                  <a:lnTo>
                    <a:pt x="93" y="302"/>
                  </a:lnTo>
                  <a:lnTo>
                    <a:pt x="89" y="302"/>
                  </a:lnTo>
                  <a:lnTo>
                    <a:pt x="60" y="292"/>
                  </a:lnTo>
                  <a:lnTo>
                    <a:pt x="43" y="286"/>
                  </a:lnTo>
                  <a:lnTo>
                    <a:pt x="19" y="292"/>
                  </a:lnTo>
                  <a:lnTo>
                    <a:pt x="0" y="296"/>
                  </a:lnTo>
                  <a:lnTo>
                    <a:pt x="46" y="235"/>
                  </a:lnTo>
                  <a:lnTo>
                    <a:pt x="41" y="196"/>
                  </a:lnTo>
                  <a:lnTo>
                    <a:pt x="41" y="192"/>
                  </a:lnTo>
                  <a:lnTo>
                    <a:pt x="31" y="190"/>
                  </a:lnTo>
                  <a:lnTo>
                    <a:pt x="64" y="163"/>
                  </a:lnTo>
                  <a:lnTo>
                    <a:pt x="77" y="194"/>
                  </a:lnTo>
                  <a:lnTo>
                    <a:pt x="83" y="210"/>
                  </a:lnTo>
                  <a:lnTo>
                    <a:pt x="66" y="237"/>
                  </a:lnTo>
                  <a:lnTo>
                    <a:pt x="64" y="238"/>
                  </a:lnTo>
                  <a:lnTo>
                    <a:pt x="56" y="269"/>
                  </a:lnTo>
                  <a:lnTo>
                    <a:pt x="43" y="279"/>
                  </a:lnTo>
                  <a:lnTo>
                    <a:pt x="48" y="285"/>
                  </a:lnTo>
                  <a:lnTo>
                    <a:pt x="77" y="271"/>
                  </a:lnTo>
                  <a:lnTo>
                    <a:pt x="85" y="279"/>
                  </a:lnTo>
                  <a:lnTo>
                    <a:pt x="94" y="285"/>
                  </a:lnTo>
                  <a:lnTo>
                    <a:pt x="104" y="277"/>
                  </a:lnTo>
                  <a:lnTo>
                    <a:pt x="110" y="271"/>
                  </a:lnTo>
                  <a:lnTo>
                    <a:pt x="104" y="242"/>
                  </a:lnTo>
                  <a:lnTo>
                    <a:pt x="112" y="223"/>
                  </a:lnTo>
                  <a:lnTo>
                    <a:pt x="131" y="219"/>
                  </a:lnTo>
                  <a:lnTo>
                    <a:pt x="133" y="219"/>
                  </a:lnTo>
                  <a:lnTo>
                    <a:pt x="133" y="152"/>
                  </a:lnTo>
                  <a:lnTo>
                    <a:pt x="133" y="148"/>
                  </a:lnTo>
                  <a:lnTo>
                    <a:pt x="198" y="119"/>
                  </a:lnTo>
                  <a:lnTo>
                    <a:pt x="223" y="169"/>
                  </a:lnTo>
                  <a:lnTo>
                    <a:pt x="229" y="192"/>
                  </a:lnTo>
                  <a:lnTo>
                    <a:pt x="210" y="237"/>
                  </a:lnTo>
                  <a:close/>
                  <a:moveTo>
                    <a:pt x="660" y="90"/>
                  </a:moveTo>
                  <a:lnTo>
                    <a:pt x="710" y="219"/>
                  </a:lnTo>
                  <a:lnTo>
                    <a:pt x="669" y="269"/>
                  </a:lnTo>
                  <a:lnTo>
                    <a:pt x="650" y="315"/>
                  </a:lnTo>
                  <a:lnTo>
                    <a:pt x="617" y="321"/>
                  </a:lnTo>
                  <a:lnTo>
                    <a:pt x="602" y="369"/>
                  </a:lnTo>
                  <a:lnTo>
                    <a:pt x="567" y="373"/>
                  </a:lnTo>
                  <a:lnTo>
                    <a:pt x="589" y="411"/>
                  </a:lnTo>
                  <a:lnTo>
                    <a:pt x="581" y="431"/>
                  </a:lnTo>
                  <a:lnTo>
                    <a:pt x="550" y="434"/>
                  </a:lnTo>
                  <a:lnTo>
                    <a:pt x="491" y="440"/>
                  </a:lnTo>
                  <a:lnTo>
                    <a:pt x="487" y="486"/>
                  </a:lnTo>
                  <a:lnTo>
                    <a:pt x="456" y="469"/>
                  </a:lnTo>
                  <a:lnTo>
                    <a:pt x="408" y="484"/>
                  </a:lnTo>
                  <a:lnTo>
                    <a:pt x="383" y="421"/>
                  </a:lnTo>
                  <a:lnTo>
                    <a:pt x="342" y="433"/>
                  </a:lnTo>
                  <a:lnTo>
                    <a:pt x="281" y="409"/>
                  </a:lnTo>
                  <a:lnTo>
                    <a:pt x="221" y="444"/>
                  </a:lnTo>
                  <a:lnTo>
                    <a:pt x="214" y="450"/>
                  </a:lnTo>
                  <a:lnTo>
                    <a:pt x="164" y="425"/>
                  </a:lnTo>
                  <a:lnTo>
                    <a:pt x="166" y="402"/>
                  </a:lnTo>
                  <a:lnTo>
                    <a:pt x="173" y="404"/>
                  </a:lnTo>
                  <a:lnTo>
                    <a:pt x="187" y="377"/>
                  </a:lnTo>
                  <a:lnTo>
                    <a:pt x="185" y="375"/>
                  </a:lnTo>
                  <a:lnTo>
                    <a:pt x="183" y="352"/>
                  </a:lnTo>
                  <a:lnTo>
                    <a:pt x="169" y="333"/>
                  </a:lnTo>
                  <a:lnTo>
                    <a:pt x="198" y="325"/>
                  </a:lnTo>
                  <a:lnTo>
                    <a:pt x="233" y="313"/>
                  </a:lnTo>
                  <a:lnTo>
                    <a:pt x="275" y="277"/>
                  </a:lnTo>
                  <a:lnTo>
                    <a:pt x="306" y="298"/>
                  </a:lnTo>
                  <a:lnTo>
                    <a:pt x="316" y="319"/>
                  </a:lnTo>
                  <a:lnTo>
                    <a:pt x="333" y="313"/>
                  </a:lnTo>
                  <a:lnTo>
                    <a:pt x="344" y="310"/>
                  </a:lnTo>
                  <a:lnTo>
                    <a:pt x="341" y="292"/>
                  </a:lnTo>
                  <a:lnTo>
                    <a:pt x="329" y="286"/>
                  </a:lnTo>
                  <a:lnTo>
                    <a:pt x="317" y="281"/>
                  </a:lnTo>
                  <a:lnTo>
                    <a:pt x="298" y="267"/>
                  </a:lnTo>
                  <a:lnTo>
                    <a:pt x="329" y="258"/>
                  </a:lnTo>
                  <a:lnTo>
                    <a:pt x="342" y="250"/>
                  </a:lnTo>
                  <a:lnTo>
                    <a:pt x="371" y="231"/>
                  </a:lnTo>
                  <a:lnTo>
                    <a:pt x="404" y="229"/>
                  </a:lnTo>
                  <a:lnTo>
                    <a:pt x="456" y="177"/>
                  </a:lnTo>
                  <a:lnTo>
                    <a:pt x="471" y="162"/>
                  </a:lnTo>
                  <a:lnTo>
                    <a:pt x="479" y="152"/>
                  </a:lnTo>
                  <a:lnTo>
                    <a:pt x="498" y="129"/>
                  </a:lnTo>
                  <a:lnTo>
                    <a:pt x="514" y="121"/>
                  </a:lnTo>
                  <a:lnTo>
                    <a:pt x="516" y="104"/>
                  </a:lnTo>
                  <a:lnTo>
                    <a:pt x="537" y="85"/>
                  </a:lnTo>
                  <a:lnTo>
                    <a:pt x="542" y="81"/>
                  </a:lnTo>
                  <a:lnTo>
                    <a:pt x="544" y="77"/>
                  </a:lnTo>
                  <a:lnTo>
                    <a:pt x="550" y="79"/>
                  </a:lnTo>
                  <a:lnTo>
                    <a:pt x="554" y="79"/>
                  </a:lnTo>
                  <a:lnTo>
                    <a:pt x="590" y="125"/>
                  </a:lnTo>
                  <a:lnTo>
                    <a:pt x="619" y="108"/>
                  </a:lnTo>
                  <a:lnTo>
                    <a:pt x="617" y="77"/>
                  </a:lnTo>
                  <a:lnTo>
                    <a:pt x="660" y="90"/>
                  </a:lnTo>
                  <a:close/>
                  <a:moveTo>
                    <a:pt x="333" y="14"/>
                  </a:moveTo>
                  <a:lnTo>
                    <a:pt x="352" y="35"/>
                  </a:lnTo>
                  <a:lnTo>
                    <a:pt x="360" y="33"/>
                  </a:lnTo>
                  <a:lnTo>
                    <a:pt x="379" y="25"/>
                  </a:lnTo>
                  <a:lnTo>
                    <a:pt x="383" y="15"/>
                  </a:lnTo>
                  <a:lnTo>
                    <a:pt x="392" y="39"/>
                  </a:lnTo>
                  <a:lnTo>
                    <a:pt x="406" y="60"/>
                  </a:lnTo>
                  <a:lnTo>
                    <a:pt x="460" y="79"/>
                  </a:lnTo>
                  <a:lnTo>
                    <a:pt x="477" y="100"/>
                  </a:lnTo>
                  <a:lnTo>
                    <a:pt x="456" y="117"/>
                  </a:lnTo>
                  <a:lnTo>
                    <a:pt x="466" y="129"/>
                  </a:lnTo>
                  <a:lnTo>
                    <a:pt x="450" y="144"/>
                  </a:lnTo>
                  <a:lnTo>
                    <a:pt x="446" y="146"/>
                  </a:lnTo>
                  <a:lnTo>
                    <a:pt x="419" y="165"/>
                  </a:lnTo>
                  <a:lnTo>
                    <a:pt x="356" y="210"/>
                  </a:lnTo>
                  <a:lnTo>
                    <a:pt x="333" y="212"/>
                  </a:lnTo>
                  <a:lnTo>
                    <a:pt x="298" y="196"/>
                  </a:lnTo>
                  <a:lnTo>
                    <a:pt x="277" y="188"/>
                  </a:lnTo>
                  <a:lnTo>
                    <a:pt x="291" y="165"/>
                  </a:lnTo>
                  <a:lnTo>
                    <a:pt x="310" y="152"/>
                  </a:lnTo>
                  <a:lnTo>
                    <a:pt x="337" y="169"/>
                  </a:lnTo>
                  <a:lnTo>
                    <a:pt x="360" y="142"/>
                  </a:lnTo>
                  <a:lnTo>
                    <a:pt x="346" y="139"/>
                  </a:lnTo>
                  <a:lnTo>
                    <a:pt x="327" y="133"/>
                  </a:lnTo>
                  <a:lnTo>
                    <a:pt x="310" y="125"/>
                  </a:lnTo>
                  <a:lnTo>
                    <a:pt x="319" y="112"/>
                  </a:lnTo>
                  <a:lnTo>
                    <a:pt x="308" y="92"/>
                  </a:lnTo>
                  <a:lnTo>
                    <a:pt x="264" y="102"/>
                  </a:lnTo>
                  <a:lnTo>
                    <a:pt x="296" y="77"/>
                  </a:lnTo>
                  <a:lnTo>
                    <a:pt x="327" y="85"/>
                  </a:lnTo>
                  <a:lnTo>
                    <a:pt x="341" y="81"/>
                  </a:lnTo>
                  <a:lnTo>
                    <a:pt x="348" y="77"/>
                  </a:lnTo>
                  <a:lnTo>
                    <a:pt x="331" y="65"/>
                  </a:lnTo>
                  <a:lnTo>
                    <a:pt x="317" y="50"/>
                  </a:lnTo>
                  <a:lnTo>
                    <a:pt x="316" y="50"/>
                  </a:lnTo>
                  <a:lnTo>
                    <a:pt x="291" y="50"/>
                  </a:lnTo>
                  <a:lnTo>
                    <a:pt x="264" y="62"/>
                  </a:lnTo>
                  <a:lnTo>
                    <a:pt x="254" y="71"/>
                  </a:lnTo>
                  <a:lnTo>
                    <a:pt x="242" y="83"/>
                  </a:lnTo>
                  <a:lnTo>
                    <a:pt x="223" y="79"/>
                  </a:lnTo>
                  <a:lnTo>
                    <a:pt x="246" y="46"/>
                  </a:lnTo>
                  <a:lnTo>
                    <a:pt x="248" y="42"/>
                  </a:lnTo>
                  <a:lnTo>
                    <a:pt x="260" y="25"/>
                  </a:lnTo>
                  <a:lnTo>
                    <a:pt x="264" y="17"/>
                  </a:lnTo>
                  <a:lnTo>
                    <a:pt x="267" y="19"/>
                  </a:lnTo>
                  <a:lnTo>
                    <a:pt x="321" y="0"/>
                  </a:lnTo>
                  <a:lnTo>
                    <a:pt x="333" y="14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89" name="Freeform 365"/>
            <p:cNvSpPr>
              <a:spLocks/>
            </p:cNvSpPr>
            <p:nvPr/>
          </p:nvSpPr>
          <p:spPr bwMode="auto">
            <a:xfrm>
              <a:off x="766" y="3658"/>
              <a:ext cx="73" cy="57"/>
            </a:xfrm>
            <a:custGeom>
              <a:avLst/>
              <a:gdLst/>
              <a:ahLst/>
              <a:cxnLst>
                <a:cxn ang="0">
                  <a:pos x="73" y="38"/>
                </a:cxn>
                <a:cxn ang="0">
                  <a:pos x="62" y="57"/>
                </a:cxn>
                <a:cxn ang="0">
                  <a:pos x="39" y="51"/>
                </a:cxn>
                <a:cxn ang="0">
                  <a:pos x="21" y="40"/>
                </a:cxn>
                <a:cxn ang="0">
                  <a:pos x="0" y="34"/>
                </a:cxn>
                <a:cxn ang="0">
                  <a:pos x="2" y="11"/>
                </a:cxn>
                <a:cxn ang="0">
                  <a:pos x="33" y="0"/>
                </a:cxn>
                <a:cxn ang="0">
                  <a:pos x="67" y="11"/>
                </a:cxn>
                <a:cxn ang="0">
                  <a:pos x="73" y="38"/>
                </a:cxn>
              </a:cxnLst>
              <a:rect l="0" t="0" r="r" b="b"/>
              <a:pathLst>
                <a:path w="73" h="57">
                  <a:moveTo>
                    <a:pt x="73" y="38"/>
                  </a:moveTo>
                  <a:lnTo>
                    <a:pt x="62" y="57"/>
                  </a:lnTo>
                  <a:lnTo>
                    <a:pt x="39" y="51"/>
                  </a:lnTo>
                  <a:lnTo>
                    <a:pt x="21" y="40"/>
                  </a:lnTo>
                  <a:lnTo>
                    <a:pt x="0" y="34"/>
                  </a:lnTo>
                  <a:lnTo>
                    <a:pt x="2" y="11"/>
                  </a:lnTo>
                  <a:lnTo>
                    <a:pt x="33" y="0"/>
                  </a:lnTo>
                  <a:lnTo>
                    <a:pt x="67" y="11"/>
                  </a:lnTo>
                  <a:lnTo>
                    <a:pt x="73" y="38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0" name="Freeform 366"/>
            <p:cNvSpPr>
              <a:spLocks noEditPoints="1"/>
            </p:cNvSpPr>
            <p:nvPr/>
          </p:nvSpPr>
          <p:spPr bwMode="auto">
            <a:xfrm>
              <a:off x="1093" y="3413"/>
              <a:ext cx="663" cy="431"/>
            </a:xfrm>
            <a:custGeom>
              <a:avLst/>
              <a:gdLst/>
              <a:ahLst/>
              <a:cxnLst>
                <a:cxn ang="0">
                  <a:pos x="94" y="254"/>
                </a:cxn>
                <a:cxn ang="0">
                  <a:pos x="96" y="239"/>
                </a:cxn>
                <a:cxn ang="0">
                  <a:pos x="129" y="206"/>
                </a:cxn>
                <a:cxn ang="0">
                  <a:pos x="140" y="245"/>
                </a:cxn>
                <a:cxn ang="0">
                  <a:pos x="40" y="181"/>
                </a:cxn>
                <a:cxn ang="0">
                  <a:pos x="17" y="150"/>
                </a:cxn>
                <a:cxn ang="0">
                  <a:pos x="229" y="160"/>
                </a:cxn>
                <a:cxn ang="0">
                  <a:pos x="196" y="166"/>
                </a:cxn>
                <a:cxn ang="0">
                  <a:pos x="208" y="118"/>
                </a:cxn>
                <a:cxn ang="0">
                  <a:pos x="246" y="114"/>
                </a:cxn>
                <a:cxn ang="0">
                  <a:pos x="256" y="95"/>
                </a:cxn>
                <a:cxn ang="0">
                  <a:pos x="229" y="70"/>
                </a:cxn>
                <a:cxn ang="0">
                  <a:pos x="248" y="25"/>
                </a:cxn>
                <a:cxn ang="0">
                  <a:pos x="258" y="77"/>
                </a:cxn>
                <a:cxn ang="0">
                  <a:pos x="584" y="85"/>
                </a:cxn>
                <a:cxn ang="0">
                  <a:pos x="623" y="222"/>
                </a:cxn>
                <a:cxn ang="0">
                  <a:pos x="623" y="256"/>
                </a:cxn>
                <a:cxn ang="0">
                  <a:pos x="629" y="345"/>
                </a:cxn>
                <a:cxn ang="0">
                  <a:pos x="546" y="343"/>
                </a:cxn>
                <a:cxn ang="0">
                  <a:pos x="498" y="360"/>
                </a:cxn>
                <a:cxn ang="0">
                  <a:pos x="483" y="364"/>
                </a:cxn>
                <a:cxn ang="0">
                  <a:pos x="329" y="431"/>
                </a:cxn>
                <a:cxn ang="0">
                  <a:pos x="296" y="389"/>
                </a:cxn>
                <a:cxn ang="0">
                  <a:pos x="296" y="381"/>
                </a:cxn>
                <a:cxn ang="0">
                  <a:pos x="302" y="354"/>
                </a:cxn>
                <a:cxn ang="0">
                  <a:pos x="279" y="270"/>
                </a:cxn>
                <a:cxn ang="0">
                  <a:pos x="238" y="260"/>
                </a:cxn>
                <a:cxn ang="0">
                  <a:pos x="215" y="254"/>
                </a:cxn>
                <a:cxn ang="0">
                  <a:pos x="267" y="246"/>
                </a:cxn>
                <a:cxn ang="0">
                  <a:pos x="296" y="277"/>
                </a:cxn>
                <a:cxn ang="0">
                  <a:pos x="315" y="308"/>
                </a:cxn>
                <a:cxn ang="0">
                  <a:pos x="313" y="366"/>
                </a:cxn>
                <a:cxn ang="0">
                  <a:pos x="421" y="346"/>
                </a:cxn>
                <a:cxn ang="0">
                  <a:pos x="375" y="329"/>
                </a:cxn>
                <a:cxn ang="0">
                  <a:pos x="360" y="289"/>
                </a:cxn>
                <a:cxn ang="0">
                  <a:pos x="342" y="262"/>
                </a:cxn>
                <a:cxn ang="0">
                  <a:pos x="452" y="248"/>
                </a:cxn>
                <a:cxn ang="0">
                  <a:pos x="540" y="281"/>
                </a:cxn>
                <a:cxn ang="0">
                  <a:pos x="542" y="252"/>
                </a:cxn>
                <a:cxn ang="0">
                  <a:pos x="490" y="225"/>
                </a:cxn>
                <a:cxn ang="0">
                  <a:pos x="509" y="187"/>
                </a:cxn>
                <a:cxn ang="0">
                  <a:pos x="552" y="173"/>
                </a:cxn>
                <a:cxn ang="0">
                  <a:pos x="584" y="162"/>
                </a:cxn>
                <a:cxn ang="0">
                  <a:pos x="515" y="152"/>
                </a:cxn>
                <a:cxn ang="0">
                  <a:pos x="444" y="218"/>
                </a:cxn>
                <a:cxn ang="0">
                  <a:pos x="317" y="223"/>
                </a:cxn>
                <a:cxn ang="0">
                  <a:pos x="340" y="162"/>
                </a:cxn>
                <a:cxn ang="0">
                  <a:pos x="402" y="131"/>
                </a:cxn>
                <a:cxn ang="0">
                  <a:pos x="325" y="110"/>
                </a:cxn>
                <a:cxn ang="0">
                  <a:pos x="300" y="81"/>
                </a:cxn>
                <a:cxn ang="0">
                  <a:pos x="417" y="83"/>
                </a:cxn>
                <a:cxn ang="0">
                  <a:pos x="496" y="108"/>
                </a:cxn>
                <a:cxn ang="0">
                  <a:pos x="473" y="75"/>
                </a:cxn>
                <a:cxn ang="0">
                  <a:pos x="373" y="43"/>
                </a:cxn>
                <a:cxn ang="0">
                  <a:pos x="360" y="22"/>
                </a:cxn>
                <a:cxn ang="0">
                  <a:pos x="335" y="0"/>
                </a:cxn>
                <a:cxn ang="0">
                  <a:pos x="404" y="6"/>
                </a:cxn>
                <a:cxn ang="0">
                  <a:pos x="413" y="18"/>
                </a:cxn>
                <a:cxn ang="0">
                  <a:pos x="454" y="39"/>
                </a:cxn>
                <a:cxn ang="0">
                  <a:pos x="548" y="85"/>
                </a:cxn>
                <a:cxn ang="0">
                  <a:pos x="584" y="85"/>
                </a:cxn>
              </a:cxnLst>
              <a:rect l="0" t="0" r="r" b="b"/>
              <a:pathLst>
                <a:path w="663" h="431">
                  <a:moveTo>
                    <a:pt x="140" y="245"/>
                  </a:moveTo>
                  <a:lnTo>
                    <a:pt x="94" y="254"/>
                  </a:lnTo>
                  <a:lnTo>
                    <a:pt x="90" y="245"/>
                  </a:lnTo>
                  <a:lnTo>
                    <a:pt x="96" y="239"/>
                  </a:lnTo>
                  <a:lnTo>
                    <a:pt x="94" y="222"/>
                  </a:lnTo>
                  <a:lnTo>
                    <a:pt x="129" y="206"/>
                  </a:lnTo>
                  <a:lnTo>
                    <a:pt x="146" y="223"/>
                  </a:lnTo>
                  <a:lnTo>
                    <a:pt x="140" y="245"/>
                  </a:lnTo>
                  <a:close/>
                  <a:moveTo>
                    <a:pt x="38" y="166"/>
                  </a:moveTo>
                  <a:lnTo>
                    <a:pt x="40" y="181"/>
                  </a:lnTo>
                  <a:lnTo>
                    <a:pt x="0" y="179"/>
                  </a:lnTo>
                  <a:lnTo>
                    <a:pt x="17" y="150"/>
                  </a:lnTo>
                  <a:lnTo>
                    <a:pt x="38" y="166"/>
                  </a:lnTo>
                  <a:close/>
                  <a:moveTo>
                    <a:pt x="229" y="160"/>
                  </a:moveTo>
                  <a:lnTo>
                    <a:pt x="211" y="173"/>
                  </a:lnTo>
                  <a:lnTo>
                    <a:pt x="196" y="166"/>
                  </a:lnTo>
                  <a:lnTo>
                    <a:pt x="200" y="143"/>
                  </a:lnTo>
                  <a:lnTo>
                    <a:pt x="208" y="118"/>
                  </a:lnTo>
                  <a:lnTo>
                    <a:pt x="225" y="106"/>
                  </a:lnTo>
                  <a:lnTo>
                    <a:pt x="246" y="114"/>
                  </a:lnTo>
                  <a:lnTo>
                    <a:pt x="229" y="160"/>
                  </a:lnTo>
                  <a:close/>
                  <a:moveTo>
                    <a:pt x="256" y="95"/>
                  </a:moveTo>
                  <a:lnTo>
                    <a:pt x="236" y="95"/>
                  </a:lnTo>
                  <a:lnTo>
                    <a:pt x="229" y="70"/>
                  </a:lnTo>
                  <a:lnTo>
                    <a:pt x="235" y="43"/>
                  </a:lnTo>
                  <a:lnTo>
                    <a:pt x="248" y="25"/>
                  </a:lnTo>
                  <a:lnTo>
                    <a:pt x="258" y="54"/>
                  </a:lnTo>
                  <a:lnTo>
                    <a:pt x="258" y="77"/>
                  </a:lnTo>
                  <a:lnTo>
                    <a:pt x="256" y="95"/>
                  </a:lnTo>
                  <a:close/>
                  <a:moveTo>
                    <a:pt x="584" y="85"/>
                  </a:moveTo>
                  <a:lnTo>
                    <a:pt x="663" y="139"/>
                  </a:lnTo>
                  <a:lnTo>
                    <a:pt x="623" y="222"/>
                  </a:lnTo>
                  <a:lnTo>
                    <a:pt x="609" y="246"/>
                  </a:lnTo>
                  <a:lnTo>
                    <a:pt x="623" y="256"/>
                  </a:lnTo>
                  <a:lnTo>
                    <a:pt x="638" y="271"/>
                  </a:lnTo>
                  <a:lnTo>
                    <a:pt x="629" y="345"/>
                  </a:lnTo>
                  <a:lnTo>
                    <a:pt x="598" y="327"/>
                  </a:lnTo>
                  <a:lnTo>
                    <a:pt x="546" y="343"/>
                  </a:lnTo>
                  <a:lnTo>
                    <a:pt x="544" y="345"/>
                  </a:lnTo>
                  <a:lnTo>
                    <a:pt x="498" y="360"/>
                  </a:lnTo>
                  <a:lnTo>
                    <a:pt x="494" y="362"/>
                  </a:lnTo>
                  <a:lnTo>
                    <a:pt x="483" y="364"/>
                  </a:lnTo>
                  <a:lnTo>
                    <a:pt x="452" y="348"/>
                  </a:lnTo>
                  <a:lnTo>
                    <a:pt x="329" y="431"/>
                  </a:lnTo>
                  <a:lnTo>
                    <a:pt x="298" y="393"/>
                  </a:lnTo>
                  <a:lnTo>
                    <a:pt x="296" y="389"/>
                  </a:lnTo>
                  <a:lnTo>
                    <a:pt x="296" y="387"/>
                  </a:lnTo>
                  <a:lnTo>
                    <a:pt x="296" y="381"/>
                  </a:lnTo>
                  <a:lnTo>
                    <a:pt x="302" y="358"/>
                  </a:lnTo>
                  <a:lnTo>
                    <a:pt x="302" y="354"/>
                  </a:lnTo>
                  <a:lnTo>
                    <a:pt x="308" y="331"/>
                  </a:lnTo>
                  <a:lnTo>
                    <a:pt x="279" y="270"/>
                  </a:lnTo>
                  <a:lnTo>
                    <a:pt x="279" y="266"/>
                  </a:lnTo>
                  <a:lnTo>
                    <a:pt x="238" y="260"/>
                  </a:lnTo>
                  <a:lnTo>
                    <a:pt x="208" y="258"/>
                  </a:lnTo>
                  <a:lnTo>
                    <a:pt x="215" y="254"/>
                  </a:lnTo>
                  <a:lnTo>
                    <a:pt x="260" y="241"/>
                  </a:lnTo>
                  <a:lnTo>
                    <a:pt x="267" y="246"/>
                  </a:lnTo>
                  <a:lnTo>
                    <a:pt x="283" y="262"/>
                  </a:lnTo>
                  <a:lnTo>
                    <a:pt x="296" y="277"/>
                  </a:lnTo>
                  <a:lnTo>
                    <a:pt x="302" y="283"/>
                  </a:lnTo>
                  <a:lnTo>
                    <a:pt x="315" y="308"/>
                  </a:lnTo>
                  <a:lnTo>
                    <a:pt x="329" y="329"/>
                  </a:lnTo>
                  <a:lnTo>
                    <a:pt x="313" y="366"/>
                  </a:lnTo>
                  <a:lnTo>
                    <a:pt x="356" y="368"/>
                  </a:lnTo>
                  <a:lnTo>
                    <a:pt x="421" y="346"/>
                  </a:lnTo>
                  <a:lnTo>
                    <a:pt x="408" y="341"/>
                  </a:lnTo>
                  <a:lnTo>
                    <a:pt x="375" y="329"/>
                  </a:lnTo>
                  <a:lnTo>
                    <a:pt x="356" y="320"/>
                  </a:lnTo>
                  <a:lnTo>
                    <a:pt x="360" y="289"/>
                  </a:lnTo>
                  <a:lnTo>
                    <a:pt x="360" y="287"/>
                  </a:lnTo>
                  <a:lnTo>
                    <a:pt x="342" y="262"/>
                  </a:lnTo>
                  <a:lnTo>
                    <a:pt x="406" y="256"/>
                  </a:lnTo>
                  <a:lnTo>
                    <a:pt x="452" y="248"/>
                  </a:lnTo>
                  <a:lnTo>
                    <a:pt x="458" y="246"/>
                  </a:lnTo>
                  <a:lnTo>
                    <a:pt x="540" y="281"/>
                  </a:lnTo>
                  <a:lnTo>
                    <a:pt x="542" y="283"/>
                  </a:lnTo>
                  <a:lnTo>
                    <a:pt x="542" y="252"/>
                  </a:lnTo>
                  <a:lnTo>
                    <a:pt x="506" y="233"/>
                  </a:lnTo>
                  <a:lnTo>
                    <a:pt x="490" y="225"/>
                  </a:lnTo>
                  <a:lnTo>
                    <a:pt x="463" y="218"/>
                  </a:lnTo>
                  <a:lnTo>
                    <a:pt x="509" y="187"/>
                  </a:lnTo>
                  <a:lnTo>
                    <a:pt x="513" y="185"/>
                  </a:lnTo>
                  <a:lnTo>
                    <a:pt x="552" y="173"/>
                  </a:lnTo>
                  <a:lnTo>
                    <a:pt x="596" y="181"/>
                  </a:lnTo>
                  <a:lnTo>
                    <a:pt x="584" y="162"/>
                  </a:lnTo>
                  <a:lnTo>
                    <a:pt x="546" y="148"/>
                  </a:lnTo>
                  <a:lnTo>
                    <a:pt x="515" y="152"/>
                  </a:lnTo>
                  <a:lnTo>
                    <a:pt x="502" y="156"/>
                  </a:lnTo>
                  <a:lnTo>
                    <a:pt x="444" y="218"/>
                  </a:lnTo>
                  <a:lnTo>
                    <a:pt x="365" y="220"/>
                  </a:lnTo>
                  <a:lnTo>
                    <a:pt x="317" y="223"/>
                  </a:lnTo>
                  <a:lnTo>
                    <a:pt x="340" y="164"/>
                  </a:lnTo>
                  <a:lnTo>
                    <a:pt x="340" y="162"/>
                  </a:lnTo>
                  <a:lnTo>
                    <a:pt x="367" y="148"/>
                  </a:lnTo>
                  <a:lnTo>
                    <a:pt x="402" y="131"/>
                  </a:lnTo>
                  <a:lnTo>
                    <a:pt x="385" y="114"/>
                  </a:lnTo>
                  <a:lnTo>
                    <a:pt x="325" y="110"/>
                  </a:lnTo>
                  <a:lnTo>
                    <a:pt x="323" y="108"/>
                  </a:lnTo>
                  <a:lnTo>
                    <a:pt x="300" y="81"/>
                  </a:lnTo>
                  <a:lnTo>
                    <a:pt x="358" y="72"/>
                  </a:lnTo>
                  <a:lnTo>
                    <a:pt x="417" y="83"/>
                  </a:lnTo>
                  <a:lnTo>
                    <a:pt x="442" y="91"/>
                  </a:lnTo>
                  <a:lnTo>
                    <a:pt x="496" y="108"/>
                  </a:lnTo>
                  <a:lnTo>
                    <a:pt x="494" y="83"/>
                  </a:lnTo>
                  <a:lnTo>
                    <a:pt x="473" y="75"/>
                  </a:lnTo>
                  <a:lnTo>
                    <a:pt x="452" y="70"/>
                  </a:lnTo>
                  <a:lnTo>
                    <a:pt x="373" y="43"/>
                  </a:lnTo>
                  <a:lnTo>
                    <a:pt x="365" y="31"/>
                  </a:lnTo>
                  <a:lnTo>
                    <a:pt x="360" y="22"/>
                  </a:lnTo>
                  <a:lnTo>
                    <a:pt x="354" y="12"/>
                  </a:lnTo>
                  <a:lnTo>
                    <a:pt x="335" y="0"/>
                  </a:lnTo>
                  <a:lnTo>
                    <a:pt x="361" y="2"/>
                  </a:lnTo>
                  <a:lnTo>
                    <a:pt x="404" y="6"/>
                  </a:lnTo>
                  <a:lnTo>
                    <a:pt x="411" y="6"/>
                  </a:lnTo>
                  <a:lnTo>
                    <a:pt x="413" y="18"/>
                  </a:lnTo>
                  <a:lnTo>
                    <a:pt x="421" y="22"/>
                  </a:lnTo>
                  <a:lnTo>
                    <a:pt x="454" y="39"/>
                  </a:lnTo>
                  <a:lnTo>
                    <a:pt x="461" y="43"/>
                  </a:lnTo>
                  <a:lnTo>
                    <a:pt x="548" y="85"/>
                  </a:lnTo>
                  <a:lnTo>
                    <a:pt x="571" y="85"/>
                  </a:lnTo>
                  <a:lnTo>
                    <a:pt x="584" y="85"/>
                  </a:lnTo>
                  <a:lnTo>
                    <a:pt x="584" y="85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1" name="Freeform 367"/>
            <p:cNvSpPr>
              <a:spLocks noEditPoints="1"/>
            </p:cNvSpPr>
            <p:nvPr/>
          </p:nvSpPr>
          <p:spPr bwMode="auto">
            <a:xfrm>
              <a:off x="1449" y="3121"/>
              <a:ext cx="594" cy="435"/>
            </a:xfrm>
            <a:custGeom>
              <a:avLst/>
              <a:gdLst/>
              <a:ahLst/>
              <a:cxnLst>
                <a:cxn ang="0">
                  <a:pos x="7" y="262"/>
                </a:cxn>
                <a:cxn ang="0">
                  <a:pos x="42" y="218"/>
                </a:cxn>
                <a:cxn ang="0">
                  <a:pos x="65" y="216"/>
                </a:cxn>
                <a:cxn ang="0">
                  <a:pos x="100" y="229"/>
                </a:cxn>
                <a:cxn ang="0">
                  <a:pos x="105" y="246"/>
                </a:cxn>
                <a:cxn ang="0">
                  <a:pos x="65" y="258"/>
                </a:cxn>
                <a:cxn ang="0">
                  <a:pos x="82" y="173"/>
                </a:cxn>
                <a:cxn ang="0">
                  <a:pos x="32" y="179"/>
                </a:cxn>
                <a:cxn ang="0">
                  <a:pos x="69" y="137"/>
                </a:cxn>
                <a:cxn ang="0">
                  <a:pos x="117" y="133"/>
                </a:cxn>
                <a:cxn ang="0">
                  <a:pos x="153" y="146"/>
                </a:cxn>
                <a:cxn ang="0">
                  <a:pos x="90" y="173"/>
                </a:cxn>
                <a:cxn ang="0">
                  <a:pos x="467" y="219"/>
                </a:cxn>
                <a:cxn ang="0">
                  <a:pos x="490" y="244"/>
                </a:cxn>
                <a:cxn ang="0">
                  <a:pos x="563" y="212"/>
                </a:cxn>
                <a:cxn ang="0">
                  <a:pos x="548" y="267"/>
                </a:cxn>
                <a:cxn ang="0">
                  <a:pos x="594" y="294"/>
                </a:cxn>
                <a:cxn ang="0">
                  <a:pos x="586" y="308"/>
                </a:cxn>
                <a:cxn ang="0">
                  <a:pos x="567" y="344"/>
                </a:cxn>
                <a:cxn ang="0">
                  <a:pos x="555" y="377"/>
                </a:cxn>
                <a:cxn ang="0">
                  <a:pos x="486" y="392"/>
                </a:cxn>
                <a:cxn ang="0">
                  <a:pos x="475" y="389"/>
                </a:cxn>
                <a:cxn ang="0">
                  <a:pos x="438" y="375"/>
                </a:cxn>
                <a:cxn ang="0">
                  <a:pos x="375" y="429"/>
                </a:cxn>
                <a:cxn ang="0">
                  <a:pos x="228" y="377"/>
                </a:cxn>
                <a:cxn ang="0">
                  <a:pos x="192" y="377"/>
                </a:cxn>
                <a:cxn ang="0">
                  <a:pos x="98" y="331"/>
                </a:cxn>
                <a:cxn ang="0">
                  <a:pos x="57" y="310"/>
                </a:cxn>
                <a:cxn ang="0">
                  <a:pos x="100" y="310"/>
                </a:cxn>
                <a:cxn ang="0">
                  <a:pos x="109" y="314"/>
                </a:cxn>
                <a:cxn ang="0">
                  <a:pos x="138" y="329"/>
                </a:cxn>
                <a:cxn ang="0">
                  <a:pos x="230" y="325"/>
                </a:cxn>
                <a:cxn ang="0">
                  <a:pos x="253" y="321"/>
                </a:cxn>
                <a:cxn ang="0">
                  <a:pos x="288" y="314"/>
                </a:cxn>
                <a:cxn ang="0">
                  <a:pos x="294" y="287"/>
                </a:cxn>
                <a:cxn ang="0">
                  <a:pos x="221" y="296"/>
                </a:cxn>
                <a:cxn ang="0">
                  <a:pos x="192" y="314"/>
                </a:cxn>
                <a:cxn ang="0">
                  <a:pos x="159" y="312"/>
                </a:cxn>
                <a:cxn ang="0">
                  <a:pos x="150" y="273"/>
                </a:cxn>
                <a:cxn ang="0">
                  <a:pos x="196" y="266"/>
                </a:cxn>
                <a:cxn ang="0">
                  <a:pos x="227" y="254"/>
                </a:cxn>
                <a:cxn ang="0">
                  <a:pos x="167" y="239"/>
                </a:cxn>
                <a:cxn ang="0">
                  <a:pos x="123" y="204"/>
                </a:cxn>
                <a:cxn ang="0">
                  <a:pos x="186" y="194"/>
                </a:cxn>
                <a:cxn ang="0">
                  <a:pos x="346" y="223"/>
                </a:cxn>
                <a:cxn ang="0">
                  <a:pos x="363" y="193"/>
                </a:cxn>
                <a:cxn ang="0">
                  <a:pos x="265" y="175"/>
                </a:cxn>
                <a:cxn ang="0">
                  <a:pos x="246" y="150"/>
                </a:cxn>
                <a:cxn ang="0">
                  <a:pos x="221" y="95"/>
                </a:cxn>
                <a:cxn ang="0">
                  <a:pos x="196" y="68"/>
                </a:cxn>
                <a:cxn ang="0">
                  <a:pos x="119" y="0"/>
                </a:cxn>
                <a:cxn ang="0">
                  <a:pos x="186" y="4"/>
                </a:cxn>
                <a:cxn ang="0">
                  <a:pos x="192" y="12"/>
                </a:cxn>
                <a:cxn ang="0">
                  <a:pos x="257" y="35"/>
                </a:cxn>
                <a:cxn ang="0">
                  <a:pos x="357" y="121"/>
                </a:cxn>
                <a:cxn ang="0">
                  <a:pos x="392" y="160"/>
                </a:cxn>
                <a:cxn ang="0">
                  <a:pos x="436" y="196"/>
                </a:cxn>
              </a:cxnLst>
              <a:rect l="0" t="0" r="r" b="b"/>
              <a:pathLst>
                <a:path w="594" h="435">
                  <a:moveTo>
                    <a:pt x="55" y="262"/>
                  </a:moveTo>
                  <a:lnTo>
                    <a:pt x="7" y="262"/>
                  </a:lnTo>
                  <a:lnTo>
                    <a:pt x="0" y="246"/>
                  </a:lnTo>
                  <a:lnTo>
                    <a:pt x="42" y="218"/>
                  </a:lnTo>
                  <a:lnTo>
                    <a:pt x="63" y="216"/>
                  </a:lnTo>
                  <a:lnTo>
                    <a:pt x="65" y="216"/>
                  </a:lnTo>
                  <a:lnTo>
                    <a:pt x="77" y="227"/>
                  </a:lnTo>
                  <a:lnTo>
                    <a:pt x="100" y="229"/>
                  </a:lnTo>
                  <a:lnTo>
                    <a:pt x="117" y="229"/>
                  </a:lnTo>
                  <a:lnTo>
                    <a:pt x="105" y="246"/>
                  </a:lnTo>
                  <a:lnTo>
                    <a:pt x="100" y="252"/>
                  </a:lnTo>
                  <a:lnTo>
                    <a:pt x="65" y="258"/>
                  </a:lnTo>
                  <a:lnTo>
                    <a:pt x="55" y="262"/>
                  </a:lnTo>
                  <a:close/>
                  <a:moveTo>
                    <a:pt x="82" y="173"/>
                  </a:moveTo>
                  <a:lnTo>
                    <a:pt x="38" y="185"/>
                  </a:lnTo>
                  <a:lnTo>
                    <a:pt x="32" y="179"/>
                  </a:lnTo>
                  <a:lnTo>
                    <a:pt x="48" y="144"/>
                  </a:lnTo>
                  <a:lnTo>
                    <a:pt x="69" y="137"/>
                  </a:lnTo>
                  <a:lnTo>
                    <a:pt x="88" y="133"/>
                  </a:lnTo>
                  <a:lnTo>
                    <a:pt x="117" y="133"/>
                  </a:lnTo>
                  <a:lnTo>
                    <a:pt x="130" y="133"/>
                  </a:lnTo>
                  <a:lnTo>
                    <a:pt x="153" y="146"/>
                  </a:lnTo>
                  <a:lnTo>
                    <a:pt x="150" y="162"/>
                  </a:lnTo>
                  <a:lnTo>
                    <a:pt x="90" y="173"/>
                  </a:lnTo>
                  <a:lnTo>
                    <a:pt x="82" y="173"/>
                  </a:lnTo>
                  <a:close/>
                  <a:moveTo>
                    <a:pt x="467" y="219"/>
                  </a:moveTo>
                  <a:lnTo>
                    <a:pt x="465" y="239"/>
                  </a:lnTo>
                  <a:lnTo>
                    <a:pt x="490" y="244"/>
                  </a:lnTo>
                  <a:lnTo>
                    <a:pt x="519" y="214"/>
                  </a:lnTo>
                  <a:lnTo>
                    <a:pt x="563" y="212"/>
                  </a:lnTo>
                  <a:lnTo>
                    <a:pt x="582" y="241"/>
                  </a:lnTo>
                  <a:lnTo>
                    <a:pt x="548" y="267"/>
                  </a:lnTo>
                  <a:lnTo>
                    <a:pt x="553" y="285"/>
                  </a:lnTo>
                  <a:lnTo>
                    <a:pt x="594" y="294"/>
                  </a:lnTo>
                  <a:lnTo>
                    <a:pt x="594" y="296"/>
                  </a:lnTo>
                  <a:lnTo>
                    <a:pt x="586" y="308"/>
                  </a:lnTo>
                  <a:lnTo>
                    <a:pt x="569" y="341"/>
                  </a:lnTo>
                  <a:lnTo>
                    <a:pt x="567" y="344"/>
                  </a:lnTo>
                  <a:lnTo>
                    <a:pt x="561" y="366"/>
                  </a:lnTo>
                  <a:lnTo>
                    <a:pt x="555" y="377"/>
                  </a:lnTo>
                  <a:lnTo>
                    <a:pt x="486" y="435"/>
                  </a:lnTo>
                  <a:lnTo>
                    <a:pt x="486" y="392"/>
                  </a:lnTo>
                  <a:lnTo>
                    <a:pt x="482" y="392"/>
                  </a:lnTo>
                  <a:lnTo>
                    <a:pt x="475" y="389"/>
                  </a:lnTo>
                  <a:lnTo>
                    <a:pt x="442" y="377"/>
                  </a:lnTo>
                  <a:lnTo>
                    <a:pt x="438" y="375"/>
                  </a:lnTo>
                  <a:lnTo>
                    <a:pt x="430" y="383"/>
                  </a:lnTo>
                  <a:lnTo>
                    <a:pt x="375" y="429"/>
                  </a:lnTo>
                  <a:lnTo>
                    <a:pt x="307" y="431"/>
                  </a:lnTo>
                  <a:lnTo>
                    <a:pt x="228" y="377"/>
                  </a:lnTo>
                  <a:lnTo>
                    <a:pt x="215" y="377"/>
                  </a:lnTo>
                  <a:lnTo>
                    <a:pt x="192" y="377"/>
                  </a:lnTo>
                  <a:lnTo>
                    <a:pt x="105" y="335"/>
                  </a:lnTo>
                  <a:lnTo>
                    <a:pt x="98" y="331"/>
                  </a:lnTo>
                  <a:lnTo>
                    <a:pt x="65" y="314"/>
                  </a:lnTo>
                  <a:lnTo>
                    <a:pt x="57" y="310"/>
                  </a:lnTo>
                  <a:lnTo>
                    <a:pt x="55" y="298"/>
                  </a:lnTo>
                  <a:lnTo>
                    <a:pt x="100" y="310"/>
                  </a:lnTo>
                  <a:lnTo>
                    <a:pt x="105" y="312"/>
                  </a:lnTo>
                  <a:lnTo>
                    <a:pt x="109" y="314"/>
                  </a:lnTo>
                  <a:lnTo>
                    <a:pt x="117" y="317"/>
                  </a:lnTo>
                  <a:lnTo>
                    <a:pt x="138" y="329"/>
                  </a:lnTo>
                  <a:lnTo>
                    <a:pt x="196" y="339"/>
                  </a:lnTo>
                  <a:lnTo>
                    <a:pt x="230" y="325"/>
                  </a:lnTo>
                  <a:lnTo>
                    <a:pt x="250" y="321"/>
                  </a:lnTo>
                  <a:lnTo>
                    <a:pt x="253" y="321"/>
                  </a:lnTo>
                  <a:lnTo>
                    <a:pt x="280" y="316"/>
                  </a:lnTo>
                  <a:lnTo>
                    <a:pt x="288" y="314"/>
                  </a:lnTo>
                  <a:lnTo>
                    <a:pt x="311" y="304"/>
                  </a:lnTo>
                  <a:lnTo>
                    <a:pt x="294" y="287"/>
                  </a:lnTo>
                  <a:lnTo>
                    <a:pt x="286" y="287"/>
                  </a:lnTo>
                  <a:lnTo>
                    <a:pt x="221" y="296"/>
                  </a:lnTo>
                  <a:lnTo>
                    <a:pt x="194" y="314"/>
                  </a:lnTo>
                  <a:lnTo>
                    <a:pt x="192" y="314"/>
                  </a:lnTo>
                  <a:lnTo>
                    <a:pt x="177" y="314"/>
                  </a:lnTo>
                  <a:lnTo>
                    <a:pt x="159" y="312"/>
                  </a:lnTo>
                  <a:lnTo>
                    <a:pt x="150" y="294"/>
                  </a:lnTo>
                  <a:lnTo>
                    <a:pt x="150" y="273"/>
                  </a:lnTo>
                  <a:lnTo>
                    <a:pt x="150" y="269"/>
                  </a:lnTo>
                  <a:lnTo>
                    <a:pt x="196" y="266"/>
                  </a:lnTo>
                  <a:lnTo>
                    <a:pt x="234" y="262"/>
                  </a:lnTo>
                  <a:lnTo>
                    <a:pt x="227" y="254"/>
                  </a:lnTo>
                  <a:lnTo>
                    <a:pt x="217" y="244"/>
                  </a:lnTo>
                  <a:lnTo>
                    <a:pt x="167" y="239"/>
                  </a:lnTo>
                  <a:lnTo>
                    <a:pt x="138" y="227"/>
                  </a:lnTo>
                  <a:lnTo>
                    <a:pt x="123" y="204"/>
                  </a:lnTo>
                  <a:lnTo>
                    <a:pt x="184" y="194"/>
                  </a:lnTo>
                  <a:lnTo>
                    <a:pt x="186" y="194"/>
                  </a:lnTo>
                  <a:lnTo>
                    <a:pt x="298" y="216"/>
                  </a:lnTo>
                  <a:lnTo>
                    <a:pt x="346" y="223"/>
                  </a:lnTo>
                  <a:lnTo>
                    <a:pt x="378" y="218"/>
                  </a:lnTo>
                  <a:lnTo>
                    <a:pt x="363" y="193"/>
                  </a:lnTo>
                  <a:lnTo>
                    <a:pt x="303" y="187"/>
                  </a:lnTo>
                  <a:lnTo>
                    <a:pt x="265" y="175"/>
                  </a:lnTo>
                  <a:lnTo>
                    <a:pt x="263" y="169"/>
                  </a:lnTo>
                  <a:lnTo>
                    <a:pt x="246" y="150"/>
                  </a:lnTo>
                  <a:lnTo>
                    <a:pt x="234" y="129"/>
                  </a:lnTo>
                  <a:lnTo>
                    <a:pt x="221" y="95"/>
                  </a:lnTo>
                  <a:lnTo>
                    <a:pt x="217" y="91"/>
                  </a:lnTo>
                  <a:lnTo>
                    <a:pt x="196" y="68"/>
                  </a:lnTo>
                  <a:lnTo>
                    <a:pt x="150" y="62"/>
                  </a:lnTo>
                  <a:lnTo>
                    <a:pt x="119" y="0"/>
                  </a:lnTo>
                  <a:lnTo>
                    <a:pt x="184" y="4"/>
                  </a:lnTo>
                  <a:lnTo>
                    <a:pt x="186" y="4"/>
                  </a:lnTo>
                  <a:lnTo>
                    <a:pt x="184" y="8"/>
                  </a:lnTo>
                  <a:lnTo>
                    <a:pt x="192" y="12"/>
                  </a:lnTo>
                  <a:lnTo>
                    <a:pt x="228" y="35"/>
                  </a:lnTo>
                  <a:lnTo>
                    <a:pt x="257" y="35"/>
                  </a:lnTo>
                  <a:lnTo>
                    <a:pt x="344" y="37"/>
                  </a:lnTo>
                  <a:lnTo>
                    <a:pt x="357" y="121"/>
                  </a:lnTo>
                  <a:lnTo>
                    <a:pt x="392" y="139"/>
                  </a:lnTo>
                  <a:lnTo>
                    <a:pt x="392" y="160"/>
                  </a:lnTo>
                  <a:lnTo>
                    <a:pt x="446" y="162"/>
                  </a:lnTo>
                  <a:lnTo>
                    <a:pt x="436" y="196"/>
                  </a:lnTo>
                  <a:lnTo>
                    <a:pt x="467" y="219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2" name="Freeform 368"/>
            <p:cNvSpPr>
              <a:spLocks noEditPoints="1"/>
            </p:cNvSpPr>
            <p:nvPr/>
          </p:nvSpPr>
          <p:spPr bwMode="auto">
            <a:xfrm>
              <a:off x="1358" y="1518"/>
              <a:ext cx="206" cy="248"/>
            </a:xfrm>
            <a:custGeom>
              <a:avLst/>
              <a:gdLst/>
              <a:ahLst/>
              <a:cxnLst>
                <a:cxn ang="0">
                  <a:pos x="71" y="214"/>
                </a:cxn>
                <a:cxn ang="0">
                  <a:pos x="81" y="248"/>
                </a:cxn>
                <a:cxn ang="0">
                  <a:pos x="75" y="245"/>
                </a:cxn>
                <a:cxn ang="0">
                  <a:pos x="66" y="243"/>
                </a:cxn>
                <a:cxn ang="0">
                  <a:pos x="31" y="243"/>
                </a:cxn>
                <a:cxn ang="0">
                  <a:pos x="10" y="164"/>
                </a:cxn>
                <a:cxn ang="0">
                  <a:pos x="0" y="154"/>
                </a:cxn>
                <a:cxn ang="0">
                  <a:pos x="45" y="68"/>
                </a:cxn>
                <a:cxn ang="0">
                  <a:pos x="70" y="102"/>
                </a:cxn>
                <a:cxn ang="0">
                  <a:pos x="64" y="152"/>
                </a:cxn>
                <a:cxn ang="0">
                  <a:pos x="43" y="166"/>
                </a:cxn>
                <a:cxn ang="0">
                  <a:pos x="64" y="187"/>
                </a:cxn>
                <a:cxn ang="0">
                  <a:pos x="71" y="214"/>
                </a:cxn>
                <a:cxn ang="0">
                  <a:pos x="171" y="172"/>
                </a:cxn>
                <a:cxn ang="0">
                  <a:pos x="154" y="206"/>
                </a:cxn>
                <a:cxn ang="0">
                  <a:pos x="127" y="216"/>
                </a:cxn>
                <a:cxn ang="0">
                  <a:pos x="123" y="185"/>
                </a:cxn>
                <a:cxn ang="0">
                  <a:pos x="93" y="206"/>
                </a:cxn>
                <a:cxn ang="0">
                  <a:pos x="93" y="185"/>
                </a:cxn>
                <a:cxn ang="0">
                  <a:pos x="95" y="131"/>
                </a:cxn>
                <a:cxn ang="0">
                  <a:pos x="118" y="112"/>
                </a:cxn>
                <a:cxn ang="0">
                  <a:pos x="118" y="83"/>
                </a:cxn>
                <a:cxn ang="0">
                  <a:pos x="162" y="77"/>
                </a:cxn>
                <a:cxn ang="0">
                  <a:pos x="166" y="54"/>
                </a:cxn>
                <a:cxn ang="0">
                  <a:pos x="141" y="45"/>
                </a:cxn>
                <a:cxn ang="0">
                  <a:pos x="156" y="0"/>
                </a:cxn>
                <a:cxn ang="0">
                  <a:pos x="206" y="20"/>
                </a:cxn>
                <a:cxn ang="0">
                  <a:pos x="198" y="50"/>
                </a:cxn>
                <a:cxn ang="0">
                  <a:pos x="171" y="172"/>
                </a:cxn>
              </a:cxnLst>
              <a:rect l="0" t="0" r="r" b="b"/>
              <a:pathLst>
                <a:path w="206" h="248">
                  <a:moveTo>
                    <a:pt x="71" y="214"/>
                  </a:moveTo>
                  <a:lnTo>
                    <a:pt x="81" y="248"/>
                  </a:lnTo>
                  <a:lnTo>
                    <a:pt x="75" y="245"/>
                  </a:lnTo>
                  <a:lnTo>
                    <a:pt x="66" y="243"/>
                  </a:lnTo>
                  <a:lnTo>
                    <a:pt x="31" y="243"/>
                  </a:lnTo>
                  <a:lnTo>
                    <a:pt x="10" y="164"/>
                  </a:lnTo>
                  <a:lnTo>
                    <a:pt x="0" y="154"/>
                  </a:lnTo>
                  <a:lnTo>
                    <a:pt x="45" y="68"/>
                  </a:lnTo>
                  <a:lnTo>
                    <a:pt x="70" y="102"/>
                  </a:lnTo>
                  <a:lnTo>
                    <a:pt x="64" y="152"/>
                  </a:lnTo>
                  <a:lnTo>
                    <a:pt x="43" y="166"/>
                  </a:lnTo>
                  <a:lnTo>
                    <a:pt x="64" y="187"/>
                  </a:lnTo>
                  <a:lnTo>
                    <a:pt x="71" y="214"/>
                  </a:lnTo>
                  <a:close/>
                  <a:moveTo>
                    <a:pt x="171" y="172"/>
                  </a:moveTo>
                  <a:lnTo>
                    <a:pt x="154" y="206"/>
                  </a:lnTo>
                  <a:lnTo>
                    <a:pt x="127" y="216"/>
                  </a:lnTo>
                  <a:lnTo>
                    <a:pt x="123" y="185"/>
                  </a:lnTo>
                  <a:lnTo>
                    <a:pt x="93" y="206"/>
                  </a:lnTo>
                  <a:lnTo>
                    <a:pt x="93" y="185"/>
                  </a:lnTo>
                  <a:lnTo>
                    <a:pt x="95" y="131"/>
                  </a:lnTo>
                  <a:lnTo>
                    <a:pt x="118" y="112"/>
                  </a:lnTo>
                  <a:lnTo>
                    <a:pt x="118" y="83"/>
                  </a:lnTo>
                  <a:lnTo>
                    <a:pt x="162" y="77"/>
                  </a:lnTo>
                  <a:lnTo>
                    <a:pt x="166" y="54"/>
                  </a:lnTo>
                  <a:lnTo>
                    <a:pt x="141" y="45"/>
                  </a:lnTo>
                  <a:lnTo>
                    <a:pt x="156" y="0"/>
                  </a:lnTo>
                  <a:lnTo>
                    <a:pt x="206" y="20"/>
                  </a:lnTo>
                  <a:lnTo>
                    <a:pt x="198" y="50"/>
                  </a:lnTo>
                  <a:lnTo>
                    <a:pt x="171" y="172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3" name="Freeform 369"/>
            <p:cNvSpPr>
              <a:spLocks/>
            </p:cNvSpPr>
            <p:nvPr/>
          </p:nvSpPr>
          <p:spPr bwMode="auto">
            <a:xfrm>
              <a:off x="2377" y="2035"/>
              <a:ext cx="679" cy="690"/>
            </a:xfrm>
            <a:custGeom>
              <a:avLst/>
              <a:gdLst/>
              <a:ahLst/>
              <a:cxnLst>
                <a:cxn ang="0">
                  <a:pos x="439" y="18"/>
                </a:cxn>
                <a:cxn ang="0">
                  <a:pos x="466" y="87"/>
                </a:cxn>
                <a:cxn ang="0">
                  <a:pos x="523" y="64"/>
                </a:cxn>
                <a:cxn ang="0">
                  <a:pos x="554" y="120"/>
                </a:cxn>
                <a:cxn ang="0">
                  <a:pos x="548" y="183"/>
                </a:cxn>
                <a:cxn ang="0">
                  <a:pos x="675" y="314"/>
                </a:cxn>
                <a:cxn ang="0">
                  <a:pos x="618" y="327"/>
                </a:cxn>
                <a:cxn ang="0">
                  <a:pos x="541" y="383"/>
                </a:cxn>
                <a:cxn ang="0">
                  <a:pos x="554" y="508"/>
                </a:cxn>
                <a:cxn ang="0">
                  <a:pos x="614" y="615"/>
                </a:cxn>
                <a:cxn ang="0">
                  <a:pos x="593" y="671"/>
                </a:cxn>
                <a:cxn ang="0">
                  <a:pos x="395" y="652"/>
                </a:cxn>
                <a:cxn ang="0">
                  <a:pos x="327" y="646"/>
                </a:cxn>
                <a:cxn ang="0">
                  <a:pos x="260" y="679"/>
                </a:cxn>
                <a:cxn ang="0">
                  <a:pos x="266" y="579"/>
                </a:cxn>
                <a:cxn ang="0">
                  <a:pos x="208" y="550"/>
                </a:cxn>
                <a:cxn ang="0">
                  <a:pos x="191" y="456"/>
                </a:cxn>
                <a:cxn ang="0">
                  <a:pos x="125" y="446"/>
                </a:cxn>
                <a:cxn ang="0">
                  <a:pos x="72" y="450"/>
                </a:cxn>
                <a:cxn ang="0">
                  <a:pos x="54" y="491"/>
                </a:cxn>
                <a:cxn ang="0">
                  <a:pos x="12" y="431"/>
                </a:cxn>
                <a:cxn ang="0">
                  <a:pos x="50" y="352"/>
                </a:cxn>
                <a:cxn ang="0">
                  <a:pos x="50" y="387"/>
                </a:cxn>
                <a:cxn ang="0">
                  <a:pos x="79" y="408"/>
                </a:cxn>
                <a:cxn ang="0">
                  <a:pos x="100" y="387"/>
                </a:cxn>
                <a:cxn ang="0">
                  <a:pos x="110" y="379"/>
                </a:cxn>
                <a:cxn ang="0">
                  <a:pos x="116" y="371"/>
                </a:cxn>
                <a:cxn ang="0">
                  <a:pos x="148" y="371"/>
                </a:cxn>
                <a:cxn ang="0">
                  <a:pos x="187" y="381"/>
                </a:cxn>
                <a:cxn ang="0">
                  <a:pos x="210" y="433"/>
                </a:cxn>
                <a:cxn ang="0">
                  <a:pos x="248" y="537"/>
                </a:cxn>
                <a:cxn ang="0">
                  <a:pos x="287" y="508"/>
                </a:cxn>
                <a:cxn ang="0">
                  <a:pos x="337" y="460"/>
                </a:cxn>
                <a:cxn ang="0">
                  <a:pos x="298" y="464"/>
                </a:cxn>
                <a:cxn ang="0">
                  <a:pos x="256" y="462"/>
                </a:cxn>
                <a:cxn ang="0">
                  <a:pos x="237" y="414"/>
                </a:cxn>
                <a:cxn ang="0">
                  <a:pos x="266" y="348"/>
                </a:cxn>
                <a:cxn ang="0">
                  <a:pos x="395" y="275"/>
                </a:cxn>
                <a:cxn ang="0">
                  <a:pos x="416" y="246"/>
                </a:cxn>
                <a:cxn ang="0">
                  <a:pos x="325" y="277"/>
                </a:cxn>
                <a:cxn ang="0">
                  <a:pos x="231" y="346"/>
                </a:cxn>
                <a:cxn ang="0">
                  <a:pos x="83" y="300"/>
                </a:cxn>
                <a:cxn ang="0">
                  <a:pos x="146" y="231"/>
                </a:cxn>
                <a:cxn ang="0">
                  <a:pos x="206" y="237"/>
                </a:cxn>
                <a:cxn ang="0">
                  <a:pos x="137" y="204"/>
                </a:cxn>
                <a:cxn ang="0">
                  <a:pos x="60" y="198"/>
                </a:cxn>
                <a:cxn ang="0">
                  <a:pos x="164" y="150"/>
                </a:cxn>
                <a:cxn ang="0">
                  <a:pos x="216" y="177"/>
                </a:cxn>
                <a:cxn ang="0">
                  <a:pos x="283" y="141"/>
                </a:cxn>
                <a:cxn ang="0">
                  <a:pos x="281" y="91"/>
                </a:cxn>
                <a:cxn ang="0">
                  <a:pos x="279" y="45"/>
                </a:cxn>
                <a:cxn ang="0">
                  <a:pos x="364" y="118"/>
                </a:cxn>
                <a:cxn ang="0">
                  <a:pos x="396" y="123"/>
                </a:cxn>
                <a:cxn ang="0">
                  <a:pos x="362" y="58"/>
                </a:cxn>
                <a:cxn ang="0">
                  <a:pos x="333" y="0"/>
                </a:cxn>
                <a:cxn ang="0">
                  <a:pos x="400" y="2"/>
                </a:cxn>
              </a:cxnLst>
              <a:rect l="0" t="0" r="r" b="b"/>
              <a:pathLst>
                <a:path w="679" h="690">
                  <a:moveTo>
                    <a:pt x="400" y="2"/>
                  </a:moveTo>
                  <a:lnTo>
                    <a:pt x="435" y="16"/>
                  </a:lnTo>
                  <a:lnTo>
                    <a:pt x="439" y="18"/>
                  </a:lnTo>
                  <a:lnTo>
                    <a:pt x="458" y="24"/>
                  </a:lnTo>
                  <a:lnTo>
                    <a:pt x="464" y="62"/>
                  </a:lnTo>
                  <a:lnTo>
                    <a:pt x="466" y="87"/>
                  </a:lnTo>
                  <a:lnTo>
                    <a:pt x="498" y="54"/>
                  </a:lnTo>
                  <a:lnTo>
                    <a:pt x="504" y="79"/>
                  </a:lnTo>
                  <a:lnTo>
                    <a:pt x="523" y="64"/>
                  </a:lnTo>
                  <a:lnTo>
                    <a:pt x="504" y="93"/>
                  </a:lnTo>
                  <a:lnTo>
                    <a:pt x="531" y="108"/>
                  </a:lnTo>
                  <a:lnTo>
                    <a:pt x="554" y="120"/>
                  </a:lnTo>
                  <a:lnTo>
                    <a:pt x="552" y="137"/>
                  </a:lnTo>
                  <a:lnTo>
                    <a:pt x="544" y="177"/>
                  </a:lnTo>
                  <a:lnTo>
                    <a:pt x="548" y="183"/>
                  </a:lnTo>
                  <a:lnTo>
                    <a:pt x="577" y="212"/>
                  </a:lnTo>
                  <a:lnTo>
                    <a:pt x="629" y="268"/>
                  </a:lnTo>
                  <a:lnTo>
                    <a:pt x="675" y="314"/>
                  </a:lnTo>
                  <a:lnTo>
                    <a:pt x="679" y="318"/>
                  </a:lnTo>
                  <a:lnTo>
                    <a:pt x="664" y="320"/>
                  </a:lnTo>
                  <a:lnTo>
                    <a:pt x="618" y="327"/>
                  </a:lnTo>
                  <a:lnTo>
                    <a:pt x="596" y="331"/>
                  </a:lnTo>
                  <a:lnTo>
                    <a:pt x="554" y="341"/>
                  </a:lnTo>
                  <a:lnTo>
                    <a:pt x="541" y="383"/>
                  </a:lnTo>
                  <a:lnTo>
                    <a:pt x="531" y="414"/>
                  </a:lnTo>
                  <a:lnTo>
                    <a:pt x="520" y="450"/>
                  </a:lnTo>
                  <a:lnTo>
                    <a:pt x="554" y="508"/>
                  </a:lnTo>
                  <a:lnTo>
                    <a:pt x="568" y="535"/>
                  </a:lnTo>
                  <a:lnTo>
                    <a:pt x="585" y="564"/>
                  </a:lnTo>
                  <a:lnTo>
                    <a:pt x="614" y="615"/>
                  </a:lnTo>
                  <a:lnTo>
                    <a:pt x="627" y="642"/>
                  </a:lnTo>
                  <a:lnTo>
                    <a:pt x="646" y="677"/>
                  </a:lnTo>
                  <a:lnTo>
                    <a:pt x="593" y="671"/>
                  </a:lnTo>
                  <a:lnTo>
                    <a:pt x="589" y="671"/>
                  </a:lnTo>
                  <a:lnTo>
                    <a:pt x="437" y="656"/>
                  </a:lnTo>
                  <a:lnTo>
                    <a:pt x="395" y="652"/>
                  </a:lnTo>
                  <a:lnTo>
                    <a:pt x="389" y="617"/>
                  </a:lnTo>
                  <a:lnTo>
                    <a:pt x="366" y="612"/>
                  </a:lnTo>
                  <a:lnTo>
                    <a:pt x="327" y="646"/>
                  </a:lnTo>
                  <a:lnTo>
                    <a:pt x="312" y="658"/>
                  </a:lnTo>
                  <a:lnTo>
                    <a:pt x="273" y="690"/>
                  </a:lnTo>
                  <a:lnTo>
                    <a:pt x="260" y="679"/>
                  </a:lnTo>
                  <a:lnTo>
                    <a:pt x="270" y="639"/>
                  </a:lnTo>
                  <a:lnTo>
                    <a:pt x="268" y="608"/>
                  </a:lnTo>
                  <a:lnTo>
                    <a:pt x="266" y="579"/>
                  </a:lnTo>
                  <a:lnTo>
                    <a:pt x="258" y="573"/>
                  </a:lnTo>
                  <a:lnTo>
                    <a:pt x="216" y="554"/>
                  </a:lnTo>
                  <a:lnTo>
                    <a:pt x="208" y="550"/>
                  </a:lnTo>
                  <a:lnTo>
                    <a:pt x="210" y="541"/>
                  </a:lnTo>
                  <a:lnTo>
                    <a:pt x="220" y="508"/>
                  </a:lnTo>
                  <a:lnTo>
                    <a:pt x="191" y="456"/>
                  </a:lnTo>
                  <a:lnTo>
                    <a:pt x="183" y="443"/>
                  </a:lnTo>
                  <a:lnTo>
                    <a:pt x="150" y="444"/>
                  </a:lnTo>
                  <a:lnTo>
                    <a:pt x="125" y="446"/>
                  </a:lnTo>
                  <a:lnTo>
                    <a:pt x="112" y="431"/>
                  </a:lnTo>
                  <a:lnTo>
                    <a:pt x="81" y="446"/>
                  </a:lnTo>
                  <a:lnTo>
                    <a:pt x="72" y="450"/>
                  </a:lnTo>
                  <a:lnTo>
                    <a:pt x="73" y="460"/>
                  </a:lnTo>
                  <a:lnTo>
                    <a:pt x="77" y="481"/>
                  </a:lnTo>
                  <a:lnTo>
                    <a:pt x="54" y="491"/>
                  </a:lnTo>
                  <a:lnTo>
                    <a:pt x="12" y="471"/>
                  </a:lnTo>
                  <a:lnTo>
                    <a:pt x="8" y="433"/>
                  </a:lnTo>
                  <a:lnTo>
                    <a:pt x="12" y="431"/>
                  </a:lnTo>
                  <a:lnTo>
                    <a:pt x="6" y="431"/>
                  </a:lnTo>
                  <a:lnTo>
                    <a:pt x="0" y="391"/>
                  </a:lnTo>
                  <a:lnTo>
                    <a:pt x="50" y="352"/>
                  </a:lnTo>
                  <a:lnTo>
                    <a:pt x="85" y="362"/>
                  </a:lnTo>
                  <a:lnTo>
                    <a:pt x="87" y="364"/>
                  </a:lnTo>
                  <a:lnTo>
                    <a:pt x="50" y="387"/>
                  </a:lnTo>
                  <a:lnTo>
                    <a:pt x="50" y="391"/>
                  </a:lnTo>
                  <a:lnTo>
                    <a:pt x="45" y="421"/>
                  </a:lnTo>
                  <a:lnTo>
                    <a:pt x="79" y="408"/>
                  </a:lnTo>
                  <a:lnTo>
                    <a:pt x="83" y="406"/>
                  </a:lnTo>
                  <a:lnTo>
                    <a:pt x="89" y="400"/>
                  </a:lnTo>
                  <a:lnTo>
                    <a:pt x="100" y="387"/>
                  </a:lnTo>
                  <a:lnTo>
                    <a:pt x="100" y="385"/>
                  </a:lnTo>
                  <a:lnTo>
                    <a:pt x="108" y="381"/>
                  </a:lnTo>
                  <a:lnTo>
                    <a:pt x="110" y="379"/>
                  </a:lnTo>
                  <a:lnTo>
                    <a:pt x="112" y="377"/>
                  </a:lnTo>
                  <a:lnTo>
                    <a:pt x="112" y="375"/>
                  </a:lnTo>
                  <a:lnTo>
                    <a:pt x="116" y="371"/>
                  </a:lnTo>
                  <a:lnTo>
                    <a:pt x="123" y="364"/>
                  </a:lnTo>
                  <a:lnTo>
                    <a:pt x="125" y="364"/>
                  </a:lnTo>
                  <a:lnTo>
                    <a:pt x="148" y="371"/>
                  </a:lnTo>
                  <a:lnTo>
                    <a:pt x="150" y="371"/>
                  </a:lnTo>
                  <a:lnTo>
                    <a:pt x="179" y="379"/>
                  </a:lnTo>
                  <a:lnTo>
                    <a:pt x="187" y="381"/>
                  </a:lnTo>
                  <a:lnTo>
                    <a:pt x="189" y="381"/>
                  </a:lnTo>
                  <a:lnTo>
                    <a:pt x="204" y="385"/>
                  </a:lnTo>
                  <a:lnTo>
                    <a:pt x="210" y="433"/>
                  </a:lnTo>
                  <a:lnTo>
                    <a:pt x="220" y="448"/>
                  </a:lnTo>
                  <a:lnTo>
                    <a:pt x="237" y="479"/>
                  </a:lnTo>
                  <a:lnTo>
                    <a:pt x="248" y="537"/>
                  </a:lnTo>
                  <a:lnTo>
                    <a:pt x="279" y="556"/>
                  </a:lnTo>
                  <a:lnTo>
                    <a:pt x="268" y="516"/>
                  </a:lnTo>
                  <a:lnTo>
                    <a:pt x="287" y="508"/>
                  </a:lnTo>
                  <a:lnTo>
                    <a:pt x="298" y="504"/>
                  </a:lnTo>
                  <a:lnTo>
                    <a:pt x="323" y="494"/>
                  </a:lnTo>
                  <a:lnTo>
                    <a:pt x="337" y="460"/>
                  </a:lnTo>
                  <a:lnTo>
                    <a:pt x="329" y="454"/>
                  </a:lnTo>
                  <a:lnTo>
                    <a:pt x="312" y="446"/>
                  </a:lnTo>
                  <a:lnTo>
                    <a:pt x="298" y="464"/>
                  </a:lnTo>
                  <a:lnTo>
                    <a:pt x="291" y="473"/>
                  </a:lnTo>
                  <a:lnTo>
                    <a:pt x="283" y="477"/>
                  </a:lnTo>
                  <a:lnTo>
                    <a:pt x="256" y="462"/>
                  </a:lnTo>
                  <a:lnTo>
                    <a:pt x="245" y="456"/>
                  </a:lnTo>
                  <a:lnTo>
                    <a:pt x="231" y="418"/>
                  </a:lnTo>
                  <a:lnTo>
                    <a:pt x="237" y="414"/>
                  </a:lnTo>
                  <a:lnTo>
                    <a:pt x="256" y="404"/>
                  </a:lnTo>
                  <a:lnTo>
                    <a:pt x="250" y="373"/>
                  </a:lnTo>
                  <a:lnTo>
                    <a:pt x="266" y="348"/>
                  </a:lnTo>
                  <a:lnTo>
                    <a:pt x="306" y="304"/>
                  </a:lnTo>
                  <a:lnTo>
                    <a:pt x="375" y="285"/>
                  </a:lnTo>
                  <a:lnTo>
                    <a:pt x="395" y="275"/>
                  </a:lnTo>
                  <a:lnTo>
                    <a:pt x="414" y="270"/>
                  </a:lnTo>
                  <a:lnTo>
                    <a:pt x="425" y="248"/>
                  </a:lnTo>
                  <a:lnTo>
                    <a:pt x="416" y="246"/>
                  </a:lnTo>
                  <a:lnTo>
                    <a:pt x="393" y="243"/>
                  </a:lnTo>
                  <a:lnTo>
                    <a:pt x="370" y="256"/>
                  </a:lnTo>
                  <a:lnTo>
                    <a:pt x="325" y="277"/>
                  </a:lnTo>
                  <a:lnTo>
                    <a:pt x="306" y="283"/>
                  </a:lnTo>
                  <a:lnTo>
                    <a:pt x="264" y="318"/>
                  </a:lnTo>
                  <a:lnTo>
                    <a:pt x="231" y="346"/>
                  </a:lnTo>
                  <a:lnTo>
                    <a:pt x="193" y="320"/>
                  </a:lnTo>
                  <a:lnTo>
                    <a:pt x="137" y="316"/>
                  </a:lnTo>
                  <a:lnTo>
                    <a:pt x="83" y="300"/>
                  </a:lnTo>
                  <a:lnTo>
                    <a:pt x="85" y="258"/>
                  </a:lnTo>
                  <a:lnTo>
                    <a:pt x="100" y="225"/>
                  </a:lnTo>
                  <a:lnTo>
                    <a:pt x="146" y="231"/>
                  </a:lnTo>
                  <a:lnTo>
                    <a:pt x="181" y="256"/>
                  </a:lnTo>
                  <a:lnTo>
                    <a:pt x="206" y="239"/>
                  </a:lnTo>
                  <a:lnTo>
                    <a:pt x="206" y="237"/>
                  </a:lnTo>
                  <a:lnTo>
                    <a:pt x="204" y="237"/>
                  </a:lnTo>
                  <a:lnTo>
                    <a:pt x="177" y="225"/>
                  </a:lnTo>
                  <a:lnTo>
                    <a:pt x="137" y="204"/>
                  </a:lnTo>
                  <a:lnTo>
                    <a:pt x="114" y="185"/>
                  </a:lnTo>
                  <a:lnTo>
                    <a:pt x="83" y="195"/>
                  </a:lnTo>
                  <a:lnTo>
                    <a:pt x="60" y="198"/>
                  </a:lnTo>
                  <a:lnTo>
                    <a:pt x="98" y="164"/>
                  </a:lnTo>
                  <a:lnTo>
                    <a:pt x="143" y="189"/>
                  </a:lnTo>
                  <a:lnTo>
                    <a:pt x="164" y="150"/>
                  </a:lnTo>
                  <a:lnTo>
                    <a:pt x="206" y="189"/>
                  </a:lnTo>
                  <a:lnTo>
                    <a:pt x="212" y="183"/>
                  </a:lnTo>
                  <a:lnTo>
                    <a:pt x="216" y="177"/>
                  </a:lnTo>
                  <a:lnTo>
                    <a:pt x="231" y="164"/>
                  </a:lnTo>
                  <a:lnTo>
                    <a:pt x="248" y="179"/>
                  </a:lnTo>
                  <a:lnTo>
                    <a:pt x="283" y="141"/>
                  </a:lnTo>
                  <a:lnTo>
                    <a:pt x="331" y="148"/>
                  </a:lnTo>
                  <a:lnTo>
                    <a:pt x="333" y="98"/>
                  </a:lnTo>
                  <a:lnTo>
                    <a:pt x="281" y="91"/>
                  </a:lnTo>
                  <a:lnTo>
                    <a:pt x="277" y="49"/>
                  </a:lnTo>
                  <a:lnTo>
                    <a:pt x="277" y="41"/>
                  </a:lnTo>
                  <a:lnTo>
                    <a:pt x="279" y="45"/>
                  </a:lnTo>
                  <a:lnTo>
                    <a:pt x="310" y="66"/>
                  </a:lnTo>
                  <a:lnTo>
                    <a:pt x="346" y="72"/>
                  </a:lnTo>
                  <a:lnTo>
                    <a:pt x="364" y="118"/>
                  </a:lnTo>
                  <a:lnTo>
                    <a:pt x="366" y="118"/>
                  </a:lnTo>
                  <a:lnTo>
                    <a:pt x="396" y="127"/>
                  </a:lnTo>
                  <a:lnTo>
                    <a:pt x="396" y="123"/>
                  </a:lnTo>
                  <a:lnTo>
                    <a:pt x="395" y="100"/>
                  </a:lnTo>
                  <a:lnTo>
                    <a:pt x="395" y="91"/>
                  </a:lnTo>
                  <a:lnTo>
                    <a:pt x="362" y="58"/>
                  </a:lnTo>
                  <a:lnTo>
                    <a:pt x="323" y="33"/>
                  </a:lnTo>
                  <a:lnTo>
                    <a:pt x="325" y="29"/>
                  </a:lnTo>
                  <a:lnTo>
                    <a:pt x="333" y="0"/>
                  </a:lnTo>
                  <a:lnTo>
                    <a:pt x="354" y="0"/>
                  </a:lnTo>
                  <a:lnTo>
                    <a:pt x="379" y="2"/>
                  </a:lnTo>
                  <a:lnTo>
                    <a:pt x="400" y="2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4" name="Freeform 370"/>
            <p:cNvSpPr>
              <a:spLocks/>
            </p:cNvSpPr>
            <p:nvPr/>
          </p:nvSpPr>
          <p:spPr bwMode="auto">
            <a:xfrm>
              <a:off x="2904" y="1180"/>
              <a:ext cx="565" cy="481"/>
            </a:xfrm>
            <a:custGeom>
              <a:avLst/>
              <a:gdLst/>
              <a:ahLst/>
              <a:cxnLst>
                <a:cxn ang="0">
                  <a:pos x="446" y="43"/>
                </a:cxn>
                <a:cxn ang="0">
                  <a:pos x="454" y="106"/>
                </a:cxn>
                <a:cxn ang="0">
                  <a:pos x="535" y="210"/>
                </a:cxn>
                <a:cxn ang="0">
                  <a:pos x="531" y="233"/>
                </a:cxn>
                <a:cxn ang="0">
                  <a:pos x="527" y="298"/>
                </a:cxn>
                <a:cxn ang="0">
                  <a:pos x="531" y="354"/>
                </a:cxn>
                <a:cxn ang="0">
                  <a:pos x="564" y="388"/>
                </a:cxn>
                <a:cxn ang="0">
                  <a:pos x="531" y="456"/>
                </a:cxn>
                <a:cxn ang="0">
                  <a:pos x="391" y="377"/>
                </a:cxn>
                <a:cxn ang="0">
                  <a:pos x="319" y="400"/>
                </a:cxn>
                <a:cxn ang="0">
                  <a:pos x="260" y="338"/>
                </a:cxn>
                <a:cxn ang="0">
                  <a:pos x="231" y="313"/>
                </a:cxn>
                <a:cxn ang="0">
                  <a:pos x="196" y="287"/>
                </a:cxn>
                <a:cxn ang="0">
                  <a:pos x="181" y="227"/>
                </a:cxn>
                <a:cxn ang="0">
                  <a:pos x="139" y="235"/>
                </a:cxn>
                <a:cxn ang="0">
                  <a:pos x="98" y="196"/>
                </a:cxn>
                <a:cxn ang="0">
                  <a:pos x="56" y="177"/>
                </a:cxn>
                <a:cxn ang="0">
                  <a:pos x="0" y="183"/>
                </a:cxn>
                <a:cxn ang="0">
                  <a:pos x="46" y="121"/>
                </a:cxn>
                <a:cxn ang="0">
                  <a:pos x="150" y="181"/>
                </a:cxn>
                <a:cxn ang="0">
                  <a:pos x="187" y="219"/>
                </a:cxn>
                <a:cxn ang="0">
                  <a:pos x="216" y="275"/>
                </a:cxn>
                <a:cxn ang="0">
                  <a:pos x="252" y="313"/>
                </a:cxn>
                <a:cxn ang="0">
                  <a:pos x="285" y="346"/>
                </a:cxn>
                <a:cxn ang="0">
                  <a:pos x="341" y="348"/>
                </a:cxn>
                <a:cxn ang="0">
                  <a:pos x="283" y="294"/>
                </a:cxn>
                <a:cxn ang="0">
                  <a:pos x="246" y="250"/>
                </a:cxn>
                <a:cxn ang="0">
                  <a:pos x="244" y="175"/>
                </a:cxn>
                <a:cxn ang="0">
                  <a:pos x="171" y="152"/>
                </a:cxn>
                <a:cxn ang="0">
                  <a:pos x="94" y="119"/>
                </a:cxn>
                <a:cxn ang="0">
                  <a:pos x="67" y="92"/>
                </a:cxn>
                <a:cxn ang="0">
                  <a:pos x="116" y="56"/>
                </a:cxn>
                <a:cxn ang="0">
                  <a:pos x="150" y="35"/>
                </a:cxn>
                <a:cxn ang="0">
                  <a:pos x="241" y="0"/>
                </a:cxn>
                <a:cxn ang="0">
                  <a:pos x="344" y="29"/>
                </a:cxn>
                <a:cxn ang="0">
                  <a:pos x="362" y="91"/>
                </a:cxn>
                <a:cxn ang="0">
                  <a:pos x="431" y="50"/>
                </a:cxn>
                <a:cxn ang="0">
                  <a:pos x="444" y="43"/>
                </a:cxn>
              </a:cxnLst>
              <a:rect l="0" t="0" r="r" b="b"/>
              <a:pathLst>
                <a:path w="565" h="481">
                  <a:moveTo>
                    <a:pt x="444" y="43"/>
                  </a:moveTo>
                  <a:lnTo>
                    <a:pt x="446" y="43"/>
                  </a:lnTo>
                  <a:lnTo>
                    <a:pt x="446" y="48"/>
                  </a:lnTo>
                  <a:lnTo>
                    <a:pt x="454" y="106"/>
                  </a:lnTo>
                  <a:lnTo>
                    <a:pt x="492" y="133"/>
                  </a:lnTo>
                  <a:lnTo>
                    <a:pt x="535" y="210"/>
                  </a:lnTo>
                  <a:lnTo>
                    <a:pt x="537" y="214"/>
                  </a:lnTo>
                  <a:lnTo>
                    <a:pt x="531" y="233"/>
                  </a:lnTo>
                  <a:lnTo>
                    <a:pt x="517" y="271"/>
                  </a:lnTo>
                  <a:lnTo>
                    <a:pt x="527" y="298"/>
                  </a:lnTo>
                  <a:lnTo>
                    <a:pt x="540" y="329"/>
                  </a:lnTo>
                  <a:lnTo>
                    <a:pt x="531" y="354"/>
                  </a:lnTo>
                  <a:lnTo>
                    <a:pt x="565" y="373"/>
                  </a:lnTo>
                  <a:lnTo>
                    <a:pt x="564" y="388"/>
                  </a:lnTo>
                  <a:lnTo>
                    <a:pt x="550" y="413"/>
                  </a:lnTo>
                  <a:lnTo>
                    <a:pt x="531" y="456"/>
                  </a:lnTo>
                  <a:lnTo>
                    <a:pt x="517" y="481"/>
                  </a:lnTo>
                  <a:lnTo>
                    <a:pt x="391" y="377"/>
                  </a:lnTo>
                  <a:lnTo>
                    <a:pt x="327" y="379"/>
                  </a:lnTo>
                  <a:lnTo>
                    <a:pt x="319" y="400"/>
                  </a:lnTo>
                  <a:lnTo>
                    <a:pt x="267" y="375"/>
                  </a:lnTo>
                  <a:lnTo>
                    <a:pt x="260" y="338"/>
                  </a:lnTo>
                  <a:lnTo>
                    <a:pt x="242" y="323"/>
                  </a:lnTo>
                  <a:lnTo>
                    <a:pt x="231" y="313"/>
                  </a:lnTo>
                  <a:lnTo>
                    <a:pt x="198" y="289"/>
                  </a:lnTo>
                  <a:lnTo>
                    <a:pt x="196" y="287"/>
                  </a:lnTo>
                  <a:lnTo>
                    <a:pt x="206" y="260"/>
                  </a:lnTo>
                  <a:lnTo>
                    <a:pt x="181" y="227"/>
                  </a:lnTo>
                  <a:lnTo>
                    <a:pt x="156" y="231"/>
                  </a:lnTo>
                  <a:lnTo>
                    <a:pt x="139" y="235"/>
                  </a:lnTo>
                  <a:lnTo>
                    <a:pt x="123" y="215"/>
                  </a:lnTo>
                  <a:lnTo>
                    <a:pt x="98" y="196"/>
                  </a:lnTo>
                  <a:lnTo>
                    <a:pt x="98" y="194"/>
                  </a:lnTo>
                  <a:lnTo>
                    <a:pt x="56" y="177"/>
                  </a:lnTo>
                  <a:lnTo>
                    <a:pt x="2" y="183"/>
                  </a:lnTo>
                  <a:lnTo>
                    <a:pt x="0" y="183"/>
                  </a:lnTo>
                  <a:lnTo>
                    <a:pt x="10" y="137"/>
                  </a:lnTo>
                  <a:lnTo>
                    <a:pt x="46" y="121"/>
                  </a:lnTo>
                  <a:lnTo>
                    <a:pt x="96" y="152"/>
                  </a:lnTo>
                  <a:lnTo>
                    <a:pt x="150" y="181"/>
                  </a:lnTo>
                  <a:lnTo>
                    <a:pt x="152" y="183"/>
                  </a:lnTo>
                  <a:lnTo>
                    <a:pt x="187" y="219"/>
                  </a:lnTo>
                  <a:lnTo>
                    <a:pt x="208" y="250"/>
                  </a:lnTo>
                  <a:lnTo>
                    <a:pt x="216" y="275"/>
                  </a:lnTo>
                  <a:lnTo>
                    <a:pt x="223" y="285"/>
                  </a:lnTo>
                  <a:lnTo>
                    <a:pt x="252" y="313"/>
                  </a:lnTo>
                  <a:lnTo>
                    <a:pt x="254" y="313"/>
                  </a:lnTo>
                  <a:lnTo>
                    <a:pt x="285" y="346"/>
                  </a:lnTo>
                  <a:lnTo>
                    <a:pt x="327" y="367"/>
                  </a:lnTo>
                  <a:lnTo>
                    <a:pt x="341" y="348"/>
                  </a:lnTo>
                  <a:lnTo>
                    <a:pt x="312" y="319"/>
                  </a:lnTo>
                  <a:lnTo>
                    <a:pt x="283" y="294"/>
                  </a:lnTo>
                  <a:lnTo>
                    <a:pt x="264" y="281"/>
                  </a:lnTo>
                  <a:lnTo>
                    <a:pt x="246" y="250"/>
                  </a:lnTo>
                  <a:lnTo>
                    <a:pt x="250" y="215"/>
                  </a:lnTo>
                  <a:lnTo>
                    <a:pt x="244" y="175"/>
                  </a:lnTo>
                  <a:lnTo>
                    <a:pt x="194" y="162"/>
                  </a:lnTo>
                  <a:lnTo>
                    <a:pt x="171" y="152"/>
                  </a:lnTo>
                  <a:lnTo>
                    <a:pt x="141" y="144"/>
                  </a:lnTo>
                  <a:lnTo>
                    <a:pt x="94" y="119"/>
                  </a:lnTo>
                  <a:lnTo>
                    <a:pt x="67" y="96"/>
                  </a:lnTo>
                  <a:lnTo>
                    <a:pt x="67" y="92"/>
                  </a:lnTo>
                  <a:lnTo>
                    <a:pt x="66" y="71"/>
                  </a:lnTo>
                  <a:lnTo>
                    <a:pt x="116" y="56"/>
                  </a:lnTo>
                  <a:lnTo>
                    <a:pt x="117" y="54"/>
                  </a:lnTo>
                  <a:lnTo>
                    <a:pt x="150" y="35"/>
                  </a:lnTo>
                  <a:lnTo>
                    <a:pt x="192" y="12"/>
                  </a:lnTo>
                  <a:lnTo>
                    <a:pt x="241" y="0"/>
                  </a:lnTo>
                  <a:lnTo>
                    <a:pt x="302" y="4"/>
                  </a:lnTo>
                  <a:lnTo>
                    <a:pt x="344" y="29"/>
                  </a:lnTo>
                  <a:lnTo>
                    <a:pt x="346" y="83"/>
                  </a:lnTo>
                  <a:lnTo>
                    <a:pt x="362" y="91"/>
                  </a:lnTo>
                  <a:lnTo>
                    <a:pt x="425" y="79"/>
                  </a:lnTo>
                  <a:lnTo>
                    <a:pt x="431" y="50"/>
                  </a:lnTo>
                  <a:lnTo>
                    <a:pt x="437" y="43"/>
                  </a:lnTo>
                  <a:lnTo>
                    <a:pt x="444" y="43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5" name="Freeform 371"/>
            <p:cNvSpPr>
              <a:spLocks/>
            </p:cNvSpPr>
            <p:nvPr/>
          </p:nvSpPr>
          <p:spPr bwMode="auto">
            <a:xfrm>
              <a:off x="1256" y="1672"/>
              <a:ext cx="185" cy="292"/>
            </a:xfrm>
            <a:custGeom>
              <a:avLst/>
              <a:gdLst/>
              <a:ahLst/>
              <a:cxnLst>
                <a:cxn ang="0">
                  <a:pos x="183" y="94"/>
                </a:cxn>
                <a:cxn ang="0">
                  <a:pos x="185" y="100"/>
                </a:cxn>
                <a:cxn ang="0">
                  <a:pos x="172" y="125"/>
                </a:cxn>
                <a:cxn ang="0">
                  <a:pos x="150" y="123"/>
                </a:cxn>
                <a:cxn ang="0">
                  <a:pos x="112" y="116"/>
                </a:cxn>
                <a:cxn ang="0">
                  <a:pos x="143" y="137"/>
                </a:cxn>
                <a:cxn ang="0">
                  <a:pos x="150" y="146"/>
                </a:cxn>
                <a:cxn ang="0">
                  <a:pos x="123" y="196"/>
                </a:cxn>
                <a:cxn ang="0">
                  <a:pos x="112" y="219"/>
                </a:cxn>
                <a:cxn ang="0">
                  <a:pos x="85" y="221"/>
                </a:cxn>
                <a:cxn ang="0">
                  <a:pos x="58" y="233"/>
                </a:cxn>
                <a:cxn ang="0">
                  <a:pos x="50" y="246"/>
                </a:cxn>
                <a:cxn ang="0">
                  <a:pos x="25" y="292"/>
                </a:cxn>
                <a:cxn ang="0">
                  <a:pos x="0" y="264"/>
                </a:cxn>
                <a:cxn ang="0">
                  <a:pos x="45" y="160"/>
                </a:cxn>
                <a:cxn ang="0">
                  <a:pos x="37" y="119"/>
                </a:cxn>
                <a:cxn ang="0">
                  <a:pos x="102" y="0"/>
                </a:cxn>
                <a:cxn ang="0">
                  <a:pos x="112" y="10"/>
                </a:cxn>
                <a:cxn ang="0">
                  <a:pos x="133" y="89"/>
                </a:cxn>
                <a:cxn ang="0">
                  <a:pos x="168" y="89"/>
                </a:cxn>
                <a:cxn ang="0">
                  <a:pos x="177" y="91"/>
                </a:cxn>
                <a:cxn ang="0">
                  <a:pos x="183" y="94"/>
                </a:cxn>
              </a:cxnLst>
              <a:rect l="0" t="0" r="r" b="b"/>
              <a:pathLst>
                <a:path w="185" h="292">
                  <a:moveTo>
                    <a:pt x="183" y="94"/>
                  </a:moveTo>
                  <a:lnTo>
                    <a:pt x="185" y="100"/>
                  </a:lnTo>
                  <a:lnTo>
                    <a:pt x="172" y="125"/>
                  </a:lnTo>
                  <a:lnTo>
                    <a:pt x="150" y="123"/>
                  </a:lnTo>
                  <a:lnTo>
                    <a:pt x="112" y="116"/>
                  </a:lnTo>
                  <a:lnTo>
                    <a:pt x="143" y="137"/>
                  </a:lnTo>
                  <a:lnTo>
                    <a:pt x="150" y="146"/>
                  </a:lnTo>
                  <a:lnTo>
                    <a:pt x="123" y="196"/>
                  </a:lnTo>
                  <a:lnTo>
                    <a:pt x="112" y="219"/>
                  </a:lnTo>
                  <a:lnTo>
                    <a:pt x="85" y="221"/>
                  </a:lnTo>
                  <a:lnTo>
                    <a:pt x="58" y="233"/>
                  </a:lnTo>
                  <a:lnTo>
                    <a:pt x="50" y="246"/>
                  </a:lnTo>
                  <a:lnTo>
                    <a:pt x="25" y="292"/>
                  </a:lnTo>
                  <a:lnTo>
                    <a:pt x="0" y="264"/>
                  </a:lnTo>
                  <a:lnTo>
                    <a:pt x="45" y="160"/>
                  </a:lnTo>
                  <a:lnTo>
                    <a:pt x="37" y="119"/>
                  </a:lnTo>
                  <a:lnTo>
                    <a:pt x="102" y="0"/>
                  </a:lnTo>
                  <a:lnTo>
                    <a:pt x="112" y="10"/>
                  </a:lnTo>
                  <a:lnTo>
                    <a:pt x="133" y="89"/>
                  </a:lnTo>
                  <a:lnTo>
                    <a:pt x="168" y="89"/>
                  </a:lnTo>
                  <a:lnTo>
                    <a:pt x="177" y="91"/>
                  </a:lnTo>
                  <a:lnTo>
                    <a:pt x="183" y="94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6" name="Freeform 372"/>
            <p:cNvSpPr>
              <a:spLocks noEditPoints="1"/>
            </p:cNvSpPr>
            <p:nvPr/>
          </p:nvSpPr>
          <p:spPr bwMode="auto">
            <a:xfrm>
              <a:off x="1881" y="1223"/>
              <a:ext cx="566" cy="328"/>
            </a:xfrm>
            <a:custGeom>
              <a:avLst/>
              <a:gdLst/>
              <a:ahLst/>
              <a:cxnLst>
                <a:cxn ang="0">
                  <a:pos x="71" y="96"/>
                </a:cxn>
                <a:cxn ang="0">
                  <a:pos x="112" y="128"/>
                </a:cxn>
                <a:cxn ang="0">
                  <a:pos x="95" y="172"/>
                </a:cxn>
                <a:cxn ang="0">
                  <a:pos x="58" y="169"/>
                </a:cxn>
                <a:cxn ang="0">
                  <a:pos x="43" y="147"/>
                </a:cxn>
                <a:cxn ang="0">
                  <a:pos x="12" y="124"/>
                </a:cxn>
                <a:cxn ang="0">
                  <a:pos x="25" y="99"/>
                </a:cxn>
                <a:cxn ang="0">
                  <a:pos x="52" y="67"/>
                </a:cxn>
                <a:cxn ang="0">
                  <a:pos x="566" y="63"/>
                </a:cxn>
                <a:cxn ang="0">
                  <a:pos x="529" y="109"/>
                </a:cxn>
                <a:cxn ang="0">
                  <a:pos x="473" y="84"/>
                </a:cxn>
                <a:cxn ang="0">
                  <a:pos x="535" y="61"/>
                </a:cxn>
                <a:cxn ang="0">
                  <a:pos x="210" y="0"/>
                </a:cxn>
                <a:cxn ang="0">
                  <a:pos x="254" y="15"/>
                </a:cxn>
                <a:cxn ang="0">
                  <a:pos x="268" y="44"/>
                </a:cxn>
                <a:cxn ang="0">
                  <a:pos x="331" y="34"/>
                </a:cxn>
                <a:cxn ang="0">
                  <a:pos x="350" y="44"/>
                </a:cxn>
                <a:cxn ang="0">
                  <a:pos x="381" y="90"/>
                </a:cxn>
                <a:cxn ang="0">
                  <a:pos x="329" y="149"/>
                </a:cxn>
                <a:cxn ang="0">
                  <a:pos x="321" y="96"/>
                </a:cxn>
                <a:cxn ang="0">
                  <a:pos x="285" y="171"/>
                </a:cxn>
                <a:cxn ang="0">
                  <a:pos x="281" y="221"/>
                </a:cxn>
                <a:cxn ang="0">
                  <a:pos x="250" y="207"/>
                </a:cxn>
                <a:cxn ang="0">
                  <a:pos x="235" y="199"/>
                </a:cxn>
                <a:cxn ang="0">
                  <a:pos x="206" y="253"/>
                </a:cxn>
                <a:cxn ang="0">
                  <a:pos x="64" y="295"/>
                </a:cxn>
                <a:cxn ang="0">
                  <a:pos x="70" y="199"/>
                </a:cxn>
                <a:cxn ang="0">
                  <a:pos x="70" y="196"/>
                </a:cxn>
                <a:cxn ang="0">
                  <a:pos x="121" y="190"/>
                </a:cxn>
                <a:cxn ang="0">
                  <a:pos x="133" y="78"/>
                </a:cxn>
                <a:cxn ang="0">
                  <a:pos x="177" y="90"/>
                </a:cxn>
                <a:cxn ang="0">
                  <a:pos x="169" y="19"/>
                </a:cxn>
              </a:cxnLst>
              <a:rect l="0" t="0" r="r" b="b"/>
              <a:pathLst>
                <a:path w="566" h="328">
                  <a:moveTo>
                    <a:pt x="60" y="84"/>
                  </a:moveTo>
                  <a:lnTo>
                    <a:pt x="71" y="96"/>
                  </a:lnTo>
                  <a:lnTo>
                    <a:pt x="95" y="96"/>
                  </a:lnTo>
                  <a:lnTo>
                    <a:pt x="112" y="128"/>
                  </a:lnTo>
                  <a:lnTo>
                    <a:pt x="102" y="172"/>
                  </a:lnTo>
                  <a:lnTo>
                    <a:pt x="95" y="172"/>
                  </a:lnTo>
                  <a:lnTo>
                    <a:pt x="77" y="182"/>
                  </a:lnTo>
                  <a:lnTo>
                    <a:pt x="58" y="169"/>
                  </a:lnTo>
                  <a:lnTo>
                    <a:pt x="54" y="165"/>
                  </a:lnTo>
                  <a:lnTo>
                    <a:pt x="43" y="147"/>
                  </a:lnTo>
                  <a:lnTo>
                    <a:pt x="52" y="117"/>
                  </a:lnTo>
                  <a:lnTo>
                    <a:pt x="12" y="124"/>
                  </a:lnTo>
                  <a:lnTo>
                    <a:pt x="0" y="94"/>
                  </a:lnTo>
                  <a:lnTo>
                    <a:pt x="25" y="99"/>
                  </a:lnTo>
                  <a:lnTo>
                    <a:pt x="20" y="74"/>
                  </a:lnTo>
                  <a:lnTo>
                    <a:pt x="52" y="67"/>
                  </a:lnTo>
                  <a:lnTo>
                    <a:pt x="60" y="84"/>
                  </a:lnTo>
                  <a:close/>
                  <a:moveTo>
                    <a:pt x="566" y="63"/>
                  </a:moveTo>
                  <a:lnTo>
                    <a:pt x="533" y="109"/>
                  </a:lnTo>
                  <a:lnTo>
                    <a:pt x="529" y="109"/>
                  </a:lnTo>
                  <a:lnTo>
                    <a:pt x="460" y="109"/>
                  </a:lnTo>
                  <a:lnTo>
                    <a:pt x="473" y="84"/>
                  </a:lnTo>
                  <a:lnTo>
                    <a:pt x="493" y="88"/>
                  </a:lnTo>
                  <a:lnTo>
                    <a:pt x="535" y="61"/>
                  </a:lnTo>
                  <a:lnTo>
                    <a:pt x="566" y="63"/>
                  </a:lnTo>
                  <a:close/>
                  <a:moveTo>
                    <a:pt x="210" y="0"/>
                  </a:moveTo>
                  <a:lnTo>
                    <a:pt x="239" y="30"/>
                  </a:lnTo>
                  <a:lnTo>
                    <a:pt x="254" y="15"/>
                  </a:lnTo>
                  <a:lnTo>
                    <a:pt x="254" y="13"/>
                  </a:lnTo>
                  <a:lnTo>
                    <a:pt x="268" y="44"/>
                  </a:lnTo>
                  <a:lnTo>
                    <a:pt x="279" y="42"/>
                  </a:lnTo>
                  <a:lnTo>
                    <a:pt x="331" y="34"/>
                  </a:lnTo>
                  <a:lnTo>
                    <a:pt x="343" y="40"/>
                  </a:lnTo>
                  <a:lnTo>
                    <a:pt x="350" y="44"/>
                  </a:lnTo>
                  <a:lnTo>
                    <a:pt x="385" y="67"/>
                  </a:lnTo>
                  <a:lnTo>
                    <a:pt x="381" y="90"/>
                  </a:lnTo>
                  <a:lnTo>
                    <a:pt x="400" y="94"/>
                  </a:lnTo>
                  <a:lnTo>
                    <a:pt x="329" y="149"/>
                  </a:lnTo>
                  <a:lnTo>
                    <a:pt x="325" y="88"/>
                  </a:lnTo>
                  <a:lnTo>
                    <a:pt x="321" y="96"/>
                  </a:lnTo>
                  <a:lnTo>
                    <a:pt x="318" y="101"/>
                  </a:lnTo>
                  <a:lnTo>
                    <a:pt x="285" y="171"/>
                  </a:lnTo>
                  <a:lnTo>
                    <a:pt x="294" y="209"/>
                  </a:lnTo>
                  <a:lnTo>
                    <a:pt x="281" y="221"/>
                  </a:lnTo>
                  <a:lnTo>
                    <a:pt x="254" y="209"/>
                  </a:lnTo>
                  <a:lnTo>
                    <a:pt x="250" y="207"/>
                  </a:lnTo>
                  <a:lnTo>
                    <a:pt x="243" y="205"/>
                  </a:lnTo>
                  <a:lnTo>
                    <a:pt x="235" y="199"/>
                  </a:lnTo>
                  <a:lnTo>
                    <a:pt x="235" y="224"/>
                  </a:lnTo>
                  <a:lnTo>
                    <a:pt x="206" y="253"/>
                  </a:lnTo>
                  <a:lnTo>
                    <a:pt x="70" y="328"/>
                  </a:lnTo>
                  <a:lnTo>
                    <a:pt x="64" y="295"/>
                  </a:lnTo>
                  <a:lnTo>
                    <a:pt x="70" y="211"/>
                  </a:lnTo>
                  <a:lnTo>
                    <a:pt x="70" y="199"/>
                  </a:lnTo>
                  <a:lnTo>
                    <a:pt x="70" y="197"/>
                  </a:lnTo>
                  <a:lnTo>
                    <a:pt x="70" y="196"/>
                  </a:lnTo>
                  <a:lnTo>
                    <a:pt x="116" y="190"/>
                  </a:lnTo>
                  <a:lnTo>
                    <a:pt x="121" y="190"/>
                  </a:lnTo>
                  <a:lnTo>
                    <a:pt x="123" y="163"/>
                  </a:lnTo>
                  <a:lnTo>
                    <a:pt x="133" y="78"/>
                  </a:lnTo>
                  <a:lnTo>
                    <a:pt x="154" y="65"/>
                  </a:lnTo>
                  <a:lnTo>
                    <a:pt x="177" y="90"/>
                  </a:lnTo>
                  <a:lnTo>
                    <a:pt x="204" y="65"/>
                  </a:lnTo>
                  <a:lnTo>
                    <a:pt x="169" y="19"/>
                  </a:lnTo>
                  <a:lnTo>
                    <a:pt x="210" y="0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7" name="Freeform 373"/>
            <p:cNvSpPr>
              <a:spLocks noEditPoints="1"/>
            </p:cNvSpPr>
            <p:nvPr/>
          </p:nvSpPr>
          <p:spPr bwMode="auto">
            <a:xfrm>
              <a:off x="2124" y="855"/>
              <a:ext cx="430" cy="462"/>
            </a:xfrm>
            <a:custGeom>
              <a:avLst/>
              <a:gdLst/>
              <a:ahLst/>
              <a:cxnLst>
                <a:cxn ang="0">
                  <a:pos x="234" y="391"/>
                </a:cxn>
                <a:cxn ang="0">
                  <a:pos x="188" y="439"/>
                </a:cxn>
                <a:cxn ang="0">
                  <a:pos x="138" y="458"/>
                </a:cxn>
                <a:cxn ang="0">
                  <a:pos x="107" y="412"/>
                </a:cxn>
                <a:cxn ang="0">
                  <a:pos x="88" y="402"/>
                </a:cxn>
                <a:cxn ang="0">
                  <a:pos x="25" y="412"/>
                </a:cxn>
                <a:cxn ang="0">
                  <a:pos x="1" y="354"/>
                </a:cxn>
                <a:cxn ang="0">
                  <a:pos x="23" y="333"/>
                </a:cxn>
                <a:cxn ang="0">
                  <a:pos x="40" y="327"/>
                </a:cxn>
                <a:cxn ang="0">
                  <a:pos x="69" y="356"/>
                </a:cxn>
                <a:cxn ang="0">
                  <a:pos x="78" y="321"/>
                </a:cxn>
                <a:cxn ang="0">
                  <a:pos x="140" y="339"/>
                </a:cxn>
                <a:cxn ang="0">
                  <a:pos x="138" y="371"/>
                </a:cxn>
                <a:cxn ang="0">
                  <a:pos x="176" y="323"/>
                </a:cxn>
                <a:cxn ang="0">
                  <a:pos x="213" y="308"/>
                </a:cxn>
                <a:cxn ang="0">
                  <a:pos x="288" y="283"/>
                </a:cxn>
                <a:cxn ang="0">
                  <a:pos x="69" y="123"/>
                </a:cxn>
                <a:cxn ang="0">
                  <a:pos x="157" y="150"/>
                </a:cxn>
                <a:cxn ang="0">
                  <a:pos x="175" y="162"/>
                </a:cxn>
                <a:cxn ang="0">
                  <a:pos x="201" y="177"/>
                </a:cxn>
                <a:cxn ang="0">
                  <a:pos x="186" y="218"/>
                </a:cxn>
                <a:cxn ang="0">
                  <a:pos x="128" y="250"/>
                </a:cxn>
                <a:cxn ang="0">
                  <a:pos x="78" y="250"/>
                </a:cxn>
                <a:cxn ang="0">
                  <a:pos x="21" y="171"/>
                </a:cxn>
                <a:cxn ang="0">
                  <a:pos x="426" y="218"/>
                </a:cxn>
                <a:cxn ang="0">
                  <a:pos x="428" y="283"/>
                </a:cxn>
                <a:cxn ang="0">
                  <a:pos x="424" y="300"/>
                </a:cxn>
                <a:cxn ang="0">
                  <a:pos x="351" y="352"/>
                </a:cxn>
                <a:cxn ang="0">
                  <a:pos x="301" y="387"/>
                </a:cxn>
                <a:cxn ang="0">
                  <a:pos x="250" y="456"/>
                </a:cxn>
                <a:cxn ang="0">
                  <a:pos x="234" y="444"/>
                </a:cxn>
                <a:cxn ang="0">
                  <a:pos x="351" y="271"/>
                </a:cxn>
                <a:cxn ang="0">
                  <a:pos x="315" y="229"/>
                </a:cxn>
                <a:cxn ang="0">
                  <a:pos x="378" y="243"/>
                </a:cxn>
                <a:cxn ang="0">
                  <a:pos x="382" y="221"/>
                </a:cxn>
                <a:cxn ang="0">
                  <a:pos x="319" y="181"/>
                </a:cxn>
                <a:cxn ang="0">
                  <a:pos x="369" y="120"/>
                </a:cxn>
                <a:cxn ang="0">
                  <a:pos x="399" y="154"/>
                </a:cxn>
                <a:cxn ang="0">
                  <a:pos x="426" y="218"/>
                </a:cxn>
                <a:cxn ang="0">
                  <a:pos x="234" y="62"/>
                </a:cxn>
                <a:cxn ang="0">
                  <a:pos x="313" y="56"/>
                </a:cxn>
                <a:cxn ang="0">
                  <a:pos x="317" y="64"/>
                </a:cxn>
                <a:cxn ang="0">
                  <a:pos x="225" y="133"/>
                </a:cxn>
                <a:cxn ang="0">
                  <a:pos x="153" y="125"/>
                </a:cxn>
                <a:cxn ang="0">
                  <a:pos x="155" y="37"/>
                </a:cxn>
                <a:cxn ang="0">
                  <a:pos x="248" y="6"/>
                </a:cxn>
              </a:cxnLst>
              <a:rect l="0" t="0" r="r" b="b"/>
              <a:pathLst>
                <a:path w="430" h="462">
                  <a:moveTo>
                    <a:pt x="286" y="287"/>
                  </a:moveTo>
                  <a:lnTo>
                    <a:pt x="234" y="391"/>
                  </a:lnTo>
                  <a:lnTo>
                    <a:pt x="196" y="402"/>
                  </a:lnTo>
                  <a:lnTo>
                    <a:pt x="188" y="439"/>
                  </a:lnTo>
                  <a:lnTo>
                    <a:pt x="157" y="462"/>
                  </a:lnTo>
                  <a:lnTo>
                    <a:pt x="138" y="458"/>
                  </a:lnTo>
                  <a:lnTo>
                    <a:pt x="142" y="435"/>
                  </a:lnTo>
                  <a:lnTo>
                    <a:pt x="107" y="412"/>
                  </a:lnTo>
                  <a:lnTo>
                    <a:pt x="100" y="408"/>
                  </a:lnTo>
                  <a:lnTo>
                    <a:pt x="88" y="402"/>
                  </a:lnTo>
                  <a:lnTo>
                    <a:pt x="36" y="410"/>
                  </a:lnTo>
                  <a:lnTo>
                    <a:pt x="25" y="412"/>
                  </a:lnTo>
                  <a:lnTo>
                    <a:pt x="11" y="381"/>
                  </a:lnTo>
                  <a:lnTo>
                    <a:pt x="1" y="354"/>
                  </a:lnTo>
                  <a:lnTo>
                    <a:pt x="0" y="344"/>
                  </a:lnTo>
                  <a:lnTo>
                    <a:pt x="23" y="333"/>
                  </a:lnTo>
                  <a:lnTo>
                    <a:pt x="28" y="331"/>
                  </a:lnTo>
                  <a:lnTo>
                    <a:pt x="40" y="327"/>
                  </a:lnTo>
                  <a:lnTo>
                    <a:pt x="46" y="333"/>
                  </a:lnTo>
                  <a:lnTo>
                    <a:pt x="69" y="356"/>
                  </a:lnTo>
                  <a:lnTo>
                    <a:pt x="78" y="323"/>
                  </a:lnTo>
                  <a:lnTo>
                    <a:pt x="78" y="321"/>
                  </a:lnTo>
                  <a:lnTo>
                    <a:pt x="113" y="314"/>
                  </a:lnTo>
                  <a:lnTo>
                    <a:pt x="140" y="339"/>
                  </a:lnTo>
                  <a:lnTo>
                    <a:pt x="146" y="343"/>
                  </a:lnTo>
                  <a:lnTo>
                    <a:pt x="138" y="371"/>
                  </a:lnTo>
                  <a:lnTo>
                    <a:pt x="163" y="375"/>
                  </a:lnTo>
                  <a:lnTo>
                    <a:pt x="176" y="323"/>
                  </a:lnTo>
                  <a:lnTo>
                    <a:pt x="176" y="321"/>
                  </a:lnTo>
                  <a:lnTo>
                    <a:pt x="213" y="308"/>
                  </a:lnTo>
                  <a:lnTo>
                    <a:pt x="257" y="281"/>
                  </a:lnTo>
                  <a:lnTo>
                    <a:pt x="288" y="283"/>
                  </a:lnTo>
                  <a:lnTo>
                    <a:pt x="286" y="287"/>
                  </a:lnTo>
                  <a:close/>
                  <a:moveTo>
                    <a:pt x="69" y="123"/>
                  </a:moveTo>
                  <a:lnTo>
                    <a:pt x="123" y="166"/>
                  </a:lnTo>
                  <a:lnTo>
                    <a:pt x="157" y="150"/>
                  </a:lnTo>
                  <a:lnTo>
                    <a:pt x="173" y="162"/>
                  </a:lnTo>
                  <a:lnTo>
                    <a:pt x="175" y="162"/>
                  </a:lnTo>
                  <a:lnTo>
                    <a:pt x="184" y="164"/>
                  </a:lnTo>
                  <a:lnTo>
                    <a:pt x="201" y="177"/>
                  </a:lnTo>
                  <a:lnTo>
                    <a:pt x="217" y="185"/>
                  </a:lnTo>
                  <a:lnTo>
                    <a:pt x="186" y="218"/>
                  </a:lnTo>
                  <a:lnTo>
                    <a:pt x="159" y="243"/>
                  </a:lnTo>
                  <a:lnTo>
                    <a:pt x="128" y="250"/>
                  </a:lnTo>
                  <a:lnTo>
                    <a:pt x="103" y="254"/>
                  </a:lnTo>
                  <a:lnTo>
                    <a:pt x="78" y="250"/>
                  </a:lnTo>
                  <a:lnTo>
                    <a:pt x="53" y="218"/>
                  </a:lnTo>
                  <a:lnTo>
                    <a:pt x="21" y="171"/>
                  </a:lnTo>
                  <a:lnTo>
                    <a:pt x="69" y="123"/>
                  </a:lnTo>
                  <a:close/>
                  <a:moveTo>
                    <a:pt x="426" y="218"/>
                  </a:moveTo>
                  <a:lnTo>
                    <a:pt x="428" y="262"/>
                  </a:lnTo>
                  <a:lnTo>
                    <a:pt x="428" y="283"/>
                  </a:lnTo>
                  <a:lnTo>
                    <a:pt x="430" y="294"/>
                  </a:lnTo>
                  <a:lnTo>
                    <a:pt x="424" y="300"/>
                  </a:lnTo>
                  <a:lnTo>
                    <a:pt x="376" y="302"/>
                  </a:lnTo>
                  <a:lnTo>
                    <a:pt x="351" y="352"/>
                  </a:lnTo>
                  <a:lnTo>
                    <a:pt x="351" y="354"/>
                  </a:lnTo>
                  <a:lnTo>
                    <a:pt x="301" y="387"/>
                  </a:lnTo>
                  <a:lnTo>
                    <a:pt x="292" y="429"/>
                  </a:lnTo>
                  <a:lnTo>
                    <a:pt x="250" y="456"/>
                  </a:lnTo>
                  <a:lnTo>
                    <a:pt x="230" y="452"/>
                  </a:lnTo>
                  <a:lnTo>
                    <a:pt x="234" y="444"/>
                  </a:lnTo>
                  <a:lnTo>
                    <a:pt x="340" y="289"/>
                  </a:lnTo>
                  <a:lnTo>
                    <a:pt x="351" y="271"/>
                  </a:lnTo>
                  <a:lnTo>
                    <a:pt x="349" y="269"/>
                  </a:lnTo>
                  <a:lnTo>
                    <a:pt x="315" y="229"/>
                  </a:lnTo>
                  <a:lnTo>
                    <a:pt x="330" y="221"/>
                  </a:lnTo>
                  <a:lnTo>
                    <a:pt x="378" y="243"/>
                  </a:lnTo>
                  <a:lnTo>
                    <a:pt x="392" y="225"/>
                  </a:lnTo>
                  <a:lnTo>
                    <a:pt x="382" y="221"/>
                  </a:lnTo>
                  <a:lnTo>
                    <a:pt x="376" y="218"/>
                  </a:lnTo>
                  <a:lnTo>
                    <a:pt x="319" y="181"/>
                  </a:lnTo>
                  <a:lnTo>
                    <a:pt x="326" y="150"/>
                  </a:lnTo>
                  <a:lnTo>
                    <a:pt x="369" y="120"/>
                  </a:lnTo>
                  <a:lnTo>
                    <a:pt x="394" y="148"/>
                  </a:lnTo>
                  <a:lnTo>
                    <a:pt x="399" y="154"/>
                  </a:lnTo>
                  <a:lnTo>
                    <a:pt x="424" y="191"/>
                  </a:lnTo>
                  <a:lnTo>
                    <a:pt x="426" y="218"/>
                  </a:lnTo>
                  <a:close/>
                  <a:moveTo>
                    <a:pt x="246" y="18"/>
                  </a:moveTo>
                  <a:lnTo>
                    <a:pt x="234" y="62"/>
                  </a:lnTo>
                  <a:lnTo>
                    <a:pt x="290" y="29"/>
                  </a:lnTo>
                  <a:lnTo>
                    <a:pt x="313" y="56"/>
                  </a:lnTo>
                  <a:lnTo>
                    <a:pt x="313" y="58"/>
                  </a:lnTo>
                  <a:lnTo>
                    <a:pt x="317" y="64"/>
                  </a:lnTo>
                  <a:lnTo>
                    <a:pt x="261" y="106"/>
                  </a:lnTo>
                  <a:lnTo>
                    <a:pt x="225" y="133"/>
                  </a:lnTo>
                  <a:lnTo>
                    <a:pt x="200" y="131"/>
                  </a:lnTo>
                  <a:lnTo>
                    <a:pt x="153" y="125"/>
                  </a:lnTo>
                  <a:lnTo>
                    <a:pt x="109" y="58"/>
                  </a:lnTo>
                  <a:lnTo>
                    <a:pt x="155" y="37"/>
                  </a:lnTo>
                  <a:lnTo>
                    <a:pt x="234" y="0"/>
                  </a:lnTo>
                  <a:lnTo>
                    <a:pt x="248" y="6"/>
                  </a:lnTo>
                  <a:lnTo>
                    <a:pt x="246" y="18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8" name="Freeform 374"/>
            <p:cNvSpPr>
              <a:spLocks noEditPoints="1"/>
            </p:cNvSpPr>
            <p:nvPr/>
          </p:nvSpPr>
          <p:spPr bwMode="auto">
            <a:xfrm>
              <a:off x="893" y="4069"/>
              <a:ext cx="281" cy="255"/>
            </a:xfrm>
            <a:custGeom>
              <a:avLst/>
              <a:gdLst/>
              <a:ahLst/>
              <a:cxnLst>
                <a:cxn ang="0">
                  <a:pos x="37" y="115"/>
                </a:cxn>
                <a:cxn ang="0">
                  <a:pos x="0" y="117"/>
                </a:cxn>
                <a:cxn ang="0">
                  <a:pos x="0" y="96"/>
                </a:cxn>
                <a:cxn ang="0">
                  <a:pos x="19" y="63"/>
                </a:cxn>
                <a:cxn ang="0">
                  <a:pos x="35" y="58"/>
                </a:cxn>
                <a:cxn ang="0">
                  <a:pos x="44" y="61"/>
                </a:cxn>
                <a:cxn ang="0">
                  <a:pos x="42" y="79"/>
                </a:cxn>
                <a:cxn ang="0">
                  <a:pos x="37" y="90"/>
                </a:cxn>
                <a:cxn ang="0">
                  <a:pos x="60" y="96"/>
                </a:cxn>
                <a:cxn ang="0">
                  <a:pos x="37" y="115"/>
                </a:cxn>
                <a:cxn ang="0">
                  <a:pos x="256" y="107"/>
                </a:cxn>
                <a:cxn ang="0">
                  <a:pos x="227" y="107"/>
                </a:cxn>
                <a:cxn ang="0">
                  <a:pos x="213" y="98"/>
                </a:cxn>
                <a:cxn ang="0">
                  <a:pos x="221" y="73"/>
                </a:cxn>
                <a:cxn ang="0">
                  <a:pos x="212" y="50"/>
                </a:cxn>
                <a:cxn ang="0">
                  <a:pos x="235" y="44"/>
                </a:cxn>
                <a:cxn ang="0">
                  <a:pos x="256" y="58"/>
                </a:cxn>
                <a:cxn ang="0">
                  <a:pos x="248" y="69"/>
                </a:cxn>
                <a:cxn ang="0">
                  <a:pos x="262" y="71"/>
                </a:cxn>
                <a:cxn ang="0">
                  <a:pos x="271" y="75"/>
                </a:cxn>
                <a:cxn ang="0">
                  <a:pos x="273" y="77"/>
                </a:cxn>
                <a:cxn ang="0">
                  <a:pos x="281" y="96"/>
                </a:cxn>
                <a:cxn ang="0">
                  <a:pos x="271" y="100"/>
                </a:cxn>
                <a:cxn ang="0">
                  <a:pos x="256" y="107"/>
                </a:cxn>
                <a:cxn ang="0">
                  <a:pos x="156" y="0"/>
                </a:cxn>
                <a:cxn ang="0">
                  <a:pos x="179" y="86"/>
                </a:cxn>
                <a:cxn ang="0">
                  <a:pos x="140" y="121"/>
                </a:cxn>
                <a:cxn ang="0">
                  <a:pos x="144" y="131"/>
                </a:cxn>
                <a:cxn ang="0">
                  <a:pos x="146" y="134"/>
                </a:cxn>
                <a:cxn ang="0">
                  <a:pos x="162" y="127"/>
                </a:cxn>
                <a:cxn ang="0">
                  <a:pos x="171" y="121"/>
                </a:cxn>
                <a:cxn ang="0">
                  <a:pos x="173" y="123"/>
                </a:cxn>
                <a:cxn ang="0">
                  <a:pos x="185" y="175"/>
                </a:cxn>
                <a:cxn ang="0">
                  <a:pos x="181" y="175"/>
                </a:cxn>
                <a:cxn ang="0">
                  <a:pos x="154" y="192"/>
                </a:cxn>
                <a:cxn ang="0">
                  <a:pos x="112" y="223"/>
                </a:cxn>
                <a:cxn ang="0">
                  <a:pos x="12" y="255"/>
                </a:cxn>
                <a:cxn ang="0">
                  <a:pos x="10" y="248"/>
                </a:cxn>
                <a:cxn ang="0">
                  <a:pos x="19" y="227"/>
                </a:cxn>
                <a:cxn ang="0">
                  <a:pos x="71" y="204"/>
                </a:cxn>
                <a:cxn ang="0">
                  <a:pos x="71" y="184"/>
                </a:cxn>
                <a:cxn ang="0">
                  <a:pos x="33" y="184"/>
                </a:cxn>
                <a:cxn ang="0">
                  <a:pos x="33" y="163"/>
                </a:cxn>
                <a:cxn ang="0">
                  <a:pos x="87" y="146"/>
                </a:cxn>
                <a:cxn ang="0">
                  <a:pos x="129" y="71"/>
                </a:cxn>
                <a:cxn ang="0">
                  <a:pos x="90" y="81"/>
                </a:cxn>
                <a:cxn ang="0">
                  <a:pos x="92" y="38"/>
                </a:cxn>
                <a:cxn ang="0">
                  <a:pos x="156" y="0"/>
                </a:cxn>
              </a:cxnLst>
              <a:rect l="0" t="0" r="r" b="b"/>
              <a:pathLst>
                <a:path w="281" h="255">
                  <a:moveTo>
                    <a:pt x="37" y="115"/>
                  </a:moveTo>
                  <a:lnTo>
                    <a:pt x="0" y="117"/>
                  </a:lnTo>
                  <a:lnTo>
                    <a:pt x="0" y="96"/>
                  </a:lnTo>
                  <a:lnTo>
                    <a:pt x="19" y="63"/>
                  </a:lnTo>
                  <a:lnTo>
                    <a:pt x="35" y="58"/>
                  </a:lnTo>
                  <a:lnTo>
                    <a:pt x="44" y="61"/>
                  </a:lnTo>
                  <a:lnTo>
                    <a:pt x="42" y="79"/>
                  </a:lnTo>
                  <a:lnTo>
                    <a:pt x="37" y="90"/>
                  </a:lnTo>
                  <a:lnTo>
                    <a:pt x="60" y="96"/>
                  </a:lnTo>
                  <a:lnTo>
                    <a:pt x="37" y="115"/>
                  </a:lnTo>
                  <a:close/>
                  <a:moveTo>
                    <a:pt x="256" y="107"/>
                  </a:moveTo>
                  <a:lnTo>
                    <a:pt x="227" y="107"/>
                  </a:lnTo>
                  <a:lnTo>
                    <a:pt x="213" y="98"/>
                  </a:lnTo>
                  <a:lnTo>
                    <a:pt x="221" y="73"/>
                  </a:lnTo>
                  <a:lnTo>
                    <a:pt x="212" y="50"/>
                  </a:lnTo>
                  <a:lnTo>
                    <a:pt x="235" y="44"/>
                  </a:lnTo>
                  <a:lnTo>
                    <a:pt x="256" y="58"/>
                  </a:lnTo>
                  <a:lnTo>
                    <a:pt x="248" y="69"/>
                  </a:lnTo>
                  <a:lnTo>
                    <a:pt x="262" y="71"/>
                  </a:lnTo>
                  <a:lnTo>
                    <a:pt x="271" y="75"/>
                  </a:lnTo>
                  <a:lnTo>
                    <a:pt x="273" y="77"/>
                  </a:lnTo>
                  <a:lnTo>
                    <a:pt x="281" y="96"/>
                  </a:lnTo>
                  <a:lnTo>
                    <a:pt x="271" y="100"/>
                  </a:lnTo>
                  <a:lnTo>
                    <a:pt x="256" y="107"/>
                  </a:lnTo>
                  <a:close/>
                  <a:moveTo>
                    <a:pt x="156" y="0"/>
                  </a:moveTo>
                  <a:lnTo>
                    <a:pt x="179" y="86"/>
                  </a:lnTo>
                  <a:lnTo>
                    <a:pt x="140" y="121"/>
                  </a:lnTo>
                  <a:lnTo>
                    <a:pt x="144" y="131"/>
                  </a:lnTo>
                  <a:lnTo>
                    <a:pt x="146" y="134"/>
                  </a:lnTo>
                  <a:lnTo>
                    <a:pt x="162" y="127"/>
                  </a:lnTo>
                  <a:lnTo>
                    <a:pt x="171" y="121"/>
                  </a:lnTo>
                  <a:lnTo>
                    <a:pt x="173" y="123"/>
                  </a:lnTo>
                  <a:lnTo>
                    <a:pt x="185" y="175"/>
                  </a:lnTo>
                  <a:lnTo>
                    <a:pt x="181" y="175"/>
                  </a:lnTo>
                  <a:lnTo>
                    <a:pt x="154" y="192"/>
                  </a:lnTo>
                  <a:lnTo>
                    <a:pt x="112" y="223"/>
                  </a:lnTo>
                  <a:lnTo>
                    <a:pt x="12" y="255"/>
                  </a:lnTo>
                  <a:lnTo>
                    <a:pt x="10" y="248"/>
                  </a:lnTo>
                  <a:lnTo>
                    <a:pt x="19" y="227"/>
                  </a:lnTo>
                  <a:lnTo>
                    <a:pt x="71" y="204"/>
                  </a:lnTo>
                  <a:lnTo>
                    <a:pt x="71" y="184"/>
                  </a:lnTo>
                  <a:lnTo>
                    <a:pt x="33" y="184"/>
                  </a:lnTo>
                  <a:lnTo>
                    <a:pt x="33" y="163"/>
                  </a:lnTo>
                  <a:lnTo>
                    <a:pt x="87" y="146"/>
                  </a:lnTo>
                  <a:lnTo>
                    <a:pt x="129" y="71"/>
                  </a:lnTo>
                  <a:lnTo>
                    <a:pt x="90" y="81"/>
                  </a:lnTo>
                  <a:lnTo>
                    <a:pt x="92" y="38"/>
                  </a:lnTo>
                  <a:lnTo>
                    <a:pt x="156" y="0"/>
                  </a:lnTo>
                  <a:close/>
                </a:path>
              </a:pathLst>
            </a:custGeom>
            <a:solidFill>
              <a:srgbClr val="DBD4E9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399" name="Freeform 375"/>
            <p:cNvSpPr>
              <a:spLocks/>
            </p:cNvSpPr>
            <p:nvPr/>
          </p:nvSpPr>
          <p:spPr bwMode="auto">
            <a:xfrm>
              <a:off x="2039" y="656"/>
              <a:ext cx="240" cy="296"/>
            </a:xfrm>
            <a:custGeom>
              <a:avLst/>
              <a:gdLst/>
              <a:ahLst/>
              <a:cxnLst>
                <a:cxn ang="0">
                  <a:pos x="171" y="75"/>
                </a:cxn>
                <a:cxn ang="0">
                  <a:pos x="190" y="80"/>
                </a:cxn>
                <a:cxn ang="0">
                  <a:pos x="213" y="84"/>
                </a:cxn>
                <a:cxn ang="0">
                  <a:pos x="227" y="88"/>
                </a:cxn>
                <a:cxn ang="0">
                  <a:pos x="240" y="136"/>
                </a:cxn>
                <a:cxn ang="0">
                  <a:pos x="219" y="128"/>
                </a:cxn>
                <a:cxn ang="0">
                  <a:pos x="217" y="155"/>
                </a:cxn>
                <a:cxn ang="0">
                  <a:pos x="213" y="207"/>
                </a:cxn>
                <a:cxn ang="0">
                  <a:pos x="202" y="215"/>
                </a:cxn>
                <a:cxn ang="0">
                  <a:pos x="138" y="219"/>
                </a:cxn>
                <a:cxn ang="0">
                  <a:pos x="135" y="234"/>
                </a:cxn>
                <a:cxn ang="0">
                  <a:pos x="129" y="263"/>
                </a:cxn>
                <a:cxn ang="0">
                  <a:pos x="79" y="282"/>
                </a:cxn>
                <a:cxn ang="0">
                  <a:pos x="46" y="296"/>
                </a:cxn>
                <a:cxn ang="0">
                  <a:pos x="0" y="182"/>
                </a:cxn>
                <a:cxn ang="0">
                  <a:pos x="77" y="132"/>
                </a:cxn>
                <a:cxn ang="0">
                  <a:pos x="36" y="86"/>
                </a:cxn>
                <a:cxn ang="0">
                  <a:pos x="85" y="38"/>
                </a:cxn>
                <a:cxn ang="0">
                  <a:pos x="104" y="76"/>
                </a:cxn>
                <a:cxn ang="0">
                  <a:pos x="129" y="0"/>
                </a:cxn>
                <a:cxn ang="0">
                  <a:pos x="152" y="9"/>
                </a:cxn>
                <a:cxn ang="0">
                  <a:pos x="138" y="86"/>
                </a:cxn>
                <a:cxn ang="0">
                  <a:pos x="171" y="75"/>
                </a:cxn>
              </a:cxnLst>
              <a:rect l="0" t="0" r="r" b="b"/>
              <a:pathLst>
                <a:path w="240" h="296">
                  <a:moveTo>
                    <a:pt x="171" y="75"/>
                  </a:moveTo>
                  <a:lnTo>
                    <a:pt x="190" y="80"/>
                  </a:lnTo>
                  <a:lnTo>
                    <a:pt x="213" y="84"/>
                  </a:lnTo>
                  <a:lnTo>
                    <a:pt x="227" y="88"/>
                  </a:lnTo>
                  <a:lnTo>
                    <a:pt x="240" y="136"/>
                  </a:lnTo>
                  <a:lnTo>
                    <a:pt x="219" y="128"/>
                  </a:lnTo>
                  <a:lnTo>
                    <a:pt x="217" y="155"/>
                  </a:lnTo>
                  <a:lnTo>
                    <a:pt x="213" y="207"/>
                  </a:lnTo>
                  <a:lnTo>
                    <a:pt x="202" y="215"/>
                  </a:lnTo>
                  <a:lnTo>
                    <a:pt x="138" y="219"/>
                  </a:lnTo>
                  <a:lnTo>
                    <a:pt x="135" y="234"/>
                  </a:lnTo>
                  <a:lnTo>
                    <a:pt x="129" y="263"/>
                  </a:lnTo>
                  <a:lnTo>
                    <a:pt x="79" y="282"/>
                  </a:lnTo>
                  <a:lnTo>
                    <a:pt x="46" y="296"/>
                  </a:lnTo>
                  <a:lnTo>
                    <a:pt x="0" y="182"/>
                  </a:lnTo>
                  <a:lnTo>
                    <a:pt x="77" y="132"/>
                  </a:lnTo>
                  <a:lnTo>
                    <a:pt x="36" y="86"/>
                  </a:lnTo>
                  <a:lnTo>
                    <a:pt x="85" y="38"/>
                  </a:lnTo>
                  <a:lnTo>
                    <a:pt x="104" y="76"/>
                  </a:lnTo>
                  <a:lnTo>
                    <a:pt x="129" y="0"/>
                  </a:lnTo>
                  <a:lnTo>
                    <a:pt x="152" y="9"/>
                  </a:lnTo>
                  <a:lnTo>
                    <a:pt x="138" y="86"/>
                  </a:lnTo>
                  <a:lnTo>
                    <a:pt x="171" y="75"/>
                  </a:lnTo>
                  <a:close/>
                </a:path>
              </a:pathLst>
            </a:custGeom>
            <a:solidFill>
              <a:srgbClr val="FFE0A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0" name="Freeform 376"/>
            <p:cNvSpPr>
              <a:spLocks/>
            </p:cNvSpPr>
            <p:nvPr/>
          </p:nvSpPr>
          <p:spPr bwMode="auto">
            <a:xfrm>
              <a:off x="2366" y="2466"/>
              <a:ext cx="698" cy="571"/>
            </a:xfrm>
            <a:custGeom>
              <a:avLst/>
              <a:gdLst/>
              <a:ahLst/>
              <a:cxnLst>
                <a:cxn ang="0">
                  <a:pos x="677" y="281"/>
                </a:cxn>
                <a:cxn ang="0">
                  <a:pos x="696" y="354"/>
                </a:cxn>
                <a:cxn ang="0">
                  <a:pos x="696" y="381"/>
                </a:cxn>
                <a:cxn ang="0">
                  <a:pos x="694" y="457"/>
                </a:cxn>
                <a:cxn ang="0">
                  <a:pos x="694" y="498"/>
                </a:cxn>
                <a:cxn ang="0">
                  <a:pos x="682" y="540"/>
                </a:cxn>
                <a:cxn ang="0">
                  <a:pos x="654" y="567"/>
                </a:cxn>
                <a:cxn ang="0">
                  <a:pos x="534" y="550"/>
                </a:cxn>
                <a:cxn ang="0">
                  <a:pos x="490" y="529"/>
                </a:cxn>
                <a:cxn ang="0">
                  <a:pos x="477" y="515"/>
                </a:cxn>
                <a:cxn ang="0">
                  <a:pos x="415" y="461"/>
                </a:cxn>
                <a:cxn ang="0">
                  <a:pos x="323" y="390"/>
                </a:cxn>
                <a:cxn ang="0">
                  <a:pos x="281" y="336"/>
                </a:cxn>
                <a:cxn ang="0">
                  <a:pos x="232" y="331"/>
                </a:cxn>
                <a:cxn ang="0">
                  <a:pos x="213" y="346"/>
                </a:cxn>
                <a:cxn ang="0">
                  <a:pos x="179" y="304"/>
                </a:cxn>
                <a:cxn ang="0">
                  <a:pos x="188" y="277"/>
                </a:cxn>
                <a:cxn ang="0">
                  <a:pos x="182" y="267"/>
                </a:cxn>
                <a:cxn ang="0">
                  <a:pos x="142" y="254"/>
                </a:cxn>
                <a:cxn ang="0">
                  <a:pos x="69" y="258"/>
                </a:cxn>
                <a:cxn ang="0">
                  <a:pos x="65" y="221"/>
                </a:cxn>
                <a:cxn ang="0">
                  <a:pos x="61" y="177"/>
                </a:cxn>
                <a:cxn ang="0">
                  <a:pos x="9" y="179"/>
                </a:cxn>
                <a:cxn ang="0">
                  <a:pos x="4" y="158"/>
                </a:cxn>
                <a:cxn ang="0">
                  <a:pos x="54" y="110"/>
                </a:cxn>
                <a:cxn ang="0">
                  <a:pos x="63" y="104"/>
                </a:cxn>
                <a:cxn ang="0">
                  <a:pos x="65" y="60"/>
                </a:cxn>
                <a:cxn ang="0">
                  <a:pos x="84" y="29"/>
                </a:cxn>
                <a:cxn ang="0">
                  <a:pos x="92" y="15"/>
                </a:cxn>
                <a:cxn ang="0">
                  <a:pos x="136" y="15"/>
                </a:cxn>
                <a:cxn ang="0">
                  <a:pos x="194" y="12"/>
                </a:cxn>
                <a:cxn ang="0">
                  <a:pos x="231" y="77"/>
                </a:cxn>
                <a:cxn ang="0">
                  <a:pos x="219" y="119"/>
                </a:cxn>
                <a:cxn ang="0">
                  <a:pos x="269" y="142"/>
                </a:cxn>
                <a:cxn ang="0">
                  <a:pos x="279" y="177"/>
                </a:cxn>
                <a:cxn ang="0">
                  <a:pos x="271" y="248"/>
                </a:cxn>
                <a:cxn ang="0">
                  <a:pos x="323" y="227"/>
                </a:cxn>
                <a:cxn ang="0">
                  <a:pos x="377" y="181"/>
                </a:cxn>
                <a:cxn ang="0">
                  <a:pos x="406" y="221"/>
                </a:cxn>
                <a:cxn ang="0">
                  <a:pos x="600" y="240"/>
                </a:cxn>
                <a:cxn ang="0">
                  <a:pos x="657" y="246"/>
                </a:cxn>
              </a:cxnLst>
              <a:rect l="0" t="0" r="r" b="b"/>
              <a:pathLst>
                <a:path w="698" h="571">
                  <a:moveTo>
                    <a:pt x="657" y="246"/>
                  </a:moveTo>
                  <a:lnTo>
                    <a:pt x="677" y="281"/>
                  </a:lnTo>
                  <a:lnTo>
                    <a:pt x="698" y="319"/>
                  </a:lnTo>
                  <a:lnTo>
                    <a:pt x="696" y="354"/>
                  </a:lnTo>
                  <a:lnTo>
                    <a:pt x="696" y="361"/>
                  </a:lnTo>
                  <a:lnTo>
                    <a:pt x="696" y="381"/>
                  </a:lnTo>
                  <a:lnTo>
                    <a:pt x="694" y="446"/>
                  </a:lnTo>
                  <a:lnTo>
                    <a:pt x="694" y="457"/>
                  </a:lnTo>
                  <a:lnTo>
                    <a:pt x="694" y="480"/>
                  </a:lnTo>
                  <a:lnTo>
                    <a:pt x="694" y="498"/>
                  </a:lnTo>
                  <a:lnTo>
                    <a:pt x="694" y="529"/>
                  </a:lnTo>
                  <a:lnTo>
                    <a:pt x="682" y="540"/>
                  </a:lnTo>
                  <a:lnTo>
                    <a:pt x="682" y="542"/>
                  </a:lnTo>
                  <a:lnTo>
                    <a:pt x="654" y="567"/>
                  </a:lnTo>
                  <a:lnTo>
                    <a:pt x="580" y="571"/>
                  </a:lnTo>
                  <a:lnTo>
                    <a:pt x="534" y="550"/>
                  </a:lnTo>
                  <a:lnTo>
                    <a:pt x="521" y="544"/>
                  </a:lnTo>
                  <a:lnTo>
                    <a:pt x="490" y="529"/>
                  </a:lnTo>
                  <a:lnTo>
                    <a:pt x="484" y="523"/>
                  </a:lnTo>
                  <a:lnTo>
                    <a:pt x="477" y="515"/>
                  </a:lnTo>
                  <a:lnTo>
                    <a:pt x="421" y="467"/>
                  </a:lnTo>
                  <a:lnTo>
                    <a:pt x="415" y="461"/>
                  </a:lnTo>
                  <a:lnTo>
                    <a:pt x="327" y="421"/>
                  </a:lnTo>
                  <a:lnTo>
                    <a:pt x="323" y="390"/>
                  </a:lnTo>
                  <a:lnTo>
                    <a:pt x="290" y="346"/>
                  </a:lnTo>
                  <a:lnTo>
                    <a:pt x="281" y="336"/>
                  </a:lnTo>
                  <a:lnTo>
                    <a:pt x="238" y="329"/>
                  </a:lnTo>
                  <a:lnTo>
                    <a:pt x="232" y="331"/>
                  </a:lnTo>
                  <a:lnTo>
                    <a:pt x="219" y="340"/>
                  </a:lnTo>
                  <a:lnTo>
                    <a:pt x="213" y="346"/>
                  </a:lnTo>
                  <a:lnTo>
                    <a:pt x="192" y="321"/>
                  </a:lnTo>
                  <a:lnTo>
                    <a:pt x="179" y="304"/>
                  </a:lnTo>
                  <a:lnTo>
                    <a:pt x="186" y="284"/>
                  </a:lnTo>
                  <a:lnTo>
                    <a:pt x="188" y="277"/>
                  </a:lnTo>
                  <a:lnTo>
                    <a:pt x="196" y="259"/>
                  </a:lnTo>
                  <a:lnTo>
                    <a:pt x="182" y="267"/>
                  </a:lnTo>
                  <a:lnTo>
                    <a:pt x="132" y="288"/>
                  </a:lnTo>
                  <a:lnTo>
                    <a:pt x="142" y="254"/>
                  </a:lnTo>
                  <a:lnTo>
                    <a:pt x="84" y="256"/>
                  </a:lnTo>
                  <a:lnTo>
                    <a:pt x="69" y="258"/>
                  </a:lnTo>
                  <a:lnTo>
                    <a:pt x="13" y="242"/>
                  </a:lnTo>
                  <a:lnTo>
                    <a:pt x="65" y="221"/>
                  </a:lnTo>
                  <a:lnTo>
                    <a:pt x="69" y="219"/>
                  </a:lnTo>
                  <a:lnTo>
                    <a:pt x="61" y="177"/>
                  </a:lnTo>
                  <a:lnTo>
                    <a:pt x="13" y="186"/>
                  </a:lnTo>
                  <a:lnTo>
                    <a:pt x="9" y="179"/>
                  </a:lnTo>
                  <a:lnTo>
                    <a:pt x="8" y="169"/>
                  </a:lnTo>
                  <a:lnTo>
                    <a:pt x="4" y="158"/>
                  </a:lnTo>
                  <a:lnTo>
                    <a:pt x="0" y="144"/>
                  </a:lnTo>
                  <a:lnTo>
                    <a:pt x="54" y="110"/>
                  </a:lnTo>
                  <a:lnTo>
                    <a:pt x="63" y="106"/>
                  </a:lnTo>
                  <a:lnTo>
                    <a:pt x="63" y="104"/>
                  </a:lnTo>
                  <a:lnTo>
                    <a:pt x="67" y="104"/>
                  </a:lnTo>
                  <a:lnTo>
                    <a:pt x="65" y="60"/>
                  </a:lnTo>
                  <a:lnTo>
                    <a:pt x="88" y="50"/>
                  </a:lnTo>
                  <a:lnTo>
                    <a:pt x="84" y="29"/>
                  </a:lnTo>
                  <a:lnTo>
                    <a:pt x="83" y="19"/>
                  </a:lnTo>
                  <a:lnTo>
                    <a:pt x="92" y="15"/>
                  </a:lnTo>
                  <a:lnTo>
                    <a:pt x="123" y="0"/>
                  </a:lnTo>
                  <a:lnTo>
                    <a:pt x="136" y="15"/>
                  </a:lnTo>
                  <a:lnTo>
                    <a:pt x="161" y="13"/>
                  </a:lnTo>
                  <a:lnTo>
                    <a:pt x="194" y="12"/>
                  </a:lnTo>
                  <a:lnTo>
                    <a:pt x="202" y="25"/>
                  </a:lnTo>
                  <a:lnTo>
                    <a:pt x="231" y="77"/>
                  </a:lnTo>
                  <a:lnTo>
                    <a:pt x="221" y="110"/>
                  </a:lnTo>
                  <a:lnTo>
                    <a:pt x="219" y="119"/>
                  </a:lnTo>
                  <a:lnTo>
                    <a:pt x="227" y="123"/>
                  </a:lnTo>
                  <a:lnTo>
                    <a:pt x="269" y="142"/>
                  </a:lnTo>
                  <a:lnTo>
                    <a:pt x="277" y="148"/>
                  </a:lnTo>
                  <a:lnTo>
                    <a:pt x="279" y="177"/>
                  </a:lnTo>
                  <a:lnTo>
                    <a:pt x="281" y="208"/>
                  </a:lnTo>
                  <a:lnTo>
                    <a:pt x="271" y="248"/>
                  </a:lnTo>
                  <a:lnTo>
                    <a:pt x="284" y="259"/>
                  </a:lnTo>
                  <a:lnTo>
                    <a:pt x="323" y="227"/>
                  </a:lnTo>
                  <a:lnTo>
                    <a:pt x="338" y="215"/>
                  </a:lnTo>
                  <a:lnTo>
                    <a:pt x="377" y="181"/>
                  </a:lnTo>
                  <a:lnTo>
                    <a:pt x="400" y="186"/>
                  </a:lnTo>
                  <a:lnTo>
                    <a:pt x="406" y="221"/>
                  </a:lnTo>
                  <a:lnTo>
                    <a:pt x="448" y="225"/>
                  </a:lnTo>
                  <a:lnTo>
                    <a:pt x="600" y="240"/>
                  </a:lnTo>
                  <a:lnTo>
                    <a:pt x="604" y="240"/>
                  </a:lnTo>
                  <a:lnTo>
                    <a:pt x="657" y="246"/>
                  </a:lnTo>
                  <a:close/>
                </a:path>
              </a:pathLst>
            </a:custGeom>
            <a:solidFill>
              <a:srgbClr val="D4E5F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1" name="Freeform 377"/>
            <p:cNvSpPr>
              <a:spLocks noEditPoints="1"/>
            </p:cNvSpPr>
            <p:nvPr/>
          </p:nvSpPr>
          <p:spPr bwMode="auto">
            <a:xfrm>
              <a:off x="2547" y="0"/>
              <a:ext cx="346" cy="738"/>
            </a:xfrm>
            <a:custGeom>
              <a:avLst/>
              <a:gdLst/>
              <a:ahLst/>
              <a:cxnLst>
                <a:cxn ang="0">
                  <a:pos x="140" y="469"/>
                </a:cxn>
                <a:cxn ang="0">
                  <a:pos x="161" y="488"/>
                </a:cxn>
                <a:cxn ang="0">
                  <a:pos x="176" y="484"/>
                </a:cxn>
                <a:cxn ang="0">
                  <a:pos x="201" y="475"/>
                </a:cxn>
                <a:cxn ang="0">
                  <a:pos x="209" y="484"/>
                </a:cxn>
                <a:cxn ang="0">
                  <a:pos x="201" y="552"/>
                </a:cxn>
                <a:cxn ang="0">
                  <a:pos x="207" y="575"/>
                </a:cxn>
                <a:cxn ang="0">
                  <a:pos x="192" y="665"/>
                </a:cxn>
                <a:cxn ang="0">
                  <a:pos x="178" y="663"/>
                </a:cxn>
                <a:cxn ang="0">
                  <a:pos x="159" y="675"/>
                </a:cxn>
                <a:cxn ang="0">
                  <a:pos x="176" y="698"/>
                </a:cxn>
                <a:cxn ang="0">
                  <a:pos x="180" y="702"/>
                </a:cxn>
                <a:cxn ang="0">
                  <a:pos x="159" y="736"/>
                </a:cxn>
                <a:cxn ang="0">
                  <a:pos x="157" y="738"/>
                </a:cxn>
                <a:cxn ang="0">
                  <a:pos x="140" y="731"/>
                </a:cxn>
                <a:cxn ang="0">
                  <a:pos x="140" y="721"/>
                </a:cxn>
                <a:cxn ang="0">
                  <a:pos x="140" y="709"/>
                </a:cxn>
                <a:cxn ang="0">
                  <a:pos x="138" y="692"/>
                </a:cxn>
                <a:cxn ang="0">
                  <a:pos x="128" y="675"/>
                </a:cxn>
                <a:cxn ang="0">
                  <a:pos x="125" y="673"/>
                </a:cxn>
                <a:cxn ang="0">
                  <a:pos x="123" y="671"/>
                </a:cxn>
                <a:cxn ang="0">
                  <a:pos x="88" y="652"/>
                </a:cxn>
                <a:cxn ang="0">
                  <a:pos x="94" y="648"/>
                </a:cxn>
                <a:cxn ang="0">
                  <a:pos x="61" y="619"/>
                </a:cxn>
                <a:cxn ang="0">
                  <a:pos x="76" y="567"/>
                </a:cxn>
                <a:cxn ang="0">
                  <a:pos x="96" y="508"/>
                </a:cxn>
                <a:cxn ang="0">
                  <a:pos x="101" y="492"/>
                </a:cxn>
                <a:cxn ang="0">
                  <a:pos x="111" y="486"/>
                </a:cxn>
                <a:cxn ang="0">
                  <a:pos x="140" y="469"/>
                </a:cxn>
                <a:cxn ang="0">
                  <a:pos x="69" y="531"/>
                </a:cxn>
                <a:cxn ang="0">
                  <a:pos x="28" y="596"/>
                </a:cxn>
                <a:cxn ang="0">
                  <a:pos x="17" y="583"/>
                </a:cxn>
                <a:cxn ang="0">
                  <a:pos x="0" y="561"/>
                </a:cxn>
                <a:cxn ang="0">
                  <a:pos x="5" y="540"/>
                </a:cxn>
                <a:cxn ang="0">
                  <a:pos x="9" y="527"/>
                </a:cxn>
                <a:cxn ang="0">
                  <a:pos x="5" y="483"/>
                </a:cxn>
                <a:cxn ang="0">
                  <a:pos x="3" y="458"/>
                </a:cxn>
                <a:cxn ang="0">
                  <a:pos x="17" y="404"/>
                </a:cxn>
                <a:cxn ang="0">
                  <a:pos x="40" y="365"/>
                </a:cxn>
                <a:cxn ang="0">
                  <a:pos x="44" y="352"/>
                </a:cxn>
                <a:cxn ang="0">
                  <a:pos x="50" y="333"/>
                </a:cxn>
                <a:cxn ang="0">
                  <a:pos x="61" y="298"/>
                </a:cxn>
                <a:cxn ang="0">
                  <a:pos x="75" y="285"/>
                </a:cxn>
                <a:cxn ang="0">
                  <a:pos x="78" y="279"/>
                </a:cxn>
                <a:cxn ang="0">
                  <a:pos x="100" y="254"/>
                </a:cxn>
                <a:cxn ang="0">
                  <a:pos x="150" y="237"/>
                </a:cxn>
                <a:cxn ang="0">
                  <a:pos x="180" y="208"/>
                </a:cxn>
                <a:cxn ang="0">
                  <a:pos x="201" y="156"/>
                </a:cxn>
                <a:cxn ang="0">
                  <a:pos x="194" y="106"/>
                </a:cxn>
                <a:cxn ang="0">
                  <a:pos x="217" y="77"/>
                </a:cxn>
                <a:cxn ang="0">
                  <a:pos x="321" y="0"/>
                </a:cxn>
                <a:cxn ang="0">
                  <a:pos x="325" y="0"/>
                </a:cxn>
                <a:cxn ang="0">
                  <a:pos x="344" y="48"/>
                </a:cxn>
                <a:cxn ang="0">
                  <a:pos x="346" y="81"/>
                </a:cxn>
                <a:cxn ang="0">
                  <a:pos x="319" y="104"/>
                </a:cxn>
                <a:cxn ang="0">
                  <a:pos x="303" y="177"/>
                </a:cxn>
                <a:cxn ang="0">
                  <a:pos x="309" y="212"/>
                </a:cxn>
                <a:cxn ang="0">
                  <a:pos x="228" y="323"/>
                </a:cxn>
                <a:cxn ang="0">
                  <a:pos x="201" y="396"/>
                </a:cxn>
                <a:cxn ang="0">
                  <a:pos x="121" y="460"/>
                </a:cxn>
                <a:cxn ang="0">
                  <a:pos x="100" y="461"/>
                </a:cxn>
                <a:cxn ang="0">
                  <a:pos x="80" y="461"/>
                </a:cxn>
                <a:cxn ang="0">
                  <a:pos x="69" y="531"/>
                </a:cxn>
              </a:cxnLst>
              <a:rect l="0" t="0" r="r" b="b"/>
              <a:pathLst>
                <a:path w="346" h="738">
                  <a:moveTo>
                    <a:pt x="140" y="469"/>
                  </a:moveTo>
                  <a:lnTo>
                    <a:pt x="161" y="488"/>
                  </a:lnTo>
                  <a:lnTo>
                    <a:pt x="176" y="484"/>
                  </a:lnTo>
                  <a:lnTo>
                    <a:pt x="201" y="475"/>
                  </a:lnTo>
                  <a:lnTo>
                    <a:pt x="209" y="484"/>
                  </a:lnTo>
                  <a:lnTo>
                    <a:pt x="201" y="552"/>
                  </a:lnTo>
                  <a:lnTo>
                    <a:pt x="207" y="575"/>
                  </a:lnTo>
                  <a:lnTo>
                    <a:pt x="192" y="665"/>
                  </a:lnTo>
                  <a:lnTo>
                    <a:pt x="178" y="663"/>
                  </a:lnTo>
                  <a:lnTo>
                    <a:pt x="159" y="675"/>
                  </a:lnTo>
                  <a:lnTo>
                    <a:pt x="176" y="698"/>
                  </a:lnTo>
                  <a:lnTo>
                    <a:pt x="180" y="702"/>
                  </a:lnTo>
                  <a:lnTo>
                    <a:pt x="159" y="736"/>
                  </a:lnTo>
                  <a:lnTo>
                    <a:pt x="157" y="738"/>
                  </a:lnTo>
                  <a:lnTo>
                    <a:pt x="140" y="731"/>
                  </a:lnTo>
                  <a:lnTo>
                    <a:pt x="140" y="721"/>
                  </a:lnTo>
                  <a:lnTo>
                    <a:pt x="140" y="709"/>
                  </a:lnTo>
                  <a:lnTo>
                    <a:pt x="138" y="692"/>
                  </a:lnTo>
                  <a:lnTo>
                    <a:pt x="128" y="675"/>
                  </a:lnTo>
                  <a:lnTo>
                    <a:pt x="125" y="673"/>
                  </a:lnTo>
                  <a:lnTo>
                    <a:pt x="123" y="671"/>
                  </a:lnTo>
                  <a:lnTo>
                    <a:pt x="88" y="652"/>
                  </a:lnTo>
                  <a:lnTo>
                    <a:pt x="94" y="648"/>
                  </a:lnTo>
                  <a:lnTo>
                    <a:pt x="61" y="619"/>
                  </a:lnTo>
                  <a:lnTo>
                    <a:pt x="76" y="567"/>
                  </a:lnTo>
                  <a:lnTo>
                    <a:pt x="96" y="508"/>
                  </a:lnTo>
                  <a:lnTo>
                    <a:pt x="101" y="492"/>
                  </a:lnTo>
                  <a:lnTo>
                    <a:pt x="111" y="486"/>
                  </a:lnTo>
                  <a:lnTo>
                    <a:pt x="140" y="469"/>
                  </a:lnTo>
                  <a:close/>
                  <a:moveTo>
                    <a:pt x="69" y="531"/>
                  </a:moveTo>
                  <a:lnTo>
                    <a:pt x="28" y="596"/>
                  </a:lnTo>
                  <a:lnTo>
                    <a:pt x="17" y="583"/>
                  </a:lnTo>
                  <a:lnTo>
                    <a:pt x="0" y="561"/>
                  </a:lnTo>
                  <a:lnTo>
                    <a:pt x="5" y="540"/>
                  </a:lnTo>
                  <a:lnTo>
                    <a:pt x="9" y="527"/>
                  </a:lnTo>
                  <a:lnTo>
                    <a:pt x="5" y="483"/>
                  </a:lnTo>
                  <a:lnTo>
                    <a:pt x="3" y="458"/>
                  </a:lnTo>
                  <a:lnTo>
                    <a:pt x="17" y="404"/>
                  </a:lnTo>
                  <a:lnTo>
                    <a:pt x="40" y="365"/>
                  </a:lnTo>
                  <a:lnTo>
                    <a:pt x="44" y="352"/>
                  </a:lnTo>
                  <a:lnTo>
                    <a:pt x="50" y="333"/>
                  </a:lnTo>
                  <a:lnTo>
                    <a:pt x="61" y="298"/>
                  </a:lnTo>
                  <a:lnTo>
                    <a:pt x="75" y="285"/>
                  </a:lnTo>
                  <a:lnTo>
                    <a:pt x="78" y="279"/>
                  </a:lnTo>
                  <a:lnTo>
                    <a:pt x="100" y="254"/>
                  </a:lnTo>
                  <a:lnTo>
                    <a:pt x="150" y="237"/>
                  </a:lnTo>
                  <a:lnTo>
                    <a:pt x="180" y="208"/>
                  </a:lnTo>
                  <a:lnTo>
                    <a:pt x="201" y="156"/>
                  </a:lnTo>
                  <a:lnTo>
                    <a:pt x="194" y="106"/>
                  </a:lnTo>
                  <a:lnTo>
                    <a:pt x="217" y="77"/>
                  </a:lnTo>
                  <a:lnTo>
                    <a:pt x="321" y="0"/>
                  </a:lnTo>
                  <a:lnTo>
                    <a:pt x="325" y="0"/>
                  </a:lnTo>
                  <a:lnTo>
                    <a:pt x="344" y="48"/>
                  </a:lnTo>
                  <a:lnTo>
                    <a:pt x="346" y="81"/>
                  </a:lnTo>
                  <a:lnTo>
                    <a:pt x="319" y="104"/>
                  </a:lnTo>
                  <a:lnTo>
                    <a:pt x="303" y="177"/>
                  </a:lnTo>
                  <a:lnTo>
                    <a:pt x="309" y="212"/>
                  </a:lnTo>
                  <a:lnTo>
                    <a:pt x="228" y="323"/>
                  </a:lnTo>
                  <a:lnTo>
                    <a:pt x="201" y="396"/>
                  </a:lnTo>
                  <a:lnTo>
                    <a:pt x="121" y="460"/>
                  </a:lnTo>
                  <a:lnTo>
                    <a:pt x="100" y="461"/>
                  </a:lnTo>
                  <a:lnTo>
                    <a:pt x="80" y="461"/>
                  </a:lnTo>
                  <a:lnTo>
                    <a:pt x="69" y="531"/>
                  </a:lnTo>
                  <a:close/>
                </a:path>
              </a:pathLst>
            </a:custGeom>
            <a:solidFill>
              <a:srgbClr val="E3ECAE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2" name="Freeform 378"/>
            <p:cNvSpPr>
              <a:spLocks/>
            </p:cNvSpPr>
            <p:nvPr/>
          </p:nvSpPr>
          <p:spPr bwMode="auto">
            <a:xfrm>
              <a:off x="3348" y="909"/>
              <a:ext cx="541" cy="846"/>
            </a:xfrm>
            <a:custGeom>
              <a:avLst/>
              <a:gdLst/>
              <a:ahLst/>
              <a:cxnLst>
                <a:cxn ang="0">
                  <a:pos x="87" y="625"/>
                </a:cxn>
                <a:cxn ang="0">
                  <a:pos x="73" y="542"/>
                </a:cxn>
                <a:cxn ang="0">
                  <a:pos x="91" y="481"/>
                </a:cxn>
                <a:cxn ang="0">
                  <a:pos x="2" y="319"/>
                </a:cxn>
                <a:cxn ang="0">
                  <a:pos x="18" y="314"/>
                </a:cxn>
                <a:cxn ang="0">
                  <a:pos x="70" y="356"/>
                </a:cxn>
                <a:cxn ang="0">
                  <a:pos x="129" y="511"/>
                </a:cxn>
                <a:cxn ang="0">
                  <a:pos x="162" y="552"/>
                </a:cxn>
                <a:cxn ang="0">
                  <a:pos x="148" y="465"/>
                </a:cxn>
                <a:cxn ang="0">
                  <a:pos x="108" y="381"/>
                </a:cxn>
                <a:cxn ang="0">
                  <a:pos x="91" y="287"/>
                </a:cxn>
                <a:cxn ang="0">
                  <a:pos x="139" y="264"/>
                </a:cxn>
                <a:cxn ang="0">
                  <a:pos x="181" y="300"/>
                </a:cxn>
                <a:cxn ang="0">
                  <a:pos x="252" y="329"/>
                </a:cxn>
                <a:cxn ang="0">
                  <a:pos x="185" y="267"/>
                </a:cxn>
                <a:cxn ang="0">
                  <a:pos x="162" y="246"/>
                </a:cxn>
                <a:cxn ang="0">
                  <a:pos x="250" y="215"/>
                </a:cxn>
                <a:cxn ang="0">
                  <a:pos x="312" y="239"/>
                </a:cxn>
                <a:cxn ang="0">
                  <a:pos x="348" y="244"/>
                </a:cxn>
                <a:cxn ang="0">
                  <a:pos x="306" y="212"/>
                </a:cxn>
                <a:cxn ang="0">
                  <a:pos x="195" y="194"/>
                </a:cxn>
                <a:cxn ang="0">
                  <a:pos x="231" y="94"/>
                </a:cxn>
                <a:cxn ang="0">
                  <a:pos x="177" y="117"/>
                </a:cxn>
                <a:cxn ang="0">
                  <a:pos x="104" y="166"/>
                </a:cxn>
                <a:cxn ang="0">
                  <a:pos x="93" y="116"/>
                </a:cxn>
                <a:cxn ang="0">
                  <a:pos x="171" y="52"/>
                </a:cxn>
                <a:cxn ang="0">
                  <a:pos x="235" y="25"/>
                </a:cxn>
                <a:cxn ang="0">
                  <a:pos x="343" y="18"/>
                </a:cxn>
                <a:cxn ang="0">
                  <a:pos x="491" y="68"/>
                </a:cxn>
                <a:cxn ang="0">
                  <a:pos x="506" y="154"/>
                </a:cxn>
                <a:cxn ang="0">
                  <a:pos x="504" y="202"/>
                </a:cxn>
                <a:cxn ang="0">
                  <a:pos x="504" y="242"/>
                </a:cxn>
                <a:cxn ang="0">
                  <a:pos x="508" y="306"/>
                </a:cxn>
                <a:cxn ang="0">
                  <a:pos x="521" y="412"/>
                </a:cxn>
                <a:cxn ang="0">
                  <a:pos x="533" y="471"/>
                </a:cxn>
                <a:cxn ang="0">
                  <a:pos x="537" y="554"/>
                </a:cxn>
                <a:cxn ang="0">
                  <a:pos x="504" y="646"/>
                </a:cxn>
                <a:cxn ang="0">
                  <a:pos x="491" y="681"/>
                </a:cxn>
                <a:cxn ang="0">
                  <a:pos x="473" y="731"/>
                </a:cxn>
                <a:cxn ang="0">
                  <a:pos x="443" y="821"/>
                </a:cxn>
                <a:cxn ang="0">
                  <a:pos x="375" y="804"/>
                </a:cxn>
                <a:cxn ang="0">
                  <a:pos x="279" y="742"/>
                </a:cxn>
                <a:cxn ang="0">
                  <a:pos x="198" y="702"/>
                </a:cxn>
                <a:cxn ang="0">
                  <a:pos x="154" y="679"/>
                </a:cxn>
              </a:cxnLst>
              <a:rect l="0" t="0" r="r" b="b"/>
              <a:pathLst>
                <a:path w="541" h="846">
                  <a:moveTo>
                    <a:pt x="120" y="659"/>
                  </a:moveTo>
                  <a:lnTo>
                    <a:pt x="121" y="644"/>
                  </a:lnTo>
                  <a:lnTo>
                    <a:pt x="87" y="625"/>
                  </a:lnTo>
                  <a:lnTo>
                    <a:pt x="96" y="600"/>
                  </a:lnTo>
                  <a:lnTo>
                    <a:pt x="83" y="569"/>
                  </a:lnTo>
                  <a:lnTo>
                    <a:pt x="73" y="542"/>
                  </a:lnTo>
                  <a:lnTo>
                    <a:pt x="87" y="504"/>
                  </a:lnTo>
                  <a:lnTo>
                    <a:pt x="93" y="485"/>
                  </a:lnTo>
                  <a:lnTo>
                    <a:pt x="91" y="481"/>
                  </a:lnTo>
                  <a:lnTo>
                    <a:pt x="48" y="404"/>
                  </a:lnTo>
                  <a:lnTo>
                    <a:pt x="10" y="377"/>
                  </a:lnTo>
                  <a:lnTo>
                    <a:pt x="2" y="319"/>
                  </a:lnTo>
                  <a:lnTo>
                    <a:pt x="2" y="314"/>
                  </a:lnTo>
                  <a:lnTo>
                    <a:pt x="0" y="314"/>
                  </a:lnTo>
                  <a:lnTo>
                    <a:pt x="18" y="314"/>
                  </a:lnTo>
                  <a:lnTo>
                    <a:pt x="41" y="306"/>
                  </a:lnTo>
                  <a:lnTo>
                    <a:pt x="43" y="308"/>
                  </a:lnTo>
                  <a:lnTo>
                    <a:pt x="70" y="356"/>
                  </a:lnTo>
                  <a:lnTo>
                    <a:pt x="95" y="423"/>
                  </a:lnTo>
                  <a:lnTo>
                    <a:pt x="123" y="463"/>
                  </a:lnTo>
                  <a:lnTo>
                    <a:pt x="129" y="511"/>
                  </a:lnTo>
                  <a:lnTo>
                    <a:pt x="135" y="560"/>
                  </a:lnTo>
                  <a:lnTo>
                    <a:pt x="156" y="554"/>
                  </a:lnTo>
                  <a:lnTo>
                    <a:pt x="162" y="552"/>
                  </a:lnTo>
                  <a:lnTo>
                    <a:pt x="156" y="536"/>
                  </a:lnTo>
                  <a:lnTo>
                    <a:pt x="146" y="513"/>
                  </a:lnTo>
                  <a:lnTo>
                    <a:pt x="148" y="465"/>
                  </a:lnTo>
                  <a:lnTo>
                    <a:pt x="170" y="477"/>
                  </a:lnTo>
                  <a:lnTo>
                    <a:pt x="152" y="419"/>
                  </a:lnTo>
                  <a:lnTo>
                    <a:pt x="108" y="381"/>
                  </a:lnTo>
                  <a:lnTo>
                    <a:pt x="91" y="331"/>
                  </a:lnTo>
                  <a:lnTo>
                    <a:pt x="87" y="319"/>
                  </a:lnTo>
                  <a:lnTo>
                    <a:pt x="91" y="287"/>
                  </a:lnTo>
                  <a:lnTo>
                    <a:pt x="93" y="283"/>
                  </a:lnTo>
                  <a:lnTo>
                    <a:pt x="118" y="254"/>
                  </a:lnTo>
                  <a:lnTo>
                    <a:pt x="139" y="264"/>
                  </a:lnTo>
                  <a:lnTo>
                    <a:pt x="139" y="265"/>
                  </a:lnTo>
                  <a:lnTo>
                    <a:pt x="152" y="283"/>
                  </a:lnTo>
                  <a:lnTo>
                    <a:pt x="181" y="300"/>
                  </a:lnTo>
                  <a:lnTo>
                    <a:pt x="183" y="302"/>
                  </a:lnTo>
                  <a:lnTo>
                    <a:pt x="210" y="321"/>
                  </a:lnTo>
                  <a:lnTo>
                    <a:pt x="252" y="329"/>
                  </a:lnTo>
                  <a:lnTo>
                    <a:pt x="258" y="312"/>
                  </a:lnTo>
                  <a:lnTo>
                    <a:pt x="223" y="290"/>
                  </a:lnTo>
                  <a:lnTo>
                    <a:pt x="185" y="267"/>
                  </a:lnTo>
                  <a:lnTo>
                    <a:pt x="181" y="264"/>
                  </a:lnTo>
                  <a:lnTo>
                    <a:pt x="166" y="250"/>
                  </a:lnTo>
                  <a:lnTo>
                    <a:pt x="162" y="246"/>
                  </a:lnTo>
                  <a:lnTo>
                    <a:pt x="168" y="227"/>
                  </a:lnTo>
                  <a:lnTo>
                    <a:pt x="181" y="225"/>
                  </a:lnTo>
                  <a:lnTo>
                    <a:pt x="250" y="215"/>
                  </a:lnTo>
                  <a:lnTo>
                    <a:pt x="287" y="227"/>
                  </a:lnTo>
                  <a:lnTo>
                    <a:pt x="306" y="237"/>
                  </a:lnTo>
                  <a:lnTo>
                    <a:pt x="312" y="239"/>
                  </a:lnTo>
                  <a:lnTo>
                    <a:pt x="345" y="265"/>
                  </a:lnTo>
                  <a:lnTo>
                    <a:pt x="368" y="262"/>
                  </a:lnTo>
                  <a:lnTo>
                    <a:pt x="348" y="244"/>
                  </a:lnTo>
                  <a:lnTo>
                    <a:pt x="320" y="225"/>
                  </a:lnTo>
                  <a:lnTo>
                    <a:pt x="308" y="212"/>
                  </a:lnTo>
                  <a:lnTo>
                    <a:pt x="306" y="212"/>
                  </a:lnTo>
                  <a:lnTo>
                    <a:pt x="291" y="198"/>
                  </a:lnTo>
                  <a:lnTo>
                    <a:pt x="241" y="181"/>
                  </a:lnTo>
                  <a:lnTo>
                    <a:pt x="195" y="194"/>
                  </a:lnTo>
                  <a:lnTo>
                    <a:pt x="210" y="164"/>
                  </a:lnTo>
                  <a:lnTo>
                    <a:pt x="218" y="146"/>
                  </a:lnTo>
                  <a:lnTo>
                    <a:pt x="231" y="94"/>
                  </a:lnTo>
                  <a:lnTo>
                    <a:pt x="206" y="87"/>
                  </a:lnTo>
                  <a:lnTo>
                    <a:pt x="181" y="114"/>
                  </a:lnTo>
                  <a:lnTo>
                    <a:pt x="177" y="117"/>
                  </a:lnTo>
                  <a:lnTo>
                    <a:pt x="133" y="164"/>
                  </a:lnTo>
                  <a:lnTo>
                    <a:pt x="118" y="179"/>
                  </a:lnTo>
                  <a:lnTo>
                    <a:pt x="104" y="166"/>
                  </a:lnTo>
                  <a:lnTo>
                    <a:pt x="83" y="179"/>
                  </a:lnTo>
                  <a:lnTo>
                    <a:pt x="87" y="164"/>
                  </a:lnTo>
                  <a:lnTo>
                    <a:pt x="93" y="116"/>
                  </a:lnTo>
                  <a:lnTo>
                    <a:pt x="96" y="112"/>
                  </a:lnTo>
                  <a:lnTo>
                    <a:pt x="125" y="77"/>
                  </a:lnTo>
                  <a:lnTo>
                    <a:pt x="171" y="52"/>
                  </a:lnTo>
                  <a:lnTo>
                    <a:pt x="181" y="48"/>
                  </a:lnTo>
                  <a:lnTo>
                    <a:pt x="223" y="27"/>
                  </a:lnTo>
                  <a:lnTo>
                    <a:pt x="235" y="25"/>
                  </a:lnTo>
                  <a:lnTo>
                    <a:pt x="256" y="23"/>
                  </a:lnTo>
                  <a:lnTo>
                    <a:pt x="287" y="21"/>
                  </a:lnTo>
                  <a:lnTo>
                    <a:pt x="343" y="18"/>
                  </a:lnTo>
                  <a:lnTo>
                    <a:pt x="452" y="0"/>
                  </a:lnTo>
                  <a:lnTo>
                    <a:pt x="481" y="50"/>
                  </a:lnTo>
                  <a:lnTo>
                    <a:pt x="491" y="68"/>
                  </a:lnTo>
                  <a:lnTo>
                    <a:pt x="506" y="92"/>
                  </a:lnTo>
                  <a:lnTo>
                    <a:pt x="506" y="137"/>
                  </a:lnTo>
                  <a:lnTo>
                    <a:pt x="506" y="154"/>
                  </a:lnTo>
                  <a:lnTo>
                    <a:pt x="506" y="164"/>
                  </a:lnTo>
                  <a:lnTo>
                    <a:pt x="504" y="187"/>
                  </a:lnTo>
                  <a:lnTo>
                    <a:pt x="504" y="202"/>
                  </a:lnTo>
                  <a:lnTo>
                    <a:pt x="504" y="227"/>
                  </a:lnTo>
                  <a:lnTo>
                    <a:pt x="504" y="233"/>
                  </a:lnTo>
                  <a:lnTo>
                    <a:pt x="504" y="242"/>
                  </a:lnTo>
                  <a:lnTo>
                    <a:pt x="504" y="248"/>
                  </a:lnTo>
                  <a:lnTo>
                    <a:pt x="504" y="265"/>
                  </a:lnTo>
                  <a:lnTo>
                    <a:pt x="508" y="306"/>
                  </a:lnTo>
                  <a:lnTo>
                    <a:pt x="514" y="352"/>
                  </a:lnTo>
                  <a:lnTo>
                    <a:pt x="519" y="392"/>
                  </a:lnTo>
                  <a:lnTo>
                    <a:pt x="521" y="412"/>
                  </a:lnTo>
                  <a:lnTo>
                    <a:pt x="527" y="446"/>
                  </a:lnTo>
                  <a:lnTo>
                    <a:pt x="529" y="456"/>
                  </a:lnTo>
                  <a:lnTo>
                    <a:pt x="533" y="471"/>
                  </a:lnTo>
                  <a:lnTo>
                    <a:pt x="537" y="498"/>
                  </a:lnTo>
                  <a:lnTo>
                    <a:pt x="541" y="536"/>
                  </a:lnTo>
                  <a:lnTo>
                    <a:pt x="537" y="554"/>
                  </a:lnTo>
                  <a:lnTo>
                    <a:pt x="529" y="569"/>
                  </a:lnTo>
                  <a:lnTo>
                    <a:pt x="518" y="606"/>
                  </a:lnTo>
                  <a:lnTo>
                    <a:pt x="504" y="646"/>
                  </a:lnTo>
                  <a:lnTo>
                    <a:pt x="498" y="658"/>
                  </a:lnTo>
                  <a:lnTo>
                    <a:pt x="493" y="671"/>
                  </a:lnTo>
                  <a:lnTo>
                    <a:pt x="491" y="681"/>
                  </a:lnTo>
                  <a:lnTo>
                    <a:pt x="483" y="704"/>
                  </a:lnTo>
                  <a:lnTo>
                    <a:pt x="481" y="709"/>
                  </a:lnTo>
                  <a:lnTo>
                    <a:pt x="473" y="731"/>
                  </a:lnTo>
                  <a:lnTo>
                    <a:pt x="464" y="754"/>
                  </a:lnTo>
                  <a:lnTo>
                    <a:pt x="456" y="779"/>
                  </a:lnTo>
                  <a:lnTo>
                    <a:pt x="443" y="821"/>
                  </a:lnTo>
                  <a:lnTo>
                    <a:pt x="431" y="846"/>
                  </a:lnTo>
                  <a:lnTo>
                    <a:pt x="406" y="827"/>
                  </a:lnTo>
                  <a:lnTo>
                    <a:pt x="375" y="804"/>
                  </a:lnTo>
                  <a:lnTo>
                    <a:pt x="337" y="777"/>
                  </a:lnTo>
                  <a:lnTo>
                    <a:pt x="312" y="759"/>
                  </a:lnTo>
                  <a:lnTo>
                    <a:pt x="279" y="742"/>
                  </a:lnTo>
                  <a:lnTo>
                    <a:pt x="252" y="729"/>
                  </a:lnTo>
                  <a:lnTo>
                    <a:pt x="225" y="715"/>
                  </a:lnTo>
                  <a:lnTo>
                    <a:pt x="198" y="702"/>
                  </a:lnTo>
                  <a:lnTo>
                    <a:pt x="181" y="690"/>
                  </a:lnTo>
                  <a:lnTo>
                    <a:pt x="156" y="679"/>
                  </a:lnTo>
                  <a:lnTo>
                    <a:pt x="154" y="679"/>
                  </a:lnTo>
                  <a:lnTo>
                    <a:pt x="120" y="659"/>
                  </a:lnTo>
                  <a:close/>
                </a:path>
              </a:pathLst>
            </a:custGeom>
            <a:solidFill>
              <a:srgbClr val="FFFAC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3" name="Freeform 379"/>
            <p:cNvSpPr>
              <a:spLocks/>
            </p:cNvSpPr>
            <p:nvPr/>
          </p:nvSpPr>
          <p:spPr bwMode="auto">
            <a:xfrm>
              <a:off x="3108" y="978"/>
              <a:ext cx="365" cy="162"/>
            </a:xfrm>
            <a:custGeom>
              <a:avLst/>
              <a:gdLst/>
              <a:ahLst/>
              <a:cxnLst>
                <a:cxn ang="0">
                  <a:pos x="365" y="8"/>
                </a:cxn>
                <a:cxn ang="0">
                  <a:pos x="336" y="43"/>
                </a:cxn>
                <a:cxn ang="0">
                  <a:pos x="333" y="47"/>
                </a:cxn>
                <a:cxn ang="0">
                  <a:pos x="327" y="95"/>
                </a:cxn>
                <a:cxn ang="0">
                  <a:pos x="323" y="110"/>
                </a:cxn>
                <a:cxn ang="0">
                  <a:pos x="344" y="97"/>
                </a:cxn>
                <a:cxn ang="0">
                  <a:pos x="358" y="110"/>
                </a:cxn>
                <a:cxn ang="0">
                  <a:pos x="346" y="122"/>
                </a:cxn>
                <a:cxn ang="0">
                  <a:pos x="300" y="143"/>
                </a:cxn>
                <a:cxn ang="0">
                  <a:pos x="219" y="150"/>
                </a:cxn>
                <a:cxn ang="0">
                  <a:pos x="252" y="97"/>
                </a:cxn>
                <a:cxn ang="0">
                  <a:pos x="246" y="95"/>
                </a:cxn>
                <a:cxn ang="0">
                  <a:pos x="223" y="81"/>
                </a:cxn>
                <a:cxn ang="0">
                  <a:pos x="190" y="70"/>
                </a:cxn>
                <a:cxn ang="0">
                  <a:pos x="171" y="95"/>
                </a:cxn>
                <a:cxn ang="0">
                  <a:pos x="142" y="133"/>
                </a:cxn>
                <a:cxn ang="0">
                  <a:pos x="38" y="158"/>
                </a:cxn>
                <a:cxn ang="0">
                  <a:pos x="0" y="162"/>
                </a:cxn>
                <a:cxn ang="0">
                  <a:pos x="0" y="97"/>
                </a:cxn>
                <a:cxn ang="0">
                  <a:pos x="13" y="95"/>
                </a:cxn>
                <a:cxn ang="0">
                  <a:pos x="56" y="85"/>
                </a:cxn>
                <a:cxn ang="0">
                  <a:pos x="67" y="85"/>
                </a:cxn>
                <a:cxn ang="0">
                  <a:pos x="106" y="37"/>
                </a:cxn>
                <a:cxn ang="0">
                  <a:pos x="137" y="0"/>
                </a:cxn>
                <a:cxn ang="0">
                  <a:pos x="292" y="14"/>
                </a:cxn>
                <a:cxn ang="0">
                  <a:pos x="306" y="16"/>
                </a:cxn>
                <a:cxn ang="0">
                  <a:pos x="365" y="8"/>
                </a:cxn>
              </a:cxnLst>
              <a:rect l="0" t="0" r="r" b="b"/>
              <a:pathLst>
                <a:path w="365" h="162">
                  <a:moveTo>
                    <a:pt x="365" y="8"/>
                  </a:moveTo>
                  <a:lnTo>
                    <a:pt x="336" y="43"/>
                  </a:lnTo>
                  <a:lnTo>
                    <a:pt x="333" y="47"/>
                  </a:lnTo>
                  <a:lnTo>
                    <a:pt x="327" y="95"/>
                  </a:lnTo>
                  <a:lnTo>
                    <a:pt x="323" y="110"/>
                  </a:lnTo>
                  <a:lnTo>
                    <a:pt x="344" y="97"/>
                  </a:lnTo>
                  <a:lnTo>
                    <a:pt x="358" y="110"/>
                  </a:lnTo>
                  <a:lnTo>
                    <a:pt x="346" y="122"/>
                  </a:lnTo>
                  <a:lnTo>
                    <a:pt x="300" y="143"/>
                  </a:lnTo>
                  <a:lnTo>
                    <a:pt x="219" y="150"/>
                  </a:lnTo>
                  <a:lnTo>
                    <a:pt x="252" y="97"/>
                  </a:lnTo>
                  <a:lnTo>
                    <a:pt x="246" y="95"/>
                  </a:lnTo>
                  <a:lnTo>
                    <a:pt x="223" y="81"/>
                  </a:lnTo>
                  <a:lnTo>
                    <a:pt x="190" y="70"/>
                  </a:lnTo>
                  <a:lnTo>
                    <a:pt x="171" y="95"/>
                  </a:lnTo>
                  <a:lnTo>
                    <a:pt x="142" y="133"/>
                  </a:lnTo>
                  <a:lnTo>
                    <a:pt x="38" y="158"/>
                  </a:lnTo>
                  <a:lnTo>
                    <a:pt x="0" y="162"/>
                  </a:lnTo>
                  <a:lnTo>
                    <a:pt x="0" y="97"/>
                  </a:lnTo>
                  <a:lnTo>
                    <a:pt x="13" y="95"/>
                  </a:lnTo>
                  <a:lnTo>
                    <a:pt x="56" y="85"/>
                  </a:lnTo>
                  <a:lnTo>
                    <a:pt x="67" y="85"/>
                  </a:lnTo>
                  <a:lnTo>
                    <a:pt x="106" y="37"/>
                  </a:lnTo>
                  <a:lnTo>
                    <a:pt x="137" y="0"/>
                  </a:lnTo>
                  <a:lnTo>
                    <a:pt x="292" y="14"/>
                  </a:lnTo>
                  <a:lnTo>
                    <a:pt x="306" y="16"/>
                  </a:lnTo>
                  <a:lnTo>
                    <a:pt x="365" y="8"/>
                  </a:lnTo>
                  <a:close/>
                </a:path>
              </a:pathLst>
            </a:custGeom>
            <a:solidFill>
              <a:srgbClr val="FCD8D6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4" name="Freeform 380"/>
            <p:cNvSpPr>
              <a:spLocks/>
            </p:cNvSpPr>
            <p:nvPr/>
          </p:nvSpPr>
          <p:spPr bwMode="auto">
            <a:xfrm>
              <a:off x="2548" y="2"/>
              <a:ext cx="343" cy="592"/>
            </a:xfrm>
            <a:custGeom>
              <a:avLst/>
              <a:gdLst/>
              <a:ahLst/>
              <a:cxnLst>
                <a:cxn ang="0">
                  <a:pos x="0" y="291"/>
                </a:cxn>
                <a:cxn ang="0">
                  <a:pos x="9" y="301"/>
                </a:cxn>
                <a:cxn ang="0">
                  <a:pos x="14" y="308"/>
                </a:cxn>
                <a:cxn ang="0">
                  <a:pos x="34" y="275"/>
                </a:cxn>
                <a:cxn ang="0">
                  <a:pos x="40" y="239"/>
                </a:cxn>
                <a:cxn ang="0">
                  <a:pos x="41" y="238"/>
                </a:cxn>
                <a:cxn ang="0">
                  <a:pos x="51" y="238"/>
                </a:cxn>
                <a:cxn ang="0">
                  <a:pos x="61" y="237"/>
                </a:cxn>
                <a:cxn ang="0">
                  <a:pos x="104" y="204"/>
                </a:cxn>
                <a:cxn ang="0">
                  <a:pos x="117" y="167"/>
                </a:cxn>
                <a:cxn ang="0">
                  <a:pos x="118" y="167"/>
                </a:cxn>
                <a:cxn ang="0">
                  <a:pos x="159" y="109"/>
                </a:cxn>
                <a:cxn ang="0">
                  <a:pos x="156" y="91"/>
                </a:cxn>
                <a:cxn ang="0">
                  <a:pos x="156" y="91"/>
                </a:cxn>
                <a:cxn ang="0">
                  <a:pos x="164" y="53"/>
                </a:cxn>
                <a:cxn ang="0">
                  <a:pos x="165" y="52"/>
                </a:cxn>
                <a:cxn ang="0">
                  <a:pos x="178" y="41"/>
                </a:cxn>
                <a:cxn ang="0">
                  <a:pos x="177" y="24"/>
                </a:cxn>
                <a:cxn ang="0">
                  <a:pos x="167" y="0"/>
                </a:cxn>
                <a:cxn ang="0">
                  <a:pos x="113" y="40"/>
                </a:cxn>
                <a:cxn ang="0">
                  <a:pos x="101" y="54"/>
                </a:cxn>
                <a:cxn ang="0">
                  <a:pos x="106" y="79"/>
                </a:cxn>
                <a:cxn ang="0">
                  <a:pos x="105" y="80"/>
                </a:cxn>
                <a:cxn ang="0">
                  <a:pos x="94" y="108"/>
                </a:cxn>
                <a:cxn ang="0">
                  <a:pos x="93" y="108"/>
                </a:cxn>
                <a:cxn ang="0">
                  <a:pos x="77" y="123"/>
                </a:cxn>
                <a:cxn ang="0">
                  <a:pos x="77" y="123"/>
                </a:cxn>
                <a:cxn ang="0">
                  <a:pos x="52" y="132"/>
                </a:cxn>
                <a:cxn ang="0">
                  <a:pos x="41" y="144"/>
                </a:cxn>
                <a:cxn ang="0">
                  <a:pos x="39" y="148"/>
                </a:cxn>
                <a:cxn ang="0">
                  <a:pos x="32" y="155"/>
                </a:cxn>
                <a:cxn ang="0">
                  <a:pos x="21" y="189"/>
                </a:cxn>
                <a:cxn ang="0">
                  <a:pos x="9" y="209"/>
                </a:cxn>
                <a:cxn ang="0">
                  <a:pos x="2" y="237"/>
                </a:cxn>
                <a:cxn ang="0">
                  <a:pos x="3" y="249"/>
                </a:cxn>
                <a:cxn ang="0">
                  <a:pos x="5" y="273"/>
                </a:cxn>
                <a:cxn ang="0">
                  <a:pos x="5" y="273"/>
                </a:cxn>
                <a:cxn ang="0">
                  <a:pos x="3" y="280"/>
                </a:cxn>
                <a:cxn ang="0">
                  <a:pos x="0" y="291"/>
                </a:cxn>
              </a:cxnLst>
              <a:rect l="0" t="0" r="r" b="b"/>
              <a:pathLst>
                <a:path w="178" h="308">
                  <a:moveTo>
                    <a:pt x="0" y="291"/>
                  </a:moveTo>
                  <a:cubicBezTo>
                    <a:pt x="9" y="301"/>
                    <a:pt x="9" y="301"/>
                    <a:pt x="9" y="301"/>
                  </a:cubicBezTo>
                  <a:cubicBezTo>
                    <a:pt x="14" y="308"/>
                    <a:pt x="14" y="308"/>
                    <a:pt x="14" y="308"/>
                  </a:cubicBezTo>
                  <a:cubicBezTo>
                    <a:pt x="34" y="275"/>
                    <a:pt x="34" y="275"/>
                    <a:pt x="34" y="275"/>
                  </a:cubicBezTo>
                  <a:cubicBezTo>
                    <a:pt x="40" y="239"/>
                    <a:pt x="40" y="239"/>
                    <a:pt x="40" y="239"/>
                  </a:cubicBezTo>
                  <a:cubicBezTo>
                    <a:pt x="40" y="238"/>
                    <a:pt x="41" y="238"/>
                    <a:pt x="41" y="238"/>
                  </a:cubicBezTo>
                  <a:cubicBezTo>
                    <a:pt x="51" y="238"/>
                    <a:pt x="51" y="238"/>
                    <a:pt x="51" y="238"/>
                  </a:cubicBezTo>
                  <a:cubicBezTo>
                    <a:pt x="61" y="237"/>
                    <a:pt x="61" y="237"/>
                    <a:pt x="61" y="237"/>
                  </a:cubicBezTo>
                  <a:cubicBezTo>
                    <a:pt x="104" y="204"/>
                    <a:pt x="104" y="204"/>
                    <a:pt x="104" y="204"/>
                  </a:cubicBezTo>
                  <a:cubicBezTo>
                    <a:pt x="117" y="167"/>
                    <a:pt x="117" y="167"/>
                    <a:pt x="117" y="167"/>
                  </a:cubicBezTo>
                  <a:cubicBezTo>
                    <a:pt x="117" y="167"/>
                    <a:pt x="117" y="167"/>
                    <a:pt x="118" y="167"/>
                  </a:cubicBezTo>
                  <a:cubicBezTo>
                    <a:pt x="159" y="109"/>
                    <a:pt x="159" y="109"/>
                    <a:pt x="159" y="109"/>
                  </a:cubicBezTo>
                  <a:cubicBezTo>
                    <a:pt x="156" y="91"/>
                    <a:pt x="156" y="91"/>
                    <a:pt x="156" y="91"/>
                  </a:cubicBezTo>
                  <a:cubicBezTo>
                    <a:pt x="156" y="91"/>
                    <a:pt x="156" y="91"/>
                    <a:pt x="156" y="91"/>
                  </a:cubicBezTo>
                  <a:cubicBezTo>
                    <a:pt x="164" y="53"/>
                    <a:pt x="164" y="53"/>
                    <a:pt x="164" y="53"/>
                  </a:cubicBezTo>
                  <a:cubicBezTo>
                    <a:pt x="164" y="52"/>
                    <a:pt x="165" y="52"/>
                    <a:pt x="165" y="52"/>
                  </a:cubicBezTo>
                  <a:cubicBezTo>
                    <a:pt x="178" y="41"/>
                    <a:pt x="178" y="41"/>
                    <a:pt x="178" y="41"/>
                  </a:cubicBezTo>
                  <a:cubicBezTo>
                    <a:pt x="177" y="24"/>
                    <a:pt x="177" y="24"/>
                    <a:pt x="177" y="24"/>
                  </a:cubicBezTo>
                  <a:cubicBezTo>
                    <a:pt x="167" y="0"/>
                    <a:pt x="167" y="0"/>
                    <a:pt x="167" y="0"/>
                  </a:cubicBezTo>
                  <a:cubicBezTo>
                    <a:pt x="113" y="40"/>
                    <a:pt x="113" y="40"/>
                    <a:pt x="113" y="40"/>
                  </a:cubicBezTo>
                  <a:cubicBezTo>
                    <a:pt x="101" y="54"/>
                    <a:pt x="101" y="54"/>
                    <a:pt x="101" y="54"/>
                  </a:cubicBezTo>
                  <a:cubicBezTo>
                    <a:pt x="106" y="79"/>
                    <a:pt x="106" y="79"/>
                    <a:pt x="106" y="79"/>
                  </a:cubicBezTo>
                  <a:cubicBezTo>
                    <a:pt x="106" y="80"/>
                    <a:pt x="106" y="80"/>
                    <a:pt x="105" y="80"/>
                  </a:cubicBezTo>
                  <a:cubicBezTo>
                    <a:pt x="94" y="108"/>
                    <a:pt x="94" y="108"/>
                    <a:pt x="94" y="108"/>
                  </a:cubicBezTo>
                  <a:cubicBezTo>
                    <a:pt x="94" y="108"/>
                    <a:pt x="94" y="108"/>
                    <a:pt x="93" y="108"/>
                  </a:cubicBezTo>
                  <a:cubicBezTo>
                    <a:pt x="77" y="123"/>
                    <a:pt x="77" y="123"/>
                    <a:pt x="77" y="123"/>
                  </a:cubicBezTo>
                  <a:cubicBezTo>
                    <a:pt x="77" y="123"/>
                    <a:pt x="77" y="123"/>
                    <a:pt x="77" y="123"/>
                  </a:cubicBezTo>
                  <a:cubicBezTo>
                    <a:pt x="52" y="132"/>
                    <a:pt x="52" y="132"/>
                    <a:pt x="52" y="132"/>
                  </a:cubicBezTo>
                  <a:cubicBezTo>
                    <a:pt x="41" y="144"/>
                    <a:pt x="41" y="144"/>
                    <a:pt x="41" y="144"/>
                  </a:cubicBezTo>
                  <a:cubicBezTo>
                    <a:pt x="39" y="148"/>
                    <a:pt x="39" y="148"/>
                    <a:pt x="39" y="148"/>
                  </a:cubicBezTo>
                  <a:cubicBezTo>
                    <a:pt x="32" y="155"/>
                    <a:pt x="32" y="155"/>
                    <a:pt x="32" y="155"/>
                  </a:cubicBezTo>
                  <a:cubicBezTo>
                    <a:pt x="21" y="189"/>
                    <a:pt x="21" y="189"/>
                    <a:pt x="21" y="189"/>
                  </a:cubicBezTo>
                  <a:cubicBezTo>
                    <a:pt x="9" y="209"/>
                    <a:pt x="9" y="209"/>
                    <a:pt x="9" y="209"/>
                  </a:cubicBezTo>
                  <a:cubicBezTo>
                    <a:pt x="2" y="237"/>
                    <a:pt x="2" y="237"/>
                    <a:pt x="2" y="237"/>
                  </a:cubicBezTo>
                  <a:cubicBezTo>
                    <a:pt x="3" y="249"/>
                    <a:pt x="3" y="249"/>
                    <a:pt x="3" y="249"/>
                  </a:cubicBezTo>
                  <a:cubicBezTo>
                    <a:pt x="5" y="273"/>
                    <a:pt x="5" y="273"/>
                    <a:pt x="5" y="273"/>
                  </a:cubicBezTo>
                  <a:cubicBezTo>
                    <a:pt x="5" y="273"/>
                    <a:pt x="5" y="273"/>
                    <a:pt x="5" y="273"/>
                  </a:cubicBezTo>
                  <a:cubicBezTo>
                    <a:pt x="3" y="280"/>
                    <a:pt x="3" y="280"/>
                    <a:pt x="3" y="280"/>
                  </a:cubicBezTo>
                  <a:lnTo>
                    <a:pt x="0" y="291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5" name="Freeform 381"/>
            <p:cNvSpPr>
              <a:spLocks/>
            </p:cNvSpPr>
            <p:nvPr/>
          </p:nvSpPr>
          <p:spPr bwMode="auto">
            <a:xfrm>
              <a:off x="2345" y="471"/>
              <a:ext cx="696" cy="861"/>
            </a:xfrm>
            <a:custGeom>
              <a:avLst/>
              <a:gdLst/>
              <a:ahLst/>
              <a:cxnLst>
                <a:cxn ang="0">
                  <a:pos x="323" y="271"/>
                </a:cxn>
                <a:cxn ang="0">
                  <a:pos x="283" y="291"/>
                </a:cxn>
                <a:cxn ang="0">
                  <a:pos x="280" y="296"/>
                </a:cxn>
                <a:cxn ang="0">
                  <a:pos x="257" y="354"/>
                </a:cxn>
                <a:cxn ang="0">
                  <a:pos x="252" y="374"/>
                </a:cxn>
                <a:cxn ang="0">
                  <a:pos x="227" y="358"/>
                </a:cxn>
                <a:cxn ang="0">
                  <a:pos x="209" y="330"/>
                </a:cxn>
                <a:cxn ang="0">
                  <a:pos x="203" y="357"/>
                </a:cxn>
                <a:cxn ang="0">
                  <a:pos x="185" y="382"/>
                </a:cxn>
                <a:cxn ang="0">
                  <a:pos x="154" y="445"/>
                </a:cxn>
                <a:cxn ang="0">
                  <a:pos x="130" y="432"/>
                </a:cxn>
                <a:cxn ang="0">
                  <a:pos x="112" y="388"/>
                </a:cxn>
                <a:cxn ang="0">
                  <a:pos x="154" y="324"/>
                </a:cxn>
                <a:cxn ang="0">
                  <a:pos x="136" y="320"/>
                </a:cxn>
                <a:cxn ang="0">
                  <a:pos x="133" y="321"/>
                </a:cxn>
                <a:cxn ang="0">
                  <a:pos x="110" y="351"/>
                </a:cxn>
                <a:cxn ang="0">
                  <a:pos x="54" y="422"/>
                </a:cxn>
                <a:cxn ang="0">
                  <a:pos x="36" y="447"/>
                </a:cxn>
                <a:cxn ang="0">
                  <a:pos x="5" y="437"/>
                </a:cxn>
                <a:cxn ang="0">
                  <a:pos x="6" y="431"/>
                </a:cxn>
                <a:cxn ang="0">
                  <a:pos x="66" y="341"/>
                </a:cxn>
                <a:cxn ang="0">
                  <a:pos x="48" y="318"/>
                </a:cxn>
                <a:cxn ang="0">
                  <a:pos x="82" y="325"/>
                </a:cxn>
                <a:cxn ang="0">
                  <a:pos x="81" y="313"/>
                </a:cxn>
                <a:cxn ang="0">
                  <a:pos x="54" y="278"/>
                </a:cxn>
                <a:cxn ang="0">
                  <a:pos x="78" y="262"/>
                </a:cxn>
                <a:cxn ang="0">
                  <a:pos x="143" y="249"/>
                </a:cxn>
                <a:cxn ang="0">
                  <a:pos x="146" y="246"/>
                </a:cxn>
                <a:cxn ang="0">
                  <a:pos x="152" y="233"/>
                </a:cxn>
                <a:cxn ang="0">
                  <a:pos x="121" y="207"/>
                </a:cxn>
                <a:cxn ang="0">
                  <a:pos x="117" y="181"/>
                </a:cxn>
                <a:cxn ang="0">
                  <a:pos x="132" y="175"/>
                </a:cxn>
                <a:cxn ang="0">
                  <a:pos x="160" y="193"/>
                </a:cxn>
                <a:cxn ang="0">
                  <a:pos x="174" y="182"/>
                </a:cxn>
                <a:cxn ang="0">
                  <a:pos x="159" y="147"/>
                </a:cxn>
                <a:cxn ang="0">
                  <a:pos x="110" y="140"/>
                </a:cxn>
                <a:cxn ang="0">
                  <a:pos x="134" y="111"/>
                </a:cxn>
                <a:cxn ang="0">
                  <a:pos x="153" y="94"/>
                </a:cxn>
                <a:cxn ang="0">
                  <a:pos x="155" y="91"/>
                </a:cxn>
                <a:cxn ang="0">
                  <a:pos x="156" y="20"/>
                </a:cxn>
                <a:cxn ang="0">
                  <a:pos x="188" y="10"/>
                </a:cxn>
                <a:cxn ang="0">
                  <a:pos x="210" y="4"/>
                </a:cxn>
                <a:cxn ang="0">
                  <a:pos x="237" y="51"/>
                </a:cxn>
                <a:cxn ang="0">
                  <a:pos x="197" y="156"/>
                </a:cxn>
                <a:cxn ang="0">
                  <a:pos x="207" y="151"/>
                </a:cxn>
                <a:cxn ang="0">
                  <a:pos x="231" y="133"/>
                </a:cxn>
                <a:cxn ang="0">
                  <a:pos x="247" y="121"/>
                </a:cxn>
              </a:cxnLst>
              <a:rect l="0" t="0" r="r" b="b"/>
              <a:pathLst>
                <a:path w="362" h="448">
                  <a:moveTo>
                    <a:pt x="362" y="275"/>
                  </a:moveTo>
                  <a:cubicBezTo>
                    <a:pt x="324" y="271"/>
                    <a:pt x="324" y="271"/>
                    <a:pt x="324" y="271"/>
                  </a:cubicBezTo>
                  <a:cubicBezTo>
                    <a:pt x="324" y="271"/>
                    <a:pt x="323" y="271"/>
                    <a:pt x="323" y="271"/>
                  </a:cubicBezTo>
                  <a:cubicBezTo>
                    <a:pt x="286" y="293"/>
                    <a:pt x="286" y="293"/>
                    <a:pt x="286" y="293"/>
                  </a:cubicBezTo>
                  <a:cubicBezTo>
                    <a:pt x="284" y="291"/>
                    <a:pt x="284" y="291"/>
                    <a:pt x="284" y="291"/>
                  </a:cubicBezTo>
                  <a:cubicBezTo>
                    <a:pt x="284" y="291"/>
                    <a:pt x="283" y="291"/>
                    <a:pt x="283" y="291"/>
                  </a:cubicBezTo>
                  <a:cubicBezTo>
                    <a:pt x="284" y="294"/>
                    <a:pt x="284" y="294"/>
                    <a:pt x="284" y="294"/>
                  </a:cubicBezTo>
                  <a:cubicBezTo>
                    <a:pt x="281" y="296"/>
                    <a:pt x="281" y="296"/>
                    <a:pt x="281" y="296"/>
                  </a:cubicBezTo>
                  <a:cubicBezTo>
                    <a:pt x="280" y="296"/>
                    <a:pt x="280" y="296"/>
                    <a:pt x="280" y="296"/>
                  </a:cubicBezTo>
                  <a:cubicBezTo>
                    <a:pt x="277" y="312"/>
                    <a:pt x="277" y="312"/>
                    <a:pt x="277" y="312"/>
                  </a:cubicBezTo>
                  <a:cubicBezTo>
                    <a:pt x="269" y="338"/>
                    <a:pt x="269" y="338"/>
                    <a:pt x="269" y="338"/>
                  </a:cubicBezTo>
                  <a:cubicBezTo>
                    <a:pt x="257" y="354"/>
                    <a:pt x="257" y="354"/>
                    <a:pt x="257" y="354"/>
                  </a:cubicBezTo>
                  <a:cubicBezTo>
                    <a:pt x="257" y="354"/>
                    <a:pt x="257" y="354"/>
                    <a:pt x="256" y="354"/>
                  </a:cubicBezTo>
                  <a:cubicBezTo>
                    <a:pt x="252" y="373"/>
                    <a:pt x="252" y="373"/>
                    <a:pt x="252" y="373"/>
                  </a:cubicBezTo>
                  <a:cubicBezTo>
                    <a:pt x="252" y="374"/>
                    <a:pt x="252" y="374"/>
                    <a:pt x="252" y="374"/>
                  </a:cubicBezTo>
                  <a:cubicBezTo>
                    <a:pt x="249" y="383"/>
                    <a:pt x="249" y="383"/>
                    <a:pt x="249" y="383"/>
                  </a:cubicBezTo>
                  <a:cubicBezTo>
                    <a:pt x="228" y="391"/>
                    <a:pt x="228" y="391"/>
                    <a:pt x="228" y="391"/>
                  </a:cubicBezTo>
                  <a:cubicBezTo>
                    <a:pt x="227" y="358"/>
                    <a:pt x="227" y="358"/>
                    <a:pt x="227" y="358"/>
                  </a:cubicBezTo>
                  <a:cubicBezTo>
                    <a:pt x="225" y="334"/>
                    <a:pt x="225" y="334"/>
                    <a:pt x="225" y="334"/>
                  </a:cubicBezTo>
                  <a:cubicBezTo>
                    <a:pt x="225" y="333"/>
                    <a:pt x="225" y="333"/>
                    <a:pt x="225" y="333"/>
                  </a:cubicBezTo>
                  <a:cubicBezTo>
                    <a:pt x="209" y="330"/>
                    <a:pt x="209" y="330"/>
                    <a:pt x="209" y="330"/>
                  </a:cubicBezTo>
                  <a:cubicBezTo>
                    <a:pt x="208" y="330"/>
                    <a:pt x="208" y="330"/>
                    <a:pt x="208" y="330"/>
                  </a:cubicBezTo>
                  <a:cubicBezTo>
                    <a:pt x="208" y="330"/>
                    <a:pt x="207" y="330"/>
                    <a:pt x="207" y="331"/>
                  </a:cubicBezTo>
                  <a:cubicBezTo>
                    <a:pt x="203" y="357"/>
                    <a:pt x="203" y="357"/>
                    <a:pt x="203" y="357"/>
                  </a:cubicBezTo>
                  <a:cubicBezTo>
                    <a:pt x="200" y="375"/>
                    <a:pt x="200" y="375"/>
                    <a:pt x="200" y="375"/>
                  </a:cubicBezTo>
                  <a:cubicBezTo>
                    <a:pt x="185" y="381"/>
                    <a:pt x="185" y="381"/>
                    <a:pt x="185" y="381"/>
                  </a:cubicBezTo>
                  <a:cubicBezTo>
                    <a:pt x="185" y="381"/>
                    <a:pt x="185" y="382"/>
                    <a:pt x="185" y="382"/>
                  </a:cubicBezTo>
                  <a:cubicBezTo>
                    <a:pt x="187" y="410"/>
                    <a:pt x="187" y="410"/>
                    <a:pt x="187" y="410"/>
                  </a:cubicBezTo>
                  <a:cubicBezTo>
                    <a:pt x="158" y="440"/>
                    <a:pt x="158" y="440"/>
                    <a:pt x="158" y="440"/>
                  </a:cubicBezTo>
                  <a:cubicBezTo>
                    <a:pt x="154" y="445"/>
                    <a:pt x="154" y="445"/>
                    <a:pt x="154" y="445"/>
                  </a:cubicBezTo>
                  <a:cubicBezTo>
                    <a:pt x="149" y="448"/>
                    <a:pt x="149" y="448"/>
                    <a:pt x="149" y="448"/>
                  </a:cubicBezTo>
                  <a:cubicBezTo>
                    <a:pt x="130" y="433"/>
                    <a:pt x="130" y="433"/>
                    <a:pt x="130" y="433"/>
                  </a:cubicBezTo>
                  <a:cubicBezTo>
                    <a:pt x="130" y="432"/>
                    <a:pt x="130" y="432"/>
                    <a:pt x="130" y="432"/>
                  </a:cubicBezTo>
                  <a:cubicBezTo>
                    <a:pt x="102" y="422"/>
                    <a:pt x="102" y="422"/>
                    <a:pt x="102" y="422"/>
                  </a:cubicBezTo>
                  <a:cubicBezTo>
                    <a:pt x="91" y="418"/>
                    <a:pt x="91" y="418"/>
                    <a:pt x="91" y="418"/>
                  </a:cubicBezTo>
                  <a:cubicBezTo>
                    <a:pt x="112" y="388"/>
                    <a:pt x="112" y="388"/>
                    <a:pt x="112" y="388"/>
                  </a:cubicBezTo>
                  <a:cubicBezTo>
                    <a:pt x="141" y="343"/>
                    <a:pt x="141" y="343"/>
                    <a:pt x="141" y="343"/>
                  </a:cubicBezTo>
                  <a:cubicBezTo>
                    <a:pt x="154" y="325"/>
                    <a:pt x="154" y="325"/>
                    <a:pt x="154" y="325"/>
                  </a:cubicBezTo>
                  <a:cubicBezTo>
                    <a:pt x="154" y="325"/>
                    <a:pt x="154" y="324"/>
                    <a:pt x="154" y="324"/>
                  </a:cubicBezTo>
                  <a:cubicBezTo>
                    <a:pt x="154" y="323"/>
                    <a:pt x="153" y="323"/>
                    <a:pt x="153" y="323"/>
                  </a:cubicBezTo>
                  <a:cubicBezTo>
                    <a:pt x="150" y="323"/>
                    <a:pt x="150" y="323"/>
                    <a:pt x="150" y="323"/>
                  </a:cubicBezTo>
                  <a:cubicBezTo>
                    <a:pt x="136" y="320"/>
                    <a:pt x="136" y="320"/>
                    <a:pt x="136" y="320"/>
                  </a:cubicBezTo>
                  <a:cubicBezTo>
                    <a:pt x="135" y="320"/>
                    <a:pt x="135" y="320"/>
                    <a:pt x="135" y="320"/>
                  </a:cubicBezTo>
                  <a:cubicBezTo>
                    <a:pt x="134" y="320"/>
                    <a:pt x="134" y="320"/>
                    <a:pt x="134" y="320"/>
                  </a:cubicBezTo>
                  <a:cubicBezTo>
                    <a:pt x="133" y="321"/>
                    <a:pt x="133" y="321"/>
                    <a:pt x="133" y="321"/>
                  </a:cubicBezTo>
                  <a:cubicBezTo>
                    <a:pt x="127" y="328"/>
                    <a:pt x="127" y="328"/>
                    <a:pt x="127" y="328"/>
                  </a:cubicBezTo>
                  <a:cubicBezTo>
                    <a:pt x="112" y="347"/>
                    <a:pt x="112" y="347"/>
                    <a:pt x="112" y="347"/>
                  </a:cubicBezTo>
                  <a:cubicBezTo>
                    <a:pt x="110" y="351"/>
                    <a:pt x="110" y="351"/>
                    <a:pt x="110" y="351"/>
                  </a:cubicBezTo>
                  <a:cubicBezTo>
                    <a:pt x="103" y="358"/>
                    <a:pt x="103" y="358"/>
                    <a:pt x="103" y="358"/>
                  </a:cubicBezTo>
                  <a:cubicBezTo>
                    <a:pt x="73" y="397"/>
                    <a:pt x="73" y="397"/>
                    <a:pt x="73" y="397"/>
                  </a:cubicBezTo>
                  <a:cubicBezTo>
                    <a:pt x="54" y="422"/>
                    <a:pt x="54" y="422"/>
                    <a:pt x="54" y="422"/>
                  </a:cubicBezTo>
                  <a:cubicBezTo>
                    <a:pt x="53" y="423"/>
                    <a:pt x="53" y="423"/>
                    <a:pt x="53" y="423"/>
                  </a:cubicBezTo>
                  <a:cubicBezTo>
                    <a:pt x="51" y="425"/>
                    <a:pt x="51" y="425"/>
                    <a:pt x="51" y="425"/>
                  </a:cubicBezTo>
                  <a:cubicBezTo>
                    <a:pt x="36" y="447"/>
                    <a:pt x="36" y="447"/>
                    <a:pt x="36" y="447"/>
                  </a:cubicBezTo>
                  <a:cubicBezTo>
                    <a:pt x="0" y="447"/>
                    <a:pt x="0" y="447"/>
                    <a:pt x="0" y="447"/>
                  </a:cubicBezTo>
                  <a:cubicBezTo>
                    <a:pt x="6" y="437"/>
                    <a:pt x="6" y="437"/>
                    <a:pt x="6" y="437"/>
                  </a:cubicBezTo>
                  <a:cubicBezTo>
                    <a:pt x="5" y="437"/>
                    <a:pt x="5" y="437"/>
                    <a:pt x="5" y="437"/>
                  </a:cubicBezTo>
                  <a:cubicBezTo>
                    <a:pt x="5" y="437"/>
                    <a:pt x="4" y="436"/>
                    <a:pt x="4" y="436"/>
                  </a:cubicBezTo>
                  <a:cubicBezTo>
                    <a:pt x="4" y="436"/>
                    <a:pt x="4" y="435"/>
                    <a:pt x="4" y="435"/>
                  </a:cubicBezTo>
                  <a:cubicBezTo>
                    <a:pt x="6" y="431"/>
                    <a:pt x="6" y="431"/>
                    <a:pt x="6" y="431"/>
                  </a:cubicBezTo>
                  <a:cubicBezTo>
                    <a:pt x="61" y="349"/>
                    <a:pt x="61" y="349"/>
                    <a:pt x="61" y="349"/>
                  </a:cubicBezTo>
                  <a:cubicBezTo>
                    <a:pt x="67" y="341"/>
                    <a:pt x="67" y="341"/>
                    <a:pt x="67" y="341"/>
                  </a:cubicBezTo>
                  <a:cubicBezTo>
                    <a:pt x="66" y="341"/>
                    <a:pt x="66" y="341"/>
                    <a:pt x="66" y="341"/>
                  </a:cubicBezTo>
                  <a:cubicBezTo>
                    <a:pt x="48" y="320"/>
                    <a:pt x="48" y="320"/>
                    <a:pt x="48" y="320"/>
                  </a:cubicBezTo>
                  <a:cubicBezTo>
                    <a:pt x="48" y="319"/>
                    <a:pt x="48" y="319"/>
                    <a:pt x="48" y="319"/>
                  </a:cubicBezTo>
                  <a:cubicBezTo>
                    <a:pt x="48" y="318"/>
                    <a:pt x="48" y="318"/>
                    <a:pt x="48" y="318"/>
                  </a:cubicBezTo>
                  <a:cubicBezTo>
                    <a:pt x="56" y="314"/>
                    <a:pt x="56" y="314"/>
                    <a:pt x="56" y="314"/>
                  </a:cubicBezTo>
                  <a:cubicBezTo>
                    <a:pt x="56" y="314"/>
                    <a:pt x="57" y="314"/>
                    <a:pt x="57" y="314"/>
                  </a:cubicBezTo>
                  <a:cubicBezTo>
                    <a:pt x="82" y="325"/>
                    <a:pt x="82" y="325"/>
                    <a:pt x="82" y="325"/>
                  </a:cubicBezTo>
                  <a:cubicBezTo>
                    <a:pt x="87" y="317"/>
                    <a:pt x="87" y="317"/>
                    <a:pt x="87" y="317"/>
                  </a:cubicBezTo>
                  <a:cubicBezTo>
                    <a:pt x="84" y="316"/>
                    <a:pt x="84" y="316"/>
                    <a:pt x="84" y="316"/>
                  </a:cubicBezTo>
                  <a:cubicBezTo>
                    <a:pt x="81" y="313"/>
                    <a:pt x="81" y="313"/>
                    <a:pt x="81" y="313"/>
                  </a:cubicBezTo>
                  <a:cubicBezTo>
                    <a:pt x="51" y="295"/>
                    <a:pt x="51" y="295"/>
                    <a:pt x="51" y="295"/>
                  </a:cubicBezTo>
                  <a:cubicBezTo>
                    <a:pt x="50" y="295"/>
                    <a:pt x="50" y="295"/>
                    <a:pt x="50" y="294"/>
                  </a:cubicBezTo>
                  <a:cubicBezTo>
                    <a:pt x="54" y="278"/>
                    <a:pt x="54" y="278"/>
                    <a:pt x="54" y="278"/>
                  </a:cubicBezTo>
                  <a:cubicBezTo>
                    <a:pt x="54" y="278"/>
                    <a:pt x="55" y="278"/>
                    <a:pt x="55" y="277"/>
                  </a:cubicBezTo>
                  <a:cubicBezTo>
                    <a:pt x="76" y="261"/>
                    <a:pt x="76" y="261"/>
                    <a:pt x="76" y="261"/>
                  </a:cubicBezTo>
                  <a:cubicBezTo>
                    <a:pt x="77" y="261"/>
                    <a:pt x="77" y="261"/>
                    <a:pt x="78" y="262"/>
                  </a:cubicBezTo>
                  <a:cubicBezTo>
                    <a:pt x="78" y="262"/>
                    <a:pt x="78" y="262"/>
                    <a:pt x="78" y="262"/>
                  </a:cubicBezTo>
                  <a:cubicBezTo>
                    <a:pt x="114" y="237"/>
                    <a:pt x="114" y="237"/>
                    <a:pt x="114" y="237"/>
                  </a:cubicBezTo>
                  <a:cubicBezTo>
                    <a:pt x="143" y="249"/>
                    <a:pt x="143" y="249"/>
                    <a:pt x="143" y="249"/>
                  </a:cubicBezTo>
                  <a:cubicBezTo>
                    <a:pt x="143" y="249"/>
                    <a:pt x="144" y="249"/>
                    <a:pt x="144" y="249"/>
                  </a:cubicBezTo>
                  <a:cubicBezTo>
                    <a:pt x="146" y="247"/>
                    <a:pt x="146" y="247"/>
                    <a:pt x="146" y="247"/>
                  </a:cubicBezTo>
                  <a:cubicBezTo>
                    <a:pt x="146" y="247"/>
                    <a:pt x="146" y="246"/>
                    <a:pt x="146" y="246"/>
                  </a:cubicBezTo>
                  <a:cubicBezTo>
                    <a:pt x="146" y="244"/>
                    <a:pt x="146" y="244"/>
                    <a:pt x="146" y="244"/>
                  </a:cubicBezTo>
                  <a:cubicBezTo>
                    <a:pt x="152" y="234"/>
                    <a:pt x="152" y="234"/>
                    <a:pt x="152" y="234"/>
                  </a:cubicBezTo>
                  <a:cubicBezTo>
                    <a:pt x="152" y="234"/>
                    <a:pt x="152" y="234"/>
                    <a:pt x="152" y="233"/>
                  </a:cubicBezTo>
                  <a:cubicBezTo>
                    <a:pt x="152" y="232"/>
                    <a:pt x="152" y="232"/>
                    <a:pt x="152" y="232"/>
                  </a:cubicBezTo>
                  <a:cubicBezTo>
                    <a:pt x="152" y="232"/>
                    <a:pt x="152" y="232"/>
                    <a:pt x="151" y="231"/>
                  </a:cubicBezTo>
                  <a:cubicBezTo>
                    <a:pt x="121" y="207"/>
                    <a:pt x="121" y="207"/>
                    <a:pt x="121" y="207"/>
                  </a:cubicBezTo>
                  <a:cubicBezTo>
                    <a:pt x="119" y="192"/>
                    <a:pt x="119" y="192"/>
                    <a:pt x="119" y="192"/>
                  </a:cubicBezTo>
                  <a:cubicBezTo>
                    <a:pt x="117" y="182"/>
                    <a:pt x="117" y="182"/>
                    <a:pt x="117" y="182"/>
                  </a:cubicBezTo>
                  <a:cubicBezTo>
                    <a:pt x="117" y="181"/>
                    <a:pt x="117" y="181"/>
                    <a:pt x="117" y="181"/>
                  </a:cubicBezTo>
                  <a:cubicBezTo>
                    <a:pt x="117" y="176"/>
                    <a:pt x="117" y="176"/>
                    <a:pt x="117" y="176"/>
                  </a:cubicBezTo>
                  <a:cubicBezTo>
                    <a:pt x="122" y="176"/>
                    <a:pt x="122" y="176"/>
                    <a:pt x="122" y="176"/>
                  </a:cubicBezTo>
                  <a:cubicBezTo>
                    <a:pt x="132" y="175"/>
                    <a:pt x="132" y="175"/>
                    <a:pt x="132" y="175"/>
                  </a:cubicBezTo>
                  <a:cubicBezTo>
                    <a:pt x="145" y="175"/>
                    <a:pt x="145" y="175"/>
                    <a:pt x="145" y="175"/>
                  </a:cubicBezTo>
                  <a:cubicBezTo>
                    <a:pt x="159" y="192"/>
                    <a:pt x="159" y="192"/>
                    <a:pt x="159" y="192"/>
                  </a:cubicBezTo>
                  <a:cubicBezTo>
                    <a:pt x="160" y="193"/>
                    <a:pt x="160" y="193"/>
                    <a:pt x="160" y="193"/>
                  </a:cubicBezTo>
                  <a:cubicBezTo>
                    <a:pt x="160" y="193"/>
                    <a:pt x="161" y="193"/>
                    <a:pt x="161" y="192"/>
                  </a:cubicBezTo>
                  <a:cubicBezTo>
                    <a:pt x="163" y="190"/>
                    <a:pt x="163" y="190"/>
                    <a:pt x="163" y="190"/>
                  </a:cubicBezTo>
                  <a:cubicBezTo>
                    <a:pt x="174" y="182"/>
                    <a:pt x="174" y="182"/>
                    <a:pt x="174" y="182"/>
                  </a:cubicBezTo>
                  <a:cubicBezTo>
                    <a:pt x="174" y="182"/>
                    <a:pt x="174" y="181"/>
                    <a:pt x="174" y="181"/>
                  </a:cubicBezTo>
                  <a:cubicBezTo>
                    <a:pt x="160" y="147"/>
                    <a:pt x="160" y="147"/>
                    <a:pt x="160" y="147"/>
                  </a:cubicBezTo>
                  <a:cubicBezTo>
                    <a:pt x="160" y="147"/>
                    <a:pt x="159" y="147"/>
                    <a:pt x="159" y="147"/>
                  </a:cubicBezTo>
                  <a:cubicBezTo>
                    <a:pt x="129" y="154"/>
                    <a:pt x="129" y="154"/>
                    <a:pt x="129" y="154"/>
                  </a:cubicBezTo>
                  <a:cubicBezTo>
                    <a:pt x="124" y="155"/>
                    <a:pt x="124" y="155"/>
                    <a:pt x="124" y="155"/>
                  </a:cubicBezTo>
                  <a:cubicBezTo>
                    <a:pt x="110" y="140"/>
                    <a:pt x="110" y="140"/>
                    <a:pt x="110" y="140"/>
                  </a:cubicBezTo>
                  <a:cubicBezTo>
                    <a:pt x="117" y="108"/>
                    <a:pt x="117" y="108"/>
                    <a:pt x="117" y="108"/>
                  </a:cubicBezTo>
                  <a:cubicBezTo>
                    <a:pt x="133" y="111"/>
                    <a:pt x="133" y="111"/>
                    <a:pt x="133" y="111"/>
                  </a:cubicBezTo>
                  <a:cubicBezTo>
                    <a:pt x="134" y="111"/>
                    <a:pt x="134" y="111"/>
                    <a:pt x="134" y="111"/>
                  </a:cubicBezTo>
                  <a:cubicBezTo>
                    <a:pt x="143" y="103"/>
                    <a:pt x="143" y="103"/>
                    <a:pt x="143" y="103"/>
                  </a:cubicBezTo>
                  <a:cubicBezTo>
                    <a:pt x="151" y="96"/>
                    <a:pt x="151" y="96"/>
                    <a:pt x="151" y="96"/>
                  </a:cubicBezTo>
                  <a:cubicBezTo>
                    <a:pt x="153" y="94"/>
                    <a:pt x="153" y="94"/>
                    <a:pt x="153" y="94"/>
                  </a:cubicBezTo>
                  <a:cubicBezTo>
                    <a:pt x="154" y="93"/>
                    <a:pt x="154" y="93"/>
                    <a:pt x="154" y="93"/>
                  </a:cubicBezTo>
                  <a:cubicBezTo>
                    <a:pt x="155" y="93"/>
                    <a:pt x="155" y="93"/>
                    <a:pt x="155" y="92"/>
                  </a:cubicBezTo>
                  <a:cubicBezTo>
                    <a:pt x="155" y="92"/>
                    <a:pt x="155" y="92"/>
                    <a:pt x="155" y="91"/>
                  </a:cubicBezTo>
                  <a:cubicBezTo>
                    <a:pt x="138" y="77"/>
                    <a:pt x="138" y="77"/>
                    <a:pt x="138" y="77"/>
                  </a:cubicBezTo>
                  <a:cubicBezTo>
                    <a:pt x="146" y="51"/>
                    <a:pt x="146" y="51"/>
                    <a:pt x="146" y="51"/>
                  </a:cubicBezTo>
                  <a:cubicBezTo>
                    <a:pt x="156" y="20"/>
                    <a:pt x="156" y="20"/>
                    <a:pt x="156" y="20"/>
                  </a:cubicBezTo>
                  <a:cubicBezTo>
                    <a:pt x="159" y="12"/>
                    <a:pt x="159" y="12"/>
                    <a:pt x="159" y="12"/>
                  </a:cubicBezTo>
                  <a:cubicBezTo>
                    <a:pt x="178" y="0"/>
                    <a:pt x="178" y="0"/>
                    <a:pt x="178" y="0"/>
                  </a:cubicBezTo>
                  <a:cubicBezTo>
                    <a:pt x="188" y="10"/>
                    <a:pt x="188" y="10"/>
                    <a:pt x="188" y="10"/>
                  </a:cubicBezTo>
                  <a:cubicBezTo>
                    <a:pt x="189" y="10"/>
                    <a:pt x="189" y="10"/>
                    <a:pt x="189" y="10"/>
                  </a:cubicBezTo>
                  <a:cubicBezTo>
                    <a:pt x="197" y="8"/>
                    <a:pt x="197" y="8"/>
                    <a:pt x="197" y="8"/>
                  </a:cubicBezTo>
                  <a:cubicBezTo>
                    <a:pt x="210" y="4"/>
                    <a:pt x="210" y="4"/>
                    <a:pt x="210" y="4"/>
                  </a:cubicBezTo>
                  <a:cubicBezTo>
                    <a:pt x="213" y="3"/>
                    <a:pt x="213" y="3"/>
                    <a:pt x="213" y="3"/>
                  </a:cubicBezTo>
                  <a:cubicBezTo>
                    <a:pt x="220" y="2"/>
                    <a:pt x="220" y="2"/>
                    <a:pt x="220" y="2"/>
                  </a:cubicBezTo>
                  <a:cubicBezTo>
                    <a:pt x="237" y="51"/>
                    <a:pt x="237" y="51"/>
                    <a:pt x="237" y="51"/>
                  </a:cubicBezTo>
                  <a:cubicBezTo>
                    <a:pt x="216" y="124"/>
                    <a:pt x="216" y="124"/>
                    <a:pt x="216" y="124"/>
                  </a:cubicBezTo>
                  <a:cubicBezTo>
                    <a:pt x="203" y="146"/>
                    <a:pt x="203" y="146"/>
                    <a:pt x="203" y="146"/>
                  </a:cubicBezTo>
                  <a:cubicBezTo>
                    <a:pt x="197" y="156"/>
                    <a:pt x="197" y="156"/>
                    <a:pt x="197" y="156"/>
                  </a:cubicBezTo>
                  <a:cubicBezTo>
                    <a:pt x="196" y="156"/>
                    <a:pt x="197" y="157"/>
                    <a:pt x="197" y="157"/>
                  </a:cubicBezTo>
                  <a:cubicBezTo>
                    <a:pt x="197" y="158"/>
                    <a:pt x="198" y="158"/>
                    <a:pt x="198" y="157"/>
                  </a:cubicBezTo>
                  <a:cubicBezTo>
                    <a:pt x="207" y="151"/>
                    <a:pt x="207" y="151"/>
                    <a:pt x="207" y="151"/>
                  </a:cubicBezTo>
                  <a:cubicBezTo>
                    <a:pt x="212" y="148"/>
                    <a:pt x="212" y="148"/>
                    <a:pt x="212" y="148"/>
                  </a:cubicBezTo>
                  <a:cubicBezTo>
                    <a:pt x="227" y="137"/>
                    <a:pt x="227" y="137"/>
                    <a:pt x="227" y="137"/>
                  </a:cubicBezTo>
                  <a:cubicBezTo>
                    <a:pt x="231" y="133"/>
                    <a:pt x="231" y="133"/>
                    <a:pt x="231" y="133"/>
                  </a:cubicBezTo>
                  <a:cubicBezTo>
                    <a:pt x="235" y="127"/>
                    <a:pt x="235" y="127"/>
                    <a:pt x="235" y="127"/>
                  </a:cubicBezTo>
                  <a:cubicBezTo>
                    <a:pt x="240" y="120"/>
                    <a:pt x="240" y="120"/>
                    <a:pt x="240" y="120"/>
                  </a:cubicBezTo>
                  <a:cubicBezTo>
                    <a:pt x="247" y="121"/>
                    <a:pt x="247" y="121"/>
                    <a:pt x="247" y="121"/>
                  </a:cubicBezTo>
                  <a:cubicBezTo>
                    <a:pt x="248" y="148"/>
                    <a:pt x="248" y="148"/>
                    <a:pt x="248" y="148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6" name="Freeform 382"/>
            <p:cNvSpPr>
              <a:spLocks/>
            </p:cNvSpPr>
            <p:nvPr/>
          </p:nvSpPr>
          <p:spPr bwMode="auto">
            <a:xfrm>
              <a:off x="2873" y="1013"/>
              <a:ext cx="195" cy="211"/>
            </a:xfrm>
            <a:custGeom>
              <a:avLst/>
              <a:gdLst/>
              <a:ahLst/>
              <a:cxnLst>
                <a:cxn ang="0">
                  <a:pos x="0" y="92"/>
                </a:cxn>
                <a:cxn ang="0">
                  <a:pos x="11" y="110"/>
                </a:cxn>
                <a:cxn ang="0">
                  <a:pos x="45" y="86"/>
                </a:cxn>
                <a:cxn ang="0">
                  <a:pos x="46" y="86"/>
                </a:cxn>
                <a:cxn ang="0">
                  <a:pos x="79" y="86"/>
                </a:cxn>
                <a:cxn ang="0">
                  <a:pos x="101" y="53"/>
                </a:cxn>
                <a:cxn ang="0">
                  <a:pos x="84" y="31"/>
                </a:cxn>
                <a:cxn ang="0">
                  <a:pos x="84" y="30"/>
                </a:cxn>
                <a:cxn ang="0">
                  <a:pos x="87" y="18"/>
                </a:cxn>
                <a:cxn ang="0">
                  <a:pos x="65" y="0"/>
                </a:cxn>
                <a:cxn ang="0">
                  <a:pos x="38" y="9"/>
                </a:cxn>
                <a:cxn ang="0">
                  <a:pos x="27" y="31"/>
                </a:cxn>
                <a:cxn ang="0">
                  <a:pos x="0" y="92"/>
                </a:cxn>
              </a:cxnLst>
              <a:rect l="0" t="0" r="r" b="b"/>
              <a:pathLst>
                <a:path w="101" h="110">
                  <a:moveTo>
                    <a:pt x="0" y="92"/>
                  </a:moveTo>
                  <a:cubicBezTo>
                    <a:pt x="11" y="110"/>
                    <a:pt x="11" y="110"/>
                    <a:pt x="11" y="110"/>
                  </a:cubicBezTo>
                  <a:cubicBezTo>
                    <a:pt x="45" y="86"/>
                    <a:pt x="45" y="86"/>
                    <a:pt x="45" y="86"/>
                  </a:cubicBezTo>
                  <a:cubicBezTo>
                    <a:pt x="45" y="86"/>
                    <a:pt x="45" y="86"/>
                    <a:pt x="46" y="86"/>
                  </a:cubicBezTo>
                  <a:cubicBezTo>
                    <a:pt x="79" y="86"/>
                    <a:pt x="79" y="86"/>
                    <a:pt x="79" y="86"/>
                  </a:cubicBezTo>
                  <a:cubicBezTo>
                    <a:pt x="101" y="53"/>
                    <a:pt x="101" y="53"/>
                    <a:pt x="101" y="53"/>
                  </a:cubicBezTo>
                  <a:cubicBezTo>
                    <a:pt x="84" y="31"/>
                    <a:pt x="84" y="31"/>
                    <a:pt x="84" y="31"/>
                  </a:cubicBezTo>
                  <a:cubicBezTo>
                    <a:pt x="84" y="31"/>
                    <a:pt x="84" y="31"/>
                    <a:pt x="84" y="30"/>
                  </a:cubicBezTo>
                  <a:cubicBezTo>
                    <a:pt x="87" y="18"/>
                    <a:pt x="87" y="18"/>
                    <a:pt x="87" y="18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27" y="31"/>
                    <a:pt x="27" y="31"/>
                    <a:pt x="27" y="31"/>
                  </a:cubicBezTo>
                  <a:lnTo>
                    <a:pt x="0" y="92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7" name="Freeform 383"/>
            <p:cNvSpPr>
              <a:spLocks/>
            </p:cNvSpPr>
            <p:nvPr/>
          </p:nvSpPr>
          <p:spPr bwMode="auto">
            <a:xfrm>
              <a:off x="2589" y="1709"/>
              <a:ext cx="186" cy="67"/>
            </a:xfrm>
            <a:custGeom>
              <a:avLst/>
              <a:gdLst/>
              <a:ahLst/>
              <a:cxnLst>
                <a:cxn ang="0">
                  <a:pos x="2" y="26"/>
                </a:cxn>
                <a:cxn ang="0">
                  <a:pos x="28" y="32"/>
                </a:cxn>
                <a:cxn ang="0">
                  <a:pos x="34" y="33"/>
                </a:cxn>
                <a:cxn ang="0">
                  <a:pos x="35" y="33"/>
                </a:cxn>
                <a:cxn ang="0">
                  <a:pos x="37" y="35"/>
                </a:cxn>
                <a:cxn ang="0">
                  <a:pos x="54" y="11"/>
                </a:cxn>
                <a:cxn ang="0">
                  <a:pos x="55" y="11"/>
                </a:cxn>
                <a:cxn ang="0">
                  <a:pos x="86" y="30"/>
                </a:cxn>
                <a:cxn ang="0">
                  <a:pos x="97" y="27"/>
                </a:cxn>
                <a:cxn ang="0">
                  <a:pos x="84" y="6"/>
                </a:cxn>
                <a:cxn ang="0">
                  <a:pos x="60" y="6"/>
                </a:cxn>
                <a:cxn ang="0">
                  <a:pos x="59" y="6"/>
                </a:cxn>
                <a:cxn ang="0">
                  <a:pos x="49" y="0"/>
                </a:cxn>
                <a:cxn ang="0">
                  <a:pos x="41" y="4"/>
                </a:cxn>
                <a:cxn ang="0">
                  <a:pos x="34" y="6"/>
                </a:cxn>
                <a:cxn ang="0">
                  <a:pos x="19" y="13"/>
                </a:cxn>
                <a:cxn ang="0">
                  <a:pos x="0" y="20"/>
                </a:cxn>
                <a:cxn ang="0">
                  <a:pos x="2" y="26"/>
                </a:cxn>
              </a:cxnLst>
              <a:rect l="0" t="0" r="r" b="b"/>
              <a:pathLst>
                <a:path w="97" h="35">
                  <a:moveTo>
                    <a:pt x="2" y="26"/>
                  </a:moveTo>
                  <a:cubicBezTo>
                    <a:pt x="28" y="32"/>
                    <a:pt x="28" y="32"/>
                    <a:pt x="28" y="32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5" y="33"/>
                    <a:pt x="35" y="33"/>
                    <a:pt x="35" y="33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4" y="11"/>
                    <a:pt x="55" y="11"/>
                    <a:pt x="55" y="11"/>
                  </a:cubicBezTo>
                  <a:cubicBezTo>
                    <a:pt x="86" y="30"/>
                    <a:pt x="86" y="30"/>
                    <a:pt x="86" y="30"/>
                  </a:cubicBezTo>
                  <a:cubicBezTo>
                    <a:pt x="97" y="27"/>
                    <a:pt x="97" y="27"/>
                    <a:pt x="97" y="27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60" y="6"/>
                    <a:pt x="60" y="6"/>
                    <a:pt x="60" y="6"/>
                  </a:cubicBezTo>
                  <a:cubicBezTo>
                    <a:pt x="60" y="6"/>
                    <a:pt x="60" y="6"/>
                    <a:pt x="59" y="6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19" y="13"/>
                    <a:pt x="19" y="13"/>
                    <a:pt x="19" y="13"/>
                  </a:cubicBezTo>
                  <a:cubicBezTo>
                    <a:pt x="0" y="20"/>
                    <a:pt x="0" y="20"/>
                    <a:pt x="0" y="20"/>
                  </a:cubicBezTo>
                  <a:lnTo>
                    <a:pt x="2" y="26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8" name="Freeform 384"/>
            <p:cNvSpPr>
              <a:spLocks/>
            </p:cNvSpPr>
            <p:nvPr/>
          </p:nvSpPr>
          <p:spPr bwMode="auto">
            <a:xfrm>
              <a:off x="2327" y="1770"/>
              <a:ext cx="150" cy="91"/>
            </a:xfrm>
            <a:custGeom>
              <a:avLst/>
              <a:gdLst/>
              <a:ahLst/>
              <a:cxnLst>
                <a:cxn ang="0">
                  <a:pos x="1" y="32"/>
                </a:cxn>
                <a:cxn ang="0">
                  <a:pos x="27" y="40"/>
                </a:cxn>
                <a:cxn ang="0">
                  <a:pos x="41" y="43"/>
                </a:cxn>
                <a:cxn ang="0">
                  <a:pos x="56" y="47"/>
                </a:cxn>
                <a:cxn ang="0">
                  <a:pos x="78" y="35"/>
                </a:cxn>
                <a:cxn ang="0">
                  <a:pos x="75" y="28"/>
                </a:cxn>
                <a:cxn ang="0">
                  <a:pos x="73" y="27"/>
                </a:cxn>
                <a:cxn ang="0">
                  <a:pos x="42" y="24"/>
                </a:cxn>
                <a:cxn ang="0">
                  <a:pos x="41" y="24"/>
                </a:cxn>
                <a:cxn ang="0">
                  <a:pos x="40" y="23"/>
                </a:cxn>
                <a:cxn ang="0">
                  <a:pos x="39" y="1"/>
                </a:cxn>
                <a:cxn ang="0">
                  <a:pos x="34" y="0"/>
                </a:cxn>
                <a:cxn ang="0">
                  <a:pos x="20" y="11"/>
                </a:cxn>
                <a:cxn ang="0">
                  <a:pos x="19" y="11"/>
                </a:cxn>
                <a:cxn ang="0">
                  <a:pos x="7" y="10"/>
                </a:cxn>
                <a:cxn ang="0">
                  <a:pos x="0" y="9"/>
                </a:cxn>
                <a:cxn ang="0">
                  <a:pos x="1" y="25"/>
                </a:cxn>
                <a:cxn ang="0">
                  <a:pos x="1" y="32"/>
                </a:cxn>
              </a:cxnLst>
              <a:rect l="0" t="0" r="r" b="b"/>
              <a:pathLst>
                <a:path w="78" h="47">
                  <a:moveTo>
                    <a:pt x="1" y="32"/>
                  </a:moveTo>
                  <a:cubicBezTo>
                    <a:pt x="27" y="40"/>
                    <a:pt x="27" y="40"/>
                    <a:pt x="27" y="40"/>
                  </a:cubicBezTo>
                  <a:cubicBezTo>
                    <a:pt x="41" y="43"/>
                    <a:pt x="41" y="43"/>
                    <a:pt x="41" y="43"/>
                  </a:cubicBezTo>
                  <a:cubicBezTo>
                    <a:pt x="56" y="47"/>
                    <a:pt x="56" y="47"/>
                    <a:pt x="56" y="47"/>
                  </a:cubicBezTo>
                  <a:cubicBezTo>
                    <a:pt x="78" y="35"/>
                    <a:pt x="78" y="35"/>
                    <a:pt x="78" y="35"/>
                  </a:cubicBezTo>
                  <a:cubicBezTo>
                    <a:pt x="75" y="28"/>
                    <a:pt x="75" y="28"/>
                    <a:pt x="75" y="28"/>
                  </a:cubicBezTo>
                  <a:cubicBezTo>
                    <a:pt x="73" y="27"/>
                    <a:pt x="73" y="27"/>
                    <a:pt x="73" y="27"/>
                  </a:cubicBezTo>
                  <a:cubicBezTo>
                    <a:pt x="42" y="24"/>
                    <a:pt x="42" y="24"/>
                    <a:pt x="42" y="24"/>
                  </a:cubicBezTo>
                  <a:cubicBezTo>
                    <a:pt x="41" y="24"/>
                    <a:pt x="41" y="24"/>
                    <a:pt x="41" y="24"/>
                  </a:cubicBezTo>
                  <a:cubicBezTo>
                    <a:pt x="40" y="24"/>
                    <a:pt x="40" y="23"/>
                    <a:pt x="40" y="23"/>
                  </a:cubicBezTo>
                  <a:cubicBezTo>
                    <a:pt x="39" y="1"/>
                    <a:pt x="39" y="1"/>
                    <a:pt x="39" y="1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20" y="11"/>
                    <a:pt x="20" y="11"/>
                    <a:pt x="19" y="11"/>
                  </a:cubicBezTo>
                  <a:cubicBezTo>
                    <a:pt x="7" y="10"/>
                    <a:pt x="7" y="10"/>
                    <a:pt x="7" y="1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1" y="25"/>
                    <a:pt x="1" y="25"/>
                    <a:pt x="1" y="25"/>
                  </a:cubicBezTo>
                  <a:lnTo>
                    <a:pt x="1" y="32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09" name="Freeform 385"/>
            <p:cNvSpPr>
              <a:spLocks/>
            </p:cNvSpPr>
            <p:nvPr/>
          </p:nvSpPr>
          <p:spPr bwMode="auto">
            <a:xfrm>
              <a:off x="1116" y="2128"/>
              <a:ext cx="85" cy="92"/>
            </a:xfrm>
            <a:custGeom>
              <a:avLst/>
              <a:gdLst/>
              <a:ahLst/>
              <a:cxnLst>
                <a:cxn ang="0">
                  <a:pos x="1" y="26"/>
                </a:cxn>
                <a:cxn ang="0">
                  <a:pos x="1" y="47"/>
                </a:cxn>
                <a:cxn ang="0">
                  <a:pos x="0" y="48"/>
                </a:cxn>
                <a:cxn ang="0">
                  <a:pos x="14" y="45"/>
                </a:cxn>
                <a:cxn ang="0">
                  <a:pos x="19" y="31"/>
                </a:cxn>
                <a:cxn ang="0">
                  <a:pos x="20" y="30"/>
                </a:cxn>
                <a:cxn ang="0">
                  <a:pos x="30" y="28"/>
                </a:cxn>
                <a:cxn ang="0">
                  <a:pos x="31" y="29"/>
                </a:cxn>
                <a:cxn ang="0">
                  <a:pos x="39" y="46"/>
                </a:cxn>
                <a:cxn ang="0">
                  <a:pos x="44" y="45"/>
                </a:cxn>
                <a:cxn ang="0">
                  <a:pos x="44" y="0"/>
                </a:cxn>
                <a:cxn ang="0">
                  <a:pos x="26" y="11"/>
                </a:cxn>
                <a:cxn ang="0">
                  <a:pos x="1" y="26"/>
                </a:cxn>
              </a:cxnLst>
              <a:rect l="0" t="0" r="r" b="b"/>
              <a:pathLst>
                <a:path w="44" h="48">
                  <a:moveTo>
                    <a:pt x="1" y="26"/>
                  </a:moveTo>
                  <a:cubicBezTo>
                    <a:pt x="1" y="47"/>
                    <a:pt x="1" y="47"/>
                    <a:pt x="1" y="47"/>
                  </a:cubicBezTo>
                  <a:cubicBezTo>
                    <a:pt x="1" y="47"/>
                    <a:pt x="0" y="48"/>
                    <a:pt x="0" y="48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9" y="30"/>
                    <a:pt x="19" y="30"/>
                    <a:pt x="20" y="30"/>
                  </a:cubicBezTo>
                  <a:cubicBezTo>
                    <a:pt x="30" y="28"/>
                    <a:pt x="30" y="28"/>
                    <a:pt x="30" y="28"/>
                  </a:cubicBezTo>
                  <a:cubicBezTo>
                    <a:pt x="31" y="28"/>
                    <a:pt x="31" y="28"/>
                    <a:pt x="31" y="29"/>
                  </a:cubicBezTo>
                  <a:cubicBezTo>
                    <a:pt x="39" y="46"/>
                    <a:pt x="39" y="46"/>
                    <a:pt x="39" y="46"/>
                  </a:cubicBezTo>
                  <a:cubicBezTo>
                    <a:pt x="44" y="45"/>
                    <a:pt x="44" y="45"/>
                    <a:pt x="44" y="45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26" y="11"/>
                    <a:pt x="26" y="11"/>
                    <a:pt x="26" y="11"/>
                  </a:cubicBezTo>
                  <a:lnTo>
                    <a:pt x="1" y="26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0" name="Freeform 386"/>
            <p:cNvSpPr>
              <a:spLocks/>
            </p:cNvSpPr>
            <p:nvPr/>
          </p:nvSpPr>
          <p:spPr bwMode="auto">
            <a:xfrm>
              <a:off x="847" y="2316"/>
              <a:ext cx="56" cy="52"/>
            </a:xfrm>
            <a:custGeom>
              <a:avLst/>
              <a:gdLst/>
              <a:ahLst/>
              <a:cxnLst>
                <a:cxn ang="0">
                  <a:pos x="34" y="0"/>
                </a:cxn>
                <a:cxn ang="0">
                  <a:pos x="6" y="37"/>
                </a:cxn>
                <a:cxn ang="0">
                  <a:pos x="0" y="52"/>
                </a:cxn>
                <a:cxn ang="0">
                  <a:pos x="56" y="42"/>
                </a:cxn>
                <a:cxn ang="0">
                  <a:pos x="52" y="21"/>
                </a:cxn>
                <a:cxn ang="0">
                  <a:pos x="34" y="0"/>
                </a:cxn>
              </a:cxnLst>
              <a:rect l="0" t="0" r="r" b="b"/>
              <a:pathLst>
                <a:path w="56" h="52">
                  <a:moveTo>
                    <a:pt x="34" y="0"/>
                  </a:moveTo>
                  <a:lnTo>
                    <a:pt x="6" y="37"/>
                  </a:lnTo>
                  <a:lnTo>
                    <a:pt x="0" y="52"/>
                  </a:lnTo>
                  <a:lnTo>
                    <a:pt x="56" y="42"/>
                  </a:lnTo>
                  <a:lnTo>
                    <a:pt x="52" y="21"/>
                  </a:lnTo>
                  <a:lnTo>
                    <a:pt x="34" y="0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1" name="Freeform 387"/>
            <p:cNvSpPr>
              <a:spLocks/>
            </p:cNvSpPr>
            <p:nvPr/>
          </p:nvSpPr>
          <p:spPr bwMode="auto">
            <a:xfrm>
              <a:off x="1589" y="1301"/>
              <a:ext cx="329" cy="364"/>
            </a:xfrm>
            <a:custGeom>
              <a:avLst/>
              <a:gdLst/>
              <a:ahLst/>
              <a:cxnLst>
                <a:cxn ang="0">
                  <a:pos x="0" y="169"/>
                </a:cxn>
                <a:cxn ang="0">
                  <a:pos x="8" y="185"/>
                </a:cxn>
                <a:cxn ang="0">
                  <a:pos x="11" y="189"/>
                </a:cxn>
                <a:cxn ang="0">
                  <a:pos x="23" y="183"/>
                </a:cxn>
                <a:cxn ang="0">
                  <a:pos x="25" y="173"/>
                </a:cxn>
                <a:cxn ang="0">
                  <a:pos x="28" y="165"/>
                </a:cxn>
                <a:cxn ang="0">
                  <a:pos x="22" y="146"/>
                </a:cxn>
                <a:cxn ang="0">
                  <a:pos x="22" y="145"/>
                </a:cxn>
                <a:cxn ang="0">
                  <a:pos x="23" y="145"/>
                </a:cxn>
                <a:cxn ang="0">
                  <a:pos x="36" y="145"/>
                </a:cxn>
                <a:cxn ang="0">
                  <a:pos x="37" y="145"/>
                </a:cxn>
                <a:cxn ang="0">
                  <a:pos x="41" y="162"/>
                </a:cxn>
                <a:cxn ang="0">
                  <a:pos x="58" y="172"/>
                </a:cxn>
                <a:cxn ang="0">
                  <a:pos x="61" y="172"/>
                </a:cxn>
                <a:cxn ang="0">
                  <a:pos x="61" y="150"/>
                </a:cxn>
                <a:cxn ang="0">
                  <a:pos x="62" y="149"/>
                </a:cxn>
                <a:cxn ang="0">
                  <a:pos x="63" y="149"/>
                </a:cxn>
                <a:cxn ang="0">
                  <a:pos x="88" y="151"/>
                </a:cxn>
                <a:cxn ang="0">
                  <a:pos x="104" y="142"/>
                </a:cxn>
                <a:cxn ang="0">
                  <a:pos x="105" y="140"/>
                </a:cxn>
                <a:cxn ang="0">
                  <a:pos x="96" y="112"/>
                </a:cxn>
                <a:cxn ang="0">
                  <a:pos x="96" y="111"/>
                </a:cxn>
                <a:cxn ang="0">
                  <a:pos x="164" y="78"/>
                </a:cxn>
                <a:cxn ang="0">
                  <a:pos x="171" y="61"/>
                </a:cxn>
                <a:cxn ang="0">
                  <a:pos x="162" y="46"/>
                </a:cxn>
                <a:cxn ang="0">
                  <a:pos x="159" y="42"/>
                </a:cxn>
                <a:cxn ang="0">
                  <a:pos x="142" y="54"/>
                </a:cxn>
                <a:cxn ang="0">
                  <a:pos x="141" y="54"/>
                </a:cxn>
                <a:cxn ang="0">
                  <a:pos x="140" y="53"/>
                </a:cxn>
                <a:cxn ang="0">
                  <a:pos x="142" y="34"/>
                </a:cxn>
                <a:cxn ang="0">
                  <a:pos x="135" y="5"/>
                </a:cxn>
                <a:cxn ang="0">
                  <a:pos x="121" y="0"/>
                </a:cxn>
                <a:cxn ang="0">
                  <a:pos x="82" y="30"/>
                </a:cxn>
                <a:cxn ang="0">
                  <a:pos x="93" y="49"/>
                </a:cxn>
                <a:cxn ang="0">
                  <a:pos x="98" y="58"/>
                </a:cxn>
                <a:cxn ang="0">
                  <a:pos x="98" y="58"/>
                </a:cxn>
                <a:cxn ang="0">
                  <a:pos x="97" y="59"/>
                </a:cxn>
                <a:cxn ang="0">
                  <a:pos x="82" y="63"/>
                </a:cxn>
                <a:cxn ang="0">
                  <a:pos x="79" y="64"/>
                </a:cxn>
                <a:cxn ang="0">
                  <a:pos x="78" y="64"/>
                </a:cxn>
                <a:cxn ang="0">
                  <a:pos x="56" y="22"/>
                </a:cxn>
                <a:cxn ang="0">
                  <a:pos x="14" y="47"/>
                </a:cxn>
                <a:cxn ang="0">
                  <a:pos x="23" y="58"/>
                </a:cxn>
                <a:cxn ang="0">
                  <a:pos x="42" y="57"/>
                </a:cxn>
                <a:cxn ang="0">
                  <a:pos x="43" y="58"/>
                </a:cxn>
                <a:cxn ang="0">
                  <a:pos x="48" y="68"/>
                </a:cxn>
                <a:cxn ang="0">
                  <a:pos x="48" y="69"/>
                </a:cxn>
                <a:cxn ang="0">
                  <a:pos x="48" y="70"/>
                </a:cxn>
                <a:cxn ang="0">
                  <a:pos x="13" y="80"/>
                </a:cxn>
                <a:cxn ang="0">
                  <a:pos x="3" y="125"/>
                </a:cxn>
                <a:cxn ang="0">
                  <a:pos x="19" y="116"/>
                </a:cxn>
                <a:cxn ang="0">
                  <a:pos x="21" y="116"/>
                </a:cxn>
                <a:cxn ang="0">
                  <a:pos x="26" y="124"/>
                </a:cxn>
                <a:cxn ang="0">
                  <a:pos x="26" y="125"/>
                </a:cxn>
                <a:cxn ang="0">
                  <a:pos x="3" y="142"/>
                </a:cxn>
                <a:cxn ang="0">
                  <a:pos x="0" y="169"/>
                </a:cxn>
              </a:cxnLst>
              <a:rect l="0" t="0" r="r" b="b"/>
              <a:pathLst>
                <a:path w="171" h="189">
                  <a:moveTo>
                    <a:pt x="0" y="169"/>
                  </a:moveTo>
                  <a:cubicBezTo>
                    <a:pt x="8" y="185"/>
                    <a:pt x="8" y="185"/>
                    <a:pt x="8" y="185"/>
                  </a:cubicBezTo>
                  <a:cubicBezTo>
                    <a:pt x="11" y="189"/>
                    <a:pt x="11" y="189"/>
                    <a:pt x="11" y="189"/>
                  </a:cubicBezTo>
                  <a:cubicBezTo>
                    <a:pt x="23" y="183"/>
                    <a:pt x="23" y="183"/>
                    <a:pt x="23" y="183"/>
                  </a:cubicBezTo>
                  <a:cubicBezTo>
                    <a:pt x="25" y="173"/>
                    <a:pt x="25" y="173"/>
                    <a:pt x="25" y="173"/>
                  </a:cubicBezTo>
                  <a:cubicBezTo>
                    <a:pt x="28" y="165"/>
                    <a:pt x="28" y="165"/>
                    <a:pt x="28" y="165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2" y="145"/>
                    <a:pt x="22" y="145"/>
                  </a:cubicBezTo>
                  <a:cubicBezTo>
                    <a:pt x="22" y="145"/>
                    <a:pt x="23" y="145"/>
                    <a:pt x="23" y="145"/>
                  </a:cubicBezTo>
                  <a:cubicBezTo>
                    <a:pt x="36" y="145"/>
                    <a:pt x="36" y="145"/>
                    <a:pt x="36" y="145"/>
                  </a:cubicBezTo>
                  <a:cubicBezTo>
                    <a:pt x="36" y="145"/>
                    <a:pt x="37" y="145"/>
                    <a:pt x="37" y="145"/>
                  </a:cubicBezTo>
                  <a:cubicBezTo>
                    <a:pt x="41" y="162"/>
                    <a:pt x="41" y="162"/>
                    <a:pt x="41" y="162"/>
                  </a:cubicBezTo>
                  <a:cubicBezTo>
                    <a:pt x="58" y="172"/>
                    <a:pt x="58" y="172"/>
                    <a:pt x="58" y="172"/>
                  </a:cubicBezTo>
                  <a:cubicBezTo>
                    <a:pt x="61" y="172"/>
                    <a:pt x="61" y="172"/>
                    <a:pt x="61" y="172"/>
                  </a:cubicBezTo>
                  <a:cubicBezTo>
                    <a:pt x="61" y="150"/>
                    <a:pt x="61" y="150"/>
                    <a:pt x="61" y="150"/>
                  </a:cubicBezTo>
                  <a:cubicBezTo>
                    <a:pt x="61" y="150"/>
                    <a:pt x="62" y="149"/>
                    <a:pt x="62" y="149"/>
                  </a:cubicBezTo>
                  <a:cubicBezTo>
                    <a:pt x="62" y="149"/>
                    <a:pt x="62" y="149"/>
                    <a:pt x="63" y="149"/>
                  </a:cubicBezTo>
                  <a:cubicBezTo>
                    <a:pt x="88" y="151"/>
                    <a:pt x="88" y="151"/>
                    <a:pt x="88" y="151"/>
                  </a:cubicBezTo>
                  <a:cubicBezTo>
                    <a:pt x="104" y="142"/>
                    <a:pt x="104" y="142"/>
                    <a:pt x="104" y="142"/>
                  </a:cubicBezTo>
                  <a:cubicBezTo>
                    <a:pt x="105" y="140"/>
                    <a:pt x="105" y="140"/>
                    <a:pt x="105" y="140"/>
                  </a:cubicBezTo>
                  <a:cubicBezTo>
                    <a:pt x="96" y="112"/>
                    <a:pt x="96" y="112"/>
                    <a:pt x="96" y="112"/>
                  </a:cubicBezTo>
                  <a:cubicBezTo>
                    <a:pt x="95" y="111"/>
                    <a:pt x="96" y="111"/>
                    <a:pt x="96" y="111"/>
                  </a:cubicBezTo>
                  <a:cubicBezTo>
                    <a:pt x="164" y="78"/>
                    <a:pt x="164" y="78"/>
                    <a:pt x="164" y="78"/>
                  </a:cubicBezTo>
                  <a:cubicBezTo>
                    <a:pt x="171" y="61"/>
                    <a:pt x="171" y="61"/>
                    <a:pt x="171" y="61"/>
                  </a:cubicBezTo>
                  <a:cubicBezTo>
                    <a:pt x="162" y="46"/>
                    <a:pt x="162" y="46"/>
                    <a:pt x="162" y="46"/>
                  </a:cubicBezTo>
                  <a:cubicBezTo>
                    <a:pt x="159" y="42"/>
                    <a:pt x="159" y="42"/>
                    <a:pt x="159" y="42"/>
                  </a:cubicBezTo>
                  <a:cubicBezTo>
                    <a:pt x="142" y="54"/>
                    <a:pt x="142" y="54"/>
                    <a:pt x="142" y="54"/>
                  </a:cubicBezTo>
                  <a:cubicBezTo>
                    <a:pt x="142" y="54"/>
                    <a:pt x="141" y="54"/>
                    <a:pt x="141" y="54"/>
                  </a:cubicBezTo>
                  <a:cubicBezTo>
                    <a:pt x="141" y="53"/>
                    <a:pt x="140" y="53"/>
                    <a:pt x="140" y="53"/>
                  </a:cubicBezTo>
                  <a:cubicBezTo>
                    <a:pt x="142" y="34"/>
                    <a:pt x="142" y="34"/>
                    <a:pt x="142" y="34"/>
                  </a:cubicBezTo>
                  <a:cubicBezTo>
                    <a:pt x="135" y="5"/>
                    <a:pt x="135" y="5"/>
                    <a:pt x="135" y="5"/>
                  </a:cubicBezTo>
                  <a:cubicBezTo>
                    <a:pt x="121" y="0"/>
                    <a:pt x="121" y="0"/>
                    <a:pt x="121" y="0"/>
                  </a:cubicBezTo>
                  <a:cubicBezTo>
                    <a:pt x="82" y="30"/>
                    <a:pt x="82" y="30"/>
                    <a:pt x="82" y="30"/>
                  </a:cubicBezTo>
                  <a:cubicBezTo>
                    <a:pt x="93" y="49"/>
                    <a:pt x="93" y="49"/>
                    <a:pt x="93" y="49"/>
                  </a:cubicBezTo>
                  <a:cubicBezTo>
                    <a:pt x="98" y="58"/>
                    <a:pt x="98" y="58"/>
                    <a:pt x="98" y="58"/>
                  </a:cubicBezTo>
                  <a:cubicBezTo>
                    <a:pt x="98" y="58"/>
                    <a:pt x="98" y="58"/>
                    <a:pt x="98" y="58"/>
                  </a:cubicBezTo>
                  <a:cubicBezTo>
                    <a:pt x="98" y="59"/>
                    <a:pt x="97" y="59"/>
                    <a:pt x="97" y="59"/>
                  </a:cubicBezTo>
                  <a:cubicBezTo>
                    <a:pt x="82" y="63"/>
                    <a:pt x="82" y="63"/>
                    <a:pt x="82" y="63"/>
                  </a:cubicBezTo>
                  <a:cubicBezTo>
                    <a:pt x="79" y="64"/>
                    <a:pt x="79" y="64"/>
                    <a:pt x="79" y="64"/>
                  </a:cubicBezTo>
                  <a:cubicBezTo>
                    <a:pt x="78" y="65"/>
                    <a:pt x="78" y="64"/>
                    <a:pt x="78" y="64"/>
                  </a:cubicBezTo>
                  <a:cubicBezTo>
                    <a:pt x="56" y="22"/>
                    <a:pt x="56" y="22"/>
                    <a:pt x="56" y="22"/>
                  </a:cubicBezTo>
                  <a:cubicBezTo>
                    <a:pt x="14" y="47"/>
                    <a:pt x="14" y="47"/>
                    <a:pt x="14" y="47"/>
                  </a:cubicBezTo>
                  <a:cubicBezTo>
                    <a:pt x="23" y="58"/>
                    <a:pt x="23" y="58"/>
                    <a:pt x="23" y="58"/>
                  </a:cubicBezTo>
                  <a:cubicBezTo>
                    <a:pt x="42" y="57"/>
                    <a:pt x="42" y="57"/>
                    <a:pt x="42" y="57"/>
                  </a:cubicBezTo>
                  <a:cubicBezTo>
                    <a:pt x="42" y="57"/>
                    <a:pt x="43" y="57"/>
                    <a:pt x="43" y="58"/>
                  </a:cubicBezTo>
                  <a:cubicBezTo>
                    <a:pt x="48" y="68"/>
                    <a:pt x="48" y="68"/>
                    <a:pt x="48" y="68"/>
                  </a:cubicBezTo>
                  <a:cubicBezTo>
                    <a:pt x="49" y="69"/>
                    <a:pt x="49" y="69"/>
                    <a:pt x="48" y="69"/>
                  </a:cubicBezTo>
                  <a:cubicBezTo>
                    <a:pt x="48" y="69"/>
                    <a:pt x="48" y="70"/>
                    <a:pt x="48" y="70"/>
                  </a:cubicBezTo>
                  <a:cubicBezTo>
                    <a:pt x="13" y="80"/>
                    <a:pt x="13" y="80"/>
                    <a:pt x="13" y="80"/>
                  </a:cubicBezTo>
                  <a:cubicBezTo>
                    <a:pt x="3" y="125"/>
                    <a:pt x="3" y="125"/>
                    <a:pt x="3" y="125"/>
                  </a:cubicBezTo>
                  <a:cubicBezTo>
                    <a:pt x="19" y="116"/>
                    <a:pt x="19" y="116"/>
                    <a:pt x="19" y="116"/>
                  </a:cubicBezTo>
                  <a:cubicBezTo>
                    <a:pt x="20" y="116"/>
                    <a:pt x="20" y="116"/>
                    <a:pt x="21" y="116"/>
                  </a:cubicBezTo>
                  <a:cubicBezTo>
                    <a:pt x="26" y="124"/>
                    <a:pt x="26" y="124"/>
                    <a:pt x="26" y="124"/>
                  </a:cubicBezTo>
                  <a:cubicBezTo>
                    <a:pt x="26" y="124"/>
                    <a:pt x="26" y="125"/>
                    <a:pt x="26" y="125"/>
                  </a:cubicBezTo>
                  <a:cubicBezTo>
                    <a:pt x="3" y="142"/>
                    <a:pt x="3" y="142"/>
                    <a:pt x="3" y="142"/>
                  </a:cubicBezTo>
                  <a:lnTo>
                    <a:pt x="0" y="169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2" name="Freeform 388"/>
            <p:cNvSpPr>
              <a:spLocks/>
            </p:cNvSpPr>
            <p:nvPr/>
          </p:nvSpPr>
          <p:spPr bwMode="auto">
            <a:xfrm>
              <a:off x="1449" y="1515"/>
              <a:ext cx="117" cy="221"/>
            </a:xfrm>
            <a:custGeom>
              <a:avLst/>
              <a:gdLst/>
              <a:ahLst/>
              <a:cxnLst>
                <a:cxn ang="0">
                  <a:pos x="19" y="115"/>
                </a:cxn>
                <a:cxn ang="0">
                  <a:pos x="18" y="115"/>
                </a:cxn>
                <a:cxn ang="0">
                  <a:pos x="18" y="114"/>
                </a:cxn>
                <a:cxn ang="0">
                  <a:pos x="16" y="100"/>
                </a:cxn>
                <a:cxn ang="0">
                  <a:pos x="1" y="109"/>
                </a:cxn>
                <a:cxn ang="0">
                  <a:pos x="0" y="109"/>
                </a:cxn>
                <a:cxn ang="0">
                  <a:pos x="0" y="109"/>
                </a:cxn>
                <a:cxn ang="0">
                  <a:pos x="0" y="98"/>
                </a:cxn>
                <a:cxn ang="0">
                  <a:pos x="1" y="70"/>
                </a:cxn>
                <a:cxn ang="0">
                  <a:pos x="1" y="69"/>
                </a:cxn>
                <a:cxn ang="0">
                  <a:pos x="12" y="60"/>
                </a:cxn>
                <a:cxn ang="0">
                  <a:pos x="12" y="45"/>
                </a:cxn>
                <a:cxn ang="0">
                  <a:pos x="13" y="44"/>
                </a:cxn>
                <a:cxn ang="0">
                  <a:pos x="36" y="41"/>
                </a:cxn>
                <a:cxn ang="0">
                  <a:pos x="38" y="31"/>
                </a:cxn>
                <a:cxn ang="0">
                  <a:pos x="26" y="26"/>
                </a:cxn>
                <a:cxn ang="0">
                  <a:pos x="25" y="25"/>
                </a:cxn>
                <a:cxn ang="0">
                  <a:pos x="33" y="1"/>
                </a:cxn>
                <a:cxn ang="0">
                  <a:pos x="33" y="1"/>
                </a:cxn>
                <a:cxn ang="0">
                  <a:pos x="34" y="1"/>
                </a:cxn>
                <a:cxn ang="0">
                  <a:pos x="60" y="11"/>
                </a:cxn>
                <a:cxn ang="0">
                  <a:pos x="61" y="12"/>
                </a:cxn>
                <a:cxn ang="0">
                  <a:pos x="57" y="29"/>
                </a:cxn>
                <a:cxn ang="0">
                  <a:pos x="43" y="92"/>
                </a:cxn>
                <a:cxn ang="0">
                  <a:pos x="43" y="92"/>
                </a:cxn>
                <a:cxn ang="0">
                  <a:pos x="34" y="109"/>
                </a:cxn>
                <a:cxn ang="0">
                  <a:pos x="33" y="110"/>
                </a:cxn>
                <a:cxn ang="0">
                  <a:pos x="19" y="115"/>
                </a:cxn>
                <a:cxn ang="0">
                  <a:pos x="19" y="115"/>
                </a:cxn>
              </a:cxnLst>
              <a:rect l="0" t="0" r="r" b="b"/>
              <a:pathLst>
                <a:path w="61" h="115">
                  <a:moveTo>
                    <a:pt x="19" y="115"/>
                  </a:moveTo>
                  <a:cubicBezTo>
                    <a:pt x="19" y="115"/>
                    <a:pt x="19" y="115"/>
                    <a:pt x="18" y="115"/>
                  </a:cubicBezTo>
                  <a:cubicBezTo>
                    <a:pt x="18" y="115"/>
                    <a:pt x="18" y="114"/>
                    <a:pt x="18" y="114"/>
                  </a:cubicBezTo>
                  <a:cubicBezTo>
                    <a:pt x="16" y="100"/>
                    <a:pt x="16" y="100"/>
                    <a:pt x="16" y="100"/>
                  </a:cubicBezTo>
                  <a:cubicBezTo>
                    <a:pt x="1" y="109"/>
                    <a:pt x="1" y="109"/>
                    <a:pt x="1" y="109"/>
                  </a:cubicBezTo>
                  <a:cubicBezTo>
                    <a:pt x="1" y="110"/>
                    <a:pt x="1" y="110"/>
                    <a:pt x="0" y="109"/>
                  </a:cubicBezTo>
                  <a:cubicBezTo>
                    <a:pt x="0" y="109"/>
                    <a:pt x="0" y="109"/>
                    <a:pt x="0" y="109"/>
                  </a:cubicBezTo>
                  <a:cubicBezTo>
                    <a:pt x="0" y="98"/>
                    <a:pt x="0" y="98"/>
                    <a:pt x="0" y="98"/>
                  </a:cubicBezTo>
                  <a:cubicBezTo>
                    <a:pt x="1" y="70"/>
                    <a:pt x="1" y="70"/>
                    <a:pt x="1" y="70"/>
                  </a:cubicBezTo>
                  <a:cubicBezTo>
                    <a:pt x="1" y="70"/>
                    <a:pt x="1" y="69"/>
                    <a:pt x="1" y="69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12" y="45"/>
                    <a:pt x="12" y="45"/>
                    <a:pt x="12" y="45"/>
                  </a:cubicBezTo>
                  <a:cubicBezTo>
                    <a:pt x="12" y="45"/>
                    <a:pt x="13" y="44"/>
                    <a:pt x="13" y="44"/>
                  </a:cubicBezTo>
                  <a:cubicBezTo>
                    <a:pt x="36" y="41"/>
                    <a:pt x="36" y="41"/>
                    <a:pt x="36" y="41"/>
                  </a:cubicBezTo>
                  <a:cubicBezTo>
                    <a:pt x="38" y="31"/>
                    <a:pt x="38" y="31"/>
                    <a:pt x="38" y="31"/>
                  </a:cubicBezTo>
                  <a:cubicBezTo>
                    <a:pt x="26" y="26"/>
                    <a:pt x="26" y="26"/>
                    <a:pt x="26" y="26"/>
                  </a:cubicBezTo>
                  <a:cubicBezTo>
                    <a:pt x="25" y="26"/>
                    <a:pt x="25" y="25"/>
                    <a:pt x="25" y="25"/>
                  </a:cubicBezTo>
                  <a:cubicBezTo>
                    <a:pt x="33" y="1"/>
                    <a:pt x="33" y="1"/>
                    <a:pt x="33" y="1"/>
                  </a:cubicBezTo>
                  <a:cubicBezTo>
                    <a:pt x="33" y="1"/>
                    <a:pt x="33" y="1"/>
                    <a:pt x="33" y="1"/>
                  </a:cubicBezTo>
                  <a:cubicBezTo>
                    <a:pt x="34" y="0"/>
                    <a:pt x="34" y="0"/>
                    <a:pt x="34" y="1"/>
                  </a:cubicBezTo>
                  <a:cubicBezTo>
                    <a:pt x="60" y="11"/>
                    <a:pt x="60" y="11"/>
                    <a:pt x="60" y="11"/>
                  </a:cubicBezTo>
                  <a:cubicBezTo>
                    <a:pt x="60" y="11"/>
                    <a:pt x="61" y="12"/>
                    <a:pt x="61" y="12"/>
                  </a:cubicBezTo>
                  <a:cubicBezTo>
                    <a:pt x="57" y="29"/>
                    <a:pt x="57" y="29"/>
                    <a:pt x="57" y="29"/>
                  </a:cubicBezTo>
                  <a:cubicBezTo>
                    <a:pt x="43" y="92"/>
                    <a:pt x="43" y="92"/>
                    <a:pt x="43" y="92"/>
                  </a:cubicBezTo>
                  <a:cubicBezTo>
                    <a:pt x="43" y="92"/>
                    <a:pt x="43" y="92"/>
                    <a:pt x="43" y="92"/>
                  </a:cubicBezTo>
                  <a:cubicBezTo>
                    <a:pt x="34" y="109"/>
                    <a:pt x="34" y="109"/>
                    <a:pt x="34" y="109"/>
                  </a:cubicBezTo>
                  <a:cubicBezTo>
                    <a:pt x="34" y="109"/>
                    <a:pt x="33" y="109"/>
                    <a:pt x="33" y="110"/>
                  </a:cubicBezTo>
                  <a:cubicBezTo>
                    <a:pt x="19" y="115"/>
                    <a:pt x="19" y="115"/>
                    <a:pt x="19" y="115"/>
                  </a:cubicBezTo>
                  <a:cubicBezTo>
                    <a:pt x="19" y="115"/>
                    <a:pt x="19" y="115"/>
                    <a:pt x="19" y="115"/>
                  </a:cubicBez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3" name="Freeform 389"/>
            <p:cNvSpPr>
              <a:spLocks/>
            </p:cNvSpPr>
            <p:nvPr/>
          </p:nvSpPr>
          <p:spPr bwMode="auto">
            <a:xfrm>
              <a:off x="1885" y="1292"/>
              <a:ext cx="106" cy="111"/>
            </a:xfrm>
            <a:custGeom>
              <a:avLst/>
              <a:gdLst/>
              <a:ahLst/>
              <a:cxnLst>
                <a:cxn ang="0">
                  <a:pos x="21" y="40"/>
                </a:cxn>
                <a:cxn ang="0">
                  <a:pos x="27" y="50"/>
                </a:cxn>
                <a:cxn ang="0">
                  <a:pos x="29" y="52"/>
                </a:cxn>
                <a:cxn ang="0">
                  <a:pos x="38" y="58"/>
                </a:cxn>
                <a:cxn ang="0">
                  <a:pos x="47" y="53"/>
                </a:cxn>
                <a:cxn ang="0">
                  <a:pos x="47" y="53"/>
                </a:cxn>
                <a:cxn ang="0">
                  <a:pos x="50" y="53"/>
                </a:cxn>
                <a:cxn ang="0">
                  <a:pos x="55" y="31"/>
                </a:cxn>
                <a:cxn ang="0">
                  <a:pos x="47" y="15"/>
                </a:cxn>
                <a:cxn ang="0">
                  <a:pos x="35" y="15"/>
                </a:cxn>
                <a:cxn ang="0">
                  <a:pos x="34" y="15"/>
                </a:cxn>
                <a:cxn ang="0">
                  <a:pos x="29" y="9"/>
                </a:cxn>
                <a:cxn ang="0">
                  <a:pos x="28" y="9"/>
                </a:cxn>
                <a:cxn ang="0">
                  <a:pos x="24" y="0"/>
                </a:cxn>
                <a:cxn ang="0">
                  <a:pos x="9" y="4"/>
                </a:cxn>
                <a:cxn ang="0">
                  <a:pos x="12" y="16"/>
                </a:cxn>
                <a:cxn ang="0">
                  <a:pos x="12" y="17"/>
                </a:cxn>
                <a:cxn ang="0">
                  <a:pos x="11" y="17"/>
                </a:cxn>
                <a:cxn ang="0">
                  <a:pos x="0" y="14"/>
                </a:cxn>
                <a:cxn ang="0">
                  <a:pos x="4" y="28"/>
                </a:cxn>
                <a:cxn ang="0">
                  <a:pos x="25" y="23"/>
                </a:cxn>
                <a:cxn ang="0">
                  <a:pos x="26" y="24"/>
                </a:cxn>
                <a:cxn ang="0">
                  <a:pos x="26" y="25"/>
                </a:cxn>
                <a:cxn ang="0">
                  <a:pos x="21" y="40"/>
                </a:cxn>
              </a:cxnLst>
              <a:rect l="0" t="0" r="r" b="b"/>
              <a:pathLst>
                <a:path w="55" h="58">
                  <a:moveTo>
                    <a:pt x="21" y="40"/>
                  </a:moveTo>
                  <a:cubicBezTo>
                    <a:pt x="27" y="50"/>
                    <a:pt x="27" y="50"/>
                    <a:pt x="27" y="50"/>
                  </a:cubicBezTo>
                  <a:cubicBezTo>
                    <a:pt x="29" y="52"/>
                    <a:pt x="29" y="52"/>
                    <a:pt x="29" y="52"/>
                  </a:cubicBezTo>
                  <a:cubicBezTo>
                    <a:pt x="38" y="58"/>
                    <a:pt x="38" y="58"/>
                    <a:pt x="38" y="58"/>
                  </a:cubicBezTo>
                  <a:cubicBezTo>
                    <a:pt x="47" y="53"/>
                    <a:pt x="47" y="53"/>
                    <a:pt x="47" y="53"/>
                  </a:cubicBezTo>
                  <a:cubicBezTo>
                    <a:pt x="47" y="53"/>
                    <a:pt x="47" y="53"/>
                    <a:pt x="47" y="53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5" y="31"/>
                    <a:pt x="55" y="31"/>
                    <a:pt x="55" y="31"/>
                  </a:cubicBezTo>
                  <a:cubicBezTo>
                    <a:pt x="47" y="15"/>
                    <a:pt x="47" y="15"/>
                    <a:pt x="47" y="15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4" y="15"/>
                    <a:pt x="34" y="15"/>
                    <a:pt x="34" y="15"/>
                  </a:cubicBezTo>
                  <a:cubicBezTo>
                    <a:pt x="29" y="9"/>
                    <a:pt x="29" y="9"/>
                    <a:pt x="29" y="9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2" y="16"/>
                    <a:pt x="12" y="16"/>
                    <a:pt x="12" y="17"/>
                  </a:cubicBezTo>
                  <a:cubicBezTo>
                    <a:pt x="12" y="17"/>
                    <a:pt x="11" y="17"/>
                    <a:pt x="11" y="17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25" y="23"/>
                    <a:pt x="25" y="23"/>
                    <a:pt x="25" y="23"/>
                  </a:cubicBezTo>
                  <a:cubicBezTo>
                    <a:pt x="25" y="23"/>
                    <a:pt x="26" y="24"/>
                    <a:pt x="26" y="24"/>
                  </a:cubicBezTo>
                  <a:cubicBezTo>
                    <a:pt x="26" y="24"/>
                    <a:pt x="26" y="25"/>
                    <a:pt x="26" y="25"/>
                  </a:cubicBezTo>
                  <a:lnTo>
                    <a:pt x="21" y="40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4" name="Freeform 390"/>
            <p:cNvSpPr>
              <a:spLocks/>
            </p:cNvSpPr>
            <p:nvPr/>
          </p:nvSpPr>
          <p:spPr bwMode="auto">
            <a:xfrm>
              <a:off x="2149" y="982"/>
              <a:ext cx="188" cy="125"/>
            </a:xfrm>
            <a:custGeom>
              <a:avLst/>
              <a:gdLst/>
              <a:ahLst/>
              <a:cxnLst>
                <a:cxn ang="0">
                  <a:pos x="29" y="63"/>
                </a:cxn>
                <a:cxn ang="0">
                  <a:pos x="41" y="65"/>
                </a:cxn>
                <a:cxn ang="0">
                  <a:pos x="54" y="63"/>
                </a:cxn>
                <a:cxn ang="0">
                  <a:pos x="69" y="59"/>
                </a:cxn>
                <a:cxn ang="0">
                  <a:pos x="98" y="31"/>
                </a:cxn>
                <a:cxn ang="0">
                  <a:pos x="92" y="27"/>
                </a:cxn>
                <a:cxn ang="0">
                  <a:pos x="82" y="20"/>
                </a:cxn>
                <a:cxn ang="0">
                  <a:pos x="78" y="19"/>
                </a:cxn>
                <a:cxn ang="0">
                  <a:pos x="77" y="19"/>
                </a:cxn>
                <a:cxn ang="0">
                  <a:pos x="77" y="19"/>
                </a:cxn>
                <a:cxn ang="0">
                  <a:pos x="69" y="13"/>
                </a:cxn>
                <a:cxn ang="0">
                  <a:pos x="51" y="21"/>
                </a:cxn>
                <a:cxn ang="0">
                  <a:pos x="50" y="21"/>
                </a:cxn>
                <a:cxn ang="0">
                  <a:pos x="23" y="0"/>
                </a:cxn>
                <a:cxn ang="0">
                  <a:pos x="0" y="23"/>
                </a:cxn>
                <a:cxn ang="0">
                  <a:pos x="16" y="46"/>
                </a:cxn>
                <a:cxn ang="0">
                  <a:pos x="29" y="63"/>
                </a:cxn>
              </a:cxnLst>
              <a:rect l="0" t="0" r="r" b="b"/>
              <a:pathLst>
                <a:path w="98" h="65">
                  <a:moveTo>
                    <a:pt x="29" y="63"/>
                  </a:moveTo>
                  <a:cubicBezTo>
                    <a:pt x="41" y="65"/>
                    <a:pt x="41" y="65"/>
                    <a:pt x="41" y="65"/>
                  </a:cubicBezTo>
                  <a:cubicBezTo>
                    <a:pt x="54" y="63"/>
                    <a:pt x="54" y="63"/>
                    <a:pt x="54" y="63"/>
                  </a:cubicBezTo>
                  <a:cubicBezTo>
                    <a:pt x="69" y="59"/>
                    <a:pt x="69" y="59"/>
                    <a:pt x="69" y="59"/>
                  </a:cubicBezTo>
                  <a:cubicBezTo>
                    <a:pt x="98" y="31"/>
                    <a:pt x="98" y="31"/>
                    <a:pt x="98" y="31"/>
                  </a:cubicBezTo>
                  <a:cubicBezTo>
                    <a:pt x="92" y="27"/>
                    <a:pt x="92" y="27"/>
                    <a:pt x="92" y="27"/>
                  </a:cubicBezTo>
                  <a:cubicBezTo>
                    <a:pt x="82" y="20"/>
                    <a:pt x="82" y="20"/>
                    <a:pt x="82" y="20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69" y="13"/>
                    <a:pt x="69" y="13"/>
                    <a:pt x="69" y="13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1" y="21"/>
                    <a:pt x="50" y="21"/>
                    <a:pt x="50" y="21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16" y="46"/>
                    <a:pt x="16" y="46"/>
                    <a:pt x="16" y="46"/>
                  </a:cubicBezTo>
                  <a:lnTo>
                    <a:pt x="29" y="63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5" name="Freeform 391"/>
            <p:cNvSpPr>
              <a:spLocks/>
            </p:cNvSpPr>
            <p:nvPr/>
          </p:nvSpPr>
          <p:spPr bwMode="auto">
            <a:xfrm>
              <a:off x="2041" y="417"/>
              <a:ext cx="496" cy="569"/>
            </a:xfrm>
            <a:custGeom>
              <a:avLst/>
              <a:gdLst/>
              <a:ahLst/>
              <a:cxnLst>
                <a:cxn ang="0">
                  <a:pos x="224" y="127"/>
                </a:cxn>
                <a:cxn ang="0">
                  <a:pos x="238" y="108"/>
                </a:cxn>
                <a:cxn ang="0">
                  <a:pos x="255" y="110"/>
                </a:cxn>
                <a:cxn ang="0">
                  <a:pos x="231" y="149"/>
                </a:cxn>
                <a:cxn ang="0">
                  <a:pos x="225" y="171"/>
                </a:cxn>
                <a:cxn ang="0">
                  <a:pos x="228" y="174"/>
                </a:cxn>
                <a:cxn ang="0">
                  <a:pos x="256" y="189"/>
                </a:cxn>
                <a:cxn ang="0">
                  <a:pos x="258" y="212"/>
                </a:cxn>
                <a:cxn ang="0">
                  <a:pos x="249" y="231"/>
                </a:cxn>
                <a:cxn ang="0">
                  <a:pos x="207" y="261"/>
                </a:cxn>
                <a:cxn ang="0">
                  <a:pos x="160" y="296"/>
                </a:cxn>
                <a:cxn ang="0">
                  <a:pos x="102" y="259"/>
                </a:cxn>
                <a:cxn ang="0">
                  <a:pos x="165" y="229"/>
                </a:cxn>
                <a:cxn ang="0">
                  <a:pos x="190" y="197"/>
                </a:cxn>
                <a:cxn ang="0">
                  <a:pos x="186" y="177"/>
                </a:cxn>
                <a:cxn ang="0">
                  <a:pos x="184" y="176"/>
                </a:cxn>
                <a:cxn ang="0">
                  <a:pos x="138" y="213"/>
                </a:cxn>
                <a:cxn ang="0">
                  <a:pos x="111" y="230"/>
                </a:cxn>
                <a:cxn ang="0">
                  <a:pos x="104" y="235"/>
                </a:cxn>
                <a:cxn ang="0">
                  <a:pos x="70" y="238"/>
                </a:cxn>
                <a:cxn ang="0">
                  <a:pos x="65" y="261"/>
                </a:cxn>
                <a:cxn ang="0">
                  <a:pos x="24" y="277"/>
                </a:cxn>
                <a:cxn ang="0">
                  <a:pos x="40" y="194"/>
                </a:cxn>
                <a:cxn ang="0">
                  <a:pos x="40" y="192"/>
                </a:cxn>
                <a:cxn ang="0">
                  <a:pos x="43" y="146"/>
                </a:cxn>
                <a:cxn ang="0">
                  <a:pos x="53" y="165"/>
                </a:cxn>
                <a:cxn ang="0">
                  <a:pos x="67" y="126"/>
                </a:cxn>
                <a:cxn ang="0">
                  <a:pos x="70" y="169"/>
                </a:cxn>
                <a:cxn ang="0">
                  <a:pos x="72" y="170"/>
                </a:cxn>
                <a:cxn ang="0">
                  <a:pos x="88" y="162"/>
                </a:cxn>
                <a:cxn ang="0">
                  <a:pos x="118" y="152"/>
                </a:cxn>
                <a:cxn ang="0">
                  <a:pos x="134" y="163"/>
                </a:cxn>
                <a:cxn ang="0">
                  <a:pos x="130" y="137"/>
                </a:cxn>
                <a:cxn ang="0">
                  <a:pos x="120" y="125"/>
                </a:cxn>
                <a:cxn ang="0">
                  <a:pos x="144" y="110"/>
                </a:cxn>
                <a:cxn ang="0">
                  <a:pos x="146" y="110"/>
                </a:cxn>
                <a:cxn ang="0">
                  <a:pos x="156" y="143"/>
                </a:cxn>
                <a:cxn ang="0">
                  <a:pos x="164" y="113"/>
                </a:cxn>
                <a:cxn ang="0">
                  <a:pos x="179" y="108"/>
                </a:cxn>
                <a:cxn ang="0">
                  <a:pos x="165" y="87"/>
                </a:cxn>
                <a:cxn ang="0">
                  <a:pos x="172" y="77"/>
                </a:cxn>
                <a:cxn ang="0">
                  <a:pos x="157" y="33"/>
                </a:cxn>
                <a:cxn ang="0">
                  <a:pos x="164" y="10"/>
                </a:cxn>
                <a:cxn ang="0">
                  <a:pos x="196" y="1"/>
                </a:cxn>
                <a:cxn ang="0">
                  <a:pos x="196" y="32"/>
                </a:cxn>
                <a:cxn ang="0">
                  <a:pos x="232" y="72"/>
                </a:cxn>
                <a:cxn ang="0">
                  <a:pos x="220" y="120"/>
                </a:cxn>
                <a:cxn ang="0">
                  <a:pos x="223" y="124"/>
                </a:cxn>
                <a:cxn ang="0">
                  <a:pos x="227" y="131"/>
                </a:cxn>
              </a:cxnLst>
              <a:rect l="0" t="0" r="r" b="b"/>
              <a:pathLst>
                <a:path w="258" h="296">
                  <a:moveTo>
                    <a:pt x="224" y="127"/>
                  </a:moveTo>
                  <a:cubicBezTo>
                    <a:pt x="224" y="127"/>
                    <a:pt x="224" y="127"/>
                    <a:pt x="224" y="127"/>
                  </a:cubicBezTo>
                  <a:cubicBezTo>
                    <a:pt x="225" y="127"/>
                    <a:pt x="225" y="126"/>
                    <a:pt x="225" y="126"/>
                  </a:cubicBezTo>
                  <a:cubicBezTo>
                    <a:pt x="238" y="108"/>
                    <a:pt x="238" y="108"/>
                    <a:pt x="238" y="108"/>
                  </a:cubicBezTo>
                  <a:cubicBezTo>
                    <a:pt x="243" y="100"/>
                    <a:pt x="243" y="100"/>
                    <a:pt x="243" y="100"/>
                  </a:cubicBezTo>
                  <a:cubicBezTo>
                    <a:pt x="255" y="110"/>
                    <a:pt x="255" y="110"/>
                    <a:pt x="255" y="110"/>
                  </a:cubicBezTo>
                  <a:cubicBezTo>
                    <a:pt x="249" y="141"/>
                    <a:pt x="249" y="141"/>
                    <a:pt x="249" y="141"/>
                  </a:cubicBezTo>
                  <a:cubicBezTo>
                    <a:pt x="231" y="149"/>
                    <a:pt x="231" y="149"/>
                    <a:pt x="231" y="149"/>
                  </a:cubicBezTo>
                  <a:cubicBezTo>
                    <a:pt x="231" y="149"/>
                    <a:pt x="231" y="150"/>
                    <a:pt x="231" y="150"/>
                  </a:cubicBezTo>
                  <a:cubicBezTo>
                    <a:pt x="225" y="171"/>
                    <a:pt x="225" y="171"/>
                    <a:pt x="225" y="171"/>
                  </a:cubicBezTo>
                  <a:cubicBezTo>
                    <a:pt x="225" y="172"/>
                    <a:pt x="225" y="172"/>
                    <a:pt x="226" y="172"/>
                  </a:cubicBezTo>
                  <a:cubicBezTo>
                    <a:pt x="228" y="174"/>
                    <a:pt x="228" y="174"/>
                    <a:pt x="228" y="174"/>
                  </a:cubicBezTo>
                  <a:cubicBezTo>
                    <a:pt x="228" y="175"/>
                    <a:pt x="228" y="175"/>
                    <a:pt x="228" y="175"/>
                  </a:cubicBezTo>
                  <a:cubicBezTo>
                    <a:pt x="256" y="189"/>
                    <a:pt x="256" y="189"/>
                    <a:pt x="256" y="189"/>
                  </a:cubicBezTo>
                  <a:cubicBezTo>
                    <a:pt x="258" y="208"/>
                    <a:pt x="258" y="208"/>
                    <a:pt x="258" y="208"/>
                  </a:cubicBezTo>
                  <a:cubicBezTo>
                    <a:pt x="258" y="212"/>
                    <a:pt x="258" y="212"/>
                    <a:pt x="258" y="212"/>
                  </a:cubicBezTo>
                  <a:cubicBezTo>
                    <a:pt x="257" y="224"/>
                    <a:pt x="257" y="224"/>
                    <a:pt x="257" y="224"/>
                  </a:cubicBezTo>
                  <a:cubicBezTo>
                    <a:pt x="249" y="231"/>
                    <a:pt x="249" y="231"/>
                    <a:pt x="249" y="231"/>
                  </a:cubicBezTo>
                  <a:cubicBezTo>
                    <a:pt x="208" y="260"/>
                    <a:pt x="208" y="260"/>
                    <a:pt x="208" y="260"/>
                  </a:cubicBezTo>
                  <a:cubicBezTo>
                    <a:pt x="207" y="261"/>
                    <a:pt x="207" y="261"/>
                    <a:pt x="207" y="261"/>
                  </a:cubicBezTo>
                  <a:cubicBezTo>
                    <a:pt x="179" y="282"/>
                    <a:pt x="179" y="282"/>
                    <a:pt x="179" y="282"/>
                  </a:cubicBezTo>
                  <a:cubicBezTo>
                    <a:pt x="160" y="296"/>
                    <a:pt x="160" y="296"/>
                    <a:pt x="160" y="296"/>
                  </a:cubicBezTo>
                  <a:cubicBezTo>
                    <a:pt x="123" y="292"/>
                    <a:pt x="123" y="292"/>
                    <a:pt x="123" y="292"/>
                  </a:cubicBezTo>
                  <a:cubicBezTo>
                    <a:pt x="102" y="259"/>
                    <a:pt x="102" y="259"/>
                    <a:pt x="102" y="259"/>
                  </a:cubicBezTo>
                  <a:cubicBezTo>
                    <a:pt x="124" y="248"/>
                    <a:pt x="124" y="248"/>
                    <a:pt x="124" y="248"/>
                  </a:cubicBezTo>
                  <a:cubicBezTo>
                    <a:pt x="165" y="229"/>
                    <a:pt x="165" y="229"/>
                    <a:pt x="165" y="229"/>
                  </a:cubicBezTo>
                  <a:cubicBezTo>
                    <a:pt x="169" y="228"/>
                    <a:pt x="169" y="228"/>
                    <a:pt x="169" y="228"/>
                  </a:cubicBezTo>
                  <a:cubicBezTo>
                    <a:pt x="190" y="197"/>
                    <a:pt x="190" y="197"/>
                    <a:pt x="190" y="197"/>
                  </a:cubicBezTo>
                  <a:cubicBezTo>
                    <a:pt x="190" y="196"/>
                    <a:pt x="190" y="196"/>
                    <a:pt x="190" y="196"/>
                  </a:cubicBezTo>
                  <a:cubicBezTo>
                    <a:pt x="186" y="177"/>
                    <a:pt x="186" y="177"/>
                    <a:pt x="186" y="177"/>
                  </a:cubicBezTo>
                  <a:cubicBezTo>
                    <a:pt x="186" y="176"/>
                    <a:pt x="185" y="176"/>
                    <a:pt x="185" y="176"/>
                  </a:cubicBezTo>
                  <a:cubicBezTo>
                    <a:pt x="184" y="176"/>
                    <a:pt x="184" y="176"/>
                    <a:pt x="184" y="176"/>
                  </a:cubicBezTo>
                  <a:cubicBezTo>
                    <a:pt x="155" y="213"/>
                    <a:pt x="155" y="213"/>
                    <a:pt x="155" y="213"/>
                  </a:cubicBezTo>
                  <a:cubicBezTo>
                    <a:pt x="138" y="213"/>
                    <a:pt x="138" y="213"/>
                    <a:pt x="138" y="213"/>
                  </a:cubicBezTo>
                  <a:cubicBezTo>
                    <a:pt x="137" y="213"/>
                    <a:pt x="137" y="213"/>
                    <a:pt x="137" y="213"/>
                  </a:cubicBezTo>
                  <a:cubicBezTo>
                    <a:pt x="111" y="230"/>
                    <a:pt x="111" y="230"/>
                    <a:pt x="111" y="230"/>
                  </a:cubicBezTo>
                  <a:cubicBezTo>
                    <a:pt x="109" y="232"/>
                    <a:pt x="109" y="232"/>
                    <a:pt x="109" y="232"/>
                  </a:cubicBezTo>
                  <a:cubicBezTo>
                    <a:pt x="104" y="235"/>
                    <a:pt x="104" y="235"/>
                    <a:pt x="104" y="235"/>
                  </a:cubicBezTo>
                  <a:cubicBezTo>
                    <a:pt x="71" y="237"/>
                    <a:pt x="71" y="237"/>
                    <a:pt x="71" y="237"/>
                  </a:cubicBezTo>
                  <a:cubicBezTo>
                    <a:pt x="71" y="237"/>
                    <a:pt x="70" y="237"/>
                    <a:pt x="70" y="238"/>
                  </a:cubicBezTo>
                  <a:cubicBezTo>
                    <a:pt x="68" y="246"/>
                    <a:pt x="68" y="246"/>
                    <a:pt x="68" y="246"/>
                  </a:cubicBezTo>
                  <a:cubicBezTo>
                    <a:pt x="65" y="261"/>
                    <a:pt x="65" y="261"/>
                    <a:pt x="65" y="261"/>
                  </a:cubicBezTo>
                  <a:cubicBezTo>
                    <a:pt x="40" y="270"/>
                    <a:pt x="40" y="270"/>
                    <a:pt x="40" y="270"/>
                  </a:cubicBezTo>
                  <a:cubicBezTo>
                    <a:pt x="24" y="277"/>
                    <a:pt x="24" y="277"/>
                    <a:pt x="24" y="277"/>
                  </a:cubicBezTo>
                  <a:cubicBezTo>
                    <a:pt x="0" y="219"/>
                    <a:pt x="0" y="219"/>
                    <a:pt x="0" y="219"/>
                  </a:cubicBezTo>
                  <a:cubicBezTo>
                    <a:pt x="40" y="194"/>
                    <a:pt x="40" y="194"/>
                    <a:pt x="40" y="194"/>
                  </a:cubicBezTo>
                  <a:cubicBezTo>
                    <a:pt x="40" y="194"/>
                    <a:pt x="40" y="193"/>
                    <a:pt x="40" y="193"/>
                  </a:cubicBezTo>
                  <a:cubicBezTo>
                    <a:pt x="40" y="193"/>
                    <a:pt x="40" y="192"/>
                    <a:pt x="40" y="192"/>
                  </a:cubicBezTo>
                  <a:cubicBezTo>
                    <a:pt x="19" y="169"/>
                    <a:pt x="19" y="169"/>
                    <a:pt x="19" y="169"/>
                  </a:cubicBezTo>
                  <a:cubicBezTo>
                    <a:pt x="43" y="146"/>
                    <a:pt x="43" y="146"/>
                    <a:pt x="43" y="146"/>
                  </a:cubicBezTo>
                  <a:cubicBezTo>
                    <a:pt x="52" y="165"/>
                    <a:pt x="52" y="165"/>
                    <a:pt x="52" y="165"/>
                  </a:cubicBezTo>
                  <a:cubicBezTo>
                    <a:pt x="52" y="165"/>
                    <a:pt x="53" y="165"/>
                    <a:pt x="53" y="165"/>
                  </a:cubicBezTo>
                  <a:cubicBezTo>
                    <a:pt x="54" y="165"/>
                    <a:pt x="54" y="165"/>
                    <a:pt x="54" y="164"/>
                  </a:cubicBezTo>
                  <a:cubicBezTo>
                    <a:pt x="67" y="126"/>
                    <a:pt x="67" y="126"/>
                    <a:pt x="67" y="126"/>
                  </a:cubicBezTo>
                  <a:cubicBezTo>
                    <a:pt x="76" y="129"/>
                    <a:pt x="76" y="129"/>
                    <a:pt x="76" y="129"/>
                  </a:cubicBezTo>
                  <a:cubicBezTo>
                    <a:pt x="70" y="169"/>
                    <a:pt x="70" y="169"/>
                    <a:pt x="70" y="169"/>
                  </a:cubicBezTo>
                  <a:cubicBezTo>
                    <a:pt x="70" y="170"/>
                    <a:pt x="70" y="170"/>
                    <a:pt x="71" y="170"/>
                  </a:cubicBezTo>
                  <a:cubicBezTo>
                    <a:pt x="71" y="170"/>
                    <a:pt x="71" y="171"/>
                    <a:pt x="72" y="170"/>
                  </a:cubicBezTo>
                  <a:cubicBezTo>
                    <a:pt x="88" y="164"/>
                    <a:pt x="88" y="164"/>
                    <a:pt x="88" y="164"/>
                  </a:cubicBezTo>
                  <a:cubicBezTo>
                    <a:pt x="88" y="162"/>
                    <a:pt x="88" y="162"/>
                    <a:pt x="88" y="162"/>
                  </a:cubicBezTo>
                  <a:cubicBezTo>
                    <a:pt x="117" y="152"/>
                    <a:pt x="117" y="152"/>
                    <a:pt x="117" y="152"/>
                  </a:cubicBezTo>
                  <a:cubicBezTo>
                    <a:pt x="117" y="152"/>
                    <a:pt x="117" y="152"/>
                    <a:pt x="118" y="152"/>
                  </a:cubicBezTo>
                  <a:cubicBezTo>
                    <a:pt x="125" y="157"/>
                    <a:pt x="125" y="157"/>
                    <a:pt x="125" y="157"/>
                  </a:cubicBezTo>
                  <a:cubicBezTo>
                    <a:pt x="134" y="163"/>
                    <a:pt x="134" y="163"/>
                    <a:pt x="134" y="163"/>
                  </a:cubicBezTo>
                  <a:cubicBezTo>
                    <a:pt x="143" y="149"/>
                    <a:pt x="143" y="149"/>
                    <a:pt x="143" y="149"/>
                  </a:cubicBezTo>
                  <a:cubicBezTo>
                    <a:pt x="130" y="137"/>
                    <a:pt x="130" y="137"/>
                    <a:pt x="130" y="137"/>
                  </a:cubicBezTo>
                  <a:cubicBezTo>
                    <a:pt x="121" y="126"/>
                    <a:pt x="121" y="126"/>
                    <a:pt x="121" y="126"/>
                  </a:cubicBezTo>
                  <a:cubicBezTo>
                    <a:pt x="120" y="126"/>
                    <a:pt x="120" y="126"/>
                    <a:pt x="120" y="125"/>
                  </a:cubicBezTo>
                  <a:cubicBezTo>
                    <a:pt x="120" y="125"/>
                    <a:pt x="121" y="125"/>
                    <a:pt x="121" y="125"/>
                  </a:cubicBezTo>
                  <a:cubicBezTo>
                    <a:pt x="144" y="110"/>
                    <a:pt x="144" y="110"/>
                    <a:pt x="144" y="110"/>
                  </a:cubicBezTo>
                  <a:cubicBezTo>
                    <a:pt x="145" y="109"/>
                    <a:pt x="145" y="109"/>
                    <a:pt x="145" y="110"/>
                  </a:cubicBezTo>
                  <a:cubicBezTo>
                    <a:pt x="146" y="110"/>
                    <a:pt x="146" y="110"/>
                    <a:pt x="146" y="110"/>
                  </a:cubicBezTo>
                  <a:cubicBezTo>
                    <a:pt x="155" y="143"/>
                    <a:pt x="155" y="143"/>
                    <a:pt x="155" y="143"/>
                  </a:cubicBezTo>
                  <a:cubicBezTo>
                    <a:pt x="156" y="143"/>
                    <a:pt x="156" y="143"/>
                    <a:pt x="156" y="143"/>
                  </a:cubicBezTo>
                  <a:cubicBezTo>
                    <a:pt x="164" y="141"/>
                    <a:pt x="164" y="141"/>
                    <a:pt x="164" y="141"/>
                  </a:cubicBezTo>
                  <a:cubicBezTo>
                    <a:pt x="164" y="113"/>
                    <a:pt x="164" y="113"/>
                    <a:pt x="164" y="113"/>
                  </a:cubicBezTo>
                  <a:cubicBezTo>
                    <a:pt x="164" y="112"/>
                    <a:pt x="165" y="112"/>
                    <a:pt x="165" y="112"/>
                  </a:cubicBezTo>
                  <a:cubicBezTo>
                    <a:pt x="179" y="108"/>
                    <a:pt x="179" y="108"/>
                    <a:pt x="179" y="108"/>
                  </a:cubicBezTo>
                  <a:cubicBezTo>
                    <a:pt x="164" y="89"/>
                    <a:pt x="164" y="89"/>
                    <a:pt x="164" y="89"/>
                  </a:cubicBezTo>
                  <a:cubicBezTo>
                    <a:pt x="164" y="88"/>
                    <a:pt x="164" y="88"/>
                    <a:pt x="165" y="87"/>
                  </a:cubicBezTo>
                  <a:cubicBezTo>
                    <a:pt x="168" y="84"/>
                    <a:pt x="168" y="84"/>
                    <a:pt x="168" y="84"/>
                  </a:cubicBezTo>
                  <a:cubicBezTo>
                    <a:pt x="172" y="77"/>
                    <a:pt x="172" y="77"/>
                    <a:pt x="172" y="77"/>
                  </a:cubicBezTo>
                  <a:cubicBezTo>
                    <a:pt x="157" y="34"/>
                    <a:pt x="157" y="34"/>
                    <a:pt x="157" y="34"/>
                  </a:cubicBezTo>
                  <a:cubicBezTo>
                    <a:pt x="157" y="34"/>
                    <a:pt x="157" y="33"/>
                    <a:pt x="157" y="33"/>
                  </a:cubicBezTo>
                  <a:cubicBezTo>
                    <a:pt x="163" y="11"/>
                    <a:pt x="163" y="11"/>
                    <a:pt x="163" y="11"/>
                  </a:cubicBezTo>
                  <a:cubicBezTo>
                    <a:pt x="163" y="10"/>
                    <a:pt x="164" y="10"/>
                    <a:pt x="164" y="10"/>
                  </a:cubicBezTo>
                  <a:cubicBezTo>
                    <a:pt x="195" y="0"/>
                    <a:pt x="195" y="0"/>
                    <a:pt x="195" y="0"/>
                  </a:cubicBezTo>
                  <a:cubicBezTo>
                    <a:pt x="195" y="0"/>
                    <a:pt x="196" y="0"/>
                    <a:pt x="196" y="1"/>
                  </a:cubicBezTo>
                  <a:cubicBezTo>
                    <a:pt x="196" y="1"/>
                    <a:pt x="196" y="1"/>
                    <a:pt x="196" y="1"/>
                  </a:cubicBezTo>
                  <a:cubicBezTo>
                    <a:pt x="196" y="32"/>
                    <a:pt x="196" y="32"/>
                    <a:pt x="196" y="32"/>
                  </a:cubicBezTo>
                  <a:cubicBezTo>
                    <a:pt x="206" y="57"/>
                    <a:pt x="206" y="57"/>
                    <a:pt x="206" y="57"/>
                  </a:cubicBezTo>
                  <a:cubicBezTo>
                    <a:pt x="232" y="72"/>
                    <a:pt x="232" y="72"/>
                    <a:pt x="232" y="72"/>
                  </a:cubicBezTo>
                  <a:cubicBezTo>
                    <a:pt x="233" y="72"/>
                    <a:pt x="233" y="73"/>
                    <a:pt x="233" y="73"/>
                  </a:cubicBezTo>
                  <a:cubicBezTo>
                    <a:pt x="220" y="120"/>
                    <a:pt x="220" y="120"/>
                    <a:pt x="220" y="120"/>
                  </a:cubicBezTo>
                  <a:cubicBezTo>
                    <a:pt x="223" y="123"/>
                    <a:pt x="223" y="123"/>
                    <a:pt x="223" y="123"/>
                  </a:cubicBezTo>
                  <a:cubicBezTo>
                    <a:pt x="223" y="123"/>
                    <a:pt x="223" y="124"/>
                    <a:pt x="223" y="124"/>
                  </a:cubicBezTo>
                  <a:cubicBezTo>
                    <a:pt x="222" y="125"/>
                    <a:pt x="222" y="125"/>
                    <a:pt x="222" y="125"/>
                  </a:cubicBezTo>
                  <a:cubicBezTo>
                    <a:pt x="227" y="131"/>
                    <a:pt x="227" y="131"/>
                    <a:pt x="227" y="131"/>
                  </a:cubicBezTo>
                  <a:cubicBezTo>
                    <a:pt x="227" y="132"/>
                    <a:pt x="227" y="132"/>
                    <a:pt x="227" y="133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6" name="Freeform 392"/>
            <p:cNvSpPr>
              <a:spLocks/>
            </p:cNvSpPr>
            <p:nvPr/>
          </p:nvSpPr>
          <p:spPr bwMode="auto">
            <a:xfrm>
              <a:off x="1947" y="1138"/>
              <a:ext cx="461" cy="409"/>
            </a:xfrm>
            <a:custGeom>
              <a:avLst/>
              <a:gdLst/>
              <a:ahLst/>
              <a:cxnLst>
                <a:cxn ang="0">
                  <a:pos x="91" y="60"/>
                </a:cxn>
                <a:cxn ang="0">
                  <a:pos x="90" y="61"/>
                </a:cxn>
                <a:cxn ang="0">
                  <a:pos x="75" y="45"/>
                </a:cxn>
                <a:cxn ang="0">
                  <a:pos x="73" y="77"/>
                </a:cxn>
                <a:cxn ang="0">
                  <a:pos x="59" y="91"/>
                </a:cxn>
                <a:cxn ang="0">
                  <a:pos x="57" y="91"/>
                </a:cxn>
                <a:cxn ang="0">
                  <a:pos x="36" y="86"/>
                </a:cxn>
                <a:cxn ang="0">
                  <a:pos x="30" y="143"/>
                </a:cxn>
                <a:cxn ang="0">
                  <a:pos x="26" y="144"/>
                </a:cxn>
                <a:cxn ang="0">
                  <a:pos x="3" y="154"/>
                </a:cxn>
                <a:cxn ang="0">
                  <a:pos x="2" y="213"/>
                </a:cxn>
                <a:cxn ang="0">
                  <a:pos x="87" y="161"/>
                </a:cxn>
                <a:cxn ang="0">
                  <a:pos x="88" y="147"/>
                </a:cxn>
                <a:cxn ang="0">
                  <a:pos x="93" y="150"/>
                </a:cxn>
                <a:cxn ang="0">
                  <a:pos x="98" y="152"/>
                </a:cxn>
                <a:cxn ang="0">
                  <a:pos x="118" y="152"/>
                </a:cxn>
                <a:cxn ang="0">
                  <a:pos x="113" y="133"/>
                </a:cxn>
                <a:cxn ang="0">
                  <a:pos x="132" y="93"/>
                </a:cxn>
                <a:cxn ang="0">
                  <a:pos x="135" y="89"/>
                </a:cxn>
                <a:cxn ang="0">
                  <a:pos x="138" y="120"/>
                </a:cxn>
                <a:cxn ang="0">
                  <a:pos x="173" y="92"/>
                </a:cxn>
                <a:cxn ang="0">
                  <a:pos x="193" y="62"/>
                </a:cxn>
                <a:cxn ang="0">
                  <a:pos x="214" y="55"/>
                </a:cxn>
                <a:cxn ang="0">
                  <a:pos x="226" y="0"/>
                </a:cxn>
                <a:cxn ang="0">
                  <a:pos x="185" y="21"/>
                </a:cxn>
                <a:cxn ang="0">
                  <a:pos x="185" y="21"/>
                </a:cxn>
                <a:cxn ang="0">
                  <a:pos x="177" y="49"/>
                </a:cxn>
                <a:cxn ang="0">
                  <a:pos x="163" y="46"/>
                </a:cxn>
                <a:cxn ang="0">
                  <a:pos x="167" y="31"/>
                </a:cxn>
                <a:cxn ang="0">
                  <a:pos x="151" y="17"/>
                </a:cxn>
                <a:cxn ang="0">
                  <a:pos x="134" y="21"/>
                </a:cxn>
                <a:cxn ang="0">
                  <a:pos x="129" y="39"/>
                </a:cxn>
                <a:cxn ang="0">
                  <a:pos x="127" y="39"/>
                </a:cxn>
                <a:cxn ang="0">
                  <a:pos x="108" y="26"/>
                </a:cxn>
                <a:cxn ang="0">
                  <a:pos x="94" y="32"/>
                </a:cxn>
                <a:cxn ang="0">
                  <a:pos x="99" y="51"/>
                </a:cxn>
              </a:cxnLst>
              <a:rect l="0" t="0" r="r" b="b"/>
              <a:pathLst>
                <a:path w="240" h="213">
                  <a:moveTo>
                    <a:pt x="98" y="54"/>
                  </a:moveTo>
                  <a:cubicBezTo>
                    <a:pt x="91" y="60"/>
                    <a:pt x="91" y="60"/>
                    <a:pt x="91" y="60"/>
                  </a:cubicBezTo>
                  <a:cubicBezTo>
                    <a:pt x="91" y="61"/>
                    <a:pt x="91" y="61"/>
                    <a:pt x="90" y="61"/>
                  </a:cubicBezTo>
                  <a:cubicBezTo>
                    <a:pt x="90" y="61"/>
                    <a:pt x="90" y="61"/>
                    <a:pt x="90" y="61"/>
                  </a:cubicBezTo>
                  <a:cubicBezTo>
                    <a:pt x="90" y="61"/>
                    <a:pt x="90" y="61"/>
                    <a:pt x="90" y="60"/>
                  </a:cubicBezTo>
                  <a:cubicBezTo>
                    <a:pt x="75" y="45"/>
                    <a:pt x="75" y="45"/>
                    <a:pt x="75" y="45"/>
                  </a:cubicBezTo>
                  <a:cubicBezTo>
                    <a:pt x="56" y="55"/>
                    <a:pt x="56" y="55"/>
                    <a:pt x="56" y="55"/>
                  </a:cubicBezTo>
                  <a:cubicBezTo>
                    <a:pt x="73" y="77"/>
                    <a:pt x="73" y="77"/>
                    <a:pt x="73" y="77"/>
                  </a:cubicBezTo>
                  <a:cubicBezTo>
                    <a:pt x="73" y="78"/>
                    <a:pt x="73" y="78"/>
                    <a:pt x="73" y="79"/>
                  </a:cubicBezTo>
                  <a:cubicBezTo>
                    <a:pt x="59" y="91"/>
                    <a:pt x="59" y="91"/>
                    <a:pt x="59" y="91"/>
                  </a:cubicBezTo>
                  <a:cubicBezTo>
                    <a:pt x="59" y="92"/>
                    <a:pt x="58" y="92"/>
                    <a:pt x="58" y="92"/>
                  </a:cubicBezTo>
                  <a:cubicBezTo>
                    <a:pt x="58" y="92"/>
                    <a:pt x="58" y="92"/>
                    <a:pt x="57" y="91"/>
                  </a:cubicBezTo>
                  <a:cubicBezTo>
                    <a:pt x="46" y="79"/>
                    <a:pt x="46" y="79"/>
                    <a:pt x="46" y="79"/>
                  </a:cubicBezTo>
                  <a:cubicBezTo>
                    <a:pt x="36" y="86"/>
                    <a:pt x="36" y="86"/>
                    <a:pt x="36" y="86"/>
                  </a:cubicBezTo>
                  <a:cubicBezTo>
                    <a:pt x="31" y="129"/>
                    <a:pt x="31" y="129"/>
                    <a:pt x="31" y="129"/>
                  </a:cubicBezTo>
                  <a:cubicBezTo>
                    <a:pt x="30" y="143"/>
                    <a:pt x="30" y="143"/>
                    <a:pt x="30" y="143"/>
                  </a:cubicBezTo>
                  <a:cubicBezTo>
                    <a:pt x="30" y="144"/>
                    <a:pt x="30" y="144"/>
                    <a:pt x="29" y="144"/>
                  </a:cubicBezTo>
                  <a:cubicBezTo>
                    <a:pt x="26" y="144"/>
                    <a:pt x="26" y="144"/>
                    <a:pt x="26" y="144"/>
                  </a:cubicBezTo>
                  <a:cubicBezTo>
                    <a:pt x="3" y="147"/>
                    <a:pt x="3" y="147"/>
                    <a:pt x="3" y="147"/>
                  </a:cubicBezTo>
                  <a:cubicBezTo>
                    <a:pt x="3" y="154"/>
                    <a:pt x="3" y="154"/>
                    <a:pt x="3" y="154"/>
                  </a:cubicBezTo>
                  <a:cubicBezTo>
                    <a:pt x="0" y="198"/>
                    <a:pt x="0" y="198"/>
                    <a:pt x="0" y="198"/>
                  </a:cubicBezTo>
                  <a:cubicBezTo>
                    <a:pt x="2" y="213"/>
                    <a:pt x="2" y="213"/>
                    <a:pt x="2" y="213"/>
                  </a:cubicBezTo>
                  <a:cubicBezTo>
                    <a:pt x="73" y="175"/>
                    <a:pt x="73" y="175"/>
                    <a:pt x="73" y="175"/>
                  </a:cubicBezTo>
                  <a:cubicBezTo>
                    <a:pt x="87" y="161"/>
                    <a:pt x="87" y="161"/>
                    <a:pt x="87" y="161"/>
                  </a:cubicBezTo>
                  <a:cubicBezTo>
                    <a:pt x="87" y="148"/>
                    <a:pt x="87" y="148"/>
                    <a:pt x="87" y="148"/>
                  </a:cubicBezTo>
                  <a:cubicBezTo>
                    <a:pt x="87" y="148"/>
                    <a:pt x="87" y="148"/>
                    <a:pt x="88" y="147"/>
                  </a:cubicBezTo>
                  <a:cubicBezTo>
                    <a:pt x="88" y="147"/>
                    <a:pt x="88" y="147"/>
                    <a:pt x="89" y="147"/>
                  </a:cubicBezTo>
                  <a:cubicBezTo>
                    <a:pt x="93" y="150"/>
                    <a:pt x="93" y="150"/>
                    <a:pt x="93" y="150"/>
                  </a:cubicBezTo>
                  <a:cubicBezTo>
                    <a:pt x="96" y="151"/>
                    <a:pt x="96" y="151"/>
                    <a:pt x="96" y="151"/>
                  </a:cubicBezTo>
                  <a:cubicBezTo>
                    <a:pt x="98" y="152"/>
                    <a:pt x="98" y="152"/>
                    <a:pt x="98" y="152"/>
                  </a:cubicBezTo>
                  <a:cubicBezTo>
                    <a:pt x="112" y="158"/>
                    <a:pt x="112" y="158"/>
                    <a:pt x="112" y="158"/>
                  </a:cubicBezTo>
                  <a:cubicBezTo>
                    <a:pt x="118" y="152"/>
                    <a:pt x="118" y="152"/>
                    <a:pt x="118" y="152"/>
                  </a:cubicBezTo>
                  <a:cubicBezTo>
                    <a:pt x="113" y="134"/>
                    <a:pt x="113" y="134"/>
                    <a:pt x="113" y="134"/>
                  </a:cubicBezTo>
                  <a:cubicBezTo>
                    <a:pt x="113" y="133"/>
                    <a:pt x="113" y="133"/>
                    <a:pt x="113" y="133"/>
                  </a:cubicBezTo>
                  <a:cubicBezTo>
                    <a:pt x="130" y="97"/>
                    <a:pt x="130" y="97"/>
                    <a:pt x="130" y="97"/>
                  </a:cubicBezTo>
                  <a:cubicBezTo>
                    <a:pt x="132" y="93"/>
                    <a:pt x="132" y="93"/>
                    <a:pt x="132" y="93"/>
                  </a:cubicBezTo>
                  <a:cubicBezTo>
                    <a:pt x="134" y="89"/>
                    <a:pt x="134" y="89"/>
                    <a:pt x="134" y="89"/>
                  </a:cubicBezTo>
                  <a:cubicBezTo>
                    <a:pt x="134" y="89"/>
                    <a:pt x="135" y="88"/>
                    <a:pt x="135" y="89"/>
                  </a:cubicBezTo>
                  <a:cubicBezTo>
                    <a:pt x="136" y="89"/>
                    <a:pt x="136" y="89"/>
                    <a:pt x="136" y="89"/>
                  </a:cubicBezTo>
                  <a:cubicBezTo>
                    <a:pt x="138" y="120"/>
                    <a:pt x="138" y="120"/>
                    <a:pt x="138" y="120"/>
                  </a:cubicBezTo>
                  <a:cubicBezTo>
                    <a:pt x="171" y="93"/>
                    <a:pt x="171" y="93"/>
                    <a:pt x="171" y="93"/>
                  </a:cubicBezTo>
                  <a:cubicBezTo>
                    <a:pt x="173" y="92"/>
                    <a:pt x="173" y="92"/>
                    <a:pt x="173" y="92"/>
                  </a:cubicBezTo>
                  <a:cubicBezTo>
                    <a:pt x="189" y="80"/>
                    <a:pt x="189" y="80"/>
                    <a:pt x="189" y="80"/>
                  </a:cubicBezTo>
                  <a:cubicBezTo>
                    <a:pt x="193" y="62"/>
                    <a:pt x="193" y="62"/>
                    <a:pt x="193" y="62"/>
                  </a:cubicBezTo>
                  <a:cubicBezTo>
                    <a:pt x="193" y="61"/>
                    <a:pt x="193" y="61"/>
                    <a:pt x="194" y="61"/>
                  </a:cubicBezTo>
                  <a:cubicBezTo>
                    <a:pt x="214" y="55"/>
                    <a:pt x="214" y="55"/>
                    <a:pt x="214" y="55"/>
                  </a:cubicBezTo>
                  <a:cubicBezTo>
                    <a:pt x="240" y="1"/>
                    <a:pt x="240" y="1"/>
                    <a:pt x="240" y="1"/>
                  </a:cubicBezTo>
                  <a:cubicBezTo>
                    <a:pt x="226" y="0"/>
                    <a:pt x="226" y="0"/>
                    <a:pt x="226" y="0"/>
                  </a:cubicBezTo>
                  <a:cubicBezTo>
                    <a:pt x="203" y="13"/>
                    <a:pt x="203" y="13"/>
                    <a:pt x="203" y="13"/>
                  </a:cubicBezTo>
                  <a:cubicBezTo>
                    <a:pt x="185" y="21"/>
                    <a:pt x="185" y="21"/>
                    <a:pt x="185" y="21"/>
                  </a:cubicBezTo>
                  <a:cubicBezTo>
                    <a:pt x="185" y="21"/>
                    <a:pt x="185" y="21"/>
                    <a:pt x="185" y="21"/>
                  </a:cubicBezTo>
                  <a:cubicBezTo>
                    <a:pt x="185" y="21"/>
                    <a:pt x="185" y="21"/>
                    <a:pt x="185" y="21"/>
                  </a:cubicBezTo>
                  <a:cubicBezTo>
                    <a:pt x="178" y="48"/>
                    <a:pt x="178" y="48"/>
                    <a:pt x="178" y="48"/>
                  </a:cubicBezTo>
                  <a:cubicBezTo>
                    <a:pt x="178" y="49"/>
                    <a:pt x="177" y="49"/>
                    <a:pt x="177" y="49"/>
                  </a:cubicBezTo>
                  <a:cubicBezTo>
                    <a:pt x="164" y="47"/>
                    <a:pt x="164" y="47"/>
                    <a:pt x="164" y="47"/>
                  </a:cubicBezTo>
                  <a:cubicBezTo>
                    <a:pt x="164" y="47"/>
                    <a:pt x="163" y="47"/>
                    <a:pt x="163" y="46"/>
                  </a:cubicBezTo>
                  <a:cubicBezTo>
                    <a:pt x="163" y="46"/>
                    <a:pt x="163" y="46"/>
                    <a:pt x="163" y="45"/>
                  </a:cubicBezTo>
                  <a:cubicBezTo>
                    <a:pt x="167" y="31"/>
                    <a:pt x="167" y="31"/>
                    <a:pt x="167" y="31"/>
                  </a:cubicBezTo>
                  <a:cubicBezTo>
                    <a:pt x="165" y="29"/>
                    <a:pt x="165" y="29"/>
                    <a:pt x="165" y="29"/>
                  </a:cubicBezTo>
                  <a:cubicBezTo>
                    <a:pt x="151" y="17"/>
                    <a:pt x="151" y="17"/>
                    <a:pt x="151" y="17"/>
                  </a:cubicBezTo>
                  <a:cubicBezTo>
                    <a:pt x="134" y="21"/>
                    <a:pt x="134" y="21"/>
                    <a:pt x="134" y="21"/>
                  </a:cubicBezTo>
                  <a:cubicBezTo>
                    <a:pt x="134" y="21"/>
                    <a:pt x="134" y="21"/>
                    <a:pt x="134" y="21"/>
                  </a:cubicBezTo>
                  <a:cubicBezTo>
                    <a:pt x="134" y="21"/>
                    <a:pt x="134" y="21"/>
                    <a:pt x="134" y="21"/>
                  </a:cubicBezTo>
                  <a:cubicBezTo>
                    <a:pt x="129" y="39"/>
                    <a:pt x="129" y="39"/>
                    <a:pt x="129" y="39"/>
                  </a:cubicBezTo>
                  <a:cubicBezTo>
                    <a:pt x="129" y="39"/>
                    <a:pt x="128" y="39"/>
                    <a:pt x="128" y="39"/>
                  </a:cubicBezTo>
                  <a:cubicBezTo>
                    <a:pt x="128" y="39"/>
                    <a:pt x="127" y="39"/>
                    <a:pt x="127" y="39"/>
                  </a:cubicBezTo>
                  <a:cubicBezTo>
                    <a:pt x="112" y="25"/>
                    <a:pt x="112" y="25"/>
                    <a:pt x="112" y="25"/>
                  </a:cubicBezTo>
                  <a:cubicBezTo>
                    <a:pt x="108" y="26"/>
                    <a:pt x="108" y="26"/>
                    <a:pt x="108" y="26"/>
                  </a:cubicBezTo>
                  <a:cubicBezTo>
                    <a:pt x="105" y="27"/>
                    <a:pt x="105" y="27"/>
                    <a:pt x="105" y="27"/>
                  </a:cubicBezTo>
                  <a:cubicBezTo>
                    <a:pt x="94" y="32"/>
                    <a:pt x="94" y="32"/>
                    <a:pt x="94" y="32"/>
                  </a:cubicBezTo>
                  <a:cubicBezTo>
                    <a:pt x="95" y="37"/>
                    <a:pt x="95" y="37"/>
                    <a:pt x="95" y="37"/>
                  </a:cubicBezTo>
                  <a:cubicBezTo>
                    <a:pt x="99" y="51"/>
                    <a:pt x="99" y="51"/>
                    <a:pt x="99" y="51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7" name="Freeform 393"/>
            <p:cNvSpPr>
              <a:spLocks/>
            </p:cNvSpPr>
            <p:nvPr/>
          </p:nvSpPr>
          <p:spPr bwMode="auto">
            <a:xfrm>
              <a:off x="1258" y="1590"/>
              <a:ext cx="181" cy="371"/>
            </a:xfrm>
            <a:custGeom>
              <a:avLst/>
              <a:gdLst/>
              <a:ahLst/>
              <a:cxnLst>
                <a:cxn ang="0">
                  <a:pos x="91" y="91"/>
                </a:cxn>
                <a:cxn ang="0">
                  <a:pos x="93" y="93"/>
                </a:cxn>
                <a:cxn ang="0">
                  <a:pos x="94" y="95"/>
                </a:cxn>
                <a:cxn ang="0">
                  <a:pos x="87" y="107"/>
                </a:cxn>
                <a:cxn ang="0">
                  <a:pos x="77" y="106"/>
                </a:cxn>
                <a:cxn ang="0">
                  <a:pos x="57" y="102"/>
                </a:cxn>
                <a:cxn ang="0">
                  <a:pos x="56" y="102"/>
                </a:cxn>
                <a:cxn ang="0">
                  <a:pos x="56" y="104"/>
                </a:cxn>
                <a:cxn ang="0">
                  <a:pos x="72" y="115"/>
                </a:cxn>
                <a:cxn ang="0">
                  <a:pos x="76" y="119"/>
                </a:cxn>
                <a:cxn ang="0">
                  <a:pos x="62" y="145"/>
                </a:cxn>
                <a:cxn ang="0">
                  <a:pos x="56" y="156"/>
                </a:cxn>
                <a:cxn ang="0">
                  <a:pos x="43" y="157"/>
                </a:cxn>
                <a:cxn ang="0">
                  <a:pos x="43" y="157"/>
                </a:cxn>
                <a:cxn ang="0">
                  <a:pos x="29" y="163"/>
                </a:cxn>
                <a:cxn ang="0">
                  <a:pos x="28" y="163"/>
                </a:cxn>
                <a:cxn ang="0">
                  <a:pos x="24" y="171"/>
                </a:cxn>
                <a:cxn ang="0">
                  <a:pos x="12" y="193"/>
                </a:cxn>
                <a:cxn ang="0">
                  <a:pos x="0" y="179"/>
                </a:cxn>
                <a:cxn ang="0">
                  <a:pos x="23" y="127"/>
                </a:cxn>
                <a:cxn ang="0">
                  <a:pos x="23" y="126"/>
                </a:cxn>
                <a:cxn ang="0">
                  <a:pos x="20" y="105"/>
                </a:cxn>
                <a:cxn ang="0">
                  <a:pos x="52" y="45"/>
                </a:cxn>
                <a:cxn ang="0">
                  <a:pos x="53" y="43"/>
                </a:cxn>
                <a:cxn ang="0">
                  <a:pos x="75" y="0"/>
                </a:cxn>
                <a:cxn ang="0">
                  <a:pos x="87" y="16"/>
                </a:cxn>
                <a:cxn ang="0">
                  <a:pos x="84" y="41"/>
                </a:cxn>
                <a:cxn ang="0">
                  <a:pos x="73" y="48"/>
                </a:cxn>
                <a:cxn ang="0">
                  <a:pos x="73" y="49"/>
                </a:cxn>
                <a:cxn ang="0">
                  <a:pos x="73" y="50"/>
                </a:cxn>
                <a:cxn ang="0">
                  <a:pos x="84" y="60"/>
                </a:cxn>
                <a:cxn ang="0">
                  <a:pos x="88" y="74"/>
                </a:cxn>
                <a:cxn ang="0">
                  <a:pos x="93" y="89"/>
                </a:cxn>
              </a:cxnLst>
              <a:rect l="0" t="0" r="r" b="b"/>
              <a:pathLst>
                <a:path w="94" h="193">
                  <a:moveTo>
                    <a:pt x="91" y="91"/>
                  </a:moveTo>
                  <a:cubicBezTo>
                    <a:pt x="93" y="93"/>
                    <a:pt x="93" y="93"/>
                    <a:pt x="93" y="93"/>
                  </a:cubicBezTo>
                  <a:cubicBezTo>
                    <a:pt x="94" y="95"/>
                    <a:pt x="94" y="95"/>
                    <a:pt x="94" y="95"/>
                  </a:cubicBezTo>
                  <a:cubicBezTo>
                    <a:pt x="87" y="107"/>
                    <a:pt x="87" y="107"/>
                    <a:pt x="87" y="107"/>
                  </a:cubicBezTo>
                  <a:cubicBezTo>
                    <a:pt x="77" y="106"/>
                    <a:pt x="77" y="106"/>
                    <a:pt x="77" y="106"/>
                  </a:cubicBezTo>
                  <a:cubicBezTo>
                    <a:pt x="57" y="102"/>
                    <a:pt x="57" y="102"/>
                    <a:pt x="57" y="102"/>
                  </a:cubicBezTo>
                  <a:cubicBezTo>
                    <a:pt x="57" y="102"/>
                    <a:pt x="56" y="102"/>
                    <a:pt x="56" y="102"/>
                  </a:cubicBezTo>
                  <a:cubicBezTo>
                    <a:pt x="56" y="103"/>
                    <a:pt x="56" y="103"/>
                    <a:pt x="56" y="104"/>
                  </a:cubicBezTo>
                  <a:cubicBezTo>
                    <a:pt x="72" y="115"/>
                    <a:pt x="72" y="115"/>
                    <a:pt x="72" y="115"/>
                  </a:cubicBezTo>
                  <a:cubicBezTo>
                    <a:pt x="76" y="119"/>
                    <a:pt x="76" y="119"/>
                    <a:pt x="76" y="119"/>
                  </a:cubicBezTo>
                  <a:cubicBezTo>
                    <a:pt x="62" y="145"/>
                    <a:pt x="62" y="145"/>
                    <a:pt x="62" y="145"/>
                  </a:cubicBezTo>
                  <a:cubicBezTo>
                    <a:pt x="56" y="156"/>
                    <a:pt x="56" y="156"/>
                    <a:pt x="56" y="156"/>
                  </a:cubicBezTo>
                  <a:cubicBezTo>
                    <a:pt x="43" y="157"/>
                    <a:pt x="43" y="157"/>
                    <a:pt x="43" y="157"/>
                  </a:cubicBezTo>
                  <a:cubicBezTo>
                    <a:pt x="43" y="157"/>
                    <a:pt x="43" y="157"/>
                    <a:pt x="43" y="157"/>
                  </a:cubicBezTo>
                  <a:cubicBezTo>
                    <a:pt x="29" y="163"/>
                    <a:pt x="29" y="163"/>
                    <a:pt x="29" y="163"/>
                  </a:cubicBezTo>
                  <a:cubicBezTo>
                    <a:pt x="29" y="163"/>
                    <a:pt x="28" y="163"/>
                    <a:pt x="28" y="163"/>
                  </a:cubicBezTo>
                  <a:cubicBezTo>
                    <a:pt x="24" y="171"/>
                    <a:pt x="24" y="171"/>
                    <a:pt x="24" y="171"/>
                  </a:cubicBezTo>
                  <a:cubicBezTo>
                    <a:pt x="12" y="193"/>
                    <a:pt x="12" y="193"/>
                    <a:pt x="12" y="193"/>
                  </a:cubicBezTo>
                  <a:cubicBezTo>
                    <a:pt x="0" y="179"/>
                    <a:pt x="0" y="179"/>
                    <a:pt x="0" y="179"/>
                  </a:cubicBezTo>
                  <a:cubicBezTo>
                    <a:pt x="23" y="127"/>
                    <a:pt x="23" y="127"/>
                    <a:pt x="23" y="127"/>
                  </a:cubicBezTo>
                  <a:cubicBezTo>
                    <a:pt x="23" y="126"/>
                    <a:pt x="23" y="126"/>
                    <a:pt x="23" y="126"/>
                  </a:cubicBezTo>
                  <a:cubicBezTo>
                    <a:pt x="20" y="105"/>
                    <a:pt x="20" y="105"/>
                    <a:pt x="20" y="105"/>
                  </a:cubicBezTo>
                  <a:cubicBezTo>
                    <a:pt x="52" y="45"/>
                    <a:pt x="52" y="45"/>
                    <a:pt x="52" y="45"/>
                  </a:cubicBezTo>
                  <a:cubicBezTo>
                    <a:pt x="53" y="43"/>
                    <a:pt x="53" y="43"/>
                    <a:pt x="53" y="43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87" y="16"/>
                    <a:pt x="87" y="16"/>
                    <a:pt x="87" y="16"/>
                  </a:cubicBezTo>
                  <a:cubicBezTo>
                    <a:pt x="84" y="41"/>
                    <a:pt x="84" y="41"/>
                    <a:pt x="84" y="41"/>
                  </a:cubicBezTo>
                  <a:cubicBezTo>
                    <a:pt x="73" y="48"/>
                    <a:pt x="73" y="48"/>
                    <a:pt x="73" y="48"/>
                  </a:cubicBezTo>
                  <a:cubicBezTo>
                    <a:pt x="73" y="48"/>
                    <a:pt x="73" y="49"/>
                    <a:pt x="73" y="49"/>
                  </a:cubicBezTo>
                  <a:cubicBezTo>
                    <a:pt x="73" y="49"/>
                    <a:pt x="73" y="50"/>
                    <a:pt x="73" y="50"/>
                  </a:cubicBezTo>
                  <a:cubicBezTo>
                    <a:pt x="84" y="60"/>
                    <a:pt x="84" y="60"/>
                    <a:pt x="84" y="60"/>
                  </a:cubicBezTo>
                  <a:cubicBezTo>
                    <a:pt x="88" y="74"/>
                    <a:pt x="88" y="74"/>
                    <a:pt x="88" y="74"/>
                  </a:cubicBezTo>
                  <a:cubicBezTo>
                    <a:pt x="93" y="89"/>
                    <a:pt x="93" y="89"/>
                    <a:pt x="93" y="89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8" name="Freeform 394"/>
            <p:cNvSpPr>
              <a:spLocks/>
            </p:cNvSpPr>
            <p:nvPr/>
          </p:nvSpPr>
          <p:spPr bwMode="auto">
            <a:xfrm>
              <a:off x="1837" y="2833"/>
              <a:ext cx="123" cy="202"/>
            </a:xfrm>
            <a:custGeom>
              <a:avLst/>
              <a:gdLst/>
              <a:ahLst/>
              <a:cxnLst>
                <a:cxn ang="0">
                  <a:pos x="0" y="56"/>
                </a:cxn>
                <a:cxn ang="0">
                  <a:pos x="1" y="57"/>
                </a:cxn>
                <a:cxn ang="0">
                  <a:pos x="24" y="67"/>
                </a:cxn>
                <a:cxn ang="0">
                  <a:pos x="33" y="73"/>
                </a:cxn>
                <a:cxn ang="0">
                  <a:pos x="34" y="74"/>
                </a:cxn>
                <a:cxn ang="0">
                  <a:pos x="41" y="105"/>
                </a:cxn>
                <a:cxn ang="0">
                  <a:pos x="50" y="96"/>
                </a:cxn>
                <a:cxn ang="0">
                  <a:pos x="52" y="53"/>
                </a:cxn>
                <a:cxn ang="0">
                  <a:pos x="52" y="37"/>
                </a:cxn>
                <a:cxn ang="0">
                  <a:pos x="52" y="37"/>
                </a:cxn>
                <a:cxn ang="0">
                  <a:pos x="64" y="17"/>
                </a:cxn>
                <a:cxn ang="0">
                  <a:pos x="62" y="0"/>
                </a:cxn>
                <a:cxn ang="0">
                  <a:pos x="39" y="28"/>
                </a:cxn>
                <a:cxn ang="0">
                  <a:pos x="38" y="29"/>
                </a:cxn>
                <a:cxn ang="0">
                  <a:pos x="24" y="22"/>
                </a:cxn>
                <a:cxn ang="0">
                  <a:pos x="18" y="20"/>
                </a:cxn>
                <a:cxn ang="0">
                  <a:pos x="6" y="46"/>
                </a:cxn>
                <a:cxn ang="0">
                  <a:pos x="5" y="50"/>
                </a:cxn>
                <a:cxn ang="0">
                  <a:pos x="3" y="54"/>
                </a:cxn>
                <a:cxn ang="0">
                  <a:pos x="2" y="54"/>
                </a:cxn>
                <a:cxn ang="0">
                  <a:pos x="0" y="56"/>
                </a:cxn>
              </a:cxnLst>
              <a:rect l="0" t="0" r="r" b="b"/>
              <a:pathLst>
                <a:path w="64" h="105">
                  <a:moveTo>
                    <a:pt x="0" y="56"/>
                  </a:moveTo>
                  <a:cubicBezTo>
                    <a:pt x="1" y="57"/>
                    <a:pt x="1" y="57"/>
                    <a:pt x="1" y="57"/>
                  </a:cubicBezTo>
                  <a:cubicBezTo>
                    <a:pt x="24" y="67"/>
                    <a:pt x="24" y="67"/>
                    <a:pt x="24" y="67"/>
                  </a:cubicBezTo>
                  <a:cubicBezTo>
                    <a:pt x="33" y="73"/>
                    <a:pt x="33" y="73"/>
                    <a:pt x="33" y="73"/>
                  </a:cubicBezTo>
                  <a:cubicBezTo>
                    <a:pt x="34" y="73"/>
                    <a:pt x="34" y="73"/>
                    <a:pt x="34" y="74"/>
                  </a:cubicBezTo>
                  <a:cubicBezTo>
                    <a:pt x="41" y="105"/>
                    <a:pt x="41" y="105"/>
                    <a:pt x="41" y="105"/>
                  </a:cubicBezTo>
                  <a:cubicBezTo>
                    <a:pt x="50" y="96"/>
                    <a:pt x="50" y="96"/>
                    <a:pt x="50" y="96"/>
                  </a:cubicBezTo>
                  <a:cubicBezTo>
                    <a:pt x="52" y="53"/>
                    <a:pt x="52" y="53"/>
                    <a:pt x="52" y="53"/>
                  </a:cubicBezTo>
                  <a:cubicBezTo>
                    <a:pt x="52" y="37"/>
                    <a:pt x="52" y="37"/>
                    <a:pt x="52" y="37"/>
                  </a:cubicBezTo>
                  <a:cubicBezTo>
                    <a:pt x="52" y="37"/>
                    <a:pt x="52" y="37"/>
                    <a:pt x="52" y="37"/>
                  </a:cubicBezTo>
                  <a:cubicBezTo>
                    <a:pt x="64" y="17"/>
                    <a:pt x="64" y="17"/>
                    <a:pt x="64" y="17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39" y="28"/>
                    <a:pt x="39" y="28"/>
                    <a:pt x="39" y="28"/>
                  </a:cubicBezTo>
                  <a:cubicBezTo>
                    <a:pt x="39" y="29"/>
                    <a:pt x="38" y="29"/>
                    <a:pt x="38" y="29"/>
                  </a:cubicBezTo>
                  <a:cubicBezTo>
                    <a:pt x="24" y="22"/>
                    <a:pt x="24" y="22"/>
                    <a:pt x="24" y="22"/>
                  </a:cubicBezTo>
                  <a:cubicBezTo>
                    <a:pt x="18" y="20"/>
                    <a:pt x="18" y="20"/>
                    <a:pt x="18" y="20"/>
                  </a:cubicBezTo>
                  <a:cubicBezTo>
                    <a:pt x="6" y="46"/>
                    <a:pt x="6" y="46"/>
                    <a:pt x="6" y="46"/>
                  </a:cubicBezTo>
                  <a:cubicBezTo>
                    <a:pt x="5" y="50"/>
                    <a:pt x="5" y="50"/>
                    <a:pt x="5" y="50"/>
                  </a:cubicBezTo>
                  <a:cubicBezTo>
                    <a:pt x="3" y="54"/>
                    <a:pt x="3" y="54"/>
                    <a:pt x="3" y="54"/>
                  </a:cubicBezTo>
                  <a:cubicBezTo>
                    <a:pt x="3" y="54"/>
                    <a:pt x="3" y="54"/>
                    <a:pt x="2" y="54"/>
                  </a:cubicBezTo>
                  <a:lnTo>
                    <a:pt x="0" y="56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19" name="Freeform 395"/>
            <p:cNvSpPr>
              <a:spLocks/>
            </p:cNvSpPr>
            <p:nvPr/>
          </p:nvSpPr>
          <p:spPr bwMode="auto">
            <a:xfrm>
              <a:off x="883" y="4720"/>
              <a:ext cx="73" cy="95"/>
            </a:xfrm>
            <a:custGeom>
              <a:avLst/>
              <a:gdLst/>
              <a:ahLst/>
              <a:cxnLst>
                <a:cxn ang="0">
                  <a:pos x="0" y="49"/>
                </a:cxn>
                <a:cxn ang="0">
                  <a:pos x="9" y="49"/>
                </a:cxn>
                <a:cxn ang="0">
                  <a:pos x="14" y="43"/>
                </a:cxn>
                <a:cxn ang="0">
                  <a:pos x="22" y="29"/>
                </a:cxn>
                <a:cxn ang="0">
                  <a:pos x="31" y="18"/>
                </a:cxn>
                <a:cxn ang="0">
                  <a:pos x="37" y="5"/>
                </a:cxn>
                <a:cxn ang="0">
                  <a:pos x="38" y="0"/>
                </a:cxn>
                <a:cxn ang="0">
                  <a:pos x="33" y="3"/>
                </a:cxn>
                <a:cxn ang="0">
                  <a:pos x="25" y="11"/>
                </a:cxn>
                <a:cxn ang="0">
                  <a:pos x="24" y="17"/>
                </a:cxn>
                <a:cxn ang="0">
                  <a:pos x="24" y="18"/>
                </a:cxn>
                <a:cxn ang="0">
                  <a:pos x="10" y="23"/>
                </a:cxn>
                <a:cxn ang="0">
                  <a:pos x="3" y="39"/>
                </a:cxn>
                <a:cxn ang="0">
                  <a:pos x="0" y="49"/>
                </a:cxn>
              </a:cxnLst>
              <a:rect l="0" t="0" r="r" b="b"/>
              <a:pathLst>
                <a:path w="38" h="49">
                  <a:moveTo>
                    <a:pt x="0" y="49"/>
                  </a:moveTo>
                  <a:cubicBezTo>
                    <a:pt x="9" y="49"/>
                    <a:pt x="9" y="49"/>
                    <a:pt x="9" y="49"/>
                  </a:cubicBezTo>
                  <a:cubicBezTo>
                    <a:pt x="14" y="43"/>
                    <a:pt x="14" y="43"/>
                    <a:pt x="14" y="43"/>
                  </a:cubicBezTo>
                  <a:cubicBezTo>
                    <a:pt x="22" y="29"/>
                    <a:pt x="22" y="29"/>
                    <a:pt x="22" y="29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25" y="11"/>
                    <a:pt x="25" y="11"/>
                    <a:pt x="25" y="11"/>
                  </a:cubicBezTo>
                  <a:cubicBezTo>
                    <a:pt x="24" y="17"/>
                    <a:pt x="24" y="17"/>
                    <a:pt x="24" y="17"/>
                  </a:cubicBezTo>
                  <a:cubicBezTo>
                    <a:pt x="24" y="17"/>
                    <a:pt x="24" y="18"/>
                    <a:pt x="24" y="18"/>
                  </a:cubicBezTo>
                  <a:cubicBezTo>
                    <a:pt x="10" y="23"/>
                    <a:pt x="10" y="23"/>
                    <a:pt x="10" y="23"/>
                  </a:cubicBezTo>
                  <a:cubicBezTo>
                    <a:pt x="3" y="39"/>
                    <a:pt x="3" y="39"/>
                    <a:pt x="3" y="39"/>
                  </a:cubicBezTo>
                  <a:lnTo>
                    <a:pt x="0" y="49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0" name="Freeform 396"/>
            <p:cNvSpPr>
              <a:spLocks/>
            </p:cNvSpPr>
            <p:nvPr/>
          </p:nvSpPr>
          <p:spPr bwMode="auto">
            <a:xfrm>
              <a:off x="1170" y="3756"/>
              <a:ext cx="111" cy="126"/>
            </a:xfrm>
            <a:custGeom>
              <a:avLst/>
              <a:gdLst/>
              <a:ahLst/>
              <a:cxnLst>
                <a:cxn ang="0">
                  <a:pos x="18" y="66"/>
                </a:cxn>
                <a:cxn ang="0">
                  <a:pos x="18" y="66"/>
                </a:cxn>
                <a:cxn ang="0">
                  <a:pos x="1" y="50"/>
                </a:cxn>
                <a:cxn ang="0">
                  <a:pos x="0" y="49"/>
                </a:cxn>
                <a:cxn ang="0">
                  <a:pos x="1" y="49"/>
                </a:cxn>
                <a:cxn ang="0">
                  <a:pos x="19" y="31"/>
                </a:cxn>
                <a:cxn ang="0">
                  <a:pos x="17" y="14"/>
                </a:cxn>
                <a:cxn ang="0">
                  <a:pos x="18" y="13"/>
                </a:cxn>
                <a:cxn ang="0">
                  <a:pos x="37" y="7"/>
                </a:cxn>
                <a:cxn ang="0">
                  <a:pos x="47" y="1"/>
                </a:cxn>
                <a:cxn ang="0">
                  <a:pos x="47" y="1"/>
                </a:cxn>
                <a:cxn ang="0">
                  <a:pos x="57" y="0"/>
                </a:cxn>
                <a:cxn ang="0">
                  <a:pos x="58" y="1"/>
                </a:cxn>
                <a:cxn ang="0">
                  <a:pos x="58" y="2"/>
                </a:cxn>
                <a:cxn ang="0">
                  <a:pos x="54" y="16"/>
                </a:cxn>
                <a:cxn ang="0">
                  <a:pos x="51" y="35"/>
                </a:cxn>
                <a:cxn ang="0">
                  <a:pos x="46" y="52"/>
                </a:cxn>
                <a:cxn ang="0">
                  <a:pos x="46" y="52"/>
                </a:cxn>
                <a:cxn ang="0">
                  <a:pos x="45" y="52"/>
                </a:cxn>
                <a:cxn ang="0">
                  <a:pos x="35" y="47"/>
                </a:cxn>
                <a:cxn ang="0">
                  <a:pos x="35" y="47"/>
                </a:cxn>
                <a:cxn ang="0">
                  <a:pos x="33" y="45"/>
                </a:cxn>
                <a:cxn ang="0">
                  <a:pos x="31" y="58"/>
                </a:cxn>
                <a:cxn ang="0">
                  <a:pos x="31" y="59"/>
                </a:cxn>
                <a:cxn ang="0">
                  <a:pos x="19" y="66"/>
                </a:cxn>
                <a:cxn ang="0">
                  <a:pos x="18" y="66"/>
                </a:cxn>
              </a:cxnLst>
              <a:rect l="0" t="0" r="r" b="b"/>
              <a:pathLst>
                <a:path w="58" h="66">
                  <a:moveTo>
                    <a:pt x="18" y="66"/>
                  </a:moveTo>
                  <a:cubicBezTo>
                    <a:pt x="18" y="66"/>
                    <a:pt x="18" y="66"/>
                    <a:pt x="18" y="66"/>
                  </a:cubicBezTo>
                  <a:cubicBezTo>
                    <a:pt x="1" y="50"/>
                    <a:pt x="1" y="50"/>
                    <a:pt x="1" y="50"/>
                  </a:cubicBezTo>
                  <a:cubicBezTo>
                    <a:pt x="0" y="50"/>
                    <a:pt x="0" y="50"/>
                    <a:pt x="0" y="49"/>
                  </a:cubicBezTo>
                  <a:cubicBezTo>
                    <a:pt x="0" y="49"/>
                    <a:pt x="0" y="49"/>
                    <a:pt x="1" y="49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7" y="14"/>
                    <a:pt x="17" y="14"/>
                    <a:pt x="17" y="14"/>
                  </a:cubicBezTo>
                  <a:cubicBezTo>
                    <a:pt x="17" y="14"/>
                    <a:pt x="18" y="13"/>
                    <a:pt x="18" y="13"/>
                  </a:cubicBezTo>
                  <a:cubicBezTo>
                    <a:pt x="37" y="7"/>
                    <a:pt x="37" y="7"/>
                    <a:pt x="37" y="7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47" y="1"/>
                    <a:pt x="47" y="1"/>
                    <a:pt x="47" y="1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57" y="0"/>
                    <a:pt x="58" y="0"/>
                    <a:pt x="58" y="1"/>
                  </a:cubicBezTo>
                  <a:cubicBezTo>
                    <a:pt x="58" y="1"/>
                    <a:pt x="58" y="1"/>
                    <a:pt x="58" y="2"/>
                  </a:cubicBezTo>
                  <a:cubicBezTo>
                    <a:pt x="54" y="16"/>
                    <a:pt x="54" y="16"/>
                    <a:pt x="54" y="16"/>
                  </a:cubicBezTo>
                  <a:cubicBezTo>
                    <a:pt x="51" y="35"/>
                    <a:pt x="51" y="35"/>
                    <a:pt x="51" y="35"/>
                  </a:cubicBezTo>
                  <a:cubicBezTo>
                    <a:pt x="46" y="52"/>
                    <a:pt x="46" y="52"/>
                    <a:pt x="46" y="52"/>
                  </a:cubicBezTo>
                  <a:cubicBezTo>
                    <a:pt x="46" y="52"/>
                    <a:pt x="46" y="52"/>
                    <a:pt x="46" y="52"/>
                  </a:cubicBezTo>
                  <a:cubicBezTo>
                    <a:pt x="45" y="53"/>
                    <a:pt x="45" y="53"/>
                    <a:pt x="45" y="52"/>
                  </a:cubicBezTo>
                  <a:cubicBezTo>
                    <a:pt x="35" y="47"/>
                    <a:pt x="35" y="47"/>
                    <a:pt x="35" y="47"/>
                  </a:cubicBezTo>
                  <a:cubicBezTo>
                    <a:pt x="35" y="47"/>
                    <a:pt x="35" y="47"/>
                    <a:pt x="35" y="47"/>
                  </a:cubicBezTo>
                  <a:cubicBezTo>
                    <a:pt x="33" y="45"/>
                    <a:pt x="33" y="45"/>
                    <a:pt x="33" y="45"/>
                  </a:cubicBezTo>
                  <a:cubicBezTo>
                    <a:pt x="31" y="58"/>
                    <a:pt x="31" y="58"/>
                    <a:pt x="31" y="58"/>
                  </a:cubicBezTo>
                  <a:cubicBezTo>
                    <a:pt x="31" y="58"/>
                    <a:pt x="31" y="59"/>
                    <a:pt x="31" y="59"/>
                  </a:cubicBezTo>
                  <a:cubicBezTo>
                    <a:pt x="19" y="66"/>
                    <a:pt x="19" y="66"/>
                    <a:pt x="19" y="66"/>
                  </a:cubicBezTo>
                  <a:cubicBezTo>
                    <a:pt x="19" y="66"/>
                    <a:pt x="19" y="66"/>
                    <a:pt x="18" y="66"/>
                  </a:cubicBez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1" name="Freeform 397"/>
            <p:cNvSpPr>
              <a:spLocks/>
            </p:cNvSpPr>
            <p:nvPr/>
          </p:nvSpPr>
          <p:spPr bwMode="auto">
            <a:xfrm>
              <a:off x="1039" y="3842"/>
              <a:ext cx="21" cy="29"/>
            </a:xfrm>
            <a:custGeom>
              <a:avLst/>
              <a:gdLst/>
              <a:ahLst/>
              <a:cxnLst>
                <a:cxn ang="0">
                  <a:pos x="2" y="0"/>
                </a:cxn>
                <a:cxn ang="0">
                  <a:pos x="0" y="29"/>
                </a:cxn>
                <a:cxn ang="0">
                  <a:pos x="21" y="15"/>
                </a:cxn>
                <a:cxn ang="0">
                  <a:pos x="2" y="0"/>
                </a:cxn>
              </a:cxnLst>
              <a:rect l="0" t="0" r="r" b="b"/>
              <a:pathLst>
                <a:path w="21" h="29">
                  <a:moveTo>
                    <a:pt x="2" y="0"/>
                  </a:moveTo>
                  <a:lnTo>
                    <a:pt x="0" y="29"/>
                  </a:lnTo>
                  <a:lnTo>
                    <a:pt x="21" y="15"/>
                  </a:lnTo>
                  <a:lnTo>
                    <a:pt x="2" y="0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2" name="Freeform 398"/>
            <p:cNvSpPr>
              <a:spLocks/>
            </p:cNvSpPr>
            <p:nvPr/>
          </p:nvSpPr>
          <p:spPr bwMode="auto">
            <a:xfrm>
              <a:off x="1276" y="3796"/>
              <a:ext cx="77" cy="73"/>
            </a:xfrm>
            <a:custGeom>
              <a:avLst/>
              <a:gdLst/>
              <a:ahLst/>
              <a:cxnLst>
                <a:cxn ang="0">
                  <a:pos x="0" y="48"/>
                </a:cxn>
                <a:cxn ang="0">
                  <a:pos x="19" y="73"/>
                </a:cxn>
                <a:cxn ang="0">
                  <a:pos x="65" y="56"/>
                </a:cxn>
                <a:cxn ang="0">
                  <a:pos x="77" y="25"/>
                </a:cxn>
                <a:cxn ang="0">
                  <a:pos x="55" y="0"/>
                </a:cxn>
                <a:cxn ang="0">
                  <a:pos x="38" y="4"/>
                </a:cxn>
                <a:cxn ang="0">
                  <a:pos x="15" y="27"/>
                </a:cxn>
                <a:cxn ang="0">
                  <a:pos x="0" y="48"/>
                </a:cxn>
              </a:cxnLst>
              <a:rect l="0" t="0" r="r" b="b"/>
              <a:pathLst>
                <a:path w="77" h="73">
                  <a:moveTo>
                    <a:pt x="0" y="48"/>
                  </a:moveTo>
                  <a:lnTo>
                    <a:pt x="19" y="73"/>
                  </a:lnTo>
                  <a:lnTo>
                    <a:pt x="65" y="56"/>
                  </a:lnTo>
                  <a:lnTo>
                    <a:pt x="77" y="25"/>
                  </a:lnTo>
                  <a:lnTo>
                    <a:pt x="55" y="0"/>
                  </a:lnTo>
                  <a:lnTo>
                    <a:pt x="38" y="4"/>
                  </a:lnTo>
                  <a:lnTo>
                    <a:pt x="15" y="27"/>
                  </a:lnTo>
                  <a:lnTo>
                    <a:pt x="0" y="48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3" name="Freeform 399"/>
            <p:cNvSpPr>
              <a:spLocks/>
            </p:cNvSpPr>
            <p:nvPr/>
          </p:nvSpPr>
          <p:spPr bwMode="auto">
            <a:xfrm>
              <a:off x="730" y="4480"/>
              <a:ext cx="25" cy="27"/>
            </a:xfrm>
            <a:custGeom>
              <a:avLst/>
              <a:gdLst/>
              <a:ahLst/>
              <a:cxnLst>
                <a:cxn ang="0">
                  <a:pos x="0" y="27"/>
                </a:cxn>
                <a:cxn ang="0">
                  <a:pos x="7" y="27"/>
                </a:cxn>
                <a:cxn ang="0">
                  <a:pos x="17" y="23"/>
                </a:cxn>
                <a:cxn ang="0">
                  <a:pos x="25" y="8"/>
                </a:cxn>
                <a:cxn ang="0">
                  <a:pos x="19" y="0"/>
                </a:cxn>
                <a:cxn ang="0">
                  <a:pos x="3" y="12"/>
                </a:cxn>
                <a:cxn ang="0">
                  <a:pos x="0" y="27"/>
                </a:cxn>
              </a:cxnLst>
              <a:rect l="0" t="0" r="r" b="b"/>
              <a:pathLst>
                <a:path w="25" h="27">
                  <a:moveTo>
                    <a:pt x="0" y="27"/>
                  </a:moveTo>
                  <a:lnTo>
                    <a:pt x="7" y="27"/>
                  </a:lnTo>
                  <a:lnTo>
                    <a:pt x="17" y="23"/>
                  </a:lnTo>
                  <a:lnTo>
                    <a:pt x="25" y="8"/>
                  </a:lnTo>
                  <a:lnTo>
                    <a:pt x="19" y="0"/>
                  </a:lnTo>
                  <a:lnTo>
                    <a:pt x="3" y="12"/>
                  </a:lnTo>
                  <a:lnTo>
                    <a:pt x="0" y="27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4" name="Freeform 400"/>
            <p:cNvSpPr>
              <a:spLocks/>
            </p:cNvSpPr>
            <p:nvPr/>
          </p:nvSpPr>
          <p:spPr bwMode="auto">
            <a:xfrm>
              <a:off x="843" y="4334"/>
              <a:ext cx="94" cy="92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7" y="22"/>
                </a:cxn>
                <a:cxn ang="0">
                  <a:pos x="7" y="22"/>
                </a:cxn>
                <a:cxn ang="0">
                  <a:pos x="7" y="39"/>
                </a:cxn>
                <a:cxn ang="0">
                  <a:pos x="5" y="48"/>
                </a:cxn>
                <a:cxn ang="0">
                  <a:pos x="20" y="44"/>
                </a:cxn>
                <a:cxn ang="0">
                  <a:pos x="30" y="28"/>
                </a:cxn>
                <a:cxn ang="0">
                  <a:pos x="49" y="7"/>
                </a:cxn>
                <a:cxn ang="0">
                  <a:pos x="49" y="3"/>
                </a:cxn>
                <a:cxn ang="0">
                  <a:pos x="34" y="6"/>
                </a:cxn>
                <a:cxn ang="0">
                  <a:pos x="21" y="9"/>
                </a:cxn>
                <a:cxn ang="0">
                  <a:pos x="20" y="9"/>
                </a:cxn>
                <a:cxn ang="0">
                  <a:pos x="10" y="0"/>
                </a:cxn>
                <a:cxn ang="0">
                  <a:pos x="0" y="0"/>
                </a:cxn>
              </a:cxnLst>
              <a:rect l="0" t="0" r="r" b="b"/>
              <a:pathLst>
                <a:path w="49" h="48">
                  <a:moveTo>
                    <a:pt x="0" y="0"/>
                  </a:moveTo>
                  <a:cubicBezTo>
                    <a:pt x="7" y="22"/>
                    <a:pt x="7" y="22"/>
                    <a:pt x="7" y="22"/>
                  </a:cubicBezTo>
                  <a:cubicBezTo>
                    <a:pt x="7" y="22"/>
                    <a:pt x="7" y="22"/>
                    <a:pt x="7" y="22"/>
                  </a:cubicBezTo>
                  <a:cubicBezTo>
                    <a:pt x="7" y="39"/>
                    <a:pt x="7" y="39"/>
                    <a:pt x="7" y="39"/>
                  </a:cubicBezTo>
                  <a:cubicBezTo>
                    <a:pt x="5" y="48"/>
                    <a:pt x="5" y="48"/>
                    <a:pt x="5" y="48"/>
                  </a:cubicBezTo>
                  <a:cubicBezTo>
                    <a:pt x="20" y="44"/>
                    <a:pt x="20" y="44"/>
                    <a:pt x="20" y="44"/>
                  </a:cubicBezTo>
                  <a:cubicBezTo>
                    <a:pt x="30" y="28"/>
                    <a:pt x="30" y="28"/>
                    <a:pt x="30" y="28"/>
                  </a:cubicBezTo>
                  <a:cubicBezTo>
                    <a:pt x="49" y="7"/>
                    <a:pt x="49" y="7"/>
                    <a:pt x="49" y="7"/>
                  </a:cubicBezTo>
                  <a:cubicBezTo>
                    <a:pt x="49" y="3"/>
                    <a:pt x="49" y="3"/>
                    <a:pt x="49" y="3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21" y="9"/>
                    <a:pt x="21" y="9"/>
                    <a:pt x="21" y="9"/>
                  </a:cubicBezTo>
                  <a:cubicBezTo>
                    <a:pt x="21" y="9"/>
                    <a:pt x="20" y="9"/>
                    <a:pt x="20" y="9"/>
                  </a:cubicBezTo>
                  <a:cubicBezTo>
                    <a:pt x="10" y="0"/>
                    <a:pt x="10" y="0"/>
                    <a:pt x="10" y="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5" name="Freeform 401"/>
            <p:cNvSpPr>
              <a:spLocks/>
            </p:cNvSpPr>
            <p:nvPr/>
          </p:nvSpPr>
          <p:spPr bwMode="auto">
            <a:xfrm>
              <a:off x="778" y="4816"/>
              <a:ext cx="40" cy="72"/>
            </a:xfrm>
            <a:custGeom>
              <a:avLst/>
              <a:gdLst/>
              <a:ahLst/>
              <a:cxnLst>
                <a:cxn ang="0">
                  <a:pos x="0" y="37"/>
                </a:cxn>
                <a:cxn ang="0">
                  <a:pos x="5" y="37"/>
                </a:cxn>
                <a:cxn ang="0">
                  <a:pos x="14" y="27"/>
                </a:cxn>
                <a:cxn ang="0">
                  <a:pos x="18" y="19"/>
                </a:cxn>
                <a:cxn ang="0">
                  <a:pos x="21" y="7"/>
                </a:cxn>
                <a:cxn ang="0">
                  <a:pos x="16" y="0"/>
                </a:cxn>
                <a:cxn ang="0">
                  <a:pos x="11" y="2"/>
                </a:cxn>
                <a:cxn ang="0">
                  <a:pos x="11" y="6"/>
                </a:cxn>
                <a:cxn ang="0">
                  <a:pos x="11" y="7"/>
                </a:cxn>
                <a:cxn ang="0">
                  <a:pos x="4" y="19"/>
                </a:cxn>
                <a:cxn ang="0">
                  <a:pos x="2" y="29"/>
                </a:cxn>
                <a:cxn ang="0">
                  <a:pos x="0" y="37"/>
                </a:cxn>
              </a:cxnLst>
              <a:rect l="0" t="0" r="r" b="b"/>
              <a:pathLst>
                <a:path w="21" h="37">
                  <a:moveTo>
                    <a:pt x="0" y="37"/>
                  </a:moveTo>
                  <a:cubicBezTo>
                    <a:pt x="5" y="37"/>
                    <a:pt x="5" y="37"/>
                    <a:pt x="5" y="37"/>
                  </a:cubicBezTo>
                  <a:cubicBezTo>
                    <a:pt x="14" y="27"/>
                    <a:pt x="14" y="27"/>
                    <a:pt x="14" y="27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21" y="7"/>
                    <a:pt x="21" y="7"/>
                    <a:pt x="21" y="7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2" y="29"/>
                    <a:pt x="2" y="29"/>
                    <a:pt x="2" y="29"/>
                  </a:cubicBezTo>
                  <a:lnTo>
                    <a:pt x="0" y="37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6" name="Freeform 402"/>
            <p:cNvSpPr>
              <a:spLocks/>
            </p:cNvSpPr>
            <p:nvPr/>
          </p:nvSpPr>
          <p:spPr bwMode="auto">
            <a:xfrm>
              <a:off x="578" y="4730"/>
              <a:ext cx="213" cy="152"/>
            </a:xfrm>
            <a:custGeom>
              <a:avLst/>
              <a:gdLst/>
              <a:ahLst/>
              <a:cxnLst>
                <a:cxn ang="0">
                  <a:pos x="0" y="55"/>
                </a:cxn>
                <a:cxn ang="0">
                  <a:pos x="16" y="63"/>
                </a:cxn>
                <a:cxn ang="0">
                  <a:pos x="43" y="77"/>
                </a:cxn>
                <a:cxn ang="0">
                  <a:pos x="43" y="77"/>
                </a:cxn>
                <a:cxn ang="0">
                  <a:pos x="44" y="79"/>
                </a:cxn>
                <a:cxn ang="0">
                  <a:pos x="69" y="39"/>
                </a:cxn>
                <a:cxn ang="0">
                  <a:pos x="70" y="39"/>
                </a:cxn>
                <a:cxn ang="0">
                  <a:pos x="105" y="33"/>
                </a:cxn>
                <a:cxn ang="0">
                  <a:pos x="111" y="16"/>
                </a:cxn>
                <a:cxn ang="0">
                  <a:pos x="72" y="9"/>
                </a:cxn>
                <a:cxn ang="0">
                  <a:pos x="33" y="0"/>
                </a:cxn>
                <a:cxn ang="0">
                  <a:pos x="23" y="5"/>
                </a:cxn>
                <a:cxn ang="0">
                  <a:pos x="7" y="39"/>
                </a:cxn>
                <a:cxn ang="0">
                  <a:pos x="0" y="55"/>
                </a:cxn>
              </a:cxnLst>
              <a:rect l="0" t="0" r="r" b="b"/>
              <a:pathLst>
                <a:path w="111" h="79">
                  <a:moveTo>
                    <a:pt x="0" y="55"/>
                  </a:moveTo>
                  <a:cubicBezTo>
                    <a:pt x="16" y="63"/>
                    <a:pt x="16" y="63"/>
                    <a:pt x="16" y="63"/>
                  </a:cubicBezTo>
                  <a:cubicBezTo>
                    <a:pt x="43" y="77"/>
                    <a:pt x="43" y="77"/>
                    <a:pt x="43" y="77"/>
                  </a:cubicBezTo>
                  <a:cubicBezTo>
                    <a:pt x="43" y="77"/>
                    <a:pt x="43" y="77"/>
                    <a:pt x="43" y="77"/>
                  </a:cubicBezTo>
                  <a:cubicBezTo>
                    <a:pt x="44" y="79"/>
                    <a:pt x="44" y="79"/>
                    <a:pt x="44" y="79"/>
                  </a:cubicBezTo>
                  <a:cubicBezTo>
                    <a:pt x="69" y="39"/>
                    <a:pt x="69" y="39"/>
                    <a:pt x="69" y="39"/>
                  </a:cubicBezTo>
                  <a:cubicBezTo>
                    <a:pt x="69" y="39"/>
                    <a:pt x="69" y="39"/>
                    <a:pt x="70" y="39"/>
                  </a:cubicBezTo>
                  <a:cubicBezTo>
                    <a:pt x="105" y="33"/>
                    <a:pt x="105" y="33"/>
                    <a:pt x="105" y="33"/>
                  </a:cubicBezTo>
                  <a:cubicBezTo>
                    <a:pt x="111" y="16"/>
                    <a:pt x="111" y="16"/>
                    <a:pt x="111" y="16"/>
                  </a:cubicBezTo>
                  <a:cubicBezTo>
                    <a:pt x="72" y="9"/>
                    <a:pt x="72" y="9"/>
                    <a:pt x="72" y="9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23" y="5"/>
                    <a:pt x="23" y="5"/>
                    <a:pt x="23" y="5"/>
                  </a:cubicBezTo>
                  <a:cubicBezTo>
                    <a:pt x="7" y="39"/>
                    <a:pt x="7" y="39"/>
                    <a:pt x="7" y="39"/>
                  </a:cubicBezTo>
                  <a:lnTo>
                    <a:pt x="0" y="55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7" name="Freeform 403"/>
            <p:cNvSpPr>
              <a:spLocks/>
            </p:cNvSpPr>
            <p:nvPr/>
          </p:nvSpPr>
          <p:spPr bwMode="auto">
            <a:xfrm>
              <a:off x="1201" y="4088"/>
              <a:ext cx="61" cy="67"/>
            </a:xfrm>
            <a:custGeom>
              <a:avLst/>
              <a:gdLst/>
              <a:ahLst/>
              <a:cxnLst>
                <a:cxn ang="0">
                  <a:pos x="0" y="31"/>
                </a:cxn>
                <a:cxn ang="0">
                  <a:pos x="11" y="35"/>
                </a:cxn>
                <a:cxn ang="0">
                  <a:pos x="21" y="31"/>
                </a:cxn>
                <a:cxn ang="0">
                  <a:pos x="32" y="27"/>
                </a:cxn>
                <a:cxn ang="0">
                  <a:pos x="29" y="0"/>
                </a:cxn>
                <a:cxn ang="0">
                  <a:pos x="20" y="5"/>
                </a:cxn>
                <a:cxn ang="0">
                  <a:pos x="8" y="9"/>
                </a:cxn>
                <a:cxn ang="0">
                  <a:pos x="8" y="21"/>
                </a:cxn>
                <a:cxn ang="0">
                  <a:pos x="8" y="21"/>
                </a:cxn>
                <a:cxn ang="0">
                  <a:pos x="0" y="31"/>
                </a:cxn>
              </a:cxnLst>
              <a:rect l="0" t="0" r="r" b="b"/>
              <a:pathLst>
                <a:path w="32" h="35">
                  <a:moveTo>
                    <a:pt x="0" y="31"/>
                  </a:moveTo>
                  <a:cubicBezTo>
                    <a:pt x="11" y="35"/>
                    <a:pt x="11" y="35"/>
                    <a:pt x="11" y="35"/>
                  </a:cubicBezTo>
                  <a:cubicBezTo>
                    <a:pt x="21" y="31"/>
                    <a:pt x="21" y="31"/>
                    <a:pt x="21" y="31"/>
                  </a:cubicBezTo>
                  <a:cubicBezTo>
                    <a:pt x="32" y="27"/>
                    <a:pt x="32" y="27"/>
                    <a:pt x="32" y="27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0" y="5"/>
                    <a:pt x="20" y="5"/>
                    <a:pt x="20" y="5"/>
                  </a:cubicBezTo>
                  <a:cubicBezTo>
                    <a:pt x="8" y="9"/>
                    <a:pt x="8" y="9"/>
                    <a:pt x="8" y="9"/>
                  </a:cubicBezTo>
                  <a:cubicBezTo>
                    <a:pt x="8" y="21"/>
                    <a:pt x="8" y="21"/>
                    <a:pt x="8" y="21"/>
                  </a:cubicBezTo>
                  <a:cubicBezTo>
                    <a:pt x="8" y="21"/>
                    <a:pt x="8" y="21"/>
                    <a:pt x="8" y="21"/>
                  </a:cubicBezTo>
                  <a:lnTo>
                    <a:pt x="0" y="31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8" name="Freeform 404"/>
            <p:cNvSpPr>
              <a:spLocks/>
            </p:cNvSpPr>
            <p:nvPr/>
          </p:nvSpPr>
          <p:spPr bwMode="auto">
            <a:xfrm>
              <a:off x="1120" y="3969"/>
              <a:ext cx="102" cy="115"/>
            </a:xfrm>
            <a:custGeom>
              <a:avLst/>
              <a:gdLst/>
              <a:ahLst/>
              <a:cxnLst>
                <a:cxn ang="0">
                  <a:pos x="0" y="69"/>
                </a:cxn>
                <a:cxn ang="0">
                  <a:pos x="44" y="115"/>
                </a:cxn>
                <a:cxn ang="0">
                  <a:pos x="67" y="106"/>
                </a:cxn>
                <a:cxn ang="0">
                  <a:pos x="94" y="86"/>
                </a:cxn>
                <a:cxn ang="0">
                  <a:pos x="102" y="40"/>
                </a:cxn>
                <a:cxn ang="0">
                  <a:pos x="65" y="0"/>
                </a:cxn>
                <a:cxn ang="0">
                  <a:pos x="46" y="21"/>
                </a:cxn>
                <a:cxn ang="0">
                  <a:pos x="0" y="69"/>
                </a:cxn>
              </a:cxnLst>
              <a:rect l="0" t="0" r="r" b="b"/>
              <a:pathLst>
                <a:path w="102" h="115">
                  <a:moveTo>
                    <a:pt x="0" y="69"/>
                  </a:moveTo>
                  <a:lnTo>
                    <a:pt x="44" y="115"/>
                  </a:lnTo>
                  <a:lnTo>
                    <a:pt x="67" y="106"/>
                  </a:lnTo>
                  <a:lnTo>
                    <a:pt x="94" y="86"/>
                  </a:lnTo>
                  <a:lnTo>
                    <a:pt x="102" y="40"/>
                  </a:lnTo>
                  <a:lnTo>
                    <a:pt x="65" y="0"/>
                  </a:lnTo>
                  <a:lnTo>
                    <a:pt x="46" y="21"/>
                  </a:lnTo>
                  <a:lnTo>
                    <a:pt x="0" y="69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29" name="Freeform 405"/>
            <p:cNvSpPr>
              <a:spLocks/>
            </p:cNvSpPr>
            <p:nvPr/>
          </p:nvSpPr>
          <p:spPr bwMode="auto">
            <a:xfrm>
              <a:off x="1247" y="3996"/>
              <a:ext cx="119" cy="77"/>
            </a:xfrm>
            <a:custGeom>
              <a:avLst/>
              <a:gdLst/>
              <a:ahLst/>
              <a:cxnLst>
                <a:cxn ang="0">
                  <a:pos x="0" y="33"/>
                </a:cxn>
                <a:cxn ang="0">
                  <a:pos x="2" y="36"/>
                </a:cxn>
                <a:cxn ang="0">
                  <a:pos x="4" y="40"/>
                </a:cxn>
                <a:cxn ang="0">
                  <a:pos x="15" y="35"/>
                </a:cxn>
                <a:cxn ang="0">
                  <a:pos x="47" y="12"/>
                </a:cxn>
                <a:cxn ang="0">
                  <a:pos x="62" y="2"/>
                </a:cxn>
                <a:cxn ang="0">
                  <a:pos x="42" y="0"/>
                </a:cxn>
                <a:cxn ang="0">
                  <a:pos x="31" y="6"/>
                </a:cxn>
                <a:cxn ang="0">
                  <a:pos x="30" y="6"/>
                </a:cxn>
                <a:cxn ang="0">
                  <a:pos x="24" y="3"/>
                </a:cxn>
                <a:cxn ang="0">
                  <a:pos x="0" y="33"/>
                </a:cxn>
              </a:cxnLst>
              <a:rect l="0" t="0" r="r" b="b"/>
              <a:pathLst>
                <a:path w="62" h="40">
                  <a:moveTo>
                    <a:pt x="0" y="33"/>
                  </a:moveTo>
                  <a:cubicBezTo>
                    <a:pt x="2" y="36"/>
                    <a:pt x="2" y="36"/>
                    <a:pt x="2" y="36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47" y="12"/>
                    <a:pt x="47" y="12"/>
                    <a:pt x="47" y="12"/>
                  </a:cubicBezTo>
                  <a:cubicBezTo>
                    <a:pt x="62" y="2"/>
                    <a:pt x="62" y="2"/>
                    <a:pt x="62" y="2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31" y="6"/>
                    <a:pt x="31" y="6"/>
                    <a:pt x="31" y="6"/>
                  </a:cubicBezTo>
                  <a:cubicBezTo>
                    <a:pt x="31" y="6"/>
                    <a:pt x="31" y="6"/>
                    <a:pt x="30" y="6"/>
                  </a:cubicBezTo>
                  <a:cubicBezTo>
                    <a:pt x="24" y="3"/>
                    <a:pt x="24" y="3"/>
                    <a:pt x="24" y="3"/>
                  </a:cubicBezTo>
                  <a:lnTo>
                    <a:pt x="0" y="33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0" name="Freeform 406"/>
            <p:cNvSpPr>
              <a:spLocks/>
            </p:cNvSpPr>
            <p:nvPr/>
          </p:nvSpPr>
          <p:spPr bwMode="auto">
            <a:xfrm>
              <a:off x="931" y="4615"/>
              <a:ext cx="62" cy="78"/>
            </a:xfrm>
            <a:custGeom>
              <a:avLst/>
              <a:gdLst/>
              <a:ahLst/>
              <a:cxnLst>
                <a:cxn ang="0">
                  <a:pos x="0" y="38"/>
                </a:cxn>
                <a:cxn ang="0">
                  <a:pos x="3" y="41"/>
                </a:cxn>
                <a:cxn ang="0">
                  <a:pos x="13" y="30"/>
                </a:cxn>
                <a:cxn ang="0">
                  <a:pos x="14" y="30"/>
                </a:cxn>
                <a:cxn ang="0">
                  <a:pos x="22" y="30"/>
                </a:cxn>
                <a:cxn ang="0">
                  <a:pos x="30" y="18"/>
                </a:cxn>
                <a:cxn ang="0">
                  <a:pos x="28" y="8"/>
                </a:cxn>
                <a:cxn ang="0">
                  <a:pos x="28" y="7"/>
                </a:cxn>
                <a:cxn ang="0">
                  <a:pos x="32" y="2"/>
                </a:cxn>
                <a:cxn ang="0">
                  <a:pos x="29" y="0"/>
                </a:cxn>
                <a:cxn ang="0">
                  <a:pos x="25" y="7"/>
                </a:cxn>
                <a:cxn ang="0">
                  <a:pos x="24" y="8"/>
                </a:cxn>
                <a:cxn ang="0">
                  <a:pos x="19" y="9"/>
                </a:cxn>
                <a:cxn ang="0">
                  <a:pos x="9" y="17"/>
                </a:cxn>
                <a:cxn ang="0">
                  <a:pos x="9" y="25"/>
                </a:cxn>
                <a:cxn ang="0">
                  <a:pos x="9" y="25"/>
                </a:cxn>
                <a:cxn ang="0">
                  <a:pos x="0" y="38"/>
                </a:cxn>
              </a:cxnLst>
              <a:rect l="0" t="0" r="r" b="b"/>
              <a:pathLst>
                <a:path w="32" h="41">
                  <a:moveTo>
                    <a:pt x="0" y="38"/>
                  </a:moveTo>
                  <a:cubicBezTo>
                    <a:pt x="3" y="41"/>
                    <a:pt x="3" y="41"/>
                    <a:pt x="3" y="41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4" y="30"/>
                    <a:pt x="14" y="30"/>
                  </a:cubicBezTo>
                  <a:cubicBezTo>
                    <a:pt x="22" y="30"/>
                    <a:pt x="22" y="30"/>
                    <a:pt x="22" y="30"/>
                  </a:cubicBezTo>
                  <a:cubicBezTo>
                    <a:pt x="30" y="18"/>
                    <a:pt x="30" y="18"/>
                    <a:pt x="30" y="18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8" y="8"/>
                    <a:pt x="28" y="7"/>
                    <a:pt x="28" y="7"/>
                  </a:cubicBezTo>
                  <a:cubicBezTo>
                    <a:pt x="32" y="2"/>
                    <a:pt x="32" y="2"/>
                    <a:pt x="32" y="2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5" y="7"/>
                    <a:pt x="25" y="7"/>
                    <a:pt x="25" y="7"/>
                  </a:cubicBezTo>
                  <a:cubicBezTo>
                    <a:pt x="25" y="7"/>
                    <a:pt x="24" y="8"/>
                    <a:pt x="24" y="8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9" y="17"/>
                    <a:pt x="9" y="17"/>
                    <a:pt x="9" y="17"/>
                  </a:cubicBezTo>
                  <a:cubicBezTo>
                    <a:pt x="9" y="25"/>
                    <a:pt x="9" y="25"/>
                    <a:pt x="9" y="25"/>
                  </a:cubicBezTo>
                  <a:cubicBezTo>
                    <a:pt x="9" y="25"/>
                    <a:pt x="9" y="25"/>
                    <a:pt x="9" y="25"/>
                  </a:cubicBezTo>
                  <a:lnTo>
                    <a:pt x="0" y="38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1" name="Freeform 407"/>
            <p:cNvSpPr>
              <a:spLocks/>
            </p:cNvSpPr>
            <p:nvPr/>
          </p:nvSpPr>
          <p:spPr bwMode="auto">
            <a:xfrm>
              <a:off x="856" y="4442"/>
              <a:ext cx="79" cy="127"/>
            </a:xfrm>
            <a:custGeom>
              <a:avLst/>
              <a:gdLst/>
              <a:ahLst/>
              <a:cxnLst>
                <a:cxn ang="0">
                  <a:pos x="2" y="65"/>
                </a:cxn>
                <a:cxn ang="0">
                  <a:pos x="5" y="66"/>
                </a:cxn>
                <a:cxn ang="0">
                  <a:pos x="7" y="58"/>
                </a:cxn>
                <a:cxn ang="0">
                  <a:pos x="10" y="46"/>
                </a:cxn>
                <a:cxn ang="0">
                  <a:pos x="11" y="46"/>
                </a:cxn>
                <a:cxn ang="0">
                  <a:pos x="20" y="37"/>
                </a:cxn>
                <a:cxn ang="0">
                  <a:pos x="20" y="31"/>
                </a:cxn>
                <a:cxn ang="0">
                  <a:pos x="20" y="31"/>
                </a:cxn>
                <a:cxn ang="0">
                  <a:pos x="31" y="13"/>
                </a:cxn>
                <a:cxn ang="0">
                  <a:pos x="31" y="12"/>
                </a:cxn>
                <a:cxn ang="0">
                  <a:pos x="41" y="4"/>
                </a:cxn>
                <a:cxn ang="0">
                  <a:pos x="36" y="0"/>
                </a:cxn>
                <a:cxn ang="0">
                  <a:pos x="22" y="3"/>
                </a:cxn>
                <a:cxn ang="0">
                  <a:pos x="20" y="12"/>
                </a:cxn>
                <a:cxn ang="0">
                  <a:pos x="20" y="19"/>
                </a:cxn>
                <a:cxn ang="0">
                  <a:pos x="20" y="19"/>
                </a:cxn>
                <a:cxn ang="0">
                  <a:pos x="15" y="29"/>
                </a:cxn>
                <a:cxn ang="0">
                  <a:pos x="14" y="29"/>
                </a:cxn>
                <a:cxn ang="0">
                  <a:pos x="8" y="33"/>
                </a:cxn>
                <a:cxn ang="0">
                  <a:pos x="4" y="44"/>
                </a:cxn>
                <a:cxn ang="0">
                  <a:pos x="0" y="53"/>
                </a:cxn>
                <a:cxn ang="0">
                  <a:pos x="2" y="65"/>
                </a:cxn>
              </a:cxnLst>
              <a:rect l="0" t="0" r="r" b="b"/>
              <a:pathLst>
                <a:path w="41" h="66">
                  <a:moveTo>
                    <a:pt x="2" y="65"/>
                  </a:moveTo>
                  <a:cubicBezTo>
                    <a:pt x="5" y="66"/>
                    <a:pt x="5" y="66"/>
                    <a:pt x="5" y="66"/>
                  </a:cubicBezTo>
                  <a:cubicBezTo>
                    <a:pt x="7" y="58"/>
                    <a:pt x="7" y="58"/>
                    <a:pt x="7" y="58"/>
                  </a:cubicBezTo>
                  <a:cubicBezTo>
                    <a:pt x="10" y="46"/>
                    <a:pt x="10" y="46"/>
                    <a:pt x="10" y="46"/>
                  </a:cubicBezTo>
                  <a:cubicBezTo>
                    <a:pt x="10" y="46"/>
                    <a:pt x="11" y="46"/>
                    <a:pt x="11" y="46"/>
                  </a:cubicBezTo>
                  <a:cubicBezTo>
                    <a:pt x="20" y="37"/>
                    <a:pt x="20" y="37"/>
                    <a:pt x="20" y="37"/>
                  </a:cubicBezTo>
                  <a:cubicBezTo>
                    <a:pt x="20" y="31"/>
                    <a:pt x="20" y="31"/>
                    <a:pt x="20" y="31"/>
                  </a:cubicBezTo>
                  <a:cubicBezTo>
                    <a:pt x="20" y="31"/>
                    <a:pt x="20" y="31"/>
                    <a:pt x="20" y="31"/>
                  </a:cubicBezTo>
                  <a:cubicBezTo>
                    <a:pt x="31" y="13"/>
                    <a:pt x="31" y="13"/>
                    <a:pt x="31" y="13"/>
                  </a:cubicBezTo>
                  <a:cubicBezTo>
                    <a:pt x="31" y="13"/>
                    <a:pt x="31" y="12"/>
                    <a:pt x="31" y="12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22" y="3"/>
                    <a:pt x="22" y="3"/>
                    <a:pt x="22" y="3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19"/>
                    <a:pt x="20" y="19"/>
                    <a:pt x="20" y="19"/>
                  </a:cubicBezTo>
                  <a:cubicBezTo>
                    <a:pt x="20" y="19"/>
                    <a:pt x="20" y="19"/>
                    <a:pt x="20" y="19"/>
                  </a:cubicBezTo>
                  <a:cubicBezTo>
                    <a:pt x="15" y="29"/>
                    <a:pt x="15" y="29"/>
                    <a:pt x="15" y="29"/>
                  </a:cubicBezTo>
                  <a:cubicBezTo>
                    <a:pt x="14" y="29"/>
                    <a:pt x="14" y="29"/>
                    <a:pt x="14" y="29"/>
                  </a:cubicBezTo>
                  <a:cubicBezTo>
                    <a:pt x="8" y="33"/>
                    <a:pt x="8" y="33"/>
                    <a:pt x="8" y="33"/>
                  </a:cubicBezTo>
                  <a:cubicBezTo>
                    <a:pt x="4" y="44"/>
                    <a:pt x="4" y="44"/>
                    <a:pt x="4" y="44"/>
                  </a:cubicBezTo>
                  <a:cubicBezTo>
                    <a:pt x="0" y="53"/>
                    <a:pt x="0" y="53"/>
                    <a:pt x="0" y="53"/>
                  </a:cubicBezTo>
                  <a:lnTo>
                    <a:pt x="2" y="65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2" name="Freeform 408"/>
            <p:cNvSpPr>
              <a:spLocks/>
            </p:cNvSpPr>
            <p:nvPr/>
          </p:nvSpPr>
          <p:spPr bwMode="auto">
            <a:xfrm>
              <a:off x="768" y="3659"/>
              <a:ext cx="69" cy="54"/>
            </a:xfrm>
            <a:custGeom>
              <a:avLst/>
              <a:gdLst/>
              <a:ahLst/>
              <a:cxnLst>
                <a:cxn ang="0">
                  <a:pos x="19" y="25"/>
                </a:cxn>
                <a:cxn ang="0">
                  <a:pos x="30" y="28"/>
                </a:cxn>
                <a:cxn ang="0">
                  <a:pos x="36" y="19"/>
                </a:cxn>
                <a:cxn ang="0">
                  <a:pos x="33" y="6"/>
                </a:cxn>
                <a:cxn ang="0">
                  <a:pos x="16" y="0"/>
                </a:cxn>
                <a:cxn ang="0">
                  <a:pos x="1" y="6"/>
                </a:cxn>
                <a:cxn ang="0">
                  <a:pos x="0" y="16"/>
                </a:cxn>
                <a:cxn ang="0">
                  <a:pos x="11" y="19"/>
                </a:cxn>
                <a:cxn ang="0">
                  <a:pos x="11" y="19"/>
                </a:cxn>
                <a:cxn ang="0">
                  <a:pos x="19" y="25"/>
                </a:cxn>
              </a:cxnLst>
              <a:rect l="0" t="0" r="r" b="b"/>
              <a:pathLst>
                <a:path w="36" h="28">
                  <a:moveTo>
                    <a:pt x="19" y="25"/>
                  </a:moveTo>
                  <a:cubicBezTo>
                    <a:pt x="30" y="28"/>
                    <a:pt x="30" y="28"/>
                    <a:pt x="30" y="28"/>
                  </a:cubicBezTo>
                  <a:cubicBezTo>
                    <a:pt x="36" y="19"/>
                    <a:pt x="36" y="19"/>
                    <a:pt x="36" y="19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11" y="19"/>
                    <a:pt x="11" y="19"/>
                    <a:pt x="11" y="19"/>
                  </a:cubicBezTo>
                  <a:lnTo>
                    <a:pt x="19" y="25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3" name="Freeform 409"/>
            <p:cNvSpPr>
              <a:spLocks/>
            </p:cNvSpPr>
            <p:nvPr/>
          </p:nvSpPr>
          <p:spPr bwMode="auto">
            <a:xfrm>
              <a:off x="1293" y="3521"/>
              <a:ext cx="44" cy="64"/>
            </a:xfrm>
            <a:custGeom>
              <a:avLst/>
              <a:gdLst/>
              <a:ahLst/>
              <a:cxnLst>
                <a:cxn ang="0">
                  <a:pos x="0" y="58"/>
                </a:cxn>
                <a:cxn ang="0">
                  <a:pos x="11" y="64"/>
                </a:cxn>
                <a:cxn ang="0">
                  <a:pos x="29" y="50"/>
                </a:cxn>
                <a:cxn ang="0">
                  <a:pos x="44" y="8"/>
                </a:cxn>
                <a:cxn ang="0">
                  <a:pos x="25" y="0"/>
                </a:cxn>
                <a:cxn ang="0">
                  <a:pos x="10" y="10"/>
                </a:cxn>
                <a:cxn ang="0">
                  <a:pos x="2" y="37"/>
                </a:cxn>
                <a:cxn ang="0">
                  <a:pos x="0" y="58"/>
                </a:cxn>
              </a:cxnLst>
              <a:rect l="0" t="0" r="r" b="b"/>
              <a:pathLst>
                <a:path w="44" h="64">
                  <a:moveTo>
                    <a:pt x="0" y="58"/>
                  </a:moveTo>
                  <a:lnTo>
                    <a:pt x="11" y="64"/>
                  </a:lnTo>
                  <a:lnTo>
                    <a:pt x="29" y="50"/>
                  </a:lnTo>
                  <a:lnTo>
                    <a:pt x="44" y="8"/>
                  </a:lnTo>
                  <a:lnTo>
                    <a:pt x="25" y="0"/>
                  </a:lnTo>
                  <a:lnTo>
                    <a:pt x="10" y="10"/>
                  </a:lnTo>
                  <a:lnTo>
                    <a:pt x="2" y="37"/>
                  </a:lnTo>
                  <a:lnTo>
                    <a:pt x="0" y="58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4" name="Freeform 410"/>
            <p:cNvSpPr>
              <a:spLocks/>
            </p:cNvSpPr>
            <p:nvPr/>
          </p:nvSpPr>
          <p:spPr bwMode="auto">
            <a:xfrm>
              <a:off x="1326" y="3444"/>
              <a:ext cx="23" cy="62"/>
            </a:xfrm>
            <a:custGeom>
              <a:avLst/>
              <a:gdLst/>
              <a:ahLst/>
              <a:cxnLst>
                <a:cxn ang="0">
                  <a:pos x="3" y="62"/>
                </a:cxn>
                <a:cxn ang="0">
                  <a:pos x="21" y="62"/>
                </a:cxn>
                <a:cxn ang="0">
                  <a:pos x="23" y="46"/>
                </a:cxn>
                <a:cxn ang="0">
                  <a:pos x="23" y="25"/>
                </a:cxn>
                <a:cxn ang="0">
                  <a:pos x="15" y="0"/>
                </a:cxn>
                <a:cxn ang="0">
                  <a:pos x="3" y="14"/>
                </a:cxn>
                <a:cxn ang="0">
                  <a:pos x="0" y="39"/>
                </a:cxn>
                <a:cxn ang="0">
                  <a:pos x="3" y="62"/>
                </a:cxn>
              </a:cxnLst>
              <a:rect l="0" t="0" r="r" b="b"/>
              <a:pathLst>
                <a:path w="23" h="62">
                  <a:moveTo>
                    <a:pt x="3" y="62"/>
                  </a:moveTo>
                  <a:lnTo>
                    <a:pt x="21" y="62"/>
                  </a:lnTo>
                  <a:lnTo>
                    <a:pt x="23" y="46"/>
                  </a:lnTo>
                  <a:lnTo>
                    <a:pt x="23" y="25"/>
                  </a:lnTo>
                  <a:lnTo>
                    <a:pt x="15" y="0"/>
                  </a:lnTo>
                  <a:lnTo>
                    <a:pt x="3" y="14"/>
                  </a:lnTo>
                  <a:lnTo>
                    <a:pt x="0" y="39"/>
                  </a:lnTo>
                  <a:lnTo>
                    <a:pt x="3" y="62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5" name="Freeform 411"/>
            <p:cNvSpPr>
              <a:spLocks/>
            </p:cNvSpPr>
            <p:nvPr/>
          </p:nvSpPr>
          <p:spPr bwMode="auto">
            <a:xfrm>
              <a:off x="1451" y="3339"/>
              <a:ext cx="111" cy="40"/>
            </a:xfrm>
            <a:custGeom>
              <a:avLst/>
              <a:gdLst/>
              <a:ahLst/>
              <a:cxnLst>
                <a:cxn ang="0">
                  <a:pos x="4" y="21"/>
                </a:cxn>
                <a:cxn ang="0">
                  <a:pos x="27" y="21"/>
                </a:cxn>
                <a:cxn ang="0">
                  <a:pos x="33" y="20"/>
                </a:cxn>
                <a:cxn ang="0">
                  <a:pos x="51" y="17"/>
                </a:cxn>
                <a:cxn ang="0">
                  <a:pos x="53" y="14"/>
                </a:cxn>
                <a:cxn ang="0">
                  <a:pos x="58" y="8"/>
                </a:cxn>
                <a:cxn ang="0">
                  <a:pos x="51" y="8"/>
                </a:cxn>
                <a:cxn ang="0">
                  <a:pos x="39" y="6"/>
                </a:cxn>
                <a:cxn ang="0">
                  <a:pos x="39" y="6"/>
                </a:cxn>
                <a:cxn ang="0">
                  <a:pos x="32" y="0"/>
                </a:cxn>
                <a:cxn ang="0">
                  <a:pos x="32" y="0"/>
                </a:cxn>
                <a:cxn ang="0">
                  <a:pos x="21" y="1"/>
                </a:cxn>
                <a:cxn ang="0">
                  <a:pos x="0" y="15"/>
                </a:cxn>
                <a:cxn ang="0">
                  <a:pos x="4" y="21"/>
                </a:cxn>
              </a:cxnLst>
              <a:rect l="0" t="0" r="r" b="b"/>
              <a:pathLst>
                <a:path w="58" h="21">
                  <a:moveTo>
                    <a:pt x="4" y="21"/>
                  </a:moveTo>
                  <a:cubicBezTo>
                    <a:pt x="27" y="21"/>
                    <a:pt x="27" y="21"/>
                    <a:pt x="27" y="21"/>
                  </a:cubicBezTo>
                  <a:cubicBezTo>
                    <a:pt x="33" y="20"/>
                    <a:pt x="33" y="20"/>
                    <a:pt x="33" y="20"/>
                  </a:cubicBezTo>
                  <a:cubicBezTo>
                    <a:pt x="51" y="17"/>
                    <a:pt x="51" y="17"/>
                    <a:pt x="51" y="17"/>
                  </a:cubicBezTo>
                  <a:cubicBezTo>
                    <a:pt x="53" y="14"/>
                    <a:pt x="53" y="14"/>
                    <a:pt x="53" y="14"/>
                  </a:cubicBezTo>
                  <a:cubicBezTo>
                    <a:pt x="58" y="8"/>
                    <a:pt x="58" y="8"/>
                    <a:pt x="58" y="8"/>
                  </a:cubicBezTo>
                  <a:cubicBezTo>
                    <a:pt x="51" y="8"/>
                    <a:pt x="51" y="8"/>
                    <a:pt x="51" y="8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0" y="15"/>
                    <a:pt x="0" y="15"/>
                    <a:pt x="0" y="15"/>
                  </a:cubicBezTo>
                  <a:lnTo>
                    <a:pt x="4" y="21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6" name="Freeform 412"/>
            <p:cNvSpPr>
              <a:spLocks/>
            </p:cNvSpPr>
            <p:nvPr/>
          </p:nvSpPr>
          <p:spPr bwMode="auto">
            <a:xfrm>
              <a:off x="1483" y="3256"/>
              <a:ext cx="118" cy="48"/>
            </a:xfrm>
            <a:custGeom>
              <a:avLst/>
              <a:gdLst/>
              <a:ahLst/>
              <a:cxnLst>
                <a:cxn ang="0">
                  <a:pos x="0" y="23"/>
                </a:cxn>
                <a:cxn ang="0">
                  <a:pos x="2" y="25"/>
                </a:cxn>
                <a:cxn ang="0">
                  <a:pos x="25" y="19"/>
                </a:cxn>
                <a:cxn ang="0">
                  <a:pos x="25" y="18"/>
                </a:cxn>
                <a:cxn ang="0">
                  <a:pos x="29" y="18"/>
                </a:cxn>
                <a:cxn ang="0">
                  <a:pos x="59" y="13"/>
                </a:cxn>
                <a:cxn ang="0">
                  <a:pos x="61" y="6"/>
                </a:cxn>
                <a:cxn ang="0">
                  <a:pos x="50" y="0"/>
                </a:cxn>
                <a:cxn ang="0">
                  <a:pos x="28" y="0"/>
                </a:cxn>
                <a:cxn ang="0">
                  <a:pos x="18" y="2"/>
                </a:cxn>
                <a:cxn ang="0">
                  <a:pos x="8" y="5"/>
                </a:cxn>
                <a:cxn ang="0">
                  <a:pos x="0" y="23"/>
                </a:cxn>
              </a:cxnLst>
              <a:rect l="0" t="0" r="r" b="b"/>
              <a:pathLst>
                <a:path w="61" h="25">
                  <a:moveTo>
                    <a:pt x="0" y="23"/>
                  </a:moveTo>
                  <a:cubicBezTo>
                    <a:pt x="2" y="25"/>
                    <a:pt x="2" y="25"/>
                    <a:pt x="2" y="25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25" y="18"/>
                    <a:pt x="25" y="18"/>
                    <a:pt x="25" y="18"/>
                  </a:cubicBezTo>
                  <a:cubicBezTo>
                    <a:pt x="29" y="18"/>
                    <a:pt x="29" y="18"/>
                    <a:pt x="29" y="18"/>
                  </a:cubicBezTo>
                  <a:cubicBezTo>
                    <a:pt x="59" y="13"/>
                    <a:pt x="59" y="13"/>
                    <a:pt x="59" y="13"/>
                  </a:cubicBezTo>
                  <a:cubicBezTo>
                    <a:pt x="61" y="6"/>
                    <a:pt x="61" y="6"/>
                    <a:pt x="61" y="6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8" y="5"/>
                    <a:pt x="8" y="5"/>
                    <a:pt x="8" y="5"/>
                  </a:cubicBezTo>
                  <a:lnTo>
                    <a:pt x="0" y="23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7" name="Freeform 413"/>
            <p:cNvSpPr>
              <a:spLocks/>
            </p:cNvSpPr>
            <p:nvPr/>
          </p:nvSpPr>
          <p:spPr bwMode="auto">
            <a:xfrm>
              <a:off x="905" y="4071"/>
              <a:ext cx="171" cy="252"/>
            </a:xfrm>
            <a:custGeom>
              <a:avLst/>
              <a:gdLst/>
              <a:ahLst/>
              <a:cxnLst>
                <a:cxn ang="0">
                  <a:pos x="0" y="128"/>
                </a:cxn>
                <a:cxn ang="0">
                  <a:pos x="1" y="131"/>
                </a:cxn>
                <a:cxn ang="0">
                  <a:pos x="51" y="114"/>
                </a:cxn>
                <a:cxn ang="0">
                  <a:pos x="74" y="98"/>
                </a:cxn>
                <a:cxn ang="0">
                  <a:pos x="87" y="89"/>
                </a:cxn>
                <a:cxn ang="0">
                  <a:pos x="88" y="89"/>
                </a:cxn>
                <a:cxn ang="0">
                  <a:pos x="89" y="89"/>
                </a:cxn>
                <a:cxn ang="0">
                  <a:pos x="83" y="63"/>
                </a:cxn>
                <a:cxn ang="0">
                  <a:pos x="83" y="63"/>
                </a:cxn>
                <a:cxn ang="0">
                  <a:pos x="79" y="66"/>
                </a:cxn>
                <a:cxn ang="0">
                  <a:pos x="70" y="70"/>
                </a:cxn>
                <a:cxn ang="0">
                  <a:pos x="70" y="70"/>
                </a:cxn>
                <a:cxn ang="0">
                  <a:pos x="69" y="70"/>
                </a:cxn>
                <a:cxn ang="0">
                  <a:pos x="68" y="68"/>
                </a:cxn>
                <a:cxn ang="0">
                  <a:pos x="66" y="62"/>
                </a:cxn>
                <a:cxn ang="0">
                  <a:pos x="66" y="61"/>
                </a:cxn>
                <a:cxn ang="0">
                  <a:pos x="86" y="43"/>
                </a:cxn>
                <a:cxn ang="0">
                  <a:pos x="75" y="0"/>
                </a:cxn>
                <a:cxn ang="0">
                  <a:pos x="43" y="20"/>
                </a:cxn>
                <a:cxn ang="0">
                  <a:pos x="42" y="40"/>
                </a:cxn>
                <a:cxn ang="0">
                  <a:pos x="61" y="35"/>
                </a:cxn>
                <a:cxn ang="0">
                  <a:pos x="62" y="36"/>
                </a:cxn>
                <a:cxn ang="0">
                  <a:pos x="62" y="37"/>
                </a:cxn>
                <a:cxn ang="0">
                  <a:pos x="40" y="75"/>
                </a:cxn>
                <a:cxn ang="0">
                  <a:pos x="39" y="76"/>
                </a:cxn>
                <a:cxn ang="0">
                  <a:pos x="12" y="85"/>
                </a:cxn>
                <a:cxn ang="0">
                  <a:pos x="12" y="94"/>
                </a:cxn>
                <a:cxn ang="0">
                  <a:pos x="31" y="94"/>
                </a:cxn>
                <a:cxn ang="0">
                  <a:pos x="32" y="95"/>
                </a:cxn>
                <a:cxn ang="0">
                  <a:pos x="32" y="105"/>
                </a:cxn>
                <a:cxn ang="0">
                  <a:pos x="32" y="106"/>
                </a:cxn>
                <a:cxn ang="0">
                  <a:pos x="4" y="118"/>
                </a:cxn>
                <a:cxn ang="0">
                  <a:pos x="0" y="128"/>
                </a:cxn>
              </a:cxnLst>
              <a:rect l="0" t="0" r="r" b="b"/>
              <a:pathLst>
                <a:path w="89" h="131">
                  <a:moveTo>
                    <a:pt x="0" y="128"/>
                  </a:moveTo>
                  <a:cubicBezTo>
                    <a:pt x="1" y="131"/>
                    <a:pt x="1" y="131"/>
                    <a:pt x="1" y="131"/>
                  </a:cubicBezTo>
                  <a:cubicBezTo>
                    <a:pt x="51" y="114"/>
                    <a:pt x="51" y="114"/>
                    <a:pt x="51" y="114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87" y="89"/>
                    <a:pt x="87" y="89"/>
                    <a:pt x="87" y="89"/>
                  </a:cubicBezTo>
                  <a:cubicBezTo>
                    <a:pt x="88" y="89"/>
                    <a:pt x="88" y="89"/>
                    <a:pt x="88" y="89"/>
                  </a:cubicBezTo>
                  <a:cubicBezTo>
                    <a:pt x="89" y="89"/>
                    <a:pt x="89" y="89"/>
                    <a:pt x="89" y="89"/>
                  </a:cubicBezTo>
                  <a:cubicBezTo>
                    <a:pt x="83" y="63"/>
                    <a:pt x="83" y="63"/>
                    <a:pt x="83" y="63"/>
                  </a:cubicBezTo>
                  <a:cubicBezTo>
                    <a:pt x="83" y="63"/>
                    <a:pt x="83" y="63"/>
                    <a:pt x="83" y="63"/>
                  </a:cubicBezTo>
                  <a:cubicBezTo>
                    <a:pt x="79" y="66"/>
                    <a:pt x="79" y="66"/>
                    <a:pt x="79" y="66"/>
                  </a:cubicBezTo>
                  <a:cubicBezTo>
                    <a:pt x="70" y="70"/>
                    <a:pt x="70" y="70"/>
                    <a:pt x="70" y="70"/>
                  </a:cubicBezTo>
                  <a:cubicBezTo>
                    <a:pt x="70" y="70"/>
                    <a:pt x="70" y="70"/>
                    <a:pt x="70" y="70"/>
                  </a:cubicBezTo>
                  <a:cubicBezTo>
                    <a:pt x="69" y="70"/>
                    <a:pt x="69" y="70"/>
                    <a:pt x="69" y="70"/>
                  </a:cubicBezTo>
                  <a:cubicBezTo>
                    <a:pt x="68" y="68"/>
                    <a:pt x="68" y="68"/>
                    <a:pt x="68" y="68"/>
                  </a:cubicBezTo>
                  <a:cubicBezTo>
                    <a:pt x="66" y="62"/>
                    <a:pt x="66" y="62"/>
                    <a:pt x="66" y="62"/>
                  </a:cubicBezTo>
                  <a:cubicBezTo>
                    <a:pt x="66" y="62"/>
                    <a:pt x="66" y="61"/>
                    <a:pt x="66" y="61"/>
                  </a:cubicBezTo>
                  <a:cubicBezTo>
                    <a:pt x="86" y="43"/>
                    <a:pt x="86" y="43"/>
                    <a:pt x="86" y="43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3" y="20"/>
                    <a:pt x="43" y="20"/>
                    <a:pt x="43" y="20"/>
                  </a:cubicBezTo>
                  <a:cubicBezTo>
                    <a:pt x="42" y="40"/>
                    <a:pt x="42" y="40"/>
                    <a:pt x="42" y="40"/>
                  </a:cubicBezTo>
                  <a:cubicBezTo>
                    <a:pt x="61" y="35"/>
                    <a:pt x="61" y="35"/>
                    <a:pt x="61" y="35"/>
                  </a:cubicBezTo>
                  <a:cubicBezTo>
                    <a:pt x="61" y="35"/>
                    <a:pt x="62" y="35"/>
                    <a:pt x="62" y="36"/>
                  </a:cubicBezTo>
                  <a:cubicBezTo>
                    <a:pt x="62" y="36"/>
                    <a:pt x="62" y="36"/>
                    <a:pt x="62" y="37"/>
                  </a:cubicBezTo>
                  <a:cubicBezTo>
                    <a:pt x="40" y="75"/>
                    <a:pt x="40" y="75"/>
                    <a:pt x="40" y="75"/>
                  </a:cubicBezTo>
                  <a:cubicBezTo>
                    <a:pt x="40" y="75"/>
                    <a:pt x="39" y="76"/>
                    <a:pt x="39" y="76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2" y="94"/>
                    <a:pt x="12" y="94"/>
                    <a:pt x="12" y="94"/>
                  </a:cubicBezTo>
                  <a:cubicBezTo>
                    <a:pt x="31" y="94"/>
                    <a:pt x="31" y="94"/>
                    <a:pt x="31" y="94"/>
                  </a:cubicBezTo>
                  <a:cubicBezTo>
                    <a:pt x="32" y="94"/>
                    <a:pt x="32" y="94"/>
                    <a:pt x="32" y="95"/>
                  </a:cubicBezTo>
                  <a:cubicBezTo>
                    <a:pt x="32" y="105"/>
                    <a:pt x="32" y="105"/>
                    <a:pt x="32" y="105"/>
                  </a:cubicBezTo>
                  <a:cubicBezTo>
                    <a:pt x="32" y="105"/>
                    <a:pt x="32" y="105"/>
                    <a:pt x="32" y="106"/>
                  </a:cubicBezTo>
                  <a:cubicBezTo>
                    <a:pt x="4" y="118"/>
                    <a:pt x="4" y="118"/>
                    <a:pt x="4" y="118"/>
                  </a:cubicBezTo>
                  <a:lnTo>
                    <a:pt x="0" y="128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8" name="Freeform 414"/>
            <p:cNvSpPr>
              <a:spLocks/>
            </p:cNvSpPr>
            <p:nvPr/>
          </p:nvSpPr>
          <p:spPr bwMode="auto">
            <a:xfrm>
              <a:off x="895" y="4128"/>
              <a:ext cx="54" cy="56"/>
            </a:xfrm>
            <a:custGeom>
              <a:avLst/>
              <a:gdLst/>
              <a:ahLst/>
              <a:cxnLst>
                <a:cxn ang="0">
                  <a:pos x="0" y="19"/>
                </a:cxn>
                <a:cxn ang="0">
                  <a:pos x="0" y="29"/>
                </a:cxn>
                <a:cxn ang="0">
                  <a:pos x="18" y="28"/>
                </a:cxn>
                <a:cxn ang="0">
                  <a:pos x="28" y="19"/>
                </a:cxn>
                <a:cxn ang="0">
                  <a:pos x="18" y="17"/>
                </a:cxn>
                <a:cxn ang="0">
                  <a:pos x="17" y="16"/>
                </a:cxn>
                <a:cxn ang="0">
                  <a:pos x="17" y="15"/>
                </a:cxn>
                <a:cxn ang="0">
                  <a:pos x="20" y="10"/>
                </a:cxn>
                <a:cxn ang="0">
                  <a:pos x="21" y="1"/>
                </a:cxn>
                <a:cxn ang="0">
                  <a:pos x="17" y="0"/>
                </a:cxn>
                <a:cxn ang="0">
                  <a:pos x="9" y="3"/>
                </a:cxn>
                <a:cxn ang="0">
                  <a:pos x="0" y="19"/>
                </a:cxn>
              </a:cxnLst>
              <a:rect l="0" t="0" r="r" b="b"/>
              <a:pathLst>
                <a:path w="28" h="29">
                  <a:moveTo>
                    <a:pt x="0" y="19"/>
                  </a:moveTo>
                  <a:cubicBezTo>
                    <a:pt x="0" y="29"/>
                    <a:pt x="0" y="29"/>
                    <a:pt x="0" y="29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28" y="19"/>
                    <a:pt x="28" y="19"/>
                    <a:pt x="28" y="19"/>
                  </a:cubicBezTo>
                  <a:cubicBezTo>
                    <a:pt x="18" y="17"/>
                    <a:pt x="18" y="17"/>
                    <a:pt x="18" y="17"/>
                  </a:cubicBezTo>
                  <a:cubicBezTo>
                    <a:pt x="18" y="17"/>
                    <a:pt x="17" y="16"/>
                    <a:pt x="17" y="16"/>
                  </a:cubicBezTo>
                  <a:cubicBezTo>
                    <a:pt x="17" y="16"/>
                    <a:pt x="17" y="16"/>
                    <a:pt x="17" y="15"/>
                  </a:cubicBezTo>
                  <a:cubicBezTo>
                    <a:pt x="20" y="10"/>
                    <a:pt x="20" y="10"/>
                    <a:pt x="20" y="10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9" y="3"/>
                    <a:pt x="9" y="3"/>
                    <a:pt x="9" y="3"/>
                  </a:cubicBezTo>
                  <a:lnTo>
                    <a:pt x="0" y="19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39" name="Freeform 415"/>
            <p:cNvSpPr>
              <a:spLocks/>
            </p:cNvSpPr>
            <p:nvPr/>
          </p:nvSpPr>
          <p:spPr bwMode="auto">
            <a:xfrm>
              <a:off x="1108" y="4115"/>
              <a:ext cx="64" cy="60"/>
            </a:xfrm>
            <a:custGeom>
              <a:avLst/>
              <a:gdLst/>
              <a:ahLst/>
              <a:cxnLst>
                <a:cxn ang="0">
                  <a:pos x="6" y="31"/>
                </a:cxn>
                <a:cxn ang="0">
                  <a:pos x="20" y="31"/>
                </a:cxn>
                <a:cxn ang="0">
                  <a:pos x="29" y="27"/>
                </a:cxn>
                <a:cxn ang="0">
                  <a:pos x="33" y="25"/>
                </a:cxn>
                <a:cxn ang="0">
                  <a:pos x="29" y="17"/>
                </a:cxn>
                <a:cxn ang="0">
                  <a:pos x="28" y="16"/>
                </a:cxn>
                <a:cxn ang="0">
                  <a:pos x="23" y="14"/>
                </a:cxn>
                <a:cxn ang="0">
                  <a:pos x="17" y="13"/>
                </a:cxn>
                <a:cxn ang="0">
                  <a:pos x="16" y="13"/>
                </a:cxn>
                <a:cxn ang="0">
                  <a:pos x="16" y="12"/>
                </a:cxn>
                <a:cxn ang="0">
                  <a:pos x="19" y="6"/>
                </a:cxn>
                <a:cxn ang="0">
                  <a:pos x="10" y="0"/>
                </a:cxn>
                <a:cxn ang="0">
                  <a:pos x="0" y="3"/>
                </a:cxn>
                <a:cxn ang="0">
                  <a:pos x="4" y="14"/>
                </a:cxn>
                <a:cxn ang="0">
                  <a:pos x="4" y="15"/>
                </a:cxn>
                <a:cxn ang="0">
                  <a:pos x="0" y="27"/>
                </a:cxn>
                <a:cxn ang="0">
                  <a:pos x="6" y="31"/>
                </a:cxn>
              </a:cxnLst>
              <a:rect l="0" t="0" r="r" b="b"/>
              <a:pathLst>
                <a:path w="33" h="31">
                  <a:moveTo>
                    <a:pt x="6" y="31"/>
                  </a:moveTo>
                  <a:cubicBezTo>
                    <a:pt x="20" y="31"/>
                    <a:pt x="20" y="31"/>
                    <a:pt x="20" y="31"/>
                  </a:cubicBezTo>
                  <a:cubicBezTo>
                    <a:pt x="29" y="27"/>
                    <a:pt x="29" y="27"/>
                    <a:pt x="29" y="27"/>
                  </a:cubicBezTo>
                  <a:cubicBezTo>
                    <a:pt x="33" y="25"/>
                    <a:pt x="33" y="25"/>
                    <a:pt x="33" y="25"/>
                  </a:cubicBezTo>
                  <a:cubicBezTo>
                    <a:pt x="29" y="17"/>
                    <a:pt x="29" y="17"/>
                    <a:pt x="29" y="17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23" y="14"/>
                    <a:pt x="23" y="14"/>
                    <a:pt x="23" y="14"/>
                  </a:cubicBezTo>
                  <a:cubicBezTo>
                    <a:pt x="17" y="13"/>
                    <a:pt x="17" y="13"/>
                    <a:pt x="17" y="13"/>
                  </a:cubicBezTo>
                  <a:cubicBezTo>
                    <a:pt x="17" y="13"/>
                    <a:pt x="17" y="13"/>
                    <a:pt x="16" y="13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9" y="6"/>
                    <a:pt x="19" y="6"/>
                    <a:pt x="19" y="6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5" y="14"/>
                    <a:pt x="5" y="14"/>
                    <a:pt x="4" y="15"/>
                  </a:cubicBezTo>
                  <a:cubicBezTo>
                    <a:pt x="0" y="27"/>
                    <a:pt x="0" y="27"/>
                    <a:pt x="0" y="27"/>
                  </a:cubicBezTo>
                  <a:lnTo>
                    <a:pt x="6" y="31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0" name="Freeform 416"/>
            <p:cNvSpPr>
              <a:spLocks/>
            </p:cNvSpPr>
            <p:nvPr/>
          </p:nvSpPr>
          <p:spPr bwMode="auto">
            <a:xfrm>
              <a:off x="1083" y="3565"/>
              <a:ext cx="50" cy="75"/>
            </a:xfrm>
            <a:custGeom>
              <a:avLst/>
              <a:gdLst/>
              <a:ahLst/>
              <a:cxnLst>
                <a:cxn ang="0">
                  <a:pos x="7" y="13"/>
                </a:cxn>
                <a:cxn ang="0">
                  <a:pos x="15" y="0"/>
                </a:cxn>
                <a:cxn ang="0">
                  <a:pos x="24" y="8"/>
                </a:cxn>
                <a:cxn ang="0">
                  <a:pos x="25" y="14"/>
                </a:cxn>
                <a:cxn ang="0">
                  <a:pos x="25" y="16"/>
                </a:cxn>
                <a:cxn ang="0">
                  <a:pos x="26" y="22"/>
                </a:cxn>
                <a:cxn ang="0">
                  <a:pos x="13" y="39"/>
                </a:cxn>
                <a:cxn ang="0">
                  <a:pos x="3" y="33"/>
                </a:cxn>
                <a:cxn ang="0">
                  <a:pos x="0" y="29"/>
                </a:cxn>
                <a:cxn ang="0">
                  <a:pos x="8" y="25"/>
                </a:cxn>
                <a:cxn ang="0">
                  <a:pos x="9" y="25"/>
                </a:cxn>
                <a:cxn ang="0">
                  <a:pos x="9" y="24"/>
                </a:cxn>
                <a:cxn ang="0">
                  <a:pos x="4" y="17"/>
                </a:cxn>
                <a:cxn ang="0">
                  <a:pos x="5" y="15"/>
                </a:cxn>
              </a:cxnLst>
              <a:rect l="0" t="0" r="r" b="b"/>
              <a:pathLst>
                <a:path w="26" h="39">
                  <a:moveTo>
                    <a:pt x="7" y="13"/>
                  </a:moveTo>
                  <a:cubicBezTo>
                    <a:pt x="15" y="0"/>
                    <a:pt x="15" y="0"/>
                    <a:pt x="15" y="0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5" y="14"/>
                    <a:pt x="25" y="14"/>
                    <a:pt x="25" y="14"/>
                  </a:cubicBezTo>
                  <a:cubicBezTo>
                    <a:pt x="25" y="16"/>
                    <a:pt x="25" y="16"/>
                    <a:pt x="25" y="16"/>
                  </a:cubicBezTo>
                  <a:cubicBezTo>
                    <a:pt x="26" y="22"/>
                    <a:pt x="26" y="22"/>
                    <a:pt x="26" y="22"/>
                  </a:cubicBezTo>
                  <a:cubicBezTo>
                    <a:pt x="13" y="39"/>
                    <a:pt x="13" y="39"/>
                    <a:pt x="13" y="39"/>
                  </a:cubicBezTo>
                  <a:cubicBezTo>
                    <a:pt x="3" y="33"/>
                    <a:pt x="3" y="33"/>
                    <a:pt x="3" y="33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9" y="25"/>
                    <a:pt x="9" y="25"/>
                    <a:pt x="9" y="25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4" y="17"/>
                    <a:pt x="4" y="17"/>
                    <a:pt x="4" y="17"/>
                  </a:cubicBezTo>
                  <a:cubicBezTo>
                    <a:pt x="5" y="15"/>
                    <a:pt x="5" y="15"/>
                    <a:pt x="5" y="15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1" name="Freeform 417"/>
            <p:cNvSpPr>
              <a:spLocks/>
            </p:cNvSpPr>
            <p:nvPr/>
          </p:nvSpPr>
          <p:spPr bwMode="auto">
            <a:xfrm>
              <a:off x="1181" y="3615"/>
              <a:ext cx="60" cy="73"/>
            </a:xfrm>
            <a:custGeom>
              <a:avLst/>
              <a:gdLst/>
              <a:ahLst/>
              <a:cxnLst>
                <a:cxn ang="0">
                  <a:pos x="29" y="22"/>
                </a:cxn>
                <a:cxn ang="0">
                  <a:pos x="27" y="31"/>
                </a:cxn>
                <a:cxn ang="0">
                  <a:pos x="27" y="31"/>
                </a:cxn>
                <a:cxn ang="0">
                  <a:pos x="7" y="38"/>
                </a:cxn>
                <a:cxn ang="0">
                  <a:pos x="7" y="38"/>
                </a:cxn>
                <a:cxn ang="0">
                  <a:pos x="6" y="37"/>
                </a:cxn>
                <a:cxn ang="0">
                  <a:pos x="2" y="28"/>
                </a:cxn>
                <a:cxn ang="0">
                  <a:pos x="2" y="28"/>
                </a:cxn>
                <a:cxn ang="0">
                  <a:pos x="0" y="22"/>
                </a:cxn>
                <a:cxn ang="0">
                  <a:pos x="0" y="21"/>
                </a:cxn>
                <a:cxn ang="0">
                  <a:pos x="3" y="18"/>
                </a:cxn>
                <a:cxn ang="0">
                  <a:pos x="2" y="10"/>
                </a:cxn>
                <a:cxn ang="0">
                  <a:pos x="2" y="9"/>
                </a:cxn>
                <a:cxn ang="0">
                  <a:pos x="21" y="1"/>
                </a:cxn>
                <a:cxn ang="0">
                  <a:pos x="22" y="1"/>
                </a:cxn>
                <a:cxn ang="0">
                  <a:pos x="30" y="10"/>
                </a:cxn>
                <a:cxn ang="0">
                  <a:pos x="31" y="11"/>
                </a:cxn>
                <a:cxn ang="0">
                  <a:pos x="28" y="22"/>
                </a:cxn>
              </a:cxnLst>
              <a:rect l="0" t="0" r="r" b="b"/>
              <a:pathLst>
                <a:path w="31" h="38">
                  <a:moveTo>
                    <a:pt x="29" y="22"/>
                  </a:moveTo>
                  <a:cubicBezTo>
                    <a:pt x="27" y="31"/>
                    <a:pt x="27" y="31"/>
                    <a:pt x="27" y="31"/>
                  </a:cubicBezTo>
                  <a:cubicBezTo>
                    <a:pt x="27" y="31"/>
                    <a:pt x="27" y="31"/>
                    <a:pt x="27" y="31"/>
                  </a:cubicBezTo>
                  <a:cubicBezTo>
                    <a:pt x="7" y="38"/>
                    <a:pt x="7" y="38"/>
                    <a:pt x="7" y="38"/>
                  </a:cubicBezTo>
                  <a:cubicBezTo>
                    <a:pt x="7" y="38"/>
                    <a:pt x="7" y="38"/>
                    <a:pt x="7" y="38"/>
                  </a:cubicBezTo>
                  <a:cubicBezTo>
                    <a:pt x="7" y="38"/>
                    <a:pt x="6" y="38"/>
                    <a:pt x="6" y="37"/>
                  </a:cubicBezTo>
                  <a:cubicBezTo>
                    <a:pt x="2" y="28"/>
                    <a:pt x="2" y="28"/>
                    <a:pt x="2" y="28"/>
                  </a:cubicBezTo>
                  <a:cubicBezTo>
                    <a:pt x="2" y="28"/>
                    <a:pt x="2" y="28"/>
                    <a:pt x="2" y="2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1"/>
                    <a:pt x="0" y="21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2" y="10"/>
                    <a:pt x="2" y="9"/>
                    <a:pt x="2" y="9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1" y="0"/>
                    <a:pt x="22" y="0"/>
                    <a:pt x="22" y="1"/>
                  </a:cubicBezTo>
                  <a:cubicBezTo>
                    <a:pt x="30" y="10"/>
                    <a:pt x="30" y="10"/>
                    <a:pt x="30" y="10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28" y="22"/>
                    <a:pt x="28" y="22"/>
                    <a:pt x="28" y="22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2" name="Freeform 418"/>
            <p:cNvSpPr>
              <a:spLocks/>
            </p:cNvSpPr>
            <p:nvPr/>
          </p:nvSpPr>
          <p:spPr bwMode="auto">
            <a:xfrm>
              <a:off x="643" y="994"/>
              <a:ext cx="3075" cy="4680"/>
            </a:xfrm>
            <a:custGeom>
              <a:avLst/>
              <a:gdLst/>
              <a:ahLst/>
              <a:cxnLst>
                <a:cxn ang="0">
                  <a:pos x="54" y="2300"/>
                </a:cxn>
                <a:cxn ang="0">
                  <a:pos x="69" y="2426"/>
                </a:cxn>
                <a:cxn ang="0">
                  <a:pos x="142" y="2364"/>
                </a:cxn>
                <a:cxn ang="0">
                  <a:pos x="228" y="2291"/>
                </a:cxn>
                <a:cxn ang="0">
                  <a:pos x="165" y="2297"/>
                </a:cxn>
                <a:cxn ang="0">
                  <a:pos x="100" y="2264"/>
                </a:cxn>
                <a:cxn ang="0">
                  <a:pos x="151" y="2182"/>
                </a:cxn>
                <a:cxn ang="0">
                  <a:pos x="68" y="2197"/>
                </a:cxn>
                <a:cxn ang="0">
                  <a:pos x="102" y="2091"/>
                </a:cxn>
                <a:cxn ang="0">
                  <a:pos x="187" y="2130"/>
                </a:cxn>
                <a:cxn ang="0">
                  <a:pos x="210" y="2110"/>
                </a:cxn>
                <a:cxn ang="0">
                  <a:pos x="179" y="2061"/>
                </a:cxn>
                <a:cxn ang="0">
                  <a:pos x="237" y="2004"/>
                </a:cxn>
                <a:cxn ang="0">
                  <a:pos x="216" y="1895"/>
                </a:cxn>
                <a:cxn ang="0">
                  <a:pos x="277" y="1776"/>
                </a:cxn>
                <a:cxn ang="0">
                  <a:pos x="320" y="1742"/>
                </a:cxn>
                <a:cxn ang="0">
                  <a:pos x="466" y="1603"/>
                </a:cxn>
                <a:cxn ang="0">
                  <a:pos x="547" y="1655"/>
                </a:cxn>
                <a:cxn ang="0">
                  <a:pos x="601" y="1595"/>
                </a:cxn>
                <a:cxn ang="0">
                  <a:pos x="466" y="1581"/>
                </a:cxn>
                <a:cxn ang="0">
                  <a:pos x="467" y="1536"/>
                </a:cxn>
                <a:cxn ang="0">
                  <a:pos x="379" y="1454"/>
                </a:cxn>
                <a:cxn ang="0">
                  <a:pos x="454" y="1439"/>
                </a:cxn>
                <a:cxn ang="0">
                  <a:pos x="545" y="1353"/>
                </a:cxn>
                <a:cxn ang="0">
                  <a:pos x="463" y="1307"/>
                </a:cxn>
                <a:cxn ang="0">
                  <a:pos x="540" y="1277"/>
                </a:cxn>
                <a:cxn ang="0">
                  <a:pos x="492" y="1225"/>
                </a:cxn>
                <a:cxn ang="0">
                  <a:pos x="516" y="1111"/>
                </a:cxn>
                <a:cxn ang="0">
                  <a:pos x="630" y="1078"/>
                </a:cxn>
                <a:cxn ang="0">
                  <a:pos x="788" y="1056"/>
                </a:cxn>
                <a:cxn ang="0">
                  <a:pos x="801" y="958"/>
                </a:cxn>
                <a:cxn ang="0">
                  <a:pos x="851" y="973"/>
                </a:cxn>
                <a:cxn ang="0">
                  <a:pos x="983" y="954"/>
                </a:cxn>
                <a:cxn ang="0">
                  <a:pos x="999" y="902"/>
                </a:cxn>
                <a:cxn ang="0">
                  <a:pos x="849" y="886"/>
                </a:cxn>
                <a:cxn ang="0">
                  <a:pos x="835" y="779"/>
                </a:cxn>
                <a:cxn ang="0">
                  <a:pos x="879" y="677"/>
                </a:cxn>
                <a:cxn ang="0">
                  <a:pos x="945" y="731"/>
                </a:cxn>
                <a:cxn ang="0">
                  <a:pos x="1000" y="741"/>
                </a:cxn>
                <a:cxn ang="0">
                  <a:pos x="1023" y="760"/>
                </a:cxn>
                <a:cxn ang="0">
                  <a:pos x="946" y="697"/>
                </a:cxn>
                <a:cxn ang="0">
                  <a:pos x="956" y="602"/>
                </a:cxn>
                <a:cxn ang="0">
                  <a:pos x="1091" y="604"/>
                </a:cxn>
                <a:cxn ang="0">
                  <a:pos x="979" y="501"/>
                </a:cxn>
                <a:cxn ang="0">
                  <a:pos x="921" y="553"/>
                </a:cxn>
                <a:cxn ang="0">
                  <a:pos x="922" y="479"/>
                </a:cxn>
                <a:cxn ang="0">
                  <a:pos x="1072" y="424"/>
                </a:cxn>
                <a:cxn ang="0">
                  <a:pos x="1027" y="330"/>
                </a:cxn>
                <a:cxn ang="0">
                  <a:pos x="1013" y="310"/>
                </a:cxn>
                <a:cxn ang="0">
                  <a:pos x="1120" y="290"/>
                </a:cxn>
                <a:cxn ang="0">
                  <a:pos x="1170" y="258"/>
                </a:cxn>
                <a:cxn ang="0">
                  <a:pos x="1277" y="515"/>
                </a:cxn>
                <a:cxn ang="0">
                  <a:pos x="1256" y="440"/>
                </a:cxn>
                <a:cxn ang="0">
                  <a:pos x="1273" y="369"/>
                </a:cxn>
                <a:cxn ang="0">
                  <a:pos x="1267" y="290"/>
                </a:cxn>
                <a:cxn ang="0">
                  <a:pos x="1290" y="267"/>
                </a:cxn>
                <a:cxn ang="0">
                  <a:pos x="1225" y="177"/>
                </a:cxn>
                <a:cxn ang="0">
                  <a:pos x="1250" y="171"/>
                </a:cxn>
                <a:cxn ang="0">
                  <a:pos x="1428" y="117"/>
                </a:cxn>
                <a:cxn ang="0">
                  <a:pos x="1456" y="103"/>
                </a:cxn>
                <a:cxn ang="0">
                  <a:pos x="1569" y="81"/>
                </a:cxn>
                <a:cxn ang="0">
                  <a:pos x="1466" y="49"/>
                </a:cxn>
              </a:cxnLst>
              <a:rect l="0" t="0" r="r" b="b"/>
              <a:pathLst>
                <a:path w="1599" h="2435">
                  <a:moveTo>
                    <a:pt x="0" y="2322"/>
                  </a:moveTo>
                  <a:cubicBezTo>
                    <a:pt x="17" y="2308"/>
                    <a:pt x="17" y="2308"/>
                    <a:pt x="17" y="2308"/>
                  </a:cubicBezTo>
                  <a:cubicBezTo>
                    <a:pt x="17" y="2308"/>
                    <a:pt x="18" y="2308"/>
                    <a:pt x="18" y="2308"/>
                  </a:cubicBezTo>
                  <a:cubicBezTo>
                    <a:pt x="18" y="2308"/>
                    <a:pt x="19" y="2308"/>
                    <a:pt x="19" y="2308"/>
                  </a:cubicBezTo>
                  <a:cubicBezTo>
                    <a:pt x="26" y="2324"/>
                    <a:pt x="26" y="2324"/>
                    <a:pt x="26" y="2324"/>
                  </a:cubicBezTo>
                  <a:cubicBezTo>
                    <a:pt x="29" y="2333"/>
                    <a:pt x="29" y="2333"/>
                    <a:pt x="29" y="2333"/>
                  </a:cubicBezTo>
                  <a:cubicBezTo>
                    <a:pt x="30" y="2333"/>
                    <a:pt x="29" y="2334"/>
                    <a:pt x="29" y="2334"/>
                  </a:cubicBezTo>
                  <a:cubicBezTo>
                    <a:pt x="20" y="2348"/>
                    <a:pt x="20" y="2348"/>
                    <a:pt x="20" y="2348"/>
                  </a:cubicBezTo>
                  <a:cubicBezTo>
                    <a:pt x="19" y="2349"/>
                    <a:pt x="19" y="2349"/>
                    <a:pt x="19" y="2349"/>
                  </a:cubicBezTo>
                  <a:cubicBezTo>
                    <a:pt x="16" y="2365"/>
                    <a:pt x="16" y="2365"/>
                    <a:pt x="16" y="2365"/>
                  </a:cubicBezTo>
                  <a:cubicBezTo>
                    <a:pt x="15" y="2365"/>
                    <a:pt x="15" y="2365"/>
                    <a:pt x="15" y="2365"/>
                  </a:cubicBezTo>
                  <a:cubicBezTo>
                    <a:pt x="9" y="2369"/>
                    <a:pt x="9" y="2369"/>
                    <a:pt x="9" y="2369"/>
                  </a:cubicBezTo>
                  <a:cubicBezTo>
                    <a:pt x="10" y="2371"/>
                    <a:pt x="10" y="2371"/>
                    <a:pt x="10" y="2371"/>
                  </a:cubicBezTo>
                  <a:cubicBezTo>
                    <a:pt x="25" y="2364"/>
                    <a:pt x="25" y="2364"/>
                    <a:pt x="25" y="2364"/>
                  </a:cubicBezTo>
                  <a:cubicBezTo>
                    <a:pt x="25" y="2364"/>
                    <a:pt x="26" y="2364"/>
                    <a:pt x="26" y="2365"/>
                  </a:cubicBezTo>
                  <a:cubicBezTo>
                    <a:pt x="34" y="2370"/>
                    <a:pt x="34" y="2370"/>
                    <a:pt x="34" y="2370"/>
                  </a:cubicBezTo>
                  <a:cubicBezTo>
                    <a:pt x="38" y="2367"/>
                    <a:pt x="38" y="2367"/>
                    <a:pt x="38" y="2367"/>
                  </a:cubicBezTo>
                  <a:cubicBezTo>
                    <a:pt x="41" y="2365"/>
                    <a:pt x="41" y="2365"/>
                    <a:pt x="41" y="2365"/>
                  </a:cubicBezTo>
                  <a:cubicBezTo>
                    <a:pt x="38" y="2351"/>
                    <a:pt x="38" y="2351"/>
                    <a:pt x="38" y="2351"/>
                  </a:cubicBezTo>
                  <a:cubicBezTo>
                    <a:pt x="38" y="2350"/>
                    <a:pt x="38" y="2350"/>
                    <a:pt x="38" y="2350"/>
                  </a:cubicBezTo>
                  <a:cubicBezTo>
                    <a:pt x="42" y="2339"/>
                    <a:pt x="42" y="2339"/>
                    <a:pt x="42" y="2339"/>
                  </a:cubicBezTo>
                  <a:cubicBezTo>
                    <a:pt x="42" y="2339"/>
                    <a:pt x="43" y="2339"/>
                    <a:pt x="43" y="2339"/>
                  </a:cubicBezTo>
                  <a:cubicBezTo>
                    <a:pt x="53" y="2337"/>
                    <a:pt x="53" y="2337"/>
                    <a:pt x="53" y="2337"/>
                  </a:cubicBezTo>
                  <a:cubicBezTo>
                    <a:pt x="53" y="2301"/>
                    <a:pt x="53" y="2301"/>
                    <a:pt x="53" y="2301"/>
                  </a:cubicBezTo>
                  <a:cubicBezTo>
                    <a:pt x="53" y="2301"/>
                    <a:pt x="53" y="2300"/>
                    <a:pt x="54" y="2300"/>
                  </a:cubicBezTo>
                  <a:cubicBezTo>
                    <a:pt x="88" y="2285"/>
                    <a:pt x="88" y="2285"/>
                    <a:pt x="88" y="2285"/>
                  </a:cubicBezTo>
                  <a:cubicBezTo>
                    <a:pt x="88" y="2285"/>
                    <a:pt x="89" y="2285"/>
                    <a:pt x="89" y="2286"/>
                  </a:cubicBezTo>
                  <a:cubicBezTo>
                    <a:pt x="102" y="2311"/>
                    <a:pt x="102" y="2311"/>
                    <a:pt x="102" y="2311"/>
                  </a:cubicBezTo>
                  <a:cubicBezTo>
                    <a:pt x="105" y="2323"/>
                    <a:pt x="105" y="2323"/>
                    <a:pt x="105" y="2323"/>
                  </a:cubicBezTo>
                  <a:cubicBezTo>
                    <a:pt x="105" y="2324"/>
                    <a:pt x="105" y="2324"/>
                    <a:pt x="105" y="2324"/>
                  </a:cubicBezTo>
                  <a:cubicBezTo>
                    <a:pt x="95" y="2347"/>
                    <a:pt x="95" y="2347"/>
                    <a:pt x="95" y="2347"/>
                  </a:cubicBezTo>
                  <a:cubicBezTo>
                    <a:pt x="96" y="2352"/>
                    <a:pt x="96" y="2352"/>
                    <a:pt x="96" y="2352"/>
                  </a:cubicBezTo>
                  <a:cubicBezTo>
                    <a:pt x="108" y="2349"/>
                    <a:pt x="108" y="2349"/>
                    <a:pt x="108" y="2349"/>
                  </a:cubicBezTo>
                  <a:cubicBezTo>
                    <a:pt x="109" y="2349"/>
                    <a:pt x="109" y="2350"/>
                    <a:pt x="110" y="2350"/>
                  </a:cubicBezTo>
                  <a:cubicBezTo>
                    <a:pt x="113" y="2362"/>
                    <a:pt x="113" y="2362"/>
                    <a:pt x="113" y="2362"/>
                  </a:cubicBezTo>
                  <a:cubicBezTo>
                    <a:pt x="113" y="2362"/>
                    <a:pt x="113" y="2363"/>
                    <a:pt x="113" y="2363"/>
                  </a:cubicBezTo>
                  <a:cubicBezTo>
                    <a:pt x="101" y="2375"/>
                    <a:pt x="101" y="2375"/>
                    <a:pt x="101" y="2375"/>
                  </a:cubicBezTo>
                  <a:cubicBezTo>
                    <a:pt x="101" y="2375"/>
                    <a:pt x="101" y="2375"/>
                    <a:pt x="100" y="2375"/>
                  </a:cubicBezTo>
                  <a:cubicBezTo>
                    <a:pt x="76" y="2385"/>
                    <a:pt x="76" y="2385"/>
                    <a:pt x="76" y="2385"/>
                  </a:cubicBezTo>
                  <a:cubicBezTo>
                    <a:pt x="76" y="2385"/>
                    <a:pt x="76" y="2385"/>
                    <a:pt x="75" y="2385"/>
                  </a:cubicBezTo>
                  <a:cubicBezTo>
                    <a:pt x="54" y="2385"/>
                    <a:pt x="54" y="2385"/>
                    <a:pt x="54" y="2385"/>
                  </a:cubicBezTo>
                  <a:cubicBezTo>
                    <a:pt x="54" y="2385"/>
                    <a:pt x="54" y="2385"/>
                    <a:pt x="54" y="2385"/>
                  </a:cubicBezTo>
                  <a:cubicBezTo>
                    <a:pt x="42" y="2380"/>
                    <a:pt x="42" y="2380"/>
                    <a:pt x="42" y="2380"/>
                  </a:cubicBezTo>
                  <a:cubicBezTo>
                    <a:pt x="38" y="2384"/>
                    <a:pt x="38" y="2384"/>
                    <a:pt x="38" y="2384"/>
                  </a:cubicBezTo>
                  <a:cubicBezTo>
                    <a:pt x="49" y="2394"/>
                    <a:pt x="49" y="2394"/>
                    <a:pt x="49" y="2394"/>
                  </a:cubicBezTo>
                  <a:cubicBezTo>
                    <a:pt x="68" y="2404"/>
                    <a:pt x="68" y="2404"/>
                    <a:pt x="68" y="2404"/>
                  </a:cubicBezTo>
                  <a:cubicBezTo>
                    <a:pt x="69" y="2404"/>
                    <a:pt x="69" y="2404"/>
                    <a:pt x="69" y="2405"/>
                  </a:cubicBezTo>
                  <a:cubicBezTo>
                    <a:pt x="71" y="2419"/>
                    <a:pt x="71" y="2419"/>
                    <a:pt x="71" y="2419"/>
                  </a:cubicBezTo>
                  <a:cubicBezTo>
                    <a:pt x="71" y="2419"/>
                    <a:pt x="71" y="2419"/>
                    <a:pt x="71" y="2419"/>
                  </a:cubicBezTo>
                  <a:cubicBezTo>
                    <a:pt x="69" y="2426"/>
                    <a:pt x="69" y="2426"/>
                    <a:pt x="69" y="2426"/>
                  </a:cubicBezTo>
                  <a:cubicBezTo>
                    <a:pt x="69" y="2426"/>
                    <a:pt x="69" y="2426"/>
                    <a:pt x="68" y="2426"/>
                  </a:cubicBezTo>
                  <a:cubicBezTo>
                    <a:pt x="68" y="2426"/>
                    <a:pt x="67" y="2426"/>
                    <a:pt x="67" y="2426"/>
                  </a:cubicBezTo>
                  <a:cubicBezTo>
                    <a:pt x="72" y="2434"/>
                    <a:pt x="72" y="2434"/>
                    <a:pt x="72" y="2434"/>
                  </a:cubicBezTo>
                  <a:cubicBezTo>
                    <a:pt x="75" y="2435"/>
                    <a:pt x="75" y="2435"/>
                    <a:pt x="75" y="2435"/>
                  </a:cubicBezTo>
                  <a:cubicBezTo>
                    <a:pt x="76" y="2435"/>
                    <a:pt x="76" y="2435"/>
                    <a:pt x="76" y="2434"/>
                  </a:cubicBezTo>
                  <a:cubicBezTo>
                    <a:pt x="83" y="2420"/>
                    <a:pt x="83" y="2420"/>
                    <a:pt x="83" y="2420"/>
                  </a:cubicBezTo>
                  <a:cubicBezTo>
                    <a:pt x="83" y="2420"/>
                    <a:pt x="83" y="2420"/>
                    <a:pt x="83" y="2419"/>
                  </a:cubicBezTo>
                  <a:cubicBezTo>
                    <a:pt x="82" y="2418"/>
                    <a:pt x="82" y="2418"/>
                    <a:pt x="82" y="2418"/>
                  </a:cubicBezTo>
                  <a:cubicBezTo>
                    <a:pt x="81" y="2407"/>
                    <a:pt x="81" y="2407"/>
                    <a:pt x="81" y="2407"/>
                  </a:cubicBezTo>
                  <a:cubicBezTo>
                    <a:pt x="81" y="2407"/>
                    <a:pt x="81" y="2407"/>
                    <a:pt x="81" y="2407"/>
                  </a:cubicBezTo>
                  <a:cubicBezTo>
                    <a:pt x="75" y="2398"/>
                    <a:pt x="75" y="2398"/>
                    <a:pt x="75" y="2398"/>
                  </a:cubicBezTo>
                  <a:cubicBezTo>
                    <a:pt x="89" y="2394"/>
                    <a:pt x="89" y="2394"/>
                    <a:pt x="89" y="2394"/>
                  </a:cubicBezTo>
                  <a:cubicBezTo>
                    <a:pt x="107" y="2388"/>
                    <a:pt x="107" y="2388"/>
                    <a:pt x="107" y="2388"/>
                  </a:cubicBezTo>
                  <a:cubicBezTo>
                    <a:pt x="107" y="2388"/>
                    <a:pt x="107" y="2388"/>
                    <a:pt x="107" y="2388"/>
                  </a:cubicBezTo>
                  <a:cubicBezTo>
                    <a:pt x="128" y="2369"/>
                    <a:pt x="128" y="2369"/>
                    <a:pt x="128" y="2369"/>
                  </a:cubicBezTo>
                  <a:cubicBezTo>
                    <a:pt x="143" y="2380"/>
                    <a:pt x="143" y="2380"/>
                    <a:pt x="143" y="2380"/>
                  </a:cubicBezTo>
                  <a:cubicBezTo>
                    <a:pt x="148" y="2390"/>
                    <a:pt x="148" y="2390"/>
                    <a:pt x="148" y="2390"/>
                  </a:cubicBezTo>
                  <a:cubicBezTo>
                    <a:pt x="148" y="2391"/>
                    <a:pt x="149" y="2391"/>
                    <a:pt x="150" y="2391"/>
                  </a:cubicBezTo>
                  <a:cubicBezTo>
                    <a:pt x="158" y="2388"/>
                    <a:pt x="158" y="2388"/>
                    <a:pt x="158" y="2388"/>
                  </a:cubicBezTo>
                  <a:cubicBezTo>
                    <a:pt x="165" y="2386"/>
                    <a:pt x="165" y="2386"/>
                    <a:pt x="165" y="2386"/>
                  </a:cubicBezTo>
                  <a:cubicBezTo>
                    <a:pt x="165" y="2386"/>
                    <a:pt x="165" y="2385"/>
                    <a:pt x="165" y="2384"/>
                  </a:cubicBezTo>
                  <a:cubicBezTo>
                    <a:pt x="163" y="2376"/>
                    <a:pt x="163" y="2376"/>
                    <a:pt x="163" y="2376"/>
                  </a:cubicBezTo>
                  <a:cubicBezTo>
                    <a:pt x="163" y="2376"/>
                    <a:pt x="163" y="2375"/>
                    <a:pt x="163" y="2375"/>
                  </a:cubicBezTo>
                  <a:cubicBezTo>
                    <a:pt x="156" y="2372"/>
                    <a:pt x="156" y="2372"/>
                    <a:pt x="156" y="2372"/>
                  </a:cubicBezTo>
                  <a:cubicBezTo>
                    <a:pt x="142" y="2364"/>
                    <a:pt x="142" y="2364"/>
                    <a:pt x="142" y="2364"/>
                  </a:cubicBezTo>
                  <a:cubicBezTo>
                    <a:pt x="156" y="2359"/>
                    <a:pt x="156" y="2359"/>
                    <a:pt x="156" y="2359"/>
                  </a:cubicBezTo>
                  <a:cubicBezTo>
                    <a:pt x="164" y="2355"/>
                    <a:pt x="164" y="2355"/>
                    <a:pt x="164" y="2355"/>
                  </a:cubicBezTo>
                  <a:cubicBezTo>
                    <a:pt x="178" y="2345"/>
                    <a:pt x="178" y="2345"/>
                    <a:pt x="178" y="2345"/>
                  </a:cubicBezTo>
                  <a:cubicBezTo>
                    <a:pt x="195" y="2344"/>
                    <a:pt x="195" y="2344"/>
                    <a:pt x="195" y="2344"/>
                  </a:cubicBezTo>
                  <a:cubicBezTo>
                    <a:pt x="196" y="2344"/>
                    <a:pt x="196" y="2344"/>
                    <a:pt x="196" y="2344"/>
                  </a:cubicBezTo>
                  <a:cubicBezTo>
                    <a:pt x="231" y="2308"/>
                    <a:pt x="231" y="2308"/>
                    <a:pt x="231" y="2308"/>
                  </a:cubicBezTo>
                  <a:cubicBezTo>
                    <a:pt x="234" y="2304"/>
                    <a:pt x="234" y="2304"/>
                    <a:pt x="234" y="2304"/>
                  </a:cubicBezTo>
                  <a:cubicBezTo>
                    <a:pt x="245" y="2291"/>
                    <a:pt x="245" y="2291"/>
                    <a:pt x="245" y="2291"/>
                  </a:cubicBezTo>
                  <a:cubicBezTo>
                    <a:pt x="252" y="2288"/>
                    <a:pt x="252" y="2288"/>
                    <a:pt x="252" y="2288"/>
                  </a:cubicBezTo>
                  <a:cubicBezTo>
                    <a:pt x="253" y="2288"/>
                    <a:pt x="253" y="2288"/>
                    <a:pt x="253" y="2287"/>
                  </a:cubicBezTo>
                  <a:cubicBezTo>
                    <a:pt x="254" y="2278"/>
                    <a:pt x="254" y="2278"/>
                    <a:pt x="254" y="2278"/>
                  </a:cubicBezTo>
                  <a:cubicBezTo>
                    <a:pt x="264" y="2269"/>
                    <a:pt x="264" y="2269"/>
                    <a:pt x="264" y="2269"/>
                  </a:cubicBezTo>
                  <a:cubicBezTo>
                    <a:pt x="267" y="2267"/>
                    <a:pt x="267" y="2267"/>
                    <a:pt x="267" y="2267"/>
                  </a:cubicBezTo>
                  <a:cubicBezTo>
                    <a:pt x="268" y="2267"/>
                    <a:pt x="268" y="2267"/>
                    <a:pt x="268" y="2266"/>
                  </a:cubicBezTo>
                  <a:cubicBezTo>
                    <a:pt x="268" y="2265"/>
                    <a:pt x="268" y="2265"/>
                    <a:pt x="268" y="2265"/>
                  </a:cubicBezTo>
                  <a:cubicBezTo>
                    <a:pt x="267" y="2263"/>
                    <a:pt x="267" y="2263"/>
                    <a:pt x="267" y="2263"/>
                  </a:cubicBezTo>
                  <a:cubicBezTo>
                    <a:pt x="270" y="2260"/>
                    <a:pt x="270" y="2260"/>
                    <a:pt x="270" y="2260"/>
                  </a:cubicBezTo>
                  <a:cubicBezTo>
                    <a:pt x="286" y="2242"/>
                    <a:pt x="286" y="2242"/>
                    <a:pt x="286" y="2242"/>
                  </a:cubicBezTo>
                  <a:cubicBezTo>
                    <a:pt x="297" y="2229"/>
                    <a:pt x="297" y="2229"/>
                    <a:pt x="297" y="2229"/>
                  </a:cubicBezTo>
                  <a:cubicBezTo>
                    <a:pt x="304" y="2221"/>
                    <a:pt x="304" y="2221"/>
                    <a:pt x="304" y="2221"/>
                  </a:cubicBezTo>
                  <a:cubicBezTo>
                    <a:pt x="300" y="2214"/>
                    <a:pt x="300" y="2214"/>
                    <a:pt x="300" y="2214"/>
                  </a:cubicBezTo>
                  <a:cubicBezTo>
                    <a:pt x="272" y="2237"/>
                    <a:pt x="272" y="2237"/>
                    <a:pt x="272" y="2237"/>
                  </a:cubicBezTo>
                  <a:cubicBezTo>
                    <a:pt x="271" y="2238"/>
                    <a:pt x="271" y="2238"/>
                    <a:pt x="271" y="2238"/>
                  </a:cubicBezTo>
                  <a:cubicBezTo>
                    <a:pt x="247" y="2270"/>
                    <a:pt x="247" y="2270"/>
                    <a:pt x="247" y="2270"/>
                  </a:cubicBezTo>
                  <a:cubicBezTo>
                    <a:pt x="228" y="2291"/>
                    <a:pt x="228" y="2291"/>
                    <a:pt x="228" y="2291"/>
                  </a:cubicBezTo>
                  <a:cubicBezTo>
                    <a:pt x="228" y="2291"/>
                    <a:pt x="228" y="2292"/>
                    <a:pt x="227" y="2292"/>
                  </a:cubicBezTo>
                  <a:cubicBezTo>
                    <a:pt x="227" y="2292"/>
                    <a:pt x="227" y="2292"/>
                    <a:pt x="227" y="2292"/>
                  </a:cubicBezTo>
                  <a:cubicBezTo>
                    <a:pt x="227" y="2292"/>
                    <a:pt x="227" y="2292"/>
                    <a:pt x="226" y="2291"/>
                  </a:cubicBezTo>
                  <a:cubicBezTo>
                    <a:pt x="228" y="2290"/>
                    <a:pt x="228" y="2290"/>
                    <a:pt x="228" y="2290"/>
                  </a:cubicBezTo>
                  <a:cubicBezTo>
                    <a:pt x="228" y="2290"/>
                    <a:pt x="228" y="2291"/>
                    <a:pt x="228" y="2291"/>
                  </a:cubicBezTo>
                  <a:cubicBezTo>
                    <a:pt x="219" y="2300"/>
                    <a:pt x="219" y="2300"/>
                    <a:pt x="219" y="2300"/>
                  </a:cubicBezTo>
                  <a:cubicBezTo>
                    <a:pt x="219" y="2300"/>
                    <a:pt x="219" y="2300"/>
                    <a:pt x="219" y="2300"/>
                  </a:cubicBezTo>
                  <a:cubicBezTo>
                    <a:pt x="217" y="2301"/>
                    <a:pt x="217" y="2301"/>
                    <a:pt x="217" y="2301"/>
                  </a:cubicBezTo>
                  <a:cubicBezTo>
                    <a:pt x="203" y="2311"/>
                    <a:pt x="203" y="2311"/>
                    <a:pt x="203" y="2311"/>
                  </a:cubicBezTo>
                  <a:cubicBezTo>
                    <a:pt x="170" y="2334"/>
                    <a:pt x="170" y="2334"/>
                    <a:pt x="170" y="2334"/>
                  </a:cubicBezTo>
                  <a:cubicBezTo>
                    <a:pt x="170" y="2334"/>
                    <a:pt x="170" y="2334"/>
                    <a:pt x="170" y="2334"/>
                  </a:cubicBezTo>
                  <a:cubicBezTo>
                    <a:pt x="158" y="2335"/>
                    <a:pt x="158" y="2335"/>
                    <a:pt x="158" y="2335"/>
                  </a:cubicBezTo>
                  <a:cubicBezTo>
                    <a:pt x="158" y="2335"/>
                    <a:pt x="158" y="2335"/>
                    <a:pt x="158" y="2335"/>
                  </a:cubicBezTo>
                  <a:cubicBezTo>
                    <a:pt x="158" y="2335"/>
                    <a:pt x="157" y="2335"/>
                    <a:pt x="157" y="2335"/>
                  </a:cubicBezTo>
                  <a:cubicBezTo>
                    <a:pt x="139" y="2327"/>
                    <a:pt x="139" y="2327"/>
                    <a:pt x="139" y="2327"/>
                  </a:cubicBezTo>
                  <a:cubicBezTo>
                    <a:pt x="128" y="2323"/>
                    <a:pt x="128" y="2323"/>
                    <a:pt x="128" y="2323"/>
                  </a:cubicBezTo>
                  <a:cubicBezTo>
                    <a:pt x="128" y="2322"/>
                    <a:pt x="128" y="2322"/>
                    <a:pt x="128" y="2322"/>
                  </a:cubicBezTo>
                  <a:cubicBezTo>
                    <a:pt x="128" y="2322"/>
                    <a:pt x="128" y="2321"/>
                    <a:pt x="128" y="2321"/>
                  </a:cubicBezTo>
                  <a:cubicBezTo>
                    <a:pt x="135" y="2309"/>
                    <a:pt x="135" y="2309"/>
                    <a:pt x="135" y="2309"/>
                  </a:cubicBezTo>
                  <a:cubicBezTo>
                    <a:pt x="136" y="2309"/>
                    <a:pt x="136" y="2309"/>
                    <a:pt x="136" y="2309"/>
                  </a:cubicBezTo>
                  <a:cubicBezTo>
                    <a:pt x="145" y="2303"/>
                    <a:pt x="145" y="2303"/>
                    <a:pt x="145" y="2303"/>
                  </a:cubicBezTo>
                  <a:cubicBezTo>
                    <a:pt x="146" y="2302"/>
                    <a:pt x="146" y="2302"/>
                    <a:pt x="147" y="2302"/>
                  </a:cubicBezTo>
                  <a:cubicBezTo>
                    <a:pt x="160" y="2311"/>
                    <a:pt x="160" y="2311"/>
                    <a:pt x="160" y="2311"/>
                  </a:cubicBezTo>
                  <a:cubicBezTo>
                    <a:pt x="170" y="2299"/>
                    <a:pt x="170" y="2299"/>
                    <a:pt x="170" y="2299"/>
                  </a:cubicBezTo>
                  <a:cubicBezTo>
                    <a:pt x="165" y="2297"/>
                    <a:pt x="165" y="2297"/>
                    <a:pt x="165" y="2297"/>
                  </a:cubicBezTo>
                  <a:cubicBezTo>
                    <a:pt x="154" y="2294"/>
                    <a:pt x="154" y="2294"/>
                    <a:pt x="154" y="2294"/>
                  </a:cubicBezTo>
                  <a:cubicBezTo>
                    <a:pt x="146" y="2290"/>
                    <a:pt x="146" y="2290"/>
                    <a:pt x="146" y="2290"/>
                  </a:cubicBezTo>
                  <a:cubicBezTo>
                    <a:pt x="145" y="2290"/>
                    <a:pt x="145" y="2290"/>
                    <a:pt x="145" y="2290"/>
                  </a:cubicBezTo>
                  <a:cubicBezTo>
                    <a:pt x="145" y="2289"/>
                    <a:pt x="145" y="2289"/>
                    <a:pt x="145" y="2289"/>
                  </a:cubicBezTo>
                  <a:cubicBezTo>
                    <a:pt x="150" y="2282"/>
                    <a:pt x="150" y="2282"/>
                    <a:pt x="150" y="2282"/>
                  </a:cubicBezTo>
                  <a:cubicBezTo>
                    <a:pt x="144" y="2274"/>
                    <a:pt x="144" y="2274"/>
                    <a:pt x="144" y="2274"/>
                  </a:cubicBezTo>
                  <a:cubicBezTo>
                    <a:pt x="123" y="2278"/>
                    <a:pt x="123" y="2278"/>
                    <a:pt x="123" y="2278"/>
                  </a:cubicBezTo>
                  <a:cubicBezTo>
                    <a:pt x="122" y="2278"/>
                    <a:pt x="122" y="2278"/>
                    <a:pt x="122" y="2277"/>
                  </a:cubicBezTo>
                  <a:cubicBezTo>
                    <a:pt x="121" y="2277"/>
                    <a:pt x="121" y="2276"/>
                    <a:pt x="122" y="2276"/>
                  </a:cubicBezTo>
                  <a:cubicBezTo>
                    <a:pt x="138" y="2263"/>
                    <a:pt x="138" y="2263"/>
                    <a:pt x="138" y="2263"/>
                  </a:cubicBezTo>
                  <a:cubicBezTo>
                    <a:pt x="138" y="2263"/>
                    <a:pt x="138" y="2263"/>
                    <a:pt x="139" y="2263"/>
                  </a:cubicBezTo>
                  <a:cubicBezTo>
                    <a:pt x="155" y="2267"/>
                    <a:pt x="155" y="2267"/>
                    <a:pt x="155" y="2267"/>
                  </a:cubicBezTo>
                  <a:cubicBezTo>
                    <a:pt x="162" y="2265"/>
                    <a:pt x="162" y="2265"/>
                    <a:pt x="162" y="2265"/>
                  </a:cubicBezTo>
                  <a:cubicBezTo>
                    <a:pt x="164" y="2264"/>
                    <a:pt x="164" y="2264"/>
                    <a:pt x="164" y="2264"/>
                  </a:cubicBezTo>
                  <a:cubicBezTo>
                    <a:pt x="156" y="2259"/>
                    <a:pt x="156" y="2259"/>
                    <a:pt x="156" y="2259"/>
                  </a:cubicBezTo>
                  <a:cubicBezTo>
                    <a:pt x="156" y="2259"/>
                    <a:pt x="156" y="2259"/>
                    <a:pt x="156" y="2259"/>
                  </a:cubicBezTo>
                  <a:cubicBezTo>
                    <a:pt x="150" y="2251"/>
                    <a:pt x="150" y="2251"/>
                    <a:pt x="150" y="2251"/>
                  </a:cubicBezTo>
                  <a:cubicBezTo>
                    <a:pt x="137" y="2251"/>
                    <a:pt x="137" y="2251"/>
                    <a:pt x="137" y="2251"/>
                  </a:cubicBezTo>
                  <a:cubicBezTo>
                    <a:pt x="123" y="2257"/>
                    <a:pt x="123" y="2257"/>
                    <a:pt x="123" y="2257"/>
                  </a:cubicBezTo>
                  <a:cubicBezTo>
                    <a:pt x="118" y="2261"/>
                    <a:pt x="118" y="2261"/>
                    <a:pt x="118" y="2261"/>
                  </a:cubicBezTo>
                  <a:cubicBezTo>
                    <a:pt x="111" y="2268"/>
                    <a:pt x="111" y="2268"/>
                    <a:pt x="111" y="2268"/>
                  </a:cubicBezTo>
                  <a:cubicBezTo>
                    <a:pt x="111" y="2268"/>
                    <a:pt x="111" y="2268"/>
                    <a:pt x="110" y="2268"/>
                  </a:cubicBezTo>
                  <a:cubicBezTo>
                    <a:pt x="101" y="2266"/>
                    <a:pt x="101" y="2266"/>
                    <a:pt x="101" y="2266"/>
                  </a:cubicBezTo>
                  <a:cubicBezTo>
                    <a:pt x="101" y="2266"/>
                    <a:pt x="100" y="2266"/>
                    <a:pt x="100" y="2265"/>
                  </a:cubicBezTo>
                  <a:cubicBezTo>
                    <a:pt x="100" y="2265"/>
                    <a:pt x="100" y="2265"/>
                    <a:pt x="100" y="2264"/>
                  </a:cubicBezTo>
                  <a:cubicBezTo>
                    <a:pt x="112" y="2247"/>
                    <a:pt x="112" y="2247"/>
                    <a:pt x="112" y="2247"/>
                  </a:cubicBezTo>
                  <a:cubicBezTo>
                    <a:pt x="113" y="2245"/>
                    <a:pt x="113" y="2245"/>
                    <a:pt x="113" y="2245"/>
                  </a:cubicBezTo>
                  <a:cubicBezTo>
                    <a:pt x="119" y="2236"/>
                    <a:pt x="119" y="2236"/>
                    <a:pt x="119" y="2236"/>
                  </a:cubicBezTo>
                  <a:cubicBezTo>
                    <a:pt x="122" y="2232"/>
                    <a:pt x="122" y="2232"/>
                    <a:pt x="122" y="2232"/>
                  </a:cubicBezTo>
                  <a:cubicBezTo>
                    <a:pt x="122" y="2232"/>
                    <a:pt x="122" y="2232"/>
                    <a:pt x="122" y="2232"/>
                  </a:cubicBezTo>
                  <a:cubicBezTo>
                    <a:pt x="122" y="2234"/>
                    <a:pt x="122" y="2234"/>
                    <a:pt x="122" y="2234"/>
                  </a:cubicBezTo>
                  <a:cubicBezTo>
                    <a:pt x="121" y="2233"/>
                    <a:pt x="121" y="2233"/>
                    <a:pt x="122" y="2232"/>
                  </a:cubicBezTo>
                  <a:cubicBezTo>
                    <a:pt x="128" y="2224"/>
                    <a:pt x="128" y="2224"/>
                    <a:pt x="128" y="2224"/>
                  </a:cubicBezTo>
                  <a:cubicBezTo>
                    <a:pt x="128" y="2223"/>
                    <a:pt x="129" y="2223"/>
                    <a:pt x="129" y="2223"/>
                  </a:cubicBezTo>
                  <a:cubicBezTo>
                    <a:pt x="135" y="2223"/>
                    <a:pt x="135" y="2223"/>
                    <a:pt x="135" y="2223"/>
                  </a:cubicBezTo>
                  <a:cubicBezTo>
                    <a:pt x="149" y="2222"/>
                    <a:pt x="149" y="2222"/>
                    <a:pt x="149" y="2222"/>
                  </a:cubicBezTo>
                  <a:cubicBezTo>
                    <a:pt x="153" y="2217"/>
                    <a:pt x="153" y="2217"/>
                    <a:pt x="153" y="2217"/>
                  </a:cubicBezTo>
                  <a:cubicBezTo>
                    <a:pt x="153" y="2217"/>
                    <a:pt x="153" y="2217"/>
                    <a:pt x="154" y="2217"/>
                  </a:cubicBezTo>
                  <a:cubicBezTo>
                    <a:pt x="153" y="2211"/>
                    <a:pt x="153" y="2211"/>
                    <a:pt x="153" y="2211"/>
                  </a:cubicBezTo>
                  <a:cubicBezTo>
                    <a:pt x="147" y="2208"/>
                    <a:pt x="147" y="2208"/>
                    <a:pt x="147" y="2208"/>
                  </a:cubicBezTo>
                  <a:cubicBezTo>
                    <a:pt x="156" y="2194"/>
                    <a:pt x="156" y="2194"/>
                    <a:pt x="156" y="2194"/>
                  </a:cubicBezTo>
                  <a:cubicBezTo>
                    <a:pt x="159" y="2192"/>
                    <a:pt x="159" y="2192"/>
                    <a:pt x="159" y="2192"/>
                  </a:cubicBezTo>
                  <a:cubicBezTo>
                    <a:pt x="165" y="2185"/>
                    <a:pt x="165" y="2185"/>
                    <a:pt x="165" y="2185"/>
                  </a:cubicBezTo>
                  <a:cubicBezTo>
                    <a:pt x="165" y="2185"/>
                    <a:pt x="165" y="2185"/>
                    <a:pt x="165" y="2185"/>
                  </a:cubicBezTo>
                  <a:cubicBezTo>
                    <a:pt x="165" y="2184"/>
                    <a:pt x="165" y="2184"/>
                    <a:pt x="165" y="2184"/>
                  </a:cubicBezTo>
                  <a:cubicBezTo>
                    <a:pt x="157" y="2178"/>
                    <a:pt x="157" y="2178"/>
                    <a:pt x="157" y="2178"/>
                  </a:cubicBezTo>
                  <a:cubicBezTo>
                    <a:pt x="157" y="2178"/>
                    <a:pt x="157" y="2178"/>
                    <a:pt x="157" y="2178"/>
                  </a:cubicBezTo>
                  <a:cubicBezTo>
                    <a:pt x="156" y="2178"/>
                    <a:pt x="156" y="2178"/>
                    <a:pt x="156" y="2178"/>
                  </a:cubicBezTo>
                  <a:cubicBezTo>
                    <a:pt x="154" y="2179"/>
                    <a:pt x="154" y="2179"/>
                    <a:pt x="154" y="2179"/>
                  </a:cubicBezTo>
                  <a:cubicBezTo>
                    <a:pt x="151" y="2182"/>
                    <a:pt x="151" y="2182"/>
                    <a:pt x="151" y="2182"/>
                  </a:cubicBezTo>
                  <a:cubicBezTo>
                    <a:pt x="143" y="2186"/>
                    <a:pt x="143" y="2186"/>
                    <a:pt x="143" y="2186"/>
                  </a:cubicBezTo>
                  <a:cubicBezTo>
                    <a:pt x="143" y="2186"/>
                    <a:pt x="143" y="2186"/>
                    <a:pt x="143" y="2186"/>
                  </a:cubicBezTo>
                  <a:cubicBezTo>
                    <a:pt x="140" y="2189"/>
                    <a:pt x="140" y="2189"/>
                    <a:pt x="140" y="2189"/>
                  </a:cubicBezTo>
                  <a:cubicBezTo>
                    <a:pt x="123" y="2208"/>
                    <a:pt x="123" y="2208"/>
                    <a:pt x="123" y="2208"/>
                  </a:cubicBezTo>
                  <a:cubicBezTo>
                    <a:pt x="122" y="2208"/>
                    <a:pt x="122" y="2208"/>
                    <a:pt x="122" y="2208"/>
                  </a:cubicBezTo>
                  <a:cubicBezTo>
                    <a:pt x="122" y="2208"/>
                    <a:pt x="122" y="2208"/>
                    <a:pt x="122" y="2208"/>
                  </a:cubicBezTo>
                  <a:cubicBezTo>
                    <a:pt x="109" y="2212"/>
                    <a:pt x="109" y="2212"/>
                    <a:pt x="109" y="2212"/>
                  </a:cubicBezTo>
                  <a:cubicBezTo>
                    <a:pt x="95" y="2205"/>
                    <a:pt x="95" y="2205"/>
                    <a:pt x="95" y="2205"/>
                  </a:cubicBezTo>
                  <a:cubicBezTo>
                    <a:pt x="95" y="2205"/>
                    <a:pt x="94" y="2205"/>
                    <a:pt x="94" y="2205"/>
                  </a:cubicBezTo>
                  <a:cubicBezTo>
                    <a:pt x="94" y="2205"/>
                    <a:pt x="94" y="2206"/>
                    <a:pt x="94" y="2206"/>
                  </a:cubicBezTo>
                  <a:cubicBezTo>
                    <a:pt x="96" y="2234"/>
                    <a:pt x="96" y="2234"/>
                    <a:pt x="96" y="2234"/>
                  </a:cubicBezTo>
                  <a:cubicBezTo>
                    <a:pt x="94" y="2247"/>
                    <a:pt x="94" y="2247"/>
                    <a:pt x="94" y="2247"/>
                  </a:cubicBezTo>
                  <a:cubicBezTo>
                    <a:pt x="94" y="2247"/>
                    <a:pt x="94" y="2247"/>
                    <a:pt x="94" y="2247"/>
                  </a:cubicBezTo>
                  <a:cubicBezTo>
                    <a:pt x="92" y="2249"/>
                    <a:pt x="92" y="2249"/>
                    <a:pt x="92" y="2249"/>
                  </a:cubicBezTo>
                  <a:cubicBezTo>
                    <a:pt x="76" y="2262"/>
                    <a:pt x="76" y="2262"/>
                    <a:pt x="76" y="2262"/>
                  </a:cubicBezTo>
                  <a:cubicBezTo>
                    <a:pt x="74" y="2264"/>
                    <a:pt x="74" y="2264"/>
                    <a:pt x="74" y="2264"/>
                  </a:cubicBezTo>
                  <a:cubicBezTo>
                    <a:pt x="49" y="2276"/>
                    <a:pt x="49" y="2276"/>
                    <a:pt x="49" y="2276"/>
                  </a:cubicBezTo>
                  <a:cubicBezTo>
                    <a:pt x="49" y="2272"/>
                    <a:pt x="49" y="2272"/>
                    <a:pt x="49" y="2272"/>
                  </a:cubicBezTo>
                  <a:cubicBezTo>
                    <a:pt x="48" y="2265"/>
                    <a:pt x="48" y="2265"/>
                    <a:pt x="48" y="2265"/>
                  </a:cubicBezTo>
                  <a:cubicBezTo>
                    <a:pt x="67" y="2227"/>
                    <a:pt x="67" y="2227"/>
                    <a:pt x="67" y="2227"/>
                  </a:cubicBezTo>
                  <a:cubicBezTo>
                    <a:pt x="67" y="2226"/>
                    <a:pt x="67" y="2226"/>
                    <a:pt x="66" y="2225"/>
                  </a:cubicBezTo>
                  <a:cubicBezTo>
                    <a:pt x="57" y="2220"/>
                    <a:pt x="57" y="2220"/>
                    <a:pt x="57" y="2220"/>
                  </a:cubicBezTo>
                  <a:cubicBezTo>
                    <a:pt x="61" y="2211"/>
                    <a:pt x="61" y="2211"/>
                    <a:pt x="61" y="2211"/>
                  </a:cubicBezTo>
                  <a:cubicBezTo>
                    <a:pt x="68" y="2197"/>
                    <a:pt x="68" y="2197"/>
                    <a:pt x="68" y="2197"/>
                  </a:cubicBezTo>
                  <a:cubicBezTo>
                    <a:pt x="68" y="2197"/>
                    <a:pt x="68" y="2197"/>
                    <a:pt x="68" y="2197"/>
                  </a:cubicBezTo>
                  <a:cubicBezTo>
                    <a:pt x="71" y="2179"/>
                    <a:pt x="71" y="2179"/>
                    <a:pt x="71" y="2179"/>
                  </a:cubicBezTo>
                  <a:cubicBezTo>
                    <a:pt x="73" y="2179"/>
                    <a:pt x="73" y="2179"/>
                    <a:pt x="73" y="2179"/>
                  </a:cubicBezTo>
                  <a:cubicBezTo>
                    <a:pt x="94" y="2184"/>
                    <a:pt x="94" y="2184"/>
                    <a:pt x="94" y="2184"/>
                  </a:cubicBezTo>
                  <a:cubicBezTo>
                    <a:pt x="95" y="2184"/>
                    <a:pt x="95" y="2184"/>
                    <a:pt x="95" y="2183"/>
                  </a:cubicBezTo>
                  <a:cubicBezTo>
                    <a:pt x="108" y="2172"/>
                    <a:pt x="108" y="2172"/>
                    <a:pt x="108" y="2172"/>
                  </a:cubicBezTo>
                  <a:cubicBezTo>
                    <a:pt x="109" y="2171"/>
                    <a:pt x="109" y="2171"/>
                    <a:pt x="109" y="2170"/>
                  </a:cubicBezTo>
                  <a:cubicBezTo>
                    <a:pt x="108" y="2170"/>
                    <a:pt x="108" y="2170"/>
                    <a:pt x="108" y="2170"/>
                  </a:cubicBezTo>
                  <a:cubicBezTo>
                    <a:pt x="101" y="2169"/>
                    <a:pt x="101" y="2169"/>
                    <a:pt x="101" y="2169"/>
                  </a:cubicBezTo>
                  <a:cubicBezTo>
                    <a:pt x="97" y="2169"/>
                    <a:pt x="97" y="2169"/>
                    <a:pt x="97" y="2169"/>
                  </a:cubicBezTo>
                  <a:cubicBezTo>
                    <a:pt x="79" y="2169"/>
                    <a:pt x="79" y="2169"/>
                    <a:pt x="79" y="2169"/>
                  </a:cubicBezTo>
                  <a:cubicBezTo>
                    <a:pt x="87" y="2152"/>
                    <a:pt x="87" y="2152"/>
                    <a:pt x="87" y="2152"/>
                  </a:cubicBezTo>
                  <a:cubicBezTo>
                    <a:pt x="108" y="2131"/>
                    <a:pt x="108" y="2131"/>
                    <a:pt x="108" y="2131"/>
                  </a:cubicBezTo>
                  <a:cubicBezTo>
                    <a:pt x="134" y="2118"/>
                    <a:pt x="134" y="2118"/>
                    <a:pt x="134" y="2118"/>
                  </a:cubicBezTo>
                  <a:cubicBezTo>
                    <a:pt x="134" y="2118"/>
                    <a:pt x="134" y="2118"/>
                    <a:pt x="134" y="2117"/>
                  </a:cubicBezTo>
                  <a:cubicBezTo>
                    <a:pt x="133" y="2112"/>
                    <a:pt x="133" y="2112"/>
                    <a:pt x="133" y="2112"/>
                  </a:cubicBezTo>
                  <a:cubicBezTo>
                    <a:pt x="132" y="2103"/>
                    <a:pt x="132" y="2103"/>
                    <a:pt x="132" y="2103"/>
                  </a:cubicBezTo>
                  <a:cubicBezTo>
                    <a:pt x="132" y="2103"/>
                    <a:pt x="132" y="2102"/>
                    <a:pt x="131" y="2102"/>
                  </a:cubicBezTo>
                  <a:cubicBezTo>
                    <a:pt x="120" y="2099"/>
                    <a:pt x="120" y="2099"/>
                    <a:pt x="120" y="2099"/>
                  </a:cubicBezTo>
                  <a:cubicBezTo>
                    <a:pt x="119" y="2099"/>
                    <a:pt x="119" y="2099"/>
                    <a:pt x="119" y="2099"/>
                  </a:cubicBezTo>
                  <a:cubicBezTo>
                    <a:pt x="100" y="2114"/>
                    <a:pt x="100" y="2114"/>
                    <a:pt x="100" y="2114"/>
                  </a:cubicBezTo>
                  <a:cubicBezTo>
                    <a:pt x="86" y="2127"/>
                    <a:pt x="86" y="2127"/>
                    <a:pt x="86" y="2127"/>
                  </a:cubicBezTo>
                  <a:cubicBezTo>
                    <a:pt x="84" y="2129"/>
                    <a:pt x="84" y="2129"/>
                    <a:pt x="84" y="2129"/>
                  </a:cubicBezTo>
                  <a:cubicBezTo>
                    <a:pt x="87" y="2108"/>
                    <a:pt x="87" y="2108"/>
                    <a:pt x="87" y="2108"/>
                  </a:cubicBezTo>
                  <a:cubicBezTo>
                    <a:pt x="102" y="2091"/>
                    <a:pt x="102" y="2091"/>
                    <a:pt x="102" y="2091"/>
                  </a:cubicBezTo>
                  <a:cubicBezTo>
                    <a:pt x="102" y="2091"/>
                    <a:pt x="102" y="2091"/>
                    <a:pt x="102" y="2091"/>
                  </a:cubicBezTo>
                  <a:cubicBezTo>
                    <a:pt x="107" y="2076"/>
                    <a:pt x="107" y="2076"/>
                    <a:pt x="107" y="2076"/>
                  </a:cubicBezTo>
                  <a:cubicBezTo>
                    <a:pt x="107" y="2076"/>
                    <a:pt x="107" y="2076"/>
                    <a:pt x="107" y="2076"/>
                  </a:cubicBezTo>
                  <a:cubicBezTo>
                    <a:pt x="107" y="2050"/>
                    <a:pt x="107" y="2050"/>
                    <a:pt x="107" y="2050"/>
                  </a:cubicBezTo>
                  <a:cubicBezTo>
                    <a:pt x="113" y="2032"/>
                    <a:pt x="113" y="2032"/>
                    <a:pt x="113" y="2032"/>
                  </a:cubicBezTo>
                  <a:cubicBezTo>
                    <a:pt x="121" y="2038"/>
                    <a:pt x="121" y="2038"/>
                    <a:pt x="121" y="2038"/>
                  </a:cubicBezTo>
                  <a:cubicBezTo>
                    <a:pt x="128" y="2042"/>
                    <a:pt x="128" y="2042"/>
                    <a:pt x="128" y="2042"/>
                  </a:cubicBezTo>
                  <a:cubicBezTo>
                    <a:pt x="128" y="2044"/>
                    <a:pt x="128" y="2044"/>
                    <a:pt x="128" y="2044"/>
                  </a:cubicBezTo>
                  <a:cubicBezTo>
                    <a:pt x="125" y="2067"/>
                    <a:pt x="125" y="2067"/>
                    <a:pt x="125" y="2067"/>
                  </a:cubicBezTo>
                  <a:cubicBezTo>
                    <a:pt x="125" y="2067"/>
                    <a:pt x="125" y="2068"/>
                    <a:pt x="125" y="2068"/>
                  </a:cubicBezTo>
                  <a:cubicBezTo>
                    <a:pt x="145" y="2083"/>
                    <a:pt x="145" y="2083"/>
                    <a:pt x="145" y="2083"/>
                  </a:cubicBezTo>
                  <a:cubicBezTo>
                    <a:pt x="163" y="2109"/>
                    <a:pt x="163" y="2109"/>
                    <a:pt x="163" y="2109"/>
                  </a:cubicBezTo>
                  <a:cubicBezTo>
                    <a:pt x="156" y="2130"/>
                    <a:pt x="156" y="2130"/>
                    <a:pt x="156" y="2130"/>
                  </a:cubicBezTo>
                  <a:cubicBezTo>
                    <a:pt x="156" y="2130"/>
                    <a:pt x="156" y="2130"/>
                    <a:pt x="156" y="2131"/>
                  </a:cubicBezTo>
                  <a:cubicBezTo>
                    <a:pt x="164" y="2154"/>
                    <a:pt x="164" y="2154"/>
                    <a:pt x="164" y="2154"/>
                  </a:cubicBezTo>
                  <a:cubicBezTo>
                    <a:pt x="166" y="2160"/>
                    <a:pt x="166" y="2160"/>
                    <a:pt x="166" y="2160"/>
                  </a:cubicBezTo>
                  <a:cubicBezTo>
                    <a:pt x="171" y="2171"/>
                    <a:pt x="171" y="2171"/>
                    <a:pt x="171" y="2171"/>
                  </a:cubicBezTo>
                  <a:cubicBezTo>
                    <a:pt x="171" y="2171"/>
                    <a:pt x="171" y="2172"/>
                    <a:pt x="171" y="2172"/>
                  </a:cubicBezTo>
                  <a:cubicBezTo>
                    <a:pt x="181" y="2178"/>
                    <a:pt x="181" y="2178"/>
                    <a:pt x="181" y="2178"/>
                  </a:cubicBezTo>
                  <a:cubicBezTo>
                    <a:pt x="181" y="2178"/>
                    <a:pt x="181" y="2178"/>
                    <a:pt x="182" y="2178"/>
                  </a:cubicBezTo>
                  <a:cubicBezTo>
                    <a:pt x="182" y="2178"/>
                    <a:pt x="182" y="2177"/>
                    <a:pt x="182" y="2177"/>
                  </a:cubicBezTo>
                  <a:cubicBezTo>
                    <a:pt x="179" y="2155"/>
                    <a:pt x="179" y="2155"/>
                    <a:pt x="179" y="2155"/>
                  </a:cubicBezTo>
                  <a:cubicBezTo>
                    <a:pt x="179" y="2154"/>
                    <a:pt x="179" y="2154"/>
                    <a:pt x="179" y="2154"/>
                  </a:cubicBezTo>
                  <a:cubicBezTo>
                    <a:pt x="168" y="2136"/>
                    <a:pt x="168" y="2136"/>
                    <a:pt x="168" y="2136"/>
                  </a:cubicBezTo>
                  <a:cubicBezTo>
                    <a:pt x="174" y="2127"/>
                    <a:pt x="174" y="2127"/>
                    <a:pt x="174" y="2127"/>
                  </a:cubicBezTo>
                  <a:cubicBezTo>
                    <a:pt x="187" y="2130"/>
                    <a:pt x="187" y="2130"/>
                    <a:pt x="187" y="2130"/>
                  </a:cubicBezTo>
                  <a:cubicBezTo>
                    <a:pt x="187" y="2131"/>
                    <a:pt x="187" y="2131"/>
                    <a:pt x="187" y="2131"/>
                  </a:cubicBezTo>
                  <a:cubicBezTo>
                    <a:pt x="190" y="2153"/>
                    <a:pt x="190" y="2153"/>
                    <a:pt x="190" y="2153"/>
                  </a:cubicBezTo>
                  <a:cubicBezTo>
                    <a:pt x="190" y="2153"/>
                    <a:pt x="190" y="2153"/>
                    <a:pt x="191" y="2154"/>
                  </a:cubicBezTo>
                  <a:cubicBezTo>
                    <a:pt x="191" y="2154"/>
                    <a:pt x="191" y="2154"/>
                    <a:pt x="192" y="2153"/>
                  </a:cubicBezTo>
                  <a:cubicBezTo>
                    <a:pt x="201" y="2146"/>
                    <a:pt x="201" y="2146"/>
                    <a:pt x="201" y="2146"/>
                  </a:cubicBezTo>
                  <a:cubicBezTo>
                    <a:pt x="211" y="2167"/>
                    <a:pt x="211" y="2167"/>
                    <a:pt x="211" y="2167"/>
                  </a:cubicBezTo>
                  <a:cubicBezTo>
                    <a:pt x="211" y="2167"/>
                    <a:pt x="212" y="2168"/>
                    <a:pt x="212" y="2168"/>
                  </a:cubicBezTo>
                  <a:cubicBezTo>
                    <a:pt x="226" y="2170"/>
                    <a:pt x="226" y="2170"/>
                    <a:pt x="226" y="2170"/>
                  </a:cubicBezTo>
                  <a:cubicBezTo>
                    <a:pt x="226" y="2170"/>
                    <a:pt x="227" y="2170"/>
                    <a:pt x="227" y="2169"/>
                  </a:cubicBezTo>
                  <a:cubicBezTo>
                    <a:pt x="227" y="2169"/>
                    <a:pt x="227" y="2169"/>
                    <a:pt x="227" y="2169"/>
                  </a:cubicBezTo>
                  <a:cubicBezTo>
                    <a:pt x="227" y="2157"/>
                    <a:pt x="227" y="2157"/>
                    <a:pt x="227" y="2157"/>
                  </a:cubicBezTo>
                  <a:cubicBezTo>
                    <a:pt x="227" y="2157"/>
                    <a:pt x="227" y="2156"/>
                    <a:pt x="227" y="2156"/>
                  </a:cubicBezTo>
                  <a:cubicBezTo>
                    <a:pt x="212" y="2138"/>
                    <a:pt x="212" y="2138"/>
                    <a:pt x="212" y="2138"/>
                  </a:cubicBezTo>
                  <a:cubicBezTo>
                    <a:pt x="218" y="2130"/>
                    <a:pt x="218" y="2130"/>
                    <a:pt x="218" y="2130"/>
                  </a:cubicBezTo>
                  <a:cubicBezTo>
                    <a:pt x="242" y="2127"/>
                    <a:pt x="242" y="2127"/>
                    <a:pt x="242" y="2127"/>
                  </a:cubicBezTo>
                  <a:cubicBezTo>
                    <a:pt x="249" y="2126"/>
                    <a:pt x="249" y="2126"/>
                    <a:pt x="249" y="2126"/>
                  </a:cubicBezTo>
                  <a:cubicBezTo>
                    <a:pt x="249" y="2126"/>
                    <a:pt x="250" y="2125"/>
                    <a:pt x="250" y="2125"/>
                  </a:cubicBezTo>
                  <a:cubicBezTo>
                    <a:pt x="252" y="2117"/>
                    <a:pt x="252" y="2117"/>
                    <a:pt x="252" y="2117"/>
                  </a:cubicBezTo>
                  <a:cubicBezTo>
                    <a:pt x="252" y="2116"/>
                    <a:pt x="252" y="2116"/>
                    <a:pt x="252" y="2116"/>
                  </a:cubicBezTo>
                  <a:cubicBezTo>
                    <a:pt x="251" y="2115"/>
                    <a:pt x="251" y="2115"/>
                    <a:pt x="251" y="2115"/>
                  </a:cubicBezTo>
                  <a:cubicBezTo>
                    <a:pt x="242" y="2115"/>
                    <a:pt x="242" y="2115"/>
                    <a:pt x="242" y="2115"/>
                  </a:cubicBezTo>
                  <a:cubicBezTo>
                    <a:pt x="242" y="2115"/>
                    <a:pt x="242" y="2115"/>
                    <a:pt x="242" y="2115"/>
                  </a:cubicBezTo>
                  <a:cubicBezTo>
                    <a:pt x="240" y="2116"/>
                    <a:pt x="240" y="2116"/>
                    <a:pt x="240" y="2116"/>
                  </a:cubicBezTo>
                  <a:cubicBezTo>
                    <a:pt x="215" y="2118"/>
                    <a:pt x="215" y="2118"/>
                    <a:pt x="215" y="2118"/>
                  </a:cubicBezTo>
                  <a:cubicBezTo>
                    <a:pt x="210" y="2110"/>
                    <a:pt x="210" y="2110"/>
                    <a:pt x="210" y="2110"/>
                  </a:cubicBezTo>
                  <a:cubicBezTo>
                    <a:pt x="207" y="2107"/>
                    <a:pt x="207" y="2107"/>
                    <a:pt x="207" y="2107"/>
                  </a:cubicBezTo>
                  <a:cubicBezTo>
                    <a:pt x="206" y="2105"/>
                    <a:pt x="206" y="2105"/>
                    <a:pt x="206" y="2105"/>
                  </a:cubicBezTo>
                  <a:cubicBezTo>
                    <a:pt x="199" y="2097"/>
                    <a:pt x="199" y="2097"/>
                    <a:pt x="199" y="2097"/>
                  </a:cubicBezTo>
                  <a:cubicBezTo>
                    <a:pt x="194" y="2089"/>
                    <a:pt x="194" y="2089"/>
                    <a:pt x="194" y="2089"/>
                  </a:cubicBezTo>
                  <a:cubicBezTo>
                    <a:pt x="198" y="2088"/>
                    <a:pt x="198" y="2088"/>
                    <a:pt x="198" y="2088"/>
                  </a:cubicBezTo>
                  <a:cubicBezTo>
                    <a:pt x="206" y="2086"/>
                    <a:pt x="206" y="2086"/>
                    <a:pt x="206" y="2086"/>
                  </a:cubicBezTo>
                  <a:cubicBezTo>
                    <a:pt x="206" y="2086"/>
                    <a:pt x="207" y="2086"/>
                    <a:pt x="207" y="2086"/>
                  </a:cubicBezTo>
                  <a:cubicBezTo>
                    <a:pt x="214" y="2075"/>
                    <a:pt x="214" y="2075"/>
                    <a:pt x="214" y="2075"/>
                  </a:cubicBezTo>
                  <a:cubicBezTo>
                    <a:pt x="215" y="2075"/>
                    <a:pt x="214" y="2074"/>
                    <a:pt x="214" y="2074"/>
                  </a:cubicBezTo>
                  <a:cubicBezTo>
                    <a:pt x="213" y="2073"/>
                    <a:pt x="213" y="2073"/>
                    <a:pt x="213" y="2073"/>
                  </a:cubicBezTo>
                  <a:cubicBezTo>
                    <a:pt x="213" y="2073"/>
                    <a:pt x="213" y="2073"/>
                    <a:pt x="213" y="2073"/>
                  </a:cubicBezTo>
                  <a:cubicBezTo>
                    <a:pt x="205" y="2068"/>
                    <a:pt x="205" y="2068"/>
                    <a:pt x="205" y="2068"/>
                  </a:cubicBezTo>
                  <a:cubicBezTo>
                    <a:pt x="198" y="2063"/>
                    <a:pt x="198" y="2063"/>
                    <a:pt x="198" y="2063"/>
                  </a:cubicBezTo>
                  <a:cubicBezTo>
                    <a:pt x="198" y="2037"/>
                    <a:pt x="198" y="2037"/>
                    <a:pt x="198" y="2037"/>
                  </a:cubicBezTo>
                  <a:cubicBezTo>
                    <a:pt x="198" y="2037"/>
                    <a:pt x="198" y="2036"/>
                    <a:pt x="198" y="2036"/>
                  </a:cubicBezTo>
                  <a:cubicBezTo>
                    <a:pt x="197" y="2036"/>
                    <a:pt x="197" y="2036"/>
                    <a:pt x="196" y="2037"/>
                  </a:cubicBezTo>
                  <a:cubicBezTo>
                    <a:pt x="188" y="2055"/>
                    <a:pt x="188" y="2055"/>
                    <a:pt x="188" y="2055"/>
                  </a:cubicBezTo>
                  <a:cubicBezTo>
                    <a:pt x="188" y="2055"/>
                    <a:pt x="188" y="2055"/>
                    <a:pt x="188" y="2055"/>
                  </a:cubicBezTo>
                  <a:cubicBezTo>
                    <a:pt x="188" y="2078"/>
                    <a:pt x="188" y="2078"/>
                    <a:pt x="188" y="2078"/>
                  </a:cubicBezTo>
                  <a:cubicBezTo>
                    <a:pt x="178" y="2080"/>
                    <a:pt x="178" y="2080"/>
                    <a:pt x="178" y="2080"/>
                  </a:cubicBezTo>
                  <a:cubicBezTo>
                    <a:pt x="174" y="2081"/>
                    <a:pt x="174" y="2081"/>
                    <a:pt x="174" y="2081"/>
                  </a:cubicBezTo>
                  <a:cubicBezTo>
                    <a:pt x="173" y="2081"/>
                    <a:pt x="173" y="2081"/>
                    <a:pt x="173" y="2081"/>
                  </a:cubicBezTo>
                  <a:cubicBezTo>
                    <a:pt x="173" y="2082"/>
                    <a:pt x="173" y="2082"/>
                    <a:pt x="173" y="2082"/>
                  </a:cubicBezTo>
                  <a:cubicBezTo>
                    <a:pt x="166" y="2078"/>
                    <a:pt x="166" y="2078"/>
                    <a:pt x="166" y="2078"/>
                  </a:cubicBezTo>
                  <a:cubicBezTo>
                    <a:pt x="179" y="2061"/>
                    <a:pt x="179" y="2061"/>
                    <a:pt x="179" y="2061"/>
                  </a:cubicBezTo>
                  <a:cubicBezTo>
                    <a:pt x="179" y="2061"/>
                    <a:pt x="179" y="2060"/>
                    <a:pt x="179" y="2060"/>
                  </a:cubicBezTo>
                  <a:cubicBezTo>
                    <a:pt x="179" y="2060"/>
                    <a:pt x="178" y="2059"/>
                    <a:pt x="178" y="2060"/>
                  </a:cubicBezTo>
                  <a:cubicBezTo>
                    <a:pt x="169" y="2063"/>
                    <a:pt x="169" y="2063"/>
                    <a:pt x="169" y="2063"/>
                  </a:cubicBezTo>
                  <a:cubicBezTo>
                    <a:pt x="158" y="2068"/>
                    <a:pt x="158" y="2068"/>
                    <a:pt x="158" y="2068"/>
                  </a:cubicBezTo>
                  <a:cubicBezTo>
                    <a:pt x="150" y="2056"/>
                    <a:pt x="150" y="2056"/>
                    <a:pt x="150" y="2056"/>
                  </a:cubicBezTo>
                  <a:cubicBezTo>
                    <a:pt x="150" y="2055"/>
                    <a:pt x="150" y="2055"/>
                    <a:pt x="150" y="2055"/>
                  </a:cubicBezTo>
                  <a:cubicBezTo>
                    <a:pt x="150" y="2052"/>
                    <a:pt x="150" y="2052"/>
                    <a:pt x="150" y="2052"/>
                  </a:cubicBezTo>
                  <a:cubicBezTo>
                    <a:pt x="150" y="2042"/>
                    <a:pt x="150" y="2042"/>
                    <a:pt x="150" y="2042"/>
                  </a:cubicBezTo>
                  <a:cubicBezTo>
                    <a:pt x="149" y="2037"/>
                    <a:pt x="149" y="2037"/>
                    <a:pt x="149" y="2037"/>
                  </a:cubicBezTo>
                  <a:cubicBezTo>
                    <a:pt x="149" y="2037"/>
                    <a:pt x="149" y="2037"/>
                    <a:pt x="149" y="2037"/>
                  </a:cubicBezTo>
                  <a:cubicBezTo>
                    <a:pt x="140" y="2018"/>
                    <a:pt x="140" y="2018"/>
                    <a:pt x="140" y="2018"/>
                  </a:cubicBezTo>
                  <a:cubicBezTo>
                    <a:pt x="142" y="2000"/>
                    <a:pt x="142" y="2000"/>
                    <a:pt x="142" y="2000"/>
                  </a:cubicBezTo>
                  <a:cubicBezTo>
                    <a:pt x="155" y="1970"/>
                    <a:pt x="155" y="1970"/>
                    <a:pt x="155" y="1970"/>
                  </a:cubicBezTo>
                  <a:cubicBezTo>
                    <a:pt x="170" y="1951"/>
                    <a:pt x="170" y="1951"/>
                    <a:pt x="170" y="1951"/>
                  </a:cubicBezTo>
                  <a:cubicBezTo>
                    <a:pt x="173" y="1949"/>
                    <a:pt x="173" y="1949"/>
                    <a:pt x="173" y="1949"/>
                  </a:cubicBezTo>
                  <a:cubicBezTo>
                    <a:pt x="184" y="1938"/>
                    <a:pt x="184" y="1938"/>
                    <a:pt x="184" y="1938"/>
                  </a:cubicBezTo>
                  <a:cubicBezTo>
                    <a:pt x="205" y="1960"/>
                    <a:pt x="205" y="1960"/>
                    <a:pt x="205" y="1960"/>
                  </a:cubicBezTo>
                  <a:cubicBezTo>
                    <a:pt x="208" y="1976"/>
                    <a:pt x="208" y="1976"/>
                    <a:pt x="208" y="1976"/>
                  </a:cubicBezTo>
                  <a:cubicBezTo>
                    <a:pt x="212" y="1989"/>
                    <a:pt x="212" y="1989"/>
                    <a:pt x="212" y="1989"/>
                  </a:cubicBezTo>
                  <a:cubicBezTo>
                    <a:pt x="213" y="1992"/>
                    <a:pt x="213" y="1992"/>
                    <a:pt x="213" y="1992"/>
                  </a:cubicBezTo>
                  <a:cubicBezTo>
                    <a:pt x="214" y="1992"/>
                    <a:pt x="214" y="1992"/>
                    <a:pt x="214" y="1992"/>
                  </a:cubicBezTo>
                  <a:cubicBezTo>
                    <a:pt x="216" y="1993"/>
                    <a:pt x="216" y="1993"/>
                    <a:pt x="216" y="1993"/>
                  </a:cubicBezTo>
                  <a:cubicBezTo>
                    <a:pt x="219" y="1997"/>
                    <a:pt x="219" y="1997"/>
                    <a:pt x="219" y="1997"/>
                  </a:cubicBezTo>
                  <a:cubicBezTo>
                    <a:pt x="219" y="1997"/>
                    <a:pt x="219" y="1997"/>
                    <a:pt x="219" y="1997"/>
                  </a:cubicBezTo>
                  <a:cubicBezTo>
                    <a:pt x="237" y="2004"/>
                    <a:pt x="237" y="2004"/>
                    <a:pt x="237" y="2004"/>
                  </a:cubicBezTo>
                  <a:cubicBezTo>
                    <a:pt x="239" y="2005"/>
                    <a:pt x="239" y="2005"/>
                    <a:pt x="239" y="2005"/>
                  </a:cubicBezTo>
                  <a:cubicBezTo>
                    <a:pt x="251" y="2027"/>
                    <a:pt x="251" y="2027"/>
                    <a:pt x="251" y="2027"/>
                  </a:cubicBezTo>
                  <a:cubicBezTo>
                    <a:pt x="251" y="2027"/>
                    <a:pt x="252" y="2028"/>
                    <a:pt x="252" y="2027"/>
                  </a:cubicBezTo>
                  <a:cubicBezTo>
                    <a:pt x="271" y="2025"/>
                    <a:pt x="271" y="2025"/>
                    <a:pt x="271" y="2025"/>
                  </a:cubicBezTo>
                  <a:cubicBezTo>
                    <a:pt x="272" y="2025"/>
                    <a:pt x="272" y="2025"/>
                    <a:pt x="272" y="2025"/>
                  </a:cubicBezTo>
                  <a:cubicBezTo>
                    <a:pt x="272" y="2024"/>
                    <a:pt x="272" y="2024"/>
                    <a:pt x="272" y="2023"/>
                  </a:cubicBezTo>
                  <a:cubicBezTo>
                    <a:pt x="257" y="2010"/>
                    <a:pt x="257" y="2010"/>
                    <a:pt x="257" y="2010"/>
                  </a:cubicBezTo>
                  <a:cubicBezTo>
                    <a:pt x="260" y="1997"/>
                    <a:pt x="260" y="1997"/>
                    <a:pt x="260" y="1997"/>
                  </a:cubicBezTo>
                  <a:cubicBezTo>
                    <a:pt x="260" y="1996"/>
                    <a:pt x="260" y="1996"/>
                    <a:pt x="260" y="1995"/>
                  </a:cubicBezTo>
                  <a:cubicBezTo>
                    <a:pt x="249" y="1992"/>
                    <a:pt x="249" y="1992"/>
                    <a:pt x="249" y="1992"/>
                  </a:cubicBezTo>
                  <a:cubicBezTo>
                    <a:pt x="245" y="1991"/>
                    <a:pt x="245" y="1991"/>
                    <a:pt x="245" y="1991"/>
                  </a:cubicBezTo>
                  <a:cubicBezTo>
                    <a:pt x="237" y="1988"/>
                    <a:pt x="237" y="1988"/>
                    <a:pt x="237" y="1988"/>
                  </a:cubicBezTo>
                  <a:cubicBezTo>
                    <a:pt x="229" y="1984"/>
                    <a:pt x="229" y="1984"/>
                    <a:pt x="229" y="1984"/>
                  </a:cubicBezTo>
                  <a:cubicBezTo>
                    <a:pt x="229" y="1984"/>
                    <a:pt x="229" y="1984"/>
                    <a:pt x="229" y="1984"/>
                  </a:cubicBezTo>
                  <a:cubicBezTo>
                    <a:pt x="229" y="1981"/>
                    <a:pt x="229" y="1981"/>
                    <a:pt x="229" y="1981"/>
                  </a:cubicBezTo>
                  <a:cubicBezTo>
                    <a:pt x="233" y="1964"/>
                    <a:pt x="233" y="1964"/>
                    <a:pt x="233" y="1964"/>
                  </a:cubicBezTo>
                  <a:cubicBezTo>
                    <a:pt x="233" y="1963"/>
                    <a:pt x="233" y="1963"/>
                    <a:pt x="232" y="1963"/>
                  </a:cubicBezTo>
                  <a:cubicBezTo>
                    <a:pt x="231" y="1961"/>
                    <a:pt x="231" y="1961"/>
                    <a:pt x="231" y="1961"/>
                  </a:cubicBezTo>
                  <a:cubicBezTo>
                    <a:pt x="231" y="1961"/>
                    <a:pt x="231" y="1961"/>
                    <a:pt x="231" y="1960"/>
                  </a:cubicBezTo>
                  <a:cubicBezTo>
                    <a:pt x="215" y="1943"/>
                    <a:pt x="215" y="1943"/>
                    <a:pt x="215" y="1943"/>
                  </a:cubicBezTo>
                  <a:cubicBezTo>
                    <a:pt x="197" y="1922"/>
                    <a:pt x="197" y="1922"/>
                    <a:pt x="197" y="1922"/>
                  </a:cubicBezTo>
                  <a:cubicBezTo>
                    <a:pt x="211" y="1905"/>
                    <a:pt x="211" y="1905"/>
                    <a:pt x="211" y="1905"/>
                  </a:cubicBezTo>
                  <a:cubicBezTo>
                    <a:pt x="211" y="1905"/>
                    <a:pt x="211" y="1905"/>
                    <a:pt x="211" y="1905"/>
                  </a:cubicBezTo>
                  <a:cubicBezTo>
                    <a:pt x="215" y="1897"/>
                    <a:pt x="215" y="1897"/>
                    <a:pt x="215" y="1897"/>
                  </a:cubicBezTo>
                  <a:cubicBezTo>
                    <a:pt x="216" y="1895"/>
                    <a:pt x="216" y="1895"/>
                    <a:pt x="216" y="1895"/>
                  </a:cubicBezTo>
                  <a:cubicBezTo>
                    <a:pt x="223" y="1885"/>
                    <a:pt x="223" y="1885"/>
                    <a:pt x="223" y="1885"/>
                  </a:cubicBezTo>
                  <a:cubicBezTo>
                    <a:pt x="234" y="1904"/>
                    <a:pt x="234" y="1904"/>
                    <a:pt x="234" y="1904"/>
                  </a:cubicBezTo>
                  <a:cubicBezTo>
                    <a:pt x="234" y="1904"/>
                    <a:pt x="234" y="1904"/>
                    <a:pt x="234" y="1904"/>
                  </a:cubicBezTo>
                  <a:cubicBezTo>
                    <a:pt x="240" y="1907"/>
                    <a:pt x="240" y="1907"/>
                    <a:pt x="240" y="1907"/>
                  </a:cubicBezTo>
                  <a:cubicBezTo>
                    <a:pt x="246" y="1909"/>
                    <a:pt x="246" y="1909"/>
                    <a:pt x="246" y="1909"/>
                  </a:cubicBezTo>
                  <a:cubicBezTo>
                    <a:pt x="247" y="1909"/>
                    <a:pt x="247" y="1909"/>
                    <a:pt x="247" y="1908"/>
                  </a:cubicBezTo>
                  <a:cubicBezTo>
                    <a:pt x="248" y="1908"/>
                    <a:pt x="248" y="1908"/>
                    <a:pt x="248" y="1907"/>
                  </a:cubicBezTo>
                  <a:cubicBezTo>
                    <a:pt x="246" y="1904"/>
                    <a:pt x="246" y="1904"/>
                    <a:pt x="246" y="1904"/>
                  </a:cubicBezTo>
                  <a:cubicBezTo>
                    <a:pt x="245" y="1902"/>
                    <a:pt x="245" y="1902"/>
                    <a:pt x="245" y="1902"/>
                  </a:cubicBezTo>
                  <a:cubicBezTo>
                    <a:pt x="242" y="1892"/>
                    <a:pt x="242" y="1892"/>
                    <a:pt x="242" y="1892"/>
                  </a:cubicBezTo>
                  <a:cubicBezTo>
                    <a:pt x="244" y="1874"/>
                    <a:pt x="244" y="1874"/>
                    <a:pt x="244" y="1874"/>
                  </a:cubicBezTo>
                  <a:cubicBezTo>
                    <a:pt x="244" y="1873"/>
                    <a:pt x="244" y="1873"/>
                    <a:pt x="244" y="1873"/>
                  </a:cubicBezTo>
                  <a:cubicBezTo>
                    <a:pt x="241" y="1858"/>
                    <a:pt x="241" y="1858"/>
                    <a:pt x="241" y="1858"/>
                  </a:cubicBezTo>
                  <a:cubicBezTo>
                    <a:pt x="241" y="1858"/>
                    <a:pt x="241" y="1858"/>
                    <a:pt x="240" y="1858"/>
                  </a:cubicBezTo>
                  <a:cubicBezTo>
                    <a:pt x="240" y="1857"/>
                    <a:pt x="240" y="1857"/>
                    <a:pt x="239" y="1858"/>
                  </a:cubicBezTo>
                  <a:cubicBezTo>
                    <a:pt x="228" y="1867"/>
                    <a:pt x="228" y="1867"/>
                    <a:pt x="228" y="1867"/>
                  </a:cubicBezTo>
                  <a:cubicBezTo>
                    <a:pt x="225" y="1868"/>
                    <a:pt x="225" y="1868"/>
                    <a:pt x="225" y="1868"/>
                  </a:cubicBezTo>
                  <a:cubicBezTo>
                    <a:pt x="217" y="1869"/>
                    <a:pt x="217" y="1869"/>
                    <a:pt x="217" y="1869"/>
                  </a:cubicBezTo>
                  <a:cubicBezTo>
                    <a:pt x="224" y="1853"/>
                    <a:pt x="224" y="1853"/>
                    <a:pt x="224" y="1853"/>
                  </a:cubicBezTo>
                  <a:cubicBezTo>
                    <a:pt x="230" y="1833"/>
                    <a:pt x="230" y="1833"/>
                    <a:pt x="230" y="1833"/>
                  </a:cubicBezTo>
                  <a:cubicBezTo>
                    <a:pt x="237" y="1815"/>
                    <a:pt x="237" y="1815"/>
                    <a:pt x="237" y="1815"/>
                  </a:cubicBezTo>
                  <a:cubicBezTo>
                    <a:pt x="239" y="1809"/>
                    <a:pt x="239" y="1809"/>
                    <a:pt x="239" y="1809"/>
                  </a:cubicBezTo>
                  <a:cubicBezTo>
                    <a:pt x="257" y="1791"/>
                    <a:pt x="257" y="1791"/>
                    <a:pt x="257" y="1791"/>
                  </a:cubicBezTo>
                  <a:cubicBezTo>
                    <a:pt x="272" y="1780"/>
                    <a:pt x="272" y="1780"/>
                    <a:pt x="272" y="1780"/>
                  </a:cubicBezTo>
                  <a:cubicBezTo>
                    <a:pt x="277" y="1776"/>
                    <a:pt x="277" y="1776"/>
                    <a:pt x="277" y="1776"/>
                  </a:cubicBezTo>
                  <a:cubicBezTo>
                    <a:pt x="288" y="1784"/>
                    <a:pt x="288" y="1784"/>
                    <a:pt x="288" y="1784"/>
                  </a:cubicBezTo>
                  <a:cubicBezTo>
                    <a:pt x="309" y="1806"/>
                    <a:pt x="309" y="1806"/>
                    <a:pt x="309" y="1806"/>
                  </a:cubicBezTo>
                  <a:cubicBezTo>
                    <a:pt x="309" y="1806"/>
                    <a:pt x="309" y="1806"/>
                    <a:pt x="309" y="1806"/>
                  </a:cubicBezTo>
                  <a:cubicBezTo>
                    <a:pt x="334" y="1815"/>
                    <a:pt x="334" y="1815"/>
                    <a:pt x="334" y="1815"/>
                  </a:cubicBezTo>
                  <a:cubicBezTo>
                    <a:pt x="350" y="1830"/>
                    <a:pt x="350" y="1830"/>
                    <a:pt x="350" y="1830"/>
                  </a:cubicBezTo>
                  <a:cubicBezTo>
                    <a:pt x="357" y="1840"/>
                    <a:pt x="357" y="1840"/>
                    <a:pt x="357" y="1840"/>
                  </a:cubicBezTo>
                  <a:cubicBezTo>
                    <a:pt x="365" y="1852"/>
                    <a:pt x="365" y="1852"/>
                    <a:pt x="365" y="1852"/>
                  </a:cubicBezTo>
                  <a:cubicBezTo>
                    <a:pt x="374" y="1875"/>
                    <a:pt x="374" y="1875"/>
                    <a:pt x="374" y="1875"/>
                  </a:cubicBezTo>
                  <a:cubicBezTo>
                    <a:pt x="374" y="1875"/>
                    <a:pt x="374" y="1876"/>
                    <a:pt x="375" y="1876"/>
                  </a:cubicBezTo>
                  <a:cubicBezTo>
                    <a:pt x="375" y="1876"/>
                    <a:pt x="376" y="1875"/>
                    <a:pt x="376" y="1875"/>
                  </a:cubicBezTo>
                  <a:cubicBezTo>
                    <a:pt x="379" y="1848"/>
                    <a:pt x="379" y="1848"/>
                    <a:pt x="379" y="1848"/>
                  </a:cubicBezTo>
                  <a:cubicBezTo>
                    <a:pt x="376" y="1823"/>
                    <a:pt x="376" y="1823"/>
                    <a:pt x="376" y="1823"/>
                  </a:cubicBezTo>
                  <a:cubicBezTo>
                    <a:pt x="376" y="1823"/>
                    <a:pt x="376" y="1823"/>
                    <a:pt x="376" y="1823"/>
                  </a:cubicBezTo>
                  <a:cubicBezTo>
                    <a:pt x="367" y="1802"/>
                    <a:pt x="367" y="1802"/>
                    <a:pt x="367" y="1802"/>
                  </a:cubicBezTo>
                  <a:cubicBezTo>
                    <a:pt x="367" y="1802"/>
                    <a:pt x="367" y="1802"/>
                    <a:pt x="367" y="1802"/>
                  </a:cubicBezTo>
                  <a:cubicBezTo>
                    <a:pt x="360" y="1793"/>
                    <a:pt x="360" y="1793"/>
                    <a:pt x="360" y="1793"/>
                  </a:cubicBezTo>
                  <a:cubicBezTo>
                    <a:pt x="359" y="1792"/>
                    <a:pt x="359" y="1792"/>
                    <a:pt x="359" y="1792"/>
                  </a:cubicBezTo>
                  <a:cubicBezTo>
                    <a:pt x="337" y="1789"/>
                    <a:pt x="337" y="1789"/>
                    <a:pt x="337" y="1789"/>
                  </a:cubicBezTo>
                  <a:cubicBezTo>
                    <a:pt x="332" y="1785"/>
                    <a:pt x="332" y="1785"/>
                    <a:pt x="332" y="1785"/>
                  </a:cubicBezTo>
                  <a:cubicBezTo>
                    <a:pt x="315" y="1774"/>
                    <a:pt x="315" y="1774"/>
                    <a:pt x="315" y="1774"/>
                  </a:cubicBezTo>
                  <a:cubicBezTo>
                    <a:pt x="308" y="1771"/>
                    <a:pt x="308" y="1771"/>
                    <a:pt x="308" y="1771"/>
                  </a:cubicBezTo>
                  <a:cubicBezTo>
                    <a:pt x="305" y="1769"/>
                    <a:pt x="305" y="1769"/>
                    <a:pt x="305" y="1769"/>
                  </a:cubicBezTo>
                  <a:cubicBezTo>
                    <a:pt x="318" y="1756"/>
                    <a:pt x="318" y="1756"/>
                    <a:pt x="318" y="1756"/>
                  </a:cubicBezTo>
                  <a:cubicBezTo>
                    <a:pt x="318" y="1755"/>
                    <a:pt x="318" y="1755"/>
                    <a:pt x="318" y="1755"/>
                  </a:cubicBezTo>
                  <a:cubicBezTo>
                    <a:pt x="320" y="1742"/>
                    <a:pt x="320" y="1742"/>
                    <a:pt x="320" y="1742"/>
                  </a:cubicBezTo>
                  <a:cubicBezTo>
                    <a:pt x="321" y="1730"/>
                    <a:pt x="321" y="1730"/>
                    <a:pt x="321" y="1730"/>
                  </a:cubicBezTo>
                  <a:cubicBezTo>
                    <a:pt x="321" y="1730"/>
                    <a:pt x="321" y="1730"/>
                    <a:pt x="321" y="1730"/>
                  </a:cubicBezTo>
                  <a:cubicBezTo>
                    <a:pt x="319" y="1719"/>
                    <a:pt x="319" y="1719"/>
                    <a:pt x="319" y="1719"/>
                  </a:cubicBezTo>
                  <a:cubicBezTo>
                    <a:pt x="343" y="1707"/>
                    <a:pt x="343" y="1707"/>
                    <a:pt x="343" y="1707"/>
                  </a:cubicBezTo>
                  <a:cubicBezTo>
                    <a:pt x="344" y="1706"/>
                    <a:pt x="344" y="1706"/>
                    <a:pt x="344" y="1705"/>
                  </a:cubicBezTo>
                  <a:cubicBezTo>
                    <a:pt x="344" y="1705"/>
                    <a:pt x="343" y="1705"/>
                    <a:pt x="343" y="1705"/>
                  </a:cubicBezTo>
                  <a:cubicBezTo>
                    <a:pt x="331" y="1703"/>
                    <a:pt x="331" y="1703"/>
                    <a:pt x="331" y="1703"/>
                  </a:cubicBezTo>
                  <a:cubicBezTo>
                    <a:pt x="331" y="1703"/>
                    <a:pt x="331" y="1703"/>
                    <a:pt x="331" y="1704"/>
                  </a:cubicBezTo>
                  <a:cubicBezTo>
                    <a:pt x="306" y="1714"/>
                    <a:pt x="306" y="1714"/>
                    <a:pt x="306" y="1714"/>
                  </a:cubicBezTo>
                  <a:cubicBezTo>
                    <a:pt x="284" y="1723"/>
                    <a:pt x="284" y="1723"/>
                    <a:pt x="284" y="1723"/>
                  </a:cubicBezTo>
                  <a:cubicBezTo>
                    <a:pt x="271" y="1722"/>
                    <a:pt x="271" y="1722"/>
                    <a:pt x="271" y="1722"/>
                  </a:cubicBezTo>
                  <a:cubicBezTo>
                    <a:pt x="253" y="1721"/>
                    <a:pt x="253" y="1721"/>
                    <a:pt x="253" y="1721"/>
                  </a:cubicBezTo>
                  <a:cubicBezTo>
                    <a:pt x="249" y="1721"/>
                    <a:pt x="249" y="1721"/>
                    <a:pt x="249" y="1721"/>
                  </a:cubicBezTo>
                  <a:cubicBezTo>
                    <a:pt x="240" y="1721"/>
                    <a:pt x="240" y="1721"/>
                    <a:pt x="240" y="1721"/>
                  </a:cubicBezTo>
                  <a:cubicBezTo>
                    <a:pt x="247" y="1701"/>
                    <a:pt x="247" y="1701"/>
                    <a:pt x="247" y="1701"/>
                  </a:cubicBezTo>
                  <a:cubicBezTo>
                    <a:pt x="272" y="1677"/>
                    <a:pt x="272" y="1677"/>
                    <a:pt x="272" y="1677"/>
                  </a:cubicBezTo>
                  <a:cubicBezTo>
                    <a:pt x="276" y="1673"/>
                    <a:pt x="276" y="1673"/>
                    <a:pt x="276" y="1673"/>
                  </a:cubicBezTo>
                  <a:cubicBezTo>
                    <a:pt x="318" y="1655"/>
                    <a:pt x="318" y="1655"/>
                    <a:pt x="318" y="1655"/>
                  </a:cubicBezTo>
                  <a:cubicBezTo>
                    <a:pt x="325" y="1654"/>
                    <a:pt x="325" y="1654"/>
                    <a:pt x="325" y="1654"/>
                  </a:cubicBezTo>
                  <a:cubicBezTo>
                    <a:pt x="354" y="1648"/>
                    <a:pt x="354" y="1648"/>
                    <a:pt x="354" y="1648"/>
                  </a:cubicBezTo>
                  <a:cubicBezTo>
                    <a:pt x="367" y="1645"/>
                    <a:pt x="367" y="1645"/>
                    <a:pt x="367" y="1645"/>
                  </a:cubicBezTo>
                  <a:cubicBezTo>
                    <a:pt x="367" y="1645"/>
                    <a:pt x="367" y="1645"/>
                    <a:pt x="367" y="1644"/>
                  </a:cubicBezTo>
                  <a:cubicBezTo>
                    <a:pt x="401" y="1624"/>
                    <a:pt x="401" y="1624"/>
                    <a:pt x="401" y="1624"/>
                  </a:cubicBezTo>
                  <a:cubicBezTo>
                    <a:pt x="432" y="1608"/>
                    <a:pt x="432" y="1608"/>
                    <a:pt x="432" y="1608"/>
                  </a:cubicBezTo>
                  <a:cubicBezTo>
                    <a:pt x="466" y="1603"/>
                    <a:pt x="466" y="1603"/>
                    <a:pt x="466" y="1603"/>
                  </a:cubicBezTo>
                  <a:cubicBezTo>
                    <a:pt x="468" y="1603"/>
                    <a:pt x="468" y="1603"/>
                    <a:pt x="468" y="1603"/>
                  </a:cubicBezTo>
                  <a:cubicBezTo>
                    <a:pt x="475" y="1602"/>
                    <a:pt x="475" y="1602"/>
                    <a:pt x="475" y="1602"/>
                  </a:cubicBezTo>
                  <a:cubicBezTo>
                    <a:pt x="485" y="1603"/>
                    <a:pt x="485" y="1603"/>
                    <a:pt x="485" y="1603"/>
                  </a:cubicBezTo>
                  <a:cubicBezTo>
                    <a:pt x="486" y="1613"/>
                    <a:pt x="486" y="1613"/>
                    <a:pt x="486" y="1613"/>
                  </a:cubicBezTo>
                  <a:cubicBezTo>
                    <a:pt x="473" y="1618"/>
                    <a:pt x="473" y="1618"/>
                    <a:pt x="473" y="1618"/>
                  </a:cubicBezTo>
                  <a:cubicBezTo>
                    <a:pt x="472" y="1618"/>
                    <a:pt x="472" y="1618"/>
                    <a:pt x="472" y="1619"/>
                  </a:cubicBezTo>
                  <a:cubicBezTo>
                    <a:pt x="470" y="1628"/>
                    <a:pt x="470" y="1628"/>
                    <a:pt x="470" y="1628"/>
                  </a:cubicBezTo>
                  <a:cubicBezTo>
                    <a:pt x="470" y="1629"/>
                    <a:pt x="470" y="1629"/>
                    <a:pt x="470" y="1629"/>
                  </a:cubicBezTo>
                  <a:cubicBezTo>
                    <a:pt x="470" y="1630"/>
                    <a:pt x="471" y="1630"/>
                    <a:pt x="471" y="1630"/>
                  </a:cubicBezTo>
                  <a:cubicBezTo>
                    <a:pt x="484" y="1630"/>
                    <a:pt x="484" y="1630"/>
                    <a:pt x="484" y="1630"/>
                  </a:cubicBezTo>
                  <a:cubicBezTo>
                    <a:pt x="493" y="1629"/>
                    <a:pt x="493" y="1629"/>
                    <a:pt x="493" y="1629"/>
                  </a:cubicBezTo>
                  <a:cubicBezTo>
                    <a:pt x="491" y="1637"/>
                    <a:pt x="491" y="1637"/>
                    <a:pt x="491" y="1637"/>
                  </a:cubicBezTo>
                  <a:cubicBezTo>
                    <a:pt x="490" y="1640"/>
                    <a:pt x="490" y="1640"/>
                    <a:pt x="490" y="1640"/>
                  </a:cubicBezTo>
                  <a:cubicBezTo>
                    <a:pt x="489" y="1644"/>
                    <a:pt x="489" y="1644"/>
                    <a:pt x="489" y="1644"/>
                  </a:cubicBezTo>
                  <a:cubicBezTo>
                    <a:pt x="474" y="1668"/>
                    <a:pt x="474" y="1668"/>
                    <a:pt x="474" y="1668"/>
                  </a:cubicBezTo>
                  <a:cubicBezTo>
                    <a:pt x="474" y="1668"/>
                    <a:pt x="474" y="1668"/>
                    <a:pt x="474" y="1668"/>
                  </a:cubicBezTo>
                  <a:cubicBezTo>
                    <a:pt x="477" y="1683"/>
                    <a:pt x="477" y="1683"/>
                    <a:pt x="477" y="1683"/>
                  </a:cubicBezTo>
                  <a:cubicBezTo>
                    <a:pt x="478" y="1684"/>
                    <a:pt x="478" y="1684"/>
                    <a:pt x="478" y="1684"/>
                  </a:cubicBezTo>
                  <a:cubicBezTo>
                    <a:pt x="479" y="1684"/>
                    <a:pt x="479" y="1684"/>
                    <a:pt x="479" y="1684"/>
                  </a:cubicBezTo>
                  <a:cubicBezTo>
                    <a:pt x="503" y="1654"/>
                    <a:pt x="503" y="1654"/>
                    <a:pt x="503" y="1654"/>
                  </a:cubicBezTo>
                  <a:cubicBezTo>
                    <a:pt x="520" y="1651"/>
                    <a:pt x="520" y="1651"/>
                    <a:pt x="520" y="1651"/>
                  </a:cubicBezTo>
                  <a:cubicBezTo>
                    <a:pt x="522" y="1651"/>
                    <a:pt x="522" y="1651"/>
                    <a:pt x="522" y="1651"/>
                  </a:cubicBezTo>
                  <a:cubicBezTo>
                    <a:pt x="527" y="1649"/>
                    <a:pt x="527" y="1649"/>
                    <a:pt x="527" y="1649"/>
                  </a:cubicBezTo>
                  <a:cubicBezTo>
                    <a:pt x="543" y="1649"/>
                    <a:pt x="543" y="1649"/>
                    <a:pt x="543" y="1649"/>
                  </a:cubicBezTo>
                  <a:cubicBezTo>
                    <a:pt x="547" y="1655"/>
                    <a:pt x="547" y="1655"/>
                    <a:pt x="547" y="1655"/>
                  </a:cubicBezTo>
                  <a:cubicBezTo>
                    <a:pt x="549" y="1657"/>
                    <a:pt x="549" y="1657"/>
                    <a:pt x="549" y="1657"/>
                  </a:cubicBezTo>
                  <a:cubicBezTo>
                    <a:pt x="551" y="1661"/>
                    <a:pt x="551" y="1661"/>
                    <a:pt x="551" y="1661"/>
                  </a:cubicBezTo>
                  <a:cubicBezTo>
                    <a:pt x="551" y="1661"/>
                    <a:pt x="552" y="1662"/>
                    <a:pt x="552" y="1662"/>
                  </a:cubicBezTo>
                  <a:cubicBezTo>
                    <a:pt x="552" y="1662"/>
                    <a:pt x="553" y="1662"/>
                    <a:pt x="553" y="1662"/>
                  </a:cubicBezTo>
                  <a:cubicBezTo>
                    <a:pt x="557" y="1658"/>
                    <a:pt x="557" y="1658"/>
                    <a:pt x="557" y="1658"/>
                  </a:cubicBezTo>
                  <a:cubicBezTo>
                    <a:pt x="565" y="1651"/>
                    <a:pt x="565" y="1651"/>
                    <a:pt x="565" y="1651"/>
                  </a:cubicBezTo>
                  <a:cubicBezTo>
                    <a:pt x="565" y="1650"/>
                    <a:pt x="565" y="1650"/>
                    <a:pt x="565" y="1649"/>
                  </a:cubicBezTo>
                  <a:cubicBezTo>
                    <a:pt x="555" y="1631"/>
                    <a:pt x="555" y="1631"/>
                    <a:pt x="555" y="1631"/>
                  </a:cubicBezTo>
                  <a:cubicBezTo>
                    <a:pt x="555" y="1631"/>
                    <a:pt x="555" y="1631"/>
                    <a:pt x="554" y="1631"/>
                  </a:cubicBezTo>
                  <a:cubicBezTo>
                    <a:pt x="533" y="1630"/>
                    <a:pt x="533" y="1630"/>
                    <a:pt x="533" y="1630"/>
                  </a:cubicBezTo>
                  <a:cubicBezTo>
                    <a:pt x="517" y="1631"/>
                    <a:pt x="517" y="1631"/>
                    <a:pt x="517" y="1631"/>
                  </a:cubicBezTo>
                  <a:cubicBezTo>
                    <a:pt x="513" y="1615"/>
                    <a:pt x="513" y="1615"/>
                    <a:pt x="513" y="1615"/>
                  </a:cubicBezTo>
                  <a:cubicBezTo>
                    <a:pt x="505" y="1600"/>
                    <a:pt x="505" y="1600"/>
                    <a:pt x="505" y="1600"/>
                  </a:cubicBezTo>
                  <a:cubicBezTo>
                    <a:pt x="517" y="1596"/>
                    <a:pt x="517" y="1596"/>
                    <a:pt x="517" y="1596"/>
                  </a:cubicBezTo>
                  <a:cubicBezTo>
                    <a:pt x="536" y="1592"/>
                    <a:pt x="536" y="1592"/>
                    <a:pt x="536" y="1592"/>
                  </a:cubicBezTo>
                  <a:cubicBezTo>
                    <a:pt x="538" y="1592"/>
                    <a:pt x="538" y="1592"/>
                    <a:pt x="538" y="1592"/>
                  </a:cubicBezTo>
                  <a:cubicBezTo>
                    <a:pt x="550" y="1596"/>
                    <a:pt x="550" y="1596"/>
                    <a:pt x="550" y="1596"/>
                  </a:cubicBezTo>
                  <a:cubicBezTo>
                    <a:pt x="549" y="1614"/>
                    <a:pt x="549" y="1614"/>
                    <a:pt x="549" y="1614"/>
                  </a:cubicBezTo>
                  <a:cubicBezTo>
                    <a:pt x="549" y="1614"/>
                    <a:pt x="549" y="1614"/>
                    <a:pt x="549" y="1614"/>
                  </a:cubicBezTo>
                  <a:cubicBezTo>
                    <a:pt x="550" y="1615"/>
                    <a:pt x="550" y="1615"/>
                    <a:pt x="550" y="1615"/>
                  </a:cubicBezTo>
                  <a:cubicBezTo>
                    <a:pt x="574" y="1608"/>
                    <a:pt x="574" y="1608"/>
                    <a:pt x="574" y="1608"/>
                  </a:cubicBezTo>
                  <a:cubicBezTo>
                    <a:pt x="579" y="1606"/>
                    <a:pt x="579" y="1606"/>
                    <a:pt x="579" y="1606"/>
                  </a:cubicBezTo>
                  <a:cubicBezTo>
                    <a:pt x="580" y="1606"/>
                    <a:pt x="580" y="1606"/>
                    <a:pt x="580" y="1606"/>
                  </a:cubicBezTo>
                  <a:cubicBezTo>
                    <a:pt x="601" y="1595"/>
                    <a:pt x="601" y="1595"/>
                    <a:pt x="601" y="1595"/>
                  </a:cubicBezTo>
                  <a:cubicBezTo>
                    <a:pt x="601" y="1595"/>
                    <a:pt x="601" y="1595"/>
                    <a:pt x="601" y="1595"/>
                  </a:cubicBezTo>
                  <a:cubicBezTo>
                    <a:pt x="609" y="1575"/>
                    <a:pt x="609" y="1575"/>
                    <a:pt x="609" y="1575"/>
                  </a:cubicBezTo>
                  <a:cubicBezTo>
                    <a:pt x="645" y="1554"/>
                    <a:pt x="645" y="1554"/>
                    <a:pt x="645" y="1554"/>
                  </a:cubicBezTo>
                  <a:cubicBezTo>
                    <a:pt x="645" y="1553"/>
                    <a:pt x="645" y="1553"/>
                    <a:pt x="645" y="1553"/>
                  </a:cubicBezTo>
                  <a:cubicBezTo>
                    <a:pt x="652" y="1538"/>
                    <a:pt x="652" y="1538"/>
                    <a:pt x="652" y="1538"/>
                  </a:cubicBezTo>
                  <a:cubicBezTo>
                    <a:pt x="652" y="1538"/>
                    <a:pt x="652" y="1537"/>
                    <a:pt x="651" y="1537"/>
                  </a:cubicBezTo>
                  <a:cubicBezTo>
                    <a:pt x="649" y="1535"/>
                    <a:pt x="649" y="1535"/>
                    <a:pt x="649" y="1535"/>
                  </a:cubicBezTo>
                  <a:cubicBezTo>
                    <a:pt x="645" y="1529"/>
                    <a:pt x="645" y="1529"/>
                    <a:pt x="645" y="1529"/>
                  </a:cubicBezTo>
                  <a:cubicBezTo>
                    <a:pt x="645" y="1528"/>
                    <a:pt x="644" y="1528"/>
                    <a:pt x="644" y="1528"/>
                  </a:cubicBezTo>
                  <a:cubicBezTo>
                    <a:pt x="626" y="1539"/>
                    <a:pt x="626" y="1539"/>
                    <a:pt x="626" y="1539"/>
                  </a:cubicBezTo>
                  <a:cubicBezTo>
                    <a:pt x="594" y="1550"/>
                    <a:pt x="594" y="1550"/>
                    <a:pt x="594" y="1550"/>
                  </a:cubicBezTo>
                  <a:cubicBezTo>
                    <a:pt x="593" y="1550"/>
                    <a:pt x="593" y="1550"/>
                    <a:pt x="593" y="1550"/>
                  </a:cubicBezTo>
                  <a:cubicBezTo>
                    <a:pt x="582" y="1568"/>
                    <a:pt x="582" y="1568"/>
                    <a:pt x="582" y="1568"/>
                  </a:cubicBezTo>
                  <a:cubicBezTo>
                    <a:pt x="559" y="1576"/>
                    <a:pt x="559" y="1576"/>
                    <a:pt x="559" y="1576"/>
                  </a:cubicBezTo>
                  <a:cubicBezTo>
                    <a:pt x="541" y="1569"/>
                    <a:pt x="541" y="1569"/>
                    <a:pt x="541" y="1569"/>
                  </a:cubicBezTo>
                  <a:cubicBezTo>
                    <a:pt x="541" y="1569"/>
                    <a:pt x="540" y="1569"/>
                    <a:pt x="540" y="1569"/>
                  </a:cubicBezTo>
                  <a:cubicBezTo>
                    <a:pt x="537" y="1571"/>
                    <a:pt x="537" y="1571"/>
                    <a:pt x="537" y="1571"/>
                  </a:cubicBezTo>
                  <a:cubicBezTo>
                    <a:pt x="530" y="1574"/>
                    <a:pt x="530" y="1574"/>
                    <a:pt x="530" y="1574"/>
                  </a:cubicBezTo>
                  <a:cubicBezTo>
                    <a:pt x="506" y="1589"/>
                    <a:pt x="506" y="1589"/>
                    <a:pt x="506" y="1589"/>
                  </a:cubicBezTo>
                  <a:cubicBezTo>
                    <a:pt x="495" y="1583"/>
                    <a:pt x="495" y="1583"/>
                    <a:pt x="495" y="1583"/>
                  </a:cubicBezTo>
                  <a:cubicBezTo>
                    <a:pt x="513" y="1561"/>
                    <a:pt x="513" y="1561"/>
                    <a:pt x="513" y="1561"/>
                  </a:cubicBezTo>
                  <a:cubicBezTo>
                    <a:pt x="513" y="1560"/>
                    <a:pt x="513" y="1560"/>
                    <a:pt x="513" y="1560"/>
                  </a:cubicBezTo>
                  <a:cubicBezTo>
                    <a:pt x="512" y="1559"/>
                    <a:pt x="512" y="1559"/>
                    <a:pt x="512" y="1559"/>
                  </a:cubicBezTo>
                  <a:cubicBezTo>
                    <a:pt x="489" y="1559"/>
                    <a:pt x="489" y="1559"/>
                    <a:pt x="489" y="1559"/>
                  </a:cubicBezTo>
                  <a:cubicBezTo>
                    <a:pt x="489" y="1559"/>
                    <a:pt x="489" y="1559"/>
                    <a:pt x="488" y="1559"/>
                  </a:cubicBezTo>
                  <a:cubicBezTo>
                    <a:pt x="466" y="1581"/>
                    <a:pt x="466" y="1581"/>
                    <a:pt x="466" y="1581"/>
                  </a:cubicBezTo>
                  <a:cubicBezTo>
                    <a:pt x="458" y="1583"/>
                    <a:pt x="458" y="1583"/>
                    <a:pt x="458" y="1583"/>
                  </a:cubicBezTo>
                  <a:cubicBezTo>
                    <a:pt x="440" y="1589"/>
                    <a:pt x="440" y="1589"/>
                    <a:pt x="440" y="1589"/>
                  </a:cubicBezTo>
                  <a:cubicBezTo>
                    <a:pt x="425" y="1581"/>
                    <a:pt x="425" y="1581"/>
                    <a:pt x="425" y="1581"/>
                  </a:cubicBezTo>
                  <a:cubicBezTo>
                    <a:pt x="424" y="1580"/>
                    <a:pt x="424" y="1580"/>
                    <a:pt x="423" y="1581"/>
                  </a:cubicBezTo>
                  <a:cubicBezTo>
                    <a:pt x="420" y="1583"/>
                    <a:pt x="420" y="1583"/>
                    <a:pt x="420" y="1583"/>
                  </a:cubicBezTo>
                  <a:cubicBezTo>
                    <a:pt x="403" y="1594"/>
                    <a:pt x="403" y="1594"/>
                    <a:pt x="403" y="1594"/>
                  </a:cubicBezTo>
                  <a:cubicBezTo>
                    <a:pt x="382" y="1614"/>
                    <a:pt x="382" y="1614"/>
                    <a:pt x="382" y="1614"/>
                  </a:cubicBezTo>
                  <a:cubicBezTo>
                    <a:pt x="366" y="1621"/>
                    <a:pt x="366" y="1621"/>
                    <a:pt x="366" y="1621"/>
                  </a:cubicBezTo>
                  <a:cubicBezTo>
                    <a:pt x="351" y="1627"/>
                    <a:pt x="351" y="1627"/>
                    <a:pt x="351" y="1627"/>
                  </a:cubicBezTo>
                  <a:cubicBezTo>
                    <a:pt x="339" y="1624"/>
                    <a:pt x="339" y="1624"/>
                    <a:pt x="339" y="1624"/>
                  </a:cubicBezTo>
                  <a:cubicBezTo>
                    <a:pt x="336" y="1620"/>
                    <a:pt x="336" y="1620"/>
                    <a:pt x="336" y="1620"/>
                  </a:cubicBezTo>
                  <a:cubicBezTo>
                    <a:pt x="336" y="1616"/>
                    <a:pt x="336" y="1616"/>
                    <a:pt x="336" y="1616"/>
                  </a:cubicBezTo>
                  <a:cubicBezTo>
                    <a:pt x="363" y="1595"/>
                    <a:pt x="363" y="1595"/>
                    <a:pt x="363" y="1595"/>
                  </a:cubicBezTo>
                  <a:cubicBezTo>
                    <a:pt x="380" y="1581"/>
                    <a:pt x="380" y="1581"/>
                    <a:pt x="380" y="1581"/>
                  </a:cubicBezTo>
                  <a:cubicBezTo>
                    <a:pt x="394" y="1573"/>
                    <a:pt x="394" y="1573"/>
                    <a:pt x="394" y="1573"/>
                  </a:cubicBezTo>
                  <a:cubicBezTo>
                    <a:pt x="415" y="1564"/>
                    <a:pt x="415" y="1564"/>
                    <a:pt x="415" y="1564"/>
                  </a:cubicBezTo>
                  <a:cubicBezTo>
                    <a:pt x="417" y="1563"/>
                    <a:pt x="417" y="1563"/>
                    <a:pt x="417" y="1563"/>
                  </a:cubicBezTo>
                  <a:cubicBezTo>
                    <a:pt x="431" y="1557"/>
                    <a:pt x="431" y="1557"/>
                    <a:pt x="431" y="1557"/>
                  </a:cubicBezTo>
                  <a:cubicBezTo>
                    <a:pt x="468" y="1554"/>
                    <a:pt x="468" y="1554"/>
                    <a:pt x="468" y="1554"/>
                  </a:cubicBezTo>
                  <a:cubicBezTo>
                    <a:pt x="488" y="1554"/>
                    <a:pt x="488" y="1554"/>
                    <a:pt x="488" y="1554"/>
                  </a:cubicBezTo>
                  <a:cubicBezTo>
                    <a:pt x="489" y="1554"/>
                    <a:pt x="489" y="1553"/>
                    <a:pt x="489" y="1553"/>
                  </a:cubicBezTo>
                  <a:cubicBezTo>
                    <a:pt x="492" y="1544"/>
                    <a:pt x="492" y="1544"/>
                    <a:pt x="492" y="1544"/>
                  </a:cubicBezTo>
                  <a:cubicBezTo>
                    <a:pt x="492" y="1544"/>
                    <a:pt x="492" y="1544"/>
                    <a:pt x="492" y="1544"/>
                  </a:cubicBezTo>
                  <a:cubicBezTo>
                    <a:pt x="492" y="1543"/>
                    <a:pt x="492" y="1543"/>
                    <a:pt x="492" y="1543"/>
                  </a:cubicBezTo>
                  <a:cubicBezTo>
                    <a:pt x="467" y="1536"/>
                    <a:pt x="467" y="1536"/>
                    <a:pt x="467" y="1536"/>
                  </a:cubicBezTo>
                  <a:cubicBezTo>
                    <a:pt x="469" y="1527"/>
                    <a:pt x="469" y="1527"/>
                    <a:pt x="469" y="1527"/>
                  </a:cubicBezTo>
                  <a:cubicBezTo>
                    <a:pt x="469" y="1527"/>
                    <a:pt x="469" y="1526"/>
                    <a:pt x="468" y="1526"/>
                  </a:cubicBezTo>
                  <a:cubicBezTo>
                    <a:pt x="459" y="1519"/>
                    <a:pt x="459" y="1519"/>
                    <a:pt x="459" y="1519"/>
                  </a:cubicBezTo>
                  <a:cubicBezTo>
                    <a:pt x="459" y="1518"/>
                    <a:pt x="458" y="1518"/>
                    <a:pt x="458" y="1519"/>
                  </a:cubicBezTo>
                  <a:cubicBezTo>
                    <a:pt x="442" y="1526"/>
                    <a:pt x="442" y="1526"/>
                    <a:pt x="442" y="1526"/>
                  </a:cubicBezTo>
                  <a:cubicBezTo>
                    <a:pt x="432" y="1532"/>
                    <a:pt x="432" y="1532"/>
                    <a:pt x="432" y="1532"/>
                  </a:cubicBezTo>
                  <a:cubicBezTo>
                    <a:pt x="400" y="1541"/>
                    <a:pt x="400" y="1541"/>
                    <a:pt x="400" y="1541"/>
                  </a:cubicBezTo>
                  <a:cubicBezTo>
                    <a:pt x="391" y="1544"/>
                    <a:pt x="391" y="1544"/>
                    <a:pt x="391" y="1544"/>
                  </a:cubicBezTo>
                  <a:cubicBezTo>
                    <a:pt x="389" y="1544"/>
                    <a:pt x="389" y="1544"/>
                    <a:pt x="389" y="1544"/>
                  </a:cubicBezTo>
                  <a:cubicBezTo>
                    <a:pt x="379" y="1547"/>
                    <a:pt x="379" y="1547"/>
                    <a:pt x="379" y="1547"/>
                  </a:cubicBezTo>
                  <a:cubicBezTo>
                    <a:pt x="378" y="1535"/>
                    <a:pt x="378" y="1535"/>
                    <a:pt x="378" y="1535"/>
                  </a:cubicBezTo>
                  <a:cubicBezTo>
                    <a:pt x="377" y="1531"/>
                    <a:pt x="377" y="1531"/>
                    <a:pt x="377" y="1531"/>
                  </a:cubicBezTo>
                  <a:cubicBezTo>
                    <a:pt x="377" y="1531"/>
                    <a:pt x="377" y="1530"/>
                    <a:pt x="376" y="1530"/>
                  </a:cubicBezTo>
                  <a:cubicBezTo>
                    <a:pt x="376" y="1530"/>
                    <a:pt x="376" y="1530"/>
                    <a:pt x="376" y="1530"/>
                  </a:cubicBezTo>
                  <a:cubicBezTo>
                    <a:pt x="376" y="1530"/>
                    <a:pt x="376" y="1530"/>
                    <a:pt x="376" y="1530"/>
                  </a:cubicBezTo>
                  <a:cubicBezTo>
                    <a:pt x="359" y="1535"/>
                    <a:pt x="359" y="1535"/>
                    <a:pt x="359" y="1535"/>
                  </a:cubicBezTo>
                  <a:cubicBezTo>
                    <a:pt x="337" y="1524"/>
                    <a:pt x="337" y="1524"/>
                    <a:pt x="337" y="1524"/>
                  </a:cubicBezTo>
                  <a:cubicBezTo>
                    <a:pt x="341" y="1508"/>
                    <a:pt x="341" y="1508"/>
                    <a:pt x="341" y="1508"/>
                  </a:cubicBezTo>
                  <a:cubicBezTo>
                    <a:pt x="379" y="1489"/>
                    <a:pt x="379" y="1489"/>
                    <a:pt x="379" y="1489"/>
                  </a:cubicBezTo>
                  <a:cubicBezTo>
                    <a:pt x="379" y="1489"/>
                    <a:pt x="379" y="1489"/>
                    <a:pt x="379" y="1489"/>
                  </a:cubicBezTo>
                  <a:cubicBezTo>
                    <a:pt x="384" y="1471"/>
                    <a:pt x="384" y="1471"/>
                    <a:pt x="384" y="1471"/>
                  </a:cubicBezTo>
                  <a:cubicBezTo>
                    <a:pt x="384" y="1470"/>
                    <a:pt x="384" y="1470"/>
                    <a:pt x="384" y="1470"/>
                  </a:cubicBezTo>
                  <a:cubicBezTo>
                    <a:pt x="383" y="1468"/>
                    <a:pt x="383" y="1468"/>
                    <a:pt x="383" y="1468"/>
                  </a:cubicBezTo>
                  <a:cubicBezTo>
                    <a:pt x="379" y="1455"/>
                    <a:pt x="379" y="1455"/>
                    <a:pt x="379" y="1455"/>
                  </a:cubicBezTo>
                  <a:cubicBezTo>
                    <a:pt x="379" y="1455"/>
                    <a:pt x="379" y="1455"/>
                    <a:pt x="379" y="1454"/>
                  </a:cubicBezTo>
                  <a:cubicBezTo>
                    <a:pt x="376" y="1452"/>
                    <a:pt x="376" y="1452"/>
                    <a:pt x="376" y="1452"/>
                  </a:cubicBezTo>
                  <a:cubicBezTo>
                    <a:pt x="364" y="1440"/>
                    <a:pt x="364" y="1440"/>
                    <a:pt x="364" y="1440"/>
                  </a:cubicBezTo>
                  <a:cubicBezTo>
                    <a:pt x="382" y="1439"/>
                    <a:pt x="382" y="1439"/>
                    <a:pt x="382" y="1439"/>
                  </a:cubicBezTo>
                  <a:cubicBezTo>
                    <a:pt x="383" y="1439"/>
                    <a:pt x="383" y="1439"/>
                    <a:pt x="383" y="1439"/>
                  </a:cubicBezTo>
                  <a:cubicBezTo>
                    <a:pt x="383" y="1438"/>
                    <a:pt x="383" y="1438"/>
                    <a:pt x="383" y="1437"/>
                  </a:cubicBezTo>
                  <a:cubicBezTo>
                    <a:pt x="365" y="1418"/>
                    <a:pt x="365" y="1418"/>
                    <a:pt x="365" y="1418"/>
                  </a:cubicBezTo>
                  <a:cubicBezTo>
                    <a:pt x="365" y="1418"/>
                    <a:pt x="365" y="1418"/>
                    <a:pt x="365" y="1418"/>
                  </a:cubicBezTo>
                  <a:cubicBezTo>
                    <a:pt x="350" y="1410"/>
                    <a:pt x="350" y="1410"/>
                    <a:pt x="350" y="1410"/>
                  </a:cubicBezTo>
                  <a:cubicBezTo>
                    <a:pt x="349" y="1409"/>
                    <a:pt x="349" y="1409"/>
                    <a:pt x="349" y="1409"/>
                  </a:cubicBezTo>
                  <a:cubicBezTo>
                    <a:pt x="335" y="1398"/>
                    <a:pt x="335" y="1398"/>
                    <a:pt x="335" y="1398"/>
                  </a:cubicBezTo>
                  <a:cubicBezTo>
                    <a:pt x="342" y="1394"/>
                    <a:pt x="342" y="1394"/>
                    <a:pt x="342" y="1394"/>
                  </a:cubicBezTo>
                  <a:cubicBezTo>
                    <a:pt x="346" y="1393"/>
                    <a:pt x="346" y="1393"/>
                    <a:pt x="346" y="1393"/>
                  </a:cubicBezTo>
                  <a:cubicBezTo>
                    <a:pt x="369" y="1385"/>
                    <a:pt x="369" y="1385"/>
                    <a:pt x="369" y="1385"/>
                  </a:cubicBezTo>
                  <a:cubicBezTo>
                    <a:pt x="380" y="1396"/>
                    <a:pt x="380" y="1396"/>
                    <a:pt x="380" y="1396"/>
                  </a:cubicBezTo>
                  <a:cubicBezTo>
                    <a:pt x="387" y="1404"/>
                    <a:pt x="387" y="1404"/>
                    <a:pt x="387" y="1404"/>
                  </a:cubicBezTo>
                  <a:cubicBezTo>
                    <a:pt x="390" y="1407"/>
                    <a:pt x="390" y="1407"/>
                    <a:pt x="390" y="1407"/>
                  </a:cubicBezTo>
                  <a:cubicBezTo>
                    <a:pt x="397" y="1420"/>
                    <a:pt x="397" y="1420"/>
                    <a:pt x="397" y="1420"/>
                  </a:cubicBezTo>
                  <a:cubicBezTo>
                    <a:pt x="404" y="1430"/>
                    <a:pt x="404" y="1430"/>
                    <a:pt x="404" y="1430"/>
                  </a:cubicBezTo>
                  <a:cubicBezTo>
                    <a:pt x="396" y="1449"/>
                    <a:pt x="396" y="1449"/>
                    <a:pt x="396" y="1449"/>
                  </a:cubicBezTo>
                  <a:cubicBezTo>
                    <a:pt x="396" y="1449"/>
                    <a:pt x="396" y="1449"/>
                    <a:pt x="396" y="1450"/>
                  </a:cubicBezTo>
                  <a:cubicBezTo>
                    <a:pt x="397" y="1450"/>
                    <a:pt x="397" y="1450"/>
                    <a:pt x="397" y="1450"/>
                  </a:cubicBezTo>
                  <a:cubicBezTo>
                    <a:pt x="419" y="1451"/>
                    <a:pt x="419" y="1451"/>
                    <a:pt x="419" y="1451"/>
                  </a:cubicBezTo>
                  <a:cubicBezTo>
                    <a:pt x="419" y="1451"/>
                    <a:pt x="419" y="1451"/>
                    <a:pt x="419" y="1451"/>
                  </a:cubicBezTo>
                  <a:cubicBezTo>
                    <a:pt x="453" y="1440"/>
                    <a:pt x="453" y="1440"/>
                    <a:pt x="453" y="1440"/>
                  </a:cubicBezTo>
                  <a:cubicBezTo>
                    <a:pt x="454" y="1440"/>
                    <a:pt x="454" y="1440"/>
                    <a:pt x="454" y="1439"/>
                  </a:cubicBezTo>
                  <a:cubicBezTo>
                    <a:pt x="454" y="1439"/>
                    <a:pt x="454" y="1439"/>
                    <a:pt x="453" y="1438"/>
                  </a:cubicBezTo>
                  <a:cubicBezTo>
                    <a:pt x="447" y="1435"/>
                    <a:pt x="447" y="1435"/>
                    <a:pt x="447" y="1435"/>
                  </a:cubicBezTo>
                  <a:cubicBezTo>
                    <a:pt x="430" y="1429"/>
                    <a:pt x="430" y="1429"/>
                    <a:pt x="430" y="1429"/>
                  </a:cubicBezTo>
                  <a:cubicBezTo>
                    <a:pt x="420" y="1425"/>
                    <a:pt x="420" y="1425"/>
                    <a:pt x="420" y="1425"/>
                  </a:cubicBezTo>
                  <a:cubicBezTo>
                    <a:pt x="422" y="1409"/>
                    <a:pt x="422" y="1409"/>
                    <a:pt x="422" y="1409"/>
                  </a:cubicBezTo>
                  <a:cubicBezTo>
                    <a:pt x="422" y="1408"/>
                    <a:pt x="422" y="1408"/>
                    <a:pt x="422" y="1408"/>
                  </a:cubicBezTo>
                  <a:cubicBezTo>
                    <a:pt x="422" y="1408"/>
                    <a:pt x="422" y="1408"/>
                    <a:pt x="422" y="1408"/>
                  </a:cubicBezTo>
                  <a:cubicBezTo>
                    <a:pt x="414" y="1396"/>
                    <a:pt x="414" y="1396"/>
                    <a:pt x="414" y="1396"/>
                  </a:cubicBezTo>
                  <a:cubicBezTo>
                    <a:pt x="446" y="1393"/>
                    <a:pt x="446" y="1393"/>
                    <a:pt x="446" y="1393"/>
                  </a:cubicBezTo>
                  <a:cubicBezTo>
                    <a:pt x="469" y="1389"/>
                    <a:pt x="469" y="1389"/>
                    <a:pt x="469" y="1389"/>
                  </a:cubicBezTo>
                  <a:cubicBezTo>
                    <a:pt x="472" y="1388"/>
                    <a:pt x="472" y="1388"/>
                    <a:pt x="472" y="1388"/>
                  </a:cubicBezTo>
                  <a:cubicBezTo>
                    <a:pt x="514" y="1406"/>
                    <a:pt x="514" y="1406"/>
                    <a:pt x="514" y="1406"/>
                  </a:cubicBezTo>
                  <a:cubicBezTo>
                    <a:pt x="515" y="1407"/>
                    <a:pt x="515" y="1407"/>
                    <a:pt x="515" y="1407"/>
                  </a:cubicBezTo>
                  <a:cubicBezTo>
                    <a:pt x="516" y="1407"/>
                    <a:pt x="516" y="1407"/>
                    <a:pt x="516" y="1407"/>
                  </a:cubicBezTo>
                  <a:cubicBezTo>
                    <a:pt x="517" y="1407"/>
                    <a:pt x="517" y="1407"/>
                    <a:pt x="517" y="1406"/>
                  </a:cubicBezTo>
                  <a:cubicBezTo>
                    <a:pt x="517" y="1390"/>
                    <a:pt x="517" y="1390"/>
                    <a:pt x="517" y="1390"/>
                  </a:cubicBezTo>
                  <a:cubicBezTo>
                    <a:pt x="517" y="1390"/>
                    <a:pt x="517" y="1389"/>
                    <a:pt x="516" y="1389"/>
                  </a:cubicBezTo>
                  <a:cubicBezTo>
                    <a:pt x="497" y="1380"/>
                    <a:pt x="497" y="1380"/>
                    <a:pt x="497" y="1380"/>
                  </a:cubicBezTo>
                  <a:cubicBezTo>
                    <a:pt x="490" y="1375"/>
                    <a:pt x="490" y="1375"/>
                    <a:pt x="490" y="1375"/>
                  </a:cubicBezTo>
                  <a:cubicBezTo>
                    <a:pt x="478" y="1372"/>
                    <a:pt x="478" y="1372"/>
                    <a:pt x="478" y="1372"/>
                  </a:cubicBezTo>
                  <a:cubicBezTo>
                    <a:pt x="499" y="1357"/>
                    <a:pt x="499" y="1357"/>
                    <a:pt x="499" y="1357"/>
                  </a:cubicBezTo>
                  <a:cubicBezTo>
                    <a:pt x="501" y="1356"/>
                    <a:pt x="501" y="1356"/>
                    <a:pt x="501" y="1356"/>
                  </a:cubicBezTo>
                  <a:cubicBezTo>
                    <a:pt x="521" y="1351"/>
                    <a:pt x="521" y="1351"/>
                    <a:pt x="521" y="1351"/>
                  </a:cubicBezTo>
                  <a:cubicBezTo>
                    <a:pt x="544" y="1354"/>
                    <a:pt x="544" y="1354"/>
                    <a:pt x="544" y="1354"/>
                  </a:cubicBezTo>
                  <a:cubicBezTo>
                    <a:pt x="544" y="1354"/>
                    <a:pt x="544" y="1354"/>
                    <a:pt x="545" y="1353"/>
                  </a:cubicBezTo>
                  <a:cubicBezTo>
                    <a:pt x="545" y="1353"/>
                    <a:pt x="545" y="1353"/>
                    <a:pt x="545" y="1352"/>
                  </a:cubicBezTo>
                  <a:cubicBezTo>
                    <a:pt x="539" y="1343"/>
                    <a:pt x="539" y="1343"/>
                    <a:pt x="539" y="1343"/>
                  </a:cubicBezTo>
                  <a:cubicBezTo>
                    <a:pt x="539" y="1342"/>
                    <a:pt x="539" y="1342"/>
                    <a:pt x="539" y="1342"/>
                  </a:cubicBezTo>
                  <a:cubicBezTo>
                    <a:pt x="518" y="1335"/>
                    <a:pt x="518" y="1335"/>
                    <a:pt x="518" y="1335"/>
                  </a:cubicBezTo>
                  <a:cubicBezTo>
                    <a:pt x="518" y="1335"/>
                    <a:pt x="518" y="1334"/>
                    <a:pt x="518" y="1335"/>
                  </a:cubicBezTo>
                  <a:cubicBezTo>
                    <a:pt x="502" y="1337"/>
                    <a:pt x="502" y="1337"/>
                    <a:pt x="502" y="1337"/>
                  </a:cubicBezTo>
                  <a:cubicBezTo>
                    <a:pt x="494" y="1339"/>
                    <a:pt x="494" y="1339"/>
                    <a:pt x="494" y="1339"/>
                  </a:cubicBezTo>
                  <a:cubicBezTo>
                    <a:pt x="494" y="1339"/>
                    <a:pt x="494" y="1339"/>
                    <a:pt x="494" y="1339"/>
                  </a:cubicBezTo>
                  <a:cubicBezTo>
                    <a:pt x="464" y="1371"/>
                    <a:pt x="464" y="1371"/>
                    <a:pt x="464" y="1371"/>
                  </a:cubicBezTo>
                  <a:cubicBezTo>
                    <a:pt x="424" y="1372"/>
                    <a:pt x="424" y="1372"/>
                    <a:pt x="424" y="1372"/>
                  </a:cubicBezTo>
                  <a:cubicBezTo>
                    <a:pt x="401" y="1374"/>
                    <a:pt x="401" y="1374"/>
                    <a:pt x="401" y="1374"/>
                  </a:cubicBezTo>
                  <a:cubicBezTo>
                    <a:pt x="412" y="1344"/>
                    <a:pt x="412" y="1344"/>
                    <a:pt x="412" y="1344"/>
                  </a:cubicBezTo>
                  <a:cubicBezTo>
                    <a:pt x="412" y="1344"/>
                    <a:pt x="412" y="1344"/>
                    <a:pt x="412" y="1344"/>
                  </a:cubicBezTo>
                  <a:cubicBezTo>
                    <a:pt x="412" y="1344"/>
                    <a:pt x="412" y="1344"/>
                    <a:pt x="412" y="1344"/>
                  </a:cubicBezTo>
                  <a:cubicBezTo>
                    <a:pt x="426" y="1337"/>
                    <a:pt x="426" y="1337"/>
                    <a:pt x="426" y="1337"/>
                  </a:cubicBezTo>
                  <a:cubicBezTo>
                    <a:pt x="444" y="1328"/>
                    <a:pt x="444" y="1328"/>
                    <a:pt x="444" y="1328"/>
                  </a:cubicBezTo>
                  <a:cubicBezTo>
                    <a:pt x="444" y="1328"/>
                    <a:pt x="444" y="1328"/>
                    <a:pt x="444" y="1327"/>
                  </a:cubicBezTo>
                  <a:cubicBezTo>
                    <a:pt x="444" y="1327"/>
                    <a:pt x="444" y="1326"/>
                    <a:pt x="444" y="1326"/>
                  </a:cubicBezTo>
                  <a:cubicBezTo>
                    <a:pt x="434" y="1318"/>
                    <a:pt x="434" y="1318"/>
                    <a:pt x="434" y="1318"/>
                  </a:cubicBezTo>
                  <a:cubicBezTo>
                    <a:pt x="434" y="1318"/>
                    <a:pt x="434" y="1317"/>
                    <a:pt x="434" y="1317"/>
                  </a:cubicBezTo>
                  <a:cubicBezTo>
                    <a:pt x="403" y="1315"/>
                    <a:pt x="403" y="1315"/>
                    <a:pt x="403" y="1315"/>
                  </a:cubicBezTo>
                  <a:cubicBezTo>
                    <a:pt x="392" y="1302"/>
                    <a:pt x="392" y="1302"/>
                    <a:pt x="392" y="1302"/>
                  </a:cubicBezTo>
                  <a:cubicBezTo>
                    <a:pt x="420" y="1297"/>
                    <a:pt x="420" y="1297"/>
                    <a:pt x="420" y="1297"/>
                  </a:cubicBezTo>
                  <a:cubicBezTo>
                    <a:pt x="450" y="1303"/>
                    <a:pt x="450" y="1303"/>
                    <a:pt x="450" y="1303"/>
                  </a:cubicBezTo>
                  <a:cubicBezTo>
                    <a:pt x="463" y="1307"/>
                    <a:pt x="463" y="1307"/>
                    <a:pt x="463" y="1307"/>
                  </a:cubicBezTo>
                  <a:cubicBezTo>
                    <a:pt x="492" y="1316"/>
                    <a:pt x="492" y="1316"/>
                    <a:pt x="492" y="1316"/>
                  </a:cubicBezTo>
                  <a:cubicBezTo>
                    <a:pt x="492" y="1316"/>
                    <a:pt x="493" y="1316"/>
                    <a:pt x="493" y="1316"/>
                  </a:cubicBezTo>
                  <a:cubicBezTo>
                    <a:pt x="493" y="1316"/>
                    <a:pt x="494" y="1316"/>
                    <a:pt x="493" y="1315"/>
                  </a:cubicBezTo>
                  <a:cubicBezTo>
                    <a:pt x="492" y="1302"/>
                    <a:pt x="492" y="1302"/>
                    <a:pt x="492" y="1302"/>
                  </a:cubicBezTo>
                  <a:cubicBezTo>
                    <a:pt x="492" y="1302"/>
                    <a:pt x="492" y="1302"/>
                    <a:pt x="492" y="1301"/>
                  </a:cubicBezTo>
                  <a:cubicBezTo>
                    <a:pt x="480" y="1297"/>
                    <a:pt x="480" y="1297"/>
                    <a:pt x="480" y="1297"/>
                  </a:cubicBezTo>
                  <a:cubicBezTo>
                    <a:pt x="469" y="1294"/>
                    <a:pt x="469" y="1294"/>
                    <a:pt x="469" y="1294"/>
                  </a:cubicBezTo>
                  <a:cubicBezTo>
                    <a:pt x="429" y="1280"/>
                    <a:pt x="429" y="1280"/>
                    <a:pt x="429" y="1280"/>
                  </a:cubicBezTo>
                  <a:cubicBezTo>
                    <a:pt x="425" y="1274"/>
                    <a:pt x="425" y="1274"/>
                    <a:pt x="425" y="1274"/>
                  </a:cubicBezTo>
                  <a:cubicBezTo>
                    <a:pt x="422" y="1270"/>
                    <a:pt x="422" y="1270"/>
                    <a:pt x="422" y="1270"/>
                  </a:cubicBezTo>
                  <a:cubicBezTo>
                    <a:pt x="418" y="1264"/>
                    <a:pt x="418" y="1264"/>
                    <a:pt x="418" y="1264"/>
                  </a:cubicBezTo>
                  <a:cubicBezTo>
                    <a:pt x="418" y="1264"/>
                    <a:pt x="418" y="1264"/>
                    <a:pt x="418" y="1264"/>
                  </a:cubicBezTo>
                  <a:cubicBezTo>
                    <a:pt x="412" y="1260"/>
                    <a:pt x="412" y="1260"/>
                    <a:pt x="412" y="1260"/>
                  </a:cubicBezTo>
                  <a:cubicBezTo>
                    <a:pt x="422" y="1261"/>
                    <a:pt x="422" y="1261"/>
                    <a:pt x="422" y="1261"/>
                  </a:cubicBezTo>
                  <a:cubicBezTo>
                    <a:pt x="444" y="1263"/>
                    <a:pt x="444" y="1263"/>
                    <a:pt x="444" y="1263"/>
                  </a:cubicBezTo>
                  <a:cubicBezTo>
                    <a:pt x="447" y="1263"/>
                    <a:pt x="447" y="1263"/>
                    <a:pt x="447" y="1263"/>
                  </a:cubicBezTo>
                  <a:cubicBezTo>
                    <a:pt x="449" y="1263"/>
                    <a:pt x="449" y="1263"/>
                    <a:pt x="449" y="1263"/>
                  </a:cubicBezTo>
                  <a:cubicBezTo>
                    <a:pt x="471" y="1269"/>
                    <a:pt x="471" y="1269"/>
                    <a:pt x="471" y="1269"/>
                  </a:cubicBezTo>
                  <a:cubicBezTo>
                    <a:pt x="474" y="1270"/>
                    <a:pt x="474" y="1270"/>
                    <a:pt x="474" y="1270"/>
                  </a:cubicBezTo>
                  <a:cubicBezTo>
                    <a:pt x="476" y="1271"/>
                    <a:pt x="476" y="1271"/>
                    <a:pt x="476" y="1271"/>
                  </a:cubicBezTo>
                  <a:cubicBezTo>
                    <a:pt x="479" y="1273"/>
                    <a:pt x="479" y="1273"/>
                    <a:pt x="479" y="1273"/>
                  </a:cubicBezTo>
                  <a:cubicBezTo>
                    <a:pt x="491" y="1279"/>
                    <a:pt x="491" y="1279"/>
                    <a:pt x="491" y="1279"/>
                  </a:cubicBezTo>
                  <a:cubicBezTo>
                    <a:pt x="521" y="1284"/>
                    <a:pt x="521" y="1284"/>
                    <a:pt x="521" y="1284"/>
                  </a:cubicBezTo>
                  <a:cubicBezTo>
                    <a:pt x="521" y="1284"/>
                    <a:pt x="522" y="1284"/>
                    <a:pt x="522" y="1284"/>
                  </a:cubicBezTo>
                  <a:cubicBezTo>
                    <a:pt x="540" y="1277"/>
                    <a:pt x="540" y="1277"/>
                    <a:pt x="540" y="1277"/>
                  </a:cubicBezTo>
                  <a:cubicBezTo>
                    <a:pt x="549" y="1275"/>
                    <a:pt x="549" y="1275"/>
                    <a:pt x="549" y="1275"/>
                  </a:cubicBezTo>
                  <a:cubicBezTo>
                    <a:pt x="551" y="1275"/>
                    <a:pt x="551" y="1275"/>
                    <a:pt x="551" y="1275"/>
                  </a:cubicBezTo>
                  <a:cubicBezTo>
                    <a:pt x="565" y="1272"/>
                    <a:pt x="565" y="1272"/>
                    <a:pt x="565" y="1272"/>
                  </a:cubicBezTo>
                  <a:cubicBezTo>
                    <a:pt x="570" y="1271"/>
                    <a:pt x="570" y="1271"/>
                    <a:pt x="570" y="1271"/>
                  </a:cubicBezTo>
                  <a:cubicBezTo>
                    <a:pt x="582" y="1266"/>
                    <a:pt x="582" y="1266"/>
                    <a:pt x="582" y="1266"/>
                  </a:cubicBezTo>
                  <a:cubicBezTo>
                    <a:pt x="582" y="1266"/>
                    <a:pt x="582" y="1266"/>
                    <a:pt x="582" y="1265"/>
                  </a:cubicBezTo>
                  <a:cubicBezTo>
                    <a:pt x="582" y="1265"/>
                    <a:pt x="582" y="1264"/>
                    <a:pt x="582" y="1264"/>
                  </a:cubicBezTo>
                  <a:cubicBezTo>
                    <a:pt x="572" y="1256"/>
                    <a:pt x="572" y="1256"/>
                    <a:pt x="572" y="1256"/>
                  </a:cubicBezTo>
                  <a:cubicBezTo>
                    <a:pt x="572" y="1255"/>
                    <a:pt x="572" y="1255"/>
                    <a:pt x="572" y="1255"/>
                  </a:cubicBezTo>
                  <a:cubicBezTo>
                    <a:pt x="568" y="1255"/>
                    <a:pt x="568" y="1255"/>
                    <a:pt x="568" y="1255"/>
                  </a:cubicBezTo>
                  <a:cubicBezTo>
                    <a:pt x="534" y="1260"/>
                    <a:pt x="534" y="1260"/>
                    <a:pt x="534" y="1260"/>
                  </a:cubicBezTo>
                  <a:cubicBezTo>
                    <a:pt x="534" y="1260"/>
                    <a:pt x="534" y="1260"/>
                    <a:pt x="534" y="1260"/>
                  </a:cubicBezTo>
                  <a:cubicBezTo>
                    <a:pt x="520" y="1269"/>
                    <a:pt x="520" y="1269"/>
                    <a:pt x="520" y="1269"/>
                  </a:cubicBezTo>
                  <a:cubicBezTo>
                    <a:pt x="511" y="1269"/>
                    <a:pt x="511" y="1269"/>
                    <a:pt x="511" y="1269"/>
                  </a:cubicBezTo>
                  <a:cubicBezTo>
                    <a:pt x="503" y="1268"/>
                    <a:pt x="503" y="1268"/>
                    <a:pt x="503" y="1268"/>
                  </a:cubicBezTo>
                  <a:cubicBezTo>
                    <a:pt x="498" y="1259"/>
                    <a:pt x="498" y="1259"/>
                    <a:pt x="498" y="1259"/>
                  </a:cubicBezTo>
                  <a:cubicBezTo>
                    <a:pt x="498" y="1248"/>
                    <a:pt x="498" y="1248"/>
                    <a:pt x="498" y="1248"/>
                  </a:cubicBezTo>
                  <a:cubicBezTo>
                    <a:pt x="521" y="1246"/>
                    <a:pt x="521" y="1246"/>
                    <a:pt x="521" y="1246"/>
                  </a:cubicBezTo>
                  <a:cubicBezTo>
                    <a:pt x="541" y="1244"/>
                    <a:pt x="541" y="1244"/>
                    <a:pt x="541" y="1244"/>
                  </a:cubicBezTo>
                  <a:cubicBezTo>
                    <a:pt x="541" y="1244"/>
                    <a:pt x="541" y="1243"/>
                    <a:pt x="542" y="1243"/>
                  </a:cubicBezTo>
                  <a:cubicBezTo>
                    <a:pt x="542" y="1242"/>
                    <a:pt x="542" y="1242"/>
                    <a:pt x="541" y="1242"/>
                  </a:cubicBezTo>
                  <a:cubicBezTo>
                    <a:pt x="533" y="1233"/>
                    <a:pt x="533" y="1233"/>
                    <a:pt x="533" y="1233"/>
                  </a:cubicBezTo>
                  <a:cubicBezTo>
                    <a:pt x="533" y="1233"/>
                    <a:pt x="532" y="1233"/>
                    <a:pt x="532" y="1233"/>
                  </a:cubicBezTo>
                  <a:cubicBezTo>
                    <a:pt x="507" y="1230"/>
                    <a:pt x="507" y="1230"/>
                    <a:pt x="507" y="1230"/>
                  </a:cubicBezTo>
                  <a:cubicBezTo>
                    <a:pt x="492" y="1225"/>
                    <a:pt x="492" y="1225"/>
                    <a:pt x="492" y="1225"/>
                  </a:cubicBezTo>
                  <a:cubicBezTo>
                    <a:pt x="485" y="1213"/>
                    <a:pt x="485" y="1213"/>
                    <a:pt x="485" y="1213"/>
                  </a:cubicBezTo>
                  <a:cubicBezTo>
                    <a:pt x="515" y="1209"/>
                    <a:pt x="515" y="1209"/>
                    <a:pt x="515" y="1209"/>
                  </a:cubicBezTo>
                  <a:cubicBezTo>
                    <a:pt x="516" y="1209"/>
                    <a:pt x="516" y="1209"/>
                    <a:pt x="516" y="1209"/>
                  </a:cubicBezTo>
                  <a:cubicBezTo>
                    <a:pt x="574" y="1220"/>
                    <a:pt x="574" y="1220"/>
                    <a:pt x="574" y="1220"/>
                  </a:cubicBezTo>
                  <a:cubicBezTo>
                    <a:pt x="599" y="1224"/>
                    <a:pt x="599" y="1224"/>
                    <a:pt x="599" y="1224"/>
                  </a:cubicBezTo>
                  <a:cubicBezTo>
                    <a:pt x="599" y="1224"/>
                    <a:pt x="599" y="1224"/>
                    <a:pt x="600" y="1224"/>
                  </a:cubicBezTo>
                  <a:cubicBezTo>
                    <a:pt x="617" y="1221"/>
                    <a:pt x="617" y="1221"/>
                    <a:pt x="617" y="1221"/>
                  </a:cubicBezTo>
                  <a:cubicBezTo>
                    <a:pt x="617" y="1221"/>
                    <a:pt x="617" y="1221"/>
                    <a:pt x="617" y="1220"/>
                  </a:cubicBezTo>
                  <a:cubicBezTo>
                    <a:pt x="618" y="1220"/>
                    <a:pt x="618" y="1220"/>
                    <a:pt x="617" y="1219"/>
                  </a:cubicBezTo>
                  <a:cubicBezTo>
                    <a:pt x="609" y="1207"/>
                    <a:pt x="609" y="1207"/>
                    <a:pt x="609" y="1207"/>
                  </a:cubicBezTo>
                  <a:cubicBezTo>
                    <a:pt x="609" y="1206"/>
                    <a:pt x="608" y="1206"/>
                    <a:pt x="608" y="1206"/>
                  </a:cubicBezTo>
                  <a:cubicBezTo>
                    <a:pt x="577" y="1203"/>
                    <a:pt x="577" y="1203"/>
                    <a:pt x="577" y="1203"/>
                  </a:cubicBezTo>
                  <a:cubicBezTo>
                    <a:pt x="557" y="1197"/>
                    <a:pt x="557" y="1197"/>
                    <a:pt x="557" y="1197"/>
                  </a:cubicBezTo>
                  <a:cubicBezTo>
                    <a:pt x="556" y="1195"/>
                    <a:pt x="556" y="1195"/>
                    <a:pt x="556" y="1195"/>
                  </a:cubicBezTo>
                  <a:cubicBezTo>
                    <a:pt x="548" y="1184"/>
                    <a:pt x="548" y="1184"/>
                    <a:pt x="548" y="1184"/>
                  </a:cubicBezTo>
                  <a:cubicBezTo>
                    <a:pt x="542" y="1174"/>
                    <a:pt x="542" y="1174"/>
                    <a:pt x="542" y="1174"/>
                  </a:cubicBezTo>
                  <a:cubicBezTo>
                    <a:pt x="535" y="1156"/>
                    <a:pt x="535" y="1156"/>
                    <a:pt x="535" y="1156"/>
                  </a:cubicBezTo>
                  <a:cubicBezTo>
                    <a:pt x="535" y="1155"/>
                    <a:pt x="535" y="1155"/>
                    <a:pt x="535" y="1155"/>
                  </a:cubicBezTo>
                  <a:cubicBezTo>
                    <a:pt x="533" y="1153"/>
                    <a:pt x="533" y="1153"/>
                    <a:pt x="533" y="1153"/>
                  </a:cubicBezTo>
                  <a:cubicBezTo>
                    <a:pt x="522" y="1141"/>
                    <a:pt x="522" y="1141"/>
                    <a:pt x="522" y="1141"/>
                  </a:cubicBezTo>
                  <a:cubicBezTo>
                    <a:pt x="522" y="1141"/>
                    <a:pt x="522" y="1141"/>
                    <a:pt x="521" y="1141"/>
                  </a:cubicBezTo>
                  <a:cubicBezTo>
                    <a:pt x="497" y="1138"/>
                    <a:pt x="497" y="1138"/>
                    <a:pt x="497" y="1138"/>
                  </a:cubicBezTo>
                  <a:cubicBezTo>
                    <a:pt x="482" y="1108"/>
                    <a:pt x="482" y="1108"/>
                    <a:pt x="482" y="1108"/>
                  </a:cubicBezTo>
                  <a:cubicBezTo>
                    <a:pt x="514" y="1110"/>
                    <a:pt x="514" y="1110"/>
                    <a:pt x="514" y="1110"/>
                  </a:cubicBezTo>
                  <a:cubicBezTo>
                    <a:pt x="516" y="1111"/>
                    <a:pt x="516" y="1111"/>
                    <a:pt x="516" y="1111"/>
                  </a:cubicBezTo>
                  <a:cubicBezTo>
                    <a:pt x="517" y="1110"/>
                    <a:pt x="517" y="1110"/>
                    <a:pt x="517" y="1110"/>
                  </a:cubicBezTo>
                  <a:cubicBezTo>
                    <a:pt x="521" y="1110"/>
                    <a:pt x="521" y="1110"/>
                    <a:pt x="521" y="1110"/>
                  </a:cubicBezTo>
                  <a:cubicBezTo>
                    <a:pt x="544" y="1109"/>
                    <a:pt x="544" y="1109"/>
                    <a:pt x="544" y="1109"/>
                  </a:cubicBezTo>
                  <a:cubicBezTo>
                    <a:pt x="556" y="1109"/>
                    <a:pt x="556" y="1109"/>
                    <a:pt x="556" y="1109"/>
                  </a:cubicBezTo>
                  <a:cubicBezTo>
                    <a:pt x="556" y="1109"/>
                    <a:pt x="556" y="1109"/>
                    <a:pt x="556" y="1109"/>
                  </a:cubicBezTo>
                  <a:cubicBezTo>
                    <a:pt x="565" y="1103"/>
                    <a:pt x="565" y="1103"/>
                    <a:pt x="565" y="1103"/>
                  </a:cubicBezTo>
                  <a:cubicBezTo>
                    <a:pt x="565" y="1103"/>
                    <a:pt x="565" y="1103"/>
                    <a:pt x="565" y="1103"/>
                  </a:cubicBezTo>
                  <a:cubicBezTo>
                    <a:pt x="565" y="1102"/>
                    <a:pt x="565" y="1102"/>
                    <a:pt x="565" y="1102"/>
                  </a:cubicBezTo>
                  <a:cubicBezTo>
                    <a:pt x="551" y="1090"/>
                    <a:pt x="551" y="1090"/>
                    <a:pt x="551" y="1090"/>
                  </a:cubicBezTo>
                  <a:cubicBezTo>
                    <a:pt x="577" y="1086"/>
                    <a:pt x="577" y="1086"/>
                    <a:pt x="577" y="1086"/>
                  </a:cubicBezTo>
                  <a:cubicBezTo>
                    <a:pt x="577" y="1086"/>
                    <a:pt x="577" y="1086"/>
                    <a:pt x="577" y="1086"/>
                  </a:cubicBezTo>
                  <a:cubicBezTo>
                    <a:pt x="601" y="1074"/>
                    <a:pt x="601" y="1074"/>
                    <a:pt x="601" y="1074"/>
                  </a:cubicBezTo>
                  <a:cubicBezTo>
                    <a:pt x="612" y="1074"/>
                    <a:pt x="612" y="1074"/>
                    <a:pt x="612" y="1074"/>
                  </a:cubicBezTo>
                  <a:cubicBezTo>
                    <a:pt x="599" y="1096"/>
                    <a:pt x="599" y="1096"/>
                    <a:pt x="599" y="1096"/>
                  </a:cubicBezTo>
                  <a:cubicBezTo>
                    <a:pt x="591" y="1105"/>
                    <a:pt x="591" y="1105"/>
                    <a:pt x="591" y="1105"/>
                  </a:cubicBezTo>
                  <a:cubicBezTo>
                    <a:pt x="591" y="1105"/>
                    <a:pt x="591" y="1105"/>
                    <a:pt x="591" y="1105"/>
                  </a:cubicBezTo>
                  <a:cubicBezTo>
                    <a:pt x="590" y="1110"/>
                    <a:pt x="590" y="1110"/>
                    <a:pt x="590" y="1110"/>
                  </a:cubicBezTo>
                  <a:cubicBezTo>
                    <a:pt x="590" y="1110"/>
                    <a:pt x="590" y="1110"/>
                    <a:pt x="590" y="1111"/>
                  </a:cubicBezTo>
                  <a:cubicBezTo>
                    <a:pt x="590" y="1111"/>
                    <a:pt x="591" y="1111"/>
                    <a:pt x="591" y="1111"/>
                  </a:cubicBezTo>
                  <a:cubicBezTo>
                    <a:pt x="606" y="1106"/>
                    <a:pt x="606" y="1106"/>
                    <a:pt x="606" y="1106"/>
                  </a:cubicBezTo>
                  <a:cubicBezTo>
                    <a:pt x="626" y="1095"/>
                    <a:pt x="626" y="1095"/>
                    <a:pt x="626" y="1095"/>
                  </a:cubicBezTo>
                  <a:cubicBezTo>
                    <a:pt x="626" y="1095"/>
                    <a:pt x="626" y="1095"/>
                    <a:pt x="626" y="1095"/>
                  </a:cubicBezTo>
                  <a:cubicBezTo>
                    <a:pt x="627" y="1094"/>
                    <a:pt x="627" y="1094"/>
                    <a:pt x="627" y="1094"/>
                  </a:cubicBezTo>
                  <a:cubicBezTo>
                    <a:pt x="627" y="1093"/>
                    <a:pt x="627" y="1093"/>
                    <a:pt x="627" y="1093"/>
                  </a:cubicBezTo>
                  <a:cubicBezTo>
                    <a:pt x="630" y="1078"/>
                    <a:pt x="630" y="1078"/>
                    <a:pt x="630" y="1078"/>
                  </a:cubicBezTo>
                  <a:cubicBezTo>
                    <a:pt x="630" y="1078"/>
                    <a:pt x="630" y="1078"/>
                    <a:pt x="630" y="1078"/>
                  </a:cubicBezTo>
                  <a:cubicBezTo>
                    <a:pt x="623" y="1049"/>
                    <a:pt x="623" y="1049"/>
                    <a:pt x="623" y="1049"/>
                  </a:cubicBezTo>
                  <a:cubicBezTo>
                    <a:pt x="628" y="1031"/>
                    <a:pt x="628" y="1031"/>
                    <a:pt x="628" y="1031"/>
                  </a:cubicBezTo>
                  <a:cubicBezTo>
                    <a:pt x="644" y="1065"/>
                    <a:pt x="644" y="1065"/>
                    <a:pt x="644" y="1065"/>
                  </a:cubicBezTo>
                  <a:cubicBezTo>
                    <a:pt x="648" y="1072"/>
                    <a:pt x="648" y="1072"/>
                    <a:pt x="648" y="1072"/>
                  </a:cubicBezTo>
                  <a:cubicBezTo>
                    <a:pt x="658" y="1087"/>
                    <a:pt x="658" y="1087"/>
                    <a:pt x="658" y="1087"/>
                  </a:cubicBezTo>
                  <a:cubicBezTo>
                    <a:pt x="659" y="1087"/>
                    <a:pt x="659" y="1088"/>
                    <a:pt x="659" y="1087"/>
                  </a:cubicBezTo>
                  <a:cubicBezTo>
                    <a:pt x="665" y="1086"/>
                    <a:pt x="665" y="1086"/>
                    <a:pt x="665" y="1086"/>
                  </a:cubicBezTo>
                  <a:cubicBezTo>
                    <a:pt x="683" y="1082"/>
                    <a:pt x="683" y="1082"/>
                    <a:pt x="683" y="1082"/>
                  </a:cubicBezTo>
                  <a:cubicBezTo>
                    <a:pt x="683" y="1082"/>
                    <a:pt x="684" y="1082"/>
                    <a:pt x="684" y="1082"/>
                  </a:cubicBezTo>
                  <a:cubicBezTo>
                    <a:pt x="695" y="1058"/>
                    <a:pt x="695" y="1058"/>
                    <a:pt x="695" y="1058"/>
                  </a:cubicBezTo>
                  <a:cubicBezTo>
                    <a:pt x="696" y="1058"/>
                    <a:pt x="696" y="1058"/>
                    <a:pt x="696" y="1057"/>
                  </a:cubicBezTo>
                  <a:cubicBezTo>
                    <a:pt x="695" y="1053"/>
                    <a:pt x="695" y="1053"/>
                    <a:pt x="695" y="1053"/>
                  </a:cubicBezTo>
                  <a:cubicBezTo>
                    <a:pt x="692" y="1034"/>
                    <a:pt x="692" y="1034"/>
                    <a:pt x="692" y="1034"/>
                  </a:cubicBezTo>
                  <a:cubicBezTo>
                    <a:pt x="695" y="1033"/>
                    <a:pt x="695" y="1033"/>
                    <a:pt x="695" y="1033"/>
                  </a:cubicBezTo>
                  <a:cubicBezTo>
                    <a:pt x="708" y="1032"/>
                    <a:pt x="708" y="1032"/>
                    <a:pt x="708" y="1032"/>
                  </a:cubicBezTo>
                  <a:cubicBezTo>
                    <a:pt x="723" y="1032"/>
                    <a:pt x="723" y="1032"/>
                    <a:pt x="723" y="1032"/>
                  </a:cubicBezTo>
                  <a:cubicBezTo>
                    <a:pt x="725" y="1032"/>
                    <a:pt x="725" y="1032"/>
                    <a:pt x="725" y="1032"/>
                  </a:cubicBezTo>
                  <a:cubicBezTo>
                    <a:pt x="737" y="1032"/>
                    <a:pt x="737" y="1032"/>
                    <a:pt x="737" y="1032"/>
                  </a:cubicBezTo>
                  <a:cubicBezTo>
                    <a:pt x="749" y="1046"/>
                    <a:pt x="749" y="1046"/>
                    <a:pt x="749" y="1046"/>
                  </a:cubicBezTo>
                  <a:cubicBezTo>
                    <a:pt x="759" y="1061"/>
                    <a:pt x="759" y="1061"/>
                    <a:pt x="759" y="1061"/>
                  </a:cubicBezTo>
                  <a:cubicBezTo>
                    <a:pt x="759" y="1062"/>
                    <a:pt x="759" y="1062"/>
                    <a:pt x="760" y="1062"/>
                  </a:cubicBezTo>
                  <a:cubicBezTo>
                    <a:pt x="777" y="1062"/>
                    <a:pt x="777" y="1062"/>
                    <a:pt x="777" y="1062"/>
                  </a:cubicBezTo>
                  <a:cubicBezTo>
                    <a:pt x="777" y="1062"/>
                    <a:pt x="777" y="1062"/>
                    <a:pt x="777" y="1062"/>
                  </a:cubicBezTo>
                  <a:cubicBezTo>
                    <a:pt x="788" y="1056"/>
                    <a:pt x="788" y="1056"/>
                    <a:pt x="788" y="1056"/>
                  </a:cubicBezTo>
                  <a:cubicBezTo>
                    <a:pt x="788" y="1056"/>
                    <a:pt x="789" y="1056"/>
                    <a:pt x="789" y="1055"/>
                  </a:cubicBezTo>
                  <a:cubicBezTo>
                    <a:pt x="782" y="1035"/>
                    <a:pt x="782" y="1035"/>
                    <a:pt x="782" y="1035"/>
                  </a:cubicBezTo>
                  <a:cubicBezTo>
                    <a:pt x="782" y="1034"/>
                    <a:pt x="782" y="1034"/>
                    <a:pt x="782" y="1034"/>
                  </a:cubicBezTo>
                  <a:cubicBezTo>
                    <a:pt x="777" y="1032"/>
                    <a:pt x="777" y="1032"/>
                    <a:pt x="777" y="1032"/>
                  </a:cubicBezTo>
                  <a:cubicBezTo>
                    <a:pt x="758" y="1026"/>
                    <a:pt x="758" y="1026"/>
                    <a:pt x="758" y="1026"/>
                  </a:cubicBezTo>
                  <a:cubicBezTo>
                    <a:pt x="743" y="1020"/>
                    <a:pt x="743" y="1020"/>
                    <a:pt x="743" y="1020"/>
                  </a:cubicBezTo>
                  <a:cubicBezTo>
                    <a:pt x="737" y="1011"/>
                    <a:pt x="737" y="1011"/>
                    <a:pt x="737" y="1011"/>
                  </a:cubicBezTo>
                  <a:cubicBezTo>
                    <a:pt x="737" y="1011"/>
                    <a:pt x="737" y="1011"/>
                    <a:pt x="736" y="1010"/>
                  </a:cubicBezTo>
                  <a:cubicBezTo>
                    <a:pt x="715" y="1007"/>
                    <a:pt x="715" y="1007"/>
                    <a:pt x="715" y="1007"/>
                  </a:cubicBezTo>
                  <a:cubicBezTo>
                    <a:pt x="715" y="1007"/>
                    <a:pt x="715" y="1007"/>
                    <a:pt x="715" y="1007"/>
                  </a:cubicBezTo>
                  <a:cubicBezTo>
                    <a:pt x="710" y="1008"/>
                    <a:pt x="710" y="1008"/>
                    <a:pt x="710" y="1008"/>
                  </a:cubicBezTo>
                  <a:cubicBezTo>
                    <a:pt x="702" y="1010"/>
                    <a:pt x="702" y="1010"/>
                    <a:pt x="702" y="1010"/>
                  </a:cubicBezTo>
                  <a:cubicBezTo>
                    <a:pt x="694" y="1012"/>
                    <a:pt x="694" y="1012"/>
                    <a:pt x="694" y="1012"/>
                  </a:cubicBezTo>
                  <a:cubicBezTo>
                    <a:pt x="704" y="995"/>
                    <a:pt x="704" y="995"/>
                    <a:pt x="704" y="995"/>
                  </a:cubicBezTo>
                  <a:cubicBezTo>
                    <a:pt x="718" y="974"/>
                    <a:pt x="718" y="974"/>
                    <a:pt x="718" y="974"/>
                  </a:cubicBezTo>
                  <a:cubicBezTo>
                    <a:pt x="719" y="972"/>
                    <a:pt x="719" y="972"/>
                    <a:pt x="719" y="972"/>
                  </a:cubicBezTo>
                  <a:cubicBezTo>
                    <a:pt x="734" y="958"/>
                    <a:pt x="734" y="958"/>
                    <a:pt x="734" y="958"/>
                  </a:cubicBezTo>
                  <a:cubicBezTo>
                    <a:pt x="742" y="948"/>
                    <a:pt x="742" y="948"/>
                    <a:pt x="742" y="948"/>
                  </a:cubicBezTo>
                  <a:cubicBezTo>
                    <a:pt x="755" y="955"/>
                    <a:pt x="755" y="955"/>
                    <a:pt x="755" y="955"/>
                  </a:cubicBezTo>
                  <a:cubicBezTo>
                    <a:pt x="755" y="955"/>
                    <a:pt x="755" y="955"/>
                    <a:pt x="755" y="955"/>
                  </a:cubicBezTo>
                  <a:cubicBezTo>
                    <a:pt x="768" y="956"/>
                    <a:pt x="768" y="956"/>
                    <a:pt x="768" y="956"/>
                  </a:cubicBezTo>
                  <a:cubicBezTo>
                    <a:pt x="769" y="956"/>
                    <a:pt x="769" y="956"/>
                    <a:pt x="769" y="956"/>
                  </a:cubicBezTo>
                  <a:cubicBezTo>
                    <a:pt x="770" y="956"/>
                    <a:pt x="770" y="956"/>
                    <a:pt x="770" y="956"/>
                  </a:cubicBezTo>
                  <a:cubicBezTo>
                    <a:pt x="784" y="949"/>
                    <a:pt x="784" y="949"/>
                    <a:pt x="784" y="949"/>
                  </a:cubicBezTo>
                  <a:cubicBezTo>
                    <a:pt x="801" y="958"/>
                    <a:pt x="801" y="958"/>
                    <a:pt x="801" y="958"/>
                  </a:cubicBezTo>
                  <a:cubicBezTo>
                    <a:pt x="801" y="958"/>
                    <a:pt x="801" y="958"/>
                    <a:pt x="802" y="958"/>
                  </a:cubicBezTo>
                  <a:cubicBezTo>
                    <a:pt x="808" y="956"/>
                    <a:pt x="808" y="956"/>
                    <a:pt x="808" y="956"/>
                  </a:cubicBezTo>
                  <a:cubicBezTo>
                    <a:pt x="818" y="954"/>
                    <a:pt x="818" y="954"/>
                    <a:pt x="818" y="954"/>
                  </a:cubicBezTo>
                  <a:cubicBezTo>
                    <a:pt x="818" y="954"/>
                    <a:pt x="819" y="953"/>
                    <a:pt x="819" y="953"/>
                  </a:cubicBezTo>
                  <a:cubicBezTo>
                    <a:pt x="819" y="952"/>
                    <a:pt x="818" y="952"/>
                    <a:pt x="818" y="952"/>
                  </a:cubicBezTo>
                  <a:cubicBezTo>
                    <a:pt x="786" y="942"/>
                    <a:pt x="786" y="942"/>
                    <a:pt x="786" y="942"/>
                  </a:cubicBezTo>
                  <a:cubicBezTo>
                    <a:pt x="762" y="936"/>
                    <a:pt x="762" y="936"/>
                    <a:pt x="762" y="936"/>
                  </a:cubicBezTo>
                  <a:cubicBezTo>
                    <a:pt x="762" y="936"/>
                    <a:pt x="762" y="936"/>
                    <a:pt x="762" y="936"/>
                  </a:cubicBezTo>
                  <a:cubicBezTo>
                    <a:pt x="718" y="944"/>
                    <a:pt x="718" y="944"/>
                    <a:pt x="718" y="944"/>
                  </a:cubicBezTo>
                  <a:cubicBezTo>
                    <a:pt x="724" y="926"/>
                    <a:pt x="724" y="926"/>
                    <a:pt x="724" y="926"/>
                  </a:cubicBezTo>
                  <a:cubicBezTo>
                    <a:pt x="766" y="913"/>
                    <a:pt x="766" y="913"/>
                    <a:pt x="766" y="913"/>
                  </a:cubicBezTo>
                  <a:cubicBezTo>
                    <a:pt x="779" y="930"/>
                    <a:pt x="779" y="930"/>
                    <a:pt x="779" y="930"/>
                  </a:cubicBezTo>
                  <a:cubicBezTo>
                    <a:pt x="780" y="932"/>
                    <a:pt x="780" y="932"/>
                    <a:pt x="780" y="932"/>
                  </a:cubicBezTo>
                  <a:cubicBezTo>
                    <a:pt x="780" y="932"/>
                    <a:pt x="781" y="932"/>
                    <a:pt x="781" y="932"/>
                  </a:cubicBezTo>
                  <a:cubicBezTo>
                    <a:pt x="801" y="932"/>
                    <a:pt x="801" y="932"/>
                    <a:pt x="801" y="932"/>
                  </a:cubicBezTo>
                  <a:cubicBezTo>
                    <a:pt x="802" y="932"/>
                    <a:pt x="802" y="932"/>
                    <a:pt x="802" y="932"/>
                  </a:cubicBezTo>
                  <a:cubicBezTo>
                    <a:pt x="833" y="922"/>
                    <a:pt x="833" y="922"/>
                    <a:pt x="833" y="922"/>
                  </a:cubicBezTo>
                  <a:cubicBezTo>
                    <a:pt x="864" y="920"/>
                    <a:pt x="864" y="920"/>
                    <a:pt x="864" y="920"/>
                  </a:cubicBezTo>
                  <a:cubicBezTo>
                    <a:pt x="876" y="917"/>
                    <a:pt x="876" y="917"/>
                    <a:pt x="876" y="917"/>
                  </a:cubicBezTo>
                  <a:cubicBezTo>
                    <a:pt x="865" y="932"/>
                    <a:pt x="865" y="932"/>
                    <a:pt x="865" y="932"/>
                  </a:cubicBezTo>
                  <a:cubicBezTo>
                    <a:pt x="864" y="933"/>
                    <a:pt x="864" y="933"/>
                    <a:pt x="864" y="933"/>
                  </a:cubicBezTo>
                  <a:cubicBezTo>
                    <a:pt x="864" y="933"/>
                    <a:pt x="864" y="933"/>
                    <a:pt x="864" y="933"/>
                  </a:cubicBezTo>
                  <a:cubicBezTo>
                    <a:pt x="851" y="956"/>
                    <a:pt x="851" y="956"/>
                    <a:pt x="851" y="956"/>
                  </a:cubicBezTo>
                  <a:cubicBezTo>
                    <a:pt x="851" y="957"/>
                    <a:pt x="851" y="957"/>
                    <a:pt x="851" y="957"/>
                  </a:cubicBezTo>
                  <a:cubicBezTo>
                    <a:pt x="851" y="973"/>
                    <a:pt x="851" y="973"/>
                    <a:pt x="851" y="973"/>
                  </a:cubicBezTo>
                  <a:cubicBezTo>
                    <a:pt x="851" y="973"/>
                    <a:pt x="851" y="974"/>
                    <a:pt x="851" y="974"/>
                  </a:cubicBezTo>
                  <a:cubicBezTo>
                    <a:pt x="863" y="979"/>
                    <a:pt x="863" y="979"/>
                    <a:pt x="863" y="979"/>
                  </a:cubicBezTo>
                  <a:cubicBezTo>
                    <a:pt x="878" y="1001"/>
                    <a:pt x="878" y="1001"/>
                    <a:pt x="878" y="1001"/>
                  </a:cubicBezTo>
                  <a:cubicBezTo>
                    <a:pt x="878" y="1002"/>
                    <a:pt x="878" y="1002"/>
                    <a:pt x="878" y="1002"/>
                  </a:cubicBezTo>
                  <a:cubicBezTo>
                    <a:pt x="879" y="1002"/>
                    <a:pt x="879" y="1002"/>
                    <a:pt x="879" y="1001"/>
                  </a:cubicBezTo>
                  <a:cubicBezTo>
                    <a:pt x="887" y="989"/>
                    <a:pt x="887" y="989"/>
                    <a:pt x="887" y="989"/>
                  </a:cubicBezTo>
                  <a:cubicBezTo>
                    <a:pt x="887" y="988"/>
                    <a:pt x="887" y="988"/>
                    <a:pt x="887" y="987"/>
                  </a:cubicBezTo>
                  <a:cubicBezTo>
                    <a:pt x="876" y="972"/>
                    <a:pt x="876" y="972"/>
                    <a:pt x="876" y="972"/>
                  </a:cubicBezTo>
                  <a:cubicBezTo>
                    <a:pt x="867" y="962"/>
                    <a:pt x="867" y="962"/>
                    <a:pt x="867" y="962"/>
                  </a:cubicBezTo>
                  <a:cubicBezTo>
                    <a:pt x="871" y="956"/>
                    <a:pt x="871" y="956"/>
                    <a:pt x="871" y="956"/>
                  </a:cubicBezTo>
                  <a:cubicBezTo>
                    <a:pt x="878" y="943"/>
                    <a:pt x="878" y="943"/>
                    <a:pt x="878" y="943"/>
                  </a:cubicBezTo>
                  <a:cubicBezTo>
                    <a:pt x="891" y="927"/>
                    <a:pt x="891" y="927"/>
                    <a:pt x="891" y="927"/>
                  </a:cubicBezTo>
                  <a:cubicBezTo>
                    <a:pt x="899" y="921"/>
                    <a:pt x="899" y="921"/>
                    <a:pt x="899" y="921"/>
                  </a:cubicBezTo>
                  <a:cubicBezTo>
                    <a:pt x="904" y="922"/>
                    <a:pt x="904" y="922"/>
                    <a:pt x="904" y="922"/>
                  </a:cubicBezTo>
                  <a:cubicBezTo>
                    <a:pt x="913" y="925"/>
                    <a:pt x="913" y="925"/>
                    <a:pt x="913" y="925"/>
                  </a:cubicBezTo>
                  <a:cubicBezTo>
                    <a:pt x="915" y="926"/>
                    <a:pt x="915" y="926"/>
                    <a:pt x="915" y="926"/>
                  </a:cubicBezTo>
                  <a:cubicBezTo>
                    <a:pt x="919" y="937"/>
                    <a:pt x="919" y="937"/>
                    <a:pt x="919" y="937"/>
                  </a:cubicBezTo>
                  <a:cubicBezTo>
                    <a:pt x="919" y="937"/>
                    <a:pt x="919" y="938"/>
                    <a:pt x="920" y="938"/>
                  </a:cubicBezTo>
                  <a:cubicBezTo>
                    <a:pt x="920" y="938"/>
                    <a:pt x="920" y="938"/>
                    <a:pt x="921" y="938"/>
                  </a:cubicBezTo>
                  <a:cubicBezTo>
                    <a:pt x="934" y="932"/>
                    <a:pt x="934" y="932"/>
                    <a:pt x="934" y="932"/>
                  </a:cubicBezTo>
                  <a:cubicBezTo>
                    <a:pt x="937" y="931"/>
                    <a:pt x="937" y="931"/>
                    <a:pt x="937" y="931"/>
                  </a:cubicBezTo>
                  <a:cubicBezTo>
                    <a:pt x="942" y="934"/>
                    <a:pt x="942" y="934"/>
                    <a:pt x="942" y="934"/>
                  </a:cubicBezTo>
                  <a:cubicBezTo>
                    <a:pt x="960" y="943"/>
                    <a:pt x="960" y="943"/>
                    <a:pt x="960" y="943"/>
                  </a:cubicBezTo>
                  <a:cubicBezTo>
                    <a:pt x="981" y="951"/>
                    <a:pt x="981" y="951"/>
                    <a:pt x="981" y="951"/>
                  </a:cubicBezTo>
                  <a:cubicBezTo>
                    <a:pt x="983" y="954"/>
                    <a:pt x="983" y="954"/>
                    <a:pt x="983" y="954"/>
                  </a:cubicBezTo>
                  <a:cubicBezTo>
                    <a:pt x="983" y="953"/>
                    <a:pt x="983" y="953"/>
                    <a:pt x="983" y="953"/>
                  </a:cubicBezTo>
                  <a:cubicBezTo>
                    <a:pt x="983" y="952"/>
                    <a:pt x="983" y="952"/>
                    <a:pt x="983" y="952"/>
                  </a:cubicBezTo>
                  <a:cubicBezTo>
                    <a:pt x="986" y="953"/>
                    <a:pt x="986" y="953"/>
                    <a:pt x="986" y="953"/>
                  </a:cubicBezTo>
                  <a:cubicBezTo>
                    <a:pt x="987" y="986"/>
                    <a:pt x="987" y="986"/>
                    <a:pt x="987" y="986"/>
                  </a:cubicBezTo>
                  <a:cubicBezTo>
                    <a:pt x="987" y="990"/>
                    <a:pt x="987" y="990"/>
                    <a:pt x="987" y="990"/>
                  </a:cubicBezTo>
                  <a:cubicBezTo>
                    <a:pt x="989" y="1003"/>
                    <a:pt x="989" y="1003"/>
                    <a:pt x="989" y="1003"/>
                  </a:cubicBezTo>
                  <a:cubicBezTo>
                    <a:pt x="989" y="1003"/>
                    <a:pt x="989" y="1004"/>
                    <a:pt x="989" y="1004"/>
                  </a:cubicBezTo>
                  <a:cubicBezTo>
                    <a:pt x="996" y="1008"/>
                    <a:pt x="996" y="1008"/>
                    <a:pt x="996" y="1008"/>
                  </a:cubicBezTo>
                  <a:cubicBezTo>
                    <a:pt x="997" y="1009"/>
                    <a:pt x="997" y="1009"/>
                    <a:pt x="997" y="1009"/>
                  </a:cubicBezTo>
                  <a:cubicBezTo>
                    <a:pt x="997" y="1009"/>
                    <a:pt x="998" y="1009"/>
                    <a:pt x="998" y="1009"/>
                  </a:cubicBezTo>
                  <a:cubicBezTo>
                    <a:pt x="1007" y="1015"/>
                    <a:pt x="1007" y="1015"/>
                    <a:pt x="1007" y="1015"/>
                  </a:cubicBezTo>
                  <a:cubicBezTo>
                    <a:pt x="1007" y="1015"/>
                    <a:pt x="1008" y="1015"/>
                    <a:pt x="1008" y="1015"/>
                  </a:cubicBezTo>
                  <a:cubicBezTo>
                    <a:pt x="1009" y="1015"/>
                    <a:pt x="1009" y="1015"/>
                    <a:pt x="1009" y="1015"/>
                  </a:cubicBezTo>
                  <a:cubicBezTo>
                    <a:pt x="1009" y="1015"/>
                    <a:pt x="1010" y="1014"/>
                    <a:pt x="1010" y="1014"/>
                  </a:cubicBezTo>
                  <a:cubicBezTo>
                    <a:pt x="1009" y="988"/>
                    <a:pt x="1009" y="988"/>
                    <a:pt x="1009" y="988"/>
                  </a:cubicBezTo>
                  <a:cubicBezTo>
                    <a:pt x="1009" y="986"/>
                    <a:pt x="1009" y="986"/>
                    <a:pt x="1009" y="986"/>
                  </a:cubicBezTo>
                  <a:cubicBezTo>
                    <a:pt x="1012" y="951"/>
                    <a:pt x="1012" y="951"/>
                    <a:pt x="1012" y="951"/>
                  </a:cubicBezTo>
                  <a:cubicBezTo>
                    <a:pt x="1012" y="950"/>
                    <a:pt x="1012" y="950"/>
                    <a:pt x="1012" y="950"/>
                  </a:cubicBezTo>
                  <a:cubicBezTo>
                    <a:pt x="1008" y="946"/>
                    <a:pt x="1008" y="946"/>
                    <a:pt x="1008" y="946"/>
                  </a:cubicBezTo>
                  <a:cubicBezTo>
                    <a:pt x="1007" y="945"/>
                    <a:pt x="1007" y="945"/>
                    <a:pt x="1007" y="945"/>
                  </a:cubicBezTo>
                  <a:cubicBezTo>
                    <a:pt x="997" y="933"/>
                    <a:pt x="997" y="933"/>
                    <a:pt x="997" y="933"/>
                  </a:cubicBezTo>
                  <a:cubicBezTo>
                    <a:pt x="990" y="924"/>
                    <a:pt x="990" y="924"/>
                    <a:pt x="990" y="924"/>
                  </a:cubicBezTo>
                  <a:cubicBezTo>
                    <a:pt x="994" y="914"/>
                    <a:pt x="994" y="914"/>
                    <a:pt x="994" y="914"/>
                  </a:cubicBezTo>
                  <a:cubicBezTo>
                    <a:pt x="995" y="910"/>
                    <a:pt x="995" y="910"/>
                    <a:pt x="995" y="910"/>
                  </a:cubicBezTo>
                  <a:cubicBezTo>
                    <a:pt x="999" y="902"/>
                    <a:pt x="999" y="902"/>
                    <a:pt x="999" y="902"/>
                  </a:cubicBezTo>
                  <a:cubicBezTo>
                    <a:pt x="999" y="901"/>
                    <a:pt x="999" y="901"/>
                    <a:pt x="999" y="901"/>
                  </a:cubicBezTo>
                  <a:cubicBezTo>
                    <a:pt x="999" y="900"/>
                    <a:pt x="998" y="900"/>
                    <a:pt x="998" y="900"/>
                  </a:cubicBezTo>
                  <a:cubicBezTo>
                    <a:pt x="990" y="904"/>
                    <a:pt x="990" y="904"/>
                    <a:pt x="990" y="904"/>
                  </a:cubicBezTo>
                  <a:cubicBezTo>
                    <a:pt x="967" y="914"/>
                    <a:pt x="967" y="914"/>
                    <a:pt x="967" y="914"/>
                  </a:cubicBezTo>
                  <a:cubicBezTo>
                    <a:pt x="971" y="898"/>
                    <a:pt x="971" y="898"/>
                    <a:pt x="971" y="898"/>
                  </a:cubicBezTo>
                  <a:cubicBezTo>
                    <a:pt x="971" y="898"/>
                    <a:pt x="971" y="898"/>
                    <a:pt x="971" y="898"/>
                  </a:cubicBezTo>
                  <a:cubicBezTo>
                    <a:pt x="971" y="897"/>
                    <a:pt x="971" y="897"/>
                    <a:pt x="970" y="897"/>
                  </a:cubicBezTo>
                  <a:cubicBezTo>
                    <a:pt x="940" y="898"/>
                    <a:pt x="940" y="898"/>
                    <a:pt x="940" y="898"/>
                  </a:cubicBezTo>
                  <a:cubicBezTo>
                    <a:pt x="932" y="899"/>
                    <a:pt x="932" y="899"/>
                    <a:pt x="932" y="899"/>
                  </a:cubicBezTo>
                  <a:cubicBezTo>
                    <a:pt x="906" y="892"/>
                    <a:pt x="906" y="892"/>
                    <a:pt x="906" y="892"/>
                  </a:cubicBezTo>
                  <a:cubicBezTo>
                    <a:pt x="930" y="882"/>
                    <a:pt x="930" y="882"/>
                    <a:pt x="930" y="882"/>
                  </a:cubicBezTo>
                  <a:cubicBezTo>
                    <a:pt x="932" y="881"/>
                    <a:pt x="932" y="881"/>
                    <a:pt x="932" y="881"/>
                  </a:cubicBezTo>
                  <a:cubicBezTo>
                    <a:pt x="933" y="881"/>
                    <a:pt x="933" y="880"/>
                    <a:pt x="933" y="880"/>
                  </a:cubicBezTo>
                  <a:cubicBezTo>
                    <a:pt x="929" y="857"/>
                    <a:pt x="929" y="857"/>
                    <a:pt x="929" y="857"/>
                  </a:cubicBezTo>
                  <a:cubicBezTo>
                    <a:pt x="929" y="857"/>
                    <a:pt x="928" y="857"/>
                    <a:pt x="928" y="857"/>
                  </a:cubicBezTo>
                  <a:cubicBezTo>
                    <a:pt x="928" y="856"/>
                    <a:pt x="928" y="856"/>
                    <a:pt x="927" y="856"/>
                  </a:cubicBezTo>
                  <a:cubicBezTo>
                    <a:pt x="904" y="862"/>
                    <a:pt x="904" y="862"/>
                    <a:pt x="904" y="862"/>
                  </a:cubicBezTo>
                  <a:cubicBezTo>
                    <a:pt x="901" y="862"/>
                    <a:pt x="901" y="862"/>
                    <a:pt x="901" y="862"/>
                  </a:cubicBezTo>
                  <a:cubicBezTo>
                    <a:pt x="883" y="866"/>
                    <a:pt x="883" y="866"/>
                    <a:pt x="883" y="866"/>
                  </a:cubicBezTo>
                  <a:cubicBezTo>
                    <a:pt x="862" y="874"/>
                    <a:pt x="862" y="874"/>
                    <a:pt x="862" y="874"/>
                  </a:cubicBezTo>
                  <a:cubicBezTo>
                    <a:pt x="861" y="874"/>
                    <a:pt x="861" y="874"/>
                    <a:pt x="861" y="874"/>
                  </a:cubicBezTo>
                  <a:cubicBezTo>
                    <a:pt x="835" y="878"/>
                    <a:pt x="835" y="878"/>
                    <a:pt x="835" y="878"/>
                  </a:cubicBezTo>
                  <a:cubicBezTo>
                    <a:pt x="835" y="878"/>
                    <a:pt x="835" y="878"/>
                    <a:pt x="835" y="879"/>
                  </a:cubicBezTo>
                  <a:cubicBezTo>
                    <a:pt x="835" y="879"/>
                    <a:pt x="835" y="880"/>
                    <a:pt x="835" y="880"/>
                  </a:cubicBezTo>
                  <a:cubicBezTo>
                    <a:pt x="849" y="886"/>
                    <a:pt x="849" y="886"/>
                    <a:pt x="849" y="886"/>
                  </a:cubicBezTo>
                  <a:cubicBezTo>
                    <a:pt x="819" y="906"/>
                    <a:pt x="819" y="906"/>
                    <a:pt x="819" y="906"/>
                  </a:cubicBezTo>
                  <a:cubicBezTo>
                    <a:pt x="812" y="909"/>
                    <a:pt x="812" y="909"/>
                    <a:pt x="812" y="909"/>
                  </a:cubicBezTo>
                  <a:cubicBezTo>
                    <a:pt x="809" y="910"/>
                    <a:pt x="809" y="910"/>
                    <a:pt x="809" y="910"/>
                  </a:cubicBezTo>
                  <a:cubicBezTo>
                    <a:pt x="814" y="884"/>
                    <a:pt x="814" y="884"/>
                    <a:pt x="814" y="884"/>
                  </a:cubicBezTo>
                  <a:cubicBezTo>
                    <a:pt x="820" y="865"/>
                    <a:pt x="820" y="865"/>
                    <a:pt x="820" y="865"/>
                  </a:cubicBezTo>
                  <a:cubicBezTo>
                    <a:pt x="820" y="865"/>
                    <a:pt x="820" y="864"/>
                    <a:pt x="819" y="864"/>
                  </a:cubicBezTo>
                  <a:cubicBezTo>
                    <a:pt x="819" y="864"/>
                    <a:pt x="819" y="864"/>
                    <a:pt x="819" y="864"/>
                  </a:cubicBezTo>
                  <a:cubicBezTo>
                    <a:pt x="818" y="864"/>
                    <a:pt x="818" y="864"/>
                    <a:pt x="818" y="864"/>
                  </a:cubicBezTo>
                  <a:cubicBezTo>
                    <a:pt x="774" y="886"/>
                    <a:pt x="774" y="886"/>
                    <a:pt x="774" y="886"/>
                  </a:cubicBezTo>
                  <a:cubicBezTo>
                    <a:pt x="736" y="895"/>
                    <a:pt x="736" y="895"/>
                    <a:pt x="736" y="895"/>
                  </a:cubicBezTo>
                  <a:cubicBezTo>
                    <a:pt x="730" y="896"/>
                    <a:pt x="730" y="896"/>
                    <a:pt x="730" y="896"/>
                  </a:cubicBezTo>
                  <a:cubicBezTo>
                    <a:pt x="722" y="889"/>
                    <a:pt x="722" y="889"/>
                    <a:pt x="722" y="889"/>
                  </a:cubicBezTo>
                  <a:cubicBezTo>
                    <a:pt x="724" y="886"/>
                    <a:pt x="724" y="886"/>
                    <a:pt x="724" y="886"/>
                  </a:cubicBezTo>
                  <a:cubicBezTo>
                    <a:pt x="724" y="886"/>
                    <a:pt x="724" y="886"/>
                    <a:pt x="724" y="885"/>
                  </a:cubicBezTo>
                  <a:cubicBezTo>
                    <a:pt x="724" y="885"/>
                    <a:pt x="724" y="885"/>
                    <a:pt x="724" y="885"/>
                  </a:cubicBezTo>
                  <a:cubicBezTo>
                    <a:pt x="748" y="860"/>
                    <a:pt x="748" y="860"/>
                    <a:pt x="748" y="860"/>
                  </a:cubicBezTo>
                  <a:cubicBezTo>
                    <a:pt x="773" y="836"/>
                    <a:pt x="773" y="836"/>
                    <a:pt x="773" y="836"/>
                  </a:cubicBezTo>
                  <a:cubicBezTo>
                    <a:pt x="793" y="812"/>
                    <a:pt x="793" y="812"/>
                    <a:pt x="793" y="812"/>
                  </a:cubicBezTo>
                  <a:cubicBezTo>
                    <a:pt x="793" y="812"/>
                    <a:pt x="793" y="811"/>
                    <a:pt x="793" y="811"/>
                  </a:cubicBezTo>
                  <a:cubicBezTo>
                    <a:pt x="778" y="797"/>
                    <a:pt x="778" y="797"/>
                    <a:pt x="778" y="797"/>
                  </a:cubicBezTo>
                  <a:cubicBezTo>
                    <a:pt x="794" y="782"/>
                    <a:pt x="794" y="782"/>
                    <a:pt x="794" y="782"/>
                  </a:cubicBezTo>
                  <a:cubicBezTo>
                    <a:pt x="807" y="781"/>
                    <a:pt x="807" y="781"/>
                    <a:pt x="807" y="781"/>
                  </a:cubicBezTo>
                  <a:cubicBezTo>
                    <a:pt x="832" y="779"/>
                    <a:pt x="832" y="779"/>
                    <a:pt x="832" y="779"/>
                  </a:cubicBezTo>
                  <a:cubicBezTo>
                    <a:pt x="833" y="779"/>
                    <a:pt x="833" y="779"/>
                    <a:pt x="833" y="779"/>
                  </a:cubicBezTo>
                  <a:cubicBezTo>
                    <a:pt x="835" y="779"/>
                    <a:pt x="835" y="779"/>
                    <a:pt x="835" y="779"/>
                  </a:cubicBezTo>
                  <a:cubicBezTo>
                    <a:pt x="840" y="792"/>
                    <a:pt x="840" y="792"/>
                    <a:pt x="840" y="792"/>
                  </a:cubicBezTo>
                  <a:cubicBezTo>
                    <a:pt x="838" y="801"/>
                    <a:pt x="838" y="801"/>
                    <a:pt x="838" y="801"/>
                  </a:cubicBezTo>
                  <a:cubicBezTo>
                    <a:pt x="836" y="811"/>
                    <a:pt x="836" y="811"/>
                    <a:pt x="836" y="811"/>
                  </a:cubicBezTo>
                  <a:cubicBezTo>
                    <a:pt x="836" y="812"/>
                    <a:pt x="836" y="812"/>
                    <a:pt x="836" y="813"/>
                  </a:cubicBezTo>
                  <a:cubicBezTo>
                    <a:pt x="849" y="816"/>
                    <a:pt x="849" y="816"/>
                    <a:pt x="849" y="816"/>
                  </a:cubicBezTo>
                  <a:cubicBezTo>
                    <a:pt x="850" y="816"/>
                    <a:pt x="850" y="816"/>
                    <a:pt x="850" y="815"/>
                  </a:cubicBezTo>
                  <a:cubicBezTo>
                    <a:pt x="866" y="787"/>
                    <a:pt x="866" y="787"/>
                    <a:pt x="866" y="787"/>
                  </a:cubicBezTo>
                  <a:cubicBezTo>
                    <a:pt x="892" y="778"/>
                    <a:pt x="892" y="778"/>
                    <a:pt x="892" y="778"/>
                  </a:cubicBezTo>
                  <a:cubicBezTo>
                    <a:pt x="892" y="778"/>
                    <a:pt x="892" y="778"/>
                    <a:pt x="892" y="778"/>
                  </a:cubicBezTo>
                  <a:cubicBezTo>
                    <a:pt x="905" y="769"/>
                    <a:pt x="905" y="769"/>
                    <a:pt x="905" y="769"/>
                  </a:cubicBezTo>
                  <a:cubicBezTo>
                    <a:pt x="904" y="765"/>
                    <a:pt x="904" y="765"/>
                    <a:pt x="904" y="765"/>
                  </a:cubicBezTo>
                  <a:cubicBezTo>
                    <a:pt x="876" y="765"/>
                    <a:pt x="876" y="765"/>
                    <a:pt x="876" y="765"/>
                  </a:cubicBezTo>
                  <a:cubicBezTo>
                    <a:pt x="853" y="762"/>
                    <a:pt x="853" y="762"/>
                    <a:pt x="853" y="762"/>
                  </a:cubicBezTo>
                  <a:cubicBezTo>
                    <a:pt x="834" y="759"/>
                    <a:pt x="834" y="759"/>
                    <a:pt x="834" y="759"/>
                  </a:cubicBezTo>
                  <a:cubicBezTo>
                    <a:pt x="832" y="759"/>
                    <a:pt x="832" y="759"/>
                    <a:pt x="832" y="759"/>
                  </a:cubicBezTo>
                  <a:cubicBezTo>
                    <a:pt x="832" y="759"/>
                    <a:pt x="832" y="759"/>
                    <a:pt x="832" y="759"/>
                  </a:cubicBezTo>
                  <a:cubicBezTo>
                    <a:pt x="824" y="758"/>
                    <a:pt x="824" y="758"/>
                    <a:pt x="824" y="758"/>
                  </a:cubicBezTo>
                  <a:cubicBezTo>
                    <a:pt x="800" y="754"/>
                    <a:pt x="800" y="754"/>
                    <a:pt x="800" y="754"/>
                  </a:cubicBezTo>
                  <a:cubicBezTo>
                    <a:pt x="816" y="735"/>
                    <a:pt x="816" y="735"/>
                    <a:pt x="816" y="735"/>
                  </a:cubicBezTo>
                  <a:cubicBezTo>
                    <a:pt x="828" y="724"/>
                    <a:pt x="828" y="724"/>
                    <a:pt x="828" y="724"/>
                  </a:cubicBezTo>
                  <a:cubicBezTo>
                    <a:pt x="840" y="711"/>
                    <a:pt x="840" y="711"/>
                    <a:pt x="840" y="711"/>
                  </a:cubicBezTo>
                  <a:cubicBezTo>
                    <a:pt x="844" y="707"/>
                    <a:pt x="844" y="707"/>
                    <a:pt x="844" y="707"/>
                  </a:cubicBezTo>
                  <a:cubicBezTo>
                    <a:pt x="857" y="696"/>
                    <a:pt x="857" y="696"/>
                    <a:pt x="857" y="696"/>
                  </a:cubicBezTo>
                  <a:cubicBezTo>
                    <a:pt x="874" y="681"/>
                    <a:pt x="874" y="681"/>
                    <a:pt x="874" y="681"/>
                  </a:cubicBezTo>
                  <a:cubicBezTo>
                    <a:pt x="879" y="677"/>
                    <a:pt x="879" y="677"/>
                    <a:pt x="879" y="677"/>
                  </a:cubicBezTo>
                  <a:cubicBezTo>
                    <a:pt x="903" y="672"/>
                    <a:pt x="903" y="672"/>
                    <a:pt x="903" y="672"/>
                  </a:cubicBezTo>
                  <a:cubicBezTo>
                    <a:pt x="907" y="672"/>
                    <a:pt x="907" y="672"/>
                    <a:pt x="907" y="672"/>
                  </a:cubicBezTo>
                  <a:cubicBezTo>
                    <a:pt x="926" y="696"/>
                    <a:pt x="926" y="696"/>
                    <a:pt x="926" y="696"/>
                  </a:cubicBezTo>
                  <a:cubicBezTo>
                    <a:pt x="913" y="705"/>
                    <a:pt x="913" y="705"/>
                    <a:pt x="913" y="705"/>
                  </a:cubicBezTo>
                  <a:cubicBezTo>
                    <a:pt x="905" y="700"/>
                    <a:pt x="905" y="700"/>
                    <a:pt x="905" y="700"/>
                  </a:cubicBezTo>
                  <a:cubicBezTo>
                    <a:pt x="897" y="693"/>
                    <a:pt x="897" y="693"/>
                    <a:pt x="897" y="693"/>
                  </a:cubicBezTo>
                  <a:cubicBezTo>
                    <a:pt x="897" y="693"/>
                    <a:pt x="896" y="693"/>
                    <a:pt x="896" y="693"/>
                  </a:cubicBezTo>
                  <a:cubicBezTo>
                    <a:pt x="887" y="699"/>
                    <a:pt x="887" y="699"/>
                    <a:pt x="887" y="699"/>
                  </a:cubicBezTo>
                  <a:cubicBezTo>
                    <a:pt x="884" y="702"/>
                    <a:pt x="884" y="702"/>
                    <a:pt x="884" y="702"/>
                  </a:cubicBezTo>
                  <a:cubicBezTo>
                    <a:pt x="884" y="702"/>
                    <a:pt x="884" y="702"/>
                    <a:pt x="884" y="703"/>
                  </a:cubicBezTo>
                  <a:cubicBezTo>
                    <a:pt x="884" y="703"/>
                    <a:pt x="884" y="703"/>
                    <a:pt x="884" y="703"/>
                  </a:cubicBezTo>
                  <a:cubicBezTo>
                    <a:pt x="901" y="715"/>
                    <a:pt x="901" y="715"/>
                    <a:pt x="901" y="715"/>
                  </a:cubicBezTo>
                  <a:cubicBezTo>
                    <a:pt x="881" y="734"/>
                    <a:pt x="881" y="734"/>
                    <a:pt x="881" y="734"/>
                  </a:cubicBezTo>
                  <a:cubicBezTo>
                    <a:pt x="881" y="734"/>
                    <a:pt x="881" y="734"/>
                    <a:pt x="881" y="735"/>
                  </a:cubicBezTo>
                  <a:cubicBezTo>
                    <a:pt x="881" y="736"/>
                    <a:pt x="881" y="736"/>
                    <a:pt x="881" y="736"/>
                  </a:cubicBezTo>
                  <a:cubicBezTo>
                    <a:pt x="881" y="736"/>
                    <a:pt x="881" y="736"/>
                    <a:pt x="881" y="737"/>
                  </a:cubicBezTo>
                  <a:cubicBezTo>
                    <a:pt x="888" y="739"/>
                    <a:pt x="888" y="739"/>
                    <a:pt x="888" y="739"/>
                  </a:cubicBezTo>
                  <a:cubicBezTo>
                    <a:pt x="893" y="740"/>
                    <a:pt x="893" y="740"/>
                    <a:pt x="893" y="740"/>
                  </a:cubicBezTo>
                  <a:cubicBezTo>
                    <a:pt x="895" y="741"/>
                    <a:pt x="895" y="741"/>
                    <a:pt x="895" y="741"/>
                  </a:cubicBezTo>
                  <a:cubicBezTo>
                    <a:pt x="895" y="741"/>
                    <a:pt x="896" y="741"/>
                    <a:pt x="896" y="741"/>
                  </a:cubicBezTo>
                  <a:cubicBezTo>
                    <a:pt x="908" y="733"/>
                    <a:pt x="908" y="733"/>
                    <a:pt x="908" y="733"/>
                  </a:cubicBezTo>
                  <a:cubicBezTo>
                    <a:pt x="921" y="724"/>
                    <a:pt x="921" y="724"/>
                    <a:pt x="921" y="724"/>
                  </a:cubicBezTo>
                  <a:cubicBezTo>
                    <a:pt x="925" y="725"/>
                    <a:pt x="925" y="725"/>
                    <a:pt x="925" y="725"/>
                  </a:cubicBezTo>
                  <a:cubicBezTo>
                    <a:pt x="928" y="726"/>
                    <a:pt x="928" y="726"/>
                    <a:pt x="928" y="726"/>
                  </a:cubicBezTo>
                  <a:cubicBezTo>
                    <a:pt x="945" y="731"/>
                    <a:pt x="945" y="731"/>
                    <a:pt x="945" y="731"/>
                  </a:cubicBezTo>
                  <a:cubicBezTo>
                    <a:pt x="927" y="742"/>
                    <a:pt x="927" y="742"/>
                    <a:pt x="927" y="742"/>
                  </a:cubicBezTo>
                  <a:cubicBezTo>
                    <a:pt x="927" y="742"/>
                    <a:pt x="927" y="743"/>
                    <a:pt x="927" y="743"/>
                  </a:cubicBezTo>
                  <a:cubicBezTo>
                    <a:pt x="927" y="745"/>
                    <a:pt x="927" y="745"/>
                    <a:pt x="927" y="745"/>
                  </a:cubicBezTo>
                  <a:cubicBezTo>
                    <a:pt x="924" y="761"/>
                    <a:pt x="924" y="761"/>
                    <a:pt x="924" y="761"/>
                  </a:cubicBezTo>
                  <a:cubicBezTo>
                    <a:pt x="924" y="762"/>
                    <a:pt x="925" y="762"/>
                    <a:pt x="925" y="762"/>
                  </a:cubicBezTo>
                  <a:cubicBezTo>
                    <a:pt x="925" y="762"/>
                    <a:pt x="926" y="762"/>
                    <a:pt x="926" y="762"/>
                  </a:cubicBezTo>
                  <a:cubicBezTo>
                    <a:pt x="943" y="755"/>
                    <a:pt x="943" y="755"/>
                    <a:pt x="943" y="755"/>
                  </a:cubicBezTo>
                  <a:cubicBezTo>
                    <a:pt x="945" y="754"/>
                    <a:pt x="945" y="754"/>
                    <a:pt x="945" y="754"/>
                  </a:cubicBezTo>
                  <a:cubicBezTo>
                    <a:pt x="945" y="754"/>
                    <a:pt x="945" y="754"/>
                    <a:pt x="945" y="753"/>
                  </a:cubicBezTo>
                  <a:cubicBezTo>
                    <a:pt x="955" y="744"/>
                    <a:pt x="955" y="744"/>
                    <a:pt x="955" y="744"/>
                  </a:cubicBezTo>
                  <a:cubicBezTo>
                    <a:pt x="955" y="744"/>
                    <a:pt x="955" y="743"/>
                    <a:pt x="955" y="743"/>
                  </a:cubicBezTo>
                  <a:cubicBezTo>
                    <a:pt x="955" y="743"/>
                    <a:pt x="955" y="743"/>
                    <a:pt x="955" y="743"/>
                  </a:cubicBezTo>
                  <a:cubicBezTo>
                    <a:pt x="958" y="741"/>
                    <a:pt x="958" y="741"/>
                    <a:pt x="958" y="741"/>
                  </a:cubicBezTo>
                  <a:cubicBezTo>
                    <a:pt x="960" y="739"/>
                    <a:pt x="960" y="739"/>
                    <a:pt x="960" y="739"/>
                  </a:cubicBezTo>
                  <a:cubicBezTo>
                    <a:pt x="961" y="738"/>
                    <a:pt x="961" y="738"/>
                    <a:pt x="961" y="738"/>
                  </a:cubicBezTo>
                  <a:cubicBezTo>
                    <a:pt x="961" y="737"/>
                    <a:pt x="961" y="737"/>
                    <a:pt x="961" y="737"/>
                  </a:cubicBezTo>
                  <a:cubicBezTo>
                    <a:pt x="962" y="735"/>
                    <a:pt x="962" y="735"/>
                    <a:pt x="962" y="735"/>
                  </a:cubicBezTo>
                  <a:cubicBezTo>
                    <a:pt x="966" y="732"/>
                    <a:pt x="966" y="732"/>
                    <a:pt x="966" y="732"/>
                  </a:cubicBezTo>
                  <a:cubicBezTo>
                    <a:pt x="967" y="732"/>
                    <a:pt x="967" y="732"/>
                    <a:pt x="967" y="732"/>
                  </a:cubicBezTo>
                  <a:cubicBezTo>
                    <a:pt x="979" y="736"/>
                    <a:pt x="979" y="736"/>
                    <a:pt x="979" y="736"/>
                  </a:cubicBezTo>
                  <a:cubicBezTo>
                    <a:pt x="979" y="736"/>
                    <a:pt x="979" y="736"/>
                    <a:pt x="979" y="736"/>
                  </a:cubicBezTo>
                  <a:cubicBezTo>
                    <a:pt x="980" y="736"/>
                    <a:pt x="980" y="736"/>
                    <a:pt x="980" y="736"/>
                  </a:cubicBezTo>
                  <a:cubicBezTo>
                    <a:pt x="995" y="740"/>
                    <a:pt x="995" y="740"/>
                    <a:pt x="995" y="740"/>
                  </a:cubicBezTo>
                  <a:cubicBezTo>
                    <a:pt x="999" y="741"/>
                    <a:pt x="999" y="741"/>
                    <a:pt x="999" y="741"/>
                  </a:cubicBezTo>
                  <a:cubicBezTo>
                    <a:pt x="1000" y="741"/>
                    <a:pt x="1000" y="741"/>
                    <a:pt x="1000" y="741"/>
                  </a:cubicBezTo>
                  <a:cubicBezTo>
                    <a:pt x="1007" y="743"/>
                    <a:pt x="1007" y="743"/>
                    <a:pt x="1007" y="743"/>
                  </a:cubicBezTo>
                  <a:cubicBezTo>
                    <a:pt x="1010" y="767"/>
                    <a:pt x="1010" y="767"/>
                    <a:pt x="1010" y="767"/>
                  </a:cubicBezTo>
                  <a:cubicBezTo>
                    <a:pt x="1010" y="767"/>
                    <a:pt x="1010" y="767"/>
                    <a:pt x="1010" y="767"/>
                  </a:cubicBezTo>
                  <a:cubicBezTo>
                    <a:pt x="1015" y="776"/>
                    <a:pt x="1015" y="776"/>
                    <a:pt x="1015" y="776"/>
                  </a:cubicBezTo>
                  <a:cubicBezTo>
                    <a:pt x="1024" y="792"/>
                    <a:pt x="1024" y="792"/>
                    <a:pt x="1024" y="792"/>
                  </a:cubicBezTo>
                  <a:cubicBezTo>
                    <a:pt x="1030" y="821"/>
                    <a:pt x="1030" y="821"/>
                    <a:pt x="1030" y="821"/>
                  </a:cubicBezTo>
                  <a:cubicBezTo>
                    <a:pt x="1030" y="822"/>
                    <a:pt x="1031" y="822"/>
                    <a:pt x="1031" y="822"/>
                  </a:cubicBezTo>
                  <a:cubicBezTo>
                    <a:pt x="1047" y="832"/>
                    <a:pt x="1047" y="832"/>
                    <a:pt x="1047" y="832"/>
                  </a:cubicBezTo>
                  <a:cubicBezTo>
                    <a:pt x="1047" y="832"/>
                    <a:pt x="1048" y="832"/>
                    <a:pt x="1048" y="832"/>
                  </a:cubicBezTo>
                  <a:cubicBezTo>
                    <a:pt x="1048" y="831"/>
                    <a:pt x="1049" y="831"/>
                    <a:pt x="1048" y="830"/>
                  </a:cubicBezTo>
                  <a:cubicBezTo>
                    <a:pt x="1042" y="811"/>
                    <a:pt x="1042" y="811"/>
                    <a:pt x="1042" y="811"/>
                  </a:cubicBezTo>
                  <a:cubicBezTo>
                    <a:pt x="1051" y="807"/>
                    <a:pt x="1051" y="807"/>
                    <a:pt x="1051" y="807"/>
                  </a:cubicBezTo>
                  <a:cubicBezTo>
                    <a:pt x="1057" y="805"/>
                    <a:pt x="1057" y="805"/>
                    <a:pt x="1057" y="805"/>
                  </a:cubicBezTo>
                  <a:cubicBezTo>
                    <a:pt x="1070" y="800"/>
                    <a:pt x="1070" y="800"/>
                    <a:pt x="1070" y="800"/>
                  </a:cubicBezTo>
                  <a:cubicBezTo>
                    <a:pt x="1070" y="800"/>
                    <a:pt x="1071" y="799"/>
                    <a:pt x="1071" y="799"/>
                  </a:cubicBezTo>
                  <a:cubicBezTo>
                    <a:pt x="1078" y="781"/>
                    <a:pt x="1078" y="781"/>
                    <a:pt x="1078" y="781"/>
                  </a:cubicBezTo>
                  <a:cubicBezTo>
                    <a:pt x="1079" y="780"/>
                    <a:pt x="1078" y="780"/>
                    <a:pt x="1078" y="780"/>
                  </a:cubicBezTo>
                  <a:cubicBezTo>
                    <a:pt x="1065" y="773"/>
                    <a:pt x="1065" y="773"/>
                    <a:pt x="1065" y="773"/>
                  </a:cubicBezTo>
                  <a:cubicBezTo>
                    <a:pt x="1065" y="773"/>
                    <a:pt x="1064" y="773"/>
                    <a:pt x="1064" y="773"/>
                  </a:cubicBezTo>
                  <a:cubicBezTo>
                    <a:pt x="1056" y="782"/>
                    <a:pt x="1056" y="782"/>
                    <a:pt x="1056" y="782"/>
                  </a:cubicBezTo>
                  <a:cubicBezTo>
                    <a:pt x="1052" y="787"/>
                    <a:pt x="1052" y="787"/>
                    <a:pt x="1052" y="787"/>
                  </a:cubicBezTo>
                  <a:cubicBezTo>
                    <a:pt x="1049" y="789"/>
                    <a:pt x="1049" y="789"/>
                    <a:pt x="1049" y="789"/>
                  </a:cubicBezTo>
                  <a:cubicBezTo>
                    <a:pt x="1035" y="781"/>
                    <a:pt x="1035" y="781"/>
                    <a:pt x="1035" y="781"/>
                  </a:cubicBezTo>
                  <a:cubicBezTo>
                    <a:pt x="1030" y="779"/>
                    <a:pt x="1030" y="779"/>
                    <a:pt x="1030" y="779"/>
                  </a:cubicBezTo>
                  <a:cubicBezTo>
                    <a:pt x="1023" y="760"/>
                    <a:pt x="1023" y="760"/>
                    <a:pt x="1023" y="760"/>
                  </a:cubicBezTo>
                  <a:cubicBezTo>
                    <a:pt x="1025" y="758"/>
                    <a:pt x="1025" y="758"/>
                    <a:pt x="1025" y="758"/>
                  </a:cubicBezTo>
                  <a:cubicBezTo>
                    <a:pt x="1035" y="753"/>
                    <a:pt x="1035" y="753"/>
                    <a:pt x="1035" y="753"/>
                  </a:cubicBezTo>
                  <a:cubicBezTo>
                    <a:pt x="1035" y="752"/>
                    <a:pt x="1036" y="752"/>
                    <a:pt x="1036" y="752"/>
                  </a:cubicBezTo>
                  <a:cubicBezTo>
                    <a:pt x="1034" y="736"/>
                    <a:pt x="1034" y="736"/>
                    <a:pt x="1034" y="736"/>
                  </a:cubicBezTo>
                  <a:cubicBezTo>
                    <a:pt x="1041" y="724"/>
                    <a:pt x="1041" y="724"/>
                    <a:pt x="1041" y="724"/>
                  </a:cubicBezTo>
                  <a:cubicBezTo>
                    <a:pt x="1062" y="701"/>
                    <a:pt x="1062" y="701"/>
                    <a:pt x="1062" y="701"/>
                  </a:cubicBezTo>
                  <a:cubicBezTo>
                    <a:pt x="1097" y="691"/>
                    <a:pt x="1097" y="691"/>
                    <a:pt x="1097" y="691"/>
                  </a:cubicBezTo>
                  <a:cubicBezTo>
                    <a:pt x="1108" y="686"/>
                    <a:pt x="1108" y="686"/>
                    <a:pt x="1108" y="686"/>
                  </a:cubicBezTo>
                  <a:cubicBezTo>
                    <a:pt x="1117" y="683"/>
                    <a:pt x="1117" y="683"/>
                    <a:pt x="1117" y="683"/>
                  </a:cubicBezTo>
                  <a:cubicBezTo>
                    <a:pt x="1117" y="683"/>
                    <a:pt x="1118" y="683"/>
                    <a:pt x="1118" y="683"/>
                  </a:cubicBezTo>
                  <a:cubicBezTo>
                    <a:pt x="1124" y="672"/>
                    <a:pt x="1124" y="672"/>
                    <a:pt x="1124" y="672"/>
                  </a:cubicBezTo>
                  <a:cubicBezTo>
                    <a:pt x="1124" y="672"/>
                    <a:pt x="1124" y="671"/>
                    <a:pt x="1124" y="671"/>
                  </a:cubicBezTo>
                  <a:cubicBezTo>
                    <a:pt x="1124" y="671"/>
                    <a:pt x="1124" y="670"/>
                    <a:pt x="1123" y="670"/>
                  </a:cubicBezTo>
                  <a:cubicBezTo>
                    <a:pt x="1106" y="667"/>
                    <a:pt x="1106" y="667"/>
                    <a:pt x="1106" y="667"/>
                  </a:cubicBezTo>
                  <a:cubicBezTo>
                    <a:pt x="1106" y="667"/>
                    <a:pt x="1106" y="667"/>
                    <a:pt x="1106" y="667"/>
                  </a:cubicBezTo>
                  <a:cubicBezTo>
                    <a:pt x="1094" y="674"/>
                    <a:pt x="1094" y="674"/>
                    <a:pt x="1094" y="674"/>
                  </a:cubicBezTo>
                  <a:cubicBezTo>
                    <a:pt x="1071" y="685"/>
                    <a:pt x="1071" y="685"/>
                    <a:pt x="1071" y="685"/>
                  </a:cubicBezTo>
                  <a:cubicBezTo>
                    <a:pt x="1061" y="688"/>
                    <a:pt x="1061" y="688"/>
                    <a:pt x="1061" y="688"/>
                  </a:cubicBezTo>
                  <a:cubicBezTo>
                    <a:pt x="1061" y="688"/>
                    <a:pt x="1061" y="688"/>
                    <a:pt x="1061" y="688"/>
                  </a:cubicBezTo>
                  <a:cubicBezTo>
                    <a:pt x="1038" y="706"/>
                    <a:pt x="1038" y="706"/>
                    <a:pt x="1038" y="706"/>
                  </a:cubicBezTo>
                  <a:cubicBezTo>
                    <a:pt x="1022" y="720"/>
                    <a:pt x="1022" y="720"/>
                    <a:pt x="1022" y="720"/>
                  </a:cubicBezTo>
                  <a:cubicBezTo>
                    <a:pt x="1003" y="707"/>
                    <a:pt x="1003" y="707"/>
                    <a:pt x="1003" y="707"/>
                  </a:cubicBezTo>
                  <a:cubicBezTo>
                    <a:pt x="1003" y="707"/>
                    <a:pt x="1003" y="707"/>
                    <a:pt x="1003" y="707"/>
                  </a:cubicBezTo>
                  <a:cubicBezTo>
                    <a:pt x="973" y="705"/>
                    <a:pt x="973" y="705"/>
                    <a:pt x="973" y="705"/>
                  </a:cubicBezTo>
                  <a:cubicBezTo>
                    <a:pt x="946" y="697"/>
                    <a:pt x="946" y="697"/>
                    <a:pt x="946" y="697"/>
                  </a:cubicBezTo>
                  <a:cubicBezTo>
                    <a:pt x="947" y="676"/>
                    <a:pt x="947" y="676"/>
                    <a:pt x="947" y="676"/>
                  </a:cubicBezTo>
                  <a:cubicBezTo>
                    <a:pt x="955" y="660"/>
                    <a:pt x="955" y="660"/>
                    <a:pt x="955" y="660"/>
                  </a:cubicBezTo>
                  <a:cubicBezTo>
                    <a:pt x="977" y="663"/>
                    <a:pt x="977" y="663"/>
                    <a:pt x="977" y="663"/>
                  </a:cubicBezTo>
                  <a:cubicBezTo>
                    <a:pt x="995" y="676"/>
                    <a:pt x="995" y="676"/>
                    <a:pt x="995" y="676"/>
                  </a:cubicBezTo>
                  <a:cubicBezTo>
                    <a:pt x="996" y="676"/>
                    <a:pt x="996" y="676"/>
                    <a:pt x="997" y="676"/>
                  </a:cubicBezTo>
                  <a:cubicBezTo>
                    <a:pt x="1009" y="667"/>
                    <a:pt x="1009" y="667"/>
                    <a:pt x="1009" y="667"/>
                  </a:cubicBezTo>
                  <a:cubicBezTo>
                    <a:pt x="1010" y="667"/>
                    <a:pt x="1010" y="666"/>
                    <a:pt x="1010" y="666"/>
                  </a:cubicBezTo>
                  <a:cubicBezTo>
                    <a:pt x="1010" y="665"/>
                    <a:pt x="1010" y="665"/>
                    <a:pt x="1010" y="665"/>
                  </a:cubicBezTo>
                  <a:cubicBezTo>
                    <a:pt x="1010" y="664"/>
                    <a:pt x="1009" y="664"/>
                    <a:pt x="1009" y="664"/>
                  </a:cubicBezTo>
                  <a:cubicBezTo>
                    <a:pt x="1008" y="664"/>
                    <a:pt x="1008" y="664"/>
                    <a:pt x="1008" y="664"/>
                  </a:cubicBezTo>
                  <a:cubicBezTo>
                    <a:pt x="994" y="658"/>
                    <a:pt x="994" y="658"/>
                    <a:pt x="994" y="658"/>
                  </a:cubicBezTo>
                  <a:cubicBezTo>
                    <a:pt x="973" y="647"/>
                    <a:pt x="973" y="647"/>
                    <a:pt x="973" y="647"/>
                  </a:cubicBezTo>
                  <a:cubicBezTo>
                    <a:pt x="961" y="637"/>
                    <a:pt x="961" y="637"/>
                    <a:pt x="961" y="637"/>
                  </a:cubicBezTo>
                  <a:cubicBezTo>
                    <a:pt x="961" y="637"/>
                    <a:pt x="961" y="637"/>
                    <a:pt x="960" y="637"/>
                  </a:cubicBezTo>
                  <a:cubicBezTo>
                    <a:pt x="945" y="642"/>
                    <a:pt x="945" y="642"/>
                    <a:pt x="945" y="642"/>
                  </a:cubicBezTo>
                  <a:cubicBezTo>
                    <a:pt x="936" y="643"/>
                    <a:pt x="936" y="643"/>
                    <a:pt x="936" y="643"/>
                  </a:cubicBezTo>
                  <a:cubicBezTo>
                    <a:pt x="934" y="643"/>
                    <a:pt x="934" y="643"/>
                    <a:pt x="934" y="643"/>
                  </a:cubicBezTo>
                  <a:cubicBezTo>
                    <a:pt x="940" y="620"/>
                    <a:pt x="940" y="620"/>
                    <a:pt x="940" y="620"/>
                  </a:cubicBezTo>
                  <a:cubicBezTo>
                    <a:pt x="950" y="617"/>
                    <a:pt x="950" y="617"/>
                    <a:pt x="950" y="617"/>
                  </a:cubicBezTo>
                  <a:cubicBezTo>
                    <a:pt x="971" y="612"/>
                    <a:pt x="971" y="612"/>
                    <a:pt x="971" y="612"/>
                  </a:cubicBezTo>
                  <a:cubicBezTo>
                    <a:pt x="971" y="611"/>
                    <a:pt x="971" y="611"/>
                    <a:pt x="971" y="611"/>
                  </a:cubicBezTo>
                  <a:cubicBezTo>
                    <a:pt x="971" y="611"/>
                    <a:pt x="971" y="610"/>
                    <a:pt x="971" y="610"/>
                  </a:cubicBezTo>
                  <a:cubicBezTo>
                    <a:pt x="967" y="602"/>
                    <a:pt x="967" y="602"/>
                    <a:pt x="967" y="602"/>
                  </a:cubicBezTo>
                  <a:cubicBezTo>
                    <a:pt x="967" y="602"/>
                    <a:pt x="966" y="602"/>
                    <a:pt x="966" y="602"/>
                  </a:cubicBezTo>
                  <a:cubicBezTo>
                    <a:pt x="956" y="602"/>
                    <a:pt x="956" y="602"/>
                    <a:pt x="956" y="602"/>
                  </a:cubicBezTo>
                  <a:cubicBezTo>
                    <a:pt x="961" y="586"/>
                    <a:pt x="961" y="586"/>
                    <a:pt x="961" y="586"/>
                  </a:cubicBezTo>
                  <a:cubicBezTo>
                    <a:pt x="979" y="588"/>
                    <a:pt x="979" y="588"/>
                    <a:pt x="979" y="588"/>
                  </a:cubicBezTo>
                  <a:cubicBezTo>
                    <a:pt x="1006" y="604"/>
                    <a:pt x="1006" y="604"/>
                    <a:pt x="1006" y="604"/>
                  </a:cubicBezTo>
                  <a:cubicBezTo>
                    <a:pt x="1006" y="604"/>
                    <a:pt x="1007" y="604"/>
                    <a:pt x="1007" y="604"/>
                  </a:cubicBezTo>
                  <a:cubicBezTo>
                    <a:pt x="1020" y="601"/>
                    <a:pt x="1020" y="601"/>
                    <a:pt x="1020" y="601"/>
                  </a:cubicBezTo>
                  <a:cubicBezTo>
                    <a:pt x="1027" y="599"/>
                    <a:pt x="1027" y="599"/>
                    <a:pt x="1027" y="599"/>
                  </a:cubicBezTo>
                  <a:cubicBezTo>
                    <a:pt x="1048" y="612"/>
                    <a:pt x="1048" y="612"/>
                    <a:pt x="1048" y="612"/>
                  </a:cubicBezTo>
                  <a:cubicBezTo>
                    <a:pt x="1048" y="613"/>
                    <a:pt x="1049" y="613"/>
                    <a:pt x="1049" y="612"/>
                  </a:cubicBezTo>
                  <a:cubicBezTo>
                    <a:pt x="1059" y="606"/>
                    <a:pt x="1059" y="606"/>
                    <a:pt x="1059" y="606"/>
                  </a:cubicBezTo>
                  <a:cubicBezTo>
                    <a:pt x="1059" y="606"/>
                    <a:pt x="1059" y="606"/>
                    <a:pt x="1059" y="605"/>
                  </a:cubicBezTo>
                  <a:cubicBezTo>
                    <a:pt x="1059" y="605"/>
                    <a:pt x="1059" y="604"/>
                    <a:pt x="1059" y="604"/>
                  </a:cubicBezTo>
                  <a:cubicBezTo>
                    <a:pt x="1034" y="588"/>
                    <a:pt x="1034" y="588"/>
                    <a:pt x="1034" y="588"/>
                  </a:cubicBezTo>
                  <a:cubicBezTo>
                    <a:pt x="1015" y="581"/>
                    <a:pt x="1015" y="581"/>
                    <a:pt x="1015" y="581"/>
                  </a:cubicBezTo>
                  <a:cubicBezTo>
                    <a:pt x="1005" y="572"/>
                    <a:pt x="1005" y="572"/>
                    <a:pt x="1005" y="572"/>
                  </a:cubicBezTo>
                  <a:cubicBezTo>
                    <a:pt x="994" y="561"/>
                    <a:pt x="994" y="561"/>
                    <a:pt x="994" y="561"/>
                  </a:cubicBezTo>
                  <a:cubicBezTo>
                    <a:pt x="1012" y="557"/>
                    <a:pt x="1012" y="557"/>
                    <a:pt x="1012" y="557"/>
                  </a:cubicBezTo>
                  <a:cubicBezTo>
                    <a:pt x="1043" y="562"/>
                    <a:pt x="1043" y="562"/>
                    <a:pt x="1043" y="562"/>
                  </a:cubicBezTo>
                  <a:cubicBezTo>
                    <a:pt x="1045" y="564"/>
                    <a:pt x="1045" y="564"/>
                    <a:pt x="1045" y="564"/>
                  </a:cubicBezTo>
                  <a:cubicBezTo>
                    <a:pt x="1045" y="567"/>
                    <a:pt x="1045" y="567"/>
                    <a:pt x="1045" y="567"/>
                  </a:cubicBezTo>
                  <a:cubicBezTo>
                    <a:pt x="1047" y="566"/>
                    <a:pt x="1047" y="566"/>
                    <a:pt x="1047" y="566"/>
                  </a:cubicBezTo>
                  <a:cubicBezTo>
                    <a:pt x="1063" y="577"/>
                    <a:pt x="1063" y="577"/>
                    <a:pt x="1063" y="577"/>
                  </a:cubicBezTo>
                  <a:cubicBezTo>
                    <a:pt x="1063" y="577"/>
                    <a:pt x="1063" y="577"/>
                    <a:pt x="1063" y="577"/>
                  </a:cubicBezTo>
                  <a:cubicBezTo>
                    <a:pt x="1081" y="580"/>
                    <a:pt x="1081" y="580"/>
                    <a:pt x="1081" y="580"/>
                  </a:cubicBezTo>
                  <a:cubicBezTo>
                    <a:pt x="1090" y="603"/>
                    <a:pt x="1090" y="603"/>
                    <a:pt x="1090" y="603"/>
                  </a:cubicBezTo>
                  <a:cubicBezTo>
                    <a:pt x="1090" y="604"/>
                    <a:pt x="1091" y="604"/>
                    <a:pt x="1091" y="604"/>
                  </a:cubicBezTo>
                  <a:cubicBezTo>
                    <a:pt x="1092" y="604"/>
                    <a:pt x="1092" y="604"/>
                    <a:pt x="1092" y="604"/>
                  </a:cubicBezTo>
                  <a:cubicBezTo>
                    <a:pt x="1108" y="609"/>
                    <a:pt x="1108" y="609"/>
                    <a:pt x="1108" y="609"/>
                  </a:cubicBezTo>
                  <a:cubicBezTo>
                    <a:pt x="1108" y="609"/>
                    <a:pt x="1109" y="609"/>
                    <a:pt x="1109" y="609"/>
                  </a:cubicBezTo>
                  <a:cubicBezTo>
                    <a:pt x="1109" y="609"/>
                    <a:pt x="1109" y="609"/>
                    <a:pt x="1109" y="608"/>
                  </a:cubicBezTo>
                  <a:cubicBezTo>
                    <a:pt x="1109" y="606"/>
                    <a:pt x="1109" y="606"/>
                    <a:pt x="1109" y="606"/>
                  </a:cubicBezTo>
                  <a:cubicBezTo>
                    <a:pt x="1108" y="594"/>
                    <a:pt x="1108" y="594"/>
                    <a:pt x="1108" y="594"/>
                  </a:cubicBezTo>
                  <a:cubicBezTo>
                    <a:pt x="1108" y="589"/>
                    <a:pt x="1108" y="589"/>
                    <a:pt x="1108" y="589"/>
                  </a:cubicBezTo>
                  <a:cubicBezTo>
                    <a:pt x="1108" y="589"/>
                    <a:pt x="1108" y="589"/>
                    <a:pt x="1108" y="588"/>
                  </a:cubicBezTo>
                  <a:cubicBezTo>
                    <a:pt x="1091" y="571"/>
                    <a:pt x="1091" y="571"/>
                    <a:pt x="1091" y="571"/>
                  </a:cubicBezTo>
                  <a:cubicBezTo>
                    <a:pt x="1071" y="559"/>
                    <a:pt x="1071" y="559"/>
                    <a:pt x="1071" y="559"/>
                  </a:cubicBezTo>
                  <a:cubicBezTo>
                    <a:pt x="1072" y="557"/>
                    <a:pt x="1072" y="557"/>
                    <a:pt x="1072" y="557"/>
                  </a:cubicBezTo>
                  <a:cubicBezTo>
                    <a:pt x="1068" y="557"/>
                    <a:pt x="1068" y="557"/>
                    <a:pt x="1068" y="557"/>
                  </a:cubicBezTo>
                  <a:cubicBezTo>
                    <a:pt x="1045" y="549"/>
                    <a:pt x="1045" y="549"/>
                    <a:pt x="1045" y="549"/>
                  </a:cubicBezTo>
                  <a:cubicBezTo>
                    <a:pt x="1013" y="529"/>
                    <a:pt x="1013" y="529"/>
                    <a:pt x="1013" y="529"/>
                  </a:cubicBezTo>
                  <a:cubicBezTo>
                    <a:pt x="1001" y="523"/>
                    <a:pt x="1001" y="523"/>
                    <a:pt x="1001" y="523"/>
                  </a:cubicBezTo>
                  <a:cubicBezTo>
                    <a:pt x="1001" y="494"/>
                    <a:pt x="1001" y="494"/>
                    <a:pt x="1001" y="494"/>
                  </a:cubicBezTo>
                  <a:cubicBezTo>
                    <a:pt x="1001" y="494"/>
                    <a:pt x="1001" y="494"/>
                    <a:pt x="1001" y="493"/>
                  </a:cubicBezTo>
                  <a:cubicBezTo>
                    <a:pt x="1000" y="491"/>
                    <a:pt x="1000" y="491"/>
                    <a:pt x="1000" y="491"/>
                  </a:cubicBezTo>
                  <a:cubicBezTo>
                    <a:pt x="997" y="484"/>
                    <a:pt x="997" y="484"/>
                    <a:pt x="997" y="484"/>
                  </a:cubicBezTo>
                  <a:cubicBezTo>
                    <a:pt x="997" y="484"/>
                    <a:pt x="996" y="483"/>
                    <a:pt x="996" y="483"/>
                  </a:cubicBezTo>
                  <a:cubicBezTo>
                    <a:pt x="993" y="483"/>
                    <a:pt x="993" y="483"/>
                    <a:pt x="993" y="483"/>
                  </a:cubicBezTo>
                  <a:cubicBezTo>
                    <a:pt x="985" y="484"/>
                    <a:pt x="985" y="484"/>
                    <a:pt x="985" y="484"/>
                  </a:cubicBezTo>
                  <a:cubicBezTo>
                    <a:pt x="985" y="484"/>
                    <a:pt x="985" y="485"/>
                    <a:pt x="984" y="485"/>
                  </a:cubicBezTo>
                  <a:cubicBezTo>
                    <a:pt x="981" y="493"/>
                    <a:pt x="981" y="493"/>
                    <a:pt x="981" y="493"/>
                  </a:cubicBezTo>
                  <a:cubicBezTo>
                    <a:pt x="979" y="501"/>
                    <a:pt x="979" y="501"/>
                    <a:pt x="979" y="501"/>
                  </a:cubicBezTo>
                  <a:cubicBezTo>
                    <a:pt x="979" y="501"/>
                    <a:pt x="979" y="501"/>
                    <a:pt x="979" y="501"/>
                  </a:cubicBezTo>
                  <a:cubicBezTo>
                    <a:pt x="980" y="516"/>
                    <a:pt x="980" y="516"/>
                    <a:pt x="980" y="516"/>
                  </a:cubicBezTo>
                  <a:cubicBezTo>
                    <a:pt x="980" y="523"/>
                    <a:pt x="980" y="523"/>
                    <a:pt x="980" y="523"/>
                  </a:cubicBezTo>
                  <a:cubicBezTo>
                    <a:pt x="976" y="530"/>
                    <a:pt x="976" y="530"/>
                    <a:pt x="976" y="530"/>
                  </a:cubicBezTo>
                  <a:cubicBezTo>
                    <a:pt x="970" y="539"/>
                    <a:pt x="970" y="539"/>
                    <a:pt x="970" y="539"/>
                  </a:cubicBezTo>
                  <a:cubicBezTo>
                    <a:pt x="947" y="560"/>
                    <a:pt x="947" y="560"/>
                    <a:pt x="947" y="560"/>
                  </a:cubicBezTo>
                  <a:cubicBezTo>
                    <a:pt x="934" y="576"/>
                    <a:pt x="934" y="576"/>
                    <a:pt x="934" y="576"/>
                  </a:cubicBezTo>
                  <a:cubicBezTo>
                    <a:pt x="930" y="580"/>
                    <a:pt x="930" y="580"/>
                    <a:pt x="930" y="580"/>
                  </a:cubicBezTo>
                  <a:cubicBezTo>
                    <a:pt x="910" y="592"/>
                    <a:pt x="910" y="592"/>
                    <a:pt x="910" y="592"/>
                  </a:cubicBezTo>
                  <a:cubicBezTo>
                    <a:pt x="910" y="593"/>
                    <a:pt x="910" y="593"/>
                    <a:pt x="910" y="593"/>
                  </a:cubicBezTo>
                  <a:cubicBezTo>
                    <a:pt x="900" y="605"/>
                    <a:pt x="900" y="605"/>
                    <a:pt x="900" y="605"/>
                  </a:cubicBezTo>
                  <a:cubicBezTo>
                    <a:pt x="880" y="612"/>
                    <a:pt x="880" y="612"/>
                    <a:pt x="880" y="612"/>
                  </a:cubicBezTo>
                  <a:cubicBezTo>
                    <a:pt x="866" y="620"/>
                    <a:pt x="866" y="620"/>
                    <a:pt x="866" y="620"/>
                  </a:cubicBezTo>
                  <a:cubicBezTo>
                    <a:pt x="840" y="626"/>
                    <a:pt x="840" y="626"/>
                    <a:pt x="840" y="626"/>
                  </a:cubicBezTo>
                  <a:cubicBezTo>
                    <a:pt x="825" y="621"/>
                    <a:pt x="825" y="621"/>
                    <a:pt x="825" y="621"/>
                  </a:cubicBezTo>
                  <a:cubicBezTo>
                    <a:pt x="829" y="609"/>
                    <a:pt x="829" y="609"/>
                    <a:pt x="829" y="609"/>
                  </a:cubicBezTo>
                  <a:cubicBezTo>
                    <a:pt x="844" y="593"/>
                    <a:pt x="844" y="593"/>
                    <a:pt x="844" y="593"/>
                  </a:cubicBezTo>
                  <a:cubicBezTo>
                    <a:pt x="844" y="593"/>
                    <a:pt x="844" y="593"/>
                    <a:pt x="844" y="592"/>
                  </a:cubicBezTo>
                  <a:cubicBezTo>
                    <a:pt x="845" y="576"/>
                    <a:pt x="845" y="576"/>
                    <a:pt x="845" y="576"/>
                  </a:cubicBezTo>
                  <a:cubicBezTo>
                    <a:pt x="860" y="570"/>
                    <a:pt x="860" y="570"/>
                    <a:pt x="860" y="570"/>
                  </a:cubicBezTo>
                  <a:cubicBezTo>
                    <a:pt x="887" y="569"/>
                    <a:pt x="887" y="569"/>
                    <a:pt x="887" y="569"/>
                  </a:cubicBezTo>
                  <a:cubicBezTo>
                    <a:pt x="890" y="569"/>
                    <a:pt x="890" y="569"/>
                    <a:pt x="890" y="569"/>
                  </a:cubicBezTo>
                  <a:cubicBezTo>
                    <a:pt x="912" y="564"/>
                    <a:pt x="912" y="564"/>
                    <a:pt x="912" y="564"/>
                  </a:cubicBezTo>
                  <a:cubicBezTo>
                    <a:pt x="912" y="564"/>
                    <a:pt x="912" y="564"/>
                    <a:pt x="912" y="564"/>
                  </a:cubicBezTo>
                  <a:cubicBezTo>
                    <a:pt x="921" y="553"/>
                    <a:pt x="921" y="553"/>
                    <a:pt x="921" y="553"/>
                  </a:cubicBezTo>
                  <a:cubicBezTo>
                    <a:pt x="921" y="553"/>
                    <a:pt x="921" y="553"/>
                    <a:pt x="921" y="552"/>
                  </a:cubicBezTo>
                  <a:cubicBezTo>
                    <a:pt x="921" y="552"/>
                    <a:pt x="921" y="552"/>
                    <a:pt x="920" y="552"/>
                  </a:cubicBezTo>
                  <a:cubicBezTo>
                    <a:pt x="901" y="550"/>
                    <a:pt x="901" y="550"/>
                    <a:pt x="901" y="550"/>
                  </a:cubicBezTo>
                  <a:cubicBezTo>
                    <a:pt x="897" y="538"/>
                    <a:pt x="897" y="538"/>
                    <a:pt x="897" y="538"/>
                  </a:cubicBezTo>
                  <a:cubicBezTo>
                    <a:pt x="896" y="538"/>
                    <a:pt x="896" y="538"/>
                    <a:pt x="895" y="538"/>
                  </a:cubicBezTo>
                  <a:cubicBezTo>
                    <a:pt x="873" y="544"/>
                    <a:pt x="873" y="544"/>
                    <a:pt x="873" y="544"/>
                  </a:cubicBezTo>
                  <a:cubicBezTo>
                    <a:pt x="841" y="546"/>
                    <a:pt x="841" y="546"/>
                    <a:pt x="841" y="546"/>
                  </a:cubicBezTo>
                  <a:cubicBezTo>
                    <a:pt x="845" y="536"/>
                    <a:pt x="845" y="536"/>
                    <a:pt x="845" y="536"/>
                  </a:cubicBezTo>
                  <a:cubicBezTo>
                    <a:pt x="845" y="536"/>
                    <a:pt x="845" y="535"/>
                    <a:pt x="845" y="535"/>
                  </a:cubicBezTo>
                  <a:cubicBezTo>
                    <a:pt x="845" y="535"/>
                    <a:pt x="845" y="535"/>
                    <a:pt x="844" y="535"/>
                  </a:cubicBezTo>
                  <a:cubicBezTo>
                    <a:pt x="825" y="533"/>
                    <a:pt x="825" y="533"/>
                    <a:pt x="825" y="533"/>
                  </a:cubicBezTo>
                  <a:cubicBezTo>
                    <a:pt x="829" y="513"/>
                    <a:pt x="829" y="513"/>
                    <a:pt x="829" y="513"/>
                  </a:cubicBezTo>
                  <a:cubicBezTo>
                    <a:pt x="842" y="502"/>
                    <a:pt x="842" y="502"/>
                    <a:pt x="842" y="502"/>
                  </a:cubicBezTo>
                  <a:cubicBezTo>
                    <a:pt x="855" y="511"/>
                    <a:pt x="855" y="511"/>
                    <a:pt x="855" y="511"/>
                  </a:cubicBezTo>
                  <a:cubicBezTo>
                    <a:pt x="856" y="511"/>
                    <a:pt x="856" y="511"/>
                    <a:pt x="857" y="511"/>
                  </a:cubicBezTo>
                  <a:cubicBezTo>
                    <a:pt x="872" y="499"/>
                    <a:pt x="872" y="499"/>
                    <a:pt x="872" y="499"/>
                  </a:cubicBezTo>
                  <a:cubicBezTo>
                    <a:pt x="877" y="497"/>
                    <a:pt x="877" y="497"/>
                    <a:pt x="877" y="497"/>
                  </a:cubicBezTo>
                  <a:cubicBezTo>
                    <a:pt x="898" y="494"/>
                    <a:pt x="898" y="494"/>
                    <a:pt x="898" y="494"/>
                  </a:cubicBezTo>
                  <a:cubicBezTo>
                    <a:pt x="906" y="492"/>
                    <a:pt x="906" y="492"/>
                    <a:pt x="906" y="492"/>
                  </a:cubicBezTo>
                  <a:cubicBezTo>
                    <a:pt x="911" y="493"/>
                    <a:pt x="911" y="493"/>
                    <a:pt x="911" y="493"/>
                  </a:cubicBezTo>
                  <a:cubicBezTo>
                    <a:pt x="921" y="494"/>
                    <a:pt x="921" y="494"/>
                    <a:pt x="921" y="494"/>
                  </a:cubicBezTo>
                  <a:cubicBezTo>
                    <a:pt x="922" y="494"/>
                    <a:pt x="922" y="494"/>
                    <a:pt x="922" y="493"/>
                  </a:cubicBezTo>
                  <a:cubicBezTo>
                    <a:pt x="923" y="486"/>
                    <a:pt x="923" y="486"/>
                    <a:pt x="923" y="486"/>
                  </a:cubicBezTo>
                  <a:cubicBezTo>
                    <a:pt x="923" y="480"/>
                    <a:pt x="923" y="480"/>
                    <a:pt x="923" y="480"/>
                  </a:cubicBezTo>
                  <a:cubicBezTo>
                    <a:pt x="923" y="479"/>
                    <a:pt x="923" y="479"/>
                    <a:pt x="922" y="479"/>
                  </a:cubicBezTo>
                  <a:cubicBezTo>
                    <a:pt x="880" y="482"/>
                    <a:pt x="880" y="482"/>
                    <a:pt x="880" y="482"/>
                  </a:cubicBezTo>
                  <a:cubicBezTo>
                    <a:pt x="861" y="488"/>
                    <a:pt x="861" y="488"/>
                    <a:pt x="861" y="488"/>
                  </a:cubicBezTo>
                  <a:cubicBezTo>
                    <a:pt x="851" y="478"/>
                    <a:pt x="851" y="478"/>
                    <a:pt x="851" y="478"/>
                  </a:cubicBezTo>
                  <a:cubicBezTo>
                    <a:pt x="858" y="472"/>
                    <a:pt x="858" y="472"/>
                    <a:pt x="858" y="472"/>
                  </a:cubicBezTo>
                  <a:cubicBezTo>
                    <a:pt x="862" y="467"/>
                    <a:pt x="862" y="467"/>
                    <a:pt x="862" y="467"/>
                  </a:cubicBezTo>
                  <a:cubicBezTo>
                    <a:pt x="882" y="461"/>
                    <a:pt x="882" y="461"/>
                    <a:pt x="882" y="461"/>
                  </a:cubicBezTo>
                  <a:cubicBezTo>
                    <a:pt x="886" y="460"/>
                    <a:pt x="886" y="460"/>
                    <a:pt x="886" y="460"/>
                  </a:cubicBezTo>
                  <a:cubicBezTo>
                    <a:pt x="911" y="458"/>
                    <a:pt x="911" y="458"/>
                    <a:pt x="911" y="458"/>
                  </a:cubicBezTo>
                  <a:cubicBezTo>
                    <a:pt x="926" y="464"/>
                    <a:pt x="926" y="464"/>
                    <a:pt x="926" y="464"/>
                  </a:cubicBezTo>
                  <a:cubicBezTo>
                    <a:pt x="937" y="470"/>
                    <a:pt x="937" y="470"/>
                    <a:pt x="937" y="470"/>
                  </a:cubicBezTo>
                  <a:cubicBezTo>
                    <a:pt x="939" y="477"/>
                    <a:pt x="939" y="477"/>
                    <a:pt x="939" y="477"/>
                  </a:cubicBezTo>
                  <a:cubicBezTo>
                    <a:pt x="939" y="477"/>
                    <a:pt x="940" y="478"/>
                    <a:pt x="940" y="478"/>
                  </a:cubicBezTo>
                  <a:cubicBezTo>
                    <a:pt x="940" y="478"/>
                    <a:pt x="940" y="478"/>
                    <a:pt x="941" y="478"/>
                  </a:cubicBezTo>
                  <a:cubicBezTo>
                    <a:pt x="957" y="472"/>
                    <a:pt x="957" y="472"/>
                    <a:pt x="957" y="472"/>
                  </a:cubicBezTo>
                  <a:cubicBezTo>
                    <a:pt x="957" y="472"/>
                    <a:pt x="957" y="472"/>
                    <a:pt x="957" y="472"/>
                  </a:cubicBezTo>
                  <a:cubicBezTo>
                    <a:pt x="970" y="463"/>
                    <a:pt x="970" y="463"/>
                    <a:pt x="970" y="463"/>
                  </a:cubicBezTo>
                  <a:cubicBezTo>
                    <a:pt x="988" y="447"/>
                    <a:pt x="988" y="447"/>
                    <a:pt x="988" y="447"/>
                  </a:cubicBezTo>
                  <a:cubicBezTo>
                    <a:pt x="1018" y="436"/>
                    <a:pt x="1018" y="436"/>
                    <a:pt x="1018" y="436"/>
                  </a:cubicBezTo>
                  <a:cubicBezTo>
                    <a:pt x="1031" y="445"/>
                    <a:pt x="1031" y="445"/>
                    <a:pt x="1031" y="445"/>
                  </a:cubicBezTo>
                  <a:cubicBezTo>
                    <a:pt x="1031" y="445"/>
                    <a:pt x="1032" y="445"/>
                    <a:pt x="1032" y="444"/>
                  </a:cubicBezTo>
                  <a:cubicBezTo>
                    <a:pt x="1035" y="440"/>
                    <a:pt x="1035" y="440"/>
                    <a:pt x="1035" y="440"/>
                  </a:cubicBezTo>
                  <a:cubicBezTo>
                    <a:pt x="1050" y="429"/>
                    <a:pt x="1050" y="429"/>
                    <a:pt x="1050" y="429"/>
                  </a:cubicBezTo>
                  <a:cubicBezTo>
                    <a:pt x="1070" y="424"/>
                    <a:pt x="1070" y="424"/>
                    <a:pt x="1070" y="424"/>
                  </a:cubicBezTo>
                  <a:cubicBezTo>
                    <a:pt x="1070" y="424"/>
                    <a:pt x="1070" y="424"/>
                    <a:pt x="1070" y="424"/>
                  </a:cubicBezTo>
                  <a:cubicBezTo>
                    <a:pt x="1072" y="424"/>
                    <a:pt x="1072" y="424"/>
                    <a:pt x="1072" y="424"/>
                  </a:cubicBezTo>
                  <a:cubicBezTo>
                    <a:pt x="1072" y="423"/>
                    <a:pt x="1072" y="423"/>
                    <a:pt x="1072" y="423"/>
                  </a:cubicBezTo>
                  <a:cubicBezTo>
                    <a:pt x="1078" y="422"/>
                    <a:pt x="1078" y="422"/>
                    <a:pt x="1078" y="422"/>
                  </a:cubicBezTo>
                  <a:cubicBezTo>
                    <a:pt x="1094" y="431"/>
                    <a:pt x="1094" y="431"/>
                    <a:pt x="1094" y="431"/>
                  </a:cubicBezTo>
                  <a:cubicBezTo>
                    <a:pt x="1105" y="453"/>
                    <a:pt x="1105" y="453"/>
                    <a:pt x="1105" y="453"/>
                  </a:cubicBezTo>
                  <a:cubicBezTo>
                    <a:pt x="1105" y="453"/>
                    <a:pt x="1106" y="453"/>
                    <a:pt x="1106" y="453"/>
                  </a:cubicBezTo>
                  <a:cubicBezTo>
                    <a:pt x="1106" y="453"/>
                    <a:pt x="1107" y="453"/>
                    <a:pt x="1107" y="453"/>
                  </a:cubicBezTo>
                  <a:cubicBezTo>
                    <a:pt x="1121" y="440"/>
                    <a:pt x="1121" y="440"/>
                    <a:pt x="1121" y="440"/>
                  </a:cubicBezTo>
                  <a:cubicBezTo>
                    <a:pt x="1121" y="440"/>
                    <a:pt x="1121" y="440"/>
                    <a:pt x="1121" y="439"/>
                  </a:cubicBezTo>
                  <a:cubicBezTo>
                    <a:pt x="1119" y="421"/>
                    <a:pt x="1119" y="421"/>
                    <a:pt x="1119" y="421"/>
                  </a:cubicBezTo>
                  <a:cubicBezTo>
                    <a:pt x="1131" y="409"/>
                    <a:pt x="1131" y="409"/>
                    <a:pt x="1131" y="409"/>
                  </a:cubicBezTo>
                  <a:cubicBezTo>
                    <a:pt x="1141" y="396"/>
                    <a:pt x="1141" y="396"/>
                    <a:pt x="1141" y="396"/>
                  </a:cubicBezTo>
                  <a:cubicBezTo>
                    <a:pt x="1141" y="396"/>
                    <a:pt x="1142" y="396"/>
                    <a:pt x="1141" y="395"/>
                  </a:cubicBezTo>
                  <a:cubicBezTo>
                    <a:pt x="1137" y="380"/>
                    <a:pt x="1137" y="380"/>
                    <a:pt x="1137" y="380"/>
                  </a:cubicBezTo>
                  <a:cubicBezTo>
                    <a:pt x="1137" y="380"/>
                    <a:pt x="1137" y="380"/>
                    <a:pt x="1137" y="380"/>
                  </a:cubicBezTo>
                  <a:cubicBezTo>
                    <a:pt x="1121" y="364"/>
                    <a:pt x="1121" y="364"/>
                    <a:pt x="1121" y="364"/>
                  </a:cubicBezTo>
                  <a:cubicBezTo>
                    <a:pt x="1121" y="364"/>
                    <a:pt x="1121" y="364"/>
                    <a:pt x="1120" y="364"/>
                  </a:cubicBezTo>
                  <a:cubicBezTo>
                    <a:pt x="1095" y="353"/>
                    <a:pt x="1095" y="353"/>
                    <a:pt x="1095" y="353"/>
                  </a:cubicBezTo>
                  <a:cubicBezTo>
                    <a:pt x="1095" y="353"/>
                    <a:pt x="1095" y="353"/>
                    <a:pt x="1094" y="353"/>
                  </a:cubicBezTo>
                  <a:cubicBezTo>
                    <a:pt x="1068" y="351"/>
                    <a:pt x="1068" y="351"/>
                    <a:pt x="1068" y="351"/>
                  </a:cubicBezTo>
                  <a:cubicBezTo>
                    <a:pt x="1060" y="350"/>
                    <a:pt x="1060" y="350"/>
                    <a:pt x="1060" y="350"/>
                  </a:cubicBezTo>
                  <a:cubicBezTo>
                    <a:pt x="1046" y="350"/>
                    <a:pt x="1046" y="350"/>
                    <a:pt x="1046" y="350"/>
                  </a:cubicBezTo>
                  <a:cubicBezTo>
                    <a:pt x="1037" y="349"/>
                    <a:pt x="1037" y="349"/>
                    <a:pt x="1037" y="349"/>
                  </a:cubicBezTo>
                  <a:cubicBezTo>
                    <a:pt x="1029" y="330"/>
                    <a:pt x="1029" y="330"/>
                    <a:pt x="1029" y="330"/>
                  </a:cubicBezTo>
                  <a:cubicBezTo>
                    <a:pt x="1029" y="330"/>
                    <a:pt x="1029" y="329"/>
                    <a:pt x="1028" y="329"/>
                  </a:cubicBezTo>
                  <a:cubicBezTo>
                    <a:pt x="1028" y="329"/>
                    <a:pt x="1028" y="329"/>
                    <a:pt x="1027" y="330"/>
                  </a:cubicBezTo>
                  <a:cubicBezTo>
                    <a:pt x="1016" y="344"/>
                    <a:pt x="1016" y="344"/>
                    <a:pt x="1016" y="344"/>
                  </a:cubicBezTo>
                  <a:cubicBezTo>
                    <a:pt x="1000" y="355"/>
                    <a:pt x="1000" y="355"/>
                    <a:pt x="1000" y="355"/>
                  </a:cubicBezTo>
                  <a:cubicBezTo>
                    <a:pt x="1000" y="355"/>
                    <a:pt x="999" y="355"/>
                    <a:pt x="999" y="356"/>
                  </a:cubicBezTo>
                  <a:cubicBezTo>
                    <a:pt x="998" y="358"/>
                    <a:pt x="998" y="358"/>
                    <a:pt x="998" y="358"/>
                  </a:cubicBezTo>
                  <a:cubicBezTo>
                    <a:pt x="991" y="369"/>
                    <a:pt x="991" y="369"/>
                    <a:pt x="991" y="369"/>
                  </a:cubicBezTo>
                  <a:cubicBezTo>
                    <a:pt x="991" y="370"/>
                    <a:pt x="991" y="370"/>
                    <a:pt x="991" y="370"/>
                  </a:cubicBezTo>
                  <a:cubicBezTo>
                    <a:pt x="992" y="377"/>
                    <a:pt x="992" y="377"/>
                    <a:pt x="992" y="377"/>
                  </a:cubicBezTo>
                  <a:cubicBezTo>
                    <a:pt x="993" y="380"/>
                    <a:pt x="993" y="380"/>
                    <a:pt x="993" y="380"/>
                  </a:cubicBezTo>
                  <a:cubicBezTo>
                    <a:pt x="994" y="387"/>
                    <a:pt x="994" y="387"/>
                    <a:pt x="994" y="387"/>
                  </a:cubicBezTo>
                  <a:cubicBezTo>
                    <a:pt x="980" y="382"/>
                    <a:pt x="980" y="382"/>
                    <a:pt x="980" y="382"/>
                  </a:cubicBezTo>
                  <a:cubicBezTo>
                    <a:pt x="973" y="380"/>
                    <a:pt x="973" y="380"/>
                    <a:pt x="973" y="380"/>
                  </a:cubicBezTo>
                  <a:cubicBezTo>
                    <a:pt x="968" y="379"/>
                    <a:pt x="968" y="379"/>
                    <a:pt x="968" y="379"/>
                  </a:cubicBezTo>
                  <a:cubicBezTo>
                    <a:pt x="964" y="373"/>
                    <a:pt x="964" y="373"/>
                    <a:pt x="964" y="373"/>
                  </a:cubicBezTo>
                  <a:cubicBezTo>
                    <a:pt x="959" y="357"/>
                    <a:pt x="959" y="357"/>
                    <a:pt x="959" y="357"/>
                  </a:cubicBezTo>
                  <a:cubicBezTo>
                    <a:pt x="961" y="350"/>
                    <a:pt x="961" y="350"/>
                    <a:pt x="961" y="350"/>
                  </a:cubicBezTo>
                  <a:cubicBezTo>
                    <a:pt x="972" y="341"/>
                    <a:pt x="972" y="341"/>
                    <a:pt x="972" y="341"/>
                  </a:cubicBezTo>
                  <a:cubicBezTo>
                    <a:pt x="972" y="341"/>
                    <a:pt x="972" y="340"/>
                    <a:pt x="972" y="340"/>
                  </a:cubicBezTo>
                  <a:cubicBezTo>
                    <a:pt x="977" y="320"/>
                    <a:pt x="977" y="320"/>
                    <a:pt x="977" y="320"/>
                  </a:cubicBezTo>
                  <a:cubicBezTo>
                    <a:pt x="987" y="302"/>
                    <a:pt x="987" y="302"/>
                    <a:pt x="987" y="302"/>
                  </a:cubicBezTo>
                  <a:cubicBezTo>
                    <a:pt x="997" y="288"/>
                    <a:pt x="997" y="288"/>
                    <a:pt x="997" y="288"/>
                  </a:cubicBezTo>
                  <a:cubicBezTo>
                    <a:pt x="1005" y="286"/>
                    <a:pt x="1005" y="286"/>
                    <a:pt x="1005" y="286"/>
                  </a:cubicBezTo>
                  <a:cubicBezTo>
                    <a:pt x="1008" y="298"/>
                    <a:pt x="1008" y="298"/>
                    <a:pt x="1008" y="298"/>
                  </a:cubicBezTo>
                  <a:cubicBezTo>
                    <a:pt x="1011" y="306"/>
                    <a:pt x="1011" y="306"/>
                    <a:pt x="1011" y="306"/>
                  </a:cubicBezTo>
                  <a:cubicBezTo>
                    <a:pt x="1012" y="309"/>
                    <a:pt x="1012" y="309"/>
                    <a:pt x="1012" y="309"/>
                  </a:cubicBezTo>
                  <a:cubicBezTo>
                    <a:pt x="1012" y="310"/>
                    <a:pt x="1013" y="310"/>
                    <a:pt x="1013" y="310"/>
                  </a:cubicBezTo>
                  <a:cubicBezTo>
                    <a:pt x="1018" y="310"/>
                    <a:pt x="1018" y="310"/>
                    <a:pt x="1018" y="310"/>
                  </a:cubicBezTo>
                  <a:cubicBezTo>
                    <a:pt x="1025" y="309"/>
                    <a:pt x="1025" y="309"/>
                    <a:pt x="1025" y="309"/>
                  </a:cubicBezTo>
                  <a:cubicBezTo>
                    <a:pt x="1025" y="309"/>
                    <a:pt x="1026" y="309"/>
                    <a:pt x="1026" y="308"/>
                  </a:cubicBezTo>
                  <a:cubicBezTo>
                    <a:pt x="1034" y="294"/>
                    <a:pt x="1034" y="294"/>
                    <a:pt x="1034" y="294"/>
                  </a:cubicBezTo>
                  <a:cubicBezTo>
                    <a:pt x="1041" y="279"/>
                    <a:pt x="1041" y="279"/>
                    <a:pt x="1041" y="279"/>
                  </a:cubicBezTo>
                  <a:cubicBezTo>
                    <a:pt x="1041" y="279"/>
                    <a:pt x="1041" y="279"/>
                    <a:pt x="1041" y="279"/>
                  </a:cubicBezTo>
                  <a:cubicBezTo>
                    <a:pt x="1041" y="264"/>
                    <a:pt x="1041" y="264"/>
                    <a:pt x="1041" y="264"/>
                  </a:cubicBezTo>
                  <a:cubicBezTo>
                    <a:pt x="1052" y="265"/>
                    <a:pt x="1052" y="265"/>
                    <a:pt x="1052" y="265"/>
                  </a:cubicBezTo>
                  <a:cubicBezTo>
                    <a:pt x="1064" y="277"/>
                    <a:pt x="1064" y="277"/>
                    <a:pt x="1064" y="277"/>
                  </a:cubicBezTo>
                  <a:cubicBezTo>
                    <a:pt x="1064" y="280"/>
                    <a:pt x="1064" y="280"/>
                    <a:pt x="1064" y="280"/>
                  </a:cubicBezTo>
                  <a:cubicBezTo>
                    <a:pt x="1066" y="298"/>
                    <a:pt x="1066" y="298"/>
                    <a:pt x="1066" y="298"/>
                  </a:cubicBezTo>
                  <a:cubicBezTo>
                    <a:pt x="1051" y="314"/>
                    <a:pt x="1051" y="314"/>
                    <a:pt x="1051" y="314"/>
                  </a:cubicBezTo>
                  <a:cubicBezTo>
                    <a:pt x="1051" y="314"/>
                    <a:pt x="1051" y="314"/>
                    <a:pt x="1051" y="314"/>
                  </a:cubicBezTo>
                  <a:cubicBezTo>
                    <a:pt x="1047" y="327"/>
                    <a:pt x="1047" y="327"/>
                    <a:pt x="1047" y="327"/>
                  </a:cubicBezTo>
                  <a:cubicBezTo>
                    <a:pt x="1047" y="327"/>
                    <a:pt x="1047" y="327"/>
                    <a:pt x="1048" y="328"/>
                  </a:cubicBezTo>
                  <a:cubicBezTo>
                    <a:pt x="1048" y="328"/>
                    <a:pt x="1048" y="328"/>
                    <a:pt x="1048" y="328"/>
                  </a:cubicBezTo>
                  <a:cubicBezTo>
                    <a:pt x="1064" y="331"/>
                    <a:pt x="1064" y="331"/>
                    <a:pt x="1064" y="331"/>
                  </a:cubicBezTo>
                  <a:cubicBezTo>
                    <a:pt x="1064" y="331"/>
                    <a:pt x="1065" y="331"/>
                    <a:pt x="1065" y="331"/>
                  </a:cubicBezTo>
                  <a:cubicBezTo>
                    <a:pt x="1073" y="328"/>
                    <a:pt x="1073" y="328"/>
                    <a:pt x="1073" y="328"/>
                  </a:cubicBezTo>
                  <a:cubicBezTo>
                    <a:pt x="1086" y="322"/>
                    <a:pt x="1086" y="322"/>
                    <a:pt x="1086" y="322"/>
                  </a:cubicBezTo>
                  <a:cubicBezTo>
                    <a:pt x="1101" y="311"/>
                    <a:pt x="1101" y="311"/>
                    <a:pt x="1101" y="311"/>
                  </a:cubicBezTo>
                  <a:cubicBezTo>
                    <a:pt x="1108" y="306"/>
                    <a:pt x="1108" y="306"/>
                    <a:pt x="1108" y="306"/>
                  </a:cubicBezTo>
                  <a:cubicBezTo>
                    <a:pt x="1113" y="301"/>
                    <a:pt x="1113" y="301"/>
                    <a:pt x="1113" y="301"/>
                  </a:cubicBezTo>
                  <a:cubicBezTo>
                    <a:pt x="1120" y="291"/>
                    <a:pt x="1120" y="291"/>
                    <a:pt x="1120" y="291"/>
                  </a:cubicBezTo>
                  <a:cubicBezTo>
                    <a:pt x="1120" y="291"/>
                    <a:pt x="1120" y="291"/>
                    <a:pt x="1120" y="290"/>
                  </a:cubicBezTo>
                  <a:cubicBezTo>
                    <a:pt x="1116" y="274"/>
                    <a:pt x="1116" y="274"/>
                    <a:pt x="1116" y="274"/>
                  </a:cubicBezTo>
                  <a:cubicBezTo>
                    <a:pt x="1116" y="274"/>
                    <a:pt x="1116" y="274"/>
                    <a:pt x="1116" y="274"/>
                  </a:cubicBezTo>
                  <a:cubicBezTo>
                    <a:pt x="1104" y="261"/>
                    <a:pt x="1104" y="261"/>
                    <a:pt x="1104" y="261"/>
                  </a:cubicBezTo>
                  <a:cubicBezTo>
                    <a:pt x="1103" y="261"/>
                    <a:pt x="1103" y="261"/>
                    <a:pt x="1103" y="261"/>
                  </a:cubicBezTo>
                  <a:cubicBezTo>
                    <a:pt x="1104" y="260"/>
                    <a:pt x="1104" y="260"/>
                    <a:pt x="1104" y="260"/>
                  </a:cubicBezTo>
                  <a:cubicBezTo>
                    <a:pt x="1104" y="260"/>
                    <a:pt x="1104" y="260"/>
                    <a:pt x="1104" y="260"/>
                  </a:cubicBezTo>
                  <a:cubicBezTo>
                    <a:pt x="1108" y="252"/>
                    <a:pt x="1108" y="252"/>
                    <a:pt x="1108" y="252"/>
                  </a:cubicBezTo>
                  <a:cubicBezTo>
                    <a:pt x="1126" y="253"/>
                    <a:pt x="1126" y="253"/>
                    <a:pt x="1126" y="253"/>
                  </a:cubicBezTo>
                  <a:cubicBezTo>
                    <a:pt x="1127" y="253"/>
                    <a:pt x="1127" y="253"/>
                    <a:pt x="1127" y="253"/>
                  </a:cubicBezTo>
                  <a:cubicBezTo>
                    <a:pt x="1127" y="253"/>
                    <a:pt x="1128" y="253"/>
                    <a:pt x="1128" y="252"/>
                  </a:cubicBezTo>
                  <a:cubicBezTo>
                    <a:pt x="1128" y="239"/>
                    <a:pt x="1128" y="239"/>
                    <a:pt x="1128" y="239"/>
                  </a:cubicBezTo>
                  <a:cubicBezTo>
                    <a:pt x="1127" y="237"/>
                    <a:pt x="1127" y="237"/>
                    <a:pt x="1127" y="237"/>
                  </a:cubicBezTo>
                  <a:cubicBezTo>
                    <a:pt x="1126" y="229"/>
                    <a:pt x="1126" y="229"/>
                    <a:pt x="1126" y="229"/>
                  </a:cubicBezTo>
                  <a:cubicBezTo>
                    <a:pt x="1126" y="210"/>
                    <a:pt x="1126" y="210"/>
                    <a:pt x="1126" y="210"/>
                  </a:cubicBezTo>
                  <a:cubicBezTo>
                    <a:pt x="1132" y="212"/>
                    <a:pt x="1132" y="212"/>
                    <a:pt x="1132" y="212"/>
                  </a:cubicBezTo>
                  <a:cubicBezTo>
                    <a:pt x="1148" y="218"/>
                    <a:pt x="1148" y="218"/>
                    <a:pt x="1148" y="218"/>
                  </a:cubicBezTo>
                  <a:cubicBezTo>
                    <a:pt x="1150" y="220"/>
                    <a:pt x="1150" y="220"/>
                    <a:pt x="1150" y="220"/>
                  </a:cubicBezTo>
                  <a:cubicBezTo>
                    <a:pt x="1158" y="232"/>
                    <a:pt x="1158" y="232"/>
                    <a:pt x="1158" y="232"/>
                  </a:cubicBezTo>
                  <a:cubicBezTo>
                    <a:pt x="1159" y="234"/>
                    <a:pt x="1159" y="234"/>
                    <a:pt x="1159" y="234"/>
                  </a:cubicBezTo>
                  <a:cubicBezTo>
                    <a:pt x="1159" y="237"/>
                    <a:pt x="1159" y="237"/>
                    <a:pt x="1159" y="237"/>
                  </a:cubicBezTo>
                  <a:cubicBezTo>
                    <a:pt x="1155" y="252"/>
                    <a:pt x="1155" y="252"/>
                    <a:pt x="1155" y="252"/>
                  </a:cubicBezTo>
                  <a:cubicBezTo>
                    <a:pt x="1151" y="268"/>
                    <a:pt x="1151" y="268"/>
                    <a:pt x="1151" y="268"/>
                  </a:cubicBezTo>
                  <a:cubicBezTo>
                    <a:pt x="1151" y="268"/>
                    <a:pt x="1151" y="269"/>
                    <a:pt x="1152" y="269"/>
                  </a:cubicBezTo>
                  <a:cubicBezTo>
                    <a:pt x="1152" y="269"/>
                    <a:pt x="1152" y="269"/>
                    <a:pt x="1153" y="269"/>
                  </a:cubicBezTo>
                  <a:cubicBezTo>
                    <a:pt x="1170" y="258"/>
                    <a:pt x="1170" y="258"/>
                    <a:pt x="1170" y="258"/>
                  </a:cubicBezTo>
                  <a:cubicBezTo>
                    <a:pt x="1175" y="279"/>
                    <a:pt x="1175" y="279"/>
                    <a:pt x="1175" y="279"/>
                  </a:cubicBezTo>
                  <a:cubicBezTo>
                    <a:pt x="1167" y="306"/>
                    <a:pt x="1167" y="306"/>
                    <a:pt x="1167" y="306"/>
                  </a:cubicBezTo>
                  <a:cubicBezTo>
                    <a:pt x="1164" y="324"/>
                    <a:pt x="1164" y="324"/>
                    <a:pt x="1164" y="324"/>
                  </a:cubicBezTo>
                  <a:cubicBezTo>
                    <a:pt x="1163" y="332"/>
                    <a:pt x="1163" y="332"/>
                    <a:pt x="1163" y="332"/>
                  </a:cubicBezTo>
                  <a:cubicBezTo>
                    <a:pt x="1159" y="344"/>
                    <a:pt x="1159" y="344"/>
                    <a:pt x="1159" y="344"/>
                  </a:cubicBezTo>
                  <a:cubicBezTo>
                    <a:pt x="1159" y="344"/>
                    <a:pt x="1159" y="344"/>
                    <a:pt x="1159" y="345"/>
                  </a:cubicBezTo>
                  <a:cubicBezTo>
                    <a:pt x="1163" y="356"/>
                    <a:pt x="1163" y="356"/>
                    <a:pt x="1163" y="356"/>
                  </a:cubicBezTo>
                  <a:cubicBezTo>
                    <a:pt x="1163" y="356"/>
                    <a:pt x="1163" y="357"/>
                    <a:pt x="1163" y="357"/>
                  </a:cubicBezTo>
                  <a:cubicBezTo>
                    <a:pt x="1173" y="366"/>
                    <a:pt x="1173" y="366"/>
                    <a:pt x="1173" y="366"/>
                  </a:cubicBezTo>
                  <a:cubicBezTo>
                    <a:pt x="1181" y="378"/>
                    <a:pt x="1181" y="378"/>
                    <a:pt x="1181" y="378"/>
                  </a:cubicBezTo>
                  <a:cubicBezTo>
                    <a:pt x="1184" y="383"/>
                    <a:pt x="1184" y="383"/>
                    <a:pt x="1184" y="383"/>
                  </a:cubicBezTo>
                  <a:cubicBezTo>
                    <a:pt x="1195" y="409"/>
                    <a:pt x="1195" y="409"/>
                    <a:pt x="1195" y="409"/>
                  </a:cubicBezTo>
                  <a:cubicBezTo>
                    <a:pt x="1198" y="432"/>
                    <a:pt x="1198" y="432"/>
                    <a:pt x="1198" y="432"/>
                  </a:cubicBezTo>
                  <a:cubicBezTo>
                    <a:pt x="1194" y="452"/>
                    <a:pt x="1194" y="452"/>
                    <a:pt x="1194" y="452"/>
                  </a:cubicBezTo>
                  <a:cubicBezTo>
                    <a:pt x="1194" y="452"/>
                    <a:pt x="1194" y="453"/>
                    <a:pt x="1194" y="453"/>
                  </a:cubicBezTo>
                  <a:cubicBezTo>
                    <a:pt x="1203" y="460"/>
                    <a:pt x="1203" y="460"/>
                    <a:pt x="1203" y="460"/>
                  </a:cubicBezTo>
                  <a:cubicBezTo>
                    <a:pt x="1206" y="462"/>
                    <a:pt x="1206" y="462"/>
                    <a:pt x="1206" y="462"/>
                  </a:cubicBezTo>
                  <a:cubicBezTo>
                    <a:pt x="1218" y="471"/>
                    <a:pt x="1218" y="471"/>
                    <a:pt x="1218" y="471"/>
                  </a:cubicBezTo>
                  <a:cubicBezTo>
                    <a:pt x="1235" y="487"/>
                    <a:pt x="1235" y="487"/>
                    <a:pt x="1235" y="487"/>
                  </a:cubicBezTo>
                  <a:cubicBezTo>
                    <a:pt x="1249" y="502"/>
                    <a:pt x="1249" y="502"/>
                    <a:pt x="1249" y="502"/>
                  </a:cubicBezTo>
                  <a:cubicBezTo>
                    <a:pt x="1265" y="515"/>
                    <a:pt x="1265" y="515"/>
                    <a:pt x="1265" y="515"/>
                  </a:cubicBezTo>
                  <a:cubicBezTo>
                    <a:pt x="1265" y="515"/>
                    <a:pt x="1265" y="515"/>
                    <a:pt x="1265" y="515"/>
                  </a:cubicBezTo>
                  <a:cubicBezTo>
                    <a:pt x="1276" y="516"/>
                    <a:pt x="1276" y="516"/>
                    <a:pt x="1276" y="516"/>
                  </a:cubicBezTo>
                  <a:cubicBezTo>
                    <a:pt x="1276" y="516"/>
                    <a:pt x="1277" y="516"/>
                    <a:pt x="1277" y="516"/>
                  </a:cubicBezTo>
                  <a:cubicBezTo>
                    <a:pt x="1277" y="516"/>
                    <a:pt x="1277" y="515"/>
                    <a:pt x="1277" y="515"/>
                  </a:cubicBezTo>
                  <a:cubicBezTo>
                    <a:pt x="1276" y="512"/>
                    <a:pt x="1276" y="512"/>
                    <a:pt x="1276" y="512"/>
                  </a:cubicBezTo>
                  <a:cubicBezTo>
                    <a:pt x="1269" y="494"/>
                    <a:pt x="1269" y="494"/>
                    <a:pt x="1269" y="494"/>
                  </a:cubicBezTo>
                  <a:cubicBezTo>
                    <a:pt x="1267" y="490"/>
                    <a:pt x="1267" y="490"/>
                    <a:pt x="1267" y="490"/>
                  </a:cubicBezTo>
                  <a:cubicBezTo>
                    <a:pt x="1262" y="481"/>
                    <a:pt x="1262" y="481"/>
                    <a:pt x="1262" y="481"/>
                  </a:cubicBezTo>
                  <a:cubicBezTo>
                    <a:pt x="1262" y="480"/>
                    <a:pt x="1262" y="480"/>
                    <a:pt x="1262" y="480"/>
                  </a:cubicBezTo>
                  <a:cubicBezTo>
                    <a:pt x="1248" y="472"/>
                    <a:pt x="1248" y="472"/>
                    <a:pt x="1248" y="472"/>
                  </a:cubicBezTo>
                  <a:cubicBezTo>
                    <a:pt x="1248" y="472"/>
                    <a:pt x="1248" y="471"/>
                    <a:pt x="1247" y="471"/>
                  </a:cubicBezTo>
                  <a:cubicBezTo>
                    <a:pt x="1247" y="471"/>
                    <a:pt x="1247" y="471"/>
                    <a:pt x="1247" y="471"/>
                  </a:cubicBezTo>
                  <a:cubicBezTo>
                    <a:pt x="1229" y="460"/>
                    <a:pt x="1229" y="460"/>
                    <a:pt x="1229" y="460"/>
                  </a:cubicBezTo>
                  <a:cubicBezTo>
                    <a:pt x="1213" y="451"/>
                    <a:pt x="1213" y="451"/>
                    <a:pt x="1213" y="451"/>
                  </a:cubicBezTo>
                  <a:cubicBezTo>
                    <a:pt x="1214" y="435"/>
                    <a:pt x="1214" y="435"/>
                    <a:pt x="1214" y="435"/>
                  </a:cubicBezTo>
                  <a:cubicBezTo>
                    <a:pt x="1214" y="431"/>
                    <a:pt x="1214" y="431"/>
                    <a:pt x="1214" y="431"/>
                  </a:cubicBezTo>
                  <a:cubicBezTo>
                    <a:pt x="1215" y="417"/>
                    <a:pt x="1215" y="417"/>
                    <a:pt x="1215" y="417"/>
                  </a:cubicBezTo>
                  <a:cubicBezTo>
                    <a:pt x="1213" y="403"/>
                    <a:pt x="1213" y="403"/>
                    <a:pt x="1213" y="403"/>
                  </a:cubicBezTo>
                  <a:cubicBezTo>
                    <a:pt x="1210" y="388"/>
                    <a:pt x="1210" y="388"/>
                    <a:pt x="1210" y="388"/>
                  </a:cubicBezTo>
                  <a:cubicBezTo>
                    <a:pt x="1210" y="388"/>
                    <a:pt x="1210" y="387"/>
                    <a:pt x="1210" y="387"/>
                  </a:cubicBezTo>
                  <a:cubicBezTo>
                    <a:pt x="1197" y="374"/>
                    <a:pt x="1197" y="374"/>
                    <a:pt x="1197" y="374"/>
                  </a:cubicBezTo>
                  <a:cubicBezTo>
                    <a:pt x="1204" y="366"/>
                    <a:pt x="1204" y="366"/>
                    <a:pt x="1204" y="366"/>
                  </a:cubicBezTo>
                  <a:cubicBezTo>
                    <a:pt x="1217" y="383"/>
                    <a:pt x="1217" y="383"/>
                    <a:pt x="1217" y="383"/>
                  </a:cubicBezTo>
                  <a:cubicBezTo>
                    <a:pt x="1223" y="394"/>
                    <a:pt x="1223" y="394"/>
                    <a:pt x="1223" y="394"/>
                  </a:cubicBezTo>
                  <a:cubicBezTo>
                    <a:pt x="1229" y="408"/>
                    <a:pt x="1229" y="408"/>
                    <a:pt x="1229" y="408"/>
                  </a:cubicBezTo>
                  <a:cubicBezTo>
                    <a:pt x="1229" y="408"/>
                    <a:pt x="1229" y="408"/>
                    <a:pt x="1229" y="408"/>
                  </a:cubicBezTo>
                  <a:cubicBezTo>
                    <a:pt x="1246" y="428"/>
                    <a:pt x="1246" y="428"/>
                    <a:pt x="1246" y="428"/>
                  </a:cubicBezTo>
                  <a:cubicBezTo>
                    <a:pt x="1255" y="440"/>
                    <a:pt x="1255" y="440"/>
                    <a:pt x="1255" y="440"/>
                  </a:cubicBezTo>
                  <a:cubicBezTo>
                    <a:pt x="1255" y="440"/>
                    <a:pt x="1255" y="440"/>
                    <a:pt x="1256" y="440"/>
                  </a:cubicBezTo>
                  <a:cubicBezTo>
                    <a:pt x="1256" y="440"/>
                    <a:pt x="1256" y="440"/>
                    <a:pt x="1257" y="440"/>
                  </a:cubicBezTo>
                  <a:cubicBezTo>
                    <a:pt x="1258" y="439"/>
                    <a:pt x="1258" y="439"/>
                    <a:pt x="1258" y="439"/>
                  </a:cubicBezTo>
                  <a:cubicBezTo>
                    <a:pt x="1263" y="433"/>
                    <a:pt x="1263" y="433"/>
                    <a:pt x="1263" y="433"/>
                  </a:cubicBezTo>
                  <a:cubicBezTo>
                    <a:pt x="1263" y="432"/>
                    <a:pt x="1263" y="432"/>
                    <a:pt x="1263" y="432"/>
                  </a:cubicBezTo>
                  <a:cubicBezTo>
                    <a:pt x="1262" y="420"/>
                    <a:pt x="1262" y="420"/>
                    <a:pt x="1262" y="420"/>
                  </a:cubicBezTo>
                  <a:cubicBezTo>
                    <a:pt x="1262" y="420"/>
                    <a:pt x="1262" y="420"/>
                    <a:pt x="1262" y="419"/>
                  </a:cubicBezTo>
                  <a:cubicBezTo>
                    <a:pt x="1253" y="409"/>
                    <a:pt x="1253" y="409"/>
                    <a:pt x="1253" y="409"/>
                  </a:cubicBezTo>
                  <a:cubicBezTo>
                    <a:pt x="1247" y="401"/>
                    <a:pt x="1247" y="401"/>
                    <a:pt x="1247" y="401"/>
                  </a:cubicBezTo>
                  <a:cubicBezTo>
                    <a:pt x="1239" y="389"/>
                    <a:pt x="1239" y="389"/>
                    <a:pt x="1239" y="389"/>
                  </a:cubicBezTo>
                  <a:cubicBezTo>
                    <a:pt x="1234" y="375"/>
                    <a:pt x="1234" y="375"/>
                    <a:pt x="1234" y="375"/>
                  </a:cubicBezTo>
                  <a:cubicBezTo>
                    <a:pt x="1242" y="371"/>
                    <a:pt x="1242" y="371"/>
                    <a:pt x="1242" y="371"/>
                  </a:cubicBezTo>
                  <a:cubicBezTo>
                    <a:pt x="1253" y="387"/>
                    <a:pt x="1253" y="387"/>
                    <a:pt x="1253" y="387"/>
                  </a:cubicBezTo>
                  <a:cubicBezTo>
                    <a:pt x="1264" y="400"/>
                    <a:pt x="1264" y="400"/>
                    <a:pt x="1264" y="400"/>
                  </a:cubicBezTo>
                  <a:cubicBezTo>
                    <a:pt x="1269" y="408"/>
                    <a:pt x="1269" y="408"/>
                    <a:pt x="1269" y="408"/>
                  </a:cubicBezTo>
                  <a:cubicBezTo>
                    <a:pt x="1269" y="408"/>
                    <a:pt x="1270" y="408"/>
                    <a:pt x="1270" y="408"/>
                  </a:cubicBezTo>
                  <a:cubicBezTo>
                    <a:pt x="1279" y="405"/>
                    <a:pt x="1279" y="405"/>
                    <a:pt x="1279" y="405"/>
                  </a:cubicBezTo>
                  <a:cubicBezTo>
                    <a:pt x="1279" y="405"/>
                    <a:pt x="1279" y="404"/>
                    <a:pt x="1279" y="404"/>
                  </a:cubicBezTo>
                  <a:cubicBezTo>
                    <a:pt x="1278" y="395"/>
                    <a:pt x="1278" y="395"/>
                    <a:pt x="1278" y="395"/>
                  </a:cubicBezTo>
                  <a:cubicBezTo>
                    <a:pt x="1278" y="395"/>
                    <a:pt x="1278" y="395"/>
                    <a:pt x="1278" y="395"/>
                  </a:cubicBezTo>
                  <a:cubicBezTo>
                    <a:pt x="1275" y="392"/>
                    <a:pt x="1275" y="392"/>
                    <a:pt x="1275" y="392"/>
                  </a:cubicBezTo>
                  <a:cubicBezTo>
                    <a:pt x="1271" y="386"/>
                    <a:pt x="1271" y="386"/>
                    <a:pt x="1271" y="386"/>
                  </a:cubicBezTo>
                  <a:cubicBezTo>
                    <a:pt x="1268" y="382"/>
                    <a:pt x="1268" y="382"/>
                    <a:pt x="1268" y="382"/>
                  </a:cubicBezTo>
                  <a:cubicBezTo>
                    <a:pt x="1273" y="370"/>
                    <a:pt x="1273" y="370"/>
                    <a:pt x="1273" y="370"/>
                  </a:cubicBezTo>
                  <a:cubicBezTo>
                    <a:pt x="1273" y="370"/>
                    <a:pt x="1273" y="370"/>
                    <a:pt x="1273" y="370"/>
                  </a:cubicBezTo>
                  <a:cubicBezTo>
                    <a:pt x="1273" y="369"/>
                    <a:pt x="1273" y="369"/>
                    <a:pt x="1273" y="369"/>
                  </a:cubicBezTo>
                  <a:cubicBezTo>
                    <a:pt x="1273" y="368"/>
                    <a:pt x="1273" y="368"/>
                    <a:pt x="1272" y="368"/>
                  </a:cubicBezTo>
                  <a:cubicBezTo>
                    <a:pt x="1255" y="357"/>
                    <a:pt x="1255" y="357"/>
                    <a:pt x="1255" y="357"/>
                  </a:cubicBezTo>
                  <a:cubicBezTo>
                    <a:pt x="1242" y="351"/>
                    <a:pt x="1242" y="351"/>
                    <a:pt x="1242" y="351"/>
                  </a:cubicBezTo>
                  <a:cubicBezTo>
                    <a:pt x="1242" y="341"/>
                    <a:pt x="1242" y="341"/>
                    <a:pt x="1242" y="341"/>
                  </a:cubicBezTo>
                  <a:cubicBezTo>
                    <a:pt x="1254" y="317"/>
                    <a:pt x="1254" y="317"/>
                    <a:pt x="1254" y="317"/>
                  </a:cubicBezTo>
                  <a:cubicBezTo>
                    <a:pt x="1261" y="306"/>
                    <a:pt x="1261" y="306"/>
                    <a:pt x="1261" y="306"/>
                  </a:cubicBezTo>
                  <a:cubicBezTo>
                    <a:pt x="1262" y="309"/>
                    <a:pt x="1262" y="309"/>
                    <a:pt x="1262" y="309"/>
                  </a:cubicBezTo>
                  <a:cubicBezTo>
                    <a:pt x="1268" y="324"/>
                    <a:pt x="1268" y="324"/>
                    <a:pt x="1268" y="324"/>
                  </a:cubicBezTo>
                  <a:cubicBezTo>
                    <a:pt x="1268" y="324"/>
                    <a:pt x="1268" y="325"/>
                    <a:pt x="1268" y="325"/>
                  </a:cubicBezTo>
                  <a:cubicBezTo>
                    <a:pt x="1280" y="335"/>
                    <a:pt x="1280" y="335"/>
                    <a:pt x="1280" y="335"/>
                  </a:cubicBezTo>
                  <a:cubicBezTo>
                    <a:pt x="1280" y="336"/>
                    <a:pt x="1280" y="336"/>
                    <a:pt x="1280" y="336"/>
                  </a:cubicBezTo>
                  <a:cubicBezTo>
                    <a:pt x="1297" y="340"/>
                    <a:pt x="1297" y="340"/>
                    <a:pt x="1297" y="340"/>
                  </a:cubicBezTo>
                  <a:cubicBezTo>
                    <a:pt x="1304" y="341"/>
                    <a:pt x="1304" y="341"/>
                    <a:pt x="1304" y="341"/>
                  </a:cubicBezTo>
                  <a:cubicBezTo>
                    <a:pt x="1304" y="341"/>
                    <a:pt x="1304" y="341"/>
                    <a:pt x="1304" y="341"/>
                  </a:cubicBezTo>
                  <a:cubicBezTo>
                    <a:pt x="1319" y="339"/>
                    <a:pt x="1319" y="339"/>
                    <a:pt x="1319" y="339"/>
                  </a:cubicBezTo>
                  <a:cubicBezTo>
                    <a:pt x="1319" y="339"/>
                    <a:pt x="1320" y="339"/>
                    <a:pt x="1320" y="338"/>
                  </a:cubicBezTo>
                  <a:cubicBezTo>
                    <a:pt x="1329" y="325"/>
                    <a:pt x="1329" y="325"/>
                    <a:pt x="1329" y="325"/>
                  </a:cubicBezTo>
                  <a:cubicBezTo>
                    <a:pt x="1330" y="324"/>
                    <a:pt x="1330" y="324"/>
                    <a:pt x="1330" y="324"/>
                  </a:cubicBezTo>
                  <a:cubicBezTo>
                    <a:pt x="1329" y="323"/>
                    <a:pt x="1329" y="323"/>
                    <a:pt x="1329" y="323"/>
                  </a:cubicBezTo>
                  <a:cubicBezTo>
                    <a:pt x="1313" y="320"/>
                    <a:pt x="1313" y="320"/>
                    <a:pt x="1313" y="320"/>
                  </a:cubicBezTo>
                  <a:cubicBezTo>
                    <a:pt x="1291" y="316"/>
                    <a:pt x="1291" y="316"/>
                    <a:pt x="1291" y="316"/>
                  </a:cubicBezTo>
                  <a:cubicBezTo>
                    <a:pt x="1281" y="307"/>
                    <a:pt x="1281" y="307"/>
                    <a:pt x="1281" y="307"/>
                  </a:cubicBezTo>
                  <a:cubicBezTo>
                    <a:pt x="1274" y="301"/>
                    <a:pt x="1274" y="301"/>
                    <a:pt x="1274" y="301"/>
                  </a:cubicBezTo>
                  <a:cubicBezTo>
                    <a:pt x="1269" y="290"/>
                    <a:pt x="1269" y="290"/>
                    <a:pt x="1269" y="290"/>
                  </a:cubicBezTo>
                  <a:cubicBezTo>
                    <a:pt x="1268" y="290"/>
                    <a:pt x="1268" y="290"/>
                    <a:pt x="1267" y="290"/>
                  </a:cubicBezTo>
                  <a:cubicBezTo>
                    <a:pt x="1253" y="296"/>
                    <a:pt x="1253" y="296"/>
                    <a:pt x="1253" y="296"/>
                  </a:cubicBezTo>
                  <a:cubicBezTo>
                    <a:pt x="1253" y="296"/>
                    <a:pt x="1253" y="296"/>
                    <a:pt x="1253" y="296"/>
                  </a:cubicBezTo>
                  <a:cubicBezTo>
                    <a:pt x="1252" y="296"/>
                    <a:pt x="1252" y="296"/>
                    <a:pt x="1252" y="297"/>
                  </a:cubicBezTo>
                  <a:cubicBezTo>
                    <a:pt x="1246" y="308"/>
                    <a:pt x="1246" y="308"/>
                    <a:pt x="1246" y="308"/>
                  </a:cubicBezTo>
                  <a:cubicBezTo>
                    <a:pt x="1243" y="313"/>
                    <a:pt x="1243" y="313"/>
                    <a:pt x="1243" y="313"/>
                  </a:cubicBezTo>
                  <a:cubicBezTo>
                    <a:pt x="1238" y="325"/>
                    <a:pt x="1238" y="325"/>
                    <a:pt x="1238" y="325"/>
                  </a:cubicBezTo>
                  <a:cubicBezTo>
                    <a:pt x="1230" y="324"/>
                    <a:pt x="1230" y="324"/>
                    <a:pt x="1230" y="324"/>
                  </a:cubicBezTo>
                  <a:cubicBezTo>
                    <a:pt x="1217" y="305"/>
                    <a:pt x="1217" y="305"/>
                    <a:pt x="1217" y="305"/>
                  </a:cubicBezTo>
                  <a:cubicBezTo>
                    <a:pt x="1213" y="300"/>
                    <a:pt x="1213" y="300"/>
                    <a:pt x="1213" y="300"/>
                  </a:cubicBezTo>
                  <a:cubicBezTo>
                    <a:pt x="1205" y="288"/>
                    <a:pt x="1205" y="288"/>
                    <a:pt x="1205" y="288"/>
                  </a:cubicBezTo>
                  <a:cubicBezTo>
                    <a:pt x="1226" y="274"/>
                    <a:pt x="1226" y="274"/>
                    <a:pt x="1226" y="274"/>
                  </a:cubicBezTo>
                  <a:cubicBezTo>
                    <a:pt x="1243" y="277"/>
                    <a:pt x="1243" y="277"/>
                    <a:pt x="1243" y="277"/>
                  </a:cubicBezTo>
                  <a:cubicBezTo>
                    <a:pt x="1243" y="277"/>
                    <a:pt x="1243" y="277"/>
                    <a:pt x="1243" y="277"/>
                  </a:cubicBezTo>
                  <a:cubicBezTo>
                    <a:pt x="1258" y="273"/>
                    <a:pt x="1258" y="273"/>
                    <a:pt x="1258" y="273"/>
                  </a:cubicBezTo>
                  <a:cubicBezTo>
                    <a:pt x="1259" y="272"/>
                    <a:pt x="1259" y="272"/>
                    <a:pt x="1259" y="272"/>
                  </a:cubicBezTo>
                  <a:cubicBezTo>
                    <a:pt x="1259" y="272"/>
                    <a:pt x="1259" y="271"/>
                    <a:pt x="1259" y="271"/>
                  </a:cubicBezTo>
                  <a:cubicBezTo>
                    <a:pt x="1254" y="259"/>
                    <a:pt x="1254" y="259"/>
                    <a:pt x="1254" y="259"/>
                  </a:cubicBezTo>
                  <a:cubicBezTo>
                    <a:pt x="1270" y="267"/>
                    <a:pt x="1270" y="267"/>
                    <a:pt x="1270" y="267"/>
                  </a:cubicBezTo>
                  <a:cubicBezTo>
                    <a:pt x="1270" y="267"/>
                    <a:pt x="1271" y="267"/>
                    <a:pt x="1271" y="267"/>
                  </a:cubicBezTo>
                  <a:cubicBezTo>
                    <a:pt x="1280" y="268"/>
                    <a:pt x="1280" y="268"/>
                    <a:pt x="1280" y="268"/>
                  </a:cubicBezTo>
                  <a:cubicBezTo>
                    <a:pt x="1286" y="269"/>
                    <a:pt x="1286" y="269"/>
                    <a:pt x="1286" y="269"/>
                  </a:cubicBezTo>
                  <a:cubicBezTo>
                    <a:pt x="1289" y="269"/>
                    <a:pt x="1289" y="269"/>
                    <a:pt x="1289" y="269"/>
                  </a:cubicBezTo>
                  <a:cubicBezTo>
                    <a:pt x="1290" y="269"/>
                    <a:pt x="1290" y="269"/>
                    <a:pt x="1290" y="268"/>
                  </a:cubicBezTo>
                  <a:cubicBezTo>
                    <a:pt x="1290" y="267"/>
                    <a:pt x="1290" y="267"/>
                    <a:pt x="1290" y="267"/>
                  </a:cubicBezTo>
                  <a:cubicBezTo>
                    <a:pt x="1290" y="267"/>
                    <a:pt x="1290" y="267"/>
                    <a:pt x="1290" y="267"/>
                  </a:cubicBezTo>
                  <a:cubicBezTo>
                    <a:pt x="1283" y="258"/>
                    <a:pt x="1283" y="258"/>
                    <a:pt x="1283" y="258"/>
                  </a:cubicBezTo>
                  <a:cubicBezTo>
                    <a:pt x="1274" y="249"/>
                    <a:pt x="1274" y="249"/>
                    <a:pt x="1274" y="249"/>
                  </a:cubicBezTo>
                  <a:cubicBezTo>
                    <a:pt x="1267" y="244"/>
                    <a:pt x="1267" y="244"/>
                    <a:pt x="1267" y="244"/>
                  </a:cubicBezTo>
                  <a:cubicBezTo>
                    <a:pt x="1259" y="224"/>
                    <a:pt x="1259" y="224"/>
                    <a:pt x="1259" y="224"/>
                  </a:cubicBezTo>
                  <a:cubicBezTo>
                    <a:pt x="1259" y="224"/>
                    <a:pt x="1258" y="223"/>
                    <a:pt x="1258" y="223"/>
                  </a:cubicBezTo>
                  <a:cubicBezTo>
                    <a:pt x="1257" y="223"/>
                    <a:pt x="1257" y="223"/>
                    <a:pt x="1257" y="223"/>
                  </a:cubicBezTo>
                  <a:cubicBezTo>
                    <a:pt x="1257" y="223"/>
                    <a:pt x="1257" y="223"/>
                    <a:pt x="1257" y="223"/>
                  </a:cubicBezTo>
                  <a:cubicBezTo>
                    <a:pt x="1232" y="230"/>
                    <a:pt x="1232" y="230"/>
                    <a:pt x="1232" y="230"/>
                  </a:cubicBezTo>
                  <a:cubicBezTo>
                    <a:pt x="1204" y="240"/>
                    <a:pt x="1204" y="240"/>
                    <a:pt x="1204" y="240"/>
                  </a:cubicBezTo>
                  <a:cubicBezTo>
                    <a:pt x="1188" y="232"/>
                    <a:pt x="1188" y="232"/>
                    <a:pt x="1188" y="232"/>
                  </a:cubicBezTo>
                  <a:cubicBezTo>
                    <a:pt x="1198" y="225"/>
                    <a:pt x="1198" y="225"/>
                    <a:pt x="1198" y="225"/>
                  </a:cubicBezTo>
                  <a:cubicBezTo>
                    <a:pt x="1206" y="219"/>
                    <a:pt x="1206" y="219"/>
                    <a:pt x="1206" y="219"/>
                  </a:cubicBezTo>
                  <a:cubicBezTo>
                    <a:pt x="1223" y="214"/>
                    <a:pt x="1223" y="214"/>
                    <a:pt x="1223" y="214"/>
                  </a:cubicBezTo>
                  <a:cubicBezTo>
                    <a:pt x="1225" y="213"/>
                    <a:pt x="1225" y="213"/>
                    <a:pt x="1225" y="213"/>
                  </a:cubicBezTo>
                  <a:cubicBezTo>
                    <a:pt x="1229" y="212"/>
                    <a:pt x="1229" y="212"/>
                    <a:pt x="1229" y="212"/>
                  </a:cubicBezTo>
                  <a:cubicBezTo>
                    <a:pt x="1230" y="211"/>
                    <a:pt x="1230" y="211"/>
                    <a:pt x="1230" y="210"/>
                  </a:cubicBezTo>
                  <a:cubicBezTo>
                    <a:pt x="1229" y="202"/>
                    <a:pt x="1229" y="202"/>
                    <a:pt x="1229" y="202"/>
                  </a:cubicBezTo>
                  <a:cubicBezTo>
                    <a:pt x="1225" y="200"/>
                    <a:pt x="1225" y="200"/>
                    <a:pt x="1225" y="200"/>
                  </a:cubicBezTo>
                  <a:cubicBezTo>
                    <a:pt x="1208" y="197"/>
                    <a:pt x="1208" y="197"/>
                    <a:pt x="1208" y="197"/>
                  </a:cubicBezTo>
                  <a:cubicBezTo>
                    <a:pt x="1190" y="197"/>
                    <a:pt x="1190" y="197"/>
                    <a:pt x="1190" y="197"/>
                  </a:cubicBezTo>
                  <a:cubicBezTo>
                    <a:pt x="1181" y="193"/>
                    <a:pt x="1181" y="193"/>
                    <a:pt x="1181" y="193"/>
                  </a:cubicBezTo>
                  <a:cubicBezTo>
                    <a:pt x="1177" y="191"/>
                    <a:pt x="1177" y="191"/>
                    <a:pt x="1177" y="191"/>
                  </a:cubicBezTo>
                  <a:cubicBezTo>
                    <a:pt x="1182" y="169"/>
                    <a:pt x="1182" y="169"/>
                    <a:pt x="1182" y="169"/>
                  </a:cubicBezTo>
                  <a:cubicBezTo>
                    <a:pt x="1200" y="161"/>
                    <a:pt x="1200" y="161"/>
                    <a:pt x="1200" y="161"/>
                  </a:cubicBezTo>
                  <a:cubicBezTo>
                    <a:pt x="1225" y="177"/>
                    <a:pt x="1225" y="177"/>
                    <a:pt x="1225" y="177"/>
                  </a:cubicBezTo>
                  <a:cubicBezTo>
                    <a:pt x="1253" y="192"/>
                    <a:pt x="1253" y="192"/>
                    <a:pt x="1253" y="192"/>
                  </a:cubicBezTo>
                  <a:cubicBezTo>
                    <a:pt x="1272" y="211"/>
                    <a:pt x="1272" y="211"/>
                    <a:pt x="1272" y="211"/>
                  </a:cubicBezTo>
                  <a:cubicBezTo>
                    <a:pt x="1283" y="227"/>
                    <a:pt x="1283" y="227"/>
                    <a:pt x="1283" y="227"/>
                  </a:cubicBezTo>
                  <a:cubicBezTo>
                    <a:pt x="1287" y="241"/>
                    <a:pt x="1287" y="241"/>
                    <a:pt x="1287" y="241"/>
                  </a:cubicBezTo>
                  <a:cubicBezTo>
                    <a:pt x="1287" y="241"/>
                    <a:pt x="1287" y="241"/>
                    <a:pt x="1287" y="241"/>
                  </a:cubicBezTo>
                  <a:cubicBezTo>
                    <a:pt x="1306" y="260"/>
                    <a:pt x="1306" y="260"/>
                    <a:pt x="1306" y="260"/>
                  </a:cubicBezTo>
                  <a:cubicBezTo>
                    <a:pt x="1307" y="261"/>
                    <a:pt x="1307" y="261"/>
                    <a:pt x="1307" y="261"/>
                  </a:cubicBezTo>
                  <a:cubicBezTo>
                    <a:pt x="1308" y="261"/>
                    <a:pt x="1308" y="261"/>
                    <a:pt x="1308" y="261"/>
                  </a:cubicBezTo>
                  <a:cubicBezTo>
                    <a:pt x="1324" y="278"/>
                    <a:pt x="1324" y="278"/>
                    <a:pt x="1324" y="278"/>
                  </a:cubicBezTo>
                  <a:cubicBezTo>
                    <a:pt x="1324" y="278"/>
                    <a:pt x="1324" y="278"/>
                    <a:pt x="1324" y="278"/>
                  </a:cubicBezTo>
                  <a:cubicBezTo>
                    <a:pt x="1345" y="288"/>
                    <a:pt x="1345" y="288"/>
                    <a:pt x="1345" y="288"/>
                  </a:cubicBezTo>
                  <a:cubicBezTo>
                    <a:pt x="1346" y="289"/>
                    <a:pt x="1346" y="289"/>
                    <a:pt x="1347" y="288"/>
                  </a:cubicBezTo>
                  <a:cubicBezTo>
                    <a:pt x="1354" y="279"/>
                    <a:pt x="1354" y="279"/>
                    <a:pt x="1354" y="279"/>
                  </a:cubicBezTo>
                  <a:cubicBezTo>
                    <a:pt x="1354" y="278"/>
                    <a:pt x="1354" y="278"/>
                    <a:pt x="1354" y="277"/>
                  </a:cubicBezTo>
                  <a:cubicBezTo>
                    <a:pt x="1339" y="262"/>
                    <a:pt x="1339" y="262"/>
                    <a:pt x="1339" y="262"/>
                  </a:cubicBezTo>
                  <a:cubicBezTo>
                    <a:pt x="1324" y="249"/>
                    <a:pt x="1324" y="249"/>
                    <a:pt x="1324" y="249"/>
                  </a:cubicBezTo>
                  <a:cubicBezTo>
                    <a:pt x="1313" y="242"/>
                    <a:pt x="1313" y="242"/>
                    <a:pt x="1313" y="242"/>
                  </a:cubicBezTo>
                  <a:cubicBezTo>
                    <a:pt x="1305" y="226"/>
                    <a:pt x="1305" y="226"/>
                    <a:pt x="1305" y="226"/>
                  </a:cubicBezTo>
                  <a:cubicBezTo>
                    <a:pt x="1307" y="210"/>
                    <a:pt x="1307" y="210"/>
                    <a:pt x="1307" y="210"/>
                  </a:cubicBezTo>
                  <a:cubicBezTo>
                    <a:pt x="1307" y="210"/>
                    <a:pt x="1307" y="209"/>
                    <a:pt x="1307" y="209"/>
                  </a:cubicBezTo>
                  <a:cubicBezTo>
                    <a:pt x="1304" y="188"/>
                    <a:pt x="1304" y="188"/>
                    <a:pt x="1304" y="188"/>
                  </a:cubicBezTo>
                  <a:cubicBezTo>
                    <a:pt x="1304" y="188"/>
                    <a:pt x="1304" y="187"/>
                    <a:pt x="1303" y="187"/>
                  </a:cubicBezTo>
                  <a:cubicBezTo>
                    <a:pt x="1278" y="180"/>
                    <a:pt x="1278" y="180"/>
                    <a:pt x="1278" y="180"/>
                  </a:cubicBezTo>
                  <a:cubicBezTo>
                    <a:pt x="1266" y="175"/>
                    <a:pt x="1266" y="175"/>
                    <a:pt x="1266" y="175"/>
                  </a:cubicBezTo>
                  <a:cubicBezTo>
                    <a:pt x="1250" y="171"/>
                    <a:pt x="1250" y="171"/>
                    <a:pt x="1250" y="171"/>
                  </a:cubicBezTo>
                  <a:cubicBezTo>
                    <a:pt x="1226" y="158"/>
                    <a:pt x="1226" y="158"/>
                    <a:pt x="1226" y="158"/>
                  </a:cubicBezTo>
                  <a:cubicBezTo>
                    <a:pt x="1212" y="147"/>
                    <a:pt x="1212" y="147"/>
                    <a:pt x="1212" y="147"/>
                  </a:cubicBezTo>
                  <a:cubicBezTo>
                    <a:pt x="1212" y="145"/>
                    <a:pt x="1212" y="145"/>
                    <a:pt x="1212" y="145"/>
                  </a:cubicBezTo>
                  <a:cubicBezTo>
                    <a:pt x="1211" y="134"/>
                    <a:pt x="1211" y="134"/>
                    <a:pt x="1211" y="134"/>
                  </a:cubicBezTo>
                  <a:cubicBezTo>
                    <a:pt x="1236" y="127"/>
                    <a:pt x="1236" y="127"/>
                    <a:pt x="1236" y="127"/>
                  </a:cubicBezTo>
                  <a:cubicBezTo>
                    <a:pt x="1236" y="127"/>
                    <a:pt x="1236" y="127"/>
                    <a:pt x="1236" y="127"/>
                  </a:cubicBezTo>
                  <a:cubicBezTo>
                    <a:pt x="1237" y="126"/>
                    <a:pt x="1237" y="126"/>
                    <a:pt x="1237" y="126"/>
                  </a:cubicBezTo>
                  <a:cubicBezTo>
                    <a:pt x="1277" y="104"/>
                    <a:pt x="1277" y="104"/>
                    <a:pt x="1277" y="104"/>
                  </a:cubicBezTo>
                  <a:cubicBezTo>
                    <a:pt x="1301" y="98"/>
                    <a:pt x="1301" y="98"/>
                    <a:pt x="1301" y="98"/>
                  </a:cubicBezTo>
                  <a:cubicBezTo>
                    <a:pt x="1333" y="100"/>
                    <a:pt x="1333" y="100"/>
                    <a:pt x="1333" y="100"/>
                  </a:cubicBezTo>
                  <a:cubicBezTo>
                    <a:pt x="1354" y="113"/>
                    <a:pt x="1354" y="113"/>
                    <a:pt x="1354" y="113"/>
                  </a:cubicBezTo>
                  <a:cubicBezTo>
                    <a:pt x="1355" y="140"/>
                    <a:pt x="1355" y="140"/>
                    <a:pt x="1355" y="140"/>
                  </a:cubicBezTo>
                  <a:cubicBezTo>
                    <a:pt x="1355" y="140"/>
                    <a:pt x="1356" y="141"/>
                    <a:pt x="1356" y="141"/>
                  </a:cubicBezTo>
                  <a:cubicBezTo>
                    <a:pt x="1363" y="145"/>
                    <a:pt x="1363" y="145"/>
                    <a:pt x="1363" y="145"/>
                  </a:cubicBezTo>
                  <a:cubicBezTo>
                    <a:pt x="1364" y="145"/>
                    <a:pt x="1364" y="145"/>
                    <a:pt x="1364" y="145"/>
                  </a:cubicBezTo>
                  <a:cubicBezTo>
                    <a:pt x="1397" y="139"/>
                    <a:pt x="1397" y="139"/>
                    <a:pt x="1397" y="139"/>
                  </a:cubicBezTo>
                  <a:cubicBezTo>
                    <a:pt x="1398" y="139"/>
                    <a:pt x="1398" y="138"/>
                    <a:pt x="1398" y="138"/>
                  </a:cubicBezTo>
                  <a:cubicBezTo>
                    <a:pt x="1401" y="123"/>
                    <a:pt x="1401" y="123"/>
                    <a:pt x="1401" y="123"/>
                  </a:cubicBezTo>
                  <a:cubicBezTo>
                    <a:pt x="1404" y="120"/>
                    <a:pt x="1404" y="120"/>
                    <a:pt x="1404" y="120"/>
                  </a:cubicBezTo>
                  <a:cubicBezTo>
                    <a:pt x="1407" y="120"/>
                    <a:pt x="1407" y="120"/>
                    <a:pt x="1407" y="120"/>
                  </a:cubicBezTo>
                  <a:cubicBezTo>
                    <a:pt x="1409" y="120"/>
                    <a:pt x="1409" y="120"/>
                    <a:pt x="1409" y="120"/>
                  </a:cubicBezTo>
                  <a:cubicBezTo>
                    <a:pt x="1416" y="120"/>
                    <a:pt x="1416" y="120"/>
                    <a:pt x="1416" y="120"/>
                  </a:cubicBezTo>
                  <a:cubicBezTo>
                    <a:pt x="1416" y="120"/>
                    <a:pt x="1416" y="120"/>
                    <a:pt x="1417" y="120"/>
                  </a:cubicBezTo>
                  <a:cubicBezTo>
                    <a:pt x="1428" y="117"/>
                    <a:pt x="1428" y="117"/>
                    <a:pt x="1428" y="117"/>
                  </a:cubicBezTo>
                  <a:cubicBezTo>
                    <a:pt x="1428" y="117"/>
                    <a:pt x="1428" y="117"/>
                    <a:pt x="1428" y="117"/>
                  </a:cubicBezTo>
                  <a:cubicBezTo>
                    <a:pt x="1442" y="141"/>
                    <a:pt x="1442" y="141"/>
                    <a:pt x="1442" y="141"/>
                  </a:cubicBezTo>
                  <a:cubicBezTo>
                    <a:pt x="1455" y="177"/>
                    <a:pt x="1455" y="177"/>
                    <a:pt x="1455" y="177"/>
                  </a:cubicBezTo>
                  <a:cubicBezTo>
                    <a:pt x="1455" y="177"/>
                    <a:pt x="1455" y="177"/>
                    <a:pt x="1455" y="177"/>
                  </a:cubicBezTo>
                  <a:cubicBezTo>
                    <a:pt x="1470" y="197"/>
                    <a:pt x="1470" y="197"/>
                    <a:pt x="1470" y="197"/>
                  </a:cubicBezTo>
                  <a:cubicBezTo>
                    <a:pt x="1473" y="222"/>
                    <a:pt x="1473" y="222"/>
                    <a:pt x="1473" y="222"/>
                  </a:cubicBezTo>
                  <a:cubicBezTo>
                    <a:pt x="1476" y="247"/>
                    <a:pt x="1476" y="247"/>
                    <a:pt x="1476" y="247"/>
                  </a:cubicBezTo>
                  <a:cubicBezTo>
                    <a:pt x="1476" y="247"/>
                    <a:pt x="1476" y="248"/>
                    <a:pt x="1477" y="248"/>
                  </a:cubicBezTo>
                  <a:cubicBezTo>
                    <a:pt x="1477" y="248"/>
                    <a:pt x="1477" y="248"/>
                    <a:pt x="1478" y="248"/>
                  </a:cubicBezTo>
                  <a:cubicBezTo>
                    <a:pt x="1488" y="245"/>
                    <a:pt x="1488" y="245"/>
                    <a:pt x="1488" y="245"/>
                  </a:cubicBezTo>
                  <a:cubicBezTo>
                    <a:pt x="1491" y="244"/>
                    <a:pt x="1491" y="244"/>
                    <a:pt x="1491" y="244"/>
                  </a:cubicBezTo>
                  <a:cubicBezTo>
                    <a:pt x="1492" y="244"/>
                    <a:pt x="1492" y="243"/>
                    <a:pt x="1492" y="243"/>
                  </a:cubicBezTo>
                  <a:cubicBezTo>
                    <a:pt x="1492" y="243"/>
                    <a:pt x="1492" y="242"/>
                    <a:pt x="1492" y="242"/>
                  </a:cubicBezTo>
                  <a:cubicBezTo>
                    <a:pt x="1489" y="235"/>
                    <a:pt x="1489" y="235"/>
                    <a:pt x="1489" y="235"/>
                  </a:cubicBezTo>
                  <a:cubicBezTo>
                    <a:pt x="1484" y="223"/>
                    <a:pt x="1484" y="223"/>
                    <a:pt x="1484" y="223"/>
                  </a:cubicBezTo>
                  <a:cubicBezTo>
                    <a:pt x="1485" y="199"/>
                    <a:pt x="1485" y="199"/>
                    <a:pt x="1485" y="199"/>
                  </a:cubicBezTo>
                  <a:cubicBezTo>
                    <a:pt x="1495" y="205"/>
                    <a:pt x="1495" y="205"/>
                    <a:pt x="1495" y="205"/>
                  </a:cubicBezTo>
                  <a:cubicBezTo>
                    <a:pt x="1495" y="205"/>
                    <a:pt x="1496" y="205"/>
                    <a:pt x="1496" y="205"/>
                  </a:cubicBezTo>
                  <a:cubicBezTo>
                    <a:pt x="1496" y="205"/>
                    <a:pt x="1497" y="204"/>
                    <a:pt x="1496" y="204"/>
                  </a:cubicBezTo>
                  <a:cubicBezTo>
                    <a:pt x="1487" y="174"/>
                    <a:pt x="1487" y="174"/>
                    <a:pt x="1487" y="174"/>
                  </a:cubicBezTo>
                  <a:cubicBezTo>
                    <a:pt x="1487" y="174"/>
                    <a:pt x="1487" y="174"/>
                    <a:pt x="1486" y="173"/>
                  </a:cubicBezTo>
                  <a:cubicBezTo>
                    <a:pt x="1464" y="153"/>
                    <a:pt x="1464" y="153"/>
                    <a:pt x="1464" y="153"/>
                  </a:cubicBezTo>
                  <a:cubicBezTo>
                    <a:pt x="1455" y="128"/>
                    <a:pt x="1455" y="128"/>
                    <a:pt x="1455" y="128"/>
                  </a:cubicBezTo>
                  <a:cubicBezTo>
                    <a:pt x="1453" y="122"/>
                    <a:pt x="1453" y="122"/>
                    <a:pt x="1453" y="122"/>
                  </a:cubicBezTo>
                  <a:cubicBezTo>
                    <a:pt x="1455" y="105"/>
                    <a:pt x="1455" y="105"/>
                    <a:pt x="1455" y="105"/>
                  </a:cubicBezTo>
                  <a:cubicBezTo>
                    <a:pt x="1456" y="103"/>
                    <a:pt x="1456" y="103"/>
                    <a:pt x="1456" y="103"/>
                  </a:cubicBezTo>
                  <a:cubicBezTo>
                    <a:pt x="1468" y="89"/>
                    <a:pt x="1468" y="89"/>
                    <a:pt x="1468" y="89"/>
                  </a:cubicBezTo>
                  <a:cubicBezTo>
                    <a:pt x="1478" y="94"/>
                    <a:pt x="1478" y="94"/>
                    <a:pt x="1478" y="94"/>
                  </a:cubicBezTo>
                  <a:cubicBezTo>
                    <a:pt x="1478" y="94"/>
                    <a:pt x="1478" y="94"/>
                    <a:pt x="1478" y="94"/>
                  </a:cubicBezTo>
                  <a:cubicBezTo>
                    <a:pt x="1478" y="94"/>
                    <a:pt x="1478" y="94"/>
                    <a:pt x="1478" y="95"/>
                  </a:cubicBezTo>
                  <a:cubicBezTo>
                    <a:pt x="1485" y="103"/>
                    <a:pt x="1485" y="103"/>
                    <a:pt x="1485" y="103"/>
                  </a:cubicBezTo>
                  <a:cubicBezTo>
                    <a:pt x="1485" y="103"/>
                    <a:pt x="1485" y="103"/>
                    <a:pt x="1485" y="103"/>
                  </a:cubicBezTo>
                  <a:cubicBezTo>
                    <a:pt x="1500" y="113"/>
                    <a:pt x="1500" y="113"/>
                    <a:pt x="1500" y="113"/>
                  </a:cubicBezTo>
                  <a:cubicBezTo>
                    <a:pt x="1501" y="114"/>
                    <a:pt x="1501" y="114"/>
                    <a:pt x="1501" y="114"/>
                  </a:cubicBezTo>
                  <a:cubicBezTo>
                    <a:pt x="1515" y="124"/>
                    <a:pt x="1515" y="124"/>
                    <a:pt x="1515" y="124"/>
                  </a:cubicBezTo>
                  <a:cubicBezTo>
                    <a:pt x="1515" y="124"/>
                    <a:pt x="1515" y="124"/>
                    <a:pt x="1515" y="124"/>
                  </a:cubicBezTo>
                  <a:cubicBezTo>
                    <a:pt x="1538" y="128"/>
                    <a:pt x="1538" y="128"/>
                    <a:pt x="1538" y="128"/>
                  </a:cubicBezTo>
                  <a:cubicBezTo>
                    <a:pt x="1538" y="128"/>
                    <a:pt x="1539" y="128"/>
                    <a:pt x="1539" y="127"/>
                  </a:cubicBezTo>
                  <a:cubicBezTo>
                    <a:pt x="1542" y="118"/>
                    <a:pt x="1542" y="118"/>
                    <a:pt x="1542" y="118"/>
                  </a:cubicBezTo>
                  <a:cubicBezTo>
                    <a:pt x="1543" y="117"/>
                    <a:pt x="1542" y="117"/>
                    <a:pt x="1542" y="117"/>
                  </a:cubicBezTo>
                  <a:cubicBezTo>
                    <a:pt x="1524" y="106"/>
                    <a:pt x="1524" y="106"/>
                    <a:pt x="1524" y="106"/>
                  </a:cubicBezTo>
                  <a:cubicBezTo>
                    <a:pt x="1504" y="94"/>
                    <a:pt x="1504" y="94"/>
                    <a:pt x="1504" y="94"/>
                  </a:cubicBezTo>
                  <a:cubicBezTo>
                    <a:pt x="1501" y="92"/>
                    <a:pt x="1501" y="92"/>
                    <a:pt x="1501" y="92"/>
                  </a:cubicBezTo>
                  <a:cubicBezTo>
                    <a:pt x="1494" y="86"/>
                    <a:pt x="1494" y="86"/>
                    <a:pt x="1494" y="86"/>
                  </a:cubicBezTo>
                  <a:cubicBezTo>
                    <a:pt x="1492" y="84"/>
                    <a:pt x="1492" y="84"/>
                    <a:pt x="1492" y="84"/>
                  </a:cubicBezTo>
                  <a:cubicBezTo>
                    <a:pt x="1495" y="75"/>
                    <a:pt x="1495" y="75"/>
                    <a:pt x="1495" y="75"/>
                  </a:cubicBezTo>
                  <a:cubicBezTo>
                    <a:pt x="1501" y="74"/>
                    <a:pt x="1501" y="74"/>
                    <a:pt x="1501" y="74"/>
                  </a:cubicBezTo>
                  <a:cubicBezTo>
                    <a:pt x="1537" y="69"/>
                    <a:pt x="1537" y="69"/>
                    <a:pt x="1537" y="69"/>
                  </a:cubicBezTo>
                  <a:cubicBezTo>
                    <a:pt x="1556" y="75"/>
                    <a:pt x="1556" y="75"/>
                    <a:pt x="1556" y="75"/>
                  </a:cubicBezTo>
                  <a:cubicBezTo>
                    <a:pt x="1566" y="80"/>
                    <a:pt x="1566" y="80"/>
                    <a:pt x="1566" y="80"/>
                  </a:cubicBezTo>
                  <a:cubicBezTo>
                    <a:pt x="1569" y="81"/>
                    <a:pt x="1569" y="81"/>
                    <a:pt x="1569" y="81"/>
                  </a:cubicBezTo>
                  <a:cubicBezTo>
                    <a:pt x="1586" y="95"/>
                    <a:pt x="1586" y="95"/>
                    <a:pt x="1586" y="95"/>
                  </a:cubicBezTo>
                  <a:cubicBezTo>
                    <a:pt x="1586" y="95"/>
                    <a:pt x="1586" y="95"/>
                    <a:pt x="1586" y="95"/>
                  </a:cubicBezTo>
                  <a:cubicBezTo>
                    <a:pt x="1598" y="93"/>
                    <a:pt x="1598" y="93"/>
                    <a:pt x="1598" y="93"/>
                  </a:cubicBezTo>
                  <a:cubicBezTo>
                    <a:pt x="1599" y="93"/>
                    <a:pt x="1599" y="93"/>
                    <a:pt x="1599" y="92"/>
                  </a:cubicBezTo>
                  <a:cubicBezTo>
                    <a:pt x="1599" y="92"/>
                    <a:pt x="1599" y="91"/>
                    <a:pt x="1599" y="91"/>
                  </a:cubicBezTo>
                  <a:cubicBezTo>
                    <a:pt x="1589" y="82"/>
                    <a:pt x="1589" y="82"/>
                    <a:pt x="1589" y="82"/>
                  </a:cubicBezTo>
                  <a:cubicBezTo>
                    <a:pt x="1574" y="72"/>
                    <a:pt x="1574" y="72"/>
                    <a:pt x="1574" y="72"/>
                  </a:cubicBezTo>
                  <a:cubicBezTo>
                    <a:pt x="1568" y="65"/>
                    <a:pt x="1568" y="65"/>
                    <a:pt x="1568" y="65"/>
                  </a:cubicBezTo>
                  <a:cubicBezTo>
                    <a:pt x="1568" y="65"/>
                    <a:pt x="1567" y="65"/>
                    <a:pt x="1567" y="65"/>
                  </a:cubicBezTo>
                  <a:cubicBezTo>
                    <a:pt x="1566" y="65"/>
                    <a:pt x="1566" y="65"/>
                    <a:pt x="1566" y="65"/>
                  </a:cubicBezTo>
                  <a:cubicBezTo>
                    <a:pt x="1559" y="58"/>
                    <a:pt x="1559" y="58"/>
                    <a:pt x="1559" y="58"/>
                  </a:cubicBezTo>
                  <a:cubicBezTo>
                    <a:pt x="1559" y="58"/>
                    <a:pt x="1559" y="58"/>
                    <a:pt x="1559" y="58"/>
                  </a:cubicBezTo>
                  <a:cubicBezTo>
                    <a:pt x="1532" y="49"/>
                    <a:pt x="1532" y="49"/>
                    <a:pt x="1532" y="49"/>
                  </a:cubicBezTo>
                  <a:cubicBezTo>
                    <a:pt x="1532" y="49"/>
                    <a:pt x="1532" y="49"/>
                    <a:pt x="1531" y="49"/>
                  </a:cubicBezTo>
                  <a:cubicBezTo>
                    <a:pt x="1510" y="55"/>
                    <a:pt x="1510" y="55"/>
                    <a:pt x="1510" y="55"/>
                  </a:cubicBezTo>
                  <a:cubicBezTo>
                    <a:pt x="1517" y="41"/>
                    <a:pt x="1517" y="41"/>
                    <a:pt x="1517" y="41"/>
                  </a:cubicBezTo>
                  <a:cubicBezTo>
                    <a:pt x="1521" y="32"/>
                    <a:pt x="1521" y="32"/>
                    <a:pt x="1521" y="32"/>
                  </a:cubicBezTo>
                  <a:cubicBezTo>
                    <a:pt x="1528" y="6"/>
                    <a:pt x="1528" y="6"/>
                    <a:pt x="1528" y="6"/>
                  </a:cubicBezTo>
                  <a:cubicBezTo>
                    <a:pt x="1529" y="5"/>
                    <a:pt x="1528" y="4"/>
                    <a:pt x="1528" y="4"/>
                  </a:cubicBezTo>
                  <a:cubicBezTo>
                    <a:pt x="1514" y="0"/>
                    <a:pt x="1514" y="0"/>
                    <a:pt x="1514" y="0"/>
                  </a:cubicBezTo>
                  <a:cubicBezTo>
                    <a:pt x="1513" y="0"/>
                    <a:pt x="1513" y="0"/>
                    <a:pt x="1513" y="0"/>
                  </a:cubicBezTo>
                  <a:cubicBezTo>
                    <a:pt x="1500" y="14"/>
                    <a:pt x="1500" y="14"/>
                    <a:pt x="1500" y="14"/>
                  </a:cubicBezTo>
                  <a:cubicBezTo>
                    <a:pt x="1475" y="40"/>
                    <a:pt x="1475" y="40"/>
                    <a:pt x="1475" y="40"/>
                  </a:cubicBezTo>
                  <a:cubicBezTo>
                    <a:pt x="1468" y="47"/>
                    <a:pt x="1468" y="47"/>
                    <a:pt x="1468" y="47"/>
                  </a:cubicBezTo>
                  <a:cubicBezTo>
                    <a:pt x="1466" y="49"/>
                    <a:pt x="1466" y="49"/>
                    <a:pt x="1466" y="49"/>
                  </a:cubicBezTo>
                  <a:cubicBezTo>
                    <a:pt x="1462" y="55"/>
                    <a:pt x="1462" y="55"/>
                    <a:pt x="1462" y="55"/>
                  </a:cubicBezTo>
                  <a:cubicBezTo>
                    <a:pt x="1437" y="65"/>
                    <a:pt x="1437" y="65"/>
                    <a:pt x="1437" y="65"/>
                  </a:cubicBezTo>
                  <a:cubicBezTo>
                    <a:pt x="1398" y="69"/>
                    <a:pt x="1398" y="69"/>
                    <a:pt x="1398" y="69"/>
                  </a:cubicBezTo>
                  <a:cubicBezTo>
                    <a:pt x="1414" y="42"/>
                    <a:pt x="1414" y="42"/>
                    <a:pt x="1414" y="42"/>
                  </a:cubicBezTo>
                  <a:cubicBezTo>
                    <a:pt x="1414" y="42"/>
                    <a:pt x="1414" y="41"/>
                    <a:pt x="1414" y="41"/>
                  </a:cubicBezTo>
                  <a:cubicBezTo>
                    <a:pt x="1414" y="41"/>
                    <a:pt x="1414" y="41"/>
                    <a:pt x="1413" y="41"/>
                  </a:cubicBezTo>
                  <a:cubicBezTo>
                    <a:pt x="1410" y="40"/>
                    <a:pt x="1410" y="40"/>
                    <a:pt x="1410" y="40"/>
                  </a:cubicBezTo>
                  <a:cubicBezTo>
                    <a:pt x="1398" y="33"/>
                    <a:pt x="1398" y="33"/>
                    <a:pt x="1398" y="33"/>
                  </a:cubicBezTo>
                  <a:cubicBezTo>
                    <a:pt x="1381" y="27"/>
                    <a:pt x="1381" y="27"/>
                    <a:pt x="1381" y="27"/>
                  </a:cubicBezTo>
                  <a:cubicBezTo>
                    <a:pt x="1381" y="27"/>
                    <a:pt x="1380" y="27"/>
                    <a:pt x="1380" y="27"/>
                  </a:cubicBezTo>
                  <a:cubicBezTo>
                    <a:pt x="1370" y="40"/>
                    <a:pt x="1370" y="40"/>
                    <a:pt x="1370" y="40"/>
                  </a:cubicBezTo>
                  <a:cubicBezTo>
                    <a:pt x="1356" y="60"/>
                    <a:pt x="1356" y="60"/>
                    <a:pt x="1356" y="60"/>
                  </a:cubicBezTo>
                  <a:cubicBezTo>
                    <a:pt x="1302" y="73"/>
                    <a:pt x="1302" y="73"/>
                    <a:pt x="1302" y="73"/>
                  </a:cubicBezTo>
                  <a:cubicBezTo>
                    <a:pt x="1283" y="75"/>
                    <a:pt x="1283" y="75"/>
                    <a:pt x="1283" y="75"/>
                  </a:cubicBezTo>
                  <a:cubicBezTo>
                    <a:pt x="1280" y="75"/>
                    <a:pt x="1280" y="75"/>
                    <a:pt x="1280" y="75"/>
                  </a:cubicBezTo>
                  <a:cubicBezTo>
                    <a:pt x="1276" y="75"/>
                    <a:pt x="1276" y="75"/>
                    <a:pt x="1276" y="75"/>
                  </a:cubicBezTo>
                  <a:cubicBezTo>
                    <a:pt x="1271" y="76"/>
                    <a:pt x="1271" y="76"/>
                    <a:pt x="1271" y="76"/>
                  </a:cubicBezTo>
                  <a:cubicBezTo>
                    <a:pt x="1271" y="52"/>
                    <a:pt x="1271" y="52"/>
                    <a:pt x="1271" y="52"/>
                  </a:cubicBezTo>
                  <a:cubicBezTo>
                    <a:pt x="1271" y="52"/>
                    <a:pt x="1271" y="52"/>
                    <a:pt x="1271" y="52"/>
                  </a:cubicBezTo>
                  <a:cubicBezTo>
                    <a:pt x="1260" y="40"/>
                    <a:pt x="1260" y="40"/>
                    <a:pt x="1260" y="40"/>
                  </a:cubicBezTo>
                  <a:cubicBezTo>
                    <a:pt x="1256" y="36"/>
                    <a:pt x="1256" y="36"/>
                    <a:pt x="1256" y="36"/>
                  </a:cubicBezTo>
                  <a:cubicBezTo>
                    <a:pt x="1255" y="20"/>
                    <a:pt x="1255" y="20"/>
                    <a:pt x="1255" y="20"/>
                  </a:cubicBezTo>
                  <a:cubicBezTo>
                    <a:pt x="1274" y="8"/>
                    <a:pt x="1274" y="8"/>
                    <a:pt x="1274" y="8"/>
                  </a:cubicBezTo>
                  <a:cubicBezTo>
                    <a:pt x="1283" y="17"/>
                    <a:pt x="1283" y="17"/>
                    <a:pt x="1283" y="17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3" name="Freeform 419"/>
            <p:cNvSpPr>
              <a:spLocks/>
            </p:cNvSpPr>
            <p:nvPr/>
          </p:nvSpPr>
          <p:spPr bwMode="auto">
            <a:xfrm>
              <a:off x="718" y="5003"/>
              <a:ext cx="75" cy="121"/>
            </a:xfrm>
            <a:custGeom>
              <a:avLst/>
              <a:gdLst/>
              <a:ahLst/>
              <a:cxnLst>
                <a:cxn ang="0">
                  <a:pos x="1" y="63"/>
                </a:cxn>
                <a:cxn ang="0">
                  <a:pos x="0" y="63"/>
                </a:cxn>
                <a:cxn ang="0">
                  <a:pos x="0" y="62"/>
                </a:cxn>
                <a:cxn ang="0">
                  <a:pos x="37" y="1"/>
                </a:cxn>
                <a:cxn ang="0">
                  <a:pos x="38" y="0"/>
                </a:cxn>
                <a:cxn ang="0">
                  <a:pos x="39" y="2"/>
                </a:cxn>
                <a:cxn ang="0">
                  <a:pos x="29" y="53"/>
                </a:cxn>
                <a:cxn ang="0">
                  <a:pos x="28" y="54"/>
                </a:cxn>
                <a:cxn ang="0">
                  <a:pos x="1" y="63"/>
                </a:cxn>
                <a:cxn ang="0">
                  <a:pos x="1" y="63"/>
                </a:cxn>
              </a:cxnLst>
              <a:rect l="0" t="0" r="r" b="b"/>
              <a:pathLst>
                <a:path w="39" h="63">
                  <a:moveTo>
                    <a:pt x="1" y="63"/>
                  </a:moveTo>
                  <a:cubicBezTo>
                    <a:pt x="1" y="63"/>
                    <a:pt x="1" y="63"/>
                    <a:pt x="0" y="63"/>
                  </a:cubicBezTo>
                  <a:cubicBezTo>
                    <a:pt x="0" y="63"/>
                    <a:pt x="0" y="62"/>
                    <a:pt x="0" y="62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38" y="1"/>
                    <a:pt x="39" y="1"/>
                    <a:pt x="39" y="2"/>
                  </a:cubicBezTo>
                  <a:cubicBezTo>
                    <a:pt x="29" y="53"/>
                    <a:pt x="29" y="53"/>
                    <a:pt x="29" y="53"/>
                  </a:cubicBezTo>
                  <a:cubicBezTo>
                    <a:pt x="29" y="53"/>
                    <a:pt x="29" y="54"/>
                    <a:pt x="28" y="54"/>
                  </a:cubicBezTo>
                  <a:cubicBezTo>
                    <a:pt x="1" y="63"/>
                    <a:pt x="1" y="63"/>
                    <a:pt x="1" y="63"/>
                  </a:cubicBezTo>
                  <a:cubicBezTo>
                    <a:pt x="1" y="63"/>
                    <a:pt x="1" y="63"/>
                    <a:pt x="1" y="63"/>
                  </a:cubicBez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4" name="Freeform 420"/>
            <p:cNvSpPr>
              <a:spLocks/>
            </p:cNvSpPr>
            <p:nvPr/>
          </p:nvSpPr>
          <p:spPr bwMode="auto">
            <a:xfrm>
              <a:off x="933" y="4324"/>
              <a:ext cx="283" cy="179"/>
            </a:xfrm>
            <a:custGeom>
              <a:avLst/>
              <a:gdLst/>
              <a:ahLst/>
              <a:cxnLst>
                <a:cxn ang="0">
                  <a:pos x="112" y="10"/>
                </a:cxn>
                <a:cxn ang="0">
                  <a:pos x="112" y="9"/>
                </a:cxn>
                <a:cxn ang="0">
                  <a:pos x="120" y="7"/>
                </a:cxn>
                <a:cxn ang="0">
                  <a:pos x="146" y="0"/>
                </a:cxn>
                <a:cxn ang="0">
                  <a:pos x="146" y="1"/>
                </a:cxn>
                <a:cxn ang="0">
                  <a:pos x="147" y="2"/>
                </a:cxn>
                <a:cxn ang="0">
                  <a:pos x="146" y="7"/>
                </a:cxn>
                <a:cxn ang="0">
                  <a:pos x="145" y="26"/>
                </a:cxn>
                <a:cxn ang="0">
                  <a:pos x="144" y="27"/>
                </a:cxn>
                <a:cxn ang="0">
                  <a:pos x="120" y="35"/>
                </a:cxn>
                <a:cxn ang="0">
                  <a:pos x="113" y="37"/>
                </a:cxn>
                <a:cxn ang="0">
                  <a:pos x="90" y="44"/>
                </a:cxn>
                <a:cxn ang="0">
                  <a:pos x="78" y="48"/>
                </a:cxn>
                <a:cxn ang="0">
                  <a:pos x="62" y="69"/>
                </a:cxn>
                <a:cxn ang="0">
                  <a:pos x="47" y="91"/>
                </a:cxn>
                <a:cxn ang="0">
                  <a:pos x="46" y="91"/>
                </a:cxn>
                <a:cxn ang="0">
                  <a:pos x="40" y="91"/>
                </a:cxn>
                <a:cxn ang="0">
                  <a:pos x="4" y="93"/>
                </a:cxn>
                <a:cxn ang="0">
                  <a:pos x="4" y="93"/>
                </a:cxn>
                <a:cxn ang="0">
                  <a:pos x="3" y="93"/>
                </a:cxn>
                <a:cxn ang="0">
                  <a:pos x="1" y="91"/>
                </a:cxn>
                <a:cxn ang="0">
                  <a:pos x="0" y="90"/>
                </a:cxn>
                <a:cxn ang="0">
                  <a:pos x="10" y="66"/>
                </a:cxn>
                <a:cxn ang="0">
                  <a:pos x="11" y="66"/>
                </a:cxn>
                <a:cxn ang="0">
                  <a:pos x="26" y="62"/>
                </a:cxn>
                <a:cxn ang="0">
                  <a:pos x="26" y="44"/>
                </a:cxn>
                <a:cxn ang="0">
                  <a:pos x="26" y="43"/>
                </a:cxn>
                <a:cxn ang="0">
                  <a:pos x="62" y="7"/>
                </a:cxn>
                <a:cxn ang="0">
                  <a:pos x="63" y="7"/>
                </a:cxn>
                <a:cxn ang="0">
                  <a:pos x="70" y="8"/>
                </a:cxn>
                <a:cxn ang="0">
                  <a:pos x="78" y="10"/>
                </a:cxn>
                <a:cxn ang="0">
                  <a:pos x="78" y="11"/>
                </a:cxn>
                <a:cxn ang="0">
                  <a:pos x="74" y="26"/>
                </a:cxn>
                <a:cxn ang="0">
                  <a:pos x="84" y="25"/>
                </a:cxn>
                <a:cxn ang="0">
                  <a:pos x="99" y="12"/>
                </a:cxn>
                <a:cxn ang="0">
                  <a:pos x="100" y="12"/>
                </a:cxn>
                <a:cxn ang="0">
                  <a:pos x="112" y="9"/>
                </a:cxn>
              </a:cxnLst>
              <a:rect l="0" t="0" r="r" b="b"/>
              <a:pathLst>
                <a:path w="147" h="93">
                  <a:moveTo>
                    <a:pt x="112" y="10"/>
                  </a:moveTo>
                  <a:cubicBezTo>
                    <a:pt x="112" y="9"/>
                    <a:pt x="112" y="9"/>
                    <a:pt x="112" y="9"/>
                  </a:cubicBezTo>
                  <a:cubicBezTo>
                    <a:pt x="120" y="7"/>
                    <a:pt x="120" y="7"/>
                    <a:pt x="120" y="7"/>
                  </a:cubicBezTo>
                  <a:cubicBezTo>
                    <a:pt x="146" y="0"/>
                    <a:pt x="146" y="0"/>
                    <a:pt x="146" y="0"/>
                  </a:cubicBezTo>
                  <a:cubicBezTo>
                    <a:pt x="146" y="0"/>
                    <a:pt x="146" y="0"/>
                    <a:pt x="146" y="1"/>
                  </a:cubicBezTo>
                  <a:cubicBezTo>
                    <a:pt x="147" y="1"/>
                    <a:pt x="147" y="1"/>
                    <a:pt x="147" y="2"/>
                  </a:cubicBezTo>
                  <a:cubicBezTo>
                    <a:pt x="146" y="7"/>
                    <a:pt x="146" y="7"/>
                    <a:pt x="146" y="7"/>
                  </a:cubicBezTo>
                  <a:cubicBezTo>
                    <a:pt x="145" y="26"/>
                    <a:pt x="145" y="26"/>
                    <a:pt x="145" y="26"/>
                  </a:cubicBezTo>
                  <a:cubicBezTo>
                    <a:pt x="145" y="27"/>
                    <a:pt x="144" y="27"/>
                    <a:pt x="144" y="27"/>
                  </a:cubicBezTo>
                  <a:cubicBezTo>
                    <a:pt x="120" y="35"/>
                    <a:pt x="120" y="35"/>
                    <a:pt x="120" y="35"/>
                  </a:cubicBezTo>
                  <a:cubicBezTo>
                    <a:pt x="113" y="37"/>
                    <a:pt x="113" y="37"/>
                    <a:pt x="113" y="37"/>
                  </a:cubicBezTo>
                  <a:cubicBezTo>
                    <a:pt x="90" y="44"/>
                    <a:pt x="90" y="44"/>
                    <a:pt x="90" y="44"/>
                  </a:cubicBezTo>
                  <a:cubicBezTo>
                    <a:pt x="78" y="48"/>
                    <a:pt x="78" y="48"/>
                    <a:pt x="78" y="48"/>
                  </a:cubicBezTo>
                  <a:cubicBezTo>
                    <a:pt x="62" y="69"/>
                    <a:pt x="62" y="69"/>
                    <a:pt x="62" y="69"/>
                  </a:cubicBezTo>
                  <a:cubicBezTo>
                    <a:pt x="47" y="91"/>
                    <a:pt x="47" y="91"/>
                    <a:pt x="47" y="91"/>
                  </a:cubicBezTo>
                  <a:cubicBezTo>
                    <a:pt x="47" y="91"/>
                    <a:pt x="47" y="91"/>
                    <a:pt x="46" y="91"/>
                  </a:cubicBezTo>
                  <a:cubicBezTo>
                    <a:pt x="40" y="91"/>
                    <a:pt x="40" y="91"/>
                    <a:pt x="40" y="91"/>
                  </a:cubicBezTo>
                  <a:cubicBezTo>
                    <a:pt x="4" y="93"/>
                    <a:pt x="4" y="93"/>
                    <a:pt x="4" y="93"/>
                  </a:cubicBezTo>
                  <a:cubicBezTo>
                    <a:pt x="4" y="93"/>
                    <a:pt x="4" y="93"/>
                    <a:pt x="4" y="93"/>
                  </a:cubicBezTo>
                  <a:cubicBezTo>
                    <a:pt x="3" y="93"/>
                    <a:pt x="3" y="93"/>
                    <a:pt x="3" y="93"/>
                  </a:cubicBezTo>
                  <a:cubicBezTo>
                    <a:pt x="1" y="91"/>
                    <a:pt x="1" y="91"/>
                    <a:pt x="1" y="91"/>
                  </a:cubicBezTo>
                  <a:cubicBezTo>
                    <a:pt x="0" y="91"/>
                    <a:pt x="0" y="90"/>
                    <a:pt x="0" y="90"/>
                  </a:cubicBezTo>
                  <a:cubicBezTo>
                    <a:pt x="10" y="66"/>
                    <a:pt x="10" y="66"/>
                    <a:pt x="10" y="66"/>
                  </a:cubicBezTo>
                  <a:cubicBezTo>
                    <a:pt x="10" y="66"/>
                    <a:pt x="10" y="66"/>
                    <a:pt x="11" y="66"/>
                  </a:cubicBezTo>
                  <a:cubicBezTo>
                    <a:pt x="26" y="62"/>
                    <a:pt x="26" y="62"/>
                    <a:pt x="26" y="62"/>
                  </a:cubicBezTo>
                  <a:cubicBezTo>
                    <a:pt x="26" y="44"/>
                    <a:pt x="26" y="44"/>
                    <a:pt x="26" y="44"/>
                  </a:cubicBezTo>
                  <a:cubicBezTo>
                    <a:pt x="26" y="44"/>
                    <a:pt x="26" y="44"/>
                    <a:pt x="26" y="43"/>
                  </a:cubicBezTo>
                  <a:cubicBezTo>
                    <a:pt x="62" y="7"/>
                    <a:pt x="62" y="7"/>
                    <a:pt x="62" y="7"/>
                  </a:cubicBezTo>
                  <a:cubicBezTo>
                    <a:pt x="62" y="7"/>
                    <a:pt x="62" y="7"/>
                    <a:pt x="63" y="7"/>
                  </a:cubicBezTo>
                  <a:cubicBezTo>
                    <a:pt x="70" y="8"/>
                    <a:pt x="70" y="8"/>
                    <a:pt x="70" y="8"/>
                  </a:cubicBezTo>
                  <a:cubicBezTo>
                    <a:pt x="78" y="10"/>
                    <a:pt x="78" y="10"/>
                    <a:pt x="78" y="10"/>
                  </a:cubicBezTo>
                  <a:cubicBezTo>
                    <a:pt x="78" y="10"/>
                    <a:pt x="79" y="11"/>
                    <a:pt x="78" y="11"/>
                  </a:cubicBezTo>
                  <a:cubicBezTo>
                    <a:pt x="74" y="26"/>
                    <a:pt x="74" y="26"/>
                    <a:pt x="74" y="26"/>
                  </a:cubicBezTo>
                  <a:cubicBezTo>
                    <a:pt x="84" y="25"/>
                    <a:pt x="84" y="25"/>
                    <a:pt x="84" y="25"/>
                  </a:cubicBezTo>
                  <a:cubicBezTo>
                    <a:pt x="99" y="12"/>
                    <a:pt x="99" y="12"/>
                    <a:pt x="99" y="12"/>
                  </a:cubicBezTo>
                  <a:cubicBezTo>
                    <a:pt x="99" y="12"/>
                    <a:pt x="99" y="12"/>
                    <a:pt x="100" y="12"/>
                  </a:cubicBezTo>
                  <a:cubicBezTo>
                    <a:pt x="112" y="9"/>
                    <a:pt x="112" y="9"/>
                    <a:pt x="112" y="9"/>
                  </a:cubicBezTo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5" name="Freeform 421"/>
            <p:cNvSpPr>
              <a:spLocks/>
            </p:cNvSpPr>
            <p:nvPr/>
          </p:nvSpPr>
          <p:spPr bwMode="auto">
            <a:xfrm>
              <a:off x="943" y="4503"/>
              <a:ext cx="79" cy="89"/>
            </a:xfrm>
            <a:custGeom>
              <a:avLst/>
              <a:gdLst/>
              <a:ahLst/>
              <a:cxnLst>
                <a:cxn ang="0">
                  <a:pos x="2" y="46"/>
                </a:cxn>
                <a:cxn ang="0">
                  <a:pos x="1" y="46"/>
                </a:cxn>
                <a:cxn ang="0">
                  <a:pos x="1" y="45"/>
                </a:cxn>
                <a:cxn ang="0">
                  <a:pos x="0" y="30"/>
                </a:cxn>
                <a:cxn ang="0">
                  <a:pos x="0" y="30"/>
                </a:cxn>
                <a:cxn ang="0">
                  <a:pos x="12" y="17"/>
                </a:cxn>
                <a:cxn ang="0">
                  <a:pos x="12" y="17"/>
                </a:cxn>
                <a:cxn ang="0">
                  <a:pos x="26" y="9"/>
                </a:cxn>
                <a:cxn ang="0">
                  <a:pos x="31" y="1"/>
                </a:cxn>
                <a:cxn ang="0">
                  <a:pos x="32" y="0"/>
                </a:cxn>
                <a:cxn ang="0">
                  <a:pos x="33" y="0"/>
                </a:cxn>
                <a:cxn ang="0">
                  <a:pos x="33" y="1"/>
                </a:cxn>
                <a:cxn ang="0">
                  <a:pos x="41" y="4"/>
                </a:cxn>
                <a:cxn ang="0">
                  <a:pos x="41" y="4"/>
                </a:cxn>
                <a:cxn ang="0">
                  <a:pos x="41" y="5"/>
                </a:cxn>
                <a:cxn ang="0">
                  <a:pos x="32" y="17"/>
                </a:cxn>
                <a:cxn ang="0">
                  <a:pos x="28" y="25"/>
                </a:cxn>
                <a:cxn ang="0">
                  <a:pos x="28" y="35"/>
                </a:cxn>
                <a:cxn ang="0">
                  <a:pos x="28" y="36"/>
                </a:cxn>
                <a:cxn ang="0">
                  <a:pos x="16" y="42"/>
                </a:cxn>
                <a:cxn ang="0">
                  <a:pos x="16" y="42"/>
                </a:cxn>
                <a:cxn ang="0">
                  <a:pos x="7" y="44"/>
                </a:cxn>
                <a:cxn ang="0">
                  <a:pos x="2" y="46"/>
                </a:cxn>
                <a:cxn ang="0">
                  <a:pos x="2" y="46"/>
                </a:cxn>
              </a:cxnLst>
              <a:rect l="0" t="0" r="r" b="b"/>
              <a:pathLst>
                <a:path w="41" h="46">
                  <a:moveTo>
                    <a:pt x="2" y="46"/>
                  </a:moveTo>
                  <a:cubicBezTo>
                    <a:pt x="2" y="46"/>
                    <a:pt x="1" y="46"/>
                    <a:pt x="1" y="46"/>
                  </a:cubicBezTo>
                  <a:cubicBezTo>
                    <a:pt x="1" y="46"/>
                    <a:pt x="1" y="46"/>
                    <a:pt x="1" y="45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26" y="9"/>
                    <a:pt x="26" y="9"/>
                    <a:pt x="26" y="9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1" y="1"/>
                    <a:pt x="31" y="0"/>
                    <a:pt x="32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0"/>
                    <a:pt x="33" y="0"/>
                    <a:pt x="33" y="1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41" y="4"/>
                    <a:pt x="41" y="4"/>
                    <a:pt x="41" y="4"/>
                  </a:cubicBezTo>
                  <a:cubicBezTo>
                    <a:pt x="41" y="5"/>
                    <a:pt x="41" y="5"/>
                    <a:pt x="41" y="5"/>
                  </a:cubicBezTo>
                  <a:cubicBezTo>
                    <a:pt x="32" y="17"/>
                    <a:pt x="32" y="17"/>
                    <a:pt x="32" y="17"/>
                  </a:cubicBezTo>
                  <a:cubicBezTo>
                    <a:pt x="28" y="25"/>
                    <a:pt x="28" y="25"/>
                    <a:pt x="28" y="25"/>
                  </a:cubicBezTo>
                  <a:cubicBezTo>
                    <a:pt x="28" y="35"/>
                    <a:pt x="28" y="35"/>
                    <a:pt x="28" y="35"/>
                  </a:cubicBezTo>
                  <a:cubicBezTo>
                    <a:pt x="28" y="35"/>
                    <a:pt x="28" y="35"/>
                    <a:pt x="28" y="36"/>
                  </a:cubicBezTo>
                  <a:cubicBezTo>
                    <a:pt x="16" y="42"/>
                    <a:pt x="16" y="42"/>
                    <a:pt x="16" y="42"/>
                  </a:cubicBezTo>
                  <a:cubicBezTo>
                    <a:pt x="16" y="42"/>
                    <a:pt x="16" y="42"/>
                    <a:pt x="16" y="42"/>
                  </a:cubicBezTo>
                  <a:cubicBezTo>
                    <a:pt x="7" y="44"/>
                    <a:pt x="7" y="44"/>
                    <a:pt x="7" y="44"/>
                  </a:cubicBezTo>
                  <a:cubicBezTo>
                    <a:pt x="2" y="46"/>
                    <a:pt x="2" y="46"/>
                    <a:pt x="2" y="46"/>
                  </a:cubicBezTo>
                  <a:cubicBezTo>
                    <a:pt x="2" y="46"/>
                    <a:pt x="2" y="46"/>
                    <a:pt x="2" y="46"/>
                  </a:cubicBez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6" name="Freeform 422"/>
            <p:cNvSpPr>
              <a:spLocks/>
            </p:cNvSpPr>
            <p:nvPr/>
          </p:nvSpPr>
          <p:spPr bwMode="auto">
            <a:xfrm>
              <a:off x="899" y="4299"/>
              <a:ext cx="9" cy="12"/>
            </a:xfrm>
            <a:custGeom>
              <a:avLst/>
              <a:gdLst/>
              <a:ahLst/>
              <a:cxnLst>
                <a:cxn ang="0">
                  <a:pos x="0" y="4"/>
                </a:cxn>
                <a:cxn ang="0">
                  <a:pos x="4" y="12"/>
                </a:cxn>
                <a:cxn ang="0">
                  <a:pos x="9" y="0"/>
                </a:cxn>
                <a:cxn ang="0">
                  <a:pos x="0" y="4"/>
                </a:cxn>
              </a:cxnLst>
              <a:rect l="0" t="0" r="r" b="b"/>
              <a:pathLst>
                <a:path w="9" h="12">
                  <a:moveTo>
                    <a:pt x="0" y="4"/>
                  </a:moveTo>
                  <a:lnTo>
                    <a:pt x="4" y="12"/>
                  </a:lnTo>
                  <a:lnTo>
                    <a:pt x="9" y="0"/>
                  </a:lnTo>
                  <a:lnTo>
                    <a:pt x="0" y="4"/>
                  </a:lnTo>
                  <a:close/>
                </a:path>
              </a:pathLst>
            </a:custGeom>
            <a:noFill/>
            <a:ln w="9525" cap="flat">
              <a:solidFill>
                <a:srgbClr val="58B0E3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7" name="Freeform 423"/>
            <p:cNvSpPr>
              <a:spLocks noEditPoints="1"/>
            </p:cNvSpPr>
            <p:nvPr/>
          </p:nvSpPr>
          <p:spPr bwMode="auto">
            <a:xfrm>
              <a:off x="931" y="4640"/>
              <a:ext cx="341" cy="351"/>
            </a:xfrm>
            <a:custGeom>
              <a:avLst/>
              <a:gdLst/>
              <a:ahLst/>
              <a:cxnLst>
                <a:cxn ang="0">
                  <a:pos x="177" y="171"/>
                </a:cxn>
                <a:cxn ang="0">
                  <a:pos x="167" y="80"/>
                </a:cxn>
                <a:cxn ang="0">
                  <a:pos x="144" y="75"/>
                </a:cxn>
                <a:cxn ang="0">
                  <a:pos x="144" y="74"/>
                </a:cxn>
                <a:cxn ang="0">
                  <a:pos x="144" y="73"/>
                </a:cxn>
                <a:cxn ang="0">
                  <a:pos x="147" y="65"/>
                </a:cxn>
                <a:cxn ang="0">
                  <a:pos x="136" y="51"/>
                </a:cxn>
                <a:cxn ang="0">
                  <a:pos x="136" y="50"/>
                </a:cxn>
                <a:cxn ang="0">
                  <a:pos x="121" y="47"/>
                </a:cxn>
                <a:cxn ang="0">
                  <a:pos x="118" y="47"/>
                </a:cxn>
                <a:cxn ang="0">
                  <a:pos x="92" y="42"/>
                </a:cxn>
                <a:cxn ang="0">
                  <a:pos x="91" y="41"/>
                </a:cxn>
                <a:cxn ang="0">
                  <a:pos x="83" y="21"/>
                </a:cxn>
                <a:cxn ang="0">
                  <a:pos x="76" y="4"/>
                </a:cxn>
                <a:cxn ang="0">
                  <a:pos x="65" y="0"/>
                </a:cxn>
                <a:cxn ang="0">
                  <a:pos x="0" y="155"/>
                </a:cxn>
                <a:cxn ang="0">
                  <a:pos x="5" y="152"/>
                </a:cxn>
                <a:cxn ang="0">
                  <a:pos x="5" y="152"/>
                </a:cxn>
                <a:cxn ang="0">
                  <a:pos x="8" y="151"/>
                </a:cxn>
                <a:cxn ang="0">
                  <a:pos x="14" y="147"/>
                </a:cxn>
                <a:cxn ang="0">
                  <a:pos x="21" y="128"/>
                </a:cxn>
                <a:cxn ang="0">
                  <a:pos x="8" y="122"/>
                </a:cxn>
                <a:cxn ang="0">
                  <a:pos x="8" y="121"/>
                </a:cxn>
                <a:cxn ang="0">
                  <a:pos x="8" y="120"/>
                </a:cxn>
                <a:cxn ang="0">
                  <a:pos x="41" y="108"/>
                </a:cxn>
                <a:cxn ang="0">
                  <a:pos x="42" y="108"/>
                </a:cxn>
                <a:cxn ang="0">
                  <a:pos x="48" y="116"/>
                </a:cxn>
                <a:cxn ang="0">
                  <a:pos x="57" y="122"/>
                </a:cxn>
                <a:cxn ang="0">
                  <a:pos x="65" y="130"/>
                </a:cxn>
                <a:cxn ang="0">
                  <a:pos x="83" y="130"/>
                </a:cxn>
                <a:cxn ang="0">
                  <a:pos x="84" y="131"/>
                </a:cxn>
                <a:cxn ang="0">
                  <a:pos x="83" y="132"/>
                </a:cxn>
                <a:cxn ang="0">
                  <a:pos x="72" y="146"/>
                </a:cxn>
                <a:cxn ang="0">
                  <a:pos x="85" y="183"/>
                </a:cxn>
                <a:cxn ang="0">
                  <a:pos x="92" y="182"/>
                </a:cxn>
                <a:cxn ang="0">
                  <a:pos x="109" y="180"/>
                </a:cxn>
                <a:cxn ang="0">
                  <a:pos x="121" y="179"/>
                </a:cxn>
                <a:cxn ang="0">
                  <a:pos x="177" y="171"/>
                </a:cxn>
              </a:cxnLst>
              <a:rect l="0" t="0" r="r" b="b"/>
              <a:pathLst>
                <a:path w="177" h="183">
                  <a:moveTo>
                    <a:pt x="177" y="171"/>
                  </a:moveTo>
                  <a:cubicBezTo>
                    <a:pt x="167" y="80"/>
                    <a:pt x="167" y="80"/>
                    <a:pt x="167" y="80"/>
                  </a:cubicBezTo>
                  <a:cubicBezTo>
                    <a:pt x="144" y="75"/>
                    <a:pt x="144" y="75"/>
                    <a:pt x="144" y="75"/>
                  </a:cubicBezTo>
                  <a:cubicBezTo>
                    <a:pt x="144" y="75"/>
                    <a:pt x="144" y="75"/>
                    <a:pt x="144" y="74"/>
                  </a:cubicBezTo>
                  <a:cubicBezTo>
                    <a:pt x="144" y="74"/>
                    <a:pt x="144" y="74"/>
                    <a:pt x="144" y="73"/>
                  </a:cubicBezTo>
                  <a:cubicBezTo>
                    <a:pt x="147" y="65"/>
                    <a:pt x="147" y="65"/>
                    <a:pt x="147" y="65"/>
                  </a:cubicBezTo>
                  <a:cubicBezTo>
                    <a:pt x="136" y="51"/>
                    <a:pt x="136" y="51"/>
                    <a:pt x="136" y="51"/>
                  </a:cubicBezTo>
                  <a:cubicBezTo>
                    <a:pt x="136" y="50"/>
                    <a:pt x="136" y="50"/>
                    <a:pt x="136" y="50"/>
                  </a:cubicBezTo>
                  <a:cubicBezTo>
                    <a:pt x="121" y="47"/>
                    <a:pt x="121" y="47"/>
                    <a:pt x="121" y="47"/>
                  </a:cubicBezTo>
                  <a:cubicBezTo>
                    <a:pt x="118" y="47"/>
                    <a:pt x="118" y="47"/>
                    <a:pt x="118" y="47"/>
                  </a:cubicBezTo>
                  <a:cubicBezTo>
                    <a:pt x="92" y="42"/>
                    <a:pt x="92" y="42"/>
                    <a:pt x="92" y="42"/>
                  </a:cubicBezTo>
                  <a:cubicBezTo>
                    <a:pt x="92" y="42"/>
                    <a:pt x="91" y="41"/>
                    <a:pt x="91" y="41"/>
                  </a:cubicBezTo>
                  <a:cubicBezTo>
                    <a:pt x="83" y="21"/>
                    <a:pt x="83" y="21"/>
                    <a:pt x="83" y="21"/>
                  </a:cubicBezTo>
                  <a:cubicBezTo>
                    <a:pt x="76" y="4"/>
                    <a:pt x="76" y="4"/>
                    <a:pt x="76" y="4"/>
                  </a:cubicBezTo>
                  <a:cubicBezTo>
                    <a:pt x="65" y="0"/>
                    <a:pt x="65" y="0"/>
                    <a:pt x="65" y="0"/>
                  </a:cubicBezTo>
                  <a:moveTo>
                    <a:pt x="0" y="155"/>
                  </a:moveTo>
                  <a:cubicBezTo>
                    <a:pt x="5" y="152"/>
                    <a:pt x="5" y="152"/>
                    <a:pt x="5" y="152"/>
                  </a:cubicBezTo>
                  <a:cubicBezTo>
                    <a:pt x="5" y="152"/>
                    <a:pt x="5" y="152"/>
                    <a:pt x="5" y="152"/>
                  </a:cubicBezTo>
                  <a:cubicBezTo>
                    <a:pt x="8" y="151"/>
                    <a:pt x="8" y="151"/>
                    <a:pt x="8" y="151"/>
                  </a:cubicBezTo>
                  <a:cubicBezTo>
                    <a:pt x="14" y="147"/>
                    <a:pt x="14" y="147"/>
                    <a:pt x="14" y="147"/>
                  </a:cubicBezTo>
                  <a:cubicBezTo>
                    <a:pt x="21" y="128"/>
                    <a:pt x="21" y="128"/>
                    <a:pt x="21" y="128"/>
                  </a:cubicBezTo>
                  <a:cubicBezTo>
                    <a:pt x="8" y="122"/>
                    <a:pt x="8" y="122"/>
                    <a:pt x="8" y="122"/>
                  </a:cubicBezTo>
                  <a:cubicBezTo>
                    <a:pt x="8" y="122"/>
                    <a:pt x="8" y="121"/>
                    <a:pt x="8" y="121"/>
                  </a:cubicBezTo>
                  <a:cubicBezTo>
                    <a:pt x="8" y="120"/>
                    <a:pt x="8" y="120"/>
                    <a:pt x="8" y="120"/>
                  </a:cubicBezTo>
                  <a:cubicBezTo>
                    <a:pt x="41" y="108"/>
                    <a:pt x="41" y="108"/>
                    <a:pt x="41" y="108"/>
                  </a:cubicBezTo>
                  <a:cubicBezTo>
                    <a:pt x="41" y="108"/>
                    <a:pt x="41" y="108"/>
                    <a:pt x="42" y="108"/>
                  </a:cubicBezTo>
                  <a:cubicBezTo>
                    <a:pt x="48" y="116"/>
                    <a:pt x="48" y="116"/>
                    <a:pt x="48" y="116"/>
                  </a:cubicBezTo>
                  <a:cubicBezTo>
                    <a:pt x="57" y="122"/>
                    <a:pt x="57" y="122"/>
                    <a:pt x="57" y="122"/>
                  </a:cubicBezTo>
                  <a:cubicBezTo>
                    <a:pt x="65" y="130"/>
                    <a:pt x="65" y="130"/>
                    <a:pt x="65" y="130"/>
                  </a:cubicBezTo>
                  <a:cubicBezTo>
                    <a:pt x="83" y="130"/>
                    <a:pt x="83" y="130"/>
                    <a:pt x="83" y="130"/>
                  </a:cubicBezTo>
                  <a:cubicBezTo>
                    <a:pt x="83" y="130"/>
                    <a:pt x="83" y="131"/>
                    <a:pt x="84" y="131"/>
                  </a:cubicBezTo>
                  <a:cubicBezTo>
                    <a:pt x="84" y="131"/>
                    <a:pt x="84" y="132"/>
                    <a:pt x="83" y="132"/>
                  </a:cubicBezTo>
                  <a:cubicBezTo>
                    <a:pt x="72" y="146"/>
                    <a:pt x="72" y="146"/>
                    <a:pt x="72" y="146"/>
                  </a:cubicBezTo>
                  <a:cubicBezTo>
                    <a:pt x="85" y="183"/>
                    <a:pt x="85" y="183"/>
                    <a:pt x="85" y="183"/>
                  </a:cubicBezTo>
                  <a:cubicBezTo>
                    <a:pt x="92" y="182"/>
                    <a:pt x="92" y="182"/>
                    <a:pt x="92" y="182"/>
                  </a:cubicBezTo>
                  <a:cubicBezTo>
                    <a:pt x="109" y="180"/>
                    <a:pt x="109" y="180"/>
                    <a:pt x="109" y="180"/>
                  </a:cubicBezTo>
                  <a:cubicBezTo>
                    <a:pt x="121" y="179"/>
                    <a:pt x="121" y="179"/>
                    <a:pt x="121" y="179"/>
                  </a:cubicBezTo>
                  <a:cubicBezTo>
                    <a:pt x="177" y="171"/>
                    <a:pt x="177" y="171"/>
                    <a:pt x="177" y="171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8" name="Freeform 424"/>
            <p:cNvSpPr>
              <a:spLocks noEditPoints="1"/>
            </p:cNvSpPr>
            <p:nvPr/>
          </p:nvSpPr>
          <p:spPr bwMode="auto">
            <a:xfrm>
              <a:off x="1093" y="3594"/>
              <a:ext cx="333" cy="367"/>
            </a:xfrm>
            <a:custGeom>
              <a:avLst/>
              <a:gdLst/>
              <a:ahLst/>
              <a:cxnLst>
                <a:cxn ang="0">
                  <a:pos x="155" y="191"/>
                </a:cxn>
                <a:cxn ang="0">
                  <a:pos x="157" y="183"/>
                </a:cxn>
                <a:cxn ang="0">
                  <a:pos x="159" y="170"/>
                </a:cxn>
                <a:cxn ang="0">
                  <a:pos x="160" y="169"/>
                </a:cxn>
                <a:cxn ang="0">
                  <a:pos x="171" y="167"/>
                </a:cxn>
                <a:cxn ang="0">
                  <a:pos x="162" y="143"/>
                </a:cxn>
                <a:cxn ang="0">
                  <a:pos x="163" y="142"/>
                </a:cxn>
                <a:cxn ang="0">
                  <a:pos x="173" y="138"/>
                </a:cxn>
                <a:cxn ang="0">
                  <a:pos x="170" y="131"/>
                </a:cxn>
                <a:cxn ang="0">
                  <a:pos x="154" y="110"/>
                </a:cxn>
                <a:cxn ang="0">
                  <a:pos x="153" y="108"/>
                </a:cxn>
                <a:cxn ang="0">
                  <a:pos x="153" y="108"/>
                </a:cxn>
                <a:cxn ang="0">
                  <a:pos x="153" y="104"/>
                </a:cxn>
                <a:cxn ang="0">
                  <a:pos x="156" y="91"/>
                </a:cxn>
                <a:cxn ang="0">
                  <a:pos x="156" y="90"/>
                </a:cxn>
                <a:cxn ang="0">
                  <a:pos x="156" y="89"/>
                </a:cxn>
                <a:cxn ang="0">
                  <a:pos x="159" y="78"/>
                </a:cxn>
                <a:cxn ang="0">
                  <a:pos x="144" y="46"/>
                </a:cxn>
                <a:cxn ang="0">
                  <a:pos x="144" y="46"/>
                </a:cxn>
                <a:cxn ang="0">
                  <a:pos x="144" y="44"/>
                </a:cxn>
                <a:cxn ang="0">
                  <a:pos x="124" y="42"/>
                </a:cxn>
                <a:cxn ang="0">
                  <a:pos x="108" y="41"/>
                </a:cxn>
                <a:cxn ang="0">
                  <a:pos x="49" y="37"/>
                </a:cxn>
                <a:cxn ang="0">
                  <a:pos x="73" y="32"/>
                </a:cxn>
                <a:cxn ang="0">
                  <a:pos x="20" y="1"/>
                </a:cxn>
                <a:cxn ang="0">
                  <a:pos x="0" y="0"/>
                </a:cxn>
              </a:cxnLst>
              <a:rect l="0" t="0" r="r" b="b"/>
              <a:pathLst>
                <a:path w="173" h="191">
                  <a:moveTo>
                    <a:pt x="155" y="191"/>
                  </a:moveTo>
                  <a:cubicBezTo>
                    <a:pt x="157" y="183"/>
                    <a:pt x="157" y="183"/>
                    <a:pt x="157" y="183"/>
                  </a:cubicBezTo>
                  <a:cubicBezTo>
                    <a:pt x="159" y="170"/>
                    <a:pt x="159" y="170"/>
                    <a:pt x="159" y="170"/>
                  </a:cubicBezTo>
                  <a:cubicBezTo>
                    <a:pt x="159" y="169"/>
                    <a:pt x="159" y="169"/>
                    <a:pt x="160" y="169"/>
                  </a:cubicBezTo>
                  <a:cubicBezTo>
                    <a:pt x="171" y="167"/>
                    <a:pt x="171" y="167"/>
                    <a:pt x="171" y="167"/>
                  </a:cubicBezTo>
                  <a:cubicBezTo>
                    <a:pt x="162" y="143"/>
                    <a:pt x="162" y="143"/>
                    <a:pt x="162" y="143"/>
                  </a:cubicBezTo>
                  <a:cubicBezTo>
                    <a:pt x="162" y="143"/>
                    <a:pt x="162" y="142"/>
                    <a:pt x="163" y="142"/>
                  </a:cubicBezTo>
                  <a:cubicBezTo>
                    <a:pt x="173" y="138"/>
                    <a:pt x="173" y="138"/>
                    <a:pt x="173" y="138"/>
                  </a:cubicBezTo>
                  <a:cubicBezTo>
                    <a:pt x="170" y="131"/>
                    <a:pt x="170" y="131"/>
                    <a:pt x="170" y="131"/>
                  </a:cubicBezTo>
                  <a:cubicBezTo>
                    <a:pt x="154" y="110"/>
                    <a:pt x="154" y="110"/>
                    <a:pt x="154" y="110"/>
                  </a:cubicBezTo>
                  <a:cubicBezTo>
                    <a:pt x="153" y="108"/>
                    <a:pt x="153" y="108"/>
                    <a:pt x="153" y="108"/>
                  </a:cubicBezTo>
                  <a:cubicBezTo>
                    <a:pt x="153" y="108"/>
                    <a:pt x="153" y="108"/>
                    <a:pt x="153" y="108"/>
                  </a:cubicBezTo>
                  <a:cubicBezTo>
                    <a:pt x="153" y="104"/>
                    <a:pt x="153" y="104"/>
                    <a:pt x="153" y="104"/>
                  </a:cubicBezTo>
                  <a:cubicBezTo>
                    <a:pt x="156" y="91"/>
                    <a:pt x="156" y="91"/>
                    <a:pt x="156" y="91"/>
                  </a:cubicBezTo>
                  <a:cubicBezTo>
                    <a:pt x="156" y="90"/>
                    <a:pt x="156" y="90"/>
                    <a:pt x="156" y="90"/>
                  </a:cubicBezTo>
                  <a:cubicBezTo>
                    <a:pt x="156" y="89"/>
                    <a:pt x="156" y="89"/>
                    <a:pt x="156" y="89"/>
                  </a:cubicBezTo>
                  <a:cubicBezTo>
                    <a:pt x="159" y="78"/>
                    <a:pt x="159" y="78"/>
                    <a:pt x="159" y="78"/>
                  </a:cubicBezTo>
                  <a:cubicBezTo>
                    <a:pt x="144" y="46"/>
                    <a:pt x="144" y="46"/>
                    <a:pt x="144" y="46"/>
                  </a:cubicBezTo>
                  <a:cubicBezTo>
                    <a:pt x="144" y="46"/>
                    <a:pt x="144" y="46"/>
                    <a:pt x="144" y="46"/>
                  </a:cubicBezTo>
                  <a:cubicBezTo>
                    <a:pt x="144" y="44"/>
                    <a:pt x="144" y="44"/>
                    <a:pt x="144" y="44"/>
                  </a:cubicBezTo>
                  <a:cubicBezTo>
                    <a:pt x="124" y="42"/>
                    <a:pt x="124" y="42"/>
                    <a:pt x="124" y="42"/>
                  </a:cubicBezTo>
                  <a:cubicBezTo>
                    <a:pt x="108" y="41"/>
                    <a:pt x="108" y="41"/>
                    <a:pt x="108" y="41"/>
                  </a:cubicBezTo>
                  <a:moveTo>
                    <a:pt x="49" y="37"/>
                  </a:moveTo>
                  <a:cubicBezTo>
                    <a:pt x="73" y="32"/>
                    <a:pt x="73" y="32"/>
                    <a:pt x="73" y="32"/>
                  </a:cubicBezTo>
                  <a:moveTo>
                    <a:pt x="20" y="1"/>
                  </a:move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49" name="Freeform 425"/>
            <p:cNvSpPr>
              <a:spLocks noEditPoints="1"/>
            </p:cNvSpPr>
            <p:nvPr/>
          </p:nvSpPr>
          <p:spPr bwMode="auto">
            <a:xfrm>
              <a:off x="1462" y="4075"/>
              <a:ext cx="629" cy="592"/>
            </a:xfrm>
            <a:custGeom>
              <a:avLst/>
              <a:gdLst/>
              <a:ahLst/>
              <a:cxnLst>
                <a:cxn ang="0">
                  <a:pos x="96" y="48"/>
                </a:cxn>
                <a:cxn ang="0">
                  <a:pos x="98" y="54"/>
                </a:cxn>
                <a:cxn ang="0">
                  <a:pos x="100" y="60"/>
                </a:cxn>
                <a:cxn ang="0">
                  <a:pos x="100" y="60"/>
                </a:cxn>
                <a:cxn ang="0">
                  <a:pos x="93" y="104"/>
                </a:cxn>
                <a:cxn ang="0">
                  <a:pos x="96" y="114"/>
                </a:cxn>
                <a:cxn ang="0">
                  <a:pos x="98" y="118"/>
                </a:cxn>
                <a:cxn ang="0">
                  <a:pos x="106" y="139"/>
                </a:cxn>
                <a:cxn ang="0">
                  <a:pos x="108" y="143"/>
                </a:cxn>
                <a:cxn ang="0">
                  <a:pos x="108" y="143"/>
                </a:cxn>
                <a:cxn ang="0">
                  <a:pos x="104" y="165"/>
                </a:cxn>
                <a:cxn ang="0">
                  <a:pos x="93" y="208"/>
                </a:cxn>
                <a:cxn ang="0">
                  <a:pos x="93" y="208"/>
                </a:cxn>
                <a:cxn ang="0">
                  <a:pos x="92" y="208"/>
                </a:cxn>
                <a:cxn ang="0">
                  <a:pos x="75" y="202"/>
                </a:cxn>
                <a:cxn ang="0">
                  <a:pos x="70" y="200"/>
                </a:cxn>
                <a:cxn ang="0">
                  <a:pos x="71" y="203"/>
                </a:cxn>
                <a:cxn ang="0">
                  <a:pos x="77" y="230"/>
                </a:cxn>
                <a:cxn ang="0">
                  <a:pos x="90" y="230"/>
                </a:cxn>
                <a:cxn ang="0">
                  <a:pos x="91" y="230"/>
                </a:cxn>
                <a:cxn ang="0">
                  <a:pos x="91" y="231"/>
                </a:cxn>
                <a:cxn ang="0">
                  <a:pos x="90" y="250"/>
                </a:cxn>
                <a:cxn ang="0">
                  <a:pos x="114" y="276"/>
                </a:cxn>
                <a:cxn ang="0">
                  <a:pos x="114" y="278"/>
                </a:cxn>
                <a:cxn ang="0">
                  <a:pos x="104" y="289"/>
                </a:cxn>
                <a:cxn ang="0">
                  <a:pos x="110" y="308"/>
                </a:cxn>
                <a:cxn ang="0">
                  <a:pos x="327" y="94"/>
                </a:cxn>
                <a:cxn ang="0">
                  <a:pos x="258" y="80"/>
                </a:cxn>
                <a:cxn ang="0">
                  <a:pos x="257" y="79"/>
                </a:cxn>
                <a:cxn ang="0">
                  <a:pos x="256" y="47"/>
                </a:cxn>
                <a:cxn ang="0">
                  <a:pos x="231" y="22"/>
                </a:cxn>
                <a:cxn ang="0">
                  <a:pos x="164" y="26"/>
                </a:cxn>
                <a:cxn ang="0">
                  <a:pos x="163" y="25"/>
                </a:cxn>
                <a:cxn ang="0">
                  <a:pos x="157" y="13"/>
                </a:cxn>
                <a:cxn ang="0">
                  <a:pos x="153" y="3"/>
                </a:cxn>
                <a:cxn ang="0">
                  <a:pos x="42" y="0"/>
                </a:cxn>
                <a:cxn ang="0">
                  <a:pos x="43" y="12"/>
                </a:cxn>
                <a:cxn ang="0">
                  <a:pos x="42" y="13"/>
                </a:cxn>
                <a:cxn ang="0">
                  <a:pos x="26" y="23"/>
                </a:cxn>
                <a:cxn ang="0">
                  <a:pos x="17" y="40"/>
                </a:cxn>
                <a:cxn ang="0">
                  <a:pos x="0" y="74"/>
                </a:cxn>
                <a:cxn ang="0">
                  <a:pos x="56" y="34"/>
                </a:cxn>
                <a:cxn ang="0">
                  <a:pos x="60" y="31"/>
                </a:cxn>
                <a:cxn ang="0">
                  <a:pos x="62" y="31"/>
                </a:cxn>
                <a:cxn ang="0">
                  <a:pos x="65" y="34"/>
                </a:cxn>
              </a:cxnLst>
              <a:rect l="0" t="0" r="r" b="b"/>
              <a:pathLst>
                <a:path w="327" h="308">
                  <a:moveTo>
                    <a:pt x="96" y="48"/>
                  </a:moveTo>
                  <a:cubicBezTo>
                    <a:pt x="98" y="54"/>
                    <a:pt x="98" y="54"/>
                    <a:pt x="98" y="54"/>
                  </a:cubicBezTo>
                  <a:cubicBezTo>
                    <a:pt x="100" y="60"/>
                    <a:pt x="100" y="60"/>
                    <a:pt x="100" y="60"/>
                  </a:cubicBezTo>
                  <a:cubicBezTo>
                    <a:pt x="100" y="60"/>
                    <a:pt x="100" y="60"/>
                    <a:pt x="100" y="60"/>
                  </a:cubicBezTo>
                  <a:cubicBezTo>
                    <a:pt x="93" y="104"/>
                    <a:pt x="93" y="104"/>
                    <a:pt x="93" y="104"/>
                  </a:cubicBezTo>
                  <a:cubicBezTo>
                    <a:pt x="96" y="114"/>
                    <a:pt x="96" y="114"/>
                    <a:pt x="96" y="114"/>
                  </a:cubicBezTo>
                  <a:cubicBezTo>
                    <a:pt x="98" y="118"/>
                    <a:pt x="98" y="118"/>
                    <a:pt x="98" y="118"/>
                  </a:cubicBezTo>
                  <a:cubicBezTo>
                    <a:pt x="106" y="139"/>
                    <a:pt x="106" y="139"/>
                    <a:pt x="106" y="139"/>
                  </a:cubicBezTo>
                  <a:cubicBezTo>
                    <a:pt x="108" y="143"/>
                    <a:pt x="108" y="143"/>
                    <a:pt x="108" y="143"/>
                  </a:cubicBezTo>
                  <a:cubicBezTo>
                    <a:pt x="108" y="143"/>
                    <a:pt x="108" y="143"/>
                    <a:pt x="108" y="143"/>
                  </a:cubicBezTo>
                  <a:cubicBezTo>
                    <a:pt x="104" y="165"/>
                    <a:pt x="104" y="165"/>
                    <a:pt x="104" y="165"/>
                  </a:cubicBezTo>
                  <a:cubicBezTo>
                    <a:pt x="93" y="208"/>
                    <a:pt x="93" y="208"/>
                    <a:pt x="93" y="208"/>
                  </a:cubicBezTo>
                  <a:cubicBezTo>
                    <a:pt x="93" y="208"/>
                    <a:pt x="93" y="208"/>
                    <a:pt x="93" y="208"/>
                  </a:cubicBezTo>
                  <a:cubicBezTo>
                    <a:pt x="92" y="208"/>
                    <a:pt x="92" y="209"/>
                    <a:pt x="92" y="208"/>
                  </a:cubicBezTo>
                  <a:cubicBezTo>
                    <a:pt x="75" y="202"/>
                    <a:pt x="75" y="202"/>
                    <a:pt x="75" y="202"/>
                  </a:cubicBezTo>
                  <a:cubicBezTo>
                    <a:pt x="70" y="200"/>
                    <a:pt x="70" y="200"/>
                    <a:pt x="70" y="200"/>
                  </a:cubicBezTo>
                  <a:cubicBezTo>
                    <a:pt x="71" y="203"/>
                    <a:pt x="71" y="203"/>
                    <a:pt x="71" y="203"/>
                  </a:cubicBezTo>
                  <a:cubicBezTo>
                    <a:pt x="77" y="230"/>
                    <a:pt x="77" y="230"/>
                    <a:pt x="77" y="230"/>
                  </a:cubicBezTo>
                  <a:cubicBezTo>
                    <a:pt x="90" y="230"/>
                    <a:pt x="90" y="230"/>
                    <a:pt x="90" y="230"/>
                  </a:cubicBezTo>
                  <a:cubicBezTo>
                    <a:pt x="90" y="230"/>
                    <a:pt x="91" y="230"/>
                    <a:pt x="91" y="230"/>
                  </a:cubicBezTo>
                  <a:cubicBezTo>
                    <a:pt x="91" y="230"/>
                    <a:pt x="91" y="231"/>
                    <a:pt x="91" y="231"/>
                  </a:cubicBezTo>
                  <a:cubicBezTo>
                    <a:pt x="90" y="250"/>
                    <a:pt x="90" y="250"/>
                    <a:pt x="90" y="250"/>
                  </a:cubicBezTo>
                  <a:cubicBezTo>
                    <a:pt x="114" y="276"/>
                    <a:pt x="114" y="276"/>
                    <a:pt x="114" y="276"/>
                  </a:cubicBezTo>
                  <a:cubicBezTo>
                    <a:pt x="115" y="277"/>
                    <a:pt x="115" y="277"/>
                    <a:pt x="114" y="278"/>
                  </a:cubicBezTo>
                  <a:cubicBezTo>
                    <a:pt x="104" y="289"/>
                    <a:pt x="104" y="289"/>
                    <a:pt x="104" y="289"/>
                  </a:cubicBezTo>
                  <a:cubicBezTo>
                    <a:pt x="110" y="308"/>
                    <a:pt x="110" y="308"/>
                    <a:pt x="110" y="308"/>
                  </a:cubicBezTo>
                  <a:moveTo>
                    <a:pt x="327" y="94"/>
                  </a:moveTo>
                  <a:cubicBezTo>
                    <a:pt x="258" y="80"/>
                    <a:pt x="258" y="80"/>
                    <a:pt x="258" y="80"/>
                  </a:cubicBezTo>
                  <a:cubicBezTo>
                    <a:pt x="257" y="80"/>
                    <a:pt x="257" y="80"/>
                    <a:pt x="257" y="79"/>
                  </a:cubicBezTo>
                  <a:cubicBezTo>
                    <a:pt x="256" y="47"/>
                    <a:pt x="256" y="47"/>
                    <a:pt x="256" y="47"/>
                  </a:cubicBezTo>
                  <a:cubicBezTo>
                    <a:pt x="231" y="22"/>
                    <a:pt x="231" y="22"/>
                    <a:pt x="231" y="22"/>
                  </a:cubicBezTo>
                  <a:cubicBezTo>
                    <a:pt x="164" y="26"/>
                    <a:pt x="164" y="26"/>
                    <a:pt x="164" y="26"/>
                  </a:cubicBezTo>
                  <a:cubicBezTo>
                    <a:pt x="163" y="26"/>
                    <a:pt x="163" y="25"/>
                    <a:pt x="163" y="25"/>
                  </a:cubicBezTo>
                  <a:cubicBezTo>
                    <a:pt x="157" y="13"/>
                    <a:pt x="157" y="13"/>
                    <a:pt x="157" y="13"/>
                  </a:cubicBezTo>
                  <a:cubicBezTo>
                    <a:pt x="153" y="3"/>
                    <a:pt x="153" y="3"/>
                    <a:pt x="153" y="3"/>
                  </a:cubicBezTo>
                  <a:moveTo>
                    <a:pt x="42" y="0"/>
                  </a:moveTo>
                  <a:cubicBezTo>
                    <a:pt x="43" y="12"/>
                    <a:pt x="43" y="12"/>
                    <a:pt x="43" y="12"/>
                  </a:cubicBezTo>
                  <a:cubicBezTo>
                    <a:pt x="43" y="12"/>
                    <a:pt x="43" y="12"/>
                    <a:pt x="42" y="13"/>
                  </a:cubicBezTo>
                  <a:cubicBezTo>
                    <a:pt x="26" y="23"/>
                    <a:pt x="26" y="23"/>
                    <a:pt x="26" y="23"/>
                  </a:cubicBezTo>
                  <a:cubicBezTo>
                    <a:pt x="17" y="40"/>
                    <a:pt x="17" y="40"/>
                    <a:pt x="17" y="40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56" y="34"/>
                    <a:pt x="56" y="34"/>
                    <a:pt x="56" y="34"/>
                  </a:cubicBezTo>
                  <a:cubicBezTo>
                    <a:pt x="60" y="31"/>
                    <a:pt x="60" y="31"/>
                    <a:pt x="60" y="31"/>
                  </a:cubicBezTo>
                  <a:cubicBezTo>
                    <a:pt x="61" y="31"/>
                    <a:pt x="61" y="31"/>
                    <a:pt x="62" y="31"/>
                  </a:cubicBezTo>
                  <a:cubicBezTo>
                    <a:pt x="65" y="34"/>
                    <a:pt x="65" y="34"/>
                    <a:pt x="65" y="34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0" name="Freeform 426"/>
            <p:cNvSpPr>
              <a:spLocks noEditPoints="1"/>
            </p:cNvSpPr>
            <p:nvPr/>
          </p:nvSpPr>
          <p:spPr bwMode="auto">
            <a:xfrm>
              <a:off x="1391" y="3350"/>
              <a:ext cx="1236" cy="905"/>
            </a:xfrm>
            <a:custGeom>
              <a:avLst/>
              <a:gdLst/>
              <a:ahLst/>
              <a:cxnLst>
                <a:cxn ang="0">
                  <a:pos x="365" y="471"/>
                </a:cxn>
                <a:cxn ang="0">
                  <a:pos x="295" y="457"/>
                </a:cxn>
                <a:cxn ang="0">
                  <a:pos x="293" y="424"/>
                </a:cxn>
                <a:cxn ang="0">
                  <a:pos x="201" y="403"/>
                </a:cxn>
                <a:cxn ang="0">
                  <a:pos x="194" y="390"/>
                </a:cxn>
                <a:cxn ang="0">
                  <a:pos x="189" y="379"/>
                </a:cxn>
                <a:cxn ang="0">
                  <a:pos x="2" y="310"/>
                </a:cxn>
                <a:cxn ang="0">
                  <a:pos x="5" y="296"/>
                </a:cxn>
                <a:cxn ang="0">
                  <a:pos x="7" y="270"/>
                </a:cxn>
                <a:cxn ang="0">
                  <a:pos x="18" y="265"/>
                </a:cxn>
                <a:cxn ang="0">
                  <a:pos x="15" y="256"/>
                </a:cxn>
                <a:cxn ang="0">
                  <a:pos x="80" y="213"/>
                </a:cxn>
                <a:cxn ang="0">
                  <a:pos x="102" y="220"/>
                </a:cxn>
                <a:cxn ang="0">
                  <a:pos x="127" y="211"/>
                </a:cxn>
                <a:cxn ang="0">
                  <a:pos x="129" y="210"/>
                </a:cxn>
                <a:cxn ang="0">
                  <a:pos x="156" y="202"/>
                </a:cxn>
                <a:cxn ang="0">
                  <a:pos x="176" y="174"/>
                </a:cxn>
                <a:cxn ang="0">
                  <a:pos x="162" y="162"/>
                </a:cxn>
                <a:cxn ang="0">
                  <a:pos x="189" y="105"/>
                </a:cxn>
                <a:cxn ang="0">
                  <a:pos x="225" y="103"/>
                </a:cxn>
                <a:cxn ang="0">
                  <a:pos x="258" y="76"/>
                </a:cxn>
                <a:cxn ang="0">
                  <a:pos x="260" y="77"/>
                </a:cxn>
                <a:cxn ang="0">
                  <a:pos x="281" y="84"/>
                </a:cxn>
                <a:cxn ang="0">
                  <a:pos x="284" y="85"/>
                </a:cxn>
                <a:cxn ang="0">
                  <a:pos x="318" y="77"/>
                </a:cxn>
                <a:cxn ang="0">
                  <a:pos x="324" y="60"/>
                </a:cxn>
                <a:cxn ang="0">
                  <a:pos x="325" y="60"/>
                </a:cxn>
                <a:cxn ang="0">
                  <a:pos x="334" y="67"/>
                </a:cxn>
                <a:cxn ang="0">
                  <a:pos x="350" y="70"/>
                </a:cxn>
                <a:cxn ang="0">
                  <a:pos x="351" y="70"/>
                </a:cxn>
                <a:cxn ang="0">
                  <a:pos x="391" y="36"/>
                </a:cxn>
                <a:cxn ang="0">
                  <a:pos x="415" y="18"/>
                </a:cxn>
                <a:cxn ang="0">
                  <a:pos x="417" y="18"/>
                </a:cxn>
                <a:cxn ang="0">
                  <a:pos x="427" y="89"/>
                </a:cxn>
                <a:cxn ang="0">
                  <a:pos x="437" y="92"/>
                </a:cxn>
                <a:cxn ang="0">
                  <a:pos x="453" y="77"/>
                </a:cxn>
                <a:cxn ang="0">
                  <a:pos x="469" y="74"/>
                </a:cxn>
                <a:cxn ang="0">
                  <a:pos x="494" y="69"/>
                </a:cxn>
                <a:cxn ang="0">
                  <a:pos x="490" y="6"/>
                </a:cxn>
                <a:cxn ang="0">
                  <a:pos x="502" y="4"/>
                </a:cxn>
                <a:cxn ang="0">
                  <a:pos x="541" y="1"/>
                </a:cxn>
                <a:cxn ang="0">
                  <a:pos x="553" y="31"/>
                </a:cxn>
                <a:cxn ang="0">
                  <a:pos x="539" y="57"/>
                </a:cxn>
                <a:cxn ang="0">
                  <a:pos x="557" y="112"/>
                </a:cxn>
                <a:cxn ang="0">
                  <a:pos x="555" y="133"/>
                </a:cxn>
                <a:cxn ang="0">
                  <a:pos x="582" y="143"/>
                </a:cxn>
                <a:cxn ang="0">
                  <a:pos x="586" y="142"/>
                </a:cxn>
                <a:cxn ang="0">
                  <a:pos x="643" y="152"/>
                </a:cxn>
                <a:cxn ang="0">
                  <a:pos x="0" y="319"/>
                </a:cxn>
                <a:cxn ang="0">
                  <a:pos x="0" y="320"/>
                </a:cxn>
              </a:cxnLst>
              <a:rect l="0" t="0" r="r" b="b"/>
              <a:pathLst>
                <a:path w="643" h="471">
                  <a:moveTo>
                    <a:pt x="366" y="471"/>
                  </a:moveTo>
                  <a:cubicBezTo>
                    <a:pt x="366" y="471"/>
                    <a:pt x="366" y="471"/>
                    <a:pt x="365" y="471"/>
                  </a:cubicBezTo>
                  <a:cubicBezTo>
                    <a:pt x="365" y="471"/>
                    <a:pt x="365" y="471"/>
                    <a:pt x="365" y="471"/>
                  </a:cubicBezTo>
                  <a:cubicBezTo>
                    <a:pt x="295" y="457"/>
                    <a:pt x="295" y="457"/>
                    <a:pt x="295" y="457"/>
                  </a:cubicBezTo>
                  <a:cubicBezTo>
                    <a:pt x="294" y="457"/>
                    <a:pt x="294" y="457"/>
                    <a:pt x="294" y="456"/>
                  </a:cubicBezTo>
                  <a:cubicBezTo>
                    <a:pt x="293" y="424"/>
                    <a:pt x="293" y="424"/>
                    <a:pt x="293" y="424"/>
                  </a:cubicBezTo>
                  <a:cubicBezTo>
                    <a:pt x="268" y="399"/>
                    <a:pt x="268" y="399"/>
                    <a:pt x="268" y="399"/>
                  </a:cubicBezTo>
                  <a:cubicBezTo>
                    <a:pt x="201" y="403"/>
                    <a:pt x="201" y="403"/>
                    <a:pt x="201" y="403"/>
                  </a:cubicBezTo>
                  <a:cubicBezTo>
                    <a:pt x="200" y="403"/>
                    <a:pt x="200" y="402"/>
                    <a:pt x="200" y="402"/>
                  </a:cubicBezTo>
                  <a:cubicBezTo>
                    <a:pt x="194" y="390"/>
                    <a:pt x="194" y="390"/>
                    <a:pt x="194" y="390"/>
                  </a:cubicBezTo>
                  <a:cubicBezTo>
                    <a:pt x="189" y="380"/>
                    <a:pt x="189" y="380"/>
                    <a:pt x="189" y="380"/>
                  </a:cubicBezTo>
                  <a:cubicBezTo>
                    <a:pt x="189" y="379"/>
                    <a:pt x="189" y="379"/>
                    <a:pt x="189" y="379"/>
                  </a:cubicBezTo>
                  <a:moveTo>
                    <a:pt x="0" y="319"/>
                  </a:moveTo>
                  <a:cubicBezTo>
                    <a:pt x="2" y="310"/>
                    <a:pt x="2" y="310"/>
                    <a:pt x="2" y="310"/>
                  </a:cubicBezTo>
                  <a:cubicBezTo>
                    <a:pt x="4" y="297"/>
                    <a:pt x="4" y="297"/>
                    <a:pt x="4" y="297"/>
                  </a:cubicBezTo>
                  <a:cubicBezTo>
                    <a:pt x="4" y="296"/>
                    <a:pt x="4" y="296"/>
                    <a:pt x="5" y="296"/>
                  </a:cubicBezTo>
                  <a:cubicBezTo>
                    <a:pt x="16" y="294"/>
                    <a:pt x="16" y="294"/>
                    <a:pt x="16" y="294"/>
                  </a:cubicBezTo>
                  <a:cubicBezTo>
                    <a:pt x="7" y="270"/>
                    <a:pt x="7" y="270"/>
                    <a:pt x="7" y="270"/>
                  </a:cubicBezTo>
                  <a:cubicBezTo>
                    <a:pt x="7" y="270"/>
                    <a:pt x="7" y="269"/>
                    <a:pt x="8" y="269"/>
                  </a:cubicBezTo>
                  <a:cubicBezTo>
                    <a:pt x="18" y="265"/>
                    <a:pt x="18" y="265"/>
                    <a:pt x="18" y="265"/>
                  </a:cubicBezTo>
                  <a:cubicBezTo>
                    <a:pt x="15" y="258"/>
                    <a:pt x="15" y="258"/>
                    <a:pt x="15" y="258"/>
                  </a:cubicBezTo>
                  <a:cubicBezTo>
                    <a:pt x="15" y="257"/>
                    <a:pt x="15" y="257"/>
                    <a:pt x="15" y="256"/>
                  </a:cubicBezTo>
                  <a:cubicBezTo>
                    <a:pt x="79" y="213"/>
                    <a:pt x="79" y="213"/>
                    <a:pt x="79" y="213"/>
                  </a:cubicBezTo>
                  <a:cubicBezTo>
                    <a:pt x="80" y="213"/>
                    <a:pt x="80" y="213"/>
                    <a:pt x="80" y="213"/>
                  </a:cubicBezTo>
                  <a:cubicBezTo>
                    <a:pt x="96" y="221"/>
                    <a:pt x="96" y="221"/>
                    <a:pt x="96" y="221"/>
                  </a:cubicBezTo>
                  <a:cubicBezTo>
                    <a:pt x="102" y="220"/>
                    <a:pt x="102" y="220"/>
                    <a:pt x="102" y="220"/>
                  </a:cubicBezTo>
                  <a:cubicBezTo>
                    <a:pt x="104" y="219"/>
                    <a:pt x="104" y="219"/>
                    <a:pt x="104" y="219"/>
                  </a:cubicBezTo>
                  <a:cubicBezTo>
                    <a:pt x="127" y="211"/>
                    <a:pt x="127" y="211"/>
                    <a:pt x="127" y="211"/>
                  </a:cubicBezTo>
                  <a:cubicBezTo>
                    <a:pt x="128" y="210"/>
                    <a:pt x="128" y="210"/>
                    <a:pt x="128" y="210"/>
                  </a:cubicBezTo>
                  <a:cubicBezTo>
                    <a:pt x="128" y="210"/>
                    <a:pt x="129" y="210"/>
                    <a:pt x="129" y="210"/>
                  </a:cubicBezTo>
                  <a:cubicBezTo>
                    <a:pt x="155" y="202"/>
                    <a:pt x="155" y="202"/>
                    <a:pt x="155" y="202"/>
                  </a:cubicBezTo>
                  <a:cubicBezTo>
                    <a:pt x="156" y="201"/>
                    <a:pt x="156" y="202"/>
                    <a:pt x="156" y="202"/>
                  </a:cubicBezTo>
                  <a:cubicBezTo>
                    <a:pt x="171" y="210"/>
                    <a:pt x="171" y="210"/>
                    <a:pt x="171" y="210"/>
                  </a:cubicBezTo>
                  <a:cubicBezTo>
                    <a:pt x="176" y="174"/>
                    <a:pt x="176" y="174"/>
                    <a:pt x="176" y="174"/>
                  </a:cubicBezTo>
                  <a:cubicBezTo>
                    <a:pt x="168" y="167"/>
                    <a:pt x="168" y="167"/>
                    <a:pt x="168" y="167"/>
                  </a:cubicBezTo>
                  <a:cubicBezTo>
                    <a:pt x="162" y="162"/>
                    <a:pt x="162" y="162"/>
                    <a:pt x="162" y="162"/>
                  </a:cubicBezTo>
                  <a:cubicBezTo>
                    <a:pt x="161" y="161"/>
                    <a:pt x="161" y="161"/>
                    <a:pt x="161" y="160"/>
                  </a:cubicBezTo>
                  <a:cubicBezTo>
                    <a:pt x="189" y="105"/>
                    <a:pt x="189" y="105"/>
                    <a:pt x="189" y="105"/>
                  </a:cubicBezTo>
                  <a:cubicBezTo>
                    <a:pt x="189" y="104"/>
                    <a:pt x="190" y="104"/>
                    <a:pt x="190" y="104"/>
                  </a:cubicBezTo>
                  <a:cubicBezTo>
                    <a:pt x="225" y="103"/>
                    <a:pt x="225" y="103"/>
                    <a:pt x="225" y="103"/>
                  </a:cubicBezTo>
                  <a:cubicBezTo>
                    <a:pt x="253" y="79"/>
                    <a:pt x="253" y="79"/>
                    <a:pt x="253" y="79"/>
                  </a:cubicBezTo>
                  <a:cubicBezTo>
                    <a:pt x="258" y="76"/>
                    <a:pt x="258" y="76"/>
                    <a:pt x="258" y="76"/>
                  </a:cubicBezTo>
                  <a:cubicBezTo>
                    <a:pt x="258" y="75"/>
                    <a:pt x="259" y="75"/>
                    <a:pt x="259" y="76"/>
                  </a:cubicBezTo>
                  <a:cubicBezTo>
                    <a:pt x="260" y="77"/>
                    <a:pt x="260" y="77"/>
                    <a:pt x="260" y="77"/>
                  </a:cubicBezTo>
                  <a:cubicBezTo>
                    <a:pt x="277" y="82"/>
                    <a:pt x="277" y="82"/>
                    <a:pt x="277" y="82"/>
                  </a:cubicBezTo>
                  <a:cubicBezTo>
                    <a:pt x="281" y="84"/>
                    <a:pt x="281" y="84"/>
                    <a:pt x="281" y="84"/>
                  </a:cubicBezTo>
                  <a:cubicBezTo>
                    <a:pt x="283" y="84"/>
                    <a:pt x="283" y="84"/>
                    <a:pt x="283" y="84"/>
                  </a:cubicBezTo>
                  <a:cubicBezTo>
                    <a:pt x="284" y="84"/>
                    <a:pt x="284" y="84"/>
                    <a:pt x="284" y="85"/>
                  </a:cubicBezTo>
                  <a:cubicBezTo>
                    <a:pt x="284" y="105"/>
                    <a:pt x="284" y="105"/>
                    <a:pt x="284" y="105"/>
                  </a:cubicBezTo>
                  <a:cubicBezTo>
                    <a:pt x="318" y="77"/>
                    <a:pt x="318" y="77"/>
                    <a:pt x="318" y="77"/>
                  </a:cubicBezTo>
                  <a:cubicBezTo>
                    <a:pt x="321" y="71"/>
                    <a:pt x="321" y="71"/>
                    <a:pt x="321" y="71"/>
                  </a:cubicBezTo>
                  <a:cubicBezTo>
                    <a:pt x="324" y="60"/>
                    <a:pt x="324" y="60"/>
                    <a:pt x="324" y="60"/>
                  </a:cubicBezTo>
                  <a:cubicBezTo>
                    <a:pt x="324" y="60"/>
                    <a:pt x="324" y="59"/>
                    <a:pt x="324" y="59"/>
                  </a:cubicBezTo>
                  <a:cubicBezTo>
                    <a:pt x="325" y="59"/>
                    <a:pt x="325" y="59"/>
                    <a:pt x="325" y="60"/>
                  </a:cubicBezTo>
                  <a:cubicBezTo>
                    <a:pt x="331" y="64"/>
                    <a:pt x="331" y="64"/>
                    <a:pt x="331" y="64"/>
                  </a:cubicBezTo>
                  <a:cubicBezTo>
                    <a:pt x="334" y="67"/>
                    <a:pt x="334" y="67"/>
                    <a:pt x="334" y="67"/>
                  </a:cubicBezTo>
                  <a:cubicBezTo>
                    <a:pt x="342" y="73"/>
                    <a:pt x="342" y="73"/>
                    <a:pt x="342" y="73"/>
                  </a:cubicBezTo>
                  <a:cubicBezTo>
                    <a:pt x="350" y="70"/>
                    <a:pt x="350" y="70"/>
                    <a:pt x="350" y="70"/>
                  </a:cubicBezTo>
                  <a:cubicBezTo>
                    <a:pt x="350" y="70"/>
                    <a:pt x="350" y="70"/>
                    <a:pt x="350" y="70"/>
                  </a:cubicBezTo>
                  <a:cubicBezTo>
                    <a:pt x="351" y="70"/>
                    <a:pt x="351" y="70"/>
                    <a:pt x="351" y="70"/>
                  </a:cubicBezTo>
                  <a:cubicBezTo>
                    <a:pt x="391" y="54"/>
                    <a:pt x="391" y="54"/>
                    <a:pt x="391" y="54"/>
                  </a:cubicBezTo>
                  <a:cubicBezTo>
                    <a:pt x="391" y="36"/>
                    <a:pt x="391" y="36"/>
                    <a:pt x="391" y="36"/>
                  </a:cubicBezTo>
                  <a:cubicBezTo>
                    <a:pt x="391" y="35"/>
                    <a:pt x="391" y="35"/>
                    <a:pt x="391" y="35"/>
                  </a:cubicBezTo>
                  <a:cubicBezTo>
                    <a:pt x="415" y="18"/>
                    <a:pt x="415" y="18"/>
                    <a:pt x="415" y="18"/>
                  </a:cubicBezTo>
                  <a:cubicBezTo>
                    <a:pt x="415" y="18"/>
                    <a:pt x="416" y="18"/>
                    <a:pt x="416" y="18"/>
                  </a:cubicBezTo>
                  <a:cubicBezTo>
                    <a:pt x="416" y="18"/>
                    <a:pt x="417" y="18"/>
                    <a:pt x="417" y="18"/>
                  </a:cubicBezTo>
                  <a:cubicBezTo>
                    <a:pt x="421" y="44"/>
                    <a:pt x="421" y="44"/>
                    <a:pt x="421" y="44"/>
                  </a:cubicBezTo>
                  <a:cubicBezTo>
                    <a:pt x="427" y="89"/>
                    <a:pt x="427" y="89"/>
                    <a:pt x="427" y="89"/>
                  </a:cubicBezTo>
                  <a:cubicBezTo>
                    <a:pt x="428" y="89"/>
                    <a:pt x="428" y="89"/>
                    <a:pt x="428" y="89"/>
                  </a:cubicBezTo>
                  <a:cubicBezTo>
                    <a:pt x="437" y="92"/>
                    <a:pt x="437" y="92"/>
                    <a:pt x="437" y="92"/>
                  </a:cubicBezTo>
                  <a:cubicBezTo>
                    <a:pt x="451" y="77"/>
                    <a:pt x="451" y="77"/>
                    <a:pt x="451" y="77"/>
                  </a:cubicBezTo>
                  <a:cubicBezTo>
                    <a:pt x="452" y="76"/>
                    <a:pt x="452" y="76"/>
                    <a:pt x="453" y="77"/>
                  </a:cubicBezTo>
                  <a:cubicBezTo>
                    <a:pt x="463" y="85"/>
                    <a:pt x="463" y="85"/>
                    <a:pt x="463" y="85"/>
                  </a:cubicBezTo>
                  <a:cubicBezTo>
                    <a:pt x="469" y="74"/>
                    <a:pt x="469" y="74"/>
                    <a:pt x="469" y="74"/>
                  </a:cubicBezTo>
                  <a:cubicBezTo>
                    <a:pt x="469" y="73"/>
                    <a:pt x="470" y="73"/>
                    <a:pt x="470" y="73"/>
                  </a:cubicBezTo>
                  <a:cubicBezTo>
                    <a:pt x="494" y="69"/>
                    <a:pt x="494" y="69"/>
                    <a:pt x="494" y="69"/>
                  </a:cubicBezTo>
                  <a:cubicBezTo>
                    <a:pt x="493" y="44"/>
                    <a:pt x="493" y="44"/>
                    <a:pt x="493" y="44"/>
                  </a:cubicBezTo>
                  <a:cubicBezTo>
                    <a:pt x="490" y="6"/>
                    <a:pt x="490" y="6"/>
                    <a:pt x="490" y="6"/>
                  </a:cubicBezTo>
                  <a:cubicBezTo>
                    <a:pt x="490" y="5"/>
                    <a:pt x="491" y="5"/>
                    <a:pt x="491" y="5"/>
                  </a:cubicBezTo>
                  <a:cubicBezTo>
                    <a:pt x="502" y="4"/>
                    <a:pt x="502" y="4"/>
                    <a:pt x="502" y="4"/>
                  </a:cubicBezTo>
                  <a:cubicBezTo>
                    <a:pt x="540" y="0"/>
                    <a:pt x="540" y="0"/>
                    <a:pt x="540" y="0"/>
                  </a:cubicBezTo>
                  <a:cubicBezTo>
                    <a:pt x="540" y="0"/>
                    <a:pt x="540" y="1"/>
                    <a:pt x="541" y="1"/>
                  </a:cubicBezTo>
                  <a:cubicBezTo>
                    <a:pt x="553" y="30"/>
                    <a:pt x="553" y="30"/>
                    <a:pt x="553" y="30"/>
                  </a:cubicBezTo>
                  <a:cubicBezTo>
                    <a:pt x="554" y="30"/>
                    <a:pt x="554" y="31"/>
                    <a:pt x="553" y="31"/>
                  </a:cubicBezTo>
                  <a:cubicBezTo>
                    <a:pt x="546" y="45"/>
                    <a:pt x="546" y="45"/>
                    <a:pt x="546" y="45"/>
                  </a:cubicBezTo>
                  <a:cubicBezTo>
                    <a:pt x="539" y="57"/>
                    <a:pt x="539" y="57"/>
                    <a:pt x="539" y="57"/>
                  </a:cubicBezTo>
                  <a:cubicBezTo>
                    <a:pt x="539" y="78"/>
                    <a:pt x="539" y="78"/>
                    <a:pt x="539" y="78"/>
                  </a:cubicBezTo>
                  <a:cubicBezTo>
                    <a:pt x="557" y="112"/>
                    <a:pt x="557" y="112"/>
                    <a:pt x="557" y="112"/>
                  </a:cubicBezTo>
                  <a:cubicBezTo>
                    <a:pt x="557" y="112"/>
                    <a:pt x="557" y="113"/>
                    <a:pt x="557" y="113"/>
                  </a:cubicBezTo>
                  <a:cubicBezTo>
                    <a:pt x="555" y="133"/>
                    <a:pt x="555" y="133"/>
                    <a:pt x="555" y="133"/>
                  </a:cubicBezTo>
                  <a:cubicBezTo>
                    <a:pt x="564" y="144"/>
                    <a:pt x="564" y="144"/>
                    <a:pt x="564" y="144"/>
                  </a:cubicBezTo>
                  <a:cubicBezTo>
                    <a:pt x="582" y="143"/>
                    <a:pt x="582" y="143"/>
                    <a:pt x="582" y="143"/>
                  </a:cubicBezTo>
                  <a:cubicBezTo>
                    <a:pt x="585" y="142"/>
                    <a:pt x="585" y="142"/>
                    <a:pt x="585" y="142"/>
                  </a:cubicBezTo>
                  <a:cubicBezTo>
                    <a:pt x="586" y="142"/>
                    <a:pt x="586" y="142"/>
                    <a:pt x="586" y="142"/>
                  </a:cubicBezTo>
                  <a:cubicBezTo>
                    <a:pt x="593" y="144"/>
                    <a:pt x="593" y="144"/>
                    <a:pt x="593" y="144"/>
                  </a:cubicBezTo>
                  <a:cubicBezTo>
                    <a:pt x="643" y="152"/>
                    <a:pt x="643" y="152"/>
                    <a:pt x="643" y="152"/>
                  </a:cubicBezTo>
                  <a:moveTo>
                    <a:pt x="0" y="320"/>
                  </a:moveTo>
                  <a:cubicBezTo>
                    <a:pt x="0" y="320"/>
                    <a:pt x="0" y="319"/>
                    <a:pt x="0" y="319"/>
                  </a:cubicBezTo>
                  <a:moveTo>
                    <a:pt x="1" y="320"/>
                  </a:moveTo>
                  <a:cubicBezTo>
                    <a:pt x="1" y="320"/>
                    <a:pt x="0" y="320"/>
                    <a:pt x="0" y="32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1" name="Freeform 427"/>
            <p:cNvSpPr>
              <a:spLocks/>
            </p:cNvSpPr>
            <p:nvPr/>
          </p:nvSpPr>
          <p:spPr bwMode="auto">
            <a:xfrm>
              <a:off x="2787" y="1453"/>
              <a:ext cx="336" cy="750"/>
            </a:xfrm>
            <a:custGeom>
              <a:avLst/>
              <a:gdLst/>
              <a:ahLst/>
              <a:cxnLst>
                <a:cxn ang="0">
                  <a:pos x="175" y="390"/>
                </a:cxn>
                <a:cxn ang="0">
                  <a:pos x="158" y="356"/>
                </a:cxn>
                <a:cxn ang="0">
                  <a:pos x="148" y="363"/>
                </a:cxn>
                <a:cxn ang="0">
                  <a:pos x="147" y="363"/>
                </a:cxn>
                <a:cxn ang="0">
                  <a:pos x="133" y="356"/>
                </a:cxn>
                <a:cxn ang="0">
                  <a:pos x="132" y="355"/>
                </a:cxn>
                <a:cxn ang="0">
                  <a:pos x="134" y="344"/>
                </a:cxn>
                <a:cxn ang="0">
                  <a:pos x="118" y="327"/>
                </a:cxn>
                <a:cxn ang="0">
                  <a:pos x="117" y="327"/>
                </a:cxn>
                <a:cxn ang="0">
                  <a:pos x="118" y="326"/>
                </a:cxn>
                <a:cxn ang="0">
                  <a:pos x="124" y="320"/>
                </a:cxn>
                <a:cxn ang="0">
                  <a:pos x="108" y="305"/>
                </a:cxn>
                <a:cxn ang="0">
                  <a:pos x="84" y="316"/>
                </a:cxn>
                <a:cxn ang="0">
                  <a:pos x="83" y="316"/>
                </a:cxn>
                <a:cxn ang="0">
                  <a:pos x="82" y="315"/>
                </a:cxn>
                <a:cxn ang="0">
                  <a:pos x="65" y="258"/>
                </a:cxn>
                <a:cxn ang="0">
                  <a:pos x="42" y="238"/>
                </a:cxn>
                <a:cxn ang="0">
                  <a:pos x="42" y="236"/>
                </a:cxn>
                <a:cxn ang="0">
                  <a:pos x="52" y="215"/>
                </a:cxn>
                <a:cxn ang="0">
                  <a:pos x="46" y="175"/>
                </a:cxn>
                <a:cxn ang="0">
                  <a:pos x="47" y="174"/>
                </a:cxn>
                <a:cxn ang="0">
                  <a:pos x="54" y="172"/>
                </a:cxn>
                <a:cxn ang="0">
                  <a:pos x="42" y="154"/>
                </a:cxn>
                <a:cxn ang="0">
                  <a:pos x="36" y="144"/>
                </a:cxn>
                <a:cxn ang="0">
                  <a:pos x="31" y="139"/>
                </a:cxn>
                <a:cxn ang="0">
                  <a:pos x="19" y="125"/>
                </a:cxn>
                <a:cxn ang="0">
                  <a:pos x="17" y="122"/>
                </a:cxn>
                <a:cxn ang="0">
                  <a:pos x="12" y="114"/>
                </a:cxn>
                <a:cxn ang="0">
                  <a:pos x="5" y="107"/>
                </a:cxn>
                <a:cxn ang="0">
                  <a:pos x="0" y="99"/>
                </a:cxn>
                <a:cxn ang="0">
                  <a:pos x="0" y="98"/>
                </a:cxn>
                <a:cxn ang="0">
                  <a:pos x="1" y="98"/>
                </a:cxn>
                <a:cxn ang="0">
                  <a:pos x="5" y="97"/>
                </a:cxn>
                <a:cxn ang="0">
                  <a:pos x="16" y="91"/>
                </a:cxn>
                <a:cxn ang="0">
                  <a:pos x="19" y="88"/>
                </a:cxn>
                <a:cxn ang="0">
                  <a:pos x="33" y="74"/>
                </a:cxn>
                <a:cxn ang="0">
                  <a:pos x="32" y="73"/>
                </a:cxn>
                <a:cxn ang="0">
                  <a:pos x="32" y="72"/>
                </a:cxn>
                <a:cxn ang="0">
                  <a:pos x="30" y="62"/>
                </a:cxn>
                <a:cxn ang="0">
                  <a:pos x="31" y="40"/>
                </a:cxn>
                <a:cxn ang="0">
                  <a:pos x="18" y="28"/>
                </a:cxn>
                <a:cxn ang="0">
                  <a:pos x="18" y="27"/>
                </a:cxn>
                <a:cxn ang="0">
                  <a:pos x="26" y="6"/>
                </a:cxn>
                <a:cxn ang="0">
                  <a:pos x="13" y="0"/>
                </a:cxn>
              </a:cxnLst>
              <a:rect l="0" t="0" r="r" b="b"/>
              <a:pathLst>
                <a:path w="175" h="390">
                  <a:moveTo>
                    <a:pt x="175" y="390"/>
                  </a:moveTo>
                  <a:cubicBezTo>
                    <a:pt x="158" y="356"/>
                    <a:pt x="158" y="356"/>
                    <a:pt x="158" y="356"/>
                  </a:cubicBezTo>
                  <a:cubicBezTo>
                    <a:pt x="148" y="363"/>
                    <a:pt x="148" y="363"/>
                    <a:pt x="148" y="363"/>
                  </a:cubicBezTo>
                  <a:cubicBezTo>
                    <a:pt x="148" y="363"/>
                    <a:pt x="147" y="363"/>
                    <a:pt x="147" y="363"/>
                  </a:cubicBezTo>
                  <a:cubicBezTo>
                    <a:pt x="133" y="356"/>
                    <a:pt x="133" y="356"/>
                    <a:pt x="133" y="356"/>
                  </a:cubicBezTo>
                  <a:cubicBezTo>
                    <a:pt x="132" y="356"/>
                    <a:pt x="132" y="356"/>
                    <a:pt x="132" y="355"/>
                  </a:cubicBezTo>
                  <a:cubicBezTo>
                    <a:pt x="134" y="344"/>
                    <a:pt x="134" y="344"/>
                    <a:pt x="134" y="344"/>
                  </a:cubicBezTo>
                  <a:cubicBezTo>
                    <a:pt x="118" y="327"/>
                    <a:pt x="118" y="327"/>
                    <a:pt x="118" y="327"/>
                  </a:cubicBezTo>
                  <a:cubicBezTo>
                    <a:pt x="117" y="327"/>
                    <a:pt x="117" y="327"/>
                    <a:pt x="117" y="327"/>
                  </a:cubicBezTo>
                  <a:cubicBezTo>
                    <a:pt x="117" y="326"/>
                    <a:pt x="117" y="326"/>
                    <a:pt x="118" y="326"/>
                  </a:cubicBezTo>
                  <a:cubicBezTo>
                    <a:pt x="124" y="320"/>
                    <a:pt x="124" y="320"/>
                    <a:pt x="124" y="320"/>
                  </a:cubicBezTo>
                  <a:cubicBezTo>
                    <a:pt x="108" y="305"/>
                    <a:pt x="108" y="305"/>
                    <a:pt x="108" y="305"/>
                  </a:cubicBezTo>
                  <a:cubicBezTo>
                    <a:pt x="84" y="316"/>
                    <a:pt x="84" y="316"/>
                    <a:pt x="84" y="316"/>
                  </a:cubicBezTo>
                  <a:cubicBezTo>
                    <a:pt x="83" y="316"/>
                    <a:pt x="83" y="316"/>
                    <a:pt x="83" y="316"/>
                  </a:cubicBezTo>
                  <a:cubicBezTo>
                    <a:pt x="82" y="316"/>
                    <a:pt x="82" y="315"/>
                    <a:pt x="82" y="315"/>
                  </a:cubicBezTo>
                  <a:cubicBezTo>
                    <a:pt x="65" y="258"/>
                    <a:pt x="65" y="258"/>
                    <a:pt x="65" y="258"/>
                  </a:cubicBezTo>
                  <a:cubicBezTo>
                    <a:pt x="42" y="238"/>
                    <a:pt x="42" y="238"/>
                    <a:pt x="42" y="238"/>
                  </a:cubicBezTo>
                  <a:cubicBezTo>
                    <a:pt x="41" y="237"/>
                    <a:pt x="41" y="237"/>
                    <a:pt x="42" y="236"/>
                  </a:cubicBezTo>
                  <a:cubicBezTo>
                    <a:pt x="52" y="215"/>
                    <a:pt x="52" y="215"/>
                    <a:pt x="52" y="215"/>
                  </a:cubicBezTo>
                  <a:cubicBezTo>
                    <a:pt x="46" y="175"/>
                    <a:pt x="46" y="175"/>
                    <a:pt x="46" y="175"/>
                  </a:cubicBezTo>
                  <a:cubicBezTo>
                    <a:pt x="46" y="174"/>
                    <a:pt x="46" y="174"/>
                    <a:pt x="47" y="174"/>
                  </a:cubicBezTo>
                  <a:cubicBezTo>
                    <a:pt x="54" y="172"/>
                    <a:pt x="54" y="172"/>
                    <a:pt x="54" y="172"/>
                  </a:cubicBezTo>
                  <a:cubicBezTo>
                    <a:pt x="42" y="154"/>
                    <a:pt x="42" y="154"/>
                    <a:pt x="42" y="154"/>
                  </a:cubicBezTo>
                  <a:cubicBezTo>
                    <a:pt x="36" y="144"/>
                    <a:pt x="36" y="144"/>
                    <a:pt x="36" y="144"/>
                  </a:cubicBezTo>
                  <a:cubicBezTo>
                    <a:pt x="31" y="139"/>
                    <a:pt x="31" y="139"/>
                    <a:pt x="31" y="139"/>
                  </a:cubicBezTo>
                  <a:cubicBezTo>
                    <a:pt x="19" y="125"/>
                    <a:pt x="19" y="125"/>
                    <a:pt x="19" y="125"/>
                  </a:cubicBezTo>
                  <a:cubicBezTo>
                    <a:pt x="17" y="122"/>
                    <a:pt x="17" y="122"/>
                    <a:pt x="17" y="122"/>
                  </a:cubicBezTo>
                  <a:cubicBezTo>
                    <a:pt x="12" y="114"/>
                    <a:pt x="12" y="114"/>
                    <a:pt x="12" y="114"/>
                  </a:cubicBezTo>
                  <a:cubicBezTo>
                    <a:pt x="5" y="107"/>
                    <a:pt x="5" y="107"/>
                    <a:pt x="5" y="107"/>
                  </a:cubicBezTo>
                  <a:cubicBezTo>
                    <a:pt x="0" y="99"/>
                    <a:pt x="0" y="99"/>
                    <a:pt x="0" y="99"/>
                  </a:cubicBezTo>
                  <a:cubicBezTo>
                    <a:pt x="0" y="99"/>
                    <a:pt x="0" y="99"/>
                    <a:pt x="0" y="98"/>
                  </a:cubicBezTo>
                  <a:cubicBezTo>
                    <a:pt x="0" y="98"/>
                    <a:pt x="0" y="98"/>
                    <a:pt x="1" y="98"/>
                  </a:cubicBezTo>
                  <a:cubicBezTo>
                    <a:pt x="5" y="97"/>
                    <a:pt x="5" y="97"/>
                    <a:pt x="5" y="97"/>
                  </a:cubicBezTo>
                  <a:cubicBezTo>
                    <a:pt x="16" y="91"/>
                    <a:pt x="16" y="91"/>
                    <a:pt x="16" y="91"/>
                  </a:cubicBezTo>
                  <a:cubicBezTo>
                    <a:pt x="19" y="88"/>
                    <a:pt x="19" y="88"/>
                    <a:pt x="19" y="88"/>
                  </a:cubicBezTo>
                  <a:cubicBezTo>
                    <a:pt x="33" y="74"/>
                    <a:pt x="33" y="74"/>
                    <a:pt x="33" y="74"/>
                  </a:cubicBezTo>
                  <a:cubicBezTo>
                    <a:pt x="32" y="73"/>
                    <a:pt x="32" y="73"/>
                    <a:pt x="32" y="73"/>
                  </a:cubicBezTo>
                  <a:cubicBezTo>
                    <a:pt x="32" y="72"/>
                    <a:pt x="32" y="72"/>
                    <a:pt x="32" y="72"/>
                  </a:cubicBezTo>
                  <a:cubicBezTo>
                    <a:pt x="30" y="62"/>
                    <a:pt x="30" y="62"/>
                    <a:pt x="30" y="62"/>
                  </a:cubicBezTo>
                  <a:cubicBezTo>
                    <a:pt x="31" y="40"/>
                    <a:pt x="31" y="40"/>
                    <a:pt x="31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8" y="28"/>
                    <a:pt x="18" y="27"/>
                    <a:pt x="18" y="27"/>
                  </a:cubicBezTo>
                  <a:cubicBezTo>
                    <a:pt x="26" y="6"/>
                    <a:pt x="26" y="6"/>
                    <a:pt x="26" y="6"/>
                  </a:cubicBezTo>
                  <a:cubicBezTo>
                    <a:pt x="13" y="0"/>
                    <a:pt x="13" y="0"/>
                    <a:pt x="13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2" name="Freeform 428"/>
            <p:cNvSpPr>
              <a:spLocks noEditPoints="1"/>
            </p:cNvSpPr>
            <p:nvPr/>
          </p:nvSpPr>
          <p:spPr bwMode="auto">
            <a:xfrm>
              <a:off x="2914" y="1359"/>
              <a:ext cx="504" cy="302"/>
            </a:xfrm>
            <a:custGeom>
              <a:avLst/>
              <a:gdLst/>
              <a:ahLst/>
              <a:cxnLst>
                <a:cxn ang="0">
                  <a:pos x="262" y="157"/>
                </a:cxn>
                <a:cxn ang="0">
                  <a:pos x="197" y="104"/>
                </a:cxn>
                <a:cxn ang="0">
                  <a:pos x="165" y="105"/>
                </a:cxn>
                <a:cxn ang="0">
                  <a:pos x="162" y="115"/>
                </a:cxn>
                <a:cxn ang="0">
                  <a:pos x="162" y="116"/>
                </a:cxn>
                <a:cxn ang="0">
                  <a:pos x="161" y="116"/>
                </a:cxn>
                <a:cxn ang="0">
                  <a:pos x="133" y="103"/>
                </a:cxn>
                <a:cxn ang="0">
                  <a:pos x="133" y="102"/>
                </a:cxn>
                <a:cxn ang="0">
                  <a:pos x="129" y="83"/>
                </a:cxn>
                <a:cxn ang="0">
                  <a:pos x="120" y="76"/>
                </a:cxn>
                <a:cxn ang="0">
                  <a:pos x="115" y="70"/>
                </a:cxn>
                <a:cxn ang="0">
                  <a:pos x="98" y="58"/>
                </a:cxn>
                <a:cxn ang="0">
                  <a:pos x="97" y="57"/>
                </a:cxn>
                <a:cxn ang="0">
                  <a:pos x="96" y="56"/>
                </a:cxn>
                <a:cxn ang="0">
                  <a:pos x="100" y="42"/>
                </a:cxn>
                <a:cxn ang="0">
                  <a:pos x="88" y="26"/>
                </a:cxn>
                <a:cxn ang="0">
                  <a:pos x="76" y="28"/>
                </a:cxn>
                <a:cxn ang="0">
                  <a:pos x="68" y="30"/>
                </a:cxn>
                <a:cxn ang="0">
                  <a:pos x="67" y="30"/>
                </a:cxn>
                <a:cxn ang="0">
                  <a:pos x="58" y="20"/>
                </a:cxn>
                <a:cxn ang="0">
                  <a:pos x="48" y="12"/>
                </a:cxn>
                <a:cxn ang="0">
                  <a:pos x="44" y="10"/>
                </a:cxn>
                <a:cxn ang="0">
                  <a:pos x="46" y="10"/>
                </a:cxn>
                <a:cxn ang="0">
                  <a:pos x="45" y="10"/>
                </a:cxn>
                <a:cxn ang="0">
                  <a:pos x="45" y="9"/>
                </a:cxn>
                <a:cxn ang="0">
                  <a:pos x="45" y="8"/>
                </a:cxn>
                <a:cxn ang="0">
                  <a:pos x="23" y="0"/>
                </a:cxn>
                <a:cxn ang="0">
                  <a:pos x="0" y="3"/>
                </a:cxn>
              </a:cxnLst>
              <a:rect l="0" t="0" r="r" b="b"/>
              <a:pathLst>
                <a:path w="262" h="157">
                  <a:moveTo>
                    <a:pt x="262" y="157"/>
                  </a:moveTo>
                  <a:cubicBezTo>
                    <a:pt x="197" y="104"/>
                    <a:pt x="197" y="104"/>
                    <a:pt x="197" y="104"/>
                  </a:cubicBezTo>
                  <a:cubicBezTo>
                    <a:pt x="165" y="105"/>
                    <a:pt x="165" y="105"/>
                    <a:pt x="165" y="105"/>
                  </a:cubicBezTo>
                  <a:cubicBezTo>
                    <a:pt x="162" y="115"/>
                    <a:pt x="162" y="115"/>
                    <a:pt x="162" y="115"/>
                  </a:cubicBezTo>
                  <a:cubicBezTo>
                    <a:pt x="162" y="115"/>
                    <a:pt x="162" y="115"/>
                    <a:pt x="162" y="116"/>
                  </a:cubicBezTo>
                  <a:cubicBezTo>
                    <a:pt x="162" y="116"/>
                    <a:pt x="161" y="116"/>
                    <a:pt x="161" y="116"/>
                  </a:cubicBezTo>
                  <a:cubicBezTo>
                    <a:pt x="133" y="103"/>
                    <a:pt x="133" y="103"/>
                    <a:pt x="133" y="103"/>
                  </a:cubicBezTo>
                  <a:cubicBezTo>
                    <a:pt x="133" y="103"/>
                    <a:pt x="133" y="102"/>
                    <a:pt x="133" y="102"/>
                  </a:cubicBezTo>
                  <a:cubicBezTo>
                    <a:pt x="129" y="83"/>
                    <a:pt x="129" y="83"/>
                    <a:pt x="129" y="83"/>
                  </a:cubicBezTo>
                  <a:cubicBezTo>
                    <a:pt x="120" y="76"/>
                    <a:pt x="120" y="76"/>
                    <a:pt x="120" y="76"/>
                  </a:cubicBezTo>
                  <a:cubicBezTo>
                    <a:pt x="115" y="70"/>
                    <a:pt x="115" y="70"/>
                    <a:pt x="115" y="70"/>
                  </a:cubicBezTo>
                  <a:cubicBezTo>
                    <a:pt x="98" y="58"/>
                    <a:pt x="98" y="58"/>
                    <a:pt x="98" y="58"/>
                  </a:cubicBezTo>
                  <a:cubicBezTo>
                    <a:pt x="97" y="57"/>
                    <a:pt x="97" y="57"/>
                    <a:pt x="97" y="57"/>
                  </a:cubicBezTo>
                  <a:cubicBezTo>
                    <a:pt x="96" y="56"/>
                    <a:pt x="96" y="56"/>
                    <a:pt x="96" y="56"/>
                  </a:cubicBezTo>
                  <a:cubicBezTo>
                    <a:pt x="100" y="42"/>
                    <a:pt x="100" y="42"/>
                    <a:pt x="100" y="42"/>
                  </a:cubicBezTo>
                  <a:cubicBezTo>
                    <a:pt x="88" y="26"/>
                    <a:pt x="88" y="26"/>
                    <a:pt x="88" y="26"/>
                  </a:cubicBezTo>
                  <a:cubicBezTo>
                    <a:pt x="76" y="28"/>
                    <a:pt x="76" y="28"/>
                    <a:pt x="76" y="28"/>
                  </a:cubicBezTo>
                  <a:cubicBezTo>
                    <a:pt x="68" y="30"/>
                    <a:pt x="68" y="30"/>
                    <a:pt x="68" y="30"/>
                  </a:cubicBezTo>
                  <a:cubicBezTo>
                    <a:pt x="67" y="30"/>
                    <a:pt x="67" y="30"/>
                    <a:pt x="67" y="30"/>
                  </a:cubicBezTo>
                  <a:cubicBezTo>
                    <a:pt x="58" y="20"/>
                    <a:pt x="58" y="20"/>
                    <a:pt x="58" y="20"/>
                  </a:cubicBezTo>
                  <a:cubicBezTo>
                    <a:pt x="48" y="12"/>
                    <a:pt x="48" y="12"/>
                    <a:pt x="48" y="12"/>
                  </a:cubicBezTo>
                  <a:moveTo>
                    <a:pt x="44" y="10"/>
                  </a:moveTo>
                  <a:cubicBezTo>
                    <a:pt x="46" y="10"/>
                    <a:pt x="46" y="10"/>
                    <a:pt x="46" y="10"/>
                  </a:cubicBezTo>
                  <a:cubicBezTo>
                    <a:pt x="45" y="10"/>
                    <a:pt x="45" y="10"/>
                    <a:pt x="45" y="10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0" y="3"/>
                    <a:pt x="0" y="3"/>
                    <a:pt x="0" y="3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3" name="Freeform 429"/>
            <p:cNvSpPr>
              <a:spLocks/>
            </p:cNvSpPr>
            <p:nvPr/>
          </p:nvSpPr>
          <p:spPr bwMode="auto">
            <a:xfrm>
              <a:off x="2208" y="673"/>
              <a:ext cx="269" cy="121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26" y="10"/>
                </a:cxn>
                <a:cxn ang="0">
                  <a:pos x="123" y="22"/>
                </a:cxn>
                <a:cxn ang="0">
                  <a:pos x="122" y="22"/>
                </a:cxn>
                <a:cxn ang="0">
                  <a:pos x="102" y="20"/>
                </a:cxn>
                <a:cxn ang="0">
                  <a:pos x="97" y="22"/>
                </a:cxn>
                <a:cxn ang="0">
                  <a:pos x="93" y="25"/>
                </a:cxn>
                <a:cxn ang="0">
                  <a:pos x="92" y="25"/>
                </a:cxn>
                <a:cxn ang="0">
                  <a:pos x="87" y="23"/>
                </a:cxn>
                <a:cxn ang="0">
                  <a:pos x="85" y="23"/>
                </a:cxn>
                <a:cxn ang="0">
                  <a:pos x="55" y="63"/>
                </a:cxn>
                <a:cxn ang="0">
                  <a:pos x="54" y="63"/>
                </a:cxn>
                <a:cxn ang="0">
                  <a:pos x="37" y="63"/>
                </a:cxn>
                <a:cxn ang="0">
                  <a:pos x="36" y="62"/>
                </a:cxn>
                <a:cxn ang="0">
                  <a:pos x="29" y="38"/>
                </a:cxn>
                <a:cxn ang="0">
                  <a:pos x="22" y="36"/>
                </a:cxn>
                <a:cxn ang="0">
                  <a:pos x="11" y="34"/>
                </a:cxn>
                <a:cxn ang="0">
                  <a:pos x="1" y="31"/>
                </a:cxn>
                <a:cxn ang="0">
                  <a:pos x="0" y="30"/>
                </a:cxn>
                <a:cxn ang="0">
                  <a:pos x="1" y="29"/>
                </a:cxn>
              </a:cxnLst>
              <a:rect l="0" t="0" r="r" b="b"/>
              <a:pathLst>
                <a:path w="140" h="63">
                  <a:moveTo>
                    <a:pt x="140" y="0"/>
                  </a:moveTo>
                  <a:cubicBezTo>
                    <a:pt x="126" y="10"/>
                    <a:pt x="126" y="10"/>
                    <a:pt x="126" y="10"/>
                  </a:cubicBezTo>
                  <a:cubicBezTo>
                    <a:pt x="123" y="22"/>
                    <a:pt x="123" y="22"/>
                    <a:pt x="123" y="22"/>
                  </a:cubicBezTo>
                  <a:cubicBezTo>
                    <a:pt x="123" y="22"/>
                    <a:pt x="123" y="23"/>
                    <a:pt x="122" y="22"/>
                  </a:cubicBezTo>
                  <a:cubicBezTo>
                    <a:pt x="102" y="20"/>
                    <a:pt x="102" y="20"/>
                    <a:pt x="102" y="20"/>
                  </a:cubicBezTo>
                  <a:cubicBezTo>
                    <a:pt x="97" y="22"/>
                    <a:pt x="97" y="22"/>
                    <a:pt x="97" y="22"/>
                  </a:cubicBezTo>
                  <a:cubicBezTo>
                    <a:pt x="93" y="25"/>
                    <a:pt x="93" y="25"/>
                    <a:pt x="93" y="25"/>
                  </a:cubicBezTo>
                  <a:cubicBezTo>
                    <a:pt x="92" y="25"/>
                    <a:pt x="92" y="25"/>
                    <a:pt x="92" y="25"/>
                  </a:cubicBezTo>
                  <a:cubicBezTo>
                    <a:pt x="87" y="23"/>
                    <a:pt x="87" y="23"/>
                    <a:pt x="87" y="23"/>
                  </a:cubicBezTo>
                  <a:cubicBezTo>
                    <a:pt x="85" y="23"/>
                    <a:pt x="85" y="23"/>
                    <a:pt x="85" y="23"/>
                  </a:cubicBezTo>
                  <a:cubicBezTo>
                    <a:pt x="55" y="63"/>
                    <a:pt x="55" y="63"/>
                    <a:pt x="55" y="63"/>
                  </a:cubicBezTo>
                  <a:cubicBezTo>
                    <a:pt x="54" y="63"/>
                    <a:pt x="54" y="63"/>
                    <a:pt x="54" y="63"/>
                  </a:cubicBezTo>
                  <a:cubicBezTo>
                    <a:pt x="37" y="63"/>
                    <a:pt x="37" y="63"/>
                    <a:pt x="37" y="63"/>
                  </a:cubicBezTo>
                  <a:cubicBezTo>
                    <a:pt x="36" y="63"/>
                    <a:pt x="36" y="63"/>
                    <a:pt x="36" y="62"/>
                  </a:cubicBezTo>
                  <a:cubicBezTo>
                    <a:pt x="29" y="38"/>
                    <a:pt x="29" y="38"/>
                    <a:pt x="29" y="38"/>
                  </a:cubicBezTo>
                  <a:cubicBezTo>
                    <a:pt x="22" y="36"/>
                    <a:pt x="22" y="36"/>
                    <a:pt x="22" y="36"/>
                  </a:cubicBezTo>
                  <a:cubicBezTo>
                    <a:pt x="11" y="34"/>
                    <a:pt x="11" y="34"/>
                    <a:pt x="11" y="34"/>
                  </a:cubicBezTo>
                  <a:cubicBezTo>
                    <a:pt x="1" y="31"/>
                    <a:pt x="1" y="31"/>
                    <a:pt x="1" y="31"/>
                  </a:cubicBezTo>
                  <a:cubicBezTo>
                    <a:pt x="1" y="31"/>
                    <a:pt x="0" y="30"/>
                    <a:pt x="0" y="30"/>
                  </a:cubicBezTo>
                  <a:cubicBezTo>
                    <a:pt x="0" y="30"/>
                    <a:pt x="1" y="29"/>
                    <a:pt x="1" y="29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4" name="Freeform 430"/>
            <p:cNvSpPr>
              <a:spLocks noEditPoints="1"/>
            </p:cNvSpPr>
            <p:nvPr/>
          </p:nvSpPr>
          <p:spPr bwMode="auto">
            <a:xfrm>
              <a:off x="830" y="4972"/>
              <a:ext cx="501" cy="421"/>
            </a:xfrm>
            <a:custGeom>
              <a:avLst/>
              <a:gdLst/>
              <a:ahLst/>
              <a:cxnLst>
                <a:cxn ang="0">
                  <a:pos x="0" y="99"/>
                </a:cxn>
                <a:cxn ang="0">
                  <a:pos x="2" y="98"/>
                </a:cxn>
                <a:cxn ang="0">
                  <a:pos x="32" y="61"/>
                </a:cxn>
                <a:cxn ang="0">
                  <a:pos x="33" y="60"/>
                </a:cxn>
                <a:cxn ang="0">
                  <a:pos x="34" y="61"/>
                </a:cxn>
                <a:cxn ang="0">
                  <a:pos x="41" y="83"/>
                </a:cxn>
                <a:cxn ang="0">
                  <a:pos x="45" y="95"/>
                </a:cxn>
                <a:cxn ang="0">
                  <a:pos x="56" y="105"/>
                </a:cxn>
                <a:cxn ang="0">
                  <a:pos x="59" y="108"/>
                </a:cxn>
                <a:cxn ang="0">
                  <a:pos x="173" y="193"/>
                </a:cxn>
                <a:cxn ang="0">
                  <a:pos x="174" y="194"/>
                </a:cxn>
                <a:cxn ang="0">
                  <a:pos x="176" y="194"/>
                </a:cxn>
                <a:cxn ang="0">
                  <a:pos x="177" y="194"/>
                </a:cxn>
                <a:cxn ang="0">
                  <a:pos x="196" y="218"/>
                </a:cxn>
                <a:cxn ang="0">
                  <a:pos x="209" y="209"/>
                </a:cxn>
                <a:cxn ang="0">
                  <a:pos x="208" y="194"/>
                </a:cxn>
                <a:cxn ang="0">
                  <a:pos x="209" y="193"/>
                </a:cxn>
                <a:cxn ang="0">
                  <a:pos x="210" y="193"/>
                </a:cxn>
                <a:cxn ang="0">
                  <a:pos x="231" y="200"/>
                </a:cxn>
                <a:cxn ang="0">
                  <a:pos x="261" y="182"/>
                </a:cxn>
                <a:cxn ang="0">
                  <a:pos x="245" y="172"/>
                </a:cxn>
                <a:cxn ang="0">
                  <a:pos x="245" y="171"/>
                </a:cxn>
                <a:cxn ang="0">
                  <a:pos x="243" y="147"/>
                </a:cxn>
                <a:cxn ang="0">
                  <a:pos x="229" y="134"/>
                </a:cxn>
                <a:cxn ang="0">
                  <a:pos x="229" y="132"/>
                </a:cxn>
                <a:cxn ang="0">
                  <a:pos x="230" y="130"/>
                </a:cxn>
                <a:cxn ang="0">
                  <a:pos x="236" y="113"/>
                </a:cxn>
                <a:cxn ang="0">
                  <a:pos x="228" y="95"/>
                </a:cxn>
                <a:cxn ang="0">
                  <a:pos x="199" y="97"/>
                </a:cxn>
                <a:cxn ang="0">
                  <a:pos x="198" y="96"/>
                </a:cxn>
                <a:cxn ang="0">
                  <a:pos x="198" y="95"/>
                </a:cxn>
                <a:cxn ang="0">
                  <a:pos x="224" y="50"/>
                </a:cxn>
                <a:cxn ang="0">
                  <a:pos x="230" y="0"/>
                </a:cxn>
                <a:cxn ang="0">
                  <a:pos x="62" y="122"/>
                </a:cxn>
                <a:cxn ang="0">
                  <a:pos x="58" y="142"/>
                </a:cxn>
                <a:cxn ang="0">
                  <a:pos x="59" y="143"/>
                </a:cxn>
                <a:cxn ang="0">
                  <a:pos x="60" y="144"/>
                </a:cxn>
                <a:cxn ang="0">
                  <a:pos x="58" y="148"/>
                </a:cxn>
                <a:cxn ang="0">
                  <a:pos x="57" y="154"/>
                </a:cxn>
                <a:cxn ang="0">
                  <a:pos x="62" y="160"/>
                </a:cxn>
                <a:cxn ang="0">
                  <a:pos x="72" y="171"/>
                </a:cxn>
                <a:cxn ang="0">
                  <a:pos x="74" y="170"/>
                </a:cxn>
                <a:cxn ang="0">
                  <a:pos x="85" y="166"/>
                </a:cxn>
                <a:cxn ang="0">
                  <a:pos x="86" y="161"/>
                </a:cxn>
                <a:cxn ang="0">
                  <a:pos x="88" y="161"/>
                </a:cxn>
                <a:cxn ang="0">
                  <a:pos x="88" y="161"/>
                </a:cxn>
                <a:cxn ang="0">
                  <a:pos x="93" y="173"/>
                </a:cxn>
                <a:cxn ang="0">
                  <a:pos x="100" y="184"/>
                </a:cxn>
                <a:cxn ang="0">
                  <a:pos x="127" y="194"/>
                </a:cxn>
                <a:cxn ang="0">
                  <a:pos x="128" y="194"/>
                </a:cxn>
                <a:cxn ang="0">
                  <a:pos x="136" y="205"/>
                </a:cxn>
                <a:cxn ang="0">
                  <a:pos x="136" y="206"/>
                </a:cxn>
                <a:cxn ang="0">
                  <a:pos x="126" y="215"/>
                </a:cxn>
                <a:cxn ang="0">
                  <a:pos x="130" y="219"/>
                </a:cxn>
              </a:cxnLst>
              <a:rect l="0" t="0" r="r" b="b"/>
              <a:pathLst>
                <a:path w="261" h="219">
                  <a:moveTo>
                    <a:pt x="0" y="99"/>
                  </a:moveTo>
                  <a:cubicBezTo>
                    <a:pt x="2" y="98"/>
                    <a:pt x="2" y="98"/>
                    <a:pt x="2" y="98"/>
                  </a:cubicBezTo>
                  <a:cubicBezTo>
                    <a:pt x="32" y="61"/>
                    <a:pt x="32" y="61"/>
                    <a:pt x="32" y="61"/>
                  </a:cubicBezTo>
                  <a:cubicBezTo>
                    <a:pt x="32" y="60"/>
                    <a:pt x="33" y="60"/>
                    <a:pt x="33" y="60"/>
                  </a:cubicBezTo>
                  <a:cubicBezTo>
                    <a:pt x="34" y="60"/>
                    <a:pt x="34" y="61"/>
                    <a:pt x="34" y="61"/>
                  </a:cubicBezTo>
                  <a:cubicBezTo>
                    <a:pt x="41" y="83"/>
                    <a:pt x="41" y="83"/>
                    <a:pt x="41" y="83"/>
                  </a:cubicBezTo>
                  <a:cubicBezTo>
                    <a:pt x="45" y="95"/>
                    <a:pt x="45" y="95"/>
                    <a:pt x="45" y="95"/>
                  </a:cubicBezTo>
                  <a:cubicBezTo>
                    <a:pt x="56" y="105"/>
                    <a:pt x="56" y="105"/>
                    <a:pt x="56" y="105"/>
                  </a:cubicBezTo>
                  <a:cubicBezTo>
                    <a:pt x="59" y="108"/>
                    <a:pt x="59" y="108"/>
                    <a:pt x="59" y="108"/>
                  </a:cubicBezTo>
                  <a:moveTo>
                    <a:pt x="173" y="193"/>
                  </a:moveTo>
                  <a:cubicBezTo>
                    <a:pt x="174" y="194"/>
                    <a:pt x="174" y="194"/>
                    <a:pt x="174" y="194"/>
                  </a:cubicBezTo>
                  <a:cubicBezTo>
                    <a:pt x="176" y="194"/>
                    <a:pt x="176" y="194"/>
                    <a:pt x="176" y="194"/>
                  </a:cubicBezTo>
                  <a:cubicBezTo>
                    <a:pt x="177" y="194"/>
                    <a:pt x="177" y="194"/>
                    <a:pt x="177" y="194"/>
                  </a:cubicBezTo>
                  <a:cubicBezTo>
                    <a:pt x="196" y="218"/>
                    <a:pt x="196" y="218"/>
                    <a:pt x="196" y="218"/>
                  </a:cubicBezTo>
                  <a:cubicBezTo>
                    <a:pt x="209" y="209"/>
                    <a:pt x="209" y="209"/>
                    <a:pt x="209" y="209"/>
                  </a:cubicBezTo>
                  <a:cubicBezTo>
                    <a:pt x="208" y="194"/>
                    <a:pt x="208" y="194"/>
                    <a:pt x="208" y="194"/>
                  </a:cubicBezTo>
                  <a:cubicBezTo>
                    <a:pt x="208" y="194"/>
                    <a:pt x="208" y="193"/>
                    <a:pt x="209" y="193"/>
                  </a:cubicBezTo>
                  <a:cubicBezTo>
                    <a:pt x="209" y="193"/>
                    <a:pt x="209" y="193"/>
                    <a:pt x="210" y="193"/>
                  </a:cubicBezTo>
                  <a:cubicBezTo>
                    <a:pt x="231" y="200"/>
                    <a:pt x="231" y="200"/>
                    <a:pt x="231" y="200"/>
                  </a:cubicBezTo>
                  <a:cubicBezTo>
                    <a:pt x="261" y="182"/>
                    <a:pt x="261" y="182"/>
                    <a:pt x="261" y="182"/>
                  </a:cubicBezTo>
                  <a:cubicBezTo>
                    <a:pt x="245" y="172"/>
                    <a:pt x="245" y="172"/>
                    <a:pt x="245" y="172"/>
                  </a:cubicBezTo>
                  <a:cubicBezTo>
                    <a:pt x="245" y="172"/>
                    <a:pt x="245" y="172"/>
                    <a:pt x="245" y="171"/>
                  </a:cubicBezTo>
                  <a:cubicBezTo>
                    <a:pt x="243" y="147"/>
                    <a:pt x="243" y="147"/>
                    <a:pt x="243" y="147"/>
                  </a:cubicBezTo>
                  <a:cubicBezTo>
                    <a:pt x="229" y="134"/>
                    <a:pt x="229" y="134"/>
                    <a:pt x="229" y="134"/>
                  </a:cubicBezTo>
                  <a:cubicBezTo>
                    <a:pt x="229" y="133"/>
                    <a:pt x="229" y="133"/>
                    <a:pt x="229" y="132"/>
                  </a:cubicBezTo>
                  <a:cubicBezTo>
                    <a:pt x="230" y="130"/>
                    <a:pt x="230" y="130"/>
                    <a:pt x="230" y="130"/>
                  </a:cubicBezTo>
                  <a:cubicBezTo>
                    <a:pt x="236" y="113"/>
                    <a:pt x="236" y="113"/>
                    <a:pt x="236" y="113"/>
                  </a:cubicBezTo>
                  <a:cubicBezTo>
                    <a:pt x="228" y="95"/>
                    <a:pt x="228" y="95"/>
                    <a:pt x="228" y="95"/>
                  </a:cubicBezTo>
                  <a:cubicBezTo>
                    <a:pt x="199" y="97"/>
                    <a:pt x="199" y="97"/>
                    <a:pt x="199" y="97"/>
                  </a:cubicBezTo>
                  <a:cubicBezTo>
                    <a:pt x="198" y="97"/>
                    <a:pt x="198" y="96"/>
                    <a:pt x="198" y="96"/>
                  </a:cubicBezTo>
                  <a:cubicBezTo>
                    <a:pt x="198" y="96"/>
                    <a:pt x="198" y="95"/>
                    <a:pt x="198" y="95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30" y="0"/>
                    <a:pt x="230" y="0"/>
                    <a:pt x="230" y="0"/>
                  </a:cubicBezTo>
                  <a:moveTo>
                    <a:pt x="62" y="122"/>
                  </a:moveTo>
                  <a:cubicBezTo>
                    <a:pt x="58" y="142"/>
                    <a:pt x="58" y="142"/>
                    <a:pt x="58" y="142"/>
                  </a:cubicBezTo>
                  <a:cubicBezTo>
                    <a:pt x="59" y="143"/>
                    <a:pt x="59" y="143"/>
                    <a:pt x="59" y="143"/>
                  </a:cubicBezTo>
                  <a:cubicBezTo>
                    <a:pt x="60" y="143"/>
                    <a:pt x="60" y="144"/>
                    <a:pt x="60" y="144"/>
                  </a:cubicBezTo>
                  <a:cubicBezTo>
                    <a:pt x="58" y="148"/>
                    <a:pt x="58" y="148"/>
                    <a:pt x="58" y="148"/>
                  </a:cubicBezTo>
                  <a:cubicBezTo>
                    <a:pt x="57" y="154"/>
                    <a:pt x="57" y="154"/>
                    <a:pt x="57" y="154"/>
                  </a:cubicBezTo>
                  <a:cubicBezTo>
                    <a:pt x="62" y="160"/>
                    <a:pt x="62" y="160"/>
                    <a:pt x="62" y="160"/>
                  </a:cubicBezTo>
                  <a:cubicBezTo>
                    <a:pt x="72" y="171"/>
                    <a:pt x="72" y="171"/>
                    <a:pt x="72" y="171"/>
                  </a:cubicBezTo>
                  <a:cubicBezTo>
                    <a:pt x="74" y="170"/>
                    <a:pt x="74" y="170"/>
                    <a:pt x="74" y="170"/>
                  </a:cubicBezTo>
                  <a:cubicBezTo>
                    <a:pt x="85" y="166"/>
                    <a:pt x="85" y="166"/>
                    <a:pt x="85" y="166"/>
                  </a:cubicBezTo>
                  <a:cubicBezTo>
                    <a:pt x="86" y="161"/>
                    <a:pt x="86" y="161"/>
                    <a:pt x="86" y="161"/>
                  </a:cubicBezTo>
                  <a:cubicBezTo>
                    <a:pt x="87" y="161"/>
                    <a:pt x="87" y="161"/>
                    <a:pt x="88" y="161"/>
                  </a:cubicBezTo>
                  <a:cubicBezTo>
                    <a:pt x="88" y="161"/>
                    <a:pt x="88" y="161"/>
                    <a:pt x="88" y="161"/>
                  </a:cubicBezTo>
                  <a:cubicBezTo>
                    <a:pt x="93" y="173"/>
                    <a:pt x="93" y="173"/>
                    <a:pt x="93" y="173"/>
                  </a:cubicBezTo>
                  <a:cubicBezTo>
                    <a:pt x="100" y="184"/>
                    <a:pt x="100" y="184"/>
                    <a:pt x="100" y="184"/>
                  </a:cubicBezTo>
                  <a:cubicBezTo>
                    <a:pt x="127" y="194"/>
                    <a:pt x="127" y="194"/>
                    <a:pt x="127" y="194"/>
                  </a:cubicBezTo>
                  <a:cubicBezTo>
                    <a:pt x="128" y="194"/>
                    <a:pt x="128" y="194"/>
                    <a:pt x="128" y="194"/>
                  </a:cubicBezTo>
                  <a:cubicBezTo>
                    <a:pt x="136" y="205"/>
                    <a:pt x="136" y="205"/>
                    <a:pt x="136" y="205"/>
                  </a:cubicBezTo>
                  <a:cubicBezTo>
                    <a:pt x="137" y="205"/>
                    <a:pt x="137" y="206"/>
                    <a:pt x="136" y="206"/>
                  </a:cubicBezTo>
                  <a:cubicBezTo>
                    <a:pt x="126" y="215"/>
                    <a:pt x="126" y="215"/>
                    <a:pt x="126" y="215"/>
                  </a:cubicBezTo>
                  <a:cubicBezTo>
                    <a:pt x="130" y="219"/>
                    <a:pt x="130" y="219"/>
                    <a:pt x="130" y="219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5" name="Freeform 431"/>
            <p:cNvSpPr>
              <a:spLocks noEditPoints="1"/>
            </p:cNvSpPr>
            <p:nvPr/>
          </p:nvSpPr>
          <p:spPr bwMode="auto">
            <a:xfrm>
              <a:off x="1987" y="2877"/>
              <a:ext cx="373" cy="585"/>
            </a:xfrm>
            <a:custGeom>
              <a:avLst/>
              <a:gdLst/>
              <a:ahLst/>
              <a:cxnLst>
                <a:cxn ang="0">
                  <a:pos x="11" y="29"/>
                </a:cxn>
                <a:cxn ang="0">
                  <a:pos x="21" y="1"/>
                </a:cxn>
                <a:cxn ang="0">
                  <a:pos x="22" y="1"/>
                </a:cxn>
                <a:cxn ang="0">
                  <a:pos x="23" y="1"/>
                </a:cxn>
                <a:cxn ang="0">
                  <a:pos x="53" y="19"/>
                </a:cxn>
                <a:cxn ang="0">
                  <a:pos x="66" y="26"/>
                </a:cxn>
                <a:cxn ang="0">
                  <a:pos x="95" y="9"/>
                </a:cxn>
                <a:cxn ang="0">
                  <a:pos x="96" y="9"/>
                </a:cxn>
                <a:cxn ang="0">
                  <a:pos x="97" y="10"/>
                </a:cxn>
                <a:cxn ang="0">
                  <a:pos x="111" y="41"/>
                </a:cxn>
                <a:cxn ang="0">
                  <a:pos x="118" y="37"/>
                </a:cxn>
                <a:cxn ang="0">
                  <a:pos x="119" y="37"/>
                </a:cxn>
                <a:cxn ang="0">
                  <a:pos x="164" y="73"/>
                </a:cxn>
                <a:cxn ang="0">
                  <a:pos x="164" y="74"/>
                </a:cxn>
                <a:cxn ang="0">
                  <a:pos x="191" y="140"/>
                </a:cxn>
                <a:cxn ang="0">
                  <a:pos x="194" y="148"/>
                </a:cxn>
                <a:cxn ang="0">
                  <a:pos x="194" y="148"/>
                </a:cxn>
                <a:cxn ang="0">
                  <a:pos x="179" y="204"/>
                </a:cxn>
                <a:cxn ang="0">
                  <a:pos x="183" y="252"/>
                </a:cxn>
                <a:cxn ang="0">
                  <a:pos x="15" y="304"/>
                </a:cxn>
                <a:cxn ang="0">
                  <a:pos x="25" y="287"/>
                </a:cxn>
                <a:cxn ang="0">
                  <a:pos x="28" y="281"/>
                </a:cxn>
                <a:cxn ang="0">
                  <a:pos x="8" y="276"/>
                </a:cxn>
                <a:cxn ang="0">
                  <a:pos x="7" y="276"/>
                </a:cxn>
                <a:cxn ang="0">
                  <a:pos x="4" y="266"/>
                </a:cxn>
                <a:cxn ang="0">
                  <a:pos x="4" y="265"/>
                </a:cxn>
                <a:cxn ang="0">
                  <a:pos x="22" y="252"/>
                </a:cxn>
                <a:cxn ang="0">
                  <a:pos x="12" y="237"/>
                </a:cxn>
                <a:cxn ang="0">
                  <a:pos x="12" y="236"/>
                </a:cxn>
                <a:cxn ang="0">
                  <a:pos x="20" y="222"/>
                </a:cxn>
                <a:cxn ang="0">
                  <a:pos x="4" y="206"/>
                </a:cxn>
                <a:cxn ang="0">
                  <a:pos x="4" y="205"/>
                </a:cxn>
                <a:cxn ang="0">
                  <a:pos x="8" y="150"/>
                </a:cxn>
                <a:cxn ang="0">
                  <a:pos x="0" y="117"/>
                </a:cxn>
                <a:cxn ang="0">
                  <a:pos x="0" y="117"/>
                </a:cxn>
                <a:cxn ang="0">
                  <a:pos x="11" y="77"/>
                </a:cxn>
                <a:cxn ang="0">
                  <a:pos x="11" y="77"/>
                </a:cxn>
                <a:cxn ang="0">
                  <a:pos x="28" y="59"/>
                </a:cxn>
                <a:cxn ang="0">
                  <a:pos x="23" y="51"/>
                </a:cxn>
                <a:cxn ang="0">
                  <a:pos x="23" y="50"/>
                </a:cxn>
              </a:cxnLst>
              <a:rect l="0" t="0" r="r" b="b"/>
              <a:pathLst>
                <a:path w="194" h="304">
                  <a:moveTo>
                    <a:pt x="11" y="29"/>
                  </a:moveTo>
                  <a:cubicBezTo>
                    <a:pt x="21" y="1"/>
                    <a:pt x="21" y="1"/>
                    <a:pt x="21" y="1"/>
                  </a:cubicBezTo>
                  <a:cubicBezTo>
                    <a:pt x="21" y="1"/>
                    <a:pt x="22" y="1"/>
                    <a:pt x="22" y="1"/>
                  </a:cubicBezTo>
                  <a:cubicBezTo>
                    <a:pt x="22" y="0"/>
                    <a:pt x="23" y="1"/>
                    <a:pt x="23" y="1"/>
                  </a:cubicBezTo>
                  <a:cubicBezTo>
                    <a:pt x="53" y="19"/>
                    <a:pt x="53" y="19"/>
                    <a:pt x="53" y="19"/>
                  </a:cubicBezTo>
                  <a:cubicBezTo>
                    <a:pt x="66" y="26"/>
                    <a:pt x="66" y="26"/>
                    <a:pt x="66" y="26"/>
                  </a:cubicBezTo>
                  <a:cubicBezTo>
                    <a:pt x="95" y="9"/>
                    <a:pt x="95" y="9"/>
                    <a:pt x="95" y="9"/>
                  </a:cubicBezTo>
                  <a:cubicBezTo>
                    <a:pt x="96" y="9"/>
                    <a:pt x="96" y="9"/>
                    <a:pt x="96" y="9"/>
                  </a:cubicBezTo>
                  <a:cubicBezTo>
                    <a:pt x="97" y="9"/>
                    <a:pt x="97" y="9"/>
                    <a:pt x="97" y="10"/>
                  </a:cubicBezTo>
                  <a:cubicBezTo>
                    <a:pt x="111" y="41"/>
                    <a:pt x="111" y="41"/>
                    <a:pt x="111" y="41"/>
                  </a:cubicBezTo>
                  <a:cubicBezTo>
                    <a:pt x="118" y="37"/>
                    <a:pt x="118" y="37"/>
                    <a:pt x="118" y="37"/>
                  </a:cubicBezTo>
                  <a:cubicBezTo>
                    <a:pt x="118" y="37"/>
                    <a:pt x="119" y="37"/>
                    <a:pt x="119" y="37"/>
                  </a:cubicBezTo>
                  <a:cubicBezTo>
                    <a:pt x="164" y="73"/>
                    <a:pt x="164" y="73"/>
                    <a:pt x="164" y="73"/>
                  </a:cubicBezTo>
                  <a:cubicBezTo>
                    <a:pt x="164" y="74"/>
                    <a:pt x="164" y="74"/>
                    <a:pt x="164" y="74"/>
                  </a:cubicBezTo>
                  <a:cubicBezTo>
                    <a:pt x="191" y="140"/>
                    <a:pt x="191" y="140"/>
                    <a:pt x="191" y="140"/>
                  </a:cubicBezTo>
                  <a:cubicBezTo>
                    <a:pt x="194" y="148"/>
                    <a:pt x="194" y="148"/>
                    <a:pt x="194" y="148"/>
                  </a:cubicBezTo>
                  <a:cubicBezTo>
                    <a:pt x="194" y="148"/>
                    <a:pt x="194" y="148"/>
                    <a:pt x="194" y="148"/>
                  </a:cubicBezTo>
                  <a:cubicBezTo>
                    <a:pt x="179" y="204"/>
                    <a:pt x="179" y="204"/>
                    <a:pt x="179" y="204"/>
                  </a:cubicBezTo>
                  <a:cubicBezTo>
                    <a:pt x="183" y="252"/>
                    <a:pt x="183" y="252"/>
                    <a:pt x="183" y="252"/>
                  </a:cubicBezTo>
                  <a:moveTo>
                    <a:pt x="15" y="304"/>
                  </a:moveTo>
                  <a:cubicBezTo>
                    <a:pt x="25" y="287"/>
                    <a:pt x="25" y="287"/>
                    <a:pt x="25" y="287"/>
                  </a:cubicBezTo>
                  <a:cubicBezTo>
                    <a:pt x="28" y="281"/>
                    <a:pt x="28" y="281"/>
                    <a:pt x="28" y="281"/>
                  </a:cubicBezTo>
                  <a:cubicBezTo>
                    <a:pt x="8" y="276"/>
                    <a:pt x="8" y="276"/>
                    <a:pt x="8" y="276"/>
                  </a:cubicBezTo>
                  <a:cubicBezTo>
                    <a:pt x="8" y="276"/>
                    <a:pt x="7" y="276"/>
                    <a:pt x="7" y="276"/>
                  </a:cubicBezTo>
                  <a:cubicBezTo>
                    <a:pt x="4" y="266"/>
                    <a:pt x="4" y="266"/>
                    <a:pt x="4" y="266"/>
                  </a:cubicBezTo>
                  <a:cubicBezTo>
                    <a:pt x="4" y="266"/>
                    <a:pt x="4" y="265"/>
                    <a:pt x="4" y="265"/>
                  </a:cubicBezTo>
                  <a:cubicBezTo>
                    <a:pt x="22" y="252"/>
                    <a:pt x="22" y="252"/>
                    <a:pt x="22" y="252"/>
                  </a:cubicBezTo>
                  <a:cubicBezTo>
                    <a:pt x="12" y="237"/>
                    <a:pt x="12" y="237"/>
                    <a:pt x="12" y="237"/>
                  </a:cubicBezTo>
                  <a:cubicBezTo>
                    <a:pt x="12" y="237"/>
                    <a:pt x="11" y="237"/>
                    <a:pt x="12" y="236"/>
                  </a:cubicBezTo>
                  <a:cubicBezTo>
                    <a:pt x="20" y="222"/>
                    <a:pt x="20" y="222"/>
                    <a:pt x="20" y="222"/>
                  </a:cubicBezTo>
                  <a:cubicBezTo>
                    <a:pt x="4" y="206"/>
                    <a:pt x="4" y="206"/>
                    <a:pt x="4" y="206"/>
                  </a:cubicBezTo>
                  <a:cubicBezTo>
                    <a:pt x="4" y="205"/>
                    <a:pt x="4" y="205"/>
                    <a:pt x="4" y="205"/>
                  </a:cubicBezTo>
                  <a:cubicBezTo>
                    <a:pt x="8" y="150"/>
                    <a:pt x="8" y="150"/>
                    <a:pt x="8" y="150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11" y="77"/>
                    <a:pt x="11" y="77"/>
                    <a:pt x="11" y="77"/>
                  </a:cubicBezTo>
                  <a:cubicBezTo>
                    <a:pt x="11" y="77"/>
                    <a:pt x="11" y="77"/>
                    <a:pt x="11" y="77"/>
                  </a:cubicBezTo>
                  <a:cubicBezTo>
                    <a:pt x="28" y="59"/>
                    <a:pt x="28" y="59"/>
                    <a:pt x="28" y="59"/>
                  </a:cubicBezTo>
                  <a:cubicBezTo>
                    <a:pt x="23" y="51"/>
                    <a:pt x="23" y="51"/>
                    <a:pt x="23" y="51"/>
                  </a:cubicBezTo>
                  <a:cubicBezTo>
                    <a:pt x="23" y="51"/>
                    <a:pt x="23" y="51"/>
                    <a:pt x="23" y="5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6" name="Freeform 432"/>
            <p:cNvSpPr>
              <a:spLocks noEditPoints="1"/>
            </p:cNvSpPr>
            <p:nvPr/>
          </p:nvSpPr>
          <p:spPr bwMode="auto">
            <a:xfrm>
              <a:off x="2331" y="2797"/>
              <a:ext cx="681" cy="845"/>
            </a:xfrm>
            <a:custGeom>
              <a:avLst/>
              <a:gdLst/>
              <a:ahLst/>
              <a:cxnLst>
                <a:cxn ang="0">
                  <a:pos x="105" y="16"/>
                </a:cxn>
                <a:cxn ang="0">
                  <a:pos x="75" y="39"/>
                </a:cxn>
                <a:cxn ang="0">
                  <a:pos x="63" y="77"/>
                </a:cxn>
                <a:cxn ang="0">
                  <a:pos x="63" y="78"/>
                </a:cxn>
                <a:cxn ang="0">
                  <a:pos x="60" y="81"/>
                </a:cxn>
                <a:cxn ang="0">
                  <a:pos x="57" y="86"/>
                </a:cxn>
                <a:cxn ang="0">
                  <a:pos x="56" y="97"/>
                </a:cxn>
                <a:cxn ang="0">
                  <a:pos x="55" y="129"/>
                </a:cxn>
                <a:cxn ang="0">
                  <a:pos x="55" y="130"/>
                </a:cxn>
                <a:cxn ang="0">
                  <a:pos x="54" y="132"/>
                </a:cxn>
                <a:cxn ang="0">
                  <a:pos x="39" y="167"/>
                </a:cxn>
                <a:cxn ang="0">
                  <a:pos x="39" y="168"/>
                </a:cxn>
                <a:cxn ang="0">
                  <a:pos x="39" y="168"/>
                </a:cxn>
                <a:cxn ang="0">
                  <a:pos x="23" y="182"/>
                </a:cxn>
                <a:cxn ang="0">
                  <a:pos x="23" y="183"/>
                </a:cxn>
                <a:cxn ang="0">
                  <a:pos x="23" y="183"/>
                </a:cxn>
                <a:cxn ang="0">
                  <a:pos x="15" y="191"/>
                </a:cxn>
                <a:cxn ang="0">
                  <a:pos x="0" y="246"/>
                </a:cxn>
                <a:cxn ang="0">
                  <a:pos x="4" y="293"/>
                </a:cxn>
                <a:cxn ang="0">
                  <a:pos x="13" y="292"/>
                </a:cxn>
                <a:cxn ang="0">
                  <a:pos x="51" y="288"/>
                </a:cxn>
                <a:cxn ang="0">
                  <a:pos x="52" y="289"/>
                </a:cxn>
                <a:cxn ang="0">
                  <a:pos x="64" y="318"/>
                </a:cxn>
                <a:cxn ang="0">
                  <a:pos x="64" y="319"/>
                </a:cxn>
                <a:cxn ang="0">
                  <a:pos x="57" y="333"/>
                </a:cxn>
                <a:cxn ang="0">
                  <a:pos x="50" y="345"/>
                </a:cxn>
                <a:cxn ang="0">
                  <a:pos x="50" y="366"/>
                </a:cxn>
                <a:cxn ang="0">
                  <a:pos x="68" y="400"/>
                </a:cxn>
                <a:cxn ang="0">
                  <a:pos x="68" y="401"/>
                </a:cxn>
                <a:cxn ang="0">
                  <a:pos x="66" y="421"/>
                </a:cxn>
                <a:cxn ang="0">
                  <a:pos x="75" y="432"/>
                </a:cxn>
                <a:cxn ang="0">
                  <a:pos x="93" y="431"/>
                </a:cxn>
                <a:cxn ang="0">
                  <a:pos x="96" y="430"/>
                </a:cxn>
                <a:cxn ang="0">
                  <a:pos x="97" y="430"/>
                </a:cxn>
                <a:cxn ang="0">
                  <a:pos x="97" y="430"/>
                </a:cxn>
                <a:cxn ang="0">
                  <a:pos x="104" y="432"/>
                </a:cxn>
                <a:cxn ang="0">
                  <a:pos x="153" y="440"/>
                </a:cxn>
                <a:cxn ang="0">
                  <a:pos x="354" y="124"/>
                </a:cxn>
                <a:cxn ang="0">
                  <a:pos x="320" y="126"/>
                </a:cxn>
                <a:cxn ang="0">
                  <a:pos x="320" y="126"/>
                </a:cxn>
                <a:cxn ang="0">
                  <a:pos x="295" y="115"/>
                </a:cxn>
                <a:cxn ang="0">
                  <a:pos x="289" y="112"/>
                </a:cxn>
                <a:cxn ang="0">
                  <a:pos x="273" y="104"/>
                </a:cxn>
                <a:cxn ang="0">
                  <a:pos x="272" y="104"/>
                </a:cxn>
                <a:cxn ang="0">
                  <a:pos x="265" y="97"/>
                </a:cxn>
                <a:cxn ang="0">
                  <a:pos x="236" y="72"/>
                </a:cxn>
                <a:cxn ang="0">
                  <a:pos x="233" y="69"/>
                </a:cxn>
                <a:cxn ang="0">
                  <a:pos x="187" y="48"/>
                </a:cxn>
                <a:cxn ang="0">
                  <a:pos x="186" y="47"/>
                </a:cxn>
                <a:cxn ang="0">
                  <a:pos x="185" y="31"/>
                </a:cxn>
                <a:cxn ang="0">
                  <a:pos x="169" y="9"/>
                </a:cxn>
                <a:cxn ang="0">
                  <a:pos x="163" y="4"/>
                </a:cxn>
                <a:cxn ang="0">
                  <a:pos x="142" y="0"/>
                </a:cxn>
                <a:cxn ang="0">
                  <a:pos x="140" y="1"/>
                </a:cxn>
                <a:cxn ang="0">
                  <a:pos x="133" y="6"/>
                </a:cxn>
                <a:cxn ang="0">
                  <a:pos x="130" y="8"/>
                </a:cxn>
              </a:cxnLst>
              <a:rect l="0" t="0" r="r" b="b"/>
              <a:pathLst>
                <a:path w="354" h="440">
                  <a:moveTo>
                    <a:pt x="105" y="16"/>
                  </a:moveTo>
                  <a:cubicBezTo>
                    <a:pt x="75" y="39"/>
                    <a:pt x="75" y="39"/>
                    <a:pt x="75" y="39"/>
                  </a:cubicBezTo>
                  <a:cubicBezTo>
                    <a:pt x="63" y="77"/>
                    <a:pt x="63" y="77"/>
                    <a:pt x="63" y="77"/>
                  </a:cubicBezTo>
                  <a:cubicBezTo>
                    <a:pt x="63" y="77"/>
                    <a:pt x="63" y="77"/>
                    <a:pt x="63" y="78"/>
                  </a:cubicBezTo>
                  <a:cubicBezTo>
                    <a:pt x="60" y="81"/>
                    <a:pt x="60" y="81"/>
                    <a:pt x="60" y="81"/>
                  </a:cubicBezTo>
                  <a:cubicBezTo>
                    <a:pt x="57" y="86"/>
                    <a:pt x="57" y="86"/>
                    <a:pt x="57" y="86"/>
                  </a:cubicBezTo>
                  <a:cubicBezTo>
                    <a:pt x="56" y="97"/>
                    <a:pt x="56" y="97"/>
                    <a:pt x="56" y="97"/>
                  </a:cubicBezTo>
                  <a:cubicBezTo>
                    <a:pt x="55" y="129"/>
                    <a:pt x="55" y="129"/>
                    <a:pt x="55" y="129"/>
                  </a:cubicBezTo>
                  <a:cubicBezTo>
                    <a:pt x="55" y="129"/>
                    <a:pt x="55" y="129"/>
                    <a:pt x="55" y="130"/>
                  </a:cubicBezTo>
                  <a:cubicBezTo>
                    <a:pt x="54" y="132"/>
                    <a:pt x="54" y="132"/>
                    <a:pt x="54" y="132"/>
                  </a:cubicBezTo>
                  <a:cubicBezTo>
                    <a:pt x="39" y="167"/>
                    <a:pt x="39" y="167"/>
                    <a:pt x="39" y="167"/>
                  </a:cubicBezTo>
                  <a:cubicBezTo>
                    <a:pt x="39" y="168"/>
                    <a:pt x="39" y="168"/>
                    <a:pt x="39" y="168"/>
                  </a:cubicBezTo>
                  <a:cubicBezTo>
                    <a:pt x="39" y="168"/>
                    <a:pt x="39" y="168"/>
                    <a:pt x="39" y="168"/>
                  </a:cubicBezTo>
                  <a:cubicBezTo>
                    <a:pt x="23" y="182"/>
                    <a:pt x="23" y="182"/>
                    <a:pt x="23" y="182"/>
                  </a:cubicBezTo>
                  <a:cubicBezTo>
                    <a:pt x="23" y="183"/>
                    <a:pt x="23" y="183"/>
                    <a:pt x="23" y="183"/>
                  </a:cubicBezTo>
                  <a:cubicBezTo>
                    <a:pt x="23" y="183"/>
                    <a:pt x="23" y="183"/>
                    <a:pt x="23" y="183"/>
                  </a:cubicBezTo>
                  <a:cubicBezTo>
                    <a:pt x="15" y="191"/>
                    <a:pt x="15" y="191"/>
                    <a:pt x="15" y="191"/>
                  </a:cubicBezTo>
                  <a:cubicBezTo>
                    <a:pt x="0" y="246"/>
                    <a:pt x="0" y="246"/>
                    <a:pt x="0" y="246"/>
                  </a:cubicBezTo>
                  <a:cubicBezTo>
                    <a:pt x="4" y="293"/>
                    <a:pt x="4" y="293"/>
                    <a:pt x="4" y="293"/>
                  </a:cubicBezTo>
                  <a:cubicBezTo>
                    <a:pt x="13" y="292"/>
                    <a:pt x="13" y="292"/>
                    <a:pt x="13" y="292"/>
                  </a:cubicBezTo>
                  <a:cubicBezTo>
                    <a:pt x="51" y="288"/>
                    <a:pt x="51" y="288"/>
                    <a:pt x="51" y="288"/>
                  </a:cubicBezTo>
                  <a:cubicBezTo>
                    <a:pt x="51" y="288"/>
                    <a:pt x="51" y="289"/>
                    <a:pt x="52" y="289"/>
                  </a:cubicBezTo>
                  <a:cubicBezTo>
                    <a:pt x="64" y="318"/>
                    <a:pt x="64" y="318"/>
                    <a:pt x="64" y="318"/>
                  </a:cubicBezTo>
                  <a:cubicBezTo>
                    <a:pt x="65" y="318"/>
                    <a:pt x="65" y="319"/>
                    <a:pt x="64" y="319"/>
                  </a:cubicBezTo>
                  <a:cubicBezTo>
                    <a:pt x="57" y="333"/>
                    <a:pt x="57" y="333"/>
                    <a:pt x="57" y="333"/>
                  </a:cubicBezTo>
                  <a:cubicBezTo>
                    <a:pt x="50" y="345"/>
                    <a:pt x="50" y="345"/>
                    <a:pt x="50" y="345"/>
                  </a:cubicBezTo>
                  <a:cubicBezTo>
                    <a:pt x="50" y="366"/>
                    <a:pt x="50" y="366"/>
                    <a:pt x="50" y="366"/>
                  </a:cubicBezTo>
                  <a:cubicBezTo>
                    <a:pt x="68" y="400"/>
                    <a:pt x="68" y="400"/>
                    <a:pt x="68" y="400"/>
                  </a:cubicBezTo>
                  <a:cubicBezTo>
                    <a:pt x="68" y="400"/>
                    <a:pt x="68" y="401"/>
                    <a:pt x="68" y="401"/>
                  </a:cubicBezTo>
                  <a:cubicBezTo>
                    <a:pt x="66" y="421"/>
                    <a:pt x="66" y="421"/>
                    <a:pt x="66" y="421"/>
                  </a:cubicBezTo>
                  <a:cubicBezTo>
                    <a:pt x="75" y="432"/>
                    <a:pt x="75" y="432"/>
                    <a:pt x="75" y="432"/>
                  </a:cubicBezTo>
                  <a:cubicBezTo>
                    <a:pt x="93" y="431"/>
                    <a:pt x="93" y="431"/>
                    <a:pt x="93" y="431"/>
                  </a:cubicBezTo>
                  <a:cubicBezTo>
                    <a:pt x="96" y="430"/>
                    <a:pt x="96" y="430"/>
                    <a:pt x="96" y="430"/>
                  </a:cubicBezTo>
                  <a:cubicBezTo>
                    <a:pt x="96" y="430"/>
                    <a:pt x="97" y="430"/>
                    <a:pt x="97" y="430"/>
                  </a:cubicBezTo>
                  <a:cubicBezTo>
                    <a:pt x="97" y="430"/>
                    <a:pt x="97" y="430"/>
                    <a:pt x="97" y="430"/>
                  </a:cubicBezTo>
                  <a:cubicBezTo>
                    <a:pt x="104" y="432"/>
                    <a:pt x="104" y="432"/>
                    <a:pt x="104" y="432"/>
                  </a:cubicBezTo>
                  <a:cubicBezTo>
                    <a:pt x="153" y="440"/>
                    <a:pt x="153" y="440"/>
                    <a:pt x="153" y="440"/>
                  </a:cubicBezTo>
                  <a:moveTo>
                    <a:pt x="354" y="124"/>
                  </a:moveTo>
                  <a:cubicBezTo>
                    <a:pt x="320" y="126"/>
                    <a:pt x="320" y="126"/>
                    <a:pt x="320" y="126"/>
                  </a:cubicBezTo>
                  <a:cubicBezTo>
                    <a:pt x="320" y="126"/>
                    <a:pt x="320" y="126"/>
                    <a:pt x="320" y="126"/>
                  </a:cubicBezTo>
                  <a:cubicBezTo>
                    <a:pt x="295" y="115"/>
                    <a:pt x="295" y="115"/>
                    <a:pt x="295" y="115"/>
                  </a:cubicBezTo>
                  <a:cubicBezTo>
                    <a:pt x="289" y="112"/>
                    <a:pt x="289" y="112"/>
                    <a:pt x="289" y="112"/>
                  </a:cubicBezTo>
                  <a:cubicBezTo>
                    <a:pt x="273" y="104"/>
                    <a:pt x="273" y="104"/>
                    <a:pt x="273" y="104"/>
                  </a:cubicBezTo>
                  <a:cubicBezTo>
                    <a:pt x="273" y="104"/>
                    <a:pt x="272" y="104"/>
                    <a:pt x="272" y="104"/>
                  </a:cubicBezTo>
                  <a:cubicBezTo>
                    <a:pt x="265" y="97"/>
                    <a:pt x="265" y="97"/>
                    <a:pt x="265" y="97"/>
                  </a:cubicBezTo>
                  <a:cubicBezTo>
                    <a:pt x="236" y="72"/>
                    <a:pt x="236" y="72"/>
                    <a:pt x="236" y="72"/>
                  </a:cubicBezTo>
                  <a:cubicBezTo>
                    <a:pt x="233" y="69"/>
                    <a:pt x="233" y="69"/>
                    <a:pt x="233" y="69"/>
                  </a:cubicBezTo>
                  <a:cubicBezTo>
                    <a:pt x="187" y="48"/>
                    <a:pt x="187" y="48"/>
                    <a:pt x="187" y="48"/>
                  </a:cubicBezTo>
                  <a:cubicBezTo>
                    <a:pt x="187" y="48"/>
                    <a:pt x="187" y="47"/>
                    <a:pt x="186" y="47"/>
                  </a:cubicBezTo>
                  <a:cubicBezTo>
                    <a:pt x="185" y="31"/>
                    <a:pt x="185" y="31"/>
                    <a:pt x="185" y="31"/>
                  </a:cubicBezTo>
                  <a:cubicBezTo>
                    <a:pt x="169" y="9"/>
                    <a:pt x="169" y="9"/>
                    <a:pt x="169" y="9"/>
                  </a:cubicBezTo>
                  <a:cubicBezTo>
                    <a:pt x="163" y="4"/>
                    <a:pt x="163" y="4"/>
                    <a:pt x="163" y="4"/>
                  </a:cubicBezTo>
                  <a:cubicBezTo>
                    <a:pt x="142" y="0"/>
                    <a:pt x="142" y="0"/>
                    <a:pt x="142" y="0"/>
                  </a:cubicBezTo>
                  <a:cubicBezTo>
                    <a:pt x="140" y="1"/>
                    <a:pt x="140" y="1"/>
                    <a:pt x="140" y="1"/>
                  </a:cubicBezTo>
                  <a:cubicBezTo>
                    <a:pt x="133" y="6"/>
                    <a:pt x="133" y="6"/>
                    <a:pt x="133" y="6"/>
                  </a:cubicBezTo>
                  <a:cubicBezTo>
                    <a:pt x="130" y="8"/>
                    <a:pt x="130" y="8"/>
                    <a:pt x="130" y="8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7" name="Freeform 433"/>
            <p:cNvSpPr>
              <a:spLocks noEditPoints="1"/>
            </p:cNvSpPr>
            <p:nvPr/>
          </p:nvSpPr>
          <p:spPr bwMode="auto">
            <a:xfrm>
              <a:off x="2279" y="477"/>
              <a:ext cx="479" cy="440"/>
            </a:xfrm>
            <a:custGeom>
              <a:avLst/>
              <a:gdLst/>
              <a:ahLst/>
              <a:cxnLst>
                <a:cxn ang="0">
                  <a:pos x="247" y="0"/>
                </a:cxn>
                <a:cxn ang="0">
                  <a:pos x="249" y="3"/>
                </a:cxn>
                <a:cxn ang="0">
                  <a:pos x="249" y="4"/>
                </a:cxn>
                <a:cxn ang="0">
                  <a:pos x="246" y="39"/>
                </a:cxn>
                <a:cxn ang="0">
                  <a:pos x="248" y="51"/>
                </a:cxn>
                <a:cxn ang="0">
                  <a:pos x="248" y="51"/>
                </a:cxn>
                <a:cxn ang="0">
                  <a:pos x="240" y="98"/>
                </a:cxn>
                <a:cxn ang="0">
                  <a:pos x="239" y="99"/>
                </a:cxn>
                <a:cxn ang="0">
                  <a:pos x="232" y="98"/>
                </a:cxn>
                <a:cxn ang="0">
                  <a:pos x="224" y="103"/>
                </a:cxn>
                <a:cxn ang="0">
                  <a:pos x="231" y="114"/>
                </a:cxn>
                <a:cxn ang="0">
                  <a:pos x="233" y="116"/>
                </a:cxn>
                <a:cxn ang="0">
                  <a:pos x="234" y="118"/>
                </a:cxn>
                <a:cxn ang="0">
                  <a:pos x="223" y="136"/>
                </a:cxn>
                <a:cxn ang="0">
                  <a:pos x="223" y="136"/>
                </a:cxn>
                <a:cxn ang="0">
                  <a:pos x="222" y="137"/>
                </a:cxn>
                <a:cxn ang="0">
                  <a:pos x="220" y="137"/>
                </a:cxn>
                <a:cxn ang="0">
                  <a:pos x="212" y="133"/>
                </a:cxn>
                <a:cxn ang="0">
                  <a:pos x="211" y="132"/>
                </a:cxn>
                <a:cxn ang="0">
                  <a:pos x="211" y="121"/>
                </a:cxn>
                <a:cxn ang="0">
                  <a:pos x="210" y="112"/>
                </a:cxn>
                <a:cxn ang="0">
                  <a:pos x="205" y="104"/>
                </a:cxn>
                <a:cxn ang="0">
                  <a:pos x="203" y="103"/>
                </a:cxn>
                <a:cxn ang="0">
                  <a:pos x="203" y="103"/>
                </a:cxn>
                <a:cxn ang="0">
                  <a:pos x="202" y="102"/>
                </a:cxn>
                <a:cxn ang="0">
                  <a:pos x="185" y="93"/>
                </a:cxn>
                <a:cxn ang="0">
                  <a:pos x="45" y="197"/>
                </a:cxn>
                <a:cxn ang="0">
                  <a:pos x="45" y="197"/>
                </a:cxn>
                <a:cxn ang="0">
                  <a:pos x="44" y="197"/>
                </a:cxn>
                <a:cxn ang="0">
                  <a:pos x="48" y="199"/>
                </a:cxn>
                <a:cxn ang="0">
                  <a:pos x="49" y="201"/>
                </a:cxn>
                <a:cxn ang="0">
                  <a:pos x="48" y="206"/>
                </a:cxn>
                <a:cxn ang="0">
                  <a:pos x="43" y="227"/>
                </a:cxn>
                <a:cxn ang="0">
                  <a:pos x="70" y="211"/>
                </a:cxn>
                <a:cxn ang="0">
                  <a:pos x="71" y="211"/>
                </a:cxn>
                <a:cxn ang="0">
                  <a:pos x="83" y="225"/>
                </a:cxn>
                <a:cxn ang="0">
                  <a:pos x="83" y="226"/>
                </a:cxn>
                <a:cxn ang="0">
                  <a:pos x="83" y="227"/>
                </a:cxn>
                <a:cxn ang="0">
                  <a:pos x="84" y="229"/>
                </a:cxn>
                <a:cxn ang="0">
                  <a:pos x="100" y="96"/>
                </a:cxn>
                <a:cxn ang="0">
                  <a:pos x="103" y="100"/>
                </a:cxn>
                <a:cxn ang="0">
                  <a:pos x="103" y="102"/>
                </a:cxn>
                <a:cxn ang="0">
                  <a:pos x="89" y="112"/>
                </a:cxn>
                <a:cxn ang="0">
                  <a:pos x="86" y="124"/>
                </a:cxn>
                <a:cxn ang="0">
                  <a:pos x="85" y="124"/>
                </a:cxn>
                <a:cxn ang="0">
                  <a:pos x="65" y="122"/>
                </a:cxn>
                <a:cxn ang="0">
                  <a:pos x="60" y="124"/>
                </a:cxn>
                <a:cxn ang="0">
                  <a:pos x="56" y="127"/>
                </a:cxn>
                <a:cxn ang="0">
                  <a:pos x="55" y="127"/>
                </a:cxn>
                <a:cxn ang="0">
                  <a:pos x="50" y="125"/>
                </a:cxn>
                <a:cxn ang="0">
                  <a:pos x="48" y="125"/>
                </a:cxn>
                <a:cxn ang="0">
                  <a:pos x="18" y="165"/>
                </a:cxn>
                <a:cxn ang="0">
                  <a:pos x="17" y="165"/>
                </a:cxn>
                <a:cxn ang="0">
                  <a:pos x="0" y="165"/>
                </a:cxn>
              </a:cxnLst>
              <a:rect l="0" t="0" r="r" b="b"/>
              <a:pathLst>
                <a:path w="249" h="229">
                  <a:moveTo>
                    <a:pt x="247" y="0"/>
                  </a:moveTo>
                  <a:cubicBezTo>
                    <a:pt x="249" y="3"/>
                    <a:pt x="249" y="3"/>
                    <a:pt x="249" y="3"/>
                  </a:cubicBezTo>
                  <a:cubicBezTo>
                    <a:pt x="249" y="3"/>
                    <a:pt x="249" y="3"/>
                    <a:pt x="249" y="4"/>
                  </a:cubicBezTo>
                  <a:cubicBezTo>
                    <a:pt x="246" y="39"/>
                    <a:pt x="246" y="39"/>
                    <a:pt x="246" y="39"/>
                  </a:cubicBezTo>
                  <a:cubicBezTo>
                    <a:pt x="248" y="51"/>
                    <a:pt x="248" y="51"/>
                    <a:pt x="248" y="51"/>
                  </a:cubicBezTo>
                  <a:cubicBezTo>
                    <a:pt x="248" y="51"/>
                    <a:pt x="248" y="51"/>
                    <a:pt x="248" y="51"/>
                  </a:cubicBezTo>
                  <a:cubicBezTo>
                    <a:pt x="240" y="98"/>
                    <a:pt x="240" y="98"/>
                    <a:pt x="240" y="98"/>
                  </a:cubicBezTo>
                  <a:cubicBezTo>
                    <a:pt x="240" y="99"/>
                    <a:pt x="240" y="99"/>
                    <a:pt x="239" y="99"/>
                  </a:cubicBezTo>
                  <a:cubicBezTo>
                    <a:pt x="232" y="98"/>
                    <a:pt x="232" y="98"/>
                    <a:pt x="232" y="98"/>
                  </a:cubicBezTo>
                  <a:cubicBezTo>
                    <a:pt x="224" y="103"/>
                    <a:pt x="224" y="103"/>
                    <a:pt x="224" y="103"/>
                  </a:cubicBezTo>
                  <a:cubicBezTo>
                    <a:pt x="231" y="114"/>
                    <a:pt x="231" y="114"/>
                    <a:pt x="231" y="114"/>
                  </a:cubicBezTo>
                  <a:cubicBezTo>
                    <a:pt x="233" y="116"/>
                    <a:pt x="233" y="116"/>
                    <a:pt x="233" y="116"/>
                  </a:cubicBezTo>
                  <a:cubicBezTo>
                    <a:pt x="234" y="117"/>
                    <a:pt x="234" y="117"/>
                    <a:pt x="234" y="118"/>
                  </a:cubicBezTo>
                  <a:cubicBezTo>
                    <a:pt x="223" y="136"/>
                    <a:pt x="223" y="136"/>
                    <a:pt x="223" y="136"/>
                  </a:cubicBezTo>
                  <a:cubicBezTo>
                    <a:pt x="223" y="136"/>
                    <a:pt x="223" y="136"/>
                    <a:pt x="223" y="136"/>
                  </a:cubicBezTo>
                  <a:cubicBezTo>
                    <a:pt x="222" y="137"/>
                    <a:pt x="222" y="137"/>
                    <a:pt x="222" y="137"/>
                  </a:cubicBezTo>
                  <a:cubicBezTo>
                    <a:pt x="221" y="137"/>
                    <a:pt x="221" y="137"/>
                    <a:pt x="220" y="137"/>
                  </a:cubicBezTo>
                  <a:cubicBezTo>
                    <a:pt x="212" y="133"/>
                    <a:pt x="212" y="133"/>
                    <a:pt x="212" y="133"/>
                  </a:cubicBezTo>
                  <a:cubicBezTo>
                    <a:pt x="212" y="133"/>
                    <a:pt x="211" y="132"/>
                    <a:pt x="211" y="132"/>
                  </a:cubicBezTo>
                  <a:cubicBezTo>
                    <a:pt x="211" y="121"/>
                    <a:pt x="211" y="121"/>
                    <a:pt x="211" y="121"/>
                  </a:cubicBezTo>
                  <a:cubicBezTo>
                    <a:pt x="210" y="112"/>
                    <a:pt x="210" y="112"/>
                    <a:pt x="210" y="112"/>
                  </a:cubicBezTo>
                  <a:cubicBezTo>
                    <a:pt x="205" y="104"/>
                    <a:pt x="205" y="104"/>
                    <a:pt x="205" y="104"/>
                  </a:cubicBezTo>
                  <a:cubicBezTo>
                    <a:pt x="203" y="103"/>
                    <a:pt x="203" y="103"/>
                    <a:pt x="203" y="103"/>
                  </a:cubicBezTo>
                  <a:cubicBezTo>
                    <a:pt x="203" y="103"/>
                    <a:pt x="203" y="103"/>
                    <a:pt x="203" y="103"/>
                  </a:cubicBezTo>
                  <a:cubicBezTo>
                    <a:pt x="202" y="102"/>
                    <a:pt x="202" y="102"/>
                    <a:pt x="202" y="102"/>
                  </a:cubicBezTo>
                  <a:cubicBezTo>
                    <a:pt x="185" y="93"/>
                    <a:pt x="185" y="93"/>
                    <a:pt x="185" y="93"/>
                  </a:cubicBezTo>
                  <a:moveTo>
                    <a:pt x="45" y="197"/>
                  </a:moveTo>
                  <a:cubicBezTo>
                    <a:pt x="45" y="197"/>
                    <a:pt x="45" y="197"/>
                    <a:pt x="45" y="197"/>
                  </a:cubicBezTo>
                  <a:cubicBezTo>
                    <a:pt x="44" y="197"/>
                    <a:pt x="44" y="197"/>
                    <a:pt x="44" y="197"/>
                  </a:cubicBezTo>
                  <a:cubicBezTo>
                    <a:pt x="48" y="199"/>
                    <a:pt x="48" y="199"/>
                    <a:pt x="48" y="199"/>
                  </a:cubicBezTo>
                  <a:cubicBezTo>
                    <a:pt x="49" y="200"/>
                    <a:pt x="49" y="200"/>
                    <a:pt x="49" y="201"/>
                  </a:cubicBezTo>
                  <a:cubicBezTo>
                    <a:pt x="48" y="206"/>
                    <a:pt x="48" y="206"/>
                    <a:pt x="48" y="206"/>
                  </a:cubicBezTo>
                  <a:cubicBezTo>
                    <a:pt x="43" y="227"/>
                    <a:pt x="43" y="227"/>
                    <a:pt x="43" y="227"/>
                  </a:cubicBezTo>
                  <a:cubicBezTo>
                    <a:pt x="70" y="211"/>
                    <a:pt x="70" y="211"/>
                    <a:pt x="70" y="211"/>
                  </a:cubicBezTo>
                  <a:cubicBezTo>
                    <a:pt x="70" y="211"/>
                    <a:pt x="71" y="211"/>
                    <a:pt x="71" y="211"/>
                  </a:cubicBezTo>
                  <a:cubicBezTo>
                    <a:pt x="83" y="225"/>
                    <a:pt x="83" y="225"/>
                    <a:pt x="83" y="225"/>
                  </a:cubicBezTo>
                  <a:cubicBezTo>
                    <a:pt x="83" y="226"/>
                    <a:pt x="83" y="226"/>
                    <a:pt x="83" y="226"/>
                  </a:cubicBezTo>
                  <a:cubicBezTo>
                    <a:pt x="83" y="227"/>
                    <a:pt x="83" y="227"/>
                    <a:pt x="83" y="227"/>
                  </a:cubicBezTo>
                  <a:cubicBezTo>
                    <a:pt x="84" y="229"/>
                    <a:pt x="84" y="229"/>
                    <a:pt x="84" y="229"/>
                  </a:cubicBezTo>
                  <a:moveTo>
                    <a:pt x="100" y="96"/>
                  </a:moveTo>
                  <a:cubicBezTo>
                    <a:pt x="103" y="100"/>
                    <a:pt x="103" y="100"/>
                    <a:pt x="103" y="100"/>
                  </a:cubicBezTo>
                  <a:cubicBezTo>
                    <a:pt x="103" y="101"/>
                    <a:pt x="103" y="101"/>
                    <a:pt x="103" y="102"/>
                  </a:cubicBezTo>
                  <a:cubicBezTo>
                    <a:pt x="89" y="112"/>
                    <a:pt x="89" y="112"/>
                    <a:pt x="89" y="112"/>
                  </a:cubicBezTo>
                  <a:cubicBezTo>
                    <a:pt x="86" y="124"/>
                    <a:pt x="86" y="124"/>
                    <a:pt x="86" y="124"/>
                  </a:cubicBezTo>
                  <a:cubicBezTo>
                    <a:pt x="86" y="124"/>
                    <a:pt x="86" y="125"/>
                    <a:pt x="85" y="124"/>
                  </a:cubicBezTo>
                  <a:cubicBezTo>
                    <a:pt x="65" y="122"/>
                    <a:pt x="65" y="122"/>
                    <a:pt x="65" y="122"/>
                  </a:cubicBezTo>
                  <a:cubicBezTo>
                    <a:pt x="60" y="124"/>
                    <a:pt x="60" y="124"/>
                    <a:pt x="60" y="124"/>
                  </a:cubicBezTo>
                  <a:cubicBezTo>
                    <a:pt x="56" y="127"/>
                    <a:pt x="56" y="127"/>
                    <a:pt x="56" y="127"/>
                  </a:cubicBezTo>
                  <a:cubicBezTo>
                    <a:pt x="55" y="127"/>
                    <a:pt x="55" y="127"/>
                    <a:pt x="55" y="127"/>
                  </a:cubicBezTo>
                  <a:cubicBezTo>
                    <a:pt x="50" y="125"/>
                    <a:pt x="50" y="125"/>
                    <a:pt x="50" y="125"/>
                  </a:cubicBezTo>
                  <a:cubicBezTo>
                    <a:pt x="48" y="125"/>
                    <a:pt x="48" y="125"/>
                    <a:pt x="48" y="125"/>
                  </a:cubicBezTo>
                  <a:cubicBezTo>
                    <a:pt x="18" y="165"/>
                    <a:pt x="18" y="165"/>
                    <a:pt x="18" y="165"/>
                  </a:cubicBezTo>
                  <a:cubicBezTo>
                    <a:pt x="17" y="165"/>
                    <a:pt x="17" y="165"/>
                    <a:pt x="17" y="165"/>
                  </a:cubicBezTo>
                  <a:cubicBezTo>
                    <a:pt x="0" y="165"/>
                    <a:pt x="0" y="165"/>
                    <a:pt x="0" y="165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8" name="Freeform 434"/>
            <p:cNvSpPr>
              <a:spLocks/>
            </p:cNvSpPr>
            <p:nvPr/>
          </p:nvSpPr>
          <p:spPr bwMode="auto">
            <a:xfrm>
              <a:off x="878" y="5255"/>
              <a:ext cx="63" cy="34"/>
            </a:xfrm>
            <a:custGeom>
              <a:avLst/>
              <a:gdLst/>
              <a:ahLst/>
              <a:cxnLst>
                <a:cxn ang="0">
                  <a:pos x="32" y="0"/>
                </a:cxn>
                <a:cxn ang="0">
                  <a:pos x="33" y="1"/>
                </a:cxn>
                <a:cxn ang="0">
                  <a:pos x="31" y="7"/>
                </a:cxn>
                <a:cxn ang="0">
                  <a:pos x="31" y="8"/>
                </a:cxn>
                <a:cxn ang="0">
                  <a:pos x="2" y="18"/>
                </a:cxn>
                <a:cxn ang="0">
                  <a:pos x="2" y="18"/>
                </a:cxn>
                <a:cxn ang="0">
                  <a:pos x="1" y="18"/>
                </a:cxn>
                <a:cxn ang="0">
                  <a:pos x="0" y="17"/>
                </a:cxn>
              </a:cxnLst>
              <a:rect l="0" t="0" r="r" b="b"/>
              <a:pathLst>
                <a:path w="33" h="18">
                  <a:moveTo>
                    <a:pt x="32" y="0"/>
                  </a:moveTo>
                  <a:cubicBezTo>
                    <a:pt x="32" y="0"/>
                    <a:pt x="33" y="1"/>
                    <a:pt x="33" y="1"/>
                  </a:cubicBezTo>
                  <a:cubicBezTo>
                    <a:pt x="31" y="7"/>
                    <a:pt x="31" y="7"/>
                    <a:pt x="31" y="7"/>
                  </a:cubicBezTo>
                  <a:cubicBezTo>
                    <a:pt x="31" y="8"/>
                    <a:pt x="31" y="8"/>
                    <a:pt x="31" y="8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2" y="18"/>
                    <a:pt x="2" y="18"/>
                    <a:pt x="2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7"/>
                    <a:pt x="0" y="17"/>
                    <a:pt x="0" y="17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59" name="Freeform 435"/>
            <p:cNvSpPr>
              <a:spLocks/>
            </p:cNvSpPr>
            <p:nvPr/>
          </p:nvSpPr>
          <p:spPr bwMode="auto">
            <a:xfrm>
              <a:off x="1441" y="4000"/>
              <a:ext cx="10" cy="36"/>
            </a:xfrm>
            <a:custGeom>
              <a:avLst/>
              <a:gdLst/>
              <a:ahLst/>
              <a:cxnLst>
                <a:cxn ang="0">
                  <a:pos x="10" y="36"/>
                </a:cxn>
                <a:cxn ang="0">
                  <a:pos x="4" y="7"/>
                </a:cxn>
                <a:cxn ang="0">
                  <a:pos x="0" y="0"/>
                </a:cxn>
              </a:cxnLst>
              <a:rect l="0" t="0" r="r" b="b"/>
              <a:pathLst>
                <a:path w="10" h="36">
                  <a:moveTo>
                    <a:pt x="10" y="36"/>
                  </a:moveTo>
                  <a:lnTo>
                    <a:pt x="4" y="7"/>
                  </a:lnTo>
                  <a:lnTo>
                    <a:pt x="0" y="0"/>
                  </a:ln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0" name="Freeform 436"/>
            <p:cNvSpPr>
              <a:spLocks noEditPoints="1"/>
            </p:cNvSpPr>
            <p:nvPr/>
          </p:nvSpPr>
          <p:spPr bwMode="auto">
            <a:xfrm>
              <a:off x="2833" y="984"/>
              <a:ext cx="271" cy="154"/>
            </a:xfrm>
            <a:custGeom>
              <a:avLst/>
              <a:gdLst/>
              <a:ahLst/>
              <a:cxnLst>
                <a:cxn ang="0">
                  <a:pos x="271" y="154"/>
                </a:cxn>
                <a:cxn ang="0">
                  <a:pos x="271" y="89"/>
                </a:cxn>
                <a:cxn ang="0">
                  <a:pos x="10" y="0"/>
                </a:cxn>
                <a:cxn ang="0">
                  <a:pos x="0" y="46"/>
                </a:cxn>
                <a:cxn ang="0">
                  <a:pos x="12" y="54"/>
                </a:cxn>
                <a:cxn ang="0">
                  <a:pos x="21" y="58"/>
                </a:cxn>
                <a:cxn ang="0">
                  <a:pos x="25" y="58"/>
                </a:cxn>
                <a:cxn ang="0">
                  <a:pos x="56" y="46"/>
                </a:cxn>
              </a:cxnLst>
              <a:rect l="0" t="0" r="r" b="b"/>
              <a:pathLst>
                <a:path w="271" h="154">
                  <a:moveTo>
                    <a:pt x="271" y="154"/>
                  </a:moveTo>
                  <a:lnTo>
                    <a:pt x="271" y="89"/>
                  </a:lnTo>
                  <a:moveTo>
                    <a:pt x="10" y="0"/>
                  </a:moveTo>
                  <a:lnTo>
                    <a:pt x="0" y="46"/>
                  </a:lnTo>
                  <a:lnTo>
                    <a:pt x="12" y="54"/>
                  </a:lnTo>
                  <a:lnTo>
                    <a:pt x="21" y="58"/>
                  </a:lnTo>
                  <a:lnTo>
                    <a:pt x="25" y="58"/>
                  </a:lnTo>
                  <a:lnTo>
                    <a:pt x="56" y="46"/>
                  </a:ln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1" name="Freeform 437"/>
            <p:cNvSpPr>
              <a:spLocks/>
            </p:cNvSpPr>
            <p:nvPr/>
          </p:nvSpPr>
          <p:spPr bwMode="auto">
            <a:xfrm>
              <a:off x="1101" y="4342"/>
              <a:ext cx="55" cy="67"/>
            </a:xfrm>
            <a:custGeom>
              <a:avLst/>
              <a:gdLst/>
              <a:ahLst/>
              <a:cxnLst>
                <a:cxn ang="0">
                  <a:pos x="25" y="0"/>
                </a:cxn>
                <a:cxn ang="0">
                  <a:pos x="27" y="1"/>
                </a:cxn>
                <a:cxn ang="0">
                  <a:pos x="29" y="5"/>
                </a:cxn>
                <a:cxn ang="0">
                  <a:pos x="28" y="6"/>
                </a:cxn>
                <a:cxn ang="0">
                  <a:pos x="0" y="24"/>
                </a:cxn>
                <a:cxn ang="0">
                  <a:pos x="4" y="34"/>
                </a:cxn>
                <a:cxn ang="0">
                  <a:pos x="4" y="35"/>
                </a:cxn>
                <a:cxn ang="0">
                  <a:pos x="3" y="35"/>
                </a:cxn>
              </a:cxnLst>
              <a:rect l="0" t="0" r="r" b="b"/>
              <a:pathLst>
                <a:path w="29" h="35">
                  <a:moveTo>
                    <a:pt x="25" y="0"/>
                  </a:moveTo>
                  <a:cubicBezTo>
                    <a:pt x="26" y="0"/>
                    <a:pt x="26" y="0"/>
                    <a:pt x="27" y="1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29" y="5"/>
                    <a:pt x="29" y="6"/>
                    <a:pt x="28" y="6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4" y="34"/>
                    <a:pt x="4" y="34"/>
                    <a:pt x="4" y="34"/>
                  </a:cubicBezTo>
                  <a:cubicBezTo>
                    <a:pt x="4" y="34"/>
                    <a:pt x="4" y="34"/>
                    <a:pt x="4" y="35"/>
                  </a:cubicBezTo>
                  <a:cubicBezTo>
                    <a:pt x="4" y="35"/>
                    <a:pt x="4" y="35"/>
                    <a:pt x="3" y="35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2" name="Freeform 438"/>
            <p:cNvSpPr>
              <a:spLocks noEditPoints="1"/>
            </p:cNvSpPr>
            <p:nvPr/>
          </p:nvSpPr>
          <p:spPr bwMode="auto">
            <a:xfrm>
              <a:off x="1264" y="4657"/>
              <a:ext cx="463" cy="890"/>
            </a:xfrm>
            <a:custGeom>
              <a:avLst/>
              <a:gdLst/>
              <a:ahLst/>
              <a:cxnLst>
                <a:cxn ang="0">
                  <a:pos x="150" y="0"/>
                </a:cxn>
                <a:cxn ang="0">
                  <a:pos x="136" y="24"/>
                </a:cxn>
                <a:cxn ang="0">
                  <a:pos x="117" y="29"/>
                </a:cxn>
                <a:cxn ang="0">
                  <a:pos x="103" y="38"/>
                </a:cxn>
                <a:cxn ang="0">
                  <a:pos x="94" y="81"/>
                </a:cxn>
                <a:cxn ang="0">
                  <a:pos x="87" y="75"/>
                </a:cxn>
                <a:cxn ang="0">
                  <a:pos x="85" y="75"/>
                </a:cxn>
                <a:cxn ang="0">
                  <a:pos x="68" y="62"/>
                </a:cxn>
                <a:cxn ang="0">
                  <a:pos x="60" y="64"/>
                </a:cxn>
                <a:cxn ang="0">
                  <a:pos x="58" y="65"/>
                </a:cxn>
                <a:cxn ang="0">
                  <a:pos x="54" y="73"/>
                </a:cxn>
                <a:cxn ang="0">
                  <a:pos x="79" y="161"/>
                </a:cxn>
                <a:cxn ang="0">
                  <a:pos x="77" y="179"/>
                </a:cxn>
                <a:cxn ang="0">
                  <a:pos x="73" y="182"/>
                </a:cxn>
                <a:cxn ang="0">
                  <a:pos x="0" y="215"/>
                </a:cxn>
                <a:cxn ang="0">
                  <a:pos x="216" y="381"/>
                </a:cxn>
                <a:cxn ang="0">
                  <a:pos x="236" y="363"/>
                </a:cxn>
                <a:cxn ang="0">
                  <a:pos x="212" y="358"/>
                </a:cxn>
                <a:cxn ang="0">
                  <a:pos x="223" y="336"/>
                </a:cxn>
                <a:cxn ang="0">
                  <a:pos x="207" y="322"/>
                </a:cxn>
                <a:cxn ang="0">
                  <a:pos x="216" y="310"/>
                </a:cxn>
                <a:cxn ang="0">
                  <a:pos x="215" y="283"/>
                </a:cxn>
                <a:cxn ang="0">
                  <a:pos x="216" y="268"/>
                </a:cxn>
                <a:cxn ang="0">
                  <a:pos x="226" y="230"/>
                </a:cxn>
                <a:cxn ang="0">
                  <a:pos x="241" y="212"/>
                </a:cxn>
                <a:cxn ang="0">
                  <a:pos x="231" y="193"/>
                </a:cxn>
                <a:cxn ang="0">
                  <a:pos x="198" y="181"/>
                </a:cxn>
                <a:cxn ang="0">
                  <a:pos x="197" y="180"/>
                </a:cxn>
                <a:cxn ang="0">
                  <a:pos x="212" y="158"/>
                </a:cxn>
                <a:cxn ang="0">
                  <a:pos x="203" y="135"/>
                </a:cxn>
                <a:cxn ang="0">
                  <a:pos x="182" y="85"/>
                </a:cxn>
                <a:cxn ang="0">
                  <a:pos x="180" y="45"/>
                </a:cxn>
              </a:cxnLst>
              <a:rect l="0" t="0" r="r" b="b"/>
              <a:pathLst>
                <a:path w="241" h="463">
                  <a:moveTo>
                    <a:pt x="179" y="32"/>
                  </a:moveTo>
                  <a:cubicBezTo>
                    <a:pt x="150" y="0"/>
                    <a:pt x="150" y="0"/>
                    <a:pt x="150" y="0"/>
                  </a:cubicBezTo>
                  <a:cubicBezTo>
                    <a:pt x="137" y="24"/>
                    <a:pt x="137" y="24"/>
                    <a:pt x="137" y="24"/>
                  </a:cubicBezTo>
                  <a:cubicBezTo>
                    <a:pt x="137" y="24"/>
                    <a:pt x="136" y="24"/>
                    <a:pt x="136" y="24"/>
                  </a:cubicBezTo>
                  <a:cubicBezTo>
                    <a:pt x="118" y="17"/>
                    <a:pt x="118" y="17"/>
                    <a:pt x="118" y="17"/>
                  </a:cubicBezTo>
                  <a:cubicBezTo>
                    <a:pt x="117" y="29"/>
                    <a:pt x="117" y="29"/>
                    <a:pt x="117" y="29"/>
                  </a:cubicBezTo>
                  <a:cubicBezTo>
                    <a:pt x="117" y="29"/>
                    <a:pt x="117" y="29"/>
                    <a:pt x="117" y="29"/>
                  </a:cubicBezTo>
                  <a:cubicBezTo>
                    <a:pt x="103" y="38"/>
                    <a:pt x="103" y="38"/>
                    <a:pt x="103" y="38"/>
                  </a:cubicBezTo>
                  <a:cubicBezTo>
                    <a:pt x="95" y="80"/>
                    <a:pt x="95" y="80"/>
                    <a:pt x="95" y="80"/>
                  </a:cubicBezTo>
                  <a:cubicBezTo>
                    <a:pt x="94" y="80"/>
                    <a:pt x="94" y="81"/>
                    <a:pt x="94" y="81"/>
                  </a:cubicBezTo>
                  <a:cubicBezTo>
                    <a:pt x="94" y="81"/>
                    <a:pt x="93" y="81"/>
                    <a:pt x="93" y="81"/>
                  </a:cubicBezTo>
                  <a:cubicBezTo>
                    <a:pt x="87" y="75"/>
                    <a:pt x="87" y="75"/>
                    <a:pt x="87" y="75"/>
                  </a:cubicBezTo>
                  <a:cubicBezTo>
                    <a:pt x="86" y="75"/>
                    <a:pt x="86" y="75"/>
                    <a:pt x="86" y="75"/>
                  </a:cubicBezTo>
                  <a:cubicBezTo>
                    <a:pt x="86" y="75"/>
                    <a:pt x="86" y="75"/>
                    <a:pt x="85" y="75"/>
                  </a:cubicBezTo>
                  <a:cubicBezTo>
                    <a:pt x="70" y="64"/>
                    <a:pt x="70" y="64"/>
                    <a:pt x="70" y="64"/>
                  </a:cubicBezTo>
                  <a:cubicBezTo>
                    <a:pt x="68" y="62"/>
                    <a:pt x="68" y="62"/>
                    <a:pt x="68" y="62"/>
                  </a:cubicBezTo>
                  <a:cubicBezTo>
                    <a:pt x="60" y="64"/>
                    <a:pt x="60" y="64"/>
                    <a:pt x="60" y="64"/>
                  </a:cubicBezTo>
                  <a:cubicBezTo>
                    <a:pt x="60" y="64"/>
                    <a:pt x="60" y="64"/>
                    <a:pt x="60" y="64"/>
                  </a:cubicBezTo>
                  <a:cubicBezTo>
                    <a:pt x="60" y="64"/>
                    <a:pt x="60" y="65"/>
                    <a:pt x="59" y="65"/>
                  </a:cubicBezTo>
                  <a:cubicBezTo>
                    <a:pt x="58" y="65"/>
                    <a:pt x="58" y="65"/>
                    <a:pt x="58" y="65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4" y="73"/>
                    <a:pt x="54" y="73"/>
                    <a:pt x="54" y="73"/>
                  </a:cubicBezTo>
                  <a:cubicBezTo>
                    <a:pt x="60" y="143"/>
                    <a:pt x="60" y="143"/>
                    <a:pt x="60" y="143"/>
                  </a:cubicBezTo>
                  <a:cubicBezTo>
                    <a:pt x="79" y="161"/>
                    <a:pt x="79" y="161"/>
                    <a:pt x="79" y="161"/>
                  </a:cubicBezTo>
                  <a:cubicBezTo>
                    <a:pt x="80" y="162"/>
                    <a:pt x="80" y="162"/>
                    <a:pt x="80" y="162"/>
                  </a:cubicBezTo>
                  <a:cubicBezTo>
                    <a:pt x="77" y="179"/>
                    <a:pt x="77" y="179"/>
                    <a:pt x="77" y="179"/>
                  </a:cubicBezTo>
                  <a:cubicBezTo>
                    <a:pt x="77" y="180"/>
                    <a:pt x="77" y="180"/>
                    <a:pt x="77" y="180"/>
                  </a:cubicBezTo>
                  <a:cubicBezTo>
                    <a:pt x="73" y="182"/>
                    <a:pt x="73" y="182"/>
                    <a:pt x="73" y="182"/>
                  </a:cubicBezTo>
                  <a:cubicBezTo>
                    <a:pt x="50" y="192"/>
                    <a:pt x="50" y="192"/>
                    <a:pt x="50" y="192"/>
                  </a:cubicBezTo>
                  <a:cubicBezTo>
                    <a:pt x="0" y="215"/>
                    <a:pt x="0" y="215"/>
                    <a:pt x="0" y="215"/>
                  </a:cubicBezTo>
                  <a:moveTo>
                    <a:pt x="175" y="463"/>
                  </a:moveTo>
                  <a:cubicBezTo>
                    <a:pt x="216" y="381"/>
                    <a:pt x="216" y="381"/>
                    <a:pt x="216" y="381"/>
                  </a:cubicBezTo>
                  <a:cubicBezTo>
                    <a:pt x="216" y="381"/>
                    <a:pt x="216" y="381"/>
                    <a:pt x="216" y="381"/>
                  </a:cubicBezTo>
                  <a:cubicBezTo>
                    <a:pt x="236" y="363"/>
                    <a:pt x="236" y="363"/>
                    <a:pt x="236" y="363"/>
                  </a:cubicBezTo>
                  <a:cubicBezTo>
                    <a:pt x="213" y="359"/>
                    <a:pt x="213" y="359"/>
                    <a:pt x="213" y="359"/>
                  </a:cubicBezTo>
                  <a:cubicBezTo>
                    <a:pt x="213" y="359"/>
                    <a:pt x="212" y="359"/>
                    <a:pt x="212" y="358"/>
                  </a:cubicBezTo>
                  <a:cubicBezTo>
                    <a:pt x="212" y="358"/>
                    <a:pt x="212" y="358"/>
                    <a:pt x="212" y="357"/>
                  </a:cubicBezTo>
                  <a:cubicBezTo>
                    <a:pt x="223" y="336"/>
                    <a:pt x="223" y="336"/>
                    <a:pt x="223" y="336"/>
                  </a:cubicBezTo>
                  <a:cubicBezTo>
                    <a:pt x="207" y="322"/>
                    <a:pt x="207" y="322"/>
                    <a:pt x="207" y="322"/>
                  </a:cubicBezTo>
                  <a:cubicBezTo>
                    <a:pt x="207" y="322"/>
                    <a:pt x="207" y="322"/>
                    <a:pt x="207" y="322"/>
                  </a:cubicBezTo>
                  <a:cubicBezTo>
                    <a:pt x="207" y="321"/>
                    <a:pt x="207" y="321"/>
                    <a:pt x="207" y="321"/>
                  </a:cubicBezTo>
                  <a:cubicBezTo>
                    <a:pt x="216" y="310"/>
                    <a:pt x="216" y="310"/>
                    <a:pt x="216" y="310"/>
                  </a:cubicBezTo>
                  <a:cubicBezTo>
                    <a:pt x="216" y="305"/>
                    <a:pt x="216" y="305"/>
                    <a:pt x="216" y="305"/>
                  </a:cubicBezTo>
                  <a:cubicBezTo>
                    <a:pt x="215" y="283"/>
                    <a:pt x="215" y="283"/>
                    <a:pt x="215" y="283"/>
                  </a:cubicBezTo>
                  <a:cubicBezTo>
                    <a:pt x="215" y="269"/>
                    <a:pt x="215" y="269"/>
                    <a:pt x="215" y="269"/>
                  </a:cubicBezTo>
                  <a:cubicBezTo>
                    <a:pt x="215" y="269"/>
                    <a:pt x="216" y="268"/>
                    <a:pt x="216" y="268"/>
                  </a:cubicBezTo>
                  <a:cubicBezTo>
                    <a:pt x="238" y="254"/>
                    <a:pt x="238" y="254"/>
                    <a:pt x="238" y="254"/>
                  </a:cubicBezTo>
                  <a:cubicBezTo>
                    <a:pt x="226" y="230"/>
                    <a:pt x="226" y="230"/>
                    <a:pt x="226" y="230"/>
                  </a:cubicBezTo>
                  <a:cubicBezTo>
                    <a:pt x="226" y="230"/>
                    <a:pt x="226" y="229"/>
                    <a:pt x="226" y="229"/>
                  </a:cubicBezTo>
                  <a:cubicBezTo>
                    <a:pt x="241" y="212"/>
                    <a:pt x="241" y="212"/>
                    <a:pt x="241" y="212"/>
                  </a:cubicBezTo>
                  <a:cubicBezTo>
                    <a:pt x="241" y="198"/>
                    <a:pt x="241" y="198"/>
                    <a:pt x="241" y="198"/>
                  </a:cubicBezTo>
                  <a:cubicBezTo>
                    <a:pt x="231" y="193"/>
                    <a:pt x="231" y="193"/>
                    <a:pt x="231" y="193"/>
                  </a:cubicBezTo>
                  <a:cubicBezTo>
                    <a:pt x="209" y="182"/>
                    <a:pt x="209" y="182"/>
                    <a:pt x="209" y="182"/>
                  </a:cubicBezTo>
                  <a:cubicBezTo>
                    <a:pt x="198" y="181"/>
                    <a:pt x="198" y="181"/>
                    <a:pt x="198" y="181"/>
                  </a:cubicBezTo>
                  <a:cubicBezTo>
                    <a:pt x="198" y="181"/>
                    <a:pt x="197" y="181"/>
                    <a:pt x="197" y="181"/>
                  </a:cubicBezTo>
                  <a:cubicBezTo>
                    <a:pt x="197" y="180"/>
                    <a:pt x="197" y="180"/>
                    <a:pt x="197" y="180"/>
                  </a:cubicBezTo>
                  <a:cubicBezTo>
                    <a:pt x="202" y="174"/>
                    <a:pt x="202" y="174"/>
                    <a:pt x="202" y="174"/>
                  </a:cubicBezTo>
                  <a:cubicBezTo>
                    <a:pt x="212" y="158"/>
                    <a:pt x="212" y="158"/>
                    <a:pt x="212" y="158"/>
                  </a:cubicBezTo>
                  <a:cubicBezTo>
                    <a:pt x="210" y="154"/>
                    <a:pt x="210" y="154"/>
                    <a:pt x="210" y="154"/>
                  </a:cubicBezTo>
                  <a:cubicBezTo>
                    <a:pt x="203" y="135"/>
                    <a:pt x="203" y="135"/>
                    <a:pt x="203" y="135"/>
                  </a:cubicBezTo>
                  <a:cubicBezTo>
                    <a:pt x="182" y="86"/>
                    <a:pt x="182" y="86"/>
                    <a:pt x="182" y="86"/>
                  </a:cubicBezTo>
                  <a:cubicBezTo>
                    <a:pt x="182" y="85"/>
                    <a:pt x="182" y="85"/>
                    <a:pt x="182" y="85"/>
                  </a:cubicBezTo>
                  <a:cubicBezTo>
                    <a:pt x="182" y="81"/>
                    <a:pt x="182" y="81"/>
                    <a:pt x="182" y="81"/>
                  </a:cubicBezTo>
                  <a:cubicBezTo>
                    <a:pt x="180" y="45"/>
                    <a:pt x="180" y="45"/>
                    <a:pt x="180" y="45"/>
                  </a:cubicBezTo>
                  <a:cubicBezTo>
                    <a:pt x="179" y="32"/>
                    <a:pt x="179" y="32"/>
                    <a:pt x="179" y="32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3" name="Freeform 439"/>
            <p:cNvSpPr>
              <a:spLocks/>
            </p:cNvSpPr>
            <p:nvPr/>
          </p:nvSpPr>
          <p:spPr bwMode="auto">
            <a:xfrm>
              <a:off x="1235" y="4225"/>
              <a:ext cx="223" cy="173"/>
            </a:xfrm>
            <a:custGeom>
              <a:avLst/>
              <a:gdLst/>
              <a:ahLst/>
              <a:cxnLst>
                <a:cxn ang="0">
                  <a:pos x="116" y="0"/>
                </a:cxn>
                <a:cxn ang="0">
                  <a:pos x="93" y="14"/>
                </a:cxn>
                <a:cxn ang="0">
                  <a:pos x="95" y="42"/>
                </a:cxn>
                <a:cxn ang="0">
                  <a:pos x="94" y="43"/>
                </a:cxn>
                <a:cxn ang="0">
                  <a:pos x="82" y="45"/>
                </a:cxn>
                <a:cxn ang="0">
                  <a:pos x="72" y="74"/>
                </a:cxn>
                <a:cxn ang="0">
                  <a:pos x="71" y="75"/>
                </a:cxn>
                <a:cxn ang="0">
                  <a:pos x="31" y="83"/>
                </a:cxn>
                <a:cxn ang="0">
                  <a:pos x="30" y="83"/>
                </a:cxn>
                <a:cxn ang="0">
                  <a:pos x="16" y="75"/>
                </a:cxn>
                <a:cxn ang="0">
                  <a:pos x="10" y="81"/>
                </a:cxn>
                <a:cxn ang="0">
                  <a:pos x="0" y="90"/>
                </a:cxn>
              </a:cxnLst>
              <a:rect l="0" t="0" r="r" b="b"/>
              <a:pathLst>
                <a:path w="116" h="90">
                  <a:moveTo>
                    <a:pt x="116" y="0"/>
                  </a:moveTo>
                  <a:cubicBezTo>
                    <a:pt x="93" y="14"/>
                    <a:pt x="93" y="14"/>
                    <a:pt x="93" y="14"/>
                  </a:cubicBezTo>
                  <a:cubicBezTo>
                    <a:pt x="95" y="42"/>
                    <a:pt x="95" y="42"/>
                    <a:pt x="95" y="42"/>
                  </a:cubicBezTo>
                  <a:cubicBezTo>
                    <a:pt x="95" y="42"/>
                    <a:pt x="94" y="43"/>
                    <a:pt x="94" y="43"/>
                  </a:cubicBezTo>
                  <a:cubicBezTo>
                    <a:pt x="82" y="45"/>
                    <a:pt x="82" y="45"/>
                    <a:pt x="82" y="45"/>
                  </a:cubicBezTo>
                  <a:cubicBezTo>
                    <a:pt x="72" y="74"/>
                    <a:pt x="72" y="74"/>
                    <a:pt x="72" y="74"/>
                  </a:cubicBezTo>
                  <a:cubicBezTo>
                    <a:pt x="72" y="74"/>
                    <a:pt x="72" y="75"/>
                    <a:pt x="71" y="75"/>
                  </a:cubicBezTo>
                  <a:cubicBezTo>
                    <a:pt x="31" y="83"/>
                    <a:pt x="31" y="83"/>
                    <a:pt x="31" y="83"/>
                  </a:cubicBezTo>
                  <a:cubicBezTo>
                    <a:pt x="30" y="83"/>
                    <a:pt x="30" y="83"/>
                    <a:pt x="30" y="83"/>
                  </a:cubicBezTo>
                  <a:cubicBezTo>
                    <a:pt x="16" y="75"/>
                    <a:pt x="16" y="75"/>
                    <a:pt x="16" y="75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0" y="90"/>
                    <a:pt x="0" y="90"/>
                    <a:pt x="0" y="9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4" name="Freeform 440"/>
            <p:cNvSpPr>
              <a:spLocks noEditPoints="1"/>
            </p:cNvSpPr>
            <p:nvPr/>
          </p:nvSpPr>
          <p:spPr bwMode="auto">
            <a:xfrm>
              <a:off x="2439" y="1809"/>
              <a:ext cx="359" cy="421"/>
            </a:xfrm>
            <a:custGeom>
              <a:avLst/>
              <a:gdLst/>
              <a:ahLst/>
              <a:cxnLst>
                <a:cxn ang="0">
                  <a:pos x="0" y="219"/>
                </a:cxn>
                <a:cxn ang="0">
                  <a:pos x="19" y="202"/>
                </a:cxn>
                <a:cxn ang="0">
                  <a:pos x="20" y="202"/>
                </a:cxn>
                <a:cxn ang="0">
                  <a:pos x="41" y="215"/>
                </a:cxn>
                <a:cxn ang="0">
                  <a:pos x="53" y="196"/>
                </a:cxn>
                <a:cxn ang="0">
                  <a:pos x="53" y="195"/>
                </a:cxn>
                <a:cxn ang="0">
                  <a:pos x="54" y="195"/>
                </a:cxn>
                <a:cxn ang="0">
                  <a:pos x="75" y="215"/>
                </a:cxn>
                <a:cxn ang="0">
                  <a:pos x="77" y="212"/>
                </a:cxn>
                <a:cxn ang="0">
                  <a:pos x="79" y="209"/>
                </a:cxn>
                <a:cxn ang="0">
                  <a:pos x="87" y="202"/>
                </a:cxn>
                <a:cxn ang="0">
                  <a:pos x="88" y="202"/>
                </a:cxn>
                <a:cxn ang="0">
                  <a:pos x="97" y="210"/>
                </a:cxn>
                <a:cxn ang="0">
                  <a:pos x="115" y="190"/>
                </a:cxn>
                <a:cxn ang="0">
                  <a:pos x="116" y="190"/>
                </a:cxn>
                <a:cxn ang="0">
                  <a:pos x="139" y="194"/>
                </a:cxn>
                <a:cxn ang="0">
                  <a:pos x="140" y="170"/>
                </a:cxn>
                <a:cxn ang="0">
                  <a:pos x="114" y="166"/>
                </a:cxn>
                <a:cxn ang="0">
                  <a:pos x="113" y="165"/>
                </a:cxn>
                <a:cxn ang="0">
                  <a:pos x="111" y="143"/>
                </a:cxn>
                <a:cxn ang="0">
                  <a:pos x="176" y="118"/>
                </a:cxn>
                <a:cxn ang="0">
                  <a:pos x="187" y="100"/>
                </a:cxn>
                <a:cxn ang="0">
                  <a:pos x="163" y="76"/>
                </a:cxn>
                <a:cxn ang="0">
                  <a:pos x="158" y="75"/>
                </a:cxn>
                <a:cxn ang="0">
                  <a:pos x="143" y="72"/>
                </a:cxn>
                <a:cxn ang="0">
                  <a:pos x="142" y="72"/>
                </a:cxn>
                <a:cxn ang="0">
                  <a:pos x="142" y="71"/>
                </a:cxn>
                <a:cxn ang="0">
                  <a:pos x="147" y="58"/>
                </a:cxn>
                <a:cxn ang="0">
                  <a:pos x="128" y="20"/>
                </a:cxn>
                <a:cxn ang="0">
                  <a:pos x="128" y="19"/>
                </a:cxn>
                <a:cxn ang="0">
                  <a:pos x="129" y="19"/>
                </a:cxn>
                <a:cxn ang="0">
                  <a:pos x="145" y="13"/>
                </a:cxn>
                <a:cxn ang="0">
                  <a:pos x="136" y="1"/>
                </a:cxn>
                <a:cxn ang="0">
                  <a:pos x="136" y="0"/>
                </a:cxn>
              </a:cxnLst>
              <a:rect l="0" t="0" r="r" b="b"/>
              <a:pathLst>
                <a:path w="187" h="219">
                  <a:moveTo>
                    <a:pt x="0" y="219"/>
                  </a:moveTo>
                  <a:cubicBezTo>
                    <a:pt x="19" y="202"/>
                    <a:pt x="19" y="202"/>
                    <a:pt x="19" y="202"/>
                  </a:cubicBezTo>
                  <a:cubicBezTo>
                    <a:pt x="19" y="201"/>
                    <a:pt x="19" y="201"/>
                    <a:pt x="20" y="202"/>
                  </a:cubicBezTo>
                  <a:cubicBezTo>
                    <a:pt x="41" y="215"/>
                    <a:pt x="41" y="215"/>
                    <a:pt x="41" y="215"/>
                  </a:cubicBezTo>
                  <a:cubicBezTo>
                    <a:pt x="53" y="196"/>
                    <a:pt x="53" y="196"/>
                    <a:pt x="53" y="196"/>
                  </a:cubicBezTo>
                  <a:cubicBezTo>
                    <a:pt x="53" y="195"/>
                    <a:pt x="53" y="195"/>
                    <a:pt x="53" y="195"/>
                  </a:cubicBezTo>
                  <a:cubicBezTo>
                    <a:pt x="54" y="195"/>
                    <a:pt x="54" y="195"/>
                    <a:pt x="54" y="195"/>
                  </a:cubicBezTo>
                  <a:cubicBezTo>
                    <a:pt x="75" y="215"/>
                    <a:pt x="75" y="215"/>
                    <a:pt x="75" y="215"/>
                  </a:cubicBezTo>
                  <a:cubicBezTo>
                    <a:pt x="77" y="212"/>
                    <a:pt x="77" y="212"/>
                    <a:pt x="77" y="212"/>
                  </a:cubicBezTo>
                  <a:cubicBezTo>
                    <a:pt x="79" y="209"/>
                    <a:pt x="79" y="209"/>
                    <a:pt x="79" y="209"/>
                  </a:cubicBezTo>
                  <a:cubicBezTo>
                    <a:pt x="87" y="202"/>
                    <a:pt x="87" y="202"/>
                    <a:pt x="87" y="202"/>
                  </a:cubicBezTo>
                  <a:cubicBezTo>
                    <a:pt x="87" y="201"/>
                    <a:pt x="88" y="201"/>
                    <a:pt x="88" y="202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115" y="190"/>
                    <a:pt x="115" y="190"/>
                    <a:pt x="115" y="190"/>
                  </a:cubicBezTo>
                  <a:cubicBezTo>
                    <a:pt x="115" y="190"/>
                    <a:pt x="115" y="190"/>
                    <a:pt x="116" y="190"/>
                  </a:cubicBezTo>
                  <a:cubicBezTo>
                    <a:pt x="139" y="194"/>
                    <a:pt x="139" y="194"/>
                    <a:pt x="139" y="194"/>
                  </a:cubicBezTo>
                  <a:cubicBezTo>
                    <a:pt x="140" y="170"/>
                    <a:pt x="140" y="170"/>
                    <a:pt x="140" y="170"/>
                  </a:cubicBezTo>
                  <a:cubicBezTo>
                    <a:pt x="114" y="166"/>
                    <a:pt x="114" y="166"/>
                    <a:pt x="114" y="166"/>
                  </a:cubicBezTo>
                  <a:cubicBezTo>
                    <a:pt x="114" y="166"/>
                    <a:pt x="113" y="166"/>
                    <a:pt x="113" y="165"/>
                  </a:cubicBezTo>
                  <a:cubicBezTo>
                    <a:pt x="111" y="143"/>
                    <a:pt x="111" y="143"/>
                    <a:pt x="111" y="143"/>
                  </a:cubicBezTo>
                  <a:moveTo>
                    <a:pt x="176" y="118"/>
                  </a:moveTo>
                  <a:cubicBezTo>
                    <a:pt x="187" y="100"/>
                    <a:pt x="187" y="100"/>
                    <a:pt x="187" y="100"/>
                  </a:cubicBezTo>
                  <a:cubicBezTo>
                    <a:pt x="163" y="76"/>
                    <a:pt x="163" y="76"/>
                    <a:pt x="163" y="76"/>
                  </a:cubicBezTo>
                  <a:cubicBezTo>
                    <a:pt x="158" y="75"/>
                    <a:pt x="158" y="75"/>
                    <a:pt x="158" y="75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2"/>
                    <a:pt x="143" y="72"/>
                    <a:pt x="142" y="72"/>
                  </a:cubicBezTo>
                  <a:cubicBezTo>
                    <a:pt x="142" y="71"/>
                    <a:pt x="142" y="71"/>
                    <a:pt x="142" y="71"/>
                  </a:cubicBezTo>
                  <a:cubicBezTo>
                    <a:pt x="147" y="58"/>
                    <a:pt x="147" y="58"/>
                    <a:pt x="147" y="58"/>
                  </a:cubicBezTo>
                  <a:cubicBezTo>
                    <a:pt x="128" y="20"/>
                    <a:pt x="128" y="20"/>
                    <a:pt x="128" y="20"/>
                  </a:cubicBezTo>
                  <a:cubicBezTo>
                    <a:pt x="128" y="20"/>
                    <a:pt x="128" y="20"/>
                    <a:pt x="128" y="19"/>
                  </a:cubicBezTo>
                  <a:cubicBezTo>
                    <a:pt x="129" y="19"/>
                    <a:pt x="129" y="19"/>
                    <a:pt x="129" y="19"/>
                  </a:cubicBezTo>
                  <a:cubicBezTo>
                    <a:pt x="145" y="13"/>
                    <a:pt x="145" y="13"/>
                    <a:pt x="145" y="13"/>
                  </a:cubicBezTo>
                  <a:cubicBezTo>
                    <a:pt x="136" y="1"/>
                    <a:pt x="136" y="1"/>
                    <a:pt x="136" y="1"/>
                  </a:cubicBezTo>
                  <a:cubicBezTo>
                    <a:pt x="136" y="1"/>
                    <a:pt x="136" y="1"/>
                    <a:pt x="136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5" name="Freeform 441"/>
            <p:cNvSpPr>
              <a:spLocks noEditPoints="1"/>
            </p:cNvSpPr>
            <p:nvPr/>
          </p:nvSpPr>
          <p:spPr bwMode="auto">
            <a:xfrm>
              <a:off x="2420" y="1032"/>
              <a:ext cx="221" cy="252"/>
            </a:xfrm>
            <a:custGeom>
              <a:avLst/>
              <a:gdLst/>
              <a:ahLst/>
              <a:cxnLst>
                <a:cxn ang="0">
                  <a:pos x="115" y="0"/>
                </a:cxn>
                <a:cxn ang="0">
                  <a:pos x="98" y="3"/>
                </a:cxn>
                <a:cxn ang="0">
                  <a:pos x="68" y="8"/>
                </a:cxn>
                <a:cxn ang="0">
                  <a:pos x="69" y="20"/>
                </a:cxn>
                <a:cxn ang="0">
                  <a:pos x="70" y="44"/>
                </a:cxn>
                <a:cxn ang="0">
                  <a:pos x="70" y="55"/>
                </a:cxn>
                <a:cxn ang="0">
                  <a:pos x="71" y="59"/>
                </a:cxn>
                <a:cxn ang="0">
                  <a:pos x="64" y="66"/>
                </a:cxn>
                <a:cxn ang="0">
                  <a:pos x="43" y="66"/>
                </a:cxn>
                <a:cxn ang="0">
                  <a:pos x="30" y="91"/>
                </a:cxn>
                <a:cxn ang="0">
                  <a:pos x="30" y="92"/>
                </a:cxn>
                <a:cxn ang="0">
                  <a:pos x="30" y="93"/>
                </a:cxn>
                <a:cxn ang="0">
                  <a:pos x="3" y="110"/>
                </a:cxn>
                <a:cxn ang="0">
                  <a:pos x="0" y="130"/>
                </a:cxn>
                <a:cxn ang="0">
                  <a:pos x="14" y="131"/>
                </a:cxn>
              </a:cxnLst>
              <a:rect l="0" t="0" r="r" b="b"/>
              <a:pathLst>
                <a:path w="115" h="131">
                  <a:moveTo>
                    <a:pt x="115" y="0"/>
                  </a:moveTo>
                  <a:cubicBezTo>
                    <a:pt x="98" y="3"/>
                    <a:pt x="98" y="3"/>
                    <a:pt x="98" y="3"/>
                  </a:cubicBezTo>
                  <a:cubicBezTo>
                    <a:pt x="68" y="8"/>
                    <a:pt x="68" y="8"/>
                    <a:pt x="68" y="8"/>
                  </a:cubicBezTo>
                  <a:cubicBezTo>
                    <a:pt x="69" y="20"/>
                    <a:pt x="69" y="20"/>
                    <a:pt x="69" y="20"/>
                  </a:cubicBezTo>
                  <a:cubicBezTo>
                    <a:pt x="70" y="44"/>
                    <a:pt x="70" y="44"/>
                    <a:pt x="70" y="44"/>
                  </a:cubicBezTo>
                  <a:cubicBezTo>
                    <a:pt x="70" y="55"/>
                    <a:pt x="70" y="55"/>
                    <a:pt x="70" y="55"/>
                  </a:cubicBezTo>
                  <a:cubicBezTo>
                    <a:pt x="71" y="59"/>
                    <a:pt x="71" y="59"/>
                    <a:pt x="71" y="59"/>
                  </a:cubicBezTo>
                  <a:moveTo>
                    <a:pt x="64" y="66"/>
                  </a:moveTo>
                  <a:cubicBezTo>
                    <a:pt x="43" y="66"/>
                    <a:pt x="43" y="66"/>
                    <a:pt x="43" y="66"/>
                  </a:cubicBezTo>
                  <a:cubicBezTo>
                    <a:pt x="30" y="91"/>
                    <a:pt x="30" y="91"/>
                    <a:pt x="30" y="91"/>
                  </a:cubicBezTo>
                  <a:cubicBezTo>
                    <a:pt x="30" y="92"/>
                    <a:pt x="30" y="92"/>
                    <a:pt x="30" y="92"/>
                  </a:cubicBezTo>
                  <a:cubicBezTo>
                    <a:pt x="30" y="93"/>
                    <a:pt x="30" y="93"/>
                    <a:pt x="30" y="93"/>
                  </a:cubicBezTo>
                  <a:cubicBezTo>
                    <a:pt x="3" y="110"/>
                    <a:pt x="3" y="110"/>
                    <a:pt x="3" y="110"/>
                  </a:cubicBezTo>
                  <a:cubicBezTo>
                    <a:pt x="0" y="130"/>
                    <a:pt x="0" y="130"/>
                    <a:pt x="0" y="130"/>
                  </a:cubicBezTo>
                  <a:cubicBezTo>
                    <a:pt x="14" y="131"/>
                    <a:pt x="14" y="131"/>
                    <a:pt x="14" y="131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6" name="Freeform 442"/>
            <p:cNvSpPr>
              <a:spLocks/>
            </p:cNvSpPr>
            <p:nvPr/>
          </p:nvSpPr>
          <p:spPr bwMode="auto">
            <a:xfrm>
              <a:off x="1612" y="4524"/>
              <a:ext cx="517" cy="194"/>
            </a:xfrm>
            <a:custGeom>
              <a:avLst/>
              <a:gdLst/>
              <a:ahLst/>
              <a:cxnLst>
                <a:cxn ang="0">
                  <a:pos x="269" y="20"/>
                </a:cxn>
                <a:cxn ang="0">
                  <a:pos x="205" y="20"/>
                </a:cxn>
                <a:cxn ang="0">
                  <a:pos x="205" y="20"/>
                </a:cxn>
                <a:cxn ang="0">
                  <a:pos x="196" y="8"/>
                </a:cxn>
                <a:cxn ang="0">
                  <a:pos x="188" y="0"/>
                </a:cxn>
                <a:cxn ang="0">
                  <a:pos x="161" y="11"/>
                </a:cxn>
                <a:cxn ang="0">
                  <a:pos x="145" y="24"/>
                </a:cxn>
                <a:cxn ang="0">
                  <a:pos x="134" y="62"/>
                </a:cxn>
                <a:cxn ang="0">
                  <a:pos x="133" y="63"/>
                </a:cxn>
                <a:cxn ang="0">
                  <a:pos x="116" y="75"/>
                </a:cxn>
                <a:cxn ang="0">
                  <a:pos x="116" y="75"/>
                </a:cxn>
                <a:cxn ang="0">
                  <a:pos x="84" y="71"/>
                </a:cxn>
                <a:cxn ang="0">
                  <a:pos x="65" y="83"/>
                </a:cxn>
                <a:cxn ang="0">
                  <a:pos x="64" y="83"/>
                </a:cxn>
                <a:cxn ang="0">
                  <a:pos x="52" y="71"/>
                </a:cxn>
                <a:cxn ang="0">
                  <a:pos x="31" y="76"/>
                </a:cxn>
                <a:cxn ang="0">
                  <a:pos x="9" y="83"/>
                </a:cxn>
                <a:cxn ang="0">
                  <a:pos x="0" y="101"/>
                </a:cxn>
              </a:cxnLst>
              <a:rect l="0" t="0" r="r" b="b"/>
              <a:pathLst>
                <a:path w="269" h="101">
                  <a:moveTo>
                    <a:pt x="269" y="20"/>
                  </a:moveTo>
                  <a:cubicBezTo>
                    <a:pt x="205" y="20"/>
                    <a:pt x="205" y="20"/>
                    <a:pt x="205" y="20"/>
                  </a:cubicBezTo>
                  <a:cubicBezTo>
                    <a:pt x="205" y="20"/>
                    <a:pt x="205" y="20"/>
                    <a:pt x="205" y="20"/>
                  </a:cubicBezTo>
                  <a:cubicBezTo>
                    <a:pt x="196" y="8"/>
                    <a:pt x="196" y="8"/>
                    <a:pt x="196" y="8"/>
                  </a:cubicBezTo>
                  <a:cubicBezTo>
                    <a:pt x="188" y="0"/>
                    <a:pt x="188" y="0"/>
                    <a:pt x="188" y="0"/>
                  </a:cubicBezTo>
                  <a:cubicBezTo>
                    <a:pt x="161" y="11"/>
                    <a:pt x="161" y="11"/>
                    <a:pt x="161" y="11"/>
                  </a:cubicBezTo>
                  <a:cubicBezTo>
                    <a:pt x="145" y="24"/>
                    <a:pt x="145" y="24"/>
                    <a:pt x="145" y="24"/>
                  </a:cubicBezTo>
                  <a:cubicBezTo>
                    <a:pt x="134" y="62"/>
                    <a:pt x="134" y="62"/>
                    <a:pt x="134" y="62"/>
                  </a:cubicBezTo>
                  <a:cubicBezTo>
                    <a:pt x="134" y="63"/>
                    <a:pt x="134" y="63"/>
                    <a:pt x="133" y="63"/>
                  </a:cubicBezTo>
                  <a:cubicBezTo>
                    <a:pt x="116" y="75"/>
                    <a:pt x="116" y="75"/>
                    <a:pt x="116" y="75"/>
                  </a:cubicBezTo>
                  <a:cubicBezTo>
                    <a:pt x="116" y="75"/>
                    <a:pt x="116" y="75"/>
                    <a:pt x="116" y="75"/>
                  </a:cubicBezTo>
                  <a:cubicBezTo>
                    <a:pt x="84" y="71"/>
                    <a:pt x="84" y="71"/>
                    <a:pt x="84" y="71"/>
                  </a:cubicBezTo>
                  <a:cubicBezTo>
                    <a:pt x="65" y="83"/>
                    <a:pt x="65" y="83"/>
                    <a:pt x="65" y="83"/>
                  </a:cubicBezTo>
                  <a:cubicBezTo>
                    <a:pt x="64" y="84"/>
                    <a:pt x="64" y="84"/>
                    <a:pt x="64" y="83"/>
                  </a:cubicBezTo>
                  <a:cubicBezTo>
                    <a:pt x="52" y="71"/>
                    <a:pt x="52" y="71"/>
                    <a:pt x="52" y="71"/>
                  </a:cubicBezTo>
                  <a:cubicBezTo>
                    <a:pt x="31" y="76"/>
                    <a:pt x="31" y="76"/>
                    <a:pt x="31" y="76"/>
                  </a:cubicBezTo>
                  <a:cubicBezTo>
                    <a:pt x="9" y="83"/>
                    <a:pt x="9" y="83"/>
                    <a:pt x="9" y="83"/>
                  </a:cubicBezTo>
                  <a:cubicBezTo>
                    <a:pt x="0" y="101"/>
                    <a:pt x="0" y="101"/>
                    <a:pt x="0" y="101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7" name="Freeform 443"/>
            <p:cNvSpPr>
              <a:spLocks noEditPoints="1"/>
            </p:cNvSpPr>
            <p:nvPr/>
          </p:nvSpPr>
          <p:spPr bwMode="auto">
            <a:xfrm>
              <a:off x="1635" y="2866"/>
              <a:ext cx="406" cy="498"/>
            </a:xfrm>
            <a:custGeom>
              <a:avLst/>
              <a:gdLst/>
              <a:ahLst/>
              <a:cxnLst>
                <a:cxn ang="0">
                  <a:pos x="0" y="137"/>
                </a:cxn>
                <a:cxn ang="0">
                  <a:pos x="4" y="138"/>
                </a:cxn>
                <a:cxn ang="0">
                  <a:pos x="23" y="150"/>
                </a:cxn>
                <a:cxn ang="0">
                  <a:pos x="37" y="150"/>
                </a:cxn>
                <a:cxn ang="0">
                  <a:pos x="82" y="151"/>
                </a:cxn>
                <a:cxn ang="0">
                  <a:pos x="83" y="152"/>
                </a:cxn>
                <a:cxn ang="0">
                  <a:pos x="90" y="195"/>
                </a:cxn>
                <a:cxn ang="0">
                  <a:pos x="107" y="204"/>
                </a:cxn>
                <a:cxn ang="0">
                  <a:pos x="108" y="205"/>
                </a:cxn>
                <a:cxn ang="0">
                  <a:pos x="108" y="215"/>
                </a:cxn>
                <a:cxn ang="0">
                  <a:pos x="135" y="216"/>
                </a:cxn>
                <a:cxn ang="0">
                  <a:pos x="136" y="217"/>
                </a:cxn>
                <a:cxn ang="0">
                  <a:pos x="136" y="217"/>
                </a:cxn>
                <a:cxn ang="0">
                  <a:pos x="132" y="235"/>
                </a:cxn>
                <a:cxn ang="0">
                  <a:pos x="147" y="246"/>
                </a:cxn>
                <a:cxn ang="0">
                  <a:pos x="147" y="247"/>
                </a:cxn>
                <a:cxn ang="0">
                  <a:pos x="147" y="256"/>
                </a:cxn>
                <a:cxn ang="0">
                  <a:pos x="158" y="259"/>
                </a:cxn>
                <a:cxn ang="0">
                  <a:pos x="172" y="243"/>
                </a:cxn>
                <a:cxn ang="0">
                  <a:pos x="173" y="243"/>
                </a:cxn>
                <a:cxn ang="0">
                  <a:pos x="195" y="242"/>
                </a:cxn>
                <a:cxn ang="0">
                  <a:pos x="203" y="228"/>
                </a:cxn>
                <a:cxn ang="0">
                  <a:pos x="187" y="212"/>
                </a:cxn>
                <a:cxn ang="0">
                  <a:pos x="187" y="211"/>
                </a:cxn>
                <a:cxn ang="0">
                  <a:pos x="191" y="156"/>
                </a:cxn>
                <a:cxn ang="0">
                  <a:pos x="183" y="123"/>
                </a:cxn>
                <a:cxn ang="0">
                  <a:pos x="183" y="123"/>
                </a:cxn>
                <a:cxn ang="0">
                  <a:pos x="194" y="83"/>
                </a:cxn>
                <a:cxn ang="0">
                  <a:pos x="194" y="83"/>
                </a:cxn>
                <a:cxn ang="0">
                  <a:pos x="211" y="65"/>
                </a:cxn>
                <a:cxn ang="0">
                  <a:pos x="207" y="58"/>
                </a:cxn>
                <a:cxn ang="0">
                  <a:pos x="194" y="34"/>
                </a:cxn>
                <a:cxn ang="0">
                  <a:pos x="204" y="7"/>
                </a:cxn>
                <a:cxn ang="0">
                  <a:pos x="204" y="7"/>
                </a:cxn>
                <a:cxn ang="0">
                  <a:pos x="202" y="0"/>
                </a:cxn>
              </a:cxnLst>
              <a:rect l="0" t="0" r="r" b="b"/>
              <a:pathLst>
                <a:path w="211" h="259">
                  <a:moveTo>
                    <a:pt x="0" y="137"/>
                  </a:moveTo>
                  <a:cubicBezTo>
                    <a:pt x="4" y="138"/>
                    <a:pt x="4" y="138"/>
                    <a:pt x="4" y="138"/>
                  </a:cubicBezTo>
                  <a:cubicBezTo>
                    <a:pt x="23" y="150"/>
                    <a:pt x="23" y="150"/>
                    <a:pt x="23" y="150"/>
                  </a:cubicBezTo>
                  <a:cubicBezTo>
                    <a:pt x="37" y="150"/>
                    <a:pt x="37" y="150"/>
                    <a:pt x="37" y="150"/>
                  </a:cubicBezTo>
                  <a:cubicBezTo>
                    <a:pt x="82" y="151"/>
                    <a:pt x="82" y="151"/>
                    <a:pt x="82" y="151"/>
                  </a:cubicBezTo>
                  <a:cubicBezTo>
                    <a:pt x="83" y="151"/>
                    <a:pt x="83" y="151"/>
                    <a:pt x="83" y="152"/>
                  </a:cubicBezTo>
                  <a:cubicBezTo>
                    <a:pt x="90" y="195"/>
                    <a:pt x="90" y="195"/>
                    <a:pt x="90" y="195"/>
                  </a:cubicBezTo>
                  <a:cubicBezTo>
                    <a:pt x="107" y="204"/>
                    <a:pt x="107" y="204"/>
                    <a:pt x="107" y="204"/>
                  </a:cubicBezTo>
                  <a:cubicBezTo>
                    <a:pt x="108" y="205"/>
                    <a:pt x="108" y="205"/>
                    <a:pt x="108" y="205"/>
                  </a:cubicBezTo>
                  <a:cubicBezTo>
                    <a:pt x="108" y="215"/>
                    <a:pt x="108" y="215"/>
                    <a:pt x="108" y="215"/>
                  </a:cubicBezTo>
                  <a:cubicBezTo>
                    <a:pt x="135" y="216"/>
                    <a:pt x="135" y="216"/>
                    <a:pt x="135" y="216"/>
                  </a:cubicBezTo>
                  <a:cubicBezTo>
                    <a:pt x="135" y="216"/>
                    <a:pt x="135" y="216"/>
                    <a:pt x="136" y="217"/>
                  </a:cubicBezTo>
                  <a:cubicBezTo>
                    <a:pt x="136" y="217"/>
                    <a:pt x="136" y="217"/>
                    <a:pt x="136" y="217"/>
                  </a:cubicBezTo>
                  <a:cubicBezTo>
                    <a:pt x="132" y="235"/>
                    <a:pt x="132" y="235"/>
                    <a:pt x="132" y="235"/>
                  </a:cubicBezTo>
                  <a:cubicBezTo>
                    <a:pt x="147" y="246"/>
                    <a:pt x="147" y="246"/>
                    <a:pt x="147" y="246"/>
                  </a:cubicBezTo>
                  <a:cubicBezTo>
                    <a:pt x="147" y="247"/>
                    <a:pt x="148" y="247"/>
                    <a:pt x="147" y="247"/>
                  </a:cubicBezTo>
                  <a:cubicBezTo>
                    <a:pt x="147" y="256"/>
                    <a:pt x="147" y="256"/>
                    <a:pt x="147" y="256"/>
                  </a:cubicBezTo>
                  <a:cubicBezTo>
                    <a:pt x="158" y="259"/>
                    <a:pt x="158" y="259"/>
                    <a:pt x="158" y="259"/>
                  </a:cubicBezTo>
                  <a:cubicBezTo>
                    <a:pt x="172" y="243"/>
                    <a:pt x="172" y="243"/>
                    <a:pt x="172" y="243"/>
                  </a:cubicBezTo>
                  <a:cubicBezTo>
                    <a:pt x="173" y="243"/>
                    <a:pt x="173" y="243"/>
                    <a:pt x="173" y="243"/>
                  </a:cubicBezTo>
                  <a:cubicBezTo>
                    <a:pt x="195" y="242"/>
                    <a:pt x="195" y="242"/>
                    <a:pt x="195" y="242"/>
                  </a:cubicBezTo>
                  <a:cubicBezTo>
                    <a:pt x="203" y="228"/>
                    <a:pt x="203" y="228"/>
                    <a:pt x="203" y="228"/>
                  </a:cubicBezTo>
                  <a:cubicBezTo>
                    <a:pt x="187" y="212"/>
                    <a:pt x="187" y="212"/>
                    <a:pt x="187" y="212"/>
                  </a:cubicBezTo>
                  <a:cubicBezTo>
                    <a:pt x="187" y="211"/>
                    <a:pt x="187" y="211"/>
                    <a:pt x="187" y="211"/>
                  </a:cubicBezTo>
                  <a:cubicBezTo>
                    <a:pt x="191" y="156"/>
                    <a:pt x="191" y="156"/>
                    <a:pt x="191" y="156"/>
                  </a:cubicBezTo>
                  <a:cubicBezTo>
                    <a:pt x="183" y="123"/>
                    <a:pt x="183" y="123"/>
                    <a:pt x="183" y="123"/>
                  </a:cubicBezTo>
                  <a:cubicBezTo>
                    <a:pt x="183" y="123"/>
                    <a:pt x="183" y="123"/>
                    <a:pt x="183" y="123"/>
                  </a:cubicBezTo>
                  <a:cubicBezTo>
                    <a:pt x="194" y="83"/>
                    <a:pt x="194" y="83"/>
                    <a:pt x="194" y="83"/>
                  </a:cubicBezTo>
                  <a:cubicBezTo>
                    <a:pt x="194" y="83"/>
                    <a:pt x="194" y="83"/>
                    <a:pt x="194" y="83"/>
                  </a:cubicBezTo>
                  <a:cubicBezTo>
                    <a:pt x="211" y="65"/>
                    <a:pt x="211" y="65"/>
                    <a:pt x="211" y="65"/>
                  </a:cubicBezTo>
                  <a:cubicBezTo>
                    <a:pt x="207" y="58"/>
                    <a:pt x="207" y="58"/>
                    <a:pt x="207" y="58"/>
                  </a:cubicBezTo>
                  <a:moveTo>
                    <a:pt x="194" y="34"/>
                  </a:moveTo>
                  <a:cubicBezTo>
                    <a:pt x="204" y="7"/>
                    <a:pt x="204" y="7"/>
                    <a:pt x="204" y="7"/>
                  </a:cubicBezTo>
                  <a:cubicBezTo>
                    <a:pt x="204" y="7"/>
                    <a:pt x="204" y="7"/>
                    <a:pt x="204" y="7"/>
                  </a:cubicBezTo>
                  <a:cubicBezTo>
                    <a:pt x="202" y="0"/>
                    <a:pt x="202" y="0"/>
                    <a:pt x="202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8" name="Freeform 444"/>
            <p:cNvSpPr>
              <a:spLocks noEditPoints="1"/>
            </p:cNvSpPr>
            <p:nvPr/>
          </p:nvSpPr>
          <p:spPr bwMode="auto">
            <a:xfrm>
              <a:off x="2362" y="2387"/>
              <a:ext cx="69" cy="263"/>
            </a:xfrm>
            <a:custGeom>
              <a:avLst/>
              <a:gdLst/>
              <a:ahLst/>
              <a:cxnLst>
                <a:cxn ang="0">
                  <a:pos x="7" y="137"/>
                </a:cxn>
                <a:cxn ang="0">
                  <a:pos x="6" y="134"/>
                </a:cxn>
                <a:cxn ang="0">
                  <a:pos x="5" y="130"/>
                </a:cxn>
                <a:cxn ang="0">
                  <a:pos x="1" y="117"/>
                </a:cxn>
                <a:cxn ang="0">
                  <a:pos x="1" y="116"/>
                </a:cxn>
                <a:cxn ang="0">
                  <a:pos x="30" y="97"/>
                </a:cxn>
                <a:cxn ang="0">
                  <a:pos x="34" y="96"/>
                </a:cxn>
                <a:cxn ang="0">
                  <a:pos x="34" y="95"/>
                </a:cxn>
                <a:cxn ang="0">
                  <a:pos x="35" y="94"/>
                </a:cxn>
                <a:cxn ang="0">
                  <a:pos x="36" y="94"/>
                </a:cxn>
                <a:cxn ang="0">
                  <a:pos x="35" y="72"/>
                </a:cxn>
                <a:cxn ang="0">
                  <a:pos x="14" y="63"/>
                </a:cxn>
                <a:cxn ang="0">
                  <a:pos x="13" y="62"/>
                </a:cxn>
                <a:cxn ang="0">
                  <a:pos x="11" y="44"/>
                </a:cxn>
                <a:cxn ang="0">
                  <a:pos x="11" y="44"/>
                </a:cxn>
                <a:cxn ang="0">
                  <a:pos x="7" y="20"/>
                </a:cxn>
                <a:cxn ang="0">
                  <a:pos x="7" y="19"/>
                </a:cxn>
                <a:cxn ang="0">
                  <a:pos x="31" y="0"/>
                </a:cxn>
              </a:cxnLst>
              <a:rect l="0" t="0" r="r" b="b"/>
              <a:pathLst>
                <a:path w="36" h="137">
                  <a:moveTo>
                    <a:pt x="7" y="137"/>
                  </a:moveTo>
                  <a:cubicBezTo>
                    <a:pt x="6" y="134"/>
                    <a:pt x="6" y="134"/>
                    <a:pt x="6" y="134"/>
                  </a:cubicBezTo>
                  <a:cubicBezTo>
                    <a:pt x="5" y="130"/>
                    <a:pt x="5" y="130"/>
                    <a:pt x="5" y="130"/>
                  </a:cubicBezTo>
                  <a:cubicBezTo>
                    <a:pt x="1" y="117"/>
                    <a:pt x="1" y="117"/>
                    <a:pt x="1" y="117"/>
                  </a:cubicBezTo>
                  <a:cubicBezTo>
                    <a:pt x="0" y="116"/>
                    <a:pt x="1" y="116"/>
                    <a:pt x="1" y="116"/>
                  </a:cubicBezTo>
                  <a:cubicBezTo>
                    <a:pt x="30" y="97"/>
                    <a:pt x="30" y="97"/>
                    <a:pt x="30" y="97"/>
                  </a:cubicBezTo>
                  <a:cubicBezTo>
                    <a:pt x="34" y="96"/>
                    <a:pt x="34" y="96"/>
                    <a:pt x="34" y="96"/>
                  </a:cubicBezTo>
                  <a:cubicBezTo>
                    <a:pt x="34" y="95"/>
                    <a:pt x="34" y="95"/>
                    <a:pt x="34" y="95"/>
                  </a:cubicBezTo>
                  <a:cubicBezTo>
                    <a:pt x="34" y="95"/>
                    <a:pt x="34" y="94"/>
                    <a:pt x="35" y="94"/>
                  </a:cubicBezTo>
                  <a:cubicBezTo>
                    <a:pt x="36" y="94"/>
                    <a:pt x="36" y="94"/>
                    <a:pt x="36" y="94"/>
                  </a:cubicBezTo>
                  <a:cubicBezTo>
                    <a:pt x="35" y="72"/>
                    <a:pt x="35" y="72"/>
                    <a:pt x="35" y="72"/>
                  </a:cubicBezTo>
                  <a:cubicBezTo>
                    <a:pt x="14" y="63"/>
                    <a:pt x="14" y="63"/>
                    <a:pt x="14" y="63"/>
                  </a:cubicBezTo>
                  <a:cubicBezTo>
                    <a:pt x="14" y="63"/>
                    <a:pt x="13" y="62"/>
                    <a:pt x="13" y="62"/>
                  </a:cubicBezTo>
                  <a:cubicBezTo>
                    <a:pt x="11" y="44"/>
                    <a:pt x="11" y="44"/>
                    <a:pt x="11" y="44"/>
                  </a:cubicBezTo>
                  <a:moveTo>
                    <a:pt x="11" y="44"/>
                  </a:moveTo>
                  <a:cubicBezTo>
                    <a:pt x="7" y="20"/>
                    <a:pt x="7" y="20"/>
                    <a:pt x="7" y="20"/>
                  </a:cubicBezTo>
                  <a:cubicBezTo>
                    <a:pt x="7" y="20"/>
                    <a:pt x="7" y="20"/>
                    <a:pt x="7" y="19"/>
                  </a:cubicBezTo>
                  <a:cubicBezTo>
                    <a:pt x="31" y="0"/>
                    <a:pt x="31" y="0"/>
                    <a:pt x="31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69" name="Freeform 445"/>
            <p:cNvSpPr>
              <a:spLocks/>
            </p:cNvSpPr>
            <p:nvPr/>
          </p:nvSpPr>
          <p:spPr bwMode="auto">
            <a:xfrm>
              <a:off x="1164" y="5343"/>
              <a:ext cx="164" cy="196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2" y="1"/>
                </a:cxn>
                <a:cxn ang="0">
                  <a:pos x="3" y="1"/>
                </a:cxn>
                <a:cxn ang="0">
                  <a:pos x="22" y="25"/>
                </a:cxn>
                <a:cxn ang="0">
                  <a:pos x="35" y="16"/>
                </a:cxn>
                <a:cxn ang="0">
                  <a:pos x="34" y="1"/>
                </a:cxn>
                <a:cxn ang="0">
                  <a:pos x="35" y="0"/>
                </a:cxn>
                <a:cxn ang="0">
                  <a:pos x="36" y="0"/>
                </a:cxn>
                <a:cxn ang="0">
                  <a:pos x="57" y="7"/>
                </a:cxn>
                <a:cxn ang="0">
                  <a:pos x="58" y="8"/>
                </a:cxn>
                <a:cxn ang="0">
                  <a:pos x="84" y="74"/>
                </a:cxn>
                <a:cxn ang="0">
                  <a:pos x="84" y="75"/>
                </a:cxn>
                <a:cxn ang="0">
                  <a:pos x="63" y="102"/>
                </a:cxn>
              </a:cxnLst>
              <a:rect l="0" t="0" r="r" b="b"/>
              <a:pathLst>
                <a:path w="85" h="102">
                  <a:moveTo>
                    <a:pt x="0" y="1"/>
                  </a:moveTo>
                  <a:cubicBezTo>
                    <a:pt x="2" y="1"/>
                    <a:pt x="2" y="1"/>
                    <a:pt x="2" y="1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22" y="25"/>
                    <a:pt x="22" y="25"/>
                    <a:pt x="22" y="25"/>
                  </a:cubicBezTo>
                  <a:cubicBezTo>
                    <a:pt x="35" y="16"/>
                    <a:pt x="35" y="16"/>
                    <a:pt x="35" y="16"/>
                  </a:cubicBezTo>
                  <a:cubicBezTo>
                    <a:pt x="34" y="1"/>
                    <a:pt x="34" y="1"/>
                    <a:pt x="34" y="1"/>
                  </a:cubicBezTo>
                  <a:cubicBezTo>
                    <a:pt x="34" y="1"/>
                    <a:pt x="34" y="0"/>
                    <a:pt x="35" y="0"/>
                  </a:cubicBezTo>
                  <a:cubicBezTo>
                    <a:pt x="35" y="0"/>
                    <a:pt x="35" y="0"/>
                    <a:pt x="36" y="0"/>
                  </a:cubicBezTo>
                  <a:cubicBezTo>
                    <a:pt x="57" y="7"/>
                    <a:pt x="57" y="7"/>
                    <a:pt x="57" y="7"/>
                  </a:cubicBezTo>
                  <a:cubicBezTo>
                    <a:pt x="57" y="7"/>
                    <a:pt x="58" y="8"/>
                    <a:pt x="58" y="8"/>
                  </a:cubicBezTo>
                  <a:cubicBezTo>
                    <a:pt x="84" y="74"/>
                    <a:pt x="84" y="74"/>
                    <a:pt x="84" y="74"/>
                  </a:cubicBezTo>
                  <a:cubicBezTo>
                    <a:pt x="85" y="75"/>
                    <a:pt x="85" y="75"/>
                    <a:pt x="84" y="75"/>
                  </a:cubicBezTo>
                  <a:cubicBezTo>
                    <a:pt x="63" y="102"/>
                    <a:pt x="63" y="102"/>
                    <a:pt x="63" y="102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0" name="Freeform 446"/>
            <p:cNvSpPr>
              <a:spLocks/>
            </p:cNvSpPr>
            <p:nvPr/>
          </p:nvSpPr>
          <p:spPr bwMode="auto">
            <a:xfrm>
              <a:off x="1422" y="3421"/>
              <a:ext cx="332" cy="421"/>
            </a:xfrm>
            <a:custGeom>
              <a:avLst/>
              <a:gdLst/>
              <a:ahLst/>
              <a:cxnLst>
                <a:cxn ang="0">
                  <a:pos x="0" y="219"/>
                </a:cxn>
                <a:cxn ang="0">
                  <a:pos x="63" y="176"/>
                </a:cxn>
                <a:cxn ang="0">
                  <a:pos x="64" y="176"/>
                </a:cxn>
                <a:cxn ang="0">
                  <a:pos x="80" y="184"/>
                </a:cxn>
                <a:cxn ang="0">
                  <a:pos x="86" y="183"/>
                </a:cxn>
                <a:cxn ang="0">
                  <a:pos x="88" y="182"/>
                </a:cxn>
                <a:cxn ang="0">
                  <a:pos x="111" y="174"/>
                </a:cxn>
                <a:cxn ang="0">
                  <a:pos x="112" y="173"/>
                </a:cxn>
                <a:cxn ang="0">
                  <a:pos x="113" y="173"/>
                </a:cxn>
                <a:cxn ang="0">
                  <a:pos x="139" y="165"/>
                </a:cxn>
                <a:cxn ang="0">
                  <a:pos x="140" y="165"/>
                </a:cxn>
                <a:cxn ang="0">
                  <a:pos x="155" y="173"/>
                </a:cxn>
                <a:cxn ang="0">
                  <a:pos x="160" y="137"/>
                </a:cxn>
                <a:cxn ang="0">
                  <a:pos x="152" y="130"/>
                </a:cxn>
                <a:cxn ang="0">
                  <a:pos x="146" y="125"/>
                </a:cxn>
                <a:cxn ang="0">
                  <a:pos x="145" y="123"/>
                </a:cxn>
                <a:cxn ang="0">
                  <a:pos x="173" y="69"/>
                </a:cxn>
                <a:cxn ang="0">
                  <a:pos x="133" y="42"/>
                </a:cxn>
                <a:cxn ang="0">
                  <a:pos x="114" y="42"/>
                </a:cxn>
                <a:cxn ang="0">
                  <a:pos x="114" y="41"/>
                </a:cxn>
                <a:cxn ang="0">
                  <a:pos x="43" y="6"/>
                </a:cxn>
                <a:cxn ang="0">
                  <a:pos x="43" y="5"/>
                </a:cxn>
                <a:cxn ang="0">
                  <a:pos x="42" y="0"/>
                </a:cxn>
              </a:cxnLst>
              <a:rect l="0" t="0" r="r" b="b"/>
              <a:pathLst>
                <a:path w="173" h="219">
                  <a:moveTo>
                    <a:pt x="0" y="219"/>
                  </a:moveTo>
                  <a:cubicBezTo>
                    <a:pt x="63" y="176"/>
                    <a:pt x="63" y="176"/>
                    <a:pt x="63" y="176"/>
                  </a:cubicBezTo>
                  <a:cubicBezTo>
                    <a:pt x="64" y="176"/>
                    <a:pt x="64" y="176"/>
                    <a:pt x="64" y="176"/>
                  </a:cubicBezTo>
                  <a:cubicBezTo>
                    <a:pt x="80" y="184"/>
                    <a:pt x="80" y="184"/>
                    <a:pt x="80" y="184"/>
                  </a:cubicBezTo>
                  <a:cubicBezTo>
                    <a:pt x="86" y="183"/>
                    <a:pt x="86" y="183"/>
                    <a:pt x="86" y="183"/>
                  </a:cubicBezTo>
                  <a:cubicBezTo>
                    <a:pt x="88" y="182"/>
                    <a:pt x="88" y="182"/>
                    <a:pt x="88" y="182"/>
                  </a:cubicBezTo>
                  <a:cubicBezTo>
                    <a:pt x="111" y="174"/>
                    <a:pt x="111" y="174"/>
                    <a:pt x="111" y="174"/>
                  </a:cubicBezTo>
                  <a:cubicBezTo>
                    <a:pt x="112" y="173"/>
                    <a:pt x="112" y="173"/>
                    <a:pt x="112" y="173"/>
                  </a:cubicBezTo>
                  <a:cubicBezTo>
                    <a:pt x="112" y="173"/>
                    <a:pt x="113" y="173"/>
                    <a:pt x="113" y="173"/>
                  </a:cubicBezTo>
                  <a:cubicBezTo>
                    <a:pt x="139" y="165"/>
                    <a:pt x="139" y="165"/>
                    <a:pt x="139" y="165"/>
                  </a:cubicBezTo>
                  <a:cubicBezTo>
                    <a:pt x="140" y="164"/>
                    <a:pt x="140" y="165"/>
                    <a:pt x="140" y="165"/>
                  </a:cubicBezTo>
                  <a:cubicBezTo>
                    <a:pt x="155" y="173"/>
                    <a:pt x="155" y="173"/>
                    <a:pt x="155" y="173"/>
                  </a:cubicBezTo>
                  <a:cubicBezTo>
                    <a:pt x="160" y="137"/>
                    <a:pt x="160" y="137"/>
                    <a:pt x="160" y="137"/>
                  </a:cubicBezTo>
                  <a:cubicBezTo>
                    <a:pt x="152" y="130"/>
                    <a:pt x="152" y="130"/>
                    <a:pt x="152" y="130"/>
                  </a:cubicBezTo>
                  <a:cubicBezTo>
                    <a:pt x="146" y="125"/>
                    <a:pt x="146" y="125"/>
                    <a:pt x="146" y="125"/>
                  </a:cubicBezTo>
                  <a:cubicBezTo>
                    <a:pt x="145" y="124"/>
                    <a:pt x="145" y="124"/>
                    <a:pt x="145" y="123"/>
                  </a:cubicBezTo>
                  <a:cubicBezTo>
                    <a:pt x="173" y="69"/>
                    <a:pt x="173" y="69"/>
                    <a:pt x="173" y="69"/>
                  </a:cubicBezTo>
                  <a:cubicBezTo>
                    <a:pt x="133" y="42"/>
                    <a:pt x="133" y="42"/>
                    <a:pt x="133" y="42"/>
                  </a:cubicBezTo>
                  <a:cubicBezTo>
                    <a:pt x="114" y="42"/>
                    <a:pt x="114" y="42"/>
                    <a:pt x="114" y="42"/>
                  </a:cubicBezTo>
                  <a:cubicBezTo>
                    <a:pt x="114" y="42"/>
                    <a:pt x="114" y="42"/>
                    <a:pt x="114" y="41"/>
                  </a:cubicBezTo>
                  <a:cubicBezTo>
                    <a:pt x="43" y="6"/>
                    <a:pt x="43" y="6"/>
                    <a:pt x="43" y="6"/>
                  </a:cubicBezTo>
                  <a:cubicBezTo>
                    <a:pt x="43" y="6"/>
                    <a:pt x="43" y="6"/>
                    <a:pt x="43" y="5"/>
                  </a:cubicBezTo>
                  <a:cubicBezTo>
                    <a:pt x="42" y="0"/>
                    <a:pt x="42" y="0"/>
                    <a:pt x="42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1" name="Freeform 447"/>
            <p:cNvSpPr>
              <a:spLocks/>
            </p:cNvSpPr>
            <p:nvPr/>
          </p:nvSpPr>
          <p:spPr bwMode="auto">
            <a:xfrm>
              <a:off x="1360" y="1672"/>
              <a:ext cx="77" cy="8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5" y="4"/>
                </a:cxn>
                <a:cxn ang="0">
                  <a:pos x="5" y="5"/>
                </a:cxn>
                <a:cxn ang="0">
                  <a:pos x="15" y="45"/>
                </a:cxn>
                <a:cxn ang="0">
                  <a:pos x="33" y="45"/>
                </a:cxn>
                <a:cxn ang="0">
                  <a:pos x="38" y="46"/>
                </a:cxn>
                <a:cxn ang="0">
                  <a:pos x="39" y="46"/>
                </a:cxn>
                <a:cxn ang="0">
                  <a:pos x="40" y="46"/>
                </a:cxn>
              </a:cxnLst>
              <a:rect l="0" t="0" r="r" b="b"/>
              <a:pathLst>
                <a:path w="40" h="46">
                  <a:moveTo>
                    <a:pt x="0" y="0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5"/>
                    <a:pt x="5" y="5"/>
                  </a:cubicBezTo>
                  <a:cubicBezTo>
                    <a:pt x="15" y="45"/>
                    <a:pt x="15" y="45"/>
                    <a:pt x="15" y="45"/>
                  </a:cubicBezTo>
                  <a:cubicBezTo>
                    <a:pt x="33" y="45"/>
                    <a:pt x="33" y="45"/>
                    <a:pt x="33" y="45"/>
                  </a:cubicBezTo>
                  <a:cubicBezTo>
                    <a:pt x="38" y="46"/>
                    <a:pt x="38" y="46"/>
                    <a:pt x="38" y="46"/>
                  </a:cubicBezTo>
                  <a:cubicBezTo>
                    <a:pt x="39" y="46"/>
                    <a:pt x="39" y="46"/>
                    <a:pt x="39" y="46"/>
                  </a:cubicBezTo>
                  <a:cubicBezTo>
                    <a:pt x="40" y="46"/>
                    <a:pt x="40" y="46"/>
                    <a:pt x="40" y="46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2" name="Freeform 448"/>
            <p:cNvSpPr>
              <a:spLocks noEditPoints="1"/>
            </p:cNvSpPr>
            <p:nvPr/>
          </p:nvSpPr>
          <p:spPr bwMode="auto">
            <a:xfrm>
              <a:off x="2431" y="2037"/>
              <a:ext cx="621" cy="687"/>
            </a:xfrm>
            <a:custGeom>
              <a:avLst/>
              <a:gdLst/>
              <a:ahLst/>
              <a:cxnLst>
                <a:cxn ang="0">
                  <a:pos x="0" y="252"/>
                </a:cxn>
                <a:cxn ang="0">
                  <a:pos x="10" y="249"/>
                </a:cxn>
                <a:cxn ang="0">
                  <a:pos x="9" y="238"/>
                </a:cxn>
                <a:cxn ang="0">
                  <a:pos x="8" y="234"/>
                </a:cxn>
                <a:cxn ang="0">
                  <a:pos x="9" y="232"/>
                </a:cxn>
                <a:cxn ang="0">
                  <a:pos x="13" y="230"/>
                </a:cxn>
                <a:cxn ang="0">
                  <a:pos x="29" y="222"/>
                </a:cxn>
                <a:cxn ang="0">
                  <a:pos x="30" y="222"/>
                </a:cxn>
                <a:cxn ang="0">
                  <a:pos x="38" y="230"/>
                </a:cxn>
                <a:cxn ang="0">
                  <a:pos x="50" y="229"/>
                </a:cxn>
                <a:cxn ang="0">
                  <a:pos x="67" y="228"/>
                </a:cxn>
                <a:cxn ang="0">
                  <a:pos x="68" y="228"/>
                </a:cxn>
                <a:cxn ang="0">
                  <a:pos x="72" y="236"/>
                </a:cxn>
                <a:cxn ang="0">
                  <a:pos x="87" y="263"/>
                </a:cxn>
                <a:cxn ang="0">
                  <a:pos x="87" y="264"/>
                </a:cxn>
                <a:cxn ang="0">
                  <a:pos x="82" y="281"/>
                </a:cxn>
                <a:cxn ang="0">
                  <a:pos x="81" y="284"/>
                </a:cxn>
                <a:cxn ang="0">
                  <a:pos x="110" y="299"/>
                </a:cxn>
                <a:cxn ang="0">
                  <a:pos x="111" y="299"/>
                </a:cxn>
                <a:cxn ang="0">
                  <a:pos x="113" y="331"/>
                </a:cxn>
                <a:cxn ang="0">
                  <a:pos x="113" y="331"/>
                </a:cxn>
                <a:cxn ang="0">
                  <a:pos x="108" y="352"/>
                </a:cxn>
                <a:cxn ang="0">
                  <a:pos x="114" y="357"/>
                </a:cxn>
                <a:cxn ang="0">
                  <a:pos x="141" y="334"/>
                </a:cxn>
                <a:cxn ang="0">
                  <a:pos x="162" y="316"/>
                </a:cxn>
                <a:cxn ang="0">
                  <a:pos x="163" y="316"/>
                </a:cxn>
                <a:cxn ang="0">
                  <a:pos x="174" y="319"/>
                </a:cxn>
                <a:cxn ang="0">
                  <a:pos x="175" y="320"/>
                </a:cxn>
                <a:cxn ang="0">
                  <a:pos x="178" y="337"/>
                </a:cxn>
                <a:cxn ang="0">
                  <a:pos x="199" y="339"/>
                </a:cxn>
                <a:cxn ang="0">
                  <a:pos x="278" y="347"/>
                </a:cxn>
                <a:cxn ang="0">
                  <a:pos x="280" y="347"/>
                </a:cxn>
                <a:cxn ang="0">
                  <a:pos x="306" y="350"/>
                </a:cxn>
                <a:cxn ang="0">
                  <a:pos x="323" y="163"/>
                </a:cxn>
                <a:cxn ang="0">
                  <a:pos x="298" y="139"/>
                </a:cxn>
                <a:cxn ang="0">
                  <a:pos x="272" y="110"/>
                </a:cxn>
                <a:cxn ang="0">
                  <a:pos x="257" y="95"/>
                </a:cxn>
                <a:cxn ang="0">
                  <a:pos x="254" y="92"/>
                </a:cxn>
                <a:cxn ang="0">
                  <a:pos x="254" y="91"/>
                </a:cxn>
                <a:cxn ang="0">
                  <a:pos x="257" y="69"/>
                </a:cxn>
                <a:cxn ang="0">
                  <a:pos x="258" y="62"/>
                </a:cxn>
                <a:cxn ang="0">
                  <a:pos x="233" y="48"/>
                </a:cxn>
                <a:cxn ang="0">
                  <a:pos x="233" y="47"/>
                </a:cxn>
                <a:cxn ang="0">
                  <a:pos x="233" y="47"/>
                </a:cxn>
                <a:cxn ang="0">
                  <a:pos x="237" y="40"/>
                </a:cxn>
                <a:cxn ang="0">
                  <a:pos x="238" y="38"/>
                </a:cxn>
                <a:cxn ang="0">
                  <a:pos x="235" y="41"/>
                </a:cxn>
                <a:cxn ang="0">
                  <a:pos x="234" y="41"/>
                </a:cxn>
                <a:cxn ang="0">
                  <a:pos x="233" y="40"/>
                </a:cxn>
                <a:cxn ang="0">
                  <a:pos x="230" y="29"/>
                </a:cxn>
                <a:cxn ang="0">
                  <a:pos x="214" y="45"/>
                </a:cxn>
                <a:cxn ang="0">
                  <a:pos x="213" y="45"/>
                </a:cxn>
                <a:cxn ang="0">
                  <a:pos x="213" y="44"/>
                </a:cxn>
                <a:cxn ang="0">
                  <a:pos x="211" y="31"/>
                </a:cxn>
                <a:cxn ang="0">
                  <a:pos x="209" y="12"/>
                </a:cxn>
                <a:cxn ang="0">
                  <a:pos x="199" y="9"/>
                </a:cxn>
                <a:cxn ang="0">
                  <a:pos x="197" y="8"/>
                </a:cxn>
                <a:cxn ang="0">
                  <a:pos x="180" y="1"/>
                </a:cxn>
                <a:cxn ang="0">
                  <a:pos x="169" y="1"/>
                </a:cxn>
                <a:cxn ang="0">
                  <a:pos x="156" y="0"/>
                </a:cxn>
                <a:cxn ang="0">
                  <a:pos x="146" y="0"/>
                </a:cxn>
                <a:cxn ang="0">
                  <a:pos x="142" y="14"/>
                </a:cxn>
              </a:cxnLst>
              <a:rect l="0" t="0" r="r" b="b"/>
              <a:pathLst>
                <a:path w="323" h="357">
                  <a:moveTo>
                    <a:pt x="0" y="252"/>
                  </a:moveTo>
                  <a:cubicBezTo>
                    <a:pt x="10" y="249"/>
                    <a:pt x="10" y="249"/>
                    <a:pt x="10" y="249"/>
                  </a:cubicBezTo>
                  <a:cubicBezTo>
                    <a:pt x="9" y="238"/>
                    <a:pt x="9" y="238"/>
                    <a:pt x="9" y="238"/>
                  </a:cubicBezTo>
                  <a:cubicBezTo>
                    <a:pt x="8" y="234"/>
                    <a:pt x="8" y="234"/>
                    <a:pt x="8" y="234"/>
                  </a:cubicBezTo>
                  <a:cubicBezTo>
                    <a:pt x="8" y="233"/>
                    <a:pt x="8" y="233"/>
                    <a:pt x="9" y="232"/>
                  </a:cubicBezTo>
                  <a:cubicBezTo>
                    <a:pt x="13" y="230"/>
                    <a:pt x="13" y="230"/>
                    <a:pt x="13" y="230"/>
                  </a:cubicBezTo>
                  <a:cubicBezTo>
                    <a:pt x="29" y="222"/>
                    <a:pt x="29" y="222"/>
                    <a:pt x="29" y="222"/>
                  </a:cubicBezTo>
                  <a:cubicBezTo>
                    <a:pt x="30" y="221"/>
                    <a:pt x="30" y="221"/>
                    <a:pt x="30" y="222"/>
                  </a:cubicBezTo>
                  <a:cubicBezTo>
                    <a:pt x="38" y="230"/>
                    <a:pt x="38" y="230"/>
                    <a:pt x="38" y="230"/>
                  </a:cubicBezTo>
                  <a:cubicBezTo>
                    <a:pt x="50" y="229"/>
                    <a:pt x="50" y="229"/>
                    <a:pt x="50" y="229"/>
                  </a:cubicBezTo>
                  <a:cubicBezTo>
                    <a:pt x="67" y="228"/>
                    <a:pt x="67" y="228"/>
                    <a:pt x="67" y="228"/>
                  </a:cubicBezTo>
                  <a:cubicBezTo>
                    <a:pt x="67" y="228"/>
                    <a:pt x="68" y="228"/>
                    <a:pt x="68" y="228"/>
                  </a:cubicBezTo>
                  <a:cubicBezTo>
                    <a:pt x="72" y="236"/>
                    <a:pt x="72" y="236"/>
                    <a:pt x="72" y="236"/>
                  </a:cubicBezTo>
                  <a:cubicBezTo>
                    <a:pt x="87" y="263"/>
                    <a:pt x="87" y="263"/>
                    <a:pt x="87" y="263"/>
                  </a:cubicBezTo>
                  <a:cubicBezTo>
                    <a:pt x="87" y="263"/>
                    <a:pt x="87" y="263"/>
                    <a:pt x="87" y="264"/>
                  </a:cubicBezTo>
                  <a:cubicBezTo>
                    <a:pt x="82" y="281"/>
                    <a:pt x="82" y="281"/>
                    <a:pt x="82" y="281"/>
                  </a:cubicBezTo>
                  <a:cubicBezTo>
                    <a:pt x="81" y="284"/>
                    <a:pt x="81" y="284"/>
                    <a:pt x="81" y="284"/>
                  </a:cubicBezTo>
                  <a:cubicBezTo>
                    <a:pt x="110" y="299"/>
                    <a:pt x="110" y="299"/>
                    <a:pt x="110" y="299"/>
                  </a:cubicBezTo>
                  <a:cubicBezTo>
                    <a:pt x="111" y="299"/>
                    <a:pt x="111" y="299"/>
                    <a:pt x="111" y="299"/>
                  </a:cubicBezTo>
                  <a:cubicBezTo>
                    <a:pt x="113" y="331"/>
                    <a:pt x="113" y="331"/>
                    <a:pt x="113" y="331"/>
                  </a:cubicBezTo>
                  <a:cubicBezTo>
                    <a:pt x="113" y="331"/>
                    <a:pt x="113" y="331"/>
                    <a:pt x="113" y="331"/>
                  </a:cubicBezTo>
                  <a:cubicBezTo>
                    <a:pt x="108" y="352"/>
                    <a:pt x="108" y="352"/>
                    <a:pt x="108" y="352"/>
                  </a:cubicBezTo>
                  <a:cubicBezTo>
                    <a:pt x="114" y="357"/>
                    <a:pt x="114" y="357"/>
                    <a:pt x="114" y="357"/>
                  </a:cubicBezTo>
                  <a:cubicBezTo>
                    <a:pt x="141" y="334"/>
                    <a:pt x="141" y="334"/>
                    <a:pt x="141" y="334"/>
                  </a:cubicBezTo>
                  <a:cubicBezTo>
                    <a:pt x="162" y="316"/>
                    <a:pt x="162" y="316"/>
                    <a:pt x="162" y="316"/>
                  </a:cubicBezTo>
                  <a:cubicBezTo>
                    <a:pt x="162" y="316"/>
                    <a:pt x="162" y="316"/>
                    <a:pt x="163" y="316"/>
                  </a:cubicBezTo>
                  <a:cubicBezTo>
                    <a:pt x="174" y="319"/>
                    <a:pt x="174" y="319"/>
                    <a:pt x="174" y="319"/>
                  </a:cubicBezTo>
                  <a:cubicBezTo>
                    <a:pt x="175" y="319"/>
                    <a:pt x="175" y="319"/>
                    <a:pt x="175" y="320"/>
                  </a:cubicBezTo>
                  <a:cubicBezTo>
                    <a:pt x="178" y="337"/>
                    <a:pt x="178" y="337"/>
                    <a:pt x="178" y="337"/>
                  </a:cubicBezTo>
                  <a:cubicBezTo>
                    <a:pt x="199" y="339"/>
                    <a:pt x="199" y="339"/>
                    <a:pt x="199" y="339"/>
                  </a:cubicBezTo>
                  <a:cubicBezTo>
                    <a:pt x="278" y="347"/>
                    <a:pt x="278" y="347"/>
                    <a:pt x="278" y="347"/>
                  </a:cubicBezTo>
                  <a:cubicBezTo>
                    <a:pt x="280" y="347"/>
                    <a:pt x="280" y="347"/>
                    <a:pt x="280" y="347"/>
                  </a:cubicBezTo>
                  <a:cubicBezTo>
                    <a:pt x="306" y="350"/>
                    <a:pt x="306" y="350"/>
                    <a:pt x="306" y="350"/>
                  </a:cubicBezTo>
                  <a:moveTo>
                    <a:pt x="323" y="163"/>
                  </a:moveTo>
                  <a:cubicBezTo>
                    <a:pt x="298" y="139"/>
                    <a:pt x="298" y="139"/>
                    <a:pt x="298" y="139"/>
                  </a:cubicBezTo>
                  <a:cubicBezTo>
                    <a:pt x="272" y="110"/>
                    <a:pt x="272" y="110"/>
                    <a:pt x="272" y="110"/>
                  </a:cubicBezTo>
                  <a:cubicBezTo>
                    <a:pt x="257" y="95"/>
                    <a:pt x="257" y="95"/>
                    <a:pt x="257" y="95"/>
                  </a:cubicBezTo>
                  <a:cubicBezTo>
                    <a:pt x="254" y="92"/>
                    <a:pt x="254" y="92"/>
                    <a:pt x="254" y="92"/>
                  </a:cubicBezTo>
                  <a:cubicBezTo>
                    <a:pt x="254" y="91"/>
                    <a:pt x="254" y="91"/>
                    <a:pt x="254" y="91"/>
                  </a:cubicBezTo>
                  <a:cubicBezTo>
                    <a:pt x="257" y="69"/>
                    <a:pt x="257" y="69"/>
                    <a:pt x="257" y="69"/>
                  </a:cubicBezTo>
                  <a:cubicBezTo>
                    <a:pt x="258" y="62"/>
                    <a:pt x="258" y="62"/>
                    <a:pt x="258" y="62"/>
                  </a:cubicBezTo>
                  <a:cubicBezTo>
                    <a:pt x="233" y="48"/>
                    <a:pt x="233" y="48"/>
                    <a:pt x="233" y="48"/>
                  </a:cubicBezTo>
                  <a:cubicBezTo>
                    <a:pt x="233" y="48"/>
                    <a:pt x="233" y="48"/>
                    <a:pt x="23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7" y="40"/>
                    <a:pt x="237" y="40"/>
                    <a:pt x="237" y="40"/>
                  </a:cubicBezTo>
                  <a:cubicBezTo>
                    <a:pt x="238" y="38"/>
                    <a:pt x="238" y="38"/>
                    <a:pt x="238" y="38"/>
                  </a:cubicBezTo>
                  <a:cubicBezTo>
                    <a:pt x="235" y="41"/>
                    <a:pt x="235" y="41"/>
                    <a:pt x="235" y="41"/>
                  </a:cubicBezTo>
                  <a:cubicBezTo>
                    <a:pt x="234" y="41"/>
                    <a:pt x="234" y="41"/>
                    <a:pt x="234" y="41"/>
                  </a:cubicBezTo>
                  <a:cubicBezTo>
                    <a:pt x="233" y="41"/>
                    <a:pt x="233" y="40"/>
                    <a:pt x="233" y="40"/>
                  </a:cubicBezTo>
                  <a:cubicBezTo>
                    <a:pt x="230" y="29"/>
                    <a:pt x="230" y="29"/>
                    <a:pt x="230" y="29"/>
                  </a:cubicBezTo>
                  <a:cubicBezTo>
                    <a:pt x="214" y="45"/>
                    <a:pt x="214" y="45"/>
                    <a:pt x="214" y="45"/>
                  </a:cubicBezTo>
                  <a:cubicBezTo>
                    <a:pt x="214" y="45"/>
                    <a:pt x="214" y="45"/>
                    <a:pt x="213" y="45"/>
                  </a:cubicBezTo>
                  <a:cubicBezTo>
                    <a:pt x="213" y="45"/>
                    <a:pt x="213" y="44"/>
                    <a:pt x="213" y="44"/>
                  </a:cubicBezTo>
                  <a:cubicBezTo>
                    <a:pt x="211" y="31"/>
                    <a:pt x="211" y="31"/>
                    <a:pt x="211" y="31"/>
                  </a:cubicBezTo>
                  <a:cubicBezTo>
                    <a:pt x="209" y="12"/>
                    <a:pt x="209" y="12"/>
                    <a:pt x="209" y="12"/>
                  </a:cubicBezTo>
                  <a:cubicBezTo>
                    <a:pt x="199" y="9"/>
                    <a:pt x="199" y="9"/>
                    <a:pt x="199" y="9"/>
                  </a:cubicBezTo>
                  <a:cubicBezTo>
                    <a:pt x="197" y="8"/>
                    <a:pt x="197" y="8"/>
                    <a:pt x="197" y="8"/>
                  </a:cubicBezTo>
                  <a:cubicBezTo>
                    <a:pt x="180" y="1"/>
                    <a:pt x="180" y="1"/>
                    <a:pt x="180" y="1"/>
                  </a:cubicBezTo>
                  <a:cubicBezTo>
                    <a:pt x="169" y="1"/>
                    <a:pt x="169" y="1"/>
                    <a:pt x="169" y="1"/>
                  </a:cubicBezTo>
                  <a:cubicBezTo>
                    <a:pt x="156" y="0"/>
                    <a:pt x="156" y="0"/>
                    <a:pt x="156" y="0"/>
                  </a:cubicBezTo>
                  <a:cubicBezTo>
                    <a:pt x="146" y="0"/>
                    <a:pt x="146" y="0"/>
                    <a:pt x="146" y="0"/>
                  </a:cubicBezTo>
                  <a:cubicBezTo>
                    <a:pt x="142" y="14"/>
                    <a:pt x="142" y="14"/>
                    <a:pt x="142" y="14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3" name="Freeform 449"/>
            <p:cNvSpPr>
              <a:spLocks/>
            </p:cNvSpPr>
            <p:nvPr/>
          </p:nvSpPr>
          <p:spPr bwMode="auto">
            <a:xfrm>
              <a:off x="3348" y="1224"/>
              <a:ext cx="120" cy="344"/>
            </a:xfrm>
            <a:custGeom>
              <a:avLst/>
              <a:gdLst/>
              <a:ahLst/>
              <a:cxnLst>
                <a:cxn ang="0">
                  <a:pos x="61" y="179"/>
                </a:cxn>
                <a:cxn ang="0">
                  <a:pos x="62" y="171"/>
                </a:cxn>
                <a:cxn ang="0">
                  <a:pos x="44" y="162"/>
                </a:cxn>
                <a:cxn ang="0">
                  <a:pos x="44" y="161"/>
                </a:cxn>
                <a:cxn ang="0">
                  <a:pos x="49" y="148"/>
                </a:cxn>
                <a:cxn ang="0">
                  <a:pos x="42" y="133"/>
                </a:cxn>
                <a:cxn ang="0">
                  <a:pos x="37" y="119"/>
                </a:cxn>
                <a:cxn ang="0">
                  <a:pos x="37" y="118"/>
                </a:cxn>
                <a:cxn ang="0">
                  <a:pos x="44" y="98"/>
                </a:cxn>
                <a:cxn ang="0">
                  <a:pos x="47" y="88"/>
                </a:cxn>
                <a:cxn ang="0">
                  <a:pos x="46" y="87"/>
                </a:cxn>
                <a:cxn ang="0">
                  <a:pos x="24" y="46"/>
                </a:cxn>
                <a:cxn ang="0">
                  <a:pos x="4" y="33"/>
                </a:cxn>
                <a:cxn ang="0">
                  <a:pos x="4" y="32"/>
                </a:cxn>
                <a:cxn ang="0">
                  <a:pos x="0" y="2"/>
                </a:cxn>
                <a:cxn ang="0">
                  <a:pos x="0" y="0"/>
                </a:cxn>
              </a:cxnLst>
              <a:rect l="0" t="0" r="r" b="b"/>
              <a:pathLst>
                <a:path w="62" h="179">
                  <a:moveTo>
                    <a:pt x="61" y="179"/>
                  </a:moveTo>
                  <a:cubicBezTo>
                    <a:pt x="62" y="171"/>
                    <a:pt x="62" y="171"/>
                    <a:pt x="62" y="171"/>
                  </a:cubicBezTo>
                  <a:cubicBezTo>
                    <a:pt x="44" y="162"/>
                    <a:pt x="44" y="162"/>
                    <a:pt x="44" y="162"/>
                  </a:cubicBezTo>
                  <a:cubicBezTo>
                    <a:pt x="44" y="162"/>
                    <a:pt x="43" y="161"/>
                    <a:pt x="44" y="161"/>
                  </a:cubicBezTo>
                  <a:cubicBezTo>
                    <a:pt x="49" y="148"/>
                    <a:pt x="49" y="148"/>
                    <a:pt x="49" y="148"/>
                  </a:cubicBezTo>
                  <a:cubicBezTo>
                    <a:pt x="42" y="133"/>
                    <a:pt x="42" y="133"/>
                    <a:pt x="42" y="133"/>
                  </a:cubicBezTo>
                  <a:cubicBezTo>
                    <a:pt x="37" y="119"/>
                    <a:pt x="37" y="119"/>
                    <a:pt x="37" y="119"/>
                  </a:cubicBezTo>
                  <a:cubicBezTo>
                    <a:pt x="37" y="119"/>
                    <a:pt x="37" y="118"/>
                    <a:pt x="37" y="118"/>
                  </a:cubicBezTo>
                  <a:cubicBezTo>
                    <a:pt x="44" y="98"/>
                    <a:pt x="44" y="98"/>
                    <a:pt x="44" y="98"/>
                  </a:cubicBezTo>
                  <a:cubicBezTo>
                    <a:pt x="47" y="88"/>
                    <a:pt x="47" y="88"/>
                    <a:pt x="47" y="88"/>
                  </a:cubicBezTo>
                  <a:cubicBezTo>
                    <a:pt x="46" y="87"/>
                    <a:pt x="46" y="87"/>
                    <a:pt x="46" y="87"/>
                  </a:cubicBezTo>
                  <a:cubicBezTo>
                    <a:pt x="24" y="46"/>
                    <a:pt x="24" y="46"/>
                    <a:pt x="24" y="46"/>
                  </a:cubicBezTo>
                  <a:cubicBezTo>
                    <a:pt x="4" y="33"/>
                    <a:pt x="4" y="33"/>
                    <a:pt x="4" y="33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4" name="Freeform 450"/>
            <p:cNvSpPr>
              <a:spLocks noEditPoints="1"/>
            </p:cNvSpPr>
            <p:nvPr/>
          </p:nvSpPr>
          <p:spPr bwMode="auto">
            <a:xfrm>
              <a:off x="2135" y="1242"/>
              <a:ext cx="308" cy="75"/>
            </a:xfrm>
            <a:custGeom>
              <a:avLst/>
              <a:gdLst/>
              <a:ahLst/>
              <a:cxnLst>
                <a:cxn ang="0">
                  <a:pos x="73" y="39"/>
                </a:cxn>
                <a:cxn ang="0">
                  <a:pos x="66" y="38"/>
                </a:cxn>
                <a:cxn ang="0">
                  <a:pos x="65" y="36"/>
                </a:cxn>
                <a:cxn ang="0">
                  <a:pos x="67" y="25"/>
                </a:cxn>
                <a:cxn ang="0">
                  <a:pos x="49" y="14"/>
                </a:cxn>
                <a:cxn ang="0">
                  <a:pos x="45" y="12"/>
                </a:cxn>
                <a:cxn ang="0">
                  <a:pos x="40" y="9"/>
                </a:cxn>
                <a:cxn ang="0">
                  <a:pos x="13" y="13"/>
                </a:cxn>
                <a:cxn ang="0">
                  <a:pos x="7" y="14"/>
                </a:cxn>
                <a:cxn ang="0">
                  <a:pos x="6" y="14"/>
                </a:cxn>
                <a:cxn ang="0">
                  <a:pos x="0" y="0"/>
                </a:cxn>
                <a:cxn ang="0">
                  <a:pos x="160" y="24"/>
                </a:cxn>
                <a:cxn ang="0">
                  <a:pos x="147" y="23"/>
                </a:cxn>
                <a:cxn ang="0">
                  <a:pos x="124" y="36"/>
                </a:cxn>
                <a:cxn ang="0">
                  <a:pos x="124" y="37"/>
                </a:cxn>
                <a:cxn ang="0">
                  <a:pos x="115" y="36"/>
                </a:cxn>
              </a:cxnLst>
              <a:rect l="0" t="0" r="r" b="b"/>
              <a:pathLst>
                <a:path w="160" h="39">
                  <a:moveTo>
                    <a:pt x="73" y="39"/>
                  </a:moveTo>
                  <a:cubicBezTo>
                    <a:pt x="66" y="38"/>
                    <a:pt x="66" y="38"/>
                    <a:pt x="66" y="38"/>
                  </a:cubicBezTo>
                  <a:cubicBezTo>
                    <a:pt x="65" y="38"/>
                    <a:pt x="65" y="37"/>
                    <a:pt x="65" y="36"/>
                  </a:cubicBezTo>
                  <a:cubicBezTo>
                    <a:pt x="67" y="25"/>
                    <a:pt x="67" y="25"/>
                    <a:pt x="67" y="25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5" y="12"/>
                    <a:pt x="45" y="12"/>
                    <a:pt x="45" y="12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13" y="13"/>
                    <a:pt x="13" y="13"/>
                    <a:pt x="13" y="13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7" y="14"/>
                    <a:pt x="6" y="14"/>
                    <a:pt x="6" y="14"/>
                  </a:cubicBezTo>
                  <a:cubicBezTo>
                    <a:pt x="0" y="0"/>
                    <a:pt x="0" y="0"/>
                    <a:pt x="0" y="0"/>
                  </a:cubicBezTo>
                  <a:moveTo>
                    <a:pt x="160" y="24"/>
                  </a:moveTo>
                  <a:cubicBezTo>
                    <a:pt x="147" y="23"/>
                    <a:pt x="147" y="23"/>
                    <a:pt x="147" y="23"/>
                  </a:cubicBezTo>
                  <a:cubicBezTo>
                    <a:pt x="124" y="36"/>
                    <a:pt x="124" y="36"/>
                    <a:pt x="124" y="36"/>
                  </a:cubicBezTo>
                  <a:cubicBezTo>
                    <a:pt x="124" y="37"/>
                    <a:pt x="124" y="37"/>
                    <a:pt x="124" y="37"/>
                  </a:cubicBezTo>
                  <a:cubicBezTo>
                    <a:pt x="115" y="36"/>
                    <a:pt x="115" y="36"/>
                    <a:pt x="115" y="36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5" name="Freeform 451"/>
            <p:cNvSpPr>
              <a:spLocks noEditPoints="1"/>
            </p:cNvSpPr>
            <p:nvPr/>
          </p:nvSpPr>
          <p:spPr bwMode="auto">
            <a:xfrm>
              <a:off x="2133" y="975"/>
              <a:ext cx="423" cy="344"/>
            </a:xfrm>
            <a:custGeom>
              <a:avLst/>
              <a:gdLst/>
              <a:ahLst/>
              <a:cxnLst>
                <a:cxn ang="0">
                  <a:pos x="77" y="179"/>
                </a:cxn>
                <a:cxn ang="0">
                  <a:pos x="77" y="179"/>
                </a:cxn>
                <a:cxn ang="0">
                  <a:pos x="76" y="179"/>
                </a:cxn>
                <a:cxn ang="0">
                  <a:pos x="67" y="177"/>
                </a:cxn>
                <a:cxn ang="0">
                  <a:pos x="66" y="175"/>
                </a:cxn>
                <a:cxn ang="0">
                  <a:pos x="68" y="164"/>
                </a:cxn>
                <a:cxn ang="0">
                  <a:pos x="50" y="153"/>
                </a:cxn>
                <a:cxn ang="0">
                  <a:pos x="46" y="151"/>
                </a:cxn>
                <a:cxn ang="0">
                  <a:pos x="41" y="148"/>
                </a:cxn>
                <a:cxn ang="0">
                  <a:pos x="14" y="152"/>
                </a:cxn>
                <a:cxn ang="0">
                  <a:pos x="8" y="153"/>
                </a:cxn>
                <a:cxn ang="0">
                  <a:pos x="7" y="153"/>
                </a:cxn>
                <a:cxn ang="0">
                  <a:pos x="0" y="137"/>
                </a:cxn>
                <a:cxn ang="0">
                  <a:pos x="188" y="0"/>
                </a:cxn>
                <a:cxn ang="0">
                  <a:pos x="200" y="15"/>
                </a:cxn>
                <a:cxn ang="0">
                  <a:pos x="204" y="18"/>
                </a:cxn>
                <a:cxn ang="0">
                  <a:pos x="217" y="36"/>
                </a:cxn>
                <a:cxn ang="0">
                  <a:pos x="217" y="37"/>
                </a:cxn>
                <a:cxn ang="0">
                  <a:pos x="218" y="50"/>
                </a:cxn>
                <a:cxn ang="0">
                  <a:pos x="219" y="74"/>
                </a:cxn>
                <a:cxn ang="0">
                  <a:pos x="219" y="85"/>
                </a:cxn>
                <a:cxn ang="0">
                  <a:pos x="220" y="91"/>
                </a:cxn>
                <a:cxn ang="0">
                  <a:pos x="220" y="92"/>
                </a:cxn>
                <a:cxn ang="0">
                  <a:pos x="216" y="95"/>
                </a:cxn>
                <a:cxn ang="0">
                  <a:pos x="216" y="95"/>
                </a:cxn>
                <a:cxn ang="0">
                  <a:pos x="192" y="96"/>
                </a:cxn>
                <a:cxn ang="0">
                  <a:pos x="179" y="121"/>
                </a:cxn>
                <a:cxn ang="0">
                  <a:pos x="179" y="122"/>
                </a:cxn>
                <a:cxn ang="0">
                  <a:pos x="179" y="123"/>
                </a:cxn>
                <a:cxn ang="0">
                  <a:pos x="152" y="140"/>
                </a:cxn>
                <a:cxn ang="0">
                  <a:pos x="148" y="161"/>
                </a:cxn>
                <a:cxn ang="0">
                  <a:pos x="148" y="162"/>
                </a:cxn>
                <a:cxn ang="0">
                  <a:pos x="125" y="175"/>
                </a:cxn>
                <a:cxn ang="0">
                  <a:pos x="125" y="176"/>
                </a:cxn>
                <a:cxn ang="0">
                  <a:pos x="125" y="176"/>
                </a:cxn>
                <a:cxn ang="0">
                  <a:pos x="115" y="175"/>
                </a:cxn>
              </a:cxnLst>
              <a:rect l="0" t="0" r="r" b="b"/>
              <a:pathLst>
                <a:path w="220" h="179">
                  <a:moveTo>
                    <a:pt x="77" y="179"/>
                  </a:moveTo>
                  <a:cubicBezTo>
                    <a:pt x="77" y="179"/>
                    <a:pt x="77" y="179"/>
                    <a:pt x="77" y="179"/>
                  </a:cubicBezTo>
                  <a:cubicBezTo>
                    <a:pt x="77" y="179"/>
                    <a:pt x="77" y="179"/>
                    <a:pt x="76" y="179"/>
                  </a:cubicBezTo>
                  <a:cubicBezTo>
                    <a:pt x="67" y="177"/>
                    <a:pt x="67" y="177"/>
                    <a:pt x="67" y="177"/>
                  </a:cubicBezTo>
                  <a:cubicBezTo>
                    <a:pt x="66" y="177"/>
                    <a:pt x="66" y="176"/>
                    <a:pt x="66" y="175"/>
                  </a:cubicBezTo>
                  <a:cubicBezTo>
                    <a:pt x="68" y="164"/>
                    <a:pt x="68" y="164"/>
                    <a:pt x="68" y="164"/>
                  </a:cubicBezTo>
                  <a:cubicBezTo>
                    <a:pt x="50" y="153"/>
                    <a:pt x="50" y="153"/>
                    <a:pt x="50" y="153"/>
                  </a:cubicBezTo>
                  <a:cubicBezTo>
                    <a:pt x="46" y="151"/>
                    <a:pt x="46" y="151"/>
                    <a:pt x="46" y="151"/>
                  </a:cubicBezTo>
                  <a:cubicBezTo>
                    <a:pt x="41" y="148"/>
                    <a:pt x="41" y="148"/>
                    <a:pt x="41" y="148"/>
                  </a:cubicBezTo>
                  <a:cubicBezTo>
                    <a:pt x="14" y="152"/>
                    <a:pt x="14" y="152"/>
                    <a:pt x="14" y="152"/>
                  </a:cubicBezTo>
                  <a:cubicBezTo>
                    <a:pt x="8" y="153"/>
                    <a:pt x="8" y="153"/>
                    <a:pt x="8" y="153"/>
                  </a:cubicBezTo>
                  <a:cubicBezTo>
                    <a:pt x="8" y="153"/>
                    <a:pt x="7" y="153"/>
                    <a:pt x="7" y="153"/>
                  </a:cubicBezTo>
                  <a:cubicBezTo>
                    <a:pt x="0" y="137"/>
                    <a:pt x="0" y="137"/>
                    <a:pt x="0" y="137"/>
                  </a:cubicBezTo>
                  <a:moveTo>
                    <a:pt x="188" y="0"/>
                  </a:moveTo>
                  <a:cubicBezTo>
                    <a:pt x="200" y="15"/>
                    <a:pt x="200" y="15"/>
                    <a:pt x="200" y="15"/>
                  </a:cubicBezTo>
                  <a:cubicBezTo>
                    <a:pt x="204" y="18"/>
                    <a:pt x="204" y="18"/>
                    <a:pt x="204" y="18"/>
                  </a:cubicBezTo>
                  <a:cubicBezTo>
                    <a:pt x="217" y="36"/>
                    <a:pt x="217" y="36"/>
                    <a:pt x="217" y="36"/>
                  </a:cubicBezTo>
                  <a:cubicBezTo>
                    <a:pt x="217" y="36"/>
                    <a:pt x="217" y="36"/>
                    <a:pt x="217" y="37"/>
                  </a:cubicBezTo>
                  <a:cubicBezTo>
                    <a:pt x="218" y="50"/>
                    <a:pt x="218" y="50"/>
                    <a:pt x="218" y="50"/>
                  </a:cubicBezTo>
                  <a:cubicBezTo>
                    <a:pt x="219" y="74"/>
                    <a:pt x="219" y="74"/>
                    <a:pt x="219" y="74"/>
                  </a:cubicBezTo>
                  <a:cubicBezTo>
                    <a:pt x="219" y="85"/>
                    <a:pt x="219" y="85"/>
                    <a:pt x="219" y="85"/>
                  </a:cubicBezTo>
                  <a:cubicBezTo>
                    <a:pt x="220" y="91"/>
                    <a:pt x="220" y="91"/>
                    <a:pt x="220" y="91"/>
                  </a:cubicBezTo>
                  <a:cubicBezTo>
                    <a:pt x="220" y="91"/>
                    <a:pt x="220" y="92"/>
                    <a:pt x="220" y="92"/>
                  </a:cubicBezTo>
                  <a:cubicBezTo>
                    <a:pt x="216" y="95"/>
                    <a:pt x="216" y="95"/>
                    <a:pt x="216" y="95"/>
                  </a:cubicBezTo>
                  <a:cubicBezTo>
                    <a:pt x="216" y="95"/>
                    <a:pt x="216" y="95"/>
                    <a:pt x="216" y="95"/>
                  </a:cubicBezTo>
                  <a:cubicBezTo>
                    <a:pt x="192" y="96"/>
                    <a:pt x="192" y="96"/>
                    <a:pt x="192" y="96"/>
                  </a:cubicBezTo>
                  <a:cubicBezTo>
                    <a:pt x="179" y="121"/>
                    <a:pt x="179" y="121"/>
                    <a:pt x="179" y="121"/>
                  </a:cubicBezTo>
                  <a:cubicBezTo>
                    <a:pt x="179" y="122"/>
                    <a:pt x="179" y="122"/>
                    <a:pt x="179" y="122"/>
                  </a:cubicBezTo>
                  <a:cubicBezTo>
                    <a:pt x="179" y="123"/>
                    <a:pt x="179" y="123"/>
                    <a:pt x="179" y="123"/>
                  </a:cubicBezTo>
                  <a:cubicBezTo>
                    <a:pt x="152" y="140"/>
                    <a:pt x="152" y="140"/>
                    <a:pt x="152" y="140"/>
                  </a:cubicBezTo>
                  <a:cubicBezTo>
                    <a:pt x="148" y="161"/>
                    <a:pt x="148" y="161"/>
                    <a:pt x="148" y="161"/>
                  </a:cubicBezTo>
                  <a:cubicBezTo>
                    <a:pt x="148" y="161"/>
                    <a:pt x="148" y="161"/>
                    <a:pt x="148" y="162"/>
                  </a:cubicBezTo>
                  <a:cubicBezTo>
                    <a:pt x="125" y="175"/>
                    <a:pt x="125" y="175"/>
                    <a:pt x="125" y="175"/>
                  </a:cubicBezTo>
                  <a:cubicBezTo>
                    <a:pt x="125" y="176"/>
                    <a:pt x="125" y="176"/>
                    <a:pt x="125" y="176"/>
                  </a:cubicBezTo>
                  <a:cubicBezTo>
                    <a:pt x="125" y="176"/>
                    <a:pt x="125" y="176"/>
                    <a:pt x="125" y="176"/>
                  </a:cubicBezTo>
                  <a:cubicBezTo>
                    <a:pt x="115" y="175"/>
                    <a:pt x="115" y="175"/>
                    <a:pt x="115" y="175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6" name="Freeform 452"/>
            <p:cNvSpPr>
              <a:spLocks/>
            </p:cNvSpPr>
            <p:nvPr/>
          </p:nvSpPr>
          <p:spPr bwMode="auto">
            <a:xfrm>
              <a:off x="2210" y="732"/>
              <a:ext cx="65" cy="131"/>
            </a:xfrm>
            <a:custGeom>
              <a:avLst/>
              <a:gdLst/>
              <a:ahLst/>
              <a:cxnLst>
                <a:cxn ang="0">
                  <a:pos x="21" y="68"/>
                </a:cxn>
                <a:cxn ang="0">
                  <a:pos x="24" y="27"/>
                </a:cxn>
                <a:cxn ang="0">
                  <a:pos x="24" y="26"/>
                </a:cxn>
                <a:cxn ang="0">
                  <a:pos x="25" y="26"/>
                </a:cxn>
                <a:cxn ang="0">
                  <a:pos x="34" y="29"/>
                </a:cxn>
                <a:cxn ang="0">
                  <a:pos x="28" y="7"/>
                </a:cxn>
                <a:cxn ang="0">
                  <a:pos x="21" y="5"/>
                </a:cxn>
                <a:cxn ang="0">
                  <a:pos x="10" y="3"/>
                </a:cxn>
                <a:cxn ang="0">
                  <a:pos x="0" y="0"/>
                </a:cxn>
              </a:cxnLst>
              <a:rect l="0" t="0" r="r" b="b"/>
              <a:pathLst>
                <a:path w="34" h="68">
                  <a:moveTo>
                    <a:pt x="21" y="68"/>
                  </a:moveTo>
                  <a:cubicBezTo>
                    <a:pt x="24" y="27"/>
                    <a:pt x="24" y="27"/>
                    <a:pt x="24" y="27"/>
                  </a:cubicBezTo>
                  <a:cubicBezTo>
                    <a:pt x="24" y="26"/>
                    <a:pt x="24" y="26"/>
                    <a:pt x="24" y="26"/>
                  </a:cubicBezTo>
                  <a:cubicBezTo>
                    <a:pt x="25" y="26"/>
                    <a:pt x="25" y="26"/>
                    <a:pt x="25" y="26"/>
                  </a:cubicBezTo>
                  <a:cubicBezTo>
                    <a:pt x="34" y="29"/>
                    <a:pt x="34" y="29"/>
                    <a:pt x="34" y="29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1" y="5"/>
                    <a:pt x="21" y="5"/>
                    <a:pt x="21" y="5"/>
                  </a:cubicBezTo>
                  <a:cubicBezTo>
                    <a:pt x="10" y="3"/>
                    <a:pt x="10" y="3"/>
                    <a:pt x="10" y="3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7" name="Freeform 453"/>
            <p:cNvSpPr>
              <a:spLocks/>
            </p:cNvSpPr>
            <p:nvPr/>
          </p:nvSpPr>
          <p:spPr bwMode="auto">
            <a:xfrm>
              <a:off x="3435" y="986"/>
              <a:ext cx="40" cy="98"/>
            </a:xfrm>
            <a:custGeom>
              <a:avLst/>
              <a:gdLst/>
              <a:ahLst/>
              <a:cxnLst>
                <a:cxn ang="0">
                  <a:pos x="21" y="0"/>
                </a:cxn>
                <a:cxn ang="0">
                  <a:pos x="6" y="18"/>
                </a:cxn>
                <a:cxn ang="0">
                  <a:pos x="4" y="20"/>
                </a:cxn>
                <a:cxn ang="0">
                  <a:pos x="0" y="51"/>
                </a:cxn>
                <a:cxn ang="0">
                  <a:pos x="9" y="45"/>
                </a:cxn>
                <a:cxn ang="0">
                  <a:pos x="10" y="45"/>
                </a:cxn>
                <a:cxn ang="0">
                  <a:pos x="16" y="51"/>
                </a:cxn>
              </a:cxnLst>
              <a:rect l="0" t="0" r="r" b="b"/>
              <a:pathLst>
                <a:path w="21" h="51">
                  <a:moveTo>
                    <a:pt x="21" y="0"/>
                  </a:moveTo>
                  <a:cubicBezTo>
                    <a:pt x="6" y="18"/>
                    <a:pt x="6" y="18"/>
                    <a:pt x="6" y="18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0" y="51"/>
                    <a:pt x="0" y="51"/>
                    <a:pt x="0" y="51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9" y="44"/>
                    <a:pt x="10" y="44"/>
                    <a:pt x="10" y="45"/>
                  </a:cubicBezTo>
                  <a:cubicBezTo>
                    <a:pt x="16" y="51"/>
                    <a:pt x="16" y="51"/>
                    <a:pt x="16" y="51"/>
                  </a:cubicBezTo>
                </a:path>
              </a:pathLst>
            </a:custGeom>
            <a:noFill/>
            <a:ln w="17463" cap="flat">
              <a:solidFill>
                <a:srgbClr val="9E7EB9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8" name="Freeform 454"/>
            <p:cNvSpPr>
              <a:spLocks/>
            </p:cNvSpPr>
            <p:nvPr/>
          </p:nvSpPr>
          <p:spPr bwMode="auto">
            <a:xfrm>
              <a:off x="2635" y="759"/>
              <a:ext cx="1225" cy="406"/>
            </a:xfrm>
            <a:custGeom>
              <a:avLst/>
              <a:gdLst/>
              <a:ahLst/>
              <a:cxnLst>
                <a:cxn ang="0">
                  <a:pos x="72" y="15"/>
                </a:cxn>
                <a:cxn ang="0">
                  <a:pos x="69" y="28"/>
                </a:cxn>
                <a:cxn ang="0">
                  <a:pos x="46" y="28"/>
                </a:cxn>
                <a:cxn ang="0">
                  <a:pos x="51" y="50"/>
                </a:cxn>
                <a:cxn ang="0">
                  <a:pos x="43" y="66"/>
                </a:cxn>
                <a:cxn ang="0">
                  <a:pos x="41" y="69"/>
                </a:cxn>
                <a:cxn ang="0">
                  <a:pos x="13" y="80"/>
                </a:cxn>
                <a:cxn ang="0">
                  <a:pos x="13" y="85"/>
                </a:cxn>
                <a:cxn ang="0">
                  <a:pos x="19" y="105"/>
                </a:cxn>
                <a:cxn ang="0">
                  <a:pos x="0" y="122"/>
                </a:cxn>
                <a:cxn ang="0">
                  <a:pos x="5" y="142"/>
                </a:cxn>
                <a:cxn ang="0">
                  <a:pos x="4" y="144"/>
                </a:cxn>
                <a:cxn ang="0">
                  <a:pos x="15" y="172"/>
                </a:cxn>
                <a:cxn ang="0">
                  <a:pos x="19" y="180"/>
                </a:cxn>
                <a:cxn ang="0">
                  <a:pos x="4" y="203"/>
                </a:cxn>
                <a:cxn ang="0">
                  <a:pos x="14" y="211"/>
                </a:cxn>
                <a:cxn ang="0">
                  <a:pos x="30" y="184"/>
                </a:cxn>
                <a:cxn ang="0">
                  <a:pos x="46" y="163"/>
                </a:cxn>
                <a:cxn ang="0">
                  <a:pos x="58" y="148"/>
                </a:cxn>
                <a:cxn ang="0">
                  <a:pos x="74" y="147"/>
                </a:cxn>
                <a:cxn ang="0">
                  <a:pos x="91" y="93"/>
                </a:cxn>
                <a:cxn ang="0">
                  <a:pos x="117" y="98"/>
                </a:cxn>
                <a:cxn ang="0">
                  <a:pos x="166" y="77"/>
                </a:cxn>
                <a:cxn ang="0">
                  <a:pos x="178" y="98"/>
                </a:cxn>
                <a:cxn ang="0">
                  <a:pos x="209" y="112"/>
                </a:cxn>
                <a:cxn ang="0">
                  <a:pos x="218" y="130"/>
                </a:cxn>
                <a:cxn ang="0">
                  <a:pos x="253" y="134"/>
                </a:cxn>
                <a:cxn ang="0">
                  <a:pos x="241" y="150"/>
                </a:cxn>
                <a:cxn ang="0">
                  <a:pos x="247" y="163"/>
                </a:cxn>
                <a:cxn ang="0">
                  <a:pos x="253" y="164"/>
                </a:cxn>
                <a:cxn ang="0">
                  <a:pos x="281" y="159"/>
                </a:cxn>
                <a:cxn ang="0">
                  <a:pos x="302" y="133"/>
                </a:cxn>
                <a:cxn ang="0">
                  <a:pos x="398" y="122"/>
                </a:cxn>
                <a:cxn ang="0">
                  <a:pos x="405" y="123"/>
                </a:cxn>
                <a:cxn ang="0">
                  <a:pos x="437" y="118"/>
                </a:cxn>
                <a:cxn ang="0">
                  <a:pos x="487" y="93"/>
                </a:cxn>
                <a:cxn ang="0">
                  <a:pos x="504" y="91"/>
                </a:cxn>
                <a:cxn ang="0">
                  <a:pos x="606" y="78"/>
                </a:cxn>
              </a:cxnLst>
              <a:rect l="0" t="0" r="r" b="b"/>
              <a:pathLst>
                <a:path w="637" h="211">
                  <a:moveTo>
                    <a:pt x="98" y="0"/>
                  </a:moveTo>
                  <a:cubicBezTo>
                    <a:pt x="72" y="15"/>
                    <a:pt x="72" y="15"/>
                    <a:pt x="72" y="15"/>
                  </a:cubicBezTo>
                  <a:cubicBezTo>
                    <a:pt x="70" y="27"/>
                    <a:pt x="70" y="27"/>
                    <a:pt x="70" y="27"/>
                  </a:cubicBezTo>
                  <a:cubicBezTo>
                    <a:pt x="70" y="27"/>
                    <a:pt x="70" y="28"/>
                    <a:pt x="69" y="28"/>
                  </a:cubicBezTo>
                  <a:cubicBezTo>
                    <a:pt x="53" y="27"/>
                    <a:pt x="53" y="27"/>
                    <a:pt x="53" y="27"/>
                  </a:cubicBezTo>
                  <a:cubicBezTo>
                    <a:pt x="46" y="28"/>
                    <a:pt x="46" y="28"/>
                    <a:pt x="46" y="28"/>
                  </a:cubicBezTo>
                  <a:cubicBezTo>
                    <a:pt x="51" y="49"/>
                    <a:pt x="51" y="49"/>
                    <a:pt x="51" y="49"/>
                  </a:cubicBezTo>
                  <a:cubicBezTo>
                    <a:pt x="51" y="49"/>
                    <a:pt x="51" y="49"/>
                    <a:pt x="51" y="50"/>
                  </a:cubicBezTo>
                  <a:cubicBezTo>
                    <a:pt x="49" y="55"/>
                    <a:pt x="49" y="55"/>
                    <a:pt x="49" y="55"/>
                  </a:cubicBezTo>
                  <a:cubicBezTo>
                    <a:pt x="43" y="66"/>
                    <a:pt x="43" y="66"/>
                    <a:pt x="43" y="66"/>
                  </a:cubicBezTo>
                  <a:cubicBezTo>
                    <a:pt x="41" y="69"/>
                    <a:pt x="41" y="69"/>
                    <a:pt x="41" y="69"/>
                  </a:cubicBezTo>
                  <a:cubicBezTo>
                    <a:pt x="41" y="69"/>
                    <a:pt x="41" y="69"/>
                    <a:pt x="41" y="69"/>
                  </a:cubicBezTo>
                  <a:cubicBezTo>
                    <a:pt x="39" y="70"/>
                    <a:pt x="39" y="70"/>
                    <a:pt x="39" y="70"/>
                  </a:cubicBezTo>
                  <a:cubicBezTo>
                    <a:pt x="13" y="80"/>
                    <a:pt x="13" y="80"/>
                    <a:pt x="13" y="80"/>
                  </a:cubicBezTo>
                  <a:cubicBezTo>
                    <a:pt x="13" y="84"/>
                    <a:pt x="13" y="84"/>
                    <a:pt x="13" y="84"/>
                  </a:cubicBezTo>
                  <a:cubicBezTo>
                    <a:pt x="13" y="85"/>
                    <a:pt x="13" y="85"/>
                    <a:pt x="13" y="85"/>
                  </a:cubicBezTo>
                  <a:cubicBezTo>
                    <a:pt x="20" y="103"/>
                    <a:pt x="20" y="103"/>
                    <a:pt x="20" y="103"/>
                  </a:cubicBezTo>
                  <a:cubicBezTo>
                    <a:pt x="20" y="104"/>
                    <a:pt x="20" y="104"/>
                    <a:pt x="19" y="105"/>
                  </a:cubicBezTo>
                  <a:cubicBezTo>
                    <a:pt x="17" y="106"/>
                    <a:pt x="17" y="106"/>
                    <a:pt x="17" y="106"/>
                  </a:cubicBezTo>
                  <a:cubicBezTo>
                    <a:pt x="0" y="122"/>
                    <a:pt x="0" y="122"/>
                    <a:pt x="0" y="122"/>
                  </a:cubicBezTo>
                  <a:cubicBezTo>
                    <a:pt x="5" y="141"/>
                    <a:pt x="5" y="141"/>
                    <a:pt x="5" y="141"/>
                  </a:cubicBezTo>
                  <a:cubicBezTo>
                    <a:pt x="5" y="141"/>
                    <a:pt x="5" y="141"/>
                    <a:pt x="5" y="142"/>
                  </a:cubicBezTo>
                  <a:cubicBezTo>
                    <a:pt x="5" y="142"/>
                    <a:pt x="4" y="142"/>
                    <a:pt x="4" y="142"/>
                  </a:cubicBezTo>
                  <a:cubicBezTo>
                    <a:pt x="4" y="144"/>
                    <a:pt x="4" y="144"/>
                    <a:pt x="4" y="144"/>
                  </a:cubicBezTo>
                  <a:cubicBezTo>
                    <a:pt x="11" y="163"/>
                    <a:pt x="11" y="163"/>
                    <a:pt x="11" y="163"/>
                  </a:cubicBezTo>
                  <a:cubicBezTo>
                    <a:pt x="15" y="172"/>
                    <a:pt x="15" y="172"/>
                    <a:pt x="15" y="172"/>
                  </a:cubicBezTo>
                  <a:cubicBezTo>
                    <a:pt x="19" y="180"/>
                    <a:pt x="19" y="180"/>
                    <a:pt x="19" y="180"/>
                  </a:cubicBezTo>
                  <a:cubicBezTo>
                    <a:pt x="19" y="180"/>
                    <a:pt x="19" y="180"/>
                    <a:pt x="19" y="180"/>
                  </a:cubicBezTo>
                  <a:cubicBezTo>
                    <a:pt x="4" y="201"/>
                    <a:pt x="4" y="201"/>
                    <a:pt x="4" y="201"/>
                  </a:cubicBezTo>
                  <a:cubicBezTo>
                    <a:pt x="4" y="202"/>
                    <a:pt x="4" y="203"/>
                    <a:pt x="4" y="203"/>
                  </a:cubicBezTo>
                  <a:cubicBezTo>
                    <a:pt x="13" y="210"/>
                    <a:pt x="13" y="210"/>
                    <a:pt x="13" y="210"/>
                  </a:cubicBezTo>
                  <a:cubicBezTo>
                    <a:pt x="13" y="211"/>
                    <a:pt x="13" y="211"/>
                    <a:pt x="14" y="211"/>
                  </a:cubicBezTo>
                  <a:cubicBezTo>
                    <a:pt x="14" y="211"/>
                    <a:pt x="14" y="210"/>
                    <a:pt x="14" y="210"/>
                  </a:cubicBezTo>
                  <a:cubicBezTo>
                    <a:pt x="30" y="184"/>
                    <a:pt x="30" y="184"/>
                    <a:pt x="30" y="184"/>
                  </a:cubicBezTo>
                  <a:cubicBezTo>
                    <a:pt x="35" y="178"/>
                    <a:pt x="35" y="178"/>
                    <a:pt x="35" y="178"/>
                  </a:cubicBezTo>
                  <a:cubicBezTo>
                    <a:pt x="46" y="163"/>
                    <a:pt x="46" y="163"/>
                    <a:pt x="46" y="163"/>
                  </a:cubicBezTo>
                  <a:cubicBezTo>
                    <a:pt x="55" y="151"/>
                    <a:pt x="55" y="151"/>
                    <a:pt x="55" y="151"/>
                  </a:cubicBezTo>
                  <a:cubicBezTo>
                    <a:pt x="58" y="148"/>
                    <a:pt x="58" y="148"/>
                    <a:pt x="58" y="148"/>
                  </a:cubicBezTo>
                  <a:cubicBezTo>
                    <a:pt x="73" y="148"/>
                    <a:pt x="73" y="148"/>
                    <a:pt x="73" y="148"/>
                  </a:cubicBezTo>
                  <a:cubicBezTo>
                    <a:pt x="74" y="148"/>
                    <a:pt x="74" y="147"/>
                    <a:pt x="74" y="147"/>
                  </a:cubicBezTo>
                  <a:cubicBezTo>
                    <a:pt x="84" y="117"/>
                    <a:pt x="84" y="117"/>
                    <a:pt x="84" y="117"/>
                  </a:cubicBezTo>
                  <a:cubicBezTo>
                    <a:pt x="91" y="93"/>
                    <a:pt x="91" y="93"/>
                    <a:pt x="91" y="93"/>
                  </a:cubicBezTo>
                  <a:cubicBezTo>
                    <a:pt x="105" y="116"/>
                    <a:pt x="105" y="116"/>
                    <a:pt x="105" y="116"/>
                  </a:cubicBezTo>
                  <a:cubicBezTo>
                    <a:pt x="105" y="116"/>
                    <a:pt x="117" y="98"/>
                    <a:pt x="117" y="98"/>
                  </a:cubicBezTo>
                  <a:cubicBezTo>
                    <a:pt x="118" y="98"/>
                    <a:pt x="118" y="97"/>
                    <a:pt x="118" y="97"/>
                  </a:cubicBezTo>
                  <a:cubicBezTo>
                    <a:pt x="166" y="77"/>
                    <a:pt x="166" y="77"/>
                    <a:pt x="166" y="77"/>
                  </a:cubicBezTo>
                  <a:cubicBezTo>
                    <a:pt x="166" y="77"/>
                    <a:pt x="167" y="77"/>
                    <a:pt x="167" y="78"/>
                  </a:cubicBezTo>
                  <a:cubicBezTo>
                    <a:pt x="178" y="98"/>
                    <a:pt x="178" y="98"/>
                    <a:pt x="178" y="98"/>
                  </a:cubicBezTo>
                  <a:cubicBezTo>
                    <a:pt x="209" y="111"/>
                    <a:pt x="209" y="111"/>
                    <a:pt x="209" y="111"/>
                  </a:cubicBezTo>
                  <a:cubicBezTo>
                    <a:pt x="209" y="111"/>
                    <a:pt x="209" y="112"/>
                    <a:pt x="209" y="112"/>
                  </a:cubicBezTo>
                  <a:cubicBezTo>
                    <a:pt x="212" y="122"/>
                    <a:pt x="212" y="122"/>
                    <a:pt x="212" y="122"/>
                  </a:cubicBezTo>
                  <a:cubicBezTo>
                    <a:pt x="218" y="130"/>
                    <a:pt x="218" y="130"/>
                    <a:pt x="218" y="130"/>
                  </a:cubicBezTo>
                  <a:cubicBezTo>
                    <a:pt x="218" y="130"/>
                    <a:pt x="237" y="114"/>
                    <a:pt x="237" y="114"/>
                  </a:cubicBezTo>
                  <a:cubicBezTo>
                    <a:pt x="237" y="114"/>
                    <a:pt x="253" y="134"/>
                    <a:pt x="253" y="134"/>
                  </a:cubicBezTo>
                  <a:cubicBezTo>
                    <a:pt x="250" y="140"/>
                    <a:pt x="250" y="140"/>
                    <a:pt x="250" y="140"/>
                  </a:cubicBezTo>
                  <a:cubicBezTo>
                    <a:pt x="241" y="150"/>
                    <a:pt x="241" y="150"/>
                    <a:pt x="241" y="150"/>
                  </a:cubicBezTo>
                  <a:cubicBezTo>
                    <a:pt x="247" y="162"/>
                    <a:pt x="247" y="162"/>
                    <a:pt x="247" y="162"/>
                  </a:cubicBezTo>
                  <a:cubicBezTo>
                    <a:pt x="247" y="162"/>
                    <a:pt x="247" y="162"/>
                    <a:pt x="247" y="163"/>
                  </a:cubicBezTo>
                  <a:cubicBezTo>
                    <a:pt x="247" y="164"/>
                    <a:pt x="247" y="164"/>
                    <a:pt x="247" y="164"/>
                  </a:cubicBezTo>
                  <a:cubicBezTo>
                    <a:pt x="253" y="164"/>
                    <a:pt x="253" y="164"/>
                    <a:pt x="253" y="164"/>
                  </a:cubicBezTo>
                  <a:cubicBezTo>
                    <a:pt x="275" y="159"/>
                    <a:pt x="275" y="159"/>
                    <a:pt x="275" y="159"/>
                  </a:cubicBezTo>
                  <a:cubicBezTo>
                    <a:pt x="281" y="159"/>
                    <a:pt x="281" y="159"/>
                    <a:pt x="281" y="159"/>
                  </a:cubicBezTo>
                  <a:cubicBezTo>
                    <a:pt x="281" y="159"/>
                    <a:pt x="281" y="159"/>
                    <a:pt x="282" y="159"/>
                  </a:cubicBezTo>
                  <a:cubicBezTo>
                    <a:pt x="302" y="133"/>
                    <a:pt x="302" y="133"/>
                    <a:pt x="302" y="133"/>
                  </a:cubicBezTo>
                  <a:cubicBezTo>
                    <a:pt x="318" y="115"/>
                    <a:pt x="318" y="115"/>
                    <a:pt x="318" y="115"/>
                  </a:cubicBezTo>
                  <a:cubicBezTo>
                    <a:pt x="398" y="122"/>
                    <a:pt x="398" y="122"/>
                    <a:pt x="398" y="122"/>
                  </a:cubicBezTo>
                  <a:cubicBezTo>
                    <a:pt x="405" y="123"/>
                    <a:pt x="405" y="123"/>
                    <a:pt x="405" y="123"/>
                  </a:cubicBezTo>
                  <a:cubicBezTo>
                    <a:pt x="405" y="123"/>
                    <a:pt x="405" y="123"/>
                    <a:pt x="405" y="123"/>
                  </a:cubicBezTo>
                  <a:cubicBezTo>
                    <a:pt x="433" y="119"/>
                    <a:pt x="433" y="119"/>
                    <a:pt x="433" y="119"/>
                  </a:cubicBezTo>
                  <a:cubicBezTo>
                    <a:pt x="437" y="118"/>
                    <a:pt x="437" y="118"/>
                    <a:pt x="437" y="118"/>
                  </a:cubicBezTo>
                  <a:cubicBezTo>
                    <a:pt x="461" y="106"/>
                    <a:pt x="461" y="106"/>
                    <a:pt x="461" y="106"/>
                  </a:cubicBezTo>
                  <a:cubicBezTo>
                    <a:pt x="487" y="93"/>
                    <a:pt x="487" y="93"/>
                    <a:pt x="487" y="93"/>
                  </a:cubicBezTo>
                  <a:cubicBezTo>
                    <a:pt x="493" y="92"/>
                    <a:pt x="493" y="92"/>
                    <a:pt x="493" y="92"/>
                  </a:cubicBezTo>
                  <a:cubicBezTo>
                    <a:pt x="504" y="91"/>
                    <a:pt x="504" y="91"/>
                    <a:pt x="504" y="91"/>
                  </a:cubicBezTo>
                  <a:cubicBezTo>
                    <a:pt x="549" y="88"/>
                    <a:pt x="549" y="88"/>
                    <a:pt x="549" y="88"/>
                  </a:cubicBezTo>
                  <a:cubicBezTo>
                    <a:pt x="606" y="78"/>
                    <a:pt x="606" y="78"/>
                    <a:pt x="606" y="78"/>
                  </a:cubicBezTo>
                  <a:cubicBezTo>
                    <a:pt x="637" y="132"/>
                    <a:pt x="637" y="132"/>
                    <a:pt x="637" y="132"/>
                  </a:cubicBezTo>
                </a:path>
              </a:pathLst>
            </a:custGeom>
            <a:noFill/>
            <a:ln w="23813" cap="flat">
              <a:solidFill>
                <a:srgbClr val="B1B3B6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79" name="Freeform 455"/>
            <p:cNvSpPr>
              <a:spLocks/>
            </p:cNvSpPr>
            <p:nvPr/>
          </p:nvSpPr>
          <p:spPr bwMode="auto">
            <a:xfrm>
              <a:off x="610" y="5453"/>
              <a:ext cx="1360" cy="298"/>
            </a:xfrm>
            <a:custGeom>
              <a:avLst/>
              <a:gdLst/>
              <a:ahLst/>
              <a:cxnLst>
                <a:cxn ang="0">
                  <a:pos x="22" y="6"/>
                </a:cxn>
                <a:cxn ang="0">
                  <a:pos x="1" y="58"/>
                </a:cxn>
                <a:cxn ang="0">
                  <a:pos x="2" y="59"/>
                </a:cxn>
                <a:cxn ang="0">
                  <a:pos x="24" y="54"/>
                </a:cxn>
                <a:cxn ang="0">
                  <a:pos x="47" y="62"/>
                </a:cxn>
                <a:cxn ang="0">
                  <a:pos x="49" y="63"/>
                </a:cxn>
                <a:cxn ang="0">
                  <a:pos x="48" y="97"/>
                </a:cxn>
                <a:cxn ang="0">
                  <a:pos x="57" y="109"/>
                </a:cxn>
                <a:cxn ang="0">
                  <a:pos x="71" y="111"/>
                </a:cxn>
                <a:cxn ang="0">
                  <a:pos x="72" y="110"/>
                </a:cxn>
                <a:cxn ang="0">
                  <a:pos x="71" y="101"/>
                </a:cxn>
                <a:cxn ang="0">
                  <a:pos x="83" y="105"/>
                </a:cxn>
                <a:cxn ang="0">
                  <a:pos x="89" y="114"/>
                </a:cxn>
                <a:cxn ang="0">
                  <a:pos x="113" y="137"/>
                </a:cxn>
                <a:cxn ang="0">
                  <a:pos x="147" y="116"/>
                </a:cxn>
                <a:cxn ang="0">
                  <a:pos x="180" y="128"/>
                </a:cxn>
                <a:cxn ang="0">
                  <a:pos x="202" y="123"/>
                </a:cxn>
                <a:cxn ang="0">
                  <a:pos x="239" y="147"/>
                </a:cxn>
                <a:cxn ang="0">
                  <a:pos x="239" y="147"/>
                </a:cxn>
                <a:cxn ang="0">
                  <a:pos x="256" y="133"/>
                </a:cxn>
                <a:cxn ang="0">
                  <a:pos x="288" y="129"/>
                </a:cxn>
                <a:cxn ang="0">
                  <a:pos x="307" y="118"/>
                </a:cxn>
                <a:cxn ang="0">
                  <a:pos x="296" y="97"/>
                </a:cxn>
                <a:cxn ang="0">
                  <a:pos x="314" y="95"/>
                </a:cxn>
                <a:cxn ang="0">
                  <a:pos x="323" y="70"/>
                </a:cxn>
                <a:cxn ang="0">
                  <a:pos x="349" y="44"/>
                </a:cxn>
                <a:cxn ang="0">
                  <a:pos x="352" y="43"/>
                </a:cxn>
                <a:cxn ang="0">
                  <a:pos x="422" y="51"/>
                </a:cxn>
                <a:cxn ang="0">
                  <a:pos x="439" y="52"/>
                </a:cxn>
                <a:cxn ang="0">
                  <a:pos x="440" y="53"/>
                </a:cxn>
                <a:cxn ang="0">
                  <a:pos x="478" y="41"/>
                </a:cxn>
                <a:cxn ang="0">
                  <a:pos x="507" y="50"/>
                </a:cxn>
                <a:cxn ang="0">
                  <a:pos x="518" y="48"/>
                </a:cxn>
                <a:cxn ang="0">
                  <a:pos x="618" y="36"/>
                </a:cxn>
                <a:cxn ang="0">
                  <a:pos x="661" y="29"/>
                </a:cxn>
                <a:cxn ang="0">
                  <a:pos x="707" y="44"/>
                </a:cxn>
              </a:cxnLst>
              <a:rect l="0" t="0" r="r" b="b"/>
              <a:pathLst>
                <a:path w="707" h="155">
                  <a:moveTo>
                    <a:pt x="19" y="0"/>
                  </a:moveTo>
                  <a:cubicBezTo>
                    <a:pt x="22" y="6"/>
                    <a:pt x="22" y="6"/>
                    <a:pt x="22" y="6"/>
                  </a:cubicBezTo>
                  <a:cubicBezTo>
                    <a:pt x="25" y="26"/>
                    <a:pt x="25" y="26"/>
                    <a:pt x="25" y="26"/>
                  </a:cubicBezTo>
                  <a:cubicBezTo>
                    <a:pt x="1" y="58"/>
                    <a:pt x="1" y="58"/>
                    <a:pt x="1" y="58"/>
                  </a:cubicBezTo>
                  <a:cubicBezTo>
                    <a:pt x="0" y="58"/>
                    <a:pt x="0" y="58"/>
                    <a:pt x="1" y="59"/>
                  </a:cubicBezTo>
                  <a:cubicBezTo>
                    <a:pt x="1" y="59"/>
                    <a:pt x="1" y="59"/>
                    <a:pt x="2" y="59"/>
                  </a:cubicBezTo>
                  <a:cubicBezTo>
                    <a:pt x="13" y="57"/>
                    <a:pt x="13" y="57"/>
                    <a:pt x="13" y="57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47" y="62"/>
                    <a:pt x="47" y="62"/>
                    <a:pt x="47" y="62"/>
                  </a:cubicBezTo>
                  <a:cubicBezTo>
                    <a:pt x="47" y="63"/>
                    <a:pt x="47" y="63"/>
                    <a:pt x="48" y="63"/>
                  </a:cubicBezTo>
                  <a:cubicBezTo>
                    <a:pt x="49" y="63"/>
                    <a:pt x="49" y="63"/>
                    <a:pt x="49" y="63"/>
                  </a:cubicBezTo>
                  <a:cubicBezTo>
                    <a:pt x="49" y="67"/>
                    <a:pt x="49" y="67"/>
                    <a:pt x="49" y="67"/>
                  </a:cubicBezTo>
                  <a:cubicBezTo>
                    <a:pt x="48" y="97"/>
                    <a:pt x="48" y="97"/>
                    <a:pt x="48" y="97"/>
                  </a:cubicBezTo>
                  <a:cubicBezTo>
                    <a:pt x="48" y="97"/>
                    <a:pt x="48" y="97"/>
                    <a:pt x="48" y="97"/>
                  </a:cubicBezTo>
                  <a:cubicBezTo>
                    <a:pt x="57" y="109"/>
                    <a:pt x="57" y="109"/>
                    <a:pt x="57" y="109"/>
                  </a:cubicBezTo>
                  <a:cubicBezTo>
                    <a:pt x="58" y="109"/>
                    <a:pt x="58" y="110"/>
                    <a:pt x="58" y="110"/>
                  </a:cubicBezTo>
                  <a:cubicBezTo>
                    <a:pt x="71" y="111"/>
                    <a:pt x="71" y="111"/>
                    <a:pt x="71" y="111"/>
                  </a:cubicBezTo>
                  <a:cubicBezTo>
                    <a:pt x="71" y="111"/>
                    <a:pt x="71" y="111"/>
                    <a:pt x="71" y="111"/>
                  </a:cubicBezTo>
                  <a:cubicBezTo>
                    <a:pt x="71" y="111"/>
                    <a:pt x="72" y="111"/>
                    <a:pt x="72" y="110"/>
                  </a:cubicBezTo>
                  <a:cubicBezTo>
                    <a:pt x="72" y="110"/>
                    <a:pt x="72" y="110"/>
                    <a:pt x="72" y="109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97"/>
                    <a:pt x="77" y="97"/>
                    <a:pt x="77" y="97"/>
                  </a:cubicBezTo>
                  <a:cubicBezTo>
                    <a:pt x="83" y="105"/>
                    <a:pt x="83" y="105"/>
                    <a:pt x="83" y="105"/>
                  </a:cubicBezTo>
                  <a:cubicBezTo>
                    <a:pt x="84" y="106"/>
                    <a:pt x="84" y="106"/>
                    <a:pt x="84" y="106"/>
                  </a:cubicBezTo>
                  <a:cubicBezTo>
                    <a:pt x="89" y="114"/>
                    <a:pt x="89" y="114"/>
                    <a:pt x="89" y="114"/>
                  </a:cubicBezTo>
                  <a:cubicBezTo>
                    <a:pt x="88" y="124"/>
                    <a:pt x="88" y="124"/>
                    <a:pt x="88" y="124"/>
                  </a:cubicBezTo>
                  <a:cubicBezTo>
                    <a:pt x="113" y="137"/>
                    <a:pt x="113" y="137"/>
                    <a:pt x="113" y="137"/>
                  </a:cubicBezTo>
                  <a:cubicBezTo>
                    <a:pt x="116" y="134"/>
                    <a:pt x="116" y="134"/>
                    <a:pt x="116" y="134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6"/>
                    <a:pt x="148" y="116"/>
                    <a:pt x="148" y="116"/>
                  </a:cubicBezTo>
                  <a:cubicBezTo>
                    <a:pt x="180" y="128"/>
                    <a:pt x="180" y="128"/>
                    <a:pt x="180" y="128"/>
                  </a:cubicBezTo>
                  <a:cubicBezTo>
                    <a:pt x="201" y="122"/>
                    <a:pt x="201" y="122"/>
                    <a:pt x="201" y="122"/>
                  </a:cubicBezTo>
                  <a:cubicBezTo>
                    <a:pt x="202" y="122"/>
                    <a:pt x="202" y="123"/>
                    <a:pt x="202" y="123"/>
                  </a:cubicBezTo>
                  <a:cubicBezTo>
                    <a:pt x="215" y="154"/>
                    <a:pt x="215" y="154"/>
                    <a:pt x="215" y="154"/>
                  </a:cubicBezTo>
                  <a:cubicBezTo>
                    <a:pt x="239" y="147"/>
                    <a:pt x="239" y="147"/>
                    <a:pt x="239" y="147"/>
                  </a:cubicBezTo>
                  <a:cubicBezTo>
                    <a:pt x="239" y="147"/>
                    <a:pt x="239" y="147"/>
                    <a:pt x="239" y="147"/>
                  </a:cubicBezTo>
                  <a:cubicBezTo>
                    <a:pt x="239" y="147"/>
                    <a:pt x="239" y="147"/>
                    <a:pt x="239" y="147"/>
                  </a:cubicBezTo>
                  <a:cubicBezTo>
                    <a:pt x="254" y="155"/>
                    <a:pt x="254" y="155"/>
                    <a:pt x="254" y="155"/>
                  </a:cubicBezTo>
                  <a:cubicBezTo>
                    <a:pt x="256" y="133"/>
                    <a:pt x="256" y="133"/>
                    <a:pt x="256" y="133"/>
                  </a:cubicBezTo>
                  <a:cubicBezTo>
                    <a:pt x="256" y="133"/>
                    <a:pt x="256" y="132"/>
                    <a:pt x="257" y="132"/>
                  </a:cubicBezTo>
                  <a:cubicBezTo>
                    <a:pt x="288" y="129"/>
                    <a:pt x="288" y="129"/>
                    <a:pt x="288" y="129"/>
                  </a:cubicBezTo>
                  <a:cubicBezTo>
                    <a:pt x="303" y="127"/>
                    <a:pt x="303" y="127"/>
                    <a:pt x="303" y="127"/>
                  </a:cubicBezTo>
                  <a:cubicBezTo>
                    <a:pt x="307" y="118"/>
                    <a:pt x="307" y="118"/>
                    <a:pt x="307" y="118"/>
                  </a:cubicBezTo>
                  <a:cubicBezTo>
                    <a:pt x="296" y="98"/>
                    <a:pt x="296" y="98"/>
                    <a:pt x="296" y="98"/>
                  </a:cubicBezTo>
                  <a:cubicBezTo>
                    <a:pt x="296" y="98"/>
                    <a:pt x="296" y="98"/>
                    <a:pt x="296" y="97"/>
                  </a:cubicBezTo>
                  <a:cubicBezTo>
                    <a:pt x="296" y="97"/>
                    <a:pt x="296" y="97"/>
                    <a:pt x="297" y="97"/>
                  </a:cubicBezTo>
                  <a:cubicBezTo>
                    <a:pt x="314" y="95"/>
                    <a:pt x="314" y="95"/>
                    <a:pt x="314" y="95"/>
                  </a:cubicBezTo>
                  <a:cubicBezTo>
                    <a:pt x="322" y="71"/>
                    <a:pt x="322" y="71"/>
                    <a:pt x="322" y="71"/>
                  </a:cubicBezTo>
                  <a:cubicBezTo>
                    <a:pt x="322" y="70"/>
                    <a:pt x="323" y="70"/>
                    <a:pt x="323" y="70"/>
                  </a:cubicBezTo>
                  <a:cubicBezTo>
                    <a:pt x="340" y="67"/>
                    <a:pt x="340" y="67"/>
                    <a:pt x="340" y="67"/>
                  </a:cubicBezTo>
                  <a:cubicBezTo>
                    <a:pt x="349" y="44"/>
                    <a:pt x="349" y="44"/>
                    <a:pt x="349" y="44"/>
                  </a:cubicBezTo>
                  <a:cubicBezTo>
                    <a:pt x="349" y="44"/>
                    <a:pt x="349" y="44"/>
                    <a:pt x="349" y="44"/>
                  </a:cubicBezTo>
                  <a:cubicBezTo>
                    <a:pt x="352" y="43"/>
                    <a:pt x="352" y="43"/>
                    <a:pt x="352" y="43"/>
                  </a:cubicBezTo>
                  <a:cubicBezTo>
                    <a:pt x="389" y="46"/>
                    <a:pt x="389" y="46"/>
                    <a:pt x="389" y="46"/>
                  </a:cubicBezTo>
                  <a:cubicBezTo>
                    <a:pt x="422" y="51"/>
                    <a:pt x="422" y="51"/>
                    <a:pt x="422" y="51"/>
                  </a:cubicBezTo>
                  <a:cubicBezTo>
                    <a:pt x="433" y="52"/>
                    <a:pt x="433" y="52"/>
                    <a:pt x="433" y="52"/>
                  </a:cubicBezTo>
                  <a:cubicBezTo>
                    <a:pt x="439" y="52"/>
                    <a:pt x="439" y="52"/>
                    <a:pt x="439" y="52"/>
                  </a:cubicBezTo>
                  <a:cubicBezTo>
                    <a:pt x="439" y="52"/>
                    <a:pt x="439" y="52"/>
                    <a:pt x="440" y="52"/>
                  </a:cubicBezTo>
                  <a:cubicBezTo>
                    <a:pt x="440" y="53"/>
                    <a:pt x="440" y="53"/>
                    <a:pt x="440" y="53"/>
                  </a:cubicBezTo>
                  <a:cubicBezTo>
                    <a:pt x="444" y="53"/>
                    <a:pt x="444" y="53"/>
                    <a:pt x="444" y="53"/>
                  </a:cubicBezTo>
                  <a:cubicBezTo>
                    <a:pt x="478" y="41"/>
                    <a:pt x="478" y="41"/>
                    <a:pt x="478" y="41"/>
                  </a:cubicBezTo>
                  <a:cubicBezTo>
                    <a:pt x="478" y="41"/>
                    <a:pt x="479" y="41"/>
                    <a:pt x="479" y="41"/>
                  </a:cubicBezTo>
                  <a:cubicBezTo>
                    <a:pt x="507" y="50"/>
                    <a:pt x="507" y="50"/>
                    <a:pt x="507" y="50"/>
                  </a:cubicBezTo>
                  <a:cubicBezTo>
                    <a:pt x="515" y="49"/>
                    <a:pt x="515" y="49"/>
                    <a:pt x="515" y="49"/>
                  </a:cubicBezTo>
                  <a:cubicBezTo>
                    <a:pt x="518" y="48"/>
                    <a:pt x="518" y="48"/>
                    <a:pt x="518" y="48"/>
                  </a:cubicBezTo>
                  <a:cubicBezTo>
                    <a:pt x="617" y="36"/>
                    <a:pt x="617" y="36"/>
                    <a:pt x="617" y="36"/>
                  </a:cubicBezTo>
                  <a:cubicBezTo>
                    <a:pt x="617" y="36"/>
                    <a:pt x="618" y="36"/>
                    <a:pt x="618" y="36"/>
                  </a:cubicBezTo>
                  <a:cubicBezTo>
                    <a:pt x="632" y="41"/>
                    <a:pt x="632" y="41"/>
                    <a:pt x="632" y="41"/>
                  </a:cubicBezTo>
                  <a:cubicBezTo>
                    <a:pt x="661" y="29"/>
                    <a:pt x="661" y="29"/>
                    <a:pt x="661" y="29"/>
                  </a:cubicBezTo>
                  <a:cubicBezTo>
                    <a:pt x="661" y="29"/>
                    <a:pt x="661" y="29"/>
                    <a:pt x="662" y="29"/>
                  </a:cubicBezTo>
                  <a:cubicBezTo>
                    <a:pt x="707" y="44"/>
                    <a:pt x="707" y="44"/>
                    <a:pt x="707" y="44"/>
                  </a:cubicBezTo>
                </a:path>
              </a:pathLst>
            </a:custGeom>
            <a:noFill/>
            <a:ln w="23813" cap="flat">
              <a:solidFill>
                <a:srgbClr val="B1B3B6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80" name="Freeform 456"/>
            <p:cNvSpPr>
              <a:spLocks/>
            </p:cNvSpPr>
            <p:nvPr/>
          </p:nvSpPr>
          <p:spPr bwMode="auto">
            <a:xfrm>
              <a:off x="1970" y="1001"/>
              <a:ext cx="1917" cy="4536"/>
            </a:xfrm>
            <a:custGeom>
              <a:avLst/>
              <a:gdLst/>
              <a:ahLst/>
              <a:cxnLst>
                <a:cxn ang="0">
                  <a:pos x="6" y="2330"/>
                </a:cxn>
                <a:cxn ang="0">
                  <a:pos x="16" y="2272"/>
                </a:cxn>
                <a:cxn ang="0">
                  <a:pos x="53" y="2203"/>
                </a:cxn>
                <a:cxn ang="0">
                  <a:pos x="55" y="2065"/>
                </a:cxn>
                <a:cxn ang="0">
                  <a:pos x="61" y="1998"/>
                </a:cxn>
                <a:cxn ang="0">
                  <a:pos x="73" y="1940"/>
                </a:cxn>
                <a:cxn ang="0">
                  <a:pos x="83" y="1909"/>
                </a:cxn>
                <a:cxn ang="0">
                  <a:pos x="83" y="1853"/>
                </a:cxn>
                <a:cxn ang="0">
                  <a:pos x="78" y="1826"/>
                </a:cxn>
                <a:cxn ang="0">
                  <a:pos x="77" y="1807"/>
                </a:cxn>
                <a:cxn ang="0">
                  <a:pos x="71" y="1756"/>
                </a:cxn>
                <a:cxn ang="0">
                  <a:pos x="63" y="1693"/>
                </a:cxn>
                <a:cxn ang="0">
                  <a:pos x="60" y="1667"/>
                </a:cxn>
                <a:cxn ang="0">
                  <a:pos x="88" y="1664"/>
                </a:cxn>
                <a:cxn ang="0">
                  <a:pos x="157" y="1658"/>
                </a:cxn>
                <a:cxn ang="0">
                  <a:pos x="231" y="1634"/>
                </a:cxn>
                <a:cxn ang="0">
                  <a:pos x="312" y="1575"/>
                </a:cxn>
                <a:cxn ang="0">
                  <a:pos x="325" y="1550"/>
                </a:cxn>
                <a:cxn ang="0">
                  <a:pos x="312" y="1489"/>
                </a:cxn>
                <a:cxn ang="0">
                  <a:pos x="298" y="1427"/>
                </a:cxn>
                <a:cxn ang="0">
                  <a:pos x="318" y="1398"/>
                </a:cxn>
                <a:cxn ang="0">
                  <a:pos x="347" y="1368"/>
                </a:cxn>
                <a:cxn ang="0">
                  <a:pos x="390" y="1300"/>
                </a:cxn>
                <a:cxn ang="0">
                  <a:pos x="407" y="1266"/>
                </a:cxn>
                <a:cxn ang="0">
                  <a:pos x="428" y="1225"/>
                </a:cxn>
                <a:cxn ang="0">
                  <a:pos x="453" y="1177"/>
                </a:cxn>
                <a:cxn ang="0">
                  <a:pos x="474" y="1130"/>
                </a:cxn>
                <a:cxn ang="0">
                  <a:pos x="542" y="1058"/>
                </a:cxn>
                <a:cxn ang="0">
                  <a:pos x="559" y="1043"/>
                </a:cxn>
                <a:cxn ang="0">
                  <a:pos x="566" y="994"/>
                </a:cxn>
                <a:cxn ang="0">
                  <a:pos x="568" y="929"/>
                </a:cxn>
                <a:cxn ang="0">
                  <a:pos x="546" y="889"/>
                </a:cxn>
                <a:cxn ang="0">
                  <a:pos x="506" y="817"/>
                </a:cxn>
                <a:cxn ang="0">
                  <a:pos x="481" y="772"/>
                </a:cxn>
                <a:cxn ang="0">
                  <a:pos x="499" y="714"/>
                </a:cxn>
                <a:cxn ang="0">
                  <a:pos x="557" y="703"/>
                </a:cxn>
                <a:cxn ang="0">
                  <a:pos x="572" y="685"/>
                </a:cxn>
                <a:cxn ang="0">
                  <a:pos x="585" y="661"/>
                </a:cxn>
                <a:cxn ang="0">
                  <a:pos x="601" y="622"/>
                </a:cxn>
                <a:cxn ang="0">
                  <a:pos x="615" y="562"/>
                </a:cxn>
                <a:cxn ang="0">
                  <a:pos x="632" y="488"/>
                </a:cxn>
                <a:cxn ang="0">
                  <a:pos x="643" y="441"/>
                </a:cxn>
                <a:cxn ang="0">
                  <a:pos x="667" y="417"/>
                </a:cxn>
                <a:cxn ang="0">
                  <a:pos x="697" y="390"/>
                </a:cxn>
                <a:cxn ang="0">
                  <a:pos x="713" y="377"/>
                </a:cxn>
                <a:cxn ang="0">
                  <a:pos x="755" y="342"/>
                </a:cxn>
                <a:cxn ang="0">
                  <a:pos x="780" y="295"/>
                </a:cxn>
                <a:cxn ang="0">
                  <a:pos x="798" y="304"/>
                </a:cxn>
                <a:cxn ang="0">
                  <a:pos x="835" y="323"/>
                </a:cxn>
                <a:cxn ang="0">
                  <a:pos x="880" y="346"/>
                </a:cxn>
                <a:cxn ang="0">
                  <a:pos x="929" y="381"/>
                </a:cxn>
                <a:cxn ang="0">
                  <a:pos x="953" y="357"/>
                </a:cxn>
                <a:cxn ang="0">
                  <a:pos x="967" y="317"/>
                </a:cxn>
                <a:cxn ang="0">
                  <a:pos x="972" y="300"/>
                </a:cxn>
                <a:cxn ang="0">
                  <a:pos x="985" y="267"/>
                </a:cxn>
                <a:cxn ang="0">
                  <a:pos x="997" y="231"/>
                </a:cxn>
                <a:cxn ang="0">
                  <a:pos x="990" y="184"/>
                </a:cxn>
                <a:cxn ang="0">
                  <a:pos x="983" y="135"/>
                </a:cxn>
                <a:cxn ang="0">
                  <a:pos x="978" y="49"/>
                </a:cxn>
              </a:cxnLst>
              <a:rect l="0" t="0" r="r" b="b"/>
              <a:pathLst>
                <a:path w="997" h="2360">
                  <a:moveTo>
                    <a:pt x="0" y="2360"/>
                  </a:moveTo>
                  <a:cubicBezTo>
                    <a:pt x="2" y="2345"/>
                    <a:pt x="2" y="2345"/>
                    <a:pt x="2" y="2345"/>
                  </a:cubicBezTo>
                  <a:cubicBezTo>
                    <a:pt x="6" y="2330"/>
                    <a:pt x="6" y="2330"/>
                    <a:pt x="6" y="2330"/>
                  </a:cubicBezTo>
                  <a:cubicBezTo>
                    <a:pt x="9" y="2310"/>
                    <a:pt x="9" y="2310"/>
                    <a:pt x="9" y="2310"/>
                  </a:cubicBezTo>
                  <a:cubicBezTo>
                    <a:pt x="12" y="2295"/>
                    <a:pt x="12" y="2295"/>
                    <a:pt x="12" y="2295"/>
                  </a:cubicBezTo>
                  <a:cubicBezTo>
                    <a:pt x="16" y="2272"/>
                    <a:pt x="16" y="2272"/>
                    <a:pt x="16" y="2272"/>
                  </a:cubicBezTo>
                  <a:cubicBezTo>
                    <a:pt x="16" y="2272"/>
                    <a:pt x="16" y="2272"/>
                    <a:pt x="17" y="2272"/>
                  </a:cubicBezTo>
                  <a:cubicBezTo>
                    <a:pt x="54" y="2231"/>
                    <a:pt x="54" y="2231"/>
                    <a:pt x="54" y="2231"/>
                  </a:cubicBezTo>
                  <a:cubicBezTo>
                    <a:pt x="53" y="2203"/>
                    <a:pt x="53" y="2203"/>
                    <a:pt x="53" y="2203"/>
                  </a:cubicBezTo>
                  <a:cubicBezTo>
                    <a:pt x="53" y="2086"/>
                    <a:pt x="53" y="2086"/>
                    <a:pt x="53" y="2086"/>
                  </a:cubicBezTo>
                  <a:cubicBezTo>
                    <a:pt x="54" y="2074"/>
                    <a:pt x="54" y="2074"/>
                    <a:pt x="54" y="2074"/>
                  </a:cubicBezTo>
                  <a:cubicBezTo>
                    <a:pt x="55" y="2065"/>
                    <a:pt x="55" y="2065"/>
                    <a:pt x="55" y="2065"/>
                  </a:cubicBezTo>
                  <a:cubicBezTo>
                    <a:pt x="57" y="2043"/>
                    <a:pt x="57" y="2043"/>
                    <a:pt x="57" y="2043"/>
                  </a:cubicBezTo>
                  <a:cubicBezTo>
                    <a:pt x="59" y="2023"/>
                    <a:pt x="59" y="2023"/>
                    <a:pt x="59" y="2023"/>
                  </a:cubicBezTo>
                  <a:cubicBezTo>
                    <a:pt x="61" y="1998"/>
                    <a:pt x="61" y="1998"/>
                    <a:pt x="61" y="1998"/>
                  </a:cubicBezTo>
                  <a:cubicBezTo>
                    <a:pt x="64" y="1976"/>
                    <a:pt x="64" y="1976"/>
                    <a:pt x="64" y="1976"/>
                  </a:cubicBezTo>
                  <a:cubicBezTo>
                    <a:pt x="65" y="1962"/>
                    <a:pt x="65" y="1962"/>
                    <a:pt x="65" y="1962"/>
                  </a:cubicBezTo>
                  <a:cubicBezTo>
                    <a:pt x="73" y="1940"/>
                    <a:pt x="73" y="1940"/>
                    <a:pt x="73" y="1940"/>
                  </a:cubicBezTo>
                  <a:cubicBezTo>
                    <a:pt x="76" y="1929"/>
                    <a:pt x="76" y="1929"/>
                    <a:pt x="76" y="1929"/>
                  </a:cubicBezTo>
                  <a:cubicBezTo>
                    <a:pt x="77" y="1925"/>
                    <a:pt x="77" y="1925"/>
                    <a:pt x="77" y="1925"/>
                  </a:cubicBezTo>
                  <a:cubicBezTo>
                    <a:pt x="83" y="1909"/>
                    <a:pt x="83" y="1909"/>
                    <a:pt x="83" y="1909"/>
                  </a:cubicBezTo>
                  <a:cubicBezTo>
                    <a:pt x="89" y="1887"/>
                    <a:pt x="89" y="1887"/>
                    <a:pt x="89" y="1887"/>
                  </a:cubicBezTo>
                  <a:cubicBezTo>
                    <a:pt x="85" y="1861"/>
                    <a:pt x="85" y="1861"/>
                    <a:pt x="85" y="1861"/>
                  </a:cubicBezTo>
                  <a:cubicBezTo>
                    <a:pt x="83" y="1853"/>
                    <a:pt x="83" y="1853"/>
                    <a:pt x="83" y="1853"/>
                  </a:cubicBezTo>
                  <a:cubicBezTo>
                    <a:pt x="82" y="1851"/>
                    <a:pt x="82" y="1851"/>
                    <a:pt x="82" y="1851"/>
                  </a:cubicBezTo>
                  <a:cubicBezTo>
                    <a:pt x="80" y="1840"/>
                    <a:pt x="80" y="1840"/>
                    <a:pt x="80" y="1840"/>
                  </a:cubicBezTo>
                  <a:cubicBezTo>
                    <a:pt x="78" y="1826"/>
                    <a:pt x="78" y="1826"/>
                    <a:pt x="78" y="1826"/>
                  </a:cubicBezTo>
                  <a:cubicBezTo>
                    <a:pt x="78" y="1825"/>
                    <a:pt x="78" y="1825"/>
                    <a:pt x="78" y="1825"/>
                  </a:cubicBezTo>
                  <a:cubicBezTo>
                    <a:pt x="77" y="1814"/>
                    <a:pt x="77" y="1814"/>
                    <a:pt x="77" y="1814"/>
                  </a:cubicBezTo>
                  <a:cubicBezTo>
                    <a:pt x="77" y="1807"/>
                    <a:pt x="77" y="1807"/>
                    <a:pt x="77" y="1807"/>
                  </a:cubicBezTo>
                  <a:cubicBezTo>
                    <a:pt x="75" y="1787"/>
                    <a:pt x="75" y="1787"/>
                    <a:pt x="75" y="1787"/>
                  </a:cubicBezTo>
                  <a:cubicBezTo>
                    <a:pt x="74" y="1775"/>
                    <a:pt x="74" y="1775"/>
                    <a:pt x="74" y="1775"/>
                  </a:cubicBezTo>
                  <a:cubicBezTo>
                    <a:pt x="71" y="1756"/>
                    <a:pt x="71" y="1756"/>
                    <a:pt x="71" y="1756"/>
                  </a:cubicBezTo>
                  <a:cubicBezTo>
                    <a:pt x="70" y="1743"/>
                    <a:pt x="70" y="1743"/>
                    <a:pt x="70" y="1743"/>
                  </a:cubicBezTo>
                  <a:cubicBezTo>
                    <a:pt x="68" y="1730"/>
                    <a:pt x="68" y="1730"/>
                    <a:pt x="68" y="1730"/>
                  </a:cubicBezTo>
                  <a:cubicBezTo>
                    <a:pt x="63" y="1693"/>
                    <a:pt x="63" y="1693"/>
                    <a:pt x="63" y="1693"/>
                  </a:cubicBezTo>
                  <a:cubicBezTo>
                    <a:pt x="63" y="1691"/>
                    <a:pt x="63" y="1691"/>
                    <a:pt x="63" y="1691"/>
                  </a:cubicBezTo>
                  <a:cubicBezTo>
                    <a:pt x="60" y="1668"/>
                    <a:pt x="60" y="1668"/>
                    <a:pt x="60" y="1668"/>
                  </a:cubicBezTo>
                  <a:cubicBezTo>
                    <a:pt x="60" y="1667"/>
                    <a:pt x="60" y="1667"/>
                    <a:pt x="60" y="1667"/>
                  </a:cubicBezTo>
                  <a:cubicBezTo>
                    <a:pt x="61" y="1666"/>
                    <a:pt x="61" y="1666"/>
                    <a:pt x="61" y="1666"/>
                  </a:cubicBezTo>
                  <a:cubicBezTo>
                    <a:pt x="82" y="1664"/>
                    <a:pt x="82" y="1664"/>
                    <a:pt x="82" y="1664"/>
                  </a:cubicBezTo>
                  <a:cubicBezTo>
                    <a:pt x="88" y="1664"/>
                    <a:pt x="88" y="1664"/>
                    <a:pt x="88" y="1664"/>
                  </a:cubicBezTo>
                  <a:cubicBezTo>
                    <a:pt x="108" y="1662"/>
                    <a:pt x="108" y="1662"/>
                    <a:pt x="108" y="1662"/>
                  </a:cubicBezTo>
                  <a:cubicBezTo>
                    <a:pt x="124" y="1660"/>
                    <a:pt x="124" y="1660"/>
                    <a:pt x="124" y="1660"/>
                  </a:cubicBezTo>
                  <a:cubicBezTo>
                    <a:pt x="157" y="1658"/>
                    <a:pt x="157" y="1658"/>
                    <a:pt x="157" y="1658"/>
                  </a:cubicBezTo>
                  <a:cubicBezTo>
                    <a:pt x="172" y="1656"/>
                    <a:pt x="172" y="1656"/>
                    <a:pt x="172" y="1656"/>
                  </a:cubicBezTo>
                  <a:cubicBezTo>
                    <a:pt x="205" y="1652"/>
                    <a:pt x="205" y="1652"/>
                    <a:pt x="205" y="1652"/>
                  </a:cubicBezTo>
                  <a:cubicBezTo>
                    <a:pt x="231" y="1634"/>
                    <a:pt x="231" y="1634"/>
                    <a:pt x="231" y="1634"/>
                  </a:cubicBezTo>
                  <a:cubicBezTo>
                    <a:pt x="258" y="1613"/>
                    <a:pt x="258" y="1613"/>
                    <a:pt x="258" y="1613"/>
                  </a:cubicBezTo>
                  <a:cubicBezTo>
                    <a:pt x="290" y="1591"/>
                    <a:pt x="290" y="1591"/>
                    <a:pt x="290" y="1591"/>
                  </a:cubicBezTo>
                  <a:cubicBezTo>
                    <a:pt x="312" y="1575"/>
                    <a:pt x="312" y="1575"/>
                    <a:pt x="312" y="1575"/>
                  </a:cubicBezTo>
                  <a:cubicBezTo>
                    <a:pt x="319" y="1570"/>
                    <a:pt x="319" y="1570"/>
                    <a:pt x="319" y="1570"/>
                  </a:cubicBezTo>
                  <a:cubicBezTo>
                    <a:pt x="328" y="1564"/>
                    <a:pt x="328" y="1564"/>
                    <a:pt x="328" y="1564"/>
                  </a:cubicBezTo>
                  <a:cubicBezTo>
                    <a:pt x="325" y="1550"/>
                    <a:pt x="325" y="1550"/>
                    <a:pt x="325" y="1550"/>
                  </a:cubicBezTo>
                  <a:cubicBezTo>
                    <a:pt x="320" y="1521"/>
                    <a:pt x="320" y="1521"/>
                    <a:pt x="320" y="1521"/>
                  </a:cubicBezTo>
                  <a:cubicBezTo>
                    <a:pt x="316" y="1505"/>
                    <a:pt x="316" y="1505"/>
                    <a:pt x="316" y="1505"/>
                  </a:cubicBezTo>
                  <a:cubicBezTo>
                    <a:pt x="312" y="1489"/>
                    <a:pt x="312" y="1489"/>
                    <a:pt x="312" y="1489"/>
                  </a:cubicBezTo>
                  <a:cubicBezTo>
                    <a:pt x="307" y="1463"/>
                    <a:pt x="307" y="1463"/>
                    <a:pt x="307" y="1463"/>
                  </a:cubicBezTo>
                  <a:cubicBezTo>
                    <a:pt x="301" y="1437"/>
                    <a:pt x="301" y="1437"/>
                    <a:pt x="301" y="1437"/>
                  </a:cubicBezTo>
                  <a:cubicBezTo>
                    <a:pt x="298" y="1427"/>
                    <a:pt x="298" y="1427"/>
                    <a:pt x="298" y="1427"/>
                  </a:cubicBezTo>
                  <a:cubicBezTo>
                    <a:pt x="297" y="1427"/>
                    <a:pt x="297" y="1426"/>
                    <a:pt x="298" y="1426"/>
                  </a:cubicBezTo>
                  <a:cubicBezTo>
                    <a:pt x="313" y="1406"/>
                    <a:pt x="313" y="1406"/>
                    <a:pt x="313" y="1406"/>
                  </a:cubicBezTo>
                  <a:cubicBezTo>
                    <a:pt x="318" y="1398"/>
                    <a:pt x="318" y="1398"/>
                    <a:pt x="318" y="1398"/>
                  </a:cubicBezTo>
                  <a:cubicBezTo>
                    <a:pt x="339" y="1376"/>
                    <a:pt x="339" y="1376"/>
                    <a:pt x="339" y="1376"/>
                  </a:cubicBezTo>
                  <a:cubicBezTo>
                    <a:pt x="341" y="1374"/>
                    <a:pt x="341" y="1374"/>
                    <a:pt x="341" y="1374"/>
                  </a:cubicBezTo>
                  <a:cubicBezTo>
                    <a:pt x="347" y="1368"/>
                    <a:pt x="347" y="1368"/>
                    <a:pt x="347" y="1368"/>
                  </a:cubicBezTo>
                  <a:cubicBezTo>
                    <a:pt x="364" y="1350"/>
                    <a:pt x="364" y="1350"/>
                    <a:pt x="364" y="1350"/>
                  </a:cubicBezTo>
                  <a:cubicBezTo>
                    <a:pt x="384" y="1310"/>
                    <a:pt x="384" y="1310"/>
                    <a:pt x="384" y="1310"/>
                  </a:cubicBezTo>
                  <a:cubicBezTo>
                    <a:pt x="390" y="1300"/>
                    <a:pt x="390" y="1300"/>
                    <a:pt x="390" y="1300"/>
                  </a:cubicBezTo>
                  <a:cubicBezTo>
                    <a:pt x="395" y="1289"/>
                    <a:pt x="395" y="1289"/>
                    <a:pt x="395" y="1289"/>
                  </a:cubicBezTo>
                  <a:cubicBezTo>
                    <a:pt x="403" y="1273"/>
                    <a:pt x="403" y="1273"/>
                    <a:pt x="403" y="1273"/>
                  </a:cubicBezTo>
                  <a:cubicBezTo>
                    <a:pt x="407" y="1266"/>
                    <a:pt x="407" y="1266"/>
                    <a:pt x="407" y="1266"/>
                  </a:cubicBezTo>
                  <a:cubicBezTo>
                    <a:pt x="413" y="1253"/>
                    <a:pt x="413" y="1253"/>
                    <a:pt x="413" y="1253"/>
                  </a:cubicBezTo>
                  <a:cubicBezTo>
                    <a:pt x="424" y="1234"/>
                    <a:pt x="424" y="1234"/>
                    <a:pt x="424" y="1234"/>
                  </a:cubicBezTo>
                  <a:cubicBezTo>
                    <a:pt x="428" y="1225"/>
                    <a:pt x="428" y="1225"/>
                    <a:pt x="428" y="1225"/>
                  </a:cubicBezTo>
                  <a:cubicBezTo>
                    <a:pt x="440" y="1203"/>
                    <a:pt x="440" y="1203"/>
                    <a:pt x="440" y="1203"/>
                  </a:cubicBezTo>
                  <a:cubicBezTo>
                    <a:pt x="444" y="1193"/>
                    <a:pt x="444" y="1193"/>
                    <a:pt x="444" y="1193"/>
                  </a:cubicBezTo>
                  <a:cubicBezTo>
                    <a:pt x="453" y="1177"/>
                    <a:pt x="453" y="1177"/>
                    <a:pt x="453" y="1177"/>
                  </a:cubicBezTo>
                  <a:cubicBezTo>
                    <a:pt x="462" y="1158"/>
                    <a:pt x="462" y="1158"/>
                    <a:pt x="462" y="1158"/>
                  </a:cubicBezTo>
                  <a:cubicBezTo>
                    <a:pt x="474" y="1130"/>
                    <a:pt x="474" y="1130"/>
                    <a:pt x="474" y="1130"/>
                  </a:cubicBezTo>
                  <a:cubicBezTo>
                    <a:pt x="474" y="1130"/>
                    <a:pt x="474" y="1130"/>
                    <a:pt x="474" y="1130"/>
                  </a:cubicBezTo>
                  <a:cubicBezTo>
                    <a:pt x="485" y="1117"/>
                    <a:pt x="485" y="1117"/>
                    <a:pt x="485" y="1117"/>
                  </a:cubicBezTo>
                  <a:cubicBezTo>
                    <a:pt x="515" y="1082"/>
                    <a:pt x="515" y="1082"/>
                    <a:pt x="515" y="1082"/>
                  </a:cubicBezTo>
                  <a:cubicBezTo>
                    <a:pt x="542" y="1058"/>
                    <a:pt x="542" y="1058"/>
                    <a:pt x="542" y="1058"/>
                  </a:cubicBezTo>
                  <a:cubicBezTo>
                    <a:pt x="545" y="1056"/>
                    <a:pt x="545" y="1056"/>
                    <a:pt x="545" y="1056"/>
                  </a:cubicBezTo>
                  <a:cubicBezTo>
                    <a:pt x="559" y="1043"/>
                    <a:pt x="559" y="1043"/>
                    <a:pt x="559" y="1043"/>
                  </a:cubicBezTo>
                  <a:cubicBezTo>
                    <a:pt x="559" y="1043"/>
                    <a:pt x="559" y="1043"/>
                    <a:pt x="559" y="1043"/>
                  </a:cubicBezTo>
                  <a:cubicBezTo>
                    <a:pt x="559" y="1043"/>
                    <a:pt x="560" y="1042"/>
                    <a:pt x="560" y="1042"/>
                  </a:cubicBezTo>
                  <a:cubicBezTo>
                    <a:pt x="566" y="1037"/>
                    <a:pt x="566" y="1037"/>
                    <a:pt x="566" y="1037"/>
                  </a:cubicBezTo>
                  <a:cubicBezTo>
                    <a:pt x="566" y="994"/>
                    <a:pt x="566" y="994"/>
                    <a:pt x="566" y="994"/>
                  </a:cubicBezTo>
                  <a:cubicBezTo>
                    <a:pt x="567" y="960"/>
                    <a:pt x="567" y="960"/>
                    <a:pt x="567" y="960"/>
                  </a:cubicBezTo>
                  <a:cubicBezTo>
                    <a:pt x="567" y="946"/>
                    <a:pt x="567" y="946"/>
                    <a:pt x="567" y="946"/>
                  </a:cubicBezTo>
                  <a:cubicBezTo>
                    <a:pt x="568" y="929"/>
                    <a:pt x="568" y="929"/>
                    <a:pt x="568" y="929"/>
                  </a:cubicBezTo>
                  <a:cubicBezTo>
                    <a:pt x="557" y="909"/>
                    <a:pt x="557" y="909"/>
                    <a:pt x="557" y="909"/>
                  </a:cubicBezTo>
                  <a:cubicBezTo>
                    <a:pt x="547" y="891"/>
                    <a:pt x="547" y="891"/>
                    <a:pt x="547" y="891"/>
                  </a:cubicBezTo>
                  <a:cubicBezTo>
                    <a:pt x="546" y="889"/>
                    <a:pt x="546" y="889"/>
                    <a:pt x="546" y="889"/>
                  </a:cubicBezTo>
                  <a:cubicBezTo>
                    <a:pt x="530" y="858"/>
                    <a:pt x="530" y="858"/>
                    <a:pt x="530" y="858"/>
                  </a:cubicBezTo>
                  <a:cubicBezTo>
                    <a:pt x="515" y="832"/>
                    <a:pt x="515" y="832"/>
                    <a:pt x="515" y="832"/>
                  </a:cubicBezTo>
                  <a:cubicBezTo>
                    <a:pt x="506" y="817"/>
                    <a:pt x="506" y="817"/>
                    <a:pt x="506" y="817"/>
                  </a:cubicBezTo>
                  <a:cubicBezTo>
                    <a:pt x="499" y="803"/>
                    <a:pt x="499" y="803"/>
                    <a:pt x="499" y="803"/>
                  </a:cubicBezTo>
                  <a:cubicBezTo>
                    <a:pt x="482" y="773"/>
                    <a:pt x="482" y="773"/>
                    <a:pt x="482" y="773"/>
                  </a:cubicBezTo>
                  <a:cubicBezTo>
                    <a:pt x="481" y="773"/>
                    <a:pt x="481" y="772"/>
                    <a:pt x="481" y="772"/>
                  </a:cubicBezTo>
                  <a:cubicBezTo>
                    <a:pt x="487" y="753"/>
                    <a:pt x="487" y="753"/>
                    <a:pt x="487" y="753"/>
                  </a:cubicBezTo>
                  <a:cubicBezTo>
                    <a:pt x="492" y="737"/>
                    <a:pt x="492" y="737"/>
                    <a:pt x="492" y="737"/>
                  </a:cubicBezTo>
                  <a:cubicBezTo>
                    <a:pt x="499" y="714"/>
                    <a:pt x="499" y="714"/>
                    <a:pt x="499" y="714"/>
                  </a:cubicBezTo>
                  <a:cubicBezTo>
                    <a:pt x="499" y="714"/>
                    <a:pt x="499" y="714"/>
                    <a:pt x="499" y="713"/>
                  </a:cubicBezTo>
                  <a:cubicBezTo>
                    <a:pt x="533" y="707"/>
                    <a:pt x="533" y="707"/>
                    <a:pt x="533" y="707"/>
                  </a:cubicBezTo>
                  <a:cubicBezTo>
                    <a:pt x="557" y="703"/>
                    <a:pt x="557" y="703"/>
                    <a:pt x="557" y="703"/>
                  </a:cubicBezTo>
                  <a:cubicBezTo>
                    <a:pt x="563" y="702"/>
                    <a:pt x="563" y="702"/>
                    <a:pt x="563" y="702"/>
                  </a:cubicBezTo>
                  <a:cubicBezTo>
                    <a:pt x="564" y="701"/>
                    <a:pt x="564" y="701"/>
                    <a:pt x="564" y="701"/>
                  </a:cubicBezTo>
                  <a:cubicBezTo>
                    <a:pt x="572" y="685"/>
                    <a:pt x="572" y="685"/>
                    <a:pt x="572" y="685"/>
                  </a:cubicBezTo>
                  <a:cubicBezTo>
                    <a:pt x="572" y="685"/>
                    <a:pt x="573" y="685"/>
                    <a:pt x="573" y="685"/>
                  </a:cubicBezTo>
                  <a:cubicBezTo>
                    <a:pt x="574" y="684"/>
                    <a:pt x="574" y="684"/>
                    <a:pt x="574" y="684"/>
                  </a:cubicBezTo>
                  <a:cubicBezTo>
                    <a:pt x="585" y="661"/>
                    <a:pt x="585" y="661"/>
                    <a:pt x="585" y="661"/>
                  </a:cubicBezTo>
                  <a:cubicBezTo>
                    <a:pt x="591" y="647"/>
                    <a:pt x="591" y="647"/>
                    <a:pt x="591" y="647"/>
                  </a:cubicBezTo>
                  <a:cubicBezTo>
                    <a:pt x="600" y="625"/>
                    <a:pt x="600" y="625"/>
                    <a:pt x="600" y="625"/>
                  </a:cubicBezTo>
                  <a:cubicBezTo>
                    <a:pt x="601" y="622"/>
                    <a:pt x="601" y="622"/>
                    <a:pt x="601" y="622"/>
                  </a:cubicBezTo>
                  <a:cubicBezTo>
                    <a:pt x="607" y="602"/>
                    <a:pt x="607" y="602"/>
                    <a:pt x="607" y="602"/>
                  </a:cubicBezTo>
                  <a:cubicBezTo>
                    <a:pt x="611" y="581"/>
                    <a:pt x="611" y="581"/>
                    <a:pt x="611" y="581"/>
                  </a:cubicBezTo>
                  <a:cubicBezTo>
                    <a:pt x="615" y="562"/>
                    <a:pt x="615" y="562"/>
                    <a:pt x="615" y="562"/>
                  </a:cubicBezTo>
                  <a:cubicBezTo>
                    <a:pt x="619" y="542"/>
                    <a:pt x="619" y="542"/>
                    <a:pt x="619" y="542"/>
                  </a:cubicBezTo>
                  <a:cubicBezTo>
                    <a:pt x="624" y="527"/>
                    <a:pt x="624" y="527"/>
                    <a:pt x="624" y="527"/>
                  </a:cubicBezTo>
                  <a:cubicBezTo>
                    <a:pt x="632" y="488"/>
                    <a:pt x="632" y="488"/>
                    <a:pt x="632" y="488"/>
                  </a:cubicBezTo>
                  <a:cubicBezTo>
                    <a:pt x="635" y="476"/>
                    <a:pt x="635" y="476"/>
                    <a:pt x="635" y="476"/>
                  </a:cubicBezTo>
                  <a:cubicBezTo>
                    <a:pt x="640" y="454"/>
                    <a:pt x="640" y="454"/>
                    <a:pt x="640" y="454"/>
                  </a:cubicBezTo>
                  <a:cubicBezTo>
                    <a:pt x="643" y="441"/>
                    <a:pt x="643" y="441"/>
                    <a:pt x="643" y="441"/>
                  </a:cubicBezTo>
                  <a:cubicBezTo>
                    <a:pt x="643" y="440"/>
                    <a:pt x="643" y="440"/>
                    <a:pt x="643" y="440"/>
                  </a:cubicBezTo>
                  <a:cubicBezTo>
                    <a:pt x="655" y="428"/>
                    <a:pt x="655" y="428"/>
                    <a:pt x="655" y="428"/>
                  </a:cubicBezTo>
                  <a:cubicBezTo>
                    <a:pt x="667" y="417"/>
                    <a:pt x="667" y="417"/>
                    <a:pt x="667" y="417"/>
                  </a:cubicBezTo>
                  <a:cubicBezTo>
                    <a:pt x="686" y="400"/>
                    <a:pt x="686" y="400"/>
                    <a:pt x="686" y="400"/>
                  </a:cubicBezTo>
                  <a:cubicBezTo>
                    <a:pt x="689" y="397"/>
                    <a:pt x="689" y="397"/>
                    <a:pt x="689" y="397"/>
                  </a:cubicBezTo>
                  <a:cubicBezTo>
                    <a:pt x="697" y="390"/>
                    <a:pt x="697" y="390"/>
                    <a:pt x="697" y="390"/>
                  </a:cubicBezTo>
                  <a:cubicBezTo>
                    <a:pt x="697" y="389"/>
                    <a:pt x="697" y="389"/>
                    <a:pt x="697" y="389"/>
                  </a:cubicBezTo>
                  <a:cubicBezTo>
                    <a:pt x="697" y="389"/>
                    <a:pt x="698" y="389"/>
                    <a:pt x="698" y="389"/>
                  </a:cubicBezTo>
                  <a:cubicBezTo>
                    <a:pt x="713" y="377"/>
                    <a:pt x="713" y="377"/>
                    <a:pt x="713" y="377"/>
                  </a:cubicBezTo>
                  <a:cubicBezTo>
                    <a:pt x="736" y="357"/>
                    <a:pt x="736" y="357"/>
                    <a:pt x="736" y="357"/>
                  </a:cubicBezTo>
                  <a:cubicBezTo>
                    <a:pt x="753" y="343"/>
                    <a:pt x="753" y="343"/>
                    <a:pt x="753" y="343"/>
                  </a:cubicBezTo>
                  <a:cubicBezTo>
                    <a:pt x="755" y="342"/>
                    <a:pt x="755" y="342"/>
                    <a:pt x="755" y="342"/>
                  </a:cubicBezTo>
                  <a:cubicBezTo>
                    <a:pt x="761" y="329"/>
                    <a:pt x="761" y="329"/>
                    <a:pt x="761" y="329"/>
                  </a:cubicBezTo>
                  <a:cubicBezTo>
                    <a:pt x="778" y="295"/>
                    <a:pt x="778" y="295"/>
                    <a:pt x="778" y="295"/>
                  </a:cubicBezTo>
                  <a:cubicBezTo>
                    <a:pt x="780" y="295"/>
                    <a:pt x="780" y="295"/>
                    <a:pt x="780" y="295"/>
                  </a:cubicBezTo>
                  <a:cubicBezTo>
                    <a:pt x="797" y="304"/>
                    <a:pt x="797" y="304"/>
                    <a:pt x="797" y="304"/>
                  </a:cubicBezTo>
                  <a:cubicBezTo>
                    <a:pt x="798" y="304"/>
                    <a:pt x="798" y="304"/>
                    <a:pt x="798" y="304"/>
                  </a:cubicBezTo>
                  <a:cubicBezTo>
                    <a:pt x="798" y="304"/>
                    <a:pt x="798" y="304"/>
                    <a:pt x="798" y="304"/>
                  </a:cubicBezTo>
                  <a:cubicBezTo>
                    <a:pt x="811" y="310"/>
                    <a:pt x="811" y="310"/>
                    <a:pt x="811" y="310"/>
                  </a:cubicBezTo>
                  <a:cubicBezTo>
                    <a:pt x="821" y="316"/>
                    <a:pt x="821" y="316"/>
                    <a:pt x="821" y="316"/>
                  </a:cubicBezTo>
                  <a:cubicBezTo>
                    <a:pt x="835" y="323"/>
                    <a:pt x="835" y="323"/>
                    <a:pt x="835" y="323"/>
                  </a:cubicBezTo>
                  <a:cubicBezTo>
                    <a:pt x="849" y="330"/>
                    <a:pt x="849" y="330"/>
                    <a:pt x="849" y="330"/>
                  </a:cubicBezTo>
                  <a:cubicBezTo>
                    <a:pt x="863" y="337"/>
                    <a:pt x="863" y="337"/>
                    <a:pt x="863" y="337"/>
                  </a:cubicBezTo>
                  <a:cubicBezTo>
                    <a:pt x="880" y="346"/>
                    <a:pt x="880" y="346"/>
                    <a:pt x="880" y="346"/>
                  </a:cubicBezTo>
                  <a:cubicBezTo>
                    <a:pt x="893" y="355"/>
                    <a:pt x="893" y="355"/>
                    <a:pt x="893" y="355"/>
                  </a:cubicBezTo>
                  <a:cubicBezTo>
                    <a:pt x="913" y="369"/>
                    <a:pt x="913" y="369"/>
                    <a:pt x="913" y="369"/>
                  </a:cubicBezTo>
                  <a:cubicBezTo>
                    <a:pt x="929" y="381"/>
                    <a:pt x="929" y="381"/>
                    <a:pt x="929" y="381"/>
                  </a:cubicBezTo>
                  <a:cubicBezTo>
                    <a:pt x="941" y="390"/>
                    <a:pt x="941" y="390"/>
                    <a:pt x="941" y="390"/>
                  </a:cubicBezTo>
                  <a:cubicBezTo>
                    <a:pt x="946" y="378"/>
                    <a:pt x="946" y="378"/>
                    <a:pt x="946" y="378"/>
                  </a:cubicBezTo>
                  <a:cubicBezTo>
                    <a:pt x="953" y="357"/>
                    <a:pt x="953" y="357"/>
                    <a:pt x="953" y="357"/>
                  </a:cubicBezTo>
                  <a:cubicBezTo>
                    <a:pt x="962" y="331"/>
                    <a:pt x="962" y="331"/>
                    <a:pt x="962" y="331"/>
                  </a:cubicBezTo>
                  <a:cubicBezTo>
                    <a:pt x="966" y="321"/>
                    <a:pt x="966" y="321"/>
                    <a:pt x="966" y="321"/>
                  </a:cubicBezTo>
                  <a:cubicBezTo>
                    <a:pt x="967" y="317"/>
                    <a:pt x="967" y="317"/>
                    <a:pt x="967" y="317"/>
                  </a:cubicBezTo>
                  <a:cubicBezTo>
                    <a:pt x="971" y="306"/>
                    <a:pt x="971" y="306"/>
                    <a:pt x="971" y="306"/>
                  </a:cubicBezTo>
                  <a:cubicBezTo>
                    <a:pt x="972" y="300"/>
                    <a:pt x="972" y="300"/>
                    <a:pt x="972" y="300"/>
                  </a:cubicBezTo>
                  <a:cubicBezTo>
                    <a:pt x="972" y="300"/>
                    <a:pt x="972" y="300"/>
                    <a:pt x="972" y="300"/>
                  </a:cubicBezTo>
                  <a:cubicBezTo>
                    <a:pt x="975" y="294"/>
                    <a:pt x="975" y="294"/>
                    <a:pt x="975" y="294"/>
                  </a:cubicBezTo>
                  <a:cubicBezTo>
                    <a:pt x="978" y="287"/>
                    <a:pt x="978" y="287"/>
                    <a:pt x="978" y="287"/>
                  </a:cubicBezTo>
                  <a:cubicBezTo>
                    <a:pt x="985" y="267"/>
                    <a:pt x="985" y="267"/>
                    <a:pt x="985" y="267"/>
                  </a:cubicBezTo>
                  <a:cubicBezTo>
                    <a:pt x="991" y="248"/>
                    <a:pt x="991" y="248"/>
                    <a:pt x="991" y="248"/>
                  </a:cubicBezTo>
                  <a:cubicBezTo>
                    <a:pt x="995" y="239"/>
                    <a:pt x="995" y="239"/>
                    <a:pt x="995" y="239"/>
                  </a:cubicBezTo>
                  <a:cubicBezTo>
                    <a:pt x="997" y="231"/>
                    <a:pt x="997" y="231"/>
                    <a:pt x="997" y="231"/>
                  </a:cubicBezTo>
                  <a:cubicBezTo>
                    <a:pt x="995" y="211"/>
                    <a:pt x="995" y="211"/>
                    <a:pt x="995" y="211"/>
                  </a:cubicBezTo>
                  <a:cubicBezTo>
                    <a:pt x="991" y="190"/>
                    <a:pt x="991" y="190"/>
                    <a:pt x="991" y="190"/>
                  </a:cubicBezTo>
                  <a:cubicBezTo>
                    <a:pt x="990" y="184"/>
                    <a:pt x="990" y="184"/>
                    <a:pt x="990" y="184"/>
                  </a:cubicBezTo>
                  <a:cubicBezTo>
                    <a:pt x="987" y="166"/>
                    <a:pt x="987" y="166"/>
                    <a:pt x="987" y="166"/>
                  </a:cubicBezTo>
                  <a:cubicBezTo>
                    <a:pt x="986" y="156"/>
                    <a:pt x="986" y="156"/>
                    <a:pt x="986" y="156"/>
                  </a:cubicBezTo>
                  <a:cubicBezTo>
                    <a:pt x="983" y="135"/>
                    <a:pt x="983" y="135"/>
                    <a:pt x="983" y="135"/>
                  </a:cubicBezTo>
                  <a:cubicBezTo>
                    <a:pt x="980" y="112"/>
                    <a:pt x="980" y="112"/>
                    <a:pt x="980" y="112"/>
                  </a:cubicBezTo>
                  <a:cubicBezTo>
                    <a:pt x="978" y="90"/>
                    <a:pt x="978" y="90"/>
                    <a:pt x="978" y="90"/>
                  </a:cubicBezTo>
                  <a:cubicBezTo>
                    <a:pt x="978" y="49"/>
                    <a:pt x="978" y="49"/>
                    <a:pt x="978" y="49"/>
                  </a:cubicBezTo>
                  <a:cubicBezTo>
                    <a:pt x="979" y="36"/>
                    <a:pt x="979" y="36"/>
                    <a:pt x="979" y="36"/>
                  </a:cubicBezTo>
                  <a:cubicBezTo>
                    <a:pt x="979" y="0"/>
                    <a:pt x="979" y="0"/>
                    <a:pt x="979" y="0"/>
                  </a:cubicBezTo>
                </a:path>
              </a:pathLst>
            </a:custGeom>
            <a:noFill/>
            <a:ln w="49213" cap="flat">
              <a:solidFill>
                <a:srgbClr val="B1B3B6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1481" name="Rectangle 457"/>
            <p:cNvSpPr>
              <a:spLocks noChangeArrowheads="1"/>
            </p:cNvSpPr>
            <p:nvPr/>
          </p:nvSpPr>
          <p:spPr bwMode="auto">
            <a:xfrm>
              <a:off x="2912" y="276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1871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2" name="Rectangle 458"/>
            <p:cNvSpPr>
              <a:spLocks noChangeArrowheads="1"/>
            </p:cNvSpPr>
            <p:nvPr/>
          </p:nvSpPr>
          <p:spPr bwMode="auto">
            <a:xfrm>
              <a:off x="2482" y="804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1870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3" name="Rectangle 459"/>
            <p:cNvSpPr>
              <a:spLocks noChangeArrowheads="1"/>
            </p:cNvSpPr>
            <p:nvPr/>
          </p:nvSpPr>
          <p:spPr bwMode="auto">
            <a:xfrm>
              <a:off x="2158" y="533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1868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4" name="Rectangle 460"/>
            <p:cNvSpPr>
              <a:spLocks noChangeArrowheads="1"/>
            </p:cNvSpPr>
            <p:nvPr/>
          </p:nvSpPr>
          <p:spPr bwMode="auto">
            <a:xfrm>
              <a:off x="1897" y="841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1867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5" name="Rectangle 461"/>
            <p:cNvSpPr>
              <a:spLocks noChangeArrowheads="1"/>
            </p:cNvSpPr>
            <p:nvPr/>
          </p:nvSpPr>
          <p:spPr bwMode="auto">
            <a:xfrm>
              <a:off x="1959" y="1052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1866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6" name="Rectangle 462"/>
            <p:cNvSpPr>
              <a:spLocks noChangeArrowheads="1"/>
            </p:cNvSpPr>
            <p:nvPr/>
          </p:nvSpPr>
          <p:spPr bwMode="auto">
            <a:xfrm>
              <a:off x="2985" y="871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1852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7" name="Rectangle 463"/>
            <p:cNvSpPr>
              <a:spLocks noChangeArrowheads="1"/>
            </p:cNvSpPr>
            <p:nvPr/>
          </p:nvSpPr>
          <p:spPr bwMode="auto">
            <a:xfrm>
              <a:off x="3290" y="878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1853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8" name="Rectangle 464"/>
            <p:cNvSpPr>
              <a:spLocks noChangeArrowheads="1"/>
            </p:cNvSpPr>
            <p:nvPr/>
          </p:nvSpPr>
          <p:spPr bwMode="auto">
            <a:xfrm>
              <a:off x="3606" y="1336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1805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89" name="Rectangle 465"/>
            <p:cNvSpPr>
              <a:spLocks noChangeArrowheads="1"/>
            </p:cNvSpPr>
            <p:nvPr/>
          </p:nvSpPr>
          <p:spPr bwMode="auto">
            <a:xfrm>
              <a:off x="3144" y="1356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1854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0" name="Rectangle 466"/>
            <p:cNvSpPr>
              <a:spLocks noChangeArrowheads="1"/>
            </p:cNvSpPr>
            <p:nvPr/>
          </p:nvSpPr>
          <p:spPr bwMode="auto">
            <a:xfrm>
              <a:off x="3098" y="1732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1850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1" name="Rectangle 467"/>
            <p:cNvSpPr>
              <a:spLocks noChangeArrowheads="1"/>
            </p:cNvSpPr>
            <p:nvPr/>
          </p:nvSpPr>
          <p:spPr bwMode="auto">
            <a:xfrm>
              <a:off x="2630" y="1295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1851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2" name="Rectangle 468"/>
            <p:cNvSpPr>
              <a:spLocks noChangeArrowheads="1"/>
            </p:cNvSpPr>
            <p:nvPr/>
          </p:nvSpPr>
          <p:spPr bwMode="auto">
            <a:xfrm>
              <a:off x="1822" y="1219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1865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3" name="Rectangle 469"/>
            <p:cNvSpPr>
              <a:spLocks noChangeArrowheads="1"/>
            </p:cNvSpPr>
            <p:nvPr/>
          </p:nvSpPr>
          <p:spPr bwMode="auto">
            <a:xfrm>
              <a:off x="1469" y="1319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1860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4" name="Rectangle 470"/>
            <p:cNvSpPr>
              <a:spLocks noChangeArrowheads="1"/>
            </p:cNvSpPr>
            <p:nvPr/>
          </p:nvSpPr>
          <p:spPr bwMode="auto">
            <a:xfrm>
              <a:off x="1240" y="1545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1859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5" name="Rectangle 471"/>
            <p:cNvSpPr>
              <a:spLocks noChangeArrowheads="1"/>
            </p:cNvSpPr>
            <p:nvPr/>
          </p:nvSpPr>
          <p:spPr bwMode="auto">
            <a:xfrm>
              <a:off x="1050" y="1804"/>
              <a:ext cx="161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1874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6" name="Rectangle 472"/>
            <p:cNvSpPr>
              <a:spLocks noChangeArrowheads="1"/>
            </p:cNvSpPr>
            <p:nvPr/>
          </p:nvSpPr>
          <p:spPr bwMode="auto">
            <a:xfrm>
              <a:off x="1275" y="2185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1857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7" name="Rectangle 473"/>
            <p:cNvSpPr>
              <a:spLocks noChangeArrowheads="1"/>
            </p:cNvSpPr>
            <p:nvPr/>
          </p:nvSpPr>
          <p:spPr bwMode="auto">
            <a:xfrm>
              <a:off x="878" y="2466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1856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8" name="Rectangle 474"/>
            <p:cNvSpPr>
              <a:spLocks noChangeArrowheads="1"/>
            </p:cNvSpPr>
            <p:nvPr/>
          </p:nvSpPr>
          <p:spPr bwMode="auto">
            <a:xfrm>
              <a:off x="2384" y="1527"/>
              <a:ext cx="162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1849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499" name="Rectangle 475"/>
            <p:cNvSpPr>
              <a:spLocks noChangeArrowheads="1"/>
            </p:cNvSpPr>
            <p:nvPr/>
          </p:nvSpPr>
          <p:spPr bwMode="auto">
            <a:xfrm>
              <a:off x="2061" y="1977"/>
              <a:ext cx="161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1848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0" name="Rectangle 476"/>
            <p:cNvSpPr>
              <a:spLocks noChangeArrowheads="1"/>
            </p:cNvSpPr>
            <p:nvPr/>
          </p:nvSpPr>
          <p:spPr bwMode="auto">
            <a:xfrm>
              <a:off x="2707" y="2429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1845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1" name="Rectangle 477"/>
            <p:cNvSpPr>
              <a:spLocks noChangeArrowheads="1"/>
            </p:cNvSpPr>
            <p:nvPr/>
          </p:nvSpPr>
          <p:spPr bwMode="auto">
            <a:xfrm>
              <a:off x="1969" y="2533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1804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2" name="Rectangle 478"/>
            <p:cNvSpPr>
              <a:spLocks noChangeArrowheads="1"/>
            </p:cNvSpPr>
            <p:nvPr/>
          </p:nvSpPr>
          <p:spPr bwMode="auto">
            <a:xfrm>
              <a:off x="2778" y="2812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1841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3" name="Rectangle 479"/>
            <p:cNvSpPr>
              <a:spLocks noChangeArrowheads="1"/>
            </p:cNvSpPr>
            <p:nvPr/>
          </p:nvSpPr>
          <p:spPr bwMode="auto">
            <a:xfrm>
              <a:off x="2570" y="3183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1840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4" name="Rectangle 480"/>
            <p:cNvSpPr>
              <a:spLocks noChangeArrowheads="1"/>
            </p:cNvSpPr>
            <p:nvPr/>
          </p:nvSpPr>
          <p:spPr bwMode="auto">
            <a:xfrm>
              <a:off x="2111" y="3196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1839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5" name="Rectangle 481"/>
            <p:cNvSpPr>
              <a:spLocks noChangeArrowheads="1"/>
            </p:cNvSpPr>
            <p:nvPr/>
          </p:nvSpPr>
          <p:spPr bwMode="auto">
            <a:xfrm>
              <a:off x="1600" y="2979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1838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6" name="Rectangle 482"/>
            <p:cNvSpPr>
              <a:spLocks noChangeArrowheads="1"/>
            </p:cNvSpPr>
            <p:nvPr/>
          </p:nvSpPr>
          <p:spPr bwMode="auto">
            <a:xfrm>
              <a:off x="1348" y="3242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1837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7" name="Rectangle 483"/>
            <p:cNvSpPr>
              <a:spLocks noChangeArrowheads="1"/>
            </p:cNvSpPr>
            <p:nvPr/>
          </p:nvSpPr>
          <p:spPr bwMode="auto">
            <a:xfrm>
              <a:off x="2052" y="3796"/>
              <a:ext cx="161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1833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8" name="Rectangle 484"/>
            <p:cNvSpPr>
              <a:spLocks noChangeArrowheads="1"/>
            </p:cNvSpPr>
            <p:nvPr/>
          </p:nvSpPr>
          <p:spPr bwMode="auto">
            <a:xfrm>
              <a:off x="1810" y="4379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1832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09" name="Rectangle 485"/>
            <p:cNvSpPr>
              <a:spLocks noChangeArrowheads="1"/>
            </p:cNvSpPr>
            <p:nvPr/>
          </p:nvSpPr>
          <p:spPr bwMode="auto">
            <a:xfrm>
              <a:off x="1157" y="3460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1836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0" name="Rectangle 486"/>
            <p:cNvSpPr>
              <a:spLocks noChangeArrowheads="1"/>
            </p:cNvSpPr>
            <p:nvPr/>
          </p:nvSpPr>
          <p:spPr bwMode="auto">
            <a:xfrm>
              <a:off x="1040" y="3756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1834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1" name="Rectangle 487"/>
            <p:cNvSpPr>
              <a:spLocks noChangeArrowheads="1"/>
            </p:cNvSpPr>
            <p:nvPr/>
          </p:nvSpPr>
          <p:spPr bwMode="auto">
            <a:xfrm>
              <a:off x="987" y="3976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1828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2" name="Rectangle 488"/>
            <p:cNvSpPr>
              <a:spLocks noChangeArrowheads="1"/>
            </p:cNvSpPr>
            <p:nvPr/>
          </p:nvSpPr>
          <p:spPr bwMode="auto">
            <a:xfrm>
              <a:off x="592" y="3664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1835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3" name="Rectangle 489"/>
            <p:cNvSpPr>
              <a:spLocks noChangeArrowheads="1"/>
            </p:cNvSpPr>
            <p:nvPr/>
          </p:nvSpPr>
          <p:spPr bwMode="auto">
            <a:xfrm>
              <a:off x="737" y="4136"/>
              <a:ext cx="162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1827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4" name="Rectangle 490"/>
            <p:cNvSpPr>
              <a:spLocks noChangeArrowheads="1"/>
            </p:cNvSpPr>
            <p:nvPr/>
          </p:nvSpPr>
          <p:spPr bwMode="auto">
            <a:xfrm>
              <a:off x="1404" y="4548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1824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5" name="Rectangle 491"/>
            <p:cNvSpPr>
              <a:spLocks noChangeArrowheads="1"/>
            </p:cNvSpPr>
            <p:nvPr/>
          </p:nvSpPr>
          <p:spPr bwMode="auto">
            <a:xfrm>
              <a:off x="1215" y="4251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1822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6" name="Rectangle 492"/>
            <p:cNvSpPr>
              <a:spLocks noChangeArrowheads="1"/>
            </p:cNvSpPr>
            <p:nvPr/>
          </p:nvSpPr>
          <p:spPr bwMode="auto">
            <a:xfrm>
              <a:off x="664" y="4389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1818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7" name="Rectangle 493"/>
            <p:cNvSpPr>
              <a:spLocks noChangeArrowheads="1"/>
            </p:cNvSpPr>
            <p:nvPr/>
          </p:nvSpPr>
          <p:spPr bwMode="auto">
            <a:xfrm>
              <a:off x="704" y="4631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1820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8" name="Rectangle 494"/>
            <p:cNvSpPr>
              <a:spLocks noChangeArrowheads="1"/>
            </p:cNvSpPr>
            <p:nvPr/>
          </p:nvSpPr>
          <p:spPr bwMode="auto">
            <a:xfrm>
              <a:off x="428" y="4782"/>
              <a:ext cx="161" cy="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19" name="Rectangle 495"/>
            <p:cNvSpPr>
              <a:spLocks noChangeArrowheads="1"/>
            </p:cNvSpPr>
            <p:nvPr/>
          </p:nvSpPr>
          <p:spPr bwMode="auto">
            <a:xfrm>
              <a:off x="1092" y="4896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1816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0" name="Rectangle 496"/>
            <p:cNvSpPr>
              <a:spLocks noChangeArrowheads="1"/>
            </p:cNvSpPr>
            <p:nvPr/>
          </p:nvSpPr>
          <p:spPr bwMode="auto">
            <a:xfrm>
              <a:off x="1791" y="4951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1826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1" name="Rectangle 497"/>
            <p:cNvSpPr>
              <a:spLocks noChangeArrowheads="1"/>
            </p:cNvSpPr>
            <p:nvPr/>
          </p:nvSpPr>
          <p:spPr bwMode="auto">
            <a:xfrm>
              <a:off x="1425" y="5175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1825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2" name="Rectangle 498"/>
            <p:cNvSpPr>
              <a:spLocks noChangeArrowheads="1"/>
            </p:cNvSpPr>
            <p:nvPr/>
          </p:nvSpPr>
          <p:spPr bwMode="auto">
            <a:xfrm>
              <a:off x="1036" y="5230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1813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3" name="Rectangle 499"/>
            <p:cNvSpPr>
              <a:spLocks noChangeArrowheads="1"/>
            </p:cNvSpPr>
            <p:nvPr/>
          </p:nvSpPr>
          <p:spPr bwMode="auto">
            <a:xfrm>
              <a:off x="580" y="5253"/>
              <a:ext cx="162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1812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4" name="Rectangle 500"/>
            <p:cNvSpPr>
              <a:spLocks noChangeArrowheads="1"/>
            </p:cNvSpPr>
            <p:nvPr/>
          </p:nvSpPr>
          <p:spPr bwMode="auto">
            <a:xfrm>
              <a:off x="1013" y="5568"/>
              <a:ext cx="161" cy="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8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1811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5" name="Rectangle 501"/>
            <p:cNvSpPr>
              <a:spLocks noChangeArrowheads="1"/>
            </p:cNvSpPr>
            <p:nvPr/>
          </p:nvSpPr>
          <p:spPr bwMode="auto">
            <a:xfrm>
              <a:off x="1683" y="4863"/>
              <a:ext cx="36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Hattfjelldal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28" name="Rectangle 504"/>
            <p:cNvSpPr>
              <a:spLocks noChangeArrowheads="1"/>
            </p:cNvSpPr>
            <p:nvPr/>
          </p:nvSpPr>
          <p:spPr bwMode="auto">
            <a:xfrm>
              <a:off x="1393" y="5087"/>
              <a:ext cx="200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Grane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31" name="Rectangle 507"/>
            <p:cNvSpPr>
              <a:spLocks noChangeArrowheads="1"/>
            </p:cNvSpPr>
            <p:nvPr/>
          </p:nvSpPr>
          <p:spPr bwMode="auto">
            <a:xfrm>
              <a:off x="978" y="5480"/>
              <a:ext cx="248" cy="1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Bindal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32" name="Rectangle 508"/>
            <p:cNvSpPr>
              <a:spLocks noChangeArrowheads="1"/>
            </p:cNvSpPr>
            <p:nvPr/>
          </p:nvSpPr>
          <p:spPr bwMode="auto">
            <a:xfrm>
              <a:off x="535" y="5165"/>
              <a:ext cx="270" cy="1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Sømna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33" name="Rectangle 509"/>
            <p:cNvSpPr>
              <a:spLocks noChangeArrowheads="1"/>
            </p:cNvSpPr>
            <p:nvPr/>
          </p:nvSpPr>
          <p:spPr bwMode="auto">
            <a:xfrm>
              <a:off x="966" y="5142"/>
              <a:ext cx="27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Brønnøy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34" name="Rectangle 510"/>
            <p:cNvSpPr>
              <a:spLocks noChangeArrowheads="1"/>
            </p:cNvSpPr>
            <p:nvPr/>
          </p:nvSpPr>
          <p:spPr bwMode="auto">
            <a:xfrm>
              <a:off x="1008" y="5142"/>
              <a:ext cx="71" cy="1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r</a:t>
              </a:r>
              <a:endParaRPr kumimoji="0" lang="nb-NO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38" name="Rectangle 514"/>
            <p:cNvSpPr>
              <a:spLocks noChangeArrowheads="1"/>
            </p:cNvSpPr>
            <p:nvPr/>
          </p:nvSpPr>
          <p:spPr bwMode="auto">
            <a:xfrm>
              <a:off x="415" y="4696"/>
              <a:ext cx="16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Vega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42" name="Rectangle 518"/>
            <p:cNvSpPr>
              <a:spLocks noChangeArrowheads="1"/>
            </p:cNvSpPr>
            <p:nvPr/>
          </p:nvSpPr>
          <p:spPr bwMode="auto">
            <a:xfrm>
              <a:off x="577" y="4523"/>
              <a:ext cx="323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Alstahaug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46" name="Rectangle 522"/>
            <p:cNvSpPr>
              <a:spLocks noChangeArrowheads="1"/>
            </p:cNvSpPr>
            <p:nvPr/>
          </p:nvSpPr>
          <p:spPr bwMode="auto">
            <a:xfrm>
              <a:off x="1013" y="4733"/>
              <a:ext cx="205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err="1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Vevel-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50" name="Rectangle 526"/>
            <p:cNvSpPr>
              <a:spLocks noChangeArrowheads="1"/>
            </p:cNvSpPr>
            <p:nvPr/>
          </p:nvSpPr>
          <p:spPr bwMode="auto">
            <a:xfrm>
              <a:off x="1042" y="4810"/>
              <a:ext cx="139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stad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53" name="Rectangle 529"/>
            <p:cNvSpPr>
              <a:spLocks noChangeArrowheads="1"/>
            </p:cNvSpPr>
            <p:nvPr/>
          </p:nvSpPr>
          <p:spPr bwMode="auto">
            <a:xfrm>
              <a:off x="1381" y="4462"/>
              <a:ext cx="184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Vefsn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57" name="Rectangle 533"/>
            <p:cNvSpPr>
              <a:spLocks noChangeArrowheads="1"/>
            </p:cNvSpPr>
            <p:nvPr/>
          </p:nvSpPr>
          <p:spPr bwMode="auto">
            <a:xfrm>
              <a:off x="1744" y="4292"/>
              <a:ext cx="311" cy="1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Hemnes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58" name="Rectangle 534"/>
            <p:cNvSpPr>
              <a:spLocks noChangeArrowheads="1"/>
            </p:cNvSpPr>
            <p:nvPr/>
          </p:nvSpPr>
          <p:spPr bwMode="auto">
            <a:xfrm>
              <a:off x="952" y="3889"/>
              <a:ext cx="248" cy="1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Nesna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59" name="Rectangle 535"/>
            <p:cNvSpPr>
              <a:spLocks noChangeArrowheads="1"/>
            </p:cNvSpPr>
            <p:nvPr/>
          </p:nvSpPr>
          <p:spPr bwMode="auto">
            <a:xfrm>
              <a:off x="1146" y="4164"/>
              <a:ext cx="278" cy="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nb-NO" sz="1000" b="0" i="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Calibri" pitchFamily="34" charset="0"/>
                  <a:cs typeface="Arial" pitchFamily="34" charset="0"/>
                </a:rPr>
                <a:t>Leirfjord</a:t>
              </a:r>
              <a:endParaRPr kumimoji="0" lang="nb-NO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1563" name="Rectangle 539"/>
          <p:cNvSpPr>
            <a:spLocks noChangeArrowheads="1"/>
          </p:cNvSpPr>
          <p:nvPr/>
        </p:nvSpPr>
        <p:spPr bwMode="auto">
          <a:xfrm>
            <a:off x="1106488" y="6429375"/>
            <a:ext cx="407988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Dønna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64" name="Rectangle 540"/>
          <p:cNvSpPr>
            <a:spLocks noChangeArrowheads="1"/>
          </p:cNvSpPr>
          <p:nvPr/>
        </p:nvSpPr>
        <p:spPr bwMode="auto">
          <a:xfrm>
            <a:off x="884238" y="5676900"/>
            <a:ext cx="335028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Træna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67" name="Rectangle 543"/>
          <p:cNvSpPr>
            <a:spLocks noChangeArrowheads="1"/>
          </p:cNvSpPr>
          <p:nvPr/>
        </p:nvSpPr>
        <p:spPr bwMode="auto">
          <a:xfrm>
            <a:off x="1611313" y="5822950"/>
            <a:ext cx="29174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Lurøy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71" name="Rectangle 547"/>
          <p:cNvSpPr>
            <a:spLocks noChangeArrowheads="1"/>
          </p:cNvSpPr>
          <p:nvPr/>
        </p:nvSpPr>
        <p:spPr bwMode="auto">
          <a:xfrm>
            <a:off x="1779588" y="5353050"/>
            <a:ext cx="328616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Rødøy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75" name="Rectangle 551"/>
          <p:cNvSpPr>
            <a:spLocks noChangeArrowheads="1"/>
          </p:cNvSpPr>
          <p:nvPr/>
        </p:nvSpPr>
        <p:spPr bwMode="auto">
          <a:xfrm>
            <a:off x="3232150" y="5889625"/>
            <a:ext cx="327025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Rana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76" name="Rectangle 552"/>
          <p:cNvSpPr>
            <a:spLocks noChangeArrowheads="1"/>
          </p:cNvSpPr>
          <p:nvPr/>
        </p:nvSpPr>
        <p:spPr bwMode="auto">
          <a:xfrm>
            <a:off x="1004888" y="6827838"/>
            <a:ext cx="31418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Herøy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80" name="Rectangle 556"/>
          <p:cNvSpPr>
            <a:spLocks noChangeArrowheads="1"/>
          </p:cNvSpPr>
          <p:nvPr/>
        </p:nvSpPr>
        <p:spPr bwMode="auto">
          <a:xfrm>
            <a:off x="2082800" y="5006975"/>
            <a:ext cx="32701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Meløy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83" name="Rectangle 559"/>
          <p:cNvSpPr>
            <a:spLocks noChangeArrowheads="1"/>
          </p:cNvSpPr>
          <p:nvPr/>
        </p:nvSpPr>
        <p:spPr bwMode="auto">
          <a:xfrm>
            <a:off x="2416175" y="4591050"/>
            <a:ext cx="46647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Gildeskål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86" name="Rectangle 562"/>
          <p:cNvSpPr>
            <a:spLocks noChangeArrowheads="1"/>
          </p:cNvSpPr>
          <p:nvPr/>
        </p:nvSpPr>
        <p:spPr bwMode="auto">
          <a:xfrm>
            <a:off x="3289300" y="4937125"/>
            <a:ext cx="403225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Beiarn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87" name="Rectangle 563"/>
          <p:cNvSpPr>
            <a:spLocks noChangeArrowheads="1"/>
          </p:cNvSpPr>
          <p:nvPr/>
        </p:nvSpPr>
        <p:spPr bwMode="auto">
          <a:xfrm>
            <a:off x="4013200" y="4913313"/>
            <a:ext cx="34945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Saltdal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0" name="Rectangle 566"/>
          <p:cNvSpPr>
            <a:spLocks noChangeArrowheads="1"/>
          </p:cNvSpPr>
          <p:nvPr/>
        </p:nvSpPr>
        <p:spPr bwMode="auto">
          <a:xfrm>
            <a:off x="4341813" y="4324350"/>
            <a:ext cx="359073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Fauske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4" name="Rectangle 570"/>
          <p:cNvSpPr>
            <a:spLocks noChangeArrowheads="1"/>
          </p:cNvSpPr>
          <p:nvPr/>
        </p:nvSpPr>
        <p:spPr bwMode="auto">
          <a:xfrm>
            <a:off x="3095625" y="3883025"/>
            <a:ext cx="338138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Bodø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5" name="Rectangle 571"/>
          <p:cNvSpPr>
            <a:spLocks noChangeArrowheads="1"/>
          </p:cNvSpPr>
          <p:nvPr/>
        </p:nvSpPr>
        <p:spPr bwMode="auto">
          <a:xfrm>
            <a:off x="4219575" y="3719513"/>
            <a:ext cx="37350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Sørfold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98" name="Rectangle 574"/>
          <p:cNvSpPr>
            <a:spLocks noChangeArrowheads="1"/>
          </p:cNvSpPr>
          <p:nvPr/>
        </p:nvSpPr>
        <p:spPr bwMode="auto">
          <a:xfrm>
            <a:off x="3187700" y="3001963"/>
            <a:ext cx="387927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Steigen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03" name="Rectangle 579"/>
          <p:cNvSpPr>
            <a:spLocks noChangeArrowheads="1"/>
          </p:cNvSpPr>
          <p:nvPr/>
        </p:nvSpPr>
        <p:spPr bwMode="auto">
          <a:xfrm>
            <a:off x="3659188" y="2287588"/>
            <a:ext cx="474489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Hamarøy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07" name="Rectangle 583"/>
          <p:cNvSpPr>
            <a:spLocks noChangeArrowheads="1"/>
          </p:cNvSpPr>
          <p:nvPr/>
        </p:nvSpPr>
        <p:spPr bwMode="auto">
          <a:xfrm>
            <a:off x="4822825" y="2609850"/>
            <a:ext cx="41838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Tysfjord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12" name="Rectangle 588"/>
          <p:cNvSpPr>
            <a:spLocks noChangeArrowheads="1"/>
          </p:cNvSpPr>
          <p:nvPr/>
        </p:nvSpPr>
        <p:spPr bwMode="auto">
          <a:xfrm>
            <a:off x="1384300" y="3776663"/>
            <a:ext cx="22923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Røst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16" name="Rectangle 592"/>
          <p:cNvSpPr>
            <a:spLocks noChangeArrowheads="1"/>
          </p:cNvSpPr>
          <p:nvPr/>
        </p:nvSpPr>
        <p:spPr bwMode="auto">
          <a:xfrm>
            <a:off x="1965325" y="3332163"/>
            <a:ext cx="34144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Værøy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18" name="Rectangle 594"/>
          <p:cNvSpPr>
            <a:spLocks noChangeArrowheads="1"/>
          </p:cNvSpPr>
          <p:nvPr/>
        </p:nvSpPr>
        <p:spPr bwMode="auto">
          <a:xfrm>
            <a:off x="2122488" y="3332163"/>
            <a:ext cx="112713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r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1" name="Rectangle 597"/>
          <p:cNvSpPr>
            <a:spLocks noChangeArrowheads="1"/>
          </p:cNvSpPr>
          <p:nvPr/>
        </p:nvSpPr>
        <p:spPr bwMode="auto">
          <a:xfrm>
            <a:off x="1865313" y="2314575"/>
            <a:ext cx="217488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Fla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2" name="Rectangle 598"/>
          <p:cNvSpPr>
            <a:spLocks noChangeArrowheads="1"/>
          </p:cNvSpPr>
          <p:nvPr/>
        </p:nvSpPr>
        <p:spPr bwMode="auto">
          <a:xfrm>
            <a:off x="2008188" y="2314575"/>
            <a:ext cx="125413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3" name="Rectangle 599"/>
          <p:cNvSpPr>
            <a:spLocks noChangeArrowheads="1"/>
          </p:cNvSpPr>
          <p:nvPr/>
        </p:nvSpPr>
        <p:spPr bwMode="auto">
          <a:xfrm>
            <a:off x="2062163" y="2314575"/>
            <a:ext cx="119063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4" name="Rectangle 600"/>
          <p:cNvSpPr>
            <a:spLocks noChangeArrowheads="1"/>
          </p:cNvSpPr>
          <p:nvPr/>
        </p:nvSpPr>
        <p:spPr bwMode="auto">
          <a:xfrm>
            <a:off x="2108200" y="2314575"/>
            <a:ext cx="109538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5" name="Rectangle 601"/>
          <p:cNvSpPr>
            <a:spLocks noChangeArrowheads="1"/>
          </p:cNvSpPr>
          <p:nvPr/>
        </p:nvSpPr>
        <p:spPr bwMode="auto">
          <a:xfrm>
            <a:off x="2147888" y="2314575"/>
            <a:ext cx="195263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ad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6" name="Rectangle 602"/>
          <p:cNvSpPr>
            <a:spLocks noChangeArrowheads="1"/>
          </p:cNvSpPr>
          <p:nvPr/>
        </p:nvSpPr>
        <p:spPr bwMode="auto">
          <a:xfrm>
            <a:off x="1514475" y="2727325"/>
            <a:ext cx="52899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Moskenes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29" name="Rectangle 605"/>
          <p:cNvSpPr>
            <a:spLocks noChangeArrowheads="1"/>
          </p:cNvSpPr>
          <p:nvPr/>
        </p:nvSpPr>
        <p:spPr bwMode="auto">
          <a:xfrm>
            <a:off x="5664200" y="1982788"/>
            <a:ext cx="33342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Narvik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32" name="Rectangle 608"/>
          <p:cNvSpPr>
            <a:spLocks noChangeArrowheads="1"/>
          </p:cNvSpPr>
          <p:nvPr/>
        </p:nvSpPr>
        <p:spPr bwMode="auto">
          <a:xfrm>
            <a:off x="4848225" y="2014538"/>
            <a:ext cx="50975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Ballangen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35" name="Rectangle 611"/>
          <p:cNvSpPr>
            <a:spLocks noChangeArrowheads="1"/>
          </p:cNvSpPr>
          <p:nvPr/>
        </p:nvSpPr>
        <p:spPr bwMode="auto">
          <a:xfrm>
            <a:off x="2181225" y="1955800"/>
            <a:ext cx="53380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Vestvågøy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44" name="Rectangle 620"/>
          <p:cNvSpPr>
            <a:spLocks noChangeArrowheads="1"/>
          </p:cNvSpPr>
          <p:nvPr/>
        </p:nvSpPr>
        <p:spPr bwMode="auto">
          <a:xfrm>
            <a:off x="2843213" y="1795463"/>
            <a:ext cx="322204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Vågan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48" name="Rectangle 624"/>
          <p:cNvSpPr>
            <a:spLocks noChangeArrowheads="1"/>
          </p:cNvSpPr>
          <p:nvPr/>
        </p:nvSpPr>
        <p:spPr bwMode="auto">
          <a:xfrm>
            <a:off x="3041650" y="1533525"/>
            <a:ext cx="419100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Hadsel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49" name="Rectangle 625"/>
          <p:cNvSpPr>
            <a:spLocks noChangeArrowheads="1"/>
          </p:cNvSpPr>
          <p:nvPr/>
        </p:nvSpPr>
        <p:spPr bwMode="auto">
          <a:xfrm>
            <a:off x="3046413" y="1195388"/>
            <a:ext cx="203200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Bø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50" name="Rectangle 626"/>
          <p:cNvSpPr>
            <a:spLocks noChangeArrowheads="1"/>
          </p:cNvSpPr>
          <p:nvPr/>
        </p:nvSpPr>
        <p:spPr bwMode="auto">
          <a:xfrm>
            <a:off x="4562475" y="298450"/>
            <a:ext cx="33342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Andøy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53" name="Rectangle 629"/>
          <p:cNvSpPr>
            <a:spLocks noChangeArrowheads="1"/>
          </p:cNvSpPr>
          <p:nvPr/>
        </p:nvSpPr>
        <p:spPr bwMode="auto">
          <a:xfrm>
            <a:off x="3346450" y="708025"/>
            <a:ext cx="373500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Øksnes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56" name="Rectangle 632"/>
          <p:cNvSpPr>
            <a:spLocks noChangeArrowheads="1"/>
          </p:cNvSpPr>
          <p:nvPr/>
        </p:nvSpPr>
        <p:spPr bwMode="auto">
          <a:xfrm>
            <a:off x="5149850" y="1254125"/>
            <a:ext cx="36548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Evenes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59" name="Rectangle 635"/>
          <p:cNvSpPr>
            <a:spLocks noChangeArrowheads="1"/>
          </p:cNvSpPr>
          <p:nvPr/>
        </p:nvSpPr>
        <p:spPr bwMode="auto">
          <a:xfrm>
            <a:off x="4699000" y="1122363"/>
            <a:ext cx="360363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Tjeld-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60" name="Rectangle 636"/>
          <p:cNvSpPr>
            <a:spLocks noChangeArrowheads="1"/>
          </p:cNvSpPr>
          <p:nvPr/>
        </p:nvSpPr>
        <p:spPr bwMode="auto">
          <a:xfrm>
            <a:off x="4699000" y="1244600"/>
            <a:ext cx="317500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sund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61" name="Rectangle 637"/>
          <p:cNvSpPr>
            <a:spLocks noChangeArrowheads="1"/>
          </p:cNvSpPr>
          <p:nvPr/>
        </p:nvSpPr>
        <p:spPr bwMode="auto">
          <a:xfrm>
            <a:off x="4046538" y="1917700"/>
            <a:ext cx="477695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Lødingen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64" name="Rectangle 640"/>
          <p:cNvSpPr>
            <a:spLocks noChangeArrowheads="1"/>
          </p:cNvSpPr>
          <p:nvPr/>
        </p:nvSpPr>
        <p:spPr bwMode="auto">
          <a:xfrm>
            <a:off x="3829050" y="1136650"/>
            <a:ext cx="508000" cy="19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Sortland</a:t>
            </a:r>
            <a:endParaRPr kumimoji="0" lang="nb-NO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65" name="Line 641"/>
          <p:cNvSpPr>
            <a:spLocks noChangeShapeType="1"/>
          </p:cNvSpPr>
          <p:nvPr/>
        </p:nvSpPr>
        <p:spPr bwMode="auto">
          <a:xfrm flipV="1">
            <a:off x="4308475" y="8716963"/>
            <a:ext cx="1588" cy="301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6" name="Line 642"/>
          <p:cNvSpPr>
            <a:spLocks noChangeShapeType="1"/>
          </p:cNvSpPr>
          <p:nvPr/>
        </p:nvSpPr>
        <p:spPr bwMode="auto">
          <a:xfrm flipV="1">
            <a:off x="4668838" y="8716963"/>
            <a:ext cx="1588" cy="301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7" name="Line 643"/>
          <p:cNvSpPr>
            <a:spLocks noChangeShapeType="1"/>
          </p:cNvSpPr>
          <p:nvPr/>
        </p:nvSpPr>
        <p:spPr bwMode="auto">
          <a:xfrm flipV="1">
            <a:off x="4848225" y="8716963"/>
            <a:ext cx="1588" cy="269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8" name="Line 644"/>
          <p:cNvSpPr>
            <a:spLocks noChangeShapeType="1"/>
          </p:cNvSpPr>
          <p:nvPr/>
        </p:nvSpPr>
        <p:spPr bwMode="auto">
          <a:xfrm flipV="1">
            <a:off x="4397375" y="8729663"/>
            <a:ext cx="1588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9" name="Line 645"/>
          <p:cNvSpPr>
            <a:spLocks noChangeShapeType="1"/>
          </p:cNvSpPr>
          <p:nvPr/>
        </p:nvSpPr>
        <p:spPr bwMode="auto">
          <a:xfrm flipV="1">
            <a:off x="4487863" y="8716963"/>
            <a:ext cx="1588" cy="301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0" name="Line 646"/>
          <p:cNvSpPr>
            <a:spLocks noChangeShapeType="1"/>
          </p:cNvSpPr>
          <p:nvPr/>
        </p:nvSpPr>
        <p:spPr bwMode="auto">
          <a:xfrm flipV="1">
            <a:off x="4576763" y="8729663"/>
            <a:ext cx="1588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1" name="Line 647"/>
          <p:cNvSpPr>
            <a:spLocks noChangeShapeType="1"/>
          </p:cNvSpPr>
          <p:nvPr/>
        </p:nvSpPr>
        <p:spPr bwMode="auto">
          <a:xfrm flipV="1">
            <a:off x="4759325" y="8729663"/>
            <a:ext cx="1588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2" name="Line 648"/>
          <p:cNvSpPr>
            <a:spLocks noChangeShapeType="1"/>
          </p:cNvSpPr>
          <p:nvPr/>
        </p:nvSpPr>
        <p:spPr bwMode="auto">
          <a:xfrm>
            <a:off x="4308475" y="8747125"/>
            <a:ext cx="539750" cy="158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3" name="Rectangle 649"/>
          <p:cNvSpPr>
            <a:spLocks noChangeArrowheads="1"/>
          </p:cNvSpPr>
          <p:nvPr/>
        </p:nvSpPr>
        <p:spPr bwMode="auto">
          <a:xfrm>
            <a:off x="4278313" y="8597900"/>
            <a:ext cx="115888" cy="166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74" name="Rectangle 650"/>
          <p:cNvSpPr>
            <a:spLocks noChangeArrowheads="1"/>
          </p:cNvSpPr>
          <p:nvPr/>
        </p:nvSpPr>
        <p:spPr bwMode="auto">
          <a:xfrm>
            <a:off x="4611688" y="8597900"/>
            <a:ext cx="171450" cy="166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20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75" name="Rectangle 651"/>
          <p:cNvSpPr>
            <a:spLocks noChangeArrowheads="1"/>
          </p:cNvSpPr>
          <p:nvPr/>
        </p:nvSpPr>
        <p:spPr bwMode="auto">
          <a:xfrm>
            <a:off x="4794250" y="8597900"/>
            <a:ext cx="171450" cy="168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30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76" name="Rectangle 652"/>
          <p:cNvSpPr>
            <a:spLocks noChangeArrowheads="1"/>
          </p:cNvSpPr>
          <p:nvPr/>
        </p:nvSpPr>
        <p:spPr bwMode="auto">
          <a:xfrm>
            <a:off x="4432300" y="8597900"/>
            <a:ext cx="169863" cy="166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10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77" name="Rectangle 653"/>
          <p:cNvSpPr>
            <a:spLocks noChangeArrowheads="1"/>
          </p:cNvSpPr>
          <p:nvPr/>
        </p:nvSpPr>
        <p:spPr bwMode="auto">
          <a:xfrm>
            <a:off x="4916488" y="8597900"/>
            <a:ext cx="198438" cy="166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sz="9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cs typeface="Arial" pitchFamily="34" charset="0"/>
              </a:rPr>
              <a:t>km</a:t>
            </a:r>
            <a:endParaRPr kumimoji="0" 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78" name="Freeform 654"/>
          <p:cNvSpPr>
            <a:spLocks/>
          </p:cNvSpPr>
          <p:nvPr/>
        </p:nvSpPr>
        <p:spPr bwMode="auto">
          <a:xfrm>
            <a:off x="4510088" y="8247063"/>
            <a:ext cx="146050" cy="142875"/>
          </a:xfrm>
          <a:custGeom>
            <a:avLst/>
            <a:gdLst/>
            <a:ahLst/>
            <a:cxnLst>
              <a:cxn ang="0">
                <a:pos x="36" y="3"/>
              </a:cxn>
              <a:cxn ang="0">
                <a:pos x="48" y="24"/>
              </a:cxn>
              <a:cxn ang="0">
                <a:pos x="24" y="47"/>
              </a:cxn>
              <a:cxn ang="0">
                <a:pos x="0" y="24"/>
              </a:cxn>
              <a:cxn ang="0">
                <a:pos x="11" y="3"/>
              </a:cxn>
              <a:cxn ang="0">
                <a:pos x="16" y="1"/>
              </a:cxn>
              <a:cxn ang="0">
                <a:pos x="24" y="0"/>
              </a:cxn>
              <a:cxn ang="0">
                <a:pos x="36" y="3"/>
              </a:cxn>
            </a:cxnLst>
            <a:rect l="0" t="0" r="r" b="b"/>
            <a:pathLst>
              <a:path w="48" h="47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7"/>
                  <a:pt x="24" y="47"/>
                </a:cubicBezTo>
                <a:cubicBezTo>
                  <a:pt x="10" y="47"/>
                  <a:pt x="0" y="37"/>
                  <a:pt x="0" y="24"/>
                </a:cubicBezTo>
                <a:cubicBezTo>
                  <a:pt x="0" y="15"/>
                  <a:pt x="4" y="7"/>
                  <a:pt x="11" y="3"/>
                </a:cubicBezTo>
                <a:cubicBezTo>
                  <a:pt x="13" y="2"/>
                  <a:pt x="15" y="1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9" name="Freeform 655"/>
          <p:cNvSpPr>
            <a:spLocks/>
          </p:cNvSpPr>
          <p:nvPr/>
        </p:nvSpPr>
        <p:spPr bwMode="auto">
          <a:xfrm>
            <a:off x="4543425" y="8147050"/>
            <a:ext cx="76200" cy="109538"/>
          </a:xfrm>
          <a:custGeom>
            <a:avLst/>
            <a:gdLst/>
            <a:ahLst/>
            <a:cxnLst>
              <a:cxn ang="0">
                <a:pos x="0" y="36"/>
              </a:cxn>
              <a:cxn ang="0">
                <a:pos x="5" y="34"/>
              </a:cxn>
              <a:cxn ang="0">
                <a:pos x="13" y="33"/>
              </a:cxn>
              <a:cxn ang="0">
                <a:pos x="25" y="36"/>
              </a:cxn>
              <a:cxn ang="0">
                <a:pos x="12" y="0"/>
              </a:cxn>
              <a:cxn ang="0">
                <a:pos x="0" y="36"/>
              </a:cxn>
            </a:cxnLst>
            <a:rect l="0" t="0" r="r" b="b"/>
            <a:pathLst>
              <a:path w="25" h="36">
                <a:moveTo>
                  <a:pt x="0" y="36"/>
                </a:moveTo>
                <a:cubicBezTo>
                  <a:pt x="2" y="35"/>
                  <a:pt x="4" y="34"/>
                  <a:pt x="5" y="34"/>
                </a:cubicBezTo>
                <a:cubicBezTo>
                  <a:pt x="8" y="33"/>
                  <a:pt x="10" y="33"/>
                  <a:pt x="13" y="33"/>
                </a:cubicBezTo>
                <a:cubicBezTo>
                  <a:pt x="17" y="33"/>
                  <a:pt x="21" y="34"/>
                  <a:pt x="25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0" name="Freeform 656"/>
          <p:cNvSpPr>
            <a:spLocks/>
          </p:cNvSpPr>
          <p:nvPr/>
        </p:nvSpPr>
        <p:spPr bwMode="auto">
          <a:xfrm>
            <a:off x="4579938" y="8147050"/>
            <a:ext cx="39688" cy="109538"/>
          </a:xfrm>
          <a:custGeom>
            <a:avLst/>
            <a:gdLst/>
            <a:ahLst/>
            <a:cxnLst>
              <a:cxn ang="0">
                <a:pos x="1" y="33"/>
              </a:cxn>
              <a:cxn ang="0">
                <a:pos x="13" y="36"/>
              </a:cxn>
              <a:cxn ang="0">
                <a:pos x="0" y="0"/>
              </a:cxn>
              <a:cxn ang="0">
                <a:pos x="0" y="33"/>
              </a:cxn>
              <a:cxn ang="0">
                <a:pos x="1" y="33"/>
              </a:cxn>
            </a:cxnLst>
            <a:rect l="0" t="0" r="r" b="b"/>
            <a:pathLst>
              <a:path w="13" h="36">
                <a:moveTo>
                  <a:pt x="1" y="33"/>
                </a:moveTo>
                <a:cubicBezTo>
                  <a:pt x="5" y="33"/>
                  <a:pt x="9" y="34"/>
                  <a:pt x="13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3"/>
                  <a:pt x="0" y="33"/>
                  <a:pt x="0" y="33"/>
                </a:cubicBezTo>
                <a:lnTo>
                  <a:pt x="1" y="33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1" name="Freeform 657"/>
          <p:cNvSpPr>
            <a:spLocks/>
          </p:cNvSpPr>
          <p:nvPr/>
        </p:nvSpPr>
        <p:spPr bwMode="auto">
          <a:xfrm>
            <a:off x="4408488" y="8280400"/>
            <a:ext cx="111125" cy="76200"/>
          </a:xfrm>
          <a:custGeom>
            <a:avLst/>
            <a:gdLst/>
            <a:ahLst/>
            <a:cxnLst>
              <a:cxn ang="0">
                <a:pos x="36" y="25"/>
              </a:cxn>
              <a:cxn ang="0">
                <a:pos x="34" y="20"/>
              </a:cxn>
              <a:cxn ang="0">
                <a:pos x="33" y="13"/>
              </a:cxn>
              <a:cxn ang="0">
                <a:pos x="36" y="0"/>
              </a:cxn>
              <a:cxn ang="0">
                <a:pos x="0" y="13"/>
              </a:cxn>
              <a:cxn ang="0">
                <a:pos x="36" y="25"/>
              </a:cxn>
            </a:cxnLst>
            <a:rect l="0" t="0" r="r" b="b"/>
            <a:pathLst>
              <a:path w="36" h="25">
                <a:moveTo>
                  <a:pt x="36" y="25"/>
                </a:moveTo>
                <a:cubicBezTo>
                  <a:pt x="35" y="23"/>
                  <a:pt x="34" y="22"/>
                  <a:pt x="34" y="20"/>
                </a:cubicBezTo>
                <a:cubicBezTo>
                  <a:pt x="33" y="18"/>
                  <a:pt x="33" y="15"/>
                  <a:pt x="33" y="13"/>
                </a:cubicBez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lnTo>
                  <a:pt x="36" y="25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2" name="Freeform 658"/>
          <p:cNvSpPr>
            <a:spLocks/>
          </p:cNvSpPr>
          <p:nvPr/>
        </p:nvSpPr>
        <p:spPr bwMode="auto">
          <a:xfrm>
            <a:off x="4408488" y="8280400"/>
            <a:ext cx="111125" cy="39688"/>
          </a:xfrm>
          <a:custGeom>
            <a:avLst/>
            <a:gdLst/>
            <a:ahLst/>
            <a:cxnLst>
              <a:cxn ang="0">
                <a:pos x="33" y="13"/>
              </a:cxn>
              <a:cxn ang="0">
                <a:pos x="36" y="0"/>
              </a:cxn>
              <a:cxn ang="0">
                <a:pos x="0" y="13"/>
              </a:cxn>
              <a:cxn ang="0">
                <a:pos x="33" y="13"/>
              </a:cxn>
            </a:cxnLst>
            <a:rect l="0" t="0" r="r" b="b"/>
            <a:pathLst>
              <a:path w="36" h="13">
                <a:moveTo>
                  <a:pt x="33" y="13"/>
                </a:moveTo>
                <a:cubicBezTo>
                  <a:pt x="33" y="8"/>
                  <a:pt x="34" y="4"/>
                  <a:pt x="36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33" y="13"/>
                  <a:pt x="33" y="13"/>
                  <a:pt x="33" y="1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3" name="Freeform 659"/>
          <p:cNvSpPr>
            <a:spLocks/>
          </p:cNvSpPr>
          <p:nvPr/>
        </p:nvSpPr>
        <p:spPr bwMode="auto">
          <a:xfrm>
            <a:off x="4543425" y="8382000"/>
            <a:ext cx="76200" cy="109538"/>
          </a:xfrm>
          <a:custGeom>
            <a:avLst/>
            <a:gdLst/>
            <a:ahLst/>
            <a:cxnLst>
              <a:cxn ang="0">
                <a:pos x="25" y="0"/>
              </a:cxn>
              <a:cxn ang="0">
                <a:pos x="20" y="2"/>
              </a:cxn>
              <a:cxn ang="0">
                <a:pos x="13" y="3"/>
              </a:cxn>
              <a:cxn ang="0">
                <a:pos x="0" y="0"/>
              </a:cxn>
              <a:cxn ang="0">
                <a:pos x="13" y="36"/>
              </a:cxn>
              <a:cxn ang="0">
                <a:pos x="25" y="0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2" y="2"/>
                  <a:pt x="20" y="2"/>
                </a:cubicBezTo>
                <a:cubicBezTo>
                  <a:pt x="18" y="3"/>
                  <a:pt x="15" y="3"/>
                  <a:pt x="13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4" name="Freeform 660"/>
          <p:cNvSpPr>
            <a:spLocks/>
          </p:cNvSpPr>
          <p:nvPr/>
        </p:nvSpPr>
        <p:spPr bwMode="auto">
          <a:xfrm>
            <a:off x="4543425" y="8382000"/>
            <a:ext cx="39688" cy="109538"/>
          </a:xfrm>
          <a:custGeom>
            <a:avLst/>
            <a:gdLst/>
            <a:ahLst/>
            <a:cxnLst>
              <a:cxn ang="0">
                <a:pos x="13" y="3"/>
              </a:cxn>
              <a:cxn ang="0">
                <a:pos x="0" y="0"/>
              </a:cxn>
              <a:cxn ang="0">
                <a:pos x="13" y="36"/>
              </a:cxn>
              <a:cxn ang="0">
                <a:pos x="13" y="3"/>
              </a:cxn>
            </a:cxnLst>
            <a:rect l="0" t="0" r="r" b="b"/>
            <a:pathLst>
              <a:path w="13" h="36">
                <a:moveTo>
                  <a:pt x="13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3"/>
                  <a:pt x="13" y="3"/>
                  <a:pt x="13" y="3"/>
                </a:cubicBez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5" name="Freeform 661"/>
          <p:cNvSpPr>
            <a:spLocks/>
          </p:cNvSpPr>
          <p:nvPr/>
        </p:nvSpPr>
        <p:spPr bwMode="auto">
          <a:xfrm>
            <a:off x="4643438" y="8280400"/>
            <a:ext cx="111125" cy="762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" y="5"/>
              </a:cxn>
              <a:cxn ang="0">
                <a:pos x="4" y="13"/>
              </a:cxn>
              <a:cxn ang="0">
                <a:pos x="0" y="25"/>
              </a:cxn>
              <a:cxn ang="0">
                <a:pos x="36" y="12"/>
              </a:cxn>
              <a:cxn ang="0">
                <a:pos x="0" y="0"/>
              </a:cxn>
            </a:cxnLst>
            <a:rect l="0" t="0" r="r" b="b"/>
            <a:pathLst>
              <a:path w="36" h="25">
                <a:moveTo>
                  <a:pt x="0" y="0"/>
                </a:moveTo>
                <a:cubicBezTo>
                  <a:pt x="1" y="2"/>
                  <a:pt x="2" y="4"/>
                  <a:pt x="2" y="5"/>
                </a:cubicBezTo>
                <a:cubicBezTo>
                  <a:pt x="3" y="8"/>
                  <a:pt x="4" y="10"/>
                  <a:pt x="4" y="13"/>
                </a:cubicBezTo>
                <a:cubicBezTo>
                  <a:pt x="4" y="17"/>
                  <a:pt x="2" y="21"/>
                  <a:pt x="0" y="25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6" name="Freeform 662"/>
          <p:cNvSpPr>
            <a:spLocks/>
          </p:cNvSpPr>
          <p:nvPr/>
        </p:nvSpPr>
        <p:spPr bwMode="auto">
          <a:xfrm>
            <a:off x="4643438" y="8316913"/>
            <a:ext cx="111125" cy="39688"/>
          </a:xfrm>
          <a:custGeom>
            <a:avLst/>
            <a:gdLst/>
            <a:ahLst/>
            <a:cxnLst>
              <a:cxn ang="0">
                <a:pos x="4" y="1"/>
              </a:cxn>
              <a:cxn ang="0">
                <a:pos x="0" y="13"/>
              </a:cxn>
              <a:cxn ang="0">
                <a:pos x="36" y="0"/>
              </a:cxn>
              <a:cxn ang="0">
                <a:pos x="4" y="0"/>
              </a:cxn>
              <a:cxn ang="0">
                <a:pos x="4" y="1"/>
              </a:cxn>
            </a:cxnLst>
            <a:rect l="0" t="0" r="r" b="b"/>
            <a:pathLst>
              <a:path w="36" h="13">
                <a:moveTo>
                  <a:pt x="4" y="1"/>
                </a:moveTo>
                <a:cubicBezTo>
                  <a:pt x="4" y="5"/>
                  <a:pt x="2" y="9"/>
                  <a:pt x="0" y="13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lnTo>
                  <a:pt x="4" y="1"/>
                </a:lnTo>
                <a:close/>
              </a:path>
            </a:pathLst>
          </a:custGeom>
          <a:solidFill>
            <a:srgbClr val="231F20"/>
          </a:solidFill>
          <a:ln w="635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7" name="Freeform 663"/>
          <p:cNvSpPr>
            <a:spLocks/>
          </p:cNvSpPr>
          <p:nvPr/>
        </p:nvSpPr>
        <p:spPr bwMode="auto">
          <a:xfrm>
            <a:off x="4556125" y="8067675"/>
            <a:ext cx="50800" cy="57150"/>
          </a:xfrm>
          <a:custGeom>
            <a:avLst/>
            <a:gdLst/>
            <a:ahLst/>
            <a:cxnLst>
              <a:cxn ang="0">
                <a:pos x="17" y="1"/>
              </a:cxn>
              <a:cxn ang="0">
                <a:pos x="15" y="4"/>
              </a:cxn>
              <a:cxn ang="0">
                <a:pos x="15" y="19"/>
              </a:cxn>
              <a:cxn ang="0">
                <a:pos x="15" y="19"/>
              </a:cxn>
              <a:cxn ang="0">
                <a:pos x="4" y="4"/>
              </a:cxn>
              <a:cxn ang="0">
                <a:pos x="4" y="4"/>
              </a:cxn>
              <a:cxn ang="0">
                <a:pos x="4" y="15"/>
              </a:cxn>
              <a:cxn ang="0">
                <a:pos x="6" y="18"/>
              </a:cxn>
              <a:cxn ang="0">
                <a:pos x="6" y="19"/>
              </a:cxn>
              <a:cxn ang="0">
                <a:pos x="0" y="19"/>
              </a:cxn>
              <a:cxn ang="0">
                <a:pos x="0" y="18"/>
              </a:cxn>
              <a:cxn ang="0">
                <a:pos x="2" y="15"/>
              </a:cxn>
              <a:cxn ang="0">
                <a:pos x="2" y="2"/>
              </a:cxn>
              <a:cxn ang="0">
                <a:pos x="0" y="1"/>
              </a:cxn>
              <a:cxn ang="0">
                <a:pos x="0" y="0"/>
              </a:cxn>
              <a:cxn ang="0">
                <a:pos x="4" y="0"/>
              </a:cxn>
              <a:cxn ang="0">
                <a:pos x="14" y="14"/>
              </a:cxn>
              <a:cxn ang="0">
                <a:pos x="14" y="14"/>
              </a:cxn>
              <a:cxn ang="0">
                <a:pos x="14" y="4"/>
              </a:cxn>
              <a:cxn ang="0">
                <a:pos x="12" y="1"/>
              </a:cxn>
              <a:cxn ang="0">
                <a:pos x="12" y="0"/>
              </a:cxn>
              <a:cxn ang="0">
                <a:pos x="17" y="0"/>
              </a:cxn>
              <a:cxn ang="0">
                <a:pos x="17" y="1"/>
              </a:cxn>
            </a:cxnLst>
            <a:rect l="0" t="0" r="r" b="b"/>
            <a:pathLst>
              <a:path w="17" h="19">
                <a:moveTo>
                  <a:pt x="17" y="1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4"/>
                  <a:pt x="4" y="4"/>
                  <a:pt x="4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15"/>
                  <a:pt x="4" y="15"/>
                  <a:pt x="4" y="15"/>
                </a:cubicBezTo>
                <a:cubicBezTo>
                  <a:pt x="4" y="18"/>
                  <a:pt x="4" y="18"/>
                  <a:pt x="6" y="18"/>
                </a:cubicBezTo>
                <a:cubicBezTo>
                  <a:pt x="6" y="19"/>
                  <a:pt x="6" y="19"/>
                  <a:pt x="6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8"/>
                  <a:pt x="2" y="15"/>
                </a:cubicBezTo>
                <a:cubicBezTo>
                  <a:pt x="2" y="2"/>
                  <a:pt x="2" y="2"/>
                  <a:pt x="2" y="2"/>
                </a:cubicBezTo>
                <a:cubicBezTo>
                  <a:pt x="1" y="1"/>
                  <a:pt x="1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14"/>
                  <a:pt x="14" y="14"/>
                  <a:pt x="14" y="14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2" y="1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lnTo>
                  <a:pt x="17" y="1"/>
                </a:lnTo>
                <a:close/>
              </a:path>
            </a:pathLst>
          </a:custGeom>
          <a:solidFill>
            <a:srgbClr val="231F2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101</Words>
  <Application>Microsoft Office PowerPoint</Application>
  <PresentationFormat>Skjermfremvisning (4:3)</PresentationFormat>
  <Paragraphs>101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2" baseType="lpstr">
      <vt:lpstr>Office-tema</vt:lpstr>
      <vt:lpstr>Lysbilde 1</vt:lpstr>
    </vt:vector>
  </TitlesOfParts>
  <Company>Statens kartverk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Lysbilde 1</dc:title>
  <dc:creator>stoing</dc:creator>
  <cp:lastModifiedBy>stoing</cp:lastModifiedBy>
  <cp:revision>2</cp:revision>
  <dcterms:created xsi:type="dcterms:W3CDTF">2013-02-04T11:48:58Z</dcterms:created>
  <dcterms:modified xsi:type="dcterms:W3CDTF">2013-02-04T12:07:19Z</dcterms:modified>
</cp:coreProperties>
</file>

<file path=docProps/thumbnail.jpeg>
</file>