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223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D01C3-FD3A-455A-9408-15BA5E633F06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34137-E3D3-4703-A3CB-C378F4C49F87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930275"/>
            <a:ext cx="6858000" cy="728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798638" y="4040188"/>
            <a:ext cx="1893888" cy="1666875"/>
          </a:xfrm>
          <a:custGeom>
            <a:avLst/>
            <a:gdLst/>
            <a:ahLst/>
            <a:cxnLst>
              <a:cxn ang="0">
                <a:pos x="809" y="160"/>
              </a:cxn>
              <a:cxn ang="0">
                <a:pos x="803" y="233"/>
              </a:cxn>
              <a:cxn ang="0">
                <a:pos x="849" y="275"/>
              </a:cxn>
              <a:cxn ang="0">
                <a:pos x="863" y="291"/>
              </a:cxn>
              <a:cxn ang="0">
                <a:pos x="853" y="403"/>
              </a:cxn>
              <a:cxn ang="0">
                <a:pos x="871" y="411"/>
              </a:cxn>
              <a:cxn ang="0">
                <a:pos x="891" y="518"/>
              </a:cxn>
              <a:cxn ang="0">
                <a:pos x="984" y="586"/>
              </a:cxn>
              <a:cxn ang="0">
                <a:pos x="1078" y="709"/>
              </a:cxn>
              <a:cxn ang="0">
                <a:pos x="1100" y="731"/>
              </a:cxn>
              <a:cxn ang="0">
                <a:pos x="1191" y="871"/>
              </a:cxn>
              <a:cxn ang="0">
                <a:pos x="1187" y="875"/>
              </a:cxn>
              <a:cxn ang="0">
                <a:pos x="1090" y="883"/>
              </a:cxn>
              <a:cxn ang="0">
                <a:pos x="901" y="934"/>
              </a:cxn>
              <a:cxn ang="0">
                <a:pos x="815" y="962"/>
              </a:cxn>
              <a:cxn ang="0">
                <a:pos x="552" y="964"/>
              </a:cxn>
              <a:cxn ang="0">
                <a:pos x="474" y="994"/>
              </a:cxn>
              <a:cxn ang="0">
                <a:pos x="325" y="1050"/>
              </a:cxn>
              <a:cxn ang="0">
                <a:pos x="251" y="1026"/>
              </a:cxn>
              <a:cxn ang="0">
                <a:pos x="239" y="998"/>
              </a:cxn>
              <a:cxn ang="0">
                <a:pos x="213" y="978"/>
              </a:cxn>
              <a:cxn ang="0">
                <a:pos x="181" y="984"/>
              </a:cxn>
              <a:cxn ang="0">
                <a:pos x="205" y="851"/>
              </a:cxn>
              <a:cxn ang="0">
                <a:pos x="177" y="845"/>
              </a:cxn>
              <a:cxn ang="0">
                <a:pos x="289" y="723"/>
              </a:cxn>
              <a:cxn ang="0">
                <a:pos x="301" y="717"/>
              </a:cxn>
              <a:cxn ang="0">
                <a:pos x="325" y="684"/>
              </a:cxn>
              <a:cxn ang="0">
                <a:pos x="283" y="672"/>
              </a:cxn>
              <a:cxn ang="0">
                <a:pos x="243" y="660"/>
              </a:cxn>
              <a:cxn ang="0">
                <a:pos x="78" y="646"/>
              </a:cxn>
              <a:cxn ang="0">
                <a:pos x="156" y="536"/>
              </a:cxn>
              <a:cxn ang="0">
                <a:pos x="179" y="522"/>
              </a:cxn>
              <a:cxn ang="0">
                <a:pos x="183" y="460"/>
              </a:cxn>
              <a:cxn ang="0">
                <a:pos x="170" y="453"/>
              </a:cxn>
              <a:cxn ang="0">
                <a:pos x="132" y="470"/>
              </a:cxn>
              <a:cxn ang="0">
                <a:pos x="32" y="453"/>
              </a:cxn>
              <a:cxn ang="0">
                <a:pos x="0" y="403"/>
              </a:cxn>
              <a:cxn ang="0">
                <a:pos x="64" y="397"/>
              </a:cxn>
              <a:cxn ang="0">
                <a:pos x="82" y="347"/>
              </a:cxn>
              <a:cxn ang="0">
                <a:pos x="90" y="369"/>
              </a:cxn>
              <a:cxn ang="0">
                <a:pos x="148" y="357"/>
              </a:cxn>
              <a:cxn ang="0">
                <a:pos x="213" y="295"/>
              </a:cxn>
              <a:cxn ang="0">
                <a:pos x="510" y="170"/>
              </a:cxn>
              <a:cxn ang="0">
                <a:pos x="612" y="100"/>
              </a:cxn>
              <a:cxn ang="0">
                <a:pos x="711" y="44"/>
              </a:cxn>
              <a:cxn ang="0">
                <a:pos x="789" y="0"/>
              </a:cxn>
              <a:cxn ang="0">
                <a:pos x="807" y="70"/>
              </a:cxn>
            </a:cxnLst>
            <a:rect l="0" t="0" r="r" b="b"/>
            <a:pathLst>
              <a:path w="1193" h="1050">
                <a:moveTo>
                  <a:pt x="807" y="70"/>
                </a:moveTo>
                <a:lnTo>
                  <a:pt x="809" y="160"/>
                </a:lnTo>
                <a:lnTo>
                  <a:pt x="809" y="200"/>
                </a:lnTo>
                <a:lnTo>
                  <a:pt x="803" y="233"/>
                </a:lnTo>
                <a:lnTo>
                  <a:pt x="813" y="241"/>
                </a:lnTo>
                <a:lnTo>
                  <a:pt x="849" y="275"/>
                </a:lnTo>
                <a:lnTo>
                  <a:pt x="863" y="289"/>
                </a:lnTo>
                <a:lnTo>
                  <a:pt x="863" y="291"/>
                </a:lnTo>
                <a:lnTo>
                  <a:pt x="855" y="377"/>
                </a:lnTo>
                <a:lnTo>
                  <a:pt x="853" y="403"/>
                </a:lnTo>
                <a:lnTo>
                  <a:pt x="869" y="407"/>
                </a:lnTo>
                <a:lnTo>
                  <a:pt x="871" y="411"/>
                </a:lnTo>
                <a:lnTo>
                  <a:pt x="871" y="419"/>
                </a:lnTo>
                <a:lnTo>
                  <a:pt x="891" y="518"/>
                </a:lnTo>
                <a:lnTo>
                  <a:pt x="1002" y="544"/>
                </a:lnTo>
                <a:lnTo>
                  <a:pt x="984" y="586"/>
                </a:lnTo>
                <a:lnTo>
                  <a:pt x="962" y="638"/>
                </a:lnTo>
                <a:lnTo>
                  <a:pt x="1078" y="709"/>
                </a:lnTo>
                <a:lnTo>
                  <a:pt x="1094" y="719"/>
                </a:lnTo>
                <a:lnTo>
                  <a:pt x="1100" y="731"/>
                </a:lnTo>
                <a:lnTo>
                  <a:pt x="1171" y="839"/>
                </a:lnTo>
                <a:lnTo>
                  <a:pt x="1191" y="871"/>
                </a:lnTo>
                <a:lnTo>
                  <a:pt x="1193" y="873"/>
                </a:lnTo>
                <a:lnTo>
                  <a:pt x="1187" y="875"/>
                </a:lnTo>
                <a:lnTo>
                  <a:pt x="1096" y="883"/>
                </a:lnTo>
                <a:lnTo>
                  <a:pt x="1090" y="883"/>
                </a:lnTo>
                <a:lnTo>
                  <a:pt x="1044" y="887"/>
                </a:lnTo>
                <a:lnTo>
                  <a:pt x="901" y="934"/>
                </a:lnTo>
                <a:lnTo>
                  <a:pt x="821" y="958"/>
                </a:lnTo>
                <a:lnTo>
                  <a:pt x="815" y="962"/>
                </a:lnTo>
                <a:lnTo>
                  <a:pt x="795" y="962"/>
                </a:lnTo>
                <a:lnTo>
                  <a:pt x="552" y="964"/>
                </a:lnTo>
                <a:lnTo>
                  <a:pt x="522" y="976"/>
                </a:lnTo>
                <a:lnTo>
                  <a:pt x="474" y="994"/>
                </a:lnTo>
                <a:lnTo>
                  <a:pt x="381" y="1030"/>
                </a:lnTo>
                <a:lnTo>
                  <a:pt x="325" y="1050"/>
                </a:lnTo>
                <a:lnTo>
                  <a:pt x="293" y="1018"/>
                </a:lnTo>
                <a:lnTo>
                  <a:pt x="251" y="1026"/>
                </a:lnTo>
                <a:lnTo>
                  <a:pt x="239" y="1026"/>
                </a:lnTo>
                <a:lnTo>
                  <a:pt x="239" y="998"/>
                </a:lnTo>
                <a:lnTo>
                  <a:pt x="237" y="970"/>
                </a:lnTo>
                <a:lnTo>
                  <a:pt x="213" y="978"/>
                </a:lnTo>
                <a:lnTo>
                  <a:pt x="195" y="984"/>
                </a:lnTo>
                <a:lnTo>
                  <a:pt x="181" y="984"/>
                </a:lnTo>
                <a:lnTo>
                  <a:pt x="207" y="934"/>
                </a:lnTo>
                <a:lnTo>
                  <a:pt x="205" y="851"/>
                </a:lnTo>
                <a:lnTo>
                  <a:pt x="181" y="845"/>
                </a:lnTo>
                <a:lnTo>
                  <a:pt x="177" y="845"/>
                </a:lnTo>
                <a:lnTo>
                  <a:pt x="213" y="753"/>
                </a:lnTo>
                <a:lnTo>
                  <a:pt x="289" y="723"/>
                </a:lnTo>
                <a:lnTo>
                  <a:pt x="295" y="719"/>
                </a:lnTo>
                <a:lnTo>
                  <a:pt x="301" y="717"/>
                </a:lnTo>
                <a:lnTo>
                  <a:pt x="309" y="705"/>
                </a:lnTo>
                <a:lnTo>
                  <a:pt x="325" y="684"/>
                </a:lnTo>
                <a:lnTo>
                  <a:pt x="299" y="678"/>
                </a:lnTo>
                <a:lnTo>
                  <a:pt x="283" y="672"/>
                </a:lnTo>
                <a:lnTo>
                  <a:pt x="269" y="668"/>
                </a:lnTo>
                <a:lnTo>
                  <a:pt x="243" y="660"/>
                </a:lnTo>
                <a:lnTo>
                  <a:pt x="172" y="650"/>
                </a:lnTo>
                <a:lnTo>
                  <a:pt x="78" y="646"/>
                </a:lnTo>
                <a:lnTo>
                  <a:pt x="80" y="572"/>
                </a:lnTo>
                <a:lnTo>
                  <a:pt x="156" y="536"/>
                </a:lnTo>
                <a:lnTo>
                  <a:pt x="168" y="530"/>
                </a:lnTo>
                <a:lnTo>
                  <a:pt x="179" y="522"/>
                </a:lnTo>
                <a:lnTo>
                  <a:pt x="213" y="496"/>
                </a:lnTo>
                <a:lnTo>
                  <a:pt x="183" y="460"/>
                </a:lnTo>
                <a:lnTo>
                  <a:pt x="176" y="451"/>
                </a:lnTo>
                <a:lnTo>
                  <a:pt x="170" y="453"/>
                </a:lnTo>
                <a:lnTo>
                  <a:pt x="142" y="466"/>
                </a:lnTo>
                <a:lnTo>
                  <a:pt x="132" y="470"/>
                </a:lnTo>
                <a:lnTo>
                  <a:pt x="124" y="474"/>
                </a:lnTo>
                <a:lnTo>
                  <a:pt x="32" y="453"/>
                </a:lnTo>
                <a:lnTo>
                  <a:pt x="12" y="421"/>
                </a:lnTo>
                <a:lnTo>
                  <a:pt x="0" y="403"/>
                </a:lnTo>
                <a:lnTo>
                  <a:pt x="12" y="403"/>
                </a:lnTo>
                <a:lnTo>
                  <a:pt x="64" y="397"/>
                </a:lnTo>
                <a:lnTo>
                  <a:pt x="82" y="353"/>
                </a:lnTo>
                <a:lnTo>
                  <a:pt x="82" y="347"/>
                </a:lnTo>
                <a:lnTo>
                  <a:pt x="88" y="367"/>
                </a:lnTo>
                <a:lnTo>
                  <a:pt x="90" y="369"/>
                </a:lnTo>
                <a:lnTo>
                  <a:pt x="112" y="363"/>
                </a:lnTo>
                <a:lnTo>
                  <a:pt x="148" y="357"/>
                </a:lnTo>
                <a:lnTo>
                  <a:pt x="197" y="345"/>
                </a:lnTo>
                <a:lnTo>
                  <a:pt x="213" y="295"/>
                </a:lnTo>
                <a:lnTo>
                  <a:pt x="389" y="204"/>
                </a:lnTo>
                <a:lnTo>
                  <a:pt x="510" y="170"/>
                </a:lnTo>
                <a:lnTo>
                  <a:pt x="560" y="136"/>
                </a:lnTo>
                <a:lnTo>
                  <a:pt x="612" y="100"/>
                </a:lnTo>
                <a:lnTo>
                  <a:pt x="618" y="96"/>
                </a:lnTo>
                <a:lnTo>
                  <a:pt x="711" y="44"/>
                </a:lnTo>
                <a:lnTo>
                  <a:pt x="731" y="32"/>
                </a:lnTo>
                <a:lnTo>
                  <a:pt x="789" y="0"/>
                </a:lnTo>
                <a:lnTo>
                  <a:pt x="803" y="54"/>
                </a:lnTo>
                <a:lnTo>
                  <a:pt x="807" y="7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2563813" y="2789238"/>
            <a:ext cx="981075" cy="1409700"/>
          </a:xfrm>
          <a:custGeom>
            <a:avLst/>
            <a:gdLst/>
            <a:ahLst/>
            <a:cxnLst>
              <a:cxn ang="0">
                <a:pos x="618" y="352"/>
              </a:cxn>
              <a:cxn ang="0">
                <a:pos x="568" y="368"/>
              </a:cxn>
              <a:cxn ang="0">
                <a:pos x="538" y="380"/>
              </a:cxn>
              <a:cxn ang="0">
                <a:pos x="500" y="426"/>
              </a:cxn>
              <a:cxn ang="0">
                <a:pos x="466" y="466"/>
              </a:cxn>
              <a:cxn ang="0">
                <a:pos x="460" y="472"/>
              </a:cxn>
              <a:cxn ang="0">
                <a:pos x="468" y="476"/>
              </a:cxn>
              <a:cxn ang="0">
                <a:pos x="512" y="502"/>
              </a:cxn>
              <a:cxn ang="0">
                <a:pos x="506" y="524"/>
              </a:cxn>
              <a:cxn ang="0">
                <a:pos x="498" y="567"/>
              </a:cxn>
              <a:cxn ang="0">
                <a:pos x="504" y="583"/>
              </a:cxn>
              <a:cxn ang="0">
                <a:pos x="538" y="693"/>
              </a:cxn>
              <a:cxn ang="0">
                <a:pos x="496" y="792"/>
              </a:cxn>
              <a:cxn ang="0">
                <a:pos x="484" y="798"/>
              </a:cxn>
              <a:cxn ang="0">
                <a:pos x="325" y="858"/>
              </a:cxn>
              <a:cxn ang="0">
                <a:pos x="321" y="842"/>
              </a:cxn>
              <a:cxn ang="0">
                <a:pos x="307" y="788"/>
              </a:cxn>
              <a:cxn ang="0">
                <a:pos x="249" y="820"/>
              </a:cxn>
              <a:cxn ang="0">
                <a:pos x="229" y="832"/>
              </a:cxn>
              <a:cxn ang="0">
                <a:pos x="136" y="884"/>
              </a:cxn>
              <a:cxn ang="0">
                <a:pos x="130" y="888"/>
              </a:cxn>
              <a:cxn ang="0">
                <a:pos x="124" y="884"/>
              </a:cxn>
              <a:cxn ang="0">
                <a:pos x="96" y="858"/>
              </a:cxn>
              <a:cxn ang="0">
                <a:pos x="30" y="798"/>
              </a:cxn>
              <a:cxn ang="0">
                <a:pos x="30" y="792"/>
              </a:cxn>
              <a:cxn ang="0">
                <a:pos x="38" y="737"/>
              </a:cxn>
              <a:cxn ang="0">
                <a:pos x="50" y="625"/>
              </a:cxn>
              <a:cxn ang="0">
                <a:pos x="22" y="579"/>
              </a:cxn>
              <a:cxn ang="0">
                <a:pos x="24" y="474"/>
              </a:cxn>
              <a:cxn ang="0">
                <a:pos x="26" y="442"/>
              </a:cxn>
              <a:cxn ang="0">
                <a:pos x="26" y="408"/>
              </a:cxn>
              <a:cxn ang="0">
                <a:pos x="26" y="392"/>
              </a:cxn>
              <a:cxn ang="0">
                <a:pos x="0" y="376"/>
              </a:cxn>
              <a:cxn ang="0">
                <a:pos x="60" y="319"/>
              </a:cxn>
              <a:cxn ang="0">
                <a:pos x="114" y="267"/>
              </a:cxn>
              <a:cxn ang="0">
                <a:pos x="148" y="293"/>
              </a:cxn>
              <a:cxn ang="0">
                <a:pos x="289" y="245"/>
              </a:cxn>
              <a:cxn ang="0">
                <a:pos x="313" y="201"/>
              </a:cxn>
              <a:cxn ang="0">
                <a:pos x="289" y="90"/>
              </a:cxn>
              <a:cxn ang="0">
                <a:pos x="432" y="0"/>
              </a:cxn>
              <a:cxn ang="0">
                <a:pos x="462" y="119"/>
              </a:cxn>
              <a:cxn ang="0">
                <a:pos x="504" y="299"/>
              </a:cxn>
              <a:cxn ang="0">
                <a:pos x="554" y="289"/>
              </a:cxn>
              <a:cxn ang="0">
                <a:pos x="566" y="311"/>
              </a:cxn>
              <a:cxn ang="0">
                <a:pos x="588" y="352"/>
              </a:cxn>
              <a:cxn ang="0">
                <a:pos x="590" y="354"/>
              </a:cxn>
              <a:cxn ang="0">
                <a:pos x="618" y="352"/>
              </a:cxn>
            </a:cxnLst>
            <a:rect l="0" t="0" r="r" b="b"/>
            <a:pathLst>
              <a:path w="618" h="888">
                <a:moveTo>
                  <a:pt x="618" y="352"/>
                </a:moveTo>
                <a:lnTo>
                  <a:pt x="568" y="368"/>
                </a:lnTo>
                <a:lnTo>
                  <a:pt x="538" y="380"/>
                </a:lnTo>
                <a:lnTo>
                  <a:pt x="500" y="426"/>
                </a:lnTo>
                <a:lnTo>
                  <a:pt x="466" y="466"/>
                </a:lnTo>
                <a:lnTo>
                  <a:pt x="460" y="472"/>
                </a:lnTo>
                <a:lnTo>
                  <a:pt x="468" y="476"/>
                </a:lnTo>
                <a:lnTo>
                  <a:pt x="512" y="502"/>
                </a:lnTo>
                <a:lnTo>
                  <a:pt x="506" y="524"/>
                </a:lnTo>
                <a:lnTo>
                  <a:pt x="498" y="567"/>
                </a:lnTo>
                <a:lnTo>
                  <a:pt x="504" y="583"/>
                </a:lnTo>
                <a:lnTo>
                  <a:pt x="538" y="693"/>
                </a:lnTo>
                <a:lnTo>
                  <a:pt x="496" y="792"/>
                </a:lnTo>
                <a:lnTo>
                  <a:pt x="484" y="798"/>
                </a:lnTo>
                <a:lnTo>
                  <a:pt x="325" y="858"/>
                </a:lnTo>
                <a:lnTo>
                  <a:pt x="321" y="842"/>
                </a:lnTo>
                <a:lnTo>
                  <a:pt x="307" y="788"/>
                </a:lnTo>
                <a:lnTo>
                  <a:pt x="249" y="820"/>
                </a:lnTo>
                <a:lnTo>
                  <a:pt x="229" y="832"/>
                </a:lnTo>
                <a:lnTo>
                  <a:pt x="136" y="884"/>
                </a:lnTo>
                <a:lnTo>
                  <a:pt x="130" y="888"/>
                </a:lnTo>
                <a:lnTo>
                  <a:pt x="124" y="884"/>
                </a:lnTo>
                <a:lnTo>
                  <a:pt x="96" y="858"/>
                </a:lnTo>
                <a:lnTo>
                  <a:pt x="30" y="798"/>
                </a:lnTo>
                <a:lnTo>
                  <a:pt x="30" y="792"/>
                </a:lnTo>
                <a:lnTo>
                  <a:pt x="38" y="737"/>
                </a:lnTo>
                <a:lnTo>
                  <a:pt x="50" y="625"/>
                </a:lnTo>
                <a:lnTo>
                  <a:pt x="22" y="579"/>
                </a:lnTo>
                <a:lnTo>
                  <a:pt x="24" y="474"/>
                </a:lnTo>
                <a:lnTo>
                  <a:pt x="26" y="442"/>
                </a:lnTo>
                <a:lnTo>
                  <a:pt x="26" y="408"/>
                </a:lnTo>
                <a:lnTo>
                  <a:pt x="26" y="392"/>
                </a:lnTo>
                <a:lnTo>
                  <a:pt x="0" y="376"/>
                </a:lnTo>
                <a:lnTo>
                  <a:pt x="60" y="319"/>
                </a:lnTo>
                <a:lnTo>
                  <a:pt x="114" y="267"/>
                </a:lnTo>
                <a:lnTo>
                  <a:pt x="148" y="293"/>
                </a:lnTo>
                <a:lnTo>
                  <a:pt x="289" y="245"/>
                </a:lnTo>
                <a:lnTo>
                  <a:pt x="313" y="201"/>
                </a:lnTo>
                <a:lnTo>
                  <a:pt x="289" y="90"/>
                </a:lnTo>
                <a:lnTo>
                  <a:pt x="432" y="0"/>
                </a:lnTo>
                <a:lnTo>
                  <a:pt x="462" y="119"/>
                </a:lnTo>
                <a:lnTo>
                  <a:pt x="504" y="299"/>
                </a:lnTo>
                <a:lnTo>
                  <a:pt x="554" y="289"/>
                </a:lnTo>
                <a:lnTo>
                  <a:pt x="566" y="311"/>
                </a:lnTo>
                <a:lnTo>
                  <a:pt x="588" y="352"/>
                </a:lnTo>
                <a:lnTo>
                  <a:pt x="590" y="354"/>
                </a:lnTo>
                <a:lnTo>
                  <a:pt x="618" y="352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 noEditPoints="1"/>
          </p:cNvSpPr>
          <p:nvPr/>
        </p:nvSpPr>
        <p:spPr bwMode="auto">
          <a:xfrm>
            <a:off x="1989138" y="1335088"/>
            <a:ext cx="2168525" cy="1270000"/>
          </a:xfrm>
          <a:custGeom>
            <a:avLst/>
            <a:gdLst/>
            <a:ahLst/>
            <a:cxnLst>
              <a:cxn ang="0">
                <a:pos x="976" y="633"/>
              </a:cxn>
              <a:cxn ang="0">
                <a:pos x="902" y="561"/>
              </a:cxn>
              <a:cxn ang="0">
                <a:pos x="767" y="655"/>
              </a:cxn>
              <a:cxn ang="0">
                <a:pos x="699" y="689"/>
              </a:cxn>
              <a:cxn ang="0">
                <a:pos x="476" y="783"/>
              </a:cxn>
              <a:cxn ang="0">
                <a:pos x="438" y="798"/>
              </a:cxn>
              <a:cxn ang="0">
                <a:pos x="374" y="737"/>
              </a:cxn>
              <a:cxn ang="0">
                <a:pos x="402" y="693"/>
              </a:cxn>
              <a:cxn ang="0">
                <a:pos x="615" y="657"/>
              </a:cxn>
              <a:cxn ang="0">
                <a:pos x="450" y="554"/>
              </a:cxn>
              <a:cxn ang="0">
                <a:pos x="571" y="442"/>
              </a:cxn>
              <a:cxn ang="0">
                <a:pos x="761" y="346"/>
              </a:cxn>
              <a:cxn ang="0">
                <a:pos x="916" y="307"/>
              </a:cxn>
              <a:cxn ang="0">
                <a:pos x="964" y="328"/>
              </a:cxn>
              <a:cxn ang="0">
                <a:pos x="1107" y="378"/>
              </a:cxn>
              <a:cxn ang="0">
                <a:pos x="1091" y="420"/>
              </a:cxn>
              <a:cxn ang="0">
                <a:pos x="890" y="183"/>
              </a:cxn>
              <a:cxn ang="0">
                <a:pos x="954" y="143"/>
              </a:cxn>
              <a:cxn ang="0">
                <a:pos x="974" y="195"/>
              </a:cxn>
              <a:cxn ang="0">
                <a:pos x="1069" y="283"/>
              </a:cxn>
              <a:cxn ang="0">
                <a:pos x="1296" y="253"/>
              </a:cxn>
              <a:cxn ang="0">
                <a:pos x="1223" y="394"/>
              </a:cxn>
              <a:cxn ang="0">
                <a:pos x="1179" y="384"/>
              </a:cxn>
              <a:cxn ang="0">
                <a:pos x="1014" y="309"/>
              </a:cxn>
              <a:cxn ang="0">
                <a:pos x="864" y="261"/>
              </a:cxn>
              <a:cxn ang="0">
                <a:pos x="675" y="338"/>
              </a:cxn>
              <a:cxn ang="0">
                <a:pos x="510" y="412"/>
              </a:cxn>
              <a:cxn ang="0">
                <a:pos x="428" y="516"/>
              </a:cxn>
              <a:cxn ang="0">
                <a:pos x="275" y="577"/>
              </a:cxn>
              <a:cxn ang="0">
                <a:pos x="191" y="695"/>
              </a:cxn>
              <a:cxn ang="0">
                <a:pos x="0" y="729"/>
              </a:cxn>
              <a:cxn ang="0">
                <a:pos x="193" y="589"/>
              </a:cxn>
              <a:cxn ang="0">
                <a:pos x="119" y="510"/>
              </a:cxn>
              <a:cxn ang="0">
                <a:pos x="289" y="432"/>
              </a:cxn>
              <a:cxn ang="0">
                <a:pos x="93" y="466"/>
              </a:cxn>
              <a:cxn ang="0">
                <a:pos x="213" y="344"/>
              </a:cxn>
              <a:cxn ang="0">
                <a:pos x="310" y="366"/>
              </a:cxn>
              <a:cxn ang="0">
                <a:pos x="328" y="287"/>
              </a:cxn>
              <a:cxn ang="0">
                <a:pos x="444" y="261"/>
              </a:cxn>
              <a:cxn ang="0">
                <a:pos x="510" y="205"/>
              </a:cxn>
              <a:cxn ang="0">
                <a:pos x="412" y="211"/>
              </a:cxn>
              <a:cxn ang="0">
                <a:pos x="468" y="131"/>
              </a:cxn>
              <a:cxn ang="0">
                <a:pos x="516" y="129"/>
              </a:cxn>
              <a:cxn ang="0">
                <a:pos x="649" y="129"/>
              </a:cxn>
              <a:cxn ang="0">
                <a:pos x="667" y="68"/>
              </a:cxn>
              <a:cxn ang="0">
                <a:pos x="557" y="97"/>
              </a:cxn>
              <a:cxn ang="0">
                <a:pos x="569" y="78"/>
              </a:cxn>
              <a:cxn ang="0">
                <a:pos x="735" y="10"/>
              </a:cxn>
              <a:cxn ang="0">
                <a:pos x="854" y="28"/>
              </a:cxn>
            </a:cxnLst>
            <a:rect l="0" t="0" r="r" b="b"/>
            <a:pathLst>
              <a:path w="1366" h="800">
                <a:moveTo>
                  <a:pt x="1091" y="420"/>
                </a:moveTo>
                <a:lnTo>
                  <a:pt x="1022" y="619"/>
                </a:lnTo>
                <a:lnTo>
                  <a:pt x="976" y="633"/>
                </a:lnTo>
                <a:lnTo>
                  <a:pt x="956" y="613"/>
                </a:lnTo>
                <a:lnTo>
                  <a:pt x="928" y="587"/>
                </a:lnTo>
                <a:lnTo>
                  <a:pt x="902" y="561"/>
                </a:lnTo>
                <a:lnTo>
                  <a:pt x="796" y="597"/>
                </a:lnTo>
                <a:lnTo>
                  <a:pt x="792" y="597"/>
                </a:lnTo>
                <a:lnTo>
                  <a:pt x="767" y="655"/>
                </a:lnTo>
                <a:lnTo>
                  <a:pt x="759" y="675"/>
                </a:lnTo>
                <a:lnTo>
                  <a:pt x="741" y="679"/>
                </a:lnTo>
                <a:lnTo>
                  <a:pt x="699" y="689"/>
                </a:lnTo>
                <a:lnTo>
                  <a:pt x="687" y="693"/>
                </a:lnTo>
                <a:lnTo>
                  <a:pt x="553" y="723"/>
                </a:lnTo>
                <a:lnTo>
                  <a:pt x="476" y="783"/>
                </a:lnTo>
                <a:lnTo>
                  <a:pt x="470" y="786"/>
                </a:lnTo>
                <a:lnTo>
                  <a:pt x="464" y="800"/>
                </a:lnTo>
                <a:lnTo>
                  <a:pt x="438" y="798"/>
                </a:lnTo>
                <a:lnTo>
                  <a:pt x="293" y="753"/>
                </a:lnTo>
                <a:lnTo>
                  <a:pt x="332" y="727"/>
                </a:lnTo>
                <a:lnTo>
                  <a:pt x="374" y="737"/>
                </a:lnTo>
                <a:lnTo>
                  <a:pt x="396" y="741"/>
                </a:lnTo>
                <a:lnTo>
                  <a:pt x="398" y="723"/>
                </a:lnTo>
                <a:lnTo>
                  <a:pt x="402" y="693"/>
                </a:lnTo>
                <a:lnTo>
                  <a:pt x="442" y="689"/>
                </a:lnTo>
                <a:lnTo>
                  <a:pt x="540" y="679"/>
                </a:lnTo>
                <a:lnTo>
                  <a:pt x="615" y="657"/>
                </a:lnTo>
                <a:lnTo>
                  <a:pt x="635" y="617"/>
                </a:lnTo>
                <a:lnTo>
                  <a:pt x="540" y="605"/>
                </a:lnTo>
                <a:lnTo>
                  <a:pt x="450" y="554"/>
                </a:lnTo>
                <a:lnTo>
                  <a:pt x="541" y="546"/>
                </a:lnTo>
                <a:lnTo>
                  <a:pt x="518" y="494"/>
                </a:lnTo>
                <a:lnTo>
                  <a:pt x="571" y="442"/>
                </a:lnTo>
                <a:lnTo>
                  <a:pt x="611" y="420"/>
                </a:lnTo>
                <a:lnTo>
                  <a:pt x="717" y="370"/>
                </a:lnTo>
                <a:lnTo>
                  <a:pt x="761" y="346"/>
                </a:lnTo>
                <a:lnTo>
                  <a:pt x="830" y="344"/>
                </a:lnTo>
                <a:lnTo>
                  <a:pt x="864" y="307"/>
                </a:lnTo>
                <a:lnTo>
                  <a:pt x="916" y="307"/>
                </a:lnTo>
                <a:lnTo>
                  <a:pt x="922" y="311"/>
                </a:lnTo>
                <a:lnTo>
                  <a:pt x="962" y="328"/>
                </a:lnTo>
                <a:lnTo>
                  <a:pt x="964" y="328"/>
                </a:lnTo>
                <a:lnTo>
                  <a:pt x="1016" y="350"/>
                </a:lnTo>
                <a:lnTo>
                  <a:pt x="1073" y="356"/>
                </a:lnTo>
                <a:lnTo>
                  <a:pt x="1107" y="378"/>
                </a:lnTo>
                <a:lnTo>
                  <a:pt x="1107" y="380"/>
                </a:lnTo>
                <a:lnTo>
                  <a:pt x="1099" y="402"/>
                </a:lnTo>
                <a:lnTo>
                  <a:pt x="1091" y="420"/>
                </a:lnTo>
                <a:close/>
                <a:moveTo>
                  <a:pt x="860" y="46"/>
                </a:moveTo>
                <a:lnTo>
                  <a:pt x="856" y="145"/>
                </a:lnTo>
                <a:lnTo>
                  <a:pt x="890" y="183"/>
                </a:lnTo>
                <a:lnTo>
                  <a:pt x="934" y="187"/>
                </a:lnTo>
                <a:lnTo>
                  <a:pt x="928" y="155"/>
                </a:lnTo>
                <a:lnTo>
                  <a:pt x="954" y="143"/>
                </a:lnTo>
                <a:lnTo>
                  <a:pt x="974" y="169"/>
                </a:lnTo>
                <a:lnTo>
                  <a:pt x="980" y="175"/>
                </a:lnTo>
                <a:lnTo>
                  <a:pt x="974" y="195"/>
                </a:lnTo>
                <a:lnTo>
                  <a:pt x="992" y="199"/>
                </a:lnTo>
                <a:lnTo>
                  <a:pt x="986" y="237"/>
                </a:lnTo>
                <a:lnTo>
                  <a:pt x="1069" y="283"/>
                </a:lnTo>
                <a:lnTo>
                  <a:pt x="1083" y="275"/>
                </a:lnTo>
                <a:lnTo>
                  <a:pt x="1189" y="215"/>
                </a:lnTo>
                <a:lnTo>
                  <a:pt x="1296" y="253"/>
                </a:lnTo>
                <a:lnTo>
                  <a:pt x="1366" y="233"/>
                </a:lnTo>
                <a:lnTo>
                  <a:pt x="1298" y="342"/>
                </a:lnTo>
                <a:lnTo>
                  <a:pt x="1223" y="394"/>
                </a:lnTo>
                <a:lnTo>
                  <a:pt x="1197" y="412"/>
                </a:lnTo>
                <a:lnTo>
                  <a:pt x="1177" y="396"/>
                </a:lnTo>
                <a:lnTo>
                  <a:pt x="1179" y="384"/>
                </a:lnTo>
                <a:lnTo>
                  <a:pt x="1123" y="336"/>
                </a:lnTo>
                <a:lnTo>
                  <a:pt x="1067" y="299"/>
                </a:lnTo>
                <a:lnTo>
                  <a:pt x="1014" y="309"/>
                </a:lnTo>
                <a:lnTo>
                  <a:pt x="988" y="293"/>
                </a:lnTo>
                <a:lnTo>
                  <a:pt x="916" y="245"/>
                </a:lnTo>
                <a:lnTo>
                  <a:pt x="864" y="261"/>
                </a:lnTo>
                <a:lnTo>
                  <a:pt x="800" y="295"/>
                </a:lnTo>
                <a:lnTo>
                  <a:pt x="753" y="305"/>
                </a:lnTo>
                <a:lnTo>
                  <a:pt x="675" y="338"/>
                </a:lnTo>
                <a:lnTo>
                  <a:pt x="613" y="360"/>
                </a:lnTo>
                <a:lnTo>
                  <a:pt x="561" y="386"/>
                </a:lnTo>
                <a:lnTo>
                  <a:pt x="510" y="412"/>
                </a:lnTo>
                <a:lnTo>
                  <a:pt x="492" y="420"/>
                </a:lnTo>
                <a:lnTo>
                  <a:pt x="434" y="448"/>
                </a:lnTo>
                <a:lnTo>
                  <a:pt x="428" y="516"/>
                </a:lnTo>
                <a:lnTo>
                  <a:pt x="368" y="554"/>
                </a:lnTo>
                <a:lnTo>
                  <a:pt x="285" y="575"/>
                </a:lnTo>
                <a:lnTo>
                  <a:pt x="275" y="577"/>
                </a:lnTo>
                <a:lnTo>
                  <a:pt x="269" y="593"/>
                </a:lnTo>
                <a:lnTo>
                  <a:pt x="249" y="645"/>
                </a:lnTo>
                <a:lnTo>
                  <a:pt x="191" y="695"/>
                </a:lnTo>
                <a:lnTo>
                  <a:pt x="77" y="737"/>
                </a:lnTo>
                <a:lnTo>
                  <a:pt x="61" y="741"/>
                </a:lnTo>
                <a:lnTo>
                  <a:pt x="0" y="729"/>
                </a:lnTo>
                <a:lnTo>
                  <a:pt x="54" y="701"/>
                </a:lnTo>
                <a:lnTo>
                  <a:pt x="183" y="641"/>
                </a:lnTo>
                <a:lnTo>
                  <a:pt x="193" y="589"/>
                </a:lnTo>
                <a:lnTo>
                  <a:pt x="65" y="575"/>
                </a:lnTo>
                <a:lnTo>
                  <a:pt x="93" y="516"/>
                </a:lnTo>
                <a:lnTo>
                  <a:pt x="119" y="510"/>
                </a:lnTo>
                <a:lnTo>
                  <a:pt x="275" y="466"/>
                </a:lnTo>
                <a:lnTo>
                  <a:pt x="356" y="434"/>
                </a:lnTo>
                <a:lnTo>
                  <a:pt x="289" y="432"/>
                </a:lnTo>
                <a:lnTo>
                  <a:pt x="213" y="436"/>
                </a:lnTo>
                <a:lnTo>
                  <a:pt x="115" y="462"/>
                </a:lnTo>
                <a:lnTo>
                  <a:pt x="93" y="466"/>
                </a:lnTo>
                <a:lnTo>
                  <a:pt x="121" y="420"/>
                </a:lnTo>
                <a:lnTo>
                  <a:pt x="125" y="414"/>
                </a:lnTo>
                <a:lnTo>
                  <a:pt x="213" y="344"/>
                </a:lnTo>
                <a:lnTo>
                  <a:pt x="263" y="313"/>
                </a:lnTo>
                <a:lnTo>
                  <a:pt x="279" y="332"/>
                </a:lnTo>
                <a:lnTo>
                  <a:pt x="310" y="366"/>
                </a:lnTo>
                <a:lnTo>
                  <a:pt x="360" y="354"/>
                </a:lnTo>
                <a:lnTo>
                  <a:pt x="332" y="295"/>
                </a:lnTo>
                <a:lnTo>
                  <a:pt x="328" y="287"/>
                </a:lnTo>
                <a:lnTo>
                  <a:pt x="364" y="271"/>
                </a:lnTo>
                <a:lnTo>
                  <a:pt x="376" y="263"/>
                </a:lnTo>
                <a:lnTo>
                  <a:pt x="444" y="261"/>
                </a:lnTo>
                <a:lnTo>
                  <a:pt x="510" y="265"/>
                </a:lnTo>
                <a:lnTo>
                  <a:pt x="567" y="219"/>
                </a:lnTo>
                <a:lnTo>
                  <a:pt x="510" y="205"/>
                </a:lnTo>
                <a:lnTo>
                  <a:pt x="434" y="205"/>
                </a:lnTo>
                <a:lnTo>
                  <a:pt x="416" y="205"/>
                </a:lnTo>
                <a:lnTo>
                  <a:pt x="412" y="211"/>
                </a:lnTo>
                <a:lnTo>
                  <a:pt x="426" y="187"/>
                </a:lnTo>
                <a:lnTo>
                  <a:pt x="442" y="153"/>
                </a:lnTo>
                <a:lnTo>
                  <a:pt x="468" y="131"/>
                </a:lnTo>
                <a:lnTo>
                  <a:pt x="510" y="129"/>
                </a:lnTo>
                <a:lnTo>
                  <a:pt x="514" y="129"/>
                </a:lnTo>
                <a:lnTo>
                  <a:pt x="516" y="129"/>
                </a:lnTo>
                <a:lnTo>
                  <a:pt x="599" y="169"/>
                </a:lnTo>
                <a:lnTo>
                  <a:pt x="625" y="149"/>
                </a:lnTo>
                <a:lnTo>
                  <a:pt x="649" y="129"/>
                </a:lnTo>
                <a:lnTo>
                  <a:pt x="695" y="88"/>
                </a:lnTo>
                <a:lnTo>
                  <a:pt x="679" y="64"/>
                </a:lnTo>
                <a:lnTo>
                  <a:pt x="667" y="68"/>
                </a:lnTo>
                <a:lnTo>
                  <a:pt x="625" y="90"/>
                </a:lnTo>
                <a:lnTo>
                  <a:pt x="583" y="121"/>
                </a:lnTo>
                <a:lnTo>
                  <a:pt x="557" y="97"/>
                </a:lnTo>
                <a:lnTo>
                  <a:pt x="563" y="84"/>
                </a:lnTo>
                <a:lnTo>
                  <a:pt x="567" y="80"/>
                </a:lnTo>
                <a:lnTo>
                  <a:pt x="569" y="78"/>
                </a:lnTo>
                <a:lnTo>
                  <a:pt x="613" y="74"/>
                </a:lnTo>
                <a:lnTo>
                  <a:pt x="699" y="16"/>
                </a:lnTo>
                <a:lnTo>
                  <a:pt x="735" y="10"/>
                </a:lnTo>
                <a:lnTo>
                  <a:pt x="775" y="0"/>
                </a:lnTo>
                <a:lnTo>
                  <a:pt x="802" y="10"/>
                </a:lnTo>
                <a:lnTo>
                  <a:pt x="854" y="28"/>
                </a:lnTo>
                <a:lnTo>
                  <a:pt x="860" y="30"/>
                </a:lnTo>
                <a:lnTo>
                  <a:pt x="860" y="4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4837113" y="1214438"/>
            <a:ext cx="2005013" cy="2273300"/>
          </a:xfrm>
          <a:custGeom>
            <a:avLst/>
            <a:gdLst/>
            <a:ahLst/>
            <a:cxnLst>
              <a:cxn ang="0">
                <a:pos x="873" y="721"/>
              </a:cxn>
              <a:cxn ang="0">
                <a:pos x="817" y="737"/>
              </a:cxn>
              <a:cxn ang="0">
                <a:pos x="691" y="779"/>
              </a:cxn>
              <a:cxn ang="0">
                <a:pos x="600" y="805"/>
              </a:cxn>
              <a:cxn ang="0">
                <a:pos x="492" y="837"/>
              </a:cxn>
              <a:cxn ang="0">
                <a:pos x="474" y="845"/>
              </a:cxn>
              <a:cxn ang="0">
                <a:pos x="407" y="882"/>
              </a:cxn>
              <a:cxn ang="0">
                <a:pos x="343" y="920"/>
              </a:cxn>
              <a:cxn ang="0">
                <a:pos x="327" y="928"/>
              </a:cxn>
              <a:cxn ang="0">
                <a:pos x="329" y="954"/>
              </a:cxn>
              <a:cxn ang="0">
                <a:pos x="333" y="996"/>
              </a:cxn>
              <a:cxn ang="0">
                <a:pos x="327" y="1006"/>
              </a:cxn>
              <a:cxn ang="0">
                <a:pos x="295" y="1072"/>
              </a:cxn>
              <a:cxn ang="0">
                <a:pos x="211" y="1241"/>
              </a:cxn>
              <a:cxn ang="0">
                <a:pos x="44" y="1420"/>
              </a:cxn>
              <a:cxn ang="0">
                <a:pos x="32" y="1432"/>
              </a:cxn>
              <a:cxn ang="0">
                <a:pos x="34" y="1422"/>
              </a:cxn>
              <a:cxn ang="0">
                <a:pos x="68" y="1143"/>
              </a:cxn>
              <a:cxn ang="0">
                <a:pos x="72" y="1111"/>
              </a:cxn>
              <a:cxn ang="0">
                <a:pos x="66" y="1089"/>
              </a:cxn>
              <a:cxn ang="0">
                <a:pos x="52" y="1038"/>
              </a:cxn>
              <a:cxn ang="0">
                <a:pos x="40" y="1002"/>
              </a:cxn>
              <a:cxn ang="0">
                <a:pos x="10" y="902"/>
              </a:cxn>
              <a:cxn ang="0">
                <a:pos x="0" y="862"/>
              </a:cxn>
              <a:cxn ang="0">
                <a:pos x="138" y="870"/>
              </a:cxn>
              <a:cxn ang="0">
                <a:pos x="132" y="791"/>
              </a:cxn>
              <a:cxn ang="0">
                <a:pos x="301" y="496"/>
              </a:cxn>
              <a:cxn ang="0">
                <a:pos x="315" y="472"/>
              </a:cxn>
              <a:cxn ang="0">
                <a:pos x="395" y="205"/>
              </a:cxn>
              <a:cxn ang="0">
                <a:pos x="425" y="185"/>
              </a:cxn>
              <a:cxn ang="0">
                <a:pos x="427" y="183"/>
              </a:cxn>
              <a:cxn ang="0">
                <a:pos x="592" y="70"/>
              </a:cxn>
              <a:cxn ang="0">
                <a:pos x="624" y="64"/>
              </a:cxn>
              <a:cxn ang="0">
                <a:pos x="962" y="22"/>
              </a:cxn>
              <a:cxn ang="0">
                <a:pos x="1012" y="40"/>
              </a:cxn>
              <a:cxn ang="0">
                <a:pos x="1108" y="0"/>
              </a:cxn>
              <a:cxn ang="0">
                <a:pos x="1263" y="48"/>
              </a:cxn>
              <a:cxn ang="0">
                <a:pos x="1231" y="102"/>
              </a:cxn>
              <a:cxn ang="0">
                <a:pos x="1185" y="179"/>
              </a:cxn>
              <a:cxn ang="0">
                <a:pos x="1165" y="207"/>
              </a:cxn>
              <a:cxn ang="0">
                <a:pos x="1116" y="289"/>
              </a:cxn>
              <a:cxn ang="0">
                <a:pos x="1070" y="367"/>
              </a:cxn>
              <a:cxn ang="0">
                <a:pos x="1062" y="381"/>
              </a:cxn>
              <a:cxn ang="0">
                <a:pos x="1034" y="430"/>
              </a:cxn>
              <a:cxn ang="0">
                <a:pos x="1018" y="456"/>
              </a:cxn>
              <a:cxn ang="0">
                <a:pos x="998" y="492"/>
              </a:cxn>
              <a:cxn ang="0">
                <a:pos x="996" y="496"/>
              </a:cxn>
              <a:cxn ang="0">
                <a:pos x="988" y="512"/>
              </a:cxn>
              <a:cxn ang="0">
                <a:pos x="956" y="570"/>
              </a:cxn>
              <a:cxn ang="0">
                <a:pos x="919" y="637"/>
              </a:cxn>
              <a:cxn ang="0">
                <a:pos x="873" y="721"/>
              </a:cxn>
            </a:cxnLst>
            <a:rect l="0" t="0" r="r" b="b"/>
            <a:pathLst>
              <a:path w="1263" h="1432">
                <a:moveTo>
                  <a:pt x="873" y="721"/>
                </a:moveTo>
                <a:lnTo>
                  <a:pt x="817" y="737"/>
                </a:lnTo>
                <a:lnTo>
                  <a:pt x="691" y="779"/>
                </a:lnTo>
                <a:lnTo>
                  <a:pt x="600" y="805"/>
                </a:lnTo>
                <a:lnTo>
                  <a:pt x="492" y="837"/>
                </a:lnTo>
                <a:lnTo>
                  <a:pt x="474" y="845"/>
                </a:lnTo>
                <a:lnTo>
                  <a:pt x="407" y="882"/>
                </a:lnTo>
                <a:lnTo>
                  <a:pt x="343" y="920"/>
                </a:lnTo>
                <a:lnTo>
                  <a:pt x="327" y="928"/>
                </a:lnTo>
                <a:lnTo>
                  <a:pt x="329" y="954"/>
                </a:lnTo>
                <a:lnTo>
                  <a:pt x="333" y="996"/>
                </a:lnTo>
                <a:lnTo>
                  <a:pt x="327" y="1006"/>
                </a:lnTo>
                <a:lnTo>
                  <a:pt x="295" y="1072"/>
                </a:lnTo>
                <a:lnTo>
                  <a:pt x="211" y="1241"/>
                </a:lnTo>
                <a:lnTo>
                  <a:pt x="44" y="1420"/>
                </a:lnTo>
                <a:lnTo>
                  <a:pt x="32" y="1432"/>
                </a:lnTo>
                <a:lnTo>
                  <a:pt x="34" y="1422"/>
                </a:lnTo>
                <a:lnTo>
                  <a:pt x="68" y="1143"/>
                </a:lnTo>
                <a:lnTo>
                  <a:pt x="72" y="1111"/>
                </a:lnTo>
                <a:lnTo>
                  <a:pt x="66" y="1089"/>
                </a:lnTo>
                <a:lnTo>
                  <a:pt x="52" y="1038"/>
                </a:lnTo>
                <a:lnTo>
                  <a:pt x="40" y="1002"/>
                </a:lnTo>
                <a:lnTo>
                  <a:pt x="10" y="902"/>
                </a:lnTo>
                <a:lnTo>
                  <a:pt x="0" y="862"/>
                </a:lnTo>
                <a:lnTo>
                  <a:pt x="138" y="870"/>
                </a:lnTo>
                <a:lnTo>
                  <a:pt x="132" y="791"/>
                </a:lnTo>
                <a:lnTo>
                  <a:pt x="301" y="496"/>
                </a:lnTo>
                <a:lnTo>
                  <a:pt x="315" y="472"/>
                </a:lnTo>
                <a:lnTo>
                  <a:pt x="395" y="205"/>
                </a:lnTo>
                <a:lnTo>
                  <a:pt x="425" y="185"/>
                </a:lnTo>
                <a:lnTo>
                  <a:pt x="427" y="183"/>
                </a:lnTo>
                <a:lnTo>
                  <a:pt x="592" y="70"/>
                </a:lnTo>
                <a:lnTo>
                  <a:pt x="624" y="64"/>
                </a:lnTo>
                <a:lnTo>
                  <a:pt x="962" y="22"/>
                </a:lnTo>
                <a:lnTo>
                  <a:pt x="1012" y="40"/>
                </a:lnTo>
                <a:lnTo>
                  <a:pt x="1108" y="0"/>
                </a:lnTo>
                <a:lnTo>
                  <a:pt x="1263" y="48"/>
                </a:lnTo>
                <a:lnTo>
                  <a:pt x="1231" y="102"/>
                </a:lnTo>
                <a:lnTo>
                  <a:pt x="1185" y="179"/>
                </a:lnTo>
                <a:lnTo>
                  <a:pt x="1165" y="207"/>
                </a:lnTo>
                <a:lnTo>
                  <a:pt x="1116" y="289"/>
                </a:lnTo>
                <a:lnTo>
                  <a:pt x="1070" y="367"/>
                </a:lnTo>
                <a:lnTo>
                  <a:pt x="1062" y="381"/>
                </a:lnTo>
                <a:lnTo>
                  <a:pt x="1034" y="430"/>
                </a:lnTo>
                <a:lnTo>
                  <a:pt x="1018" y="456"/>
                </a:lnTo>
                <a:lnTo>
                  <a:pt x="998" y="492"/>
                </a:lnTo>
                <a:lnTo>
                  <a:pt x="996" y="496"/>
                </a:lnTo>
                <a:lnTo>
                  <a:pt x="988" y="512"/>
                </a:lnTo>
                <a:lnTo>
                  <a:pt x="956" y="570"/>
                </a:lnTo>
                <a:lnTo>
                  <a:pt x="919" y="637"/>
                </a:lnTo>
                <a:lnTo>
                  <a:pt x="873" y="721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15875" y="5867400"/>
            <a:ext cx="1192213" cy="895350"/>
          </a:xfrm>
          <a:custGeom>
            <a:avLst/>
            <a:gdLst/>
            <a:ahLst/>
            <a:cxnLst>
              <a:cxn ang="0">
                <a:pos x="751" y="154"/>
              </a:cxn>
              <a:cxn ang="0">
                <a:pos x="723" y="168"/>
              </a:cxn>
              <a:cxn ang="0">
                <a:pos x="639" y="196"/>
              </a:cxn>
              <a:cxn ang="0">
                <a:pos x="589" y="223"/>
              </a:cxn>
              <a:cxn ang="0">
                <a:pos x="581" y="229"/>
              </a:cxn>
              <a:cxn ang="0">
                <a:pos x="522" y="271"/>
              </a:cxn>
              <a:cxn ang="0">
                <a:pos x="456" y="329"/>
              </a:cxn>
              <a:cxn ang="0">
                <a:pos x="440" y="341"/>
              </a:cxn>
              <a:cxn ang="0">
                <a:pos x="416" y="363"/>
              </a:cxn>
              <a:cxn ang="0">
                <a:pos x="358" y="411"/>
              </a:cxn>
              <a:cxn ang="0">
                <a:pos x="309" y="441"/>
              </a:cxn>
              <a:cxn ang="0">
                <a:pos x="209" y="474"/>
              </a:cxn>
              <a:cxn ang="0">
                <a:pos x="88" y="514"/>
              </a:cxn>
              <a:cxn ang="0">
                <a:pos x="84" y="514"/>
              </a:cxn>
              <a:cxn ang="0">
                <a:pos x="26" y="564"/>
              </a:cxn>
              <a:cxn ang="0">
                <a:pos x="0" y="449"/>
              </a:cxn>
              <a:cxn ang="0">
                <a:pos x="84" y="337"/>
              </a:cxn>
              <a:cxn ang="0">
                <a:pos x="133" y="257"/>
              </a:cxn>
              <a:cxn ang="0">
                <a:pos x="340" y="108"/>
              </a:cxn>
              <a:cxn ang="0">
                <a:pos x="566" y="0"/>
              </a:cxn>
              <a:cxn ang="0">
                <a:pos x="739" y="98"/>
              </a:cxn>
              <a:cxn ang="0">
                <a:pos x="751" y="154"/>
              </a:cxn>
            </a:cxnLst>
            <a:rect l="0" t="0" r="r" b="b"/>
            <a:pathLst>
              <a:path w="751" h="564">
                <a:moveTo>
                  <a:pt x="751" y="154"/>
                </a:moveTo>
                <a:lnTo>
                  <a:pt x="723" y="168"/>
                </a:lnTo>
                <a:lnTo>
                  <a:pt x="639" y="196"/>
                </a:lnTo>
                <a:lnTo>
                  <a:pt x="589" y="223"/>
                </a:lnTo>
                <a:lnTo>
                  <a:pt x="581" y="229"/>
                </a:lnTo>
                <a:lnTo>
                  <a:pt x="522" y="271"/>
                </a:lnTo>
                <a:lnTo>
                  <a:pt x="456" y="329"/>
                </a:lnTo>
                <a:lnTo>
                  <a:pt x="440" y="341"/>
                </a:lnTo>
                <a:lnTo>
                  <a:pt x="416" y="363"/>
                </a:lnTo>
                <a:lnTo>
                  <a:pt x="358" y="411"/>
                </a:lnTo>
                <a:lnTo>
                  <a:pt x="309" y="441"/>
                </a:lnTo>
                <a:lnTo>
                  <a:pt x="209" y="474"/>
                </a:lnTo>
                <a:lnTo>
                  <a:pt x="88" y="514"/>
                </a:lnTo>
                <a:lnTo>
                  <a:pt x="84" y="514"/>
                </a:lnTo>
                <a:lnTo>
                  <a:pt x="26" y="564"/>
                </a:lnTo>
                <a:lnTo>
                  <a:pt x="0" y="449"/>
                </a:lnTo>
                <a:lnTo>
                  <a:pt x="84" y="337"/>
                </a:lnTo>
                <a:lnTo>
                  <a:pt x="133" y="257"/>
                </a:lnTo>
                <a:lnTo>
                  <a:pt x="340" y="108"/>
                </a:lnTo>
                <a:lnTo>
                  <a:pt x="566" y="0"/>
                </a:lnTo>
                <a:lnTo>
                  <a:pt x="739" y="98"/>
                </a:lnTo>
                <a:lnTo>
                  <a:pt x="751" y="154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1008063" y="6657975"/>
            <a:ext cx="1581150" cy="981075"/>
          </a:xfrm>
          <a:custGeom>
            <a:avLst/>
            <a:gdLst/>
            <a:ahLst/>
            <a:cxnLst>
              <a:cxn ang="0">
                <a:pos x="996" y="24"/>
              </a:cxn>
              <a:cxn ang="0">
                <a:pos x="996" y="24"/>
              </a:cxn>
              <a:cxn ang="0">
                <a:pos x="795" y="283"/>
              </a:cxn>
              <a:cxn ang="0">
                <a:pos x="785" y="295"/>
              </a:cxn>
              <a:cxn ang="0">
                <a:pos x="779" y="305"/>
              </a:cxn>
              <a:cxn ang="0">
                <a:pos x="775" y="313"/>
              </a:cxn>
              <a:cxn ang="0">
                <a:pos x="771" y="331"/>
              </a:cxn>
              <a:cxn ang="0">
                <a:pos x="761" y="363"/>
              </a:cxn>
              <a:cxn ang="0">
                <a:pos x="735" y="448"/>
              </a:cxn>
              <a:cxn ang="0">
                <a:pos x="685" y="618"/>
              </a:cxn>
              <a:cxn ang="0">
                <a:pos x="558" y="588"/>
              </a:cxn>
              <a:cxn ang="0">
                <a:pos x="415" y="554"/>
              </a:cxn>
              <a:cxn ang="0">
                <a:pos x="182" y="582"/>
              </a:cxn>
              <a:cxn ang="0">
                <a:pos x="72" y="540"/>
              </a:cxn>
              <a:cxn ang="0">
                <a:pos x="72" y="403"/>
              </a:cxn>
              <a:cxn ang="0">
                <a:pos x="72" y="351"/>
              </a:cxn>
              <a:cxn ang="0">
                <a:pos x="72" y="339"/>
              </a:cxn>
              <a:cxn ang="0">
                <a:pos x="116" y="313"/>
              </a:cxn>
              <a:cxn ang="0">
                <a:pos x="140" y="299"/>
              </a:cxn>
              <a:cxn ang="0">
                <a:pos x="156" y="251"/>
              </a:cxn>
              <a:cxn ang="0">
                <a:pos x="46" y="219"/>
              </a:cxn>
              <a:cxn ang="0">
                <a:pos x="0" y="187"/>
              </a:cxn>
              <a:cxn ang="0">
                <a:pos x="6" y="122"/>
              </a:cxn>
              <a:cxn ang="0">
                <a:pos x="66" y="74"/>
              </a:cxn>
              <a:cxn ang="0">
                <a:pos x="122" y="68"/>
              </a:cxn>
              <a:cxn ang="0">
                <a:pos x="126" y="68"/>
              </a:cxn>
              <a:cxn ang="0">
                <a:pos x="148" y="48"/>
              </a:cxn>
              <a:cxn ang="0">
                <a:pos x="176" y="48"/>
              </a:cxn>
              <a:cxn ang="0">
                <a:pos x="247" y="46"/>
              </a:cxn>
              <a:cxn ang="0">
                <a:pos x="630" y="36"/>
              </a:cxn>
              <a:cxn ang="0">
                <a:pos x="646" y="44"/>
              </a:cxn>
              <a:cxn ang="0">
                <a:pos x="683" y="60"/>
              </a:cxn>
              <a:cxn ang="0">
                <a:pos x="791" y="8"/>
              </a:cxn>
              <a:cxn ang="0">
                <a:pos x="795" y="8"/>
              </a:cxn>
              <a:cxn ang="0">
                <a:pos x="819" y="0"/>
              </a:cxn>
              <a:cxn ang="0">
                <a:pos x="821" y="0"/>
              </a:cxn>
              <a:cxn ang="0">
                <a:pos x="825" y="4"/>
              </a:cxn>
              <a:cxn ang="0">
                <a:pos x="839" y="34"/>
              </a:cxn>
              <a:cxn ang="0">
                <a:pos x="861" y="24"/>
              </a:cxn>
              <a:cxn ang="0">
                <a:pos x="895" y="8"/>
              </a:cxn>
              <a:cxn ang="0">
                <a:pos x="907" y="8"/>
              </a:cxn>
              <a:cxn ang="0">
                <a:pos x="970" y="18"/>
              </a:cxn>
              <a:cxn ang="0">
                <a:pos x="986" y="22"/>
              </a:cxn>
              <a:cxn ang="0">
                <a:pos x="996" y="24"/>
              </a:cxn>
            </a:cxnLst>
            <a:rect l="0" t="0" r="r" b="b"/>
            <a:pathLst>
              <a:path w="996" h="618">
                <a:moveTo>
                  <a:pt x="996" y="24"/>
                </a:moveTo>
                <a:lnTo>
                  <a:pt x="996" y="24"/>
                </a:lnTo>
                <a:lnTo>
                  <a:pt x="795" y="283"/>
                </a:lnTo>
                <a:lnTo>
                  <a:pt x="785" y="295"/>
                </a:lnTo>
                <a:lnTo>
                  <a:pt x="779" y="305"/>
                </a:lnTo>
                <a:lnTo>
                  <a:pt x="775" y="313"/>
                </a:lnTo>
                <a:lnTo>
                  <a:pt x="771" y="331"/>
                </a:lnTo>
                <a:lnTo>
                  <a:pt x="761" y="363"/>
                </a:lnTo>
                <a:lnTo>
                  <a:pt x="735" y="448"/>
                </a:lnTo>
                <a:lnTo>
                  <a:pt x="685" y="618"/>
                </a:lnTo>
                <a:lnTo>
                  <a:pt x="558" y="588"/>
                </a:lnTo>
                <a:lnTo>
                  <a:pt x="415" y="554"/>
                </a:lnTo>
                <a:lnTo>
                  <a:pt x="182" y="582"/>
                </a:lnTo>
                <a:lnTo>
                  <a:pt x="72" y="540"/>
                </a:lnTo>
                <a:lnTo>
                  <a:pt x="72" y="403"/>
                </a:lnTo>
                <a:lnTo>
                  <a:pt x="72" y="351"/>
                </a:lnTo>
                <a:lnTo>
                  <a:pt x="72" y="339"/>
                </a:lnTo>
                <a:lnTo>
                  <a:pt x="116" y="313"/>
                </a:lnTo>
                <a:lnTo>
                  <a:pt x="140" y="299"/>
                </a:lnTo>
                <a:lnTo>
                  <a:pt x="156" y="251"/>
                </a:lnTo>
                <a:lnTo>
                  <a:pt x="46" y="219"/>
                </a:lnTo>
                <a:lnTo>
                  <a:pt x="0" y="187"/>
                </a:lnTo>
                <a:lnTo>
                  <a:pt x="6" y="122"/>
                </a:lnTo>
                <a:lnTo>
                  <a:pt x="66" y="74"/>
                </a:lnTo>
                <a:lnTo>
                  <a:pt x="122" y="68"/>
                </a:lnTo>
                <a:lnTo>
                  <a:pt x="126" y="68"/>
                </a:lnTo>
                <a:lnTo>
                  <a:pt x="148" y="48"/>
                </a:lnTo>
                <a:lnTo>
                  <a:pt x="176" y="48"/>
                </a:lnTo>
                <a:lnTo>
                  <a:pt x="247" y="46"/>
                </a:lnTo>
                <a:lnTo>
                  <a:pt x="630" y="36"/>
                </a:lnTo>
                <a:lnTo>
                  <a:pt x="646" y="44"/>
                </a:lnTo>
                <a:lnTo>
                  <a:pt x="683" y="60"/>
                </a:lnTo>
                <a:lnTo>
                  <a:pt x="791" y="8"/>
                </a:lnTo>
                <a:lnTo>
                  <a:pt x="795" y="8"/>
                </a:lnTo>
                <a:lnTo>
                  <a:pt x="819" y="0"/>
                </a:lnTo>
                <a:lnTo>
                  <a:pt x="821" y="0"/>
                </a:lnTo>
                <a:lnTo>
                  <a:pt x="825" y="4"/>
                </a:lnTo>
                <a:lnTo>
                  <a:pt x="839" y="34"/>
                </a:lnTo>
                <a:lnTo>
                  <a:pt x="861" y="24"/>
                </a:lnTo>
                <a:lnTo>
                  <a:pt x="895" y="8"/>
                </a:lnTo>
                <a:lnTo>
                  <a:pt x="907" y="8"/>
                </a:lnTo>
                <a:lnTo>
                  <a:pt x="970" y="18"/>
                </a:lnTo>
                <a:lnTo>
                  <a:pt x="986" y="22"/>
                </a:lnTo>
                <a:lnTo>
                  <a:pt x="996" y="2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 noEditPoints="1"/>
          </p:cNvSpPr>
          <p:nvPr/>
        </p:nvSpPr>
        <p:spPr bwMode="auto">
          <a:xfrm>
            <a:off x="828675" y="2952750"/>
            <a:ext cx="919163" cy="1182688"/>
          </a:xfrm>
          <a:custGeom>
            <a:avLst/>
            <a:gdLst/>
            <a:ahLst/>
            <a:cxnLst>
              <a:cxn ang="0">
                <a:pos x="2" y="373"/>
              </a:cxn>
              <a:cxn ang="0">
                <a:pos x="4" y="373"/>
              </a:cxn>
              <a:cxn ang="0">
                <a:pos x="0" y="373"/>
              </a:cxn>
              <a:cxn ang="0">
                <a:pos x="2" y="373"/>
              </a:cxn>
              <a:cxn ang="0">
                <a:pos x="524" y="216"/>
              </a:cxn>
              <a:cxn ang="0">
                <a:pos x="512" y="277"/>
              </a:cxn>
              <a:cxn ang="0">
                <a:pos x="518" y="287"/>
              </a:cxn>
              <a:cxn ang="0">
                <a:pos x="559" y="361"/>
              </a:cxn>
              <a:cxn ang="0">
                <a:pos x="518" y="407"/>
              </a:cxn>
              <a:cxn ang="0">
                <a:pos x="512" y="449"/>
              </a:cxn>
              <a:cxn ang="0">
                <a:pos x="536" y="449"/>
              </a:cxn>
              <a:cxn ang="0">
                <a:pos x="579" y="451"/>
              </a:cxn>
              <a:cxn ang="0">
                <a:pos x="579" y="452"/>
              </a:cxn>
              <a:cxn ang="0">
                <a:pos x="579" y="546"/>
              </a:cxn>
              <a:cxn ang="0">
                <a:pos x="579" y="560"/>
              </a:cxn>
              <a:cxn ang="0">
                <a:pos x="536" y="564"/>
              </a:cxn>
              <a:cxn ang="0">
                <a:pos x="510" y="564"/>
              </a:cxn>
              <a:cxn ang="0">
                <a:pos x="442" y="672"/>
              </a:cxn>
              <a:cxn ang="0">
                <a:pos x="418" y="707"/>
              </a:cxn>
              <a:cxn ang="0">
                <a:pos x="396" y="745"/>
              </a:cxn>
              <a:cxn ang="0">
                <a:pos x="219" y="656"/>
              </a:cxn>
              <a:cxn ang="0">
                <a:pos x="193" y="604"/>
              </a:cxn>
              <a:cxn ang="0">
                <a:pos x="179" y="580"/>
              </a:cxn>
              <a:cxn ang="0">
                <a:pos x="195" y="520"/>
              </a:cxn>
              <a:cxn ang="0">
                <a:pos x="191" y="514"/>
              </a:cxn>
              <a:cxn ang="0">
                <a:pos x="181" y="498"/>
              </a:cxn>
              <a:cxn ang="0">
                <a:pos x="119" y="506"/>
              </a:cxn>
              <a:cxn ang="0">
                <a:pos x="30" y="403"/>
              </a:cxn>
              <a:cxn ang="0">
                <a:pos x="46" y="419"/>
              </a:cxn>
              <a:cxn ang="0">
                <a:pos x="69" y="407"/>
              </a:cxn>
              <a:cxn ang="0">
                <a:pos x="30" y="351"/>
              </a:cxn>
              <a:cxn ang="0">
                <a:pos x="65" y="325"/>
              </a:cxn>
              <a:cxn ang="0">
                <a:pos x="73" y="339"/>
              </a:cxn>
              <a:cxn ang="0">
                <a:pos x="213" y="474"/>
              </a:cxn>
              <a:cxn ang="0">
                <a:pos x="219" y="478"/>
              </a:cxn>
              <a:cxn ang="0">
                <a:pos x="269" y="520"/>
              </a:cxn>
              <a:cxn ang="0">
                <a:pos x="326" y="484"/>
              </a:cxn>
              <a:cxn ang="0">
                <a:pos x="312" y="449"/>
              </a:cxn>
              <a:cxn ang="0">
                <a:pos x="295" y="391"/>
              </a:cxn>
              <a:cxn ang="0">
                <a:pos x="285" y="371"/>
              </a:cxn>
              <a:cxn ang="0">
                <a:pos x="203" y="337"/>
              </a:cxn>
              <a:cxn ang="0">
                <a:pos x="211" y="275"/>
              </a:cxn>
              <a:cxn ang="0">
                <a:pos x="285" y="303"/>
              </a:cxn>
              <a:cxn ang="0">
                <a:pos x="328" y="305"/>
              </a:cxn>
              <a:cxn ang="0">
                <a:pos x="304" y="222"/>
              </a:cxn>
              <a:cxn ang="0">
                <a:pos x="374" y="231"/>
              </a:cxn>
              <a:cxn ang="0">
                <a:pos x="402" y="237"/>
              </a:cxn>
              <a:cxn ang="0">
                <a:pos x="410" y="220"/>
              </a:cxn>
              <a:cxn ang="0">
                <a:pos x="466" y="239"/>
              </a:cxn>
              <a:cxn ang="0">
                <a:pos x="468" y="239"/>
              </a:cxn>
              <a:cxn ang="0">
                <a:pos x="476" y="176"/>
              </a:cxn>
              <a:cxn ang="0">
                <a:pos x="468" y="98"/>
              </a:cxn>
              <a:cxn ang="0">
                <a:pos x="426" y="44"/>
              </a:cxn>
              <a:cxn ang="0">
                <a:pos x="478" y="0"/>
              </a:cxn>
              <a:cxn ang="0">
                <a:pos x="514" y="36"/>
              </a:cxn>
              <a:cxn ang="0">
                <a:pos x="575" y="96"/>
              </a:cxn>
              <a:cxn ang="0">
                <a:pos x="573" y="150"/>
              </a:cxn>
              <a:cxn ang="0">
                <a:pos x="536" y="160"/>
              </a:cxn>
              <a:cxn ang="0">
                <a:pos x="524" y="216"/>
              </a:cxn>
            </a:cxnLst>
            <a:rect l="0" t="0" r="r" b="b"/>
            <a:pathLst>
              <a:path w="579" h="745">
                <a:moveTo>
                  <a:pt x="2" y="373"/>
                </a:moveTo>
                <a:lnTo>
                  <a:pt x="4" y="373"/>
                </a:lnTo>
                <a:lnTo>
                  <a:pt x="0" y="373"/>
                </a:lnTo>
                <a:lnTo>
                  <a:pt x="2" y="373"/>
                </a:lnTo>
                <a:close/>
                <a:moveTo>
                  <a:pt x="524" y="216"/>
                </a:moveTo>
                <a:lnTo>
                  <a:pt x="512" y="277"/>
                </a:lnTo>
                <a:lnTo>
                  <a:pt x="518" y="287"/>
                </a:lnTo>
                <a:lnTo>
                  <a:pt x="559" y="361"/>
                </a:lnTo>
                <a:lnTo>
                  <a:pt x="518" y="407"/>
                </a:lnTo>
                <a:lnTo>
                  <a:pt x="512" y="449"/>
                </a:lnTo>
                <a:lnTo>
                  <a:pt x="536" y="449"/>
                </a:lnTo>
                <a:lnTo>
                  <a:pt x="579" y="451"/>
                </a:lnTo>
                <a:lnTo>
                  <a:pt x="579" y="452"/>
                </a:lnTo>
                <a:lnTo>
                  <a:pt x="579" y="546"/>
                </a:lnTo>
                <a:lnTo>
                  <a:pt x="579" y="560"/>
                </a:lnTo>
                <a:lnTo>
                  <a:pt x="536" y="564"/>
                </a:lnTo>
                <a:lnTo>
                  <a:pt x="510" y="564"/>
                </a:lnTo>
                <a:lnTo>
                  <a:pt x="442" y="672"/>
                </a:lnTo>
                <a:lnTo>
                  <a:pt x="418" y="707"/>
                </a:lnTo>
                <a:lnTo>
                  <a:pt x="396" y="745"/>
                </a:lnTo>
                <a:lnTo>
                  <a:pt x="219" y="656"/>
                </a:lnTo>
                <a:lnTo>
                  <a:pt x="193" y="604"/>
                </a:lnTo>
                <a:lnTo>
                  <a:pt x="179" y="580"/>
                </a:lnTo>
                <a:lnTo>
                  <a:pt x="195" y="520"/>
                </a:lnTo>
                <a:lnTo>
                  <a:pt x="191" y="514"/>
                </a:lnTo>
                <a:lnTo>
                  <a:pt x="181" y="498"/>
                </a:lnTo>
                <a:lnTo>
                  <a:pt x="119" y="506"/>
                </a:lnTo>
                <a:lnTo>
                  <a:pt x="30" y="403"/>
                </a:lnTo>
                <a:lnTo>
                  <a:pt x="46" y="419"/>
                </a:lnTo>
                <a:lnTo>
                  <a:pt x="69" y="407"/>
                </a:lnTo>
                <a:lnTo>
                  <a:pt x="30" y="351"/>
                </a:lnTo>
                <a:lnTo>
                  <a:pt x="65" y="325"/>
                </a:lnTo>
                <a:lnTo>
                  <a:pt x="73" y="339"/>
                </a:lnTo>
                <a:lnTo>
                  <a:pt x="213" y="474"/>
                </a:lnTo>
                <a:lnTo>
                  <a:pt x="219" y="478"/>
                </a:lnTo>
                <a:lnTo>
                  <a:pt x="269" y="520"/>
                </a:lnTo>
                <a:lnTo>
                  <a:pt x="326" y="484"/>
                </a:lnTo>
                <a:lnTo>
                  <a:pt x="312" y="449"/>
                </a:lnTo>
                <a:lnTo>
                  <a:pt x="295" y="391"/>
                </a:lnTo>
                <a:lnTo>
                  <a:pt x="285" y="371"/>
                </a:lnTo>
                <a:lnTo>
                  <a:pt x="203" y="337"/>
                </a:lnTo>
                <a:lnTo>
                  <a:pt x="211" y="275"/>
                </a:lnTo>
                <a:lnTo>
                  <a:pt x="285" y="303"/>
                </a:lnTo>
                <a:lnTo>
                  <a:pt x="328" y="305"/>
                </a:lnTo>
                <a:lnTo>
                  <a:pt x="304" y="222"/>
                </a:lnTo>
                <a:lnTo>
                  <a:pt x="374" y="231"/>
                </a:lnTo>
                <a:lnTo>
                  <a:pt x="402" y="237"/>
                </a:lnTo>
                <a:lnTo>
                  <a:pt x="410" y="220"/>
                </a:lnTo>
                <a:lnTo>
                  <a:pt x="466" y="239"/>
                </a:lnTo>
                <a:lnTo>
                  <a:pt x="468" y="239"/>
                </a:lnTo>
                <a:lnTo>
                  <a:pt x="476" y="176"/>
                </a:lnTo>
                <a:lnTo>
                  <a:pt x="468" y="98"/>
                </a:lnTo>
                <a:lnTo>
                  <a:pt x="426" y="44"/>
                </a:lnTo>
                <a:lnTo>
                  <a:pt x="478" y="0"/>
                </a:lnTo>
                <a:lnTo>
                  <a:pt x="514" y="36"/>
                </a:lnTo>
                <a:lnTo>
                  <a:pt x="575" y="96"/>
                </a:lnTo>
                <a:lnTo>
                  <a:pt x="573" y="150"/>
                </a:lnTo>
                <a:lnTo>
                  <a:pt x="536" y="160"/>
                </a:lnTo>
                <a:lnTo>
                  <a:pt x="524" y="216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3249613" y="1704975"/>
            <a:ext cx="1111250" cy="1646238"/>
          </a:xfrm>
          <a:custGeom>
            <a:avLst/>
            <a:gdLst/>
            <a:ahLst/>
            <a:cxnLst>
              <a:cxn ang="0">
                <a:pos x="700" y="84"/>
              </a:cxn>
              <a:cxn ang="0">
                <a:pos x="700" y="187"/>
              </a:cxn>
              <a:cxn ang="0">
                <a:pos x="698" y="249"/>
              </a:cxn>
              <a:cxn ang="0">
                <a:pos x="502" y="305"/>
              </a:cxn>
              <a:cxn ang="0">
                <a:pos x="562" y="368"/>
              </a:cxn>
              <a:cxn ang="0">
                <a:pos x="500" y="426"/>
              </a:cxn>
              <a:cxn ang="0">
                <a:pos x="486" y="603"/>
              </a:cxn>
              <a:cxn ang="0">
                <a:pos x="542" y="625"/>
              </a:cxn>
              <a:cxn ang="0">
                <a:pos x="494" y="687"/>
              </a:cxn>
              <a:cxn ang="0">
                <a:pos x="423" y="777"/>
              </a:cxn>
              <a:cxn ang="0">
                <a:pos x="457" y="804"/>
              </a:cxn>
              <a:cxn ang="0">
                <a:pos x="463" y="810"/>
              </a:cxn>
              <a:cxn ang="0">
                <a:pos x="453" y="818"/>
              </a:cxn>
              <a:cxn ang="0">
                <a:pos x="365" y="888"/>
              </a:cxn>
              <a:cxn ang="0">
                <a:pos x="214" y="1011"/>
              </a:cxn>
              <a:cxn ang="0">
                <a:pos x="186" y="1035"/>
              </a:cxn>
              <a:cxn ang="0">
                <a:pos x="158" y="1037"/>
              </a:cxn>
              <a:cxn ang="0">
                <a:pos x="156" y="1035"/>
              </a:cxn>
              <a:cxn ang="0">
                <a:pos x="134" y="994"/>
              </a:cxn>
              <a:cxn ang="0">
                <a:pos x="122" y="972"/>
              </a:cxn>
              <a:cxn ang="0">
                <a:pos x="72" y="982"/>
              </a:cxn>
              <a:cxn ang="0">
                <a:pos x="30" y="802"/>
              </a:cxn>
              <a:cxn ang="0">
                <a:pos x="0" y="683"/>
              </a:cxn>
              <a:cxn ang="0">
                <a:pos x="148" y="591"/>
              </a:cxn>
              <a:cxn ang="0">
                <a:pos x="200" y="452"/>
              </a:cxn>
              <a:cxn ang="0">
                <a:pos x="156" y="414"/>
              </a:cxn>
              <a:cxn ang="0">
                <a:pos x="182" y="400"/>
              </a:cxn>
              <a:cxn ang="0">
                <a:pos x="228" y="386"/>
              </a:cxn>
              <a:cxn ang="0">
                <a:pos x="297" y="187"/>
              </a:cxn>
              <a:cxn ang="0">
                <a:pos x="305" y="169"/>
              </a:cxn>
              <a:cxn ang="0">
                <a:pos x="313" y="147"/>
              </a:cxn>
              <a:cxn ang="0">
                <a:pos x="313" y="145"/>
              </a:cxn>
              <a:cxn ang="0">
                <a:pos x="319" y="151"/>
              </a:cxn>
              <a:cxn ang="0">
                <a:pos x="367" y="185"/>
              </a:cxn>
              <a:cxn ang="0">
                <a:pos x="371" y="187"/>
              </a:cxn>
              <a:cxn ang="0">
                <a:pos x="377" y="193"/>
              </a:cxn>
              <a:cxn ang="0">
                <a:pos x="379" y="187"/>
              </a:cxn>
              <a:cxn ang="0">
                <a:pos x="383" y="163"/>
              </a:cxn>
              <a:cxn ang="0">
                <a:pos x="403" y="179"/>
              </a:cxn>
              <a:cxn ang="0">
                <a:pos x="429" y="161"/>
              </a:cxn>
              <a:cxn ang="0">
                <a:pos x="504" y="109"/>
              </a:cxn>
              <a:cxn ang="0">
                <a:pos x="572" y="0"/>
              </a:cxn>
              <a:cxn ang="0">
                <a:pos x="614" y="111"/>
              </a:cxn>
              <a:cxn ang="0">
                <a:pos x="700" y="84"/>
              </a:cxn>
            </a:cxnLst>
            <a:rect l="0" t="0" r="r" b="b"/>
            <a:pathLst>
              <a:path w="700" h="1037">
                <a:moveTo>
                  <a:pt x="700" y="84"/>
                </a:moveTo>
                <a:lnTo>
                  <a:pt x="700" y="187"/>
                </a:lnTo>
                <a:lnTo>
                  <a:pt x="698" y="249"/>
                </a:lnTo>
                <a:lnTo>
                  <a:pt x="502" y="305"/>
                </a:lnTo>
                <a:lnTo>
                  <a:pt x="562" y="368"/>
                </a:lnTo>
                <a:lnTo>
                  <a:pt x="500" y="426"/>
                </a:lnTo>
                <a:lnTo>
                  <a:pt x="486" y="603"/>
                </a:lnTo>
                <a:lnTo>
                  <a:pt x="542" y="625"/>
                </a:lnTo>
                <a:lnTo>
                  <a:pt x="494" y="687"/>
                </a:lnTo>
                <a:lnTo>
                  <a:pt x="423" y="777"/>
                </a:lnTo>
                <a:lnTo>
                  <a:pt x="457" y="804"/>
                </a:lnTo>
                <a:lnTo>
                  <a:pt x="463" y="810"/>
                </a:lnTo>
                <a:lnTo>
                  <a:pt x="453" y="818"/>
                </a:lnTo>
                <a:lnTo>
                  <a:pt x="365" y="888"/>
                </a:lnTo>
                <a:lnTo>
                  <a:pt x="214" y="1011"/>
                </a:lnTo>
                <a:lnTo>
                  <a:pt x="186" y="1035"/>
                </a:lnTo>
                <a:lnTo>
                  <a:pt x="158" y="1037"/>
                </a:lnTo>
                <a:lnTo>
                  <a:pt x="156" y="1035"/>
                </a:lnTo>
                <a:lnTo>
                  <a:pt x="134" y="994"/>
                </a:lnTo>
                <a:lnTo>
                  <a:pt x="122" y="972"/>
                </a:lnTo>
                <a:lnTo>
                  <a:pt x="72" y="982"/>
                </a:lnTo>
                <a:lnTo>
                  <a:pt x="30" y="802"/>
                </a:lnTo>
                <a:lnTo>
                  <a:pt x="0" y="683"/>
                </a:lnTo>
                <a:lnTo>
                  <a:pt x="148" y="591"/>
                </a:lnTo>
                <a:lnTo>
                  <a:pt x="200" y="452"/>
                </a:lnTo>
                <a:lnTo>
                  <a:pt x="156" y="414"/>
                </a:lnTo>
                <a:lnTo>
                  <a:pt x="182" y="400"/>
                </a:lnTo>
                <a:lnTo>
                  <a:pt x="228" y="386"/>
                </a:lnTo>
                <a:lnTo>
                  <a:pt x="297" y="187"/>
                </a:lnTo>
                <a:lnTo>
                  <a:pt x="305" y="169"/>
                </a:lnTo>
                <a:lnTo>
                  <a:pt x="313" y="147"/>
                </a:lnTo>
                <a:lnTo>
                  <a:pt x="313" y="145"/>
                </a:lnTo>
                <a:lnTo>
                  <a:pt x="319" y="151"/>
                </a:lnTo>
                <a:lnTo>
                  <a:pt x="367" y="185"/>
                </a:lnTo>
                <a:lnTo>
                  <a:pt x="371" y="187"/>
                </a:lnTo>
                <a:lnTo>
                  <a:pt x="377" y="193"/>
                </a:lnTo>
                <a:lnTo>
                  <a:pt x="379" y="187"/>
                </a:lnTo>
                <a:lnTo>
                  <a:pt x="383" y="163"/>
                </a:lnTo>
                <a:lnTo>
                  <a:pt x="403" y="179"/>
                </a:lnTo>
                <a:lnTo>
                  <a:pt x="429" y="161"/>
                </a:lnTo>
                <a:lnTo>
                  <a:pt x="504" y="109"/>
                </a:lnTo>
                <a:lnTo>
                  <a:pt x="572" y="0"/>
                </a:lnTo>
                <a:lnTo>
                  <a:pt x="614" y="111"/>
                </a:lnTo>
                <a:lnTo>
                  <a:pt x="700" y="84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3073400" y="3736975"/>
            <a:ext cx="2036763" cy="1689100"/>
          </a:xfrm>
          <a:custGeom>
            <a:avLst/>
            <a:gdLst/>
            <a:ahLst/>
            <a:cxnLst>
              <a:cxn ang="0">
                <a:pos x="1237" y="777"/>
              </a:cxn>
              <a:cxn ang="0">
                <a:pos x="1187" y="791"/>
              </a:cxn>
              <a:cxn ang="0">
                <a:pos x="1169" y="795"/>
              </a:cxn>
              <a:cxn ang="0">
                <a:pos x="1115" y="809"/>
              </a:cxn>
              <a:cxn ang="0">
                <a:pos x="1107" y="811"/>
              </a:cxn>
              <a:cxn ang="0">
                <a:pos x="1022" y="835"/>
              </a:cxn>
              <a:cxn ang="0">
                <a:pos x="972" y="847"/>
              </a:cxn>
              <a:cxn ang="0">
                <a:pos x="948" y="853"/>
              </a:cxn>
              <a:cxn ang="0">
                <a:pos x="896" y="892"/>
              </a:cxn>
              <a:cxn ang="0">
                <a:pos x="854" y="922"/>
              </a:cxn>
              <a:cxn ang="0">
                <a:pos x="777" y="980"/>
              </a:cxn>
              <a:cxn ang="0">
                <a:pos x="755" y="996"/>
              </a:cxn>
              <a:cxn ang="0">
                <a:pos x="697" y="1036"/>
              </a:cxn>
              <a:cxn ang="0">
                <a:pos x="585" y="1046"/>
              </a:cxn>
              <a:cxn ang="0">
                <a:pos x="390" y="1064"/>
              </a:cxn>
              <a:cxn ang="0">
                <a:pos x="388" y="1062"/>
              </a:cxn>
              <a:cxn ang="0">
                <a:pos x="368" y="1030"/>
              </a:cxn>
              <a:cxn ang="0">
                <a:pos x="297" y="922"/>
              </a:cxn>
              <a:cxn ang="0">
                <a:pos x="291" y="910"/>
              </a:cxn>
              <a:cxn ang="0">
                <a:pos x="275" y="900"/>
              </a:cxn>
              <a:cxn ang="0">
                <a:pos x="159" y="829"/>
              </a:cxn>
              <a:cxn ang="0">
                <a:pos x="181" y="777"/>
              </a:cxn>
              <a:cxn ang="0">
                <a:pos x="199" y="735"/>
              </a:cxn>
              <a:cxn ang="0">
                <a:pos x="88" y="709"/>
              </a:cxn>
              <a:cxn ang="0">
                <a:pos x="68" y="610"/>
              </a:cxn>
              <a:cxn ang="0">
                <a:pos x="68" y="602"/>
              </a:cxn>
              <a:cxn ang="0">
                <a:pos x="66" y="598"/>
              </a:cxn>
              <a:cxn ang="0">
                <a:pos x="50" y="594"/>
              </a:cxn>
              <a:cxn ang="0">
                <a:pos x="52" y="568"/>
              </a:cxn>
              <a:cxn ang="0">
                <a:pos x="60" y="482"/>
              </a:cxn>
              <a:cxn ang="0">
                <a:pos x="60" y="480"/>
              </a:cxn>
              <a:cxn ang="0">
                <a:pos x="46" y="466"/>
              </a:cxn>
              <a:cxn ang="0">
                <a:pos x="10" y="432"/>
              </a:cxn>
              <a:cxn ang="0">
                <a:pos x="0" y="424"/>
              </a:cxn>
              <a:cxn ang="0">
                <a:pos x="6" y="391"/>
              </a:cxn>
              <a:cxn ang="0">
                <a:pos x="6" y="351"/>
              </a:cxn>
              <a:cxn ang="0">
                <a:pos x="4" y="261"/>
              </a:cxn>
              <a:cxn ang="0">
                <a:pos x="163" y="201"/>
              </a:cxn>
              <a:cxn ang="0">
                <a:pos x="175" y="195"/>
              </a:cxn>
              <a:cxn ang="0">
                <a:pos x="263" y="180"/>
              </a:cxn>
              <a:cxn ang="0">
                <a:pos x="323" y="168"/>
              </a:cxn>
              <a:cxn ang="0">
                <a:pos x="382" y="156"/>
              </a:cxn>
              <a:cxn ang="0">
                <a:pos x="384" y="156"/>
              </a:cxn>
              <a:cxn ang="0">
                <a:pos x="446" y="94"/>
              </a:cxn>
              <a:cxn ang="0">
                <a:pos x="474" y="64"/>
              </a:cxn>
              <a:cxn ang="0">
                <a:pos x="514" y="98"/>
              </a:cxn>
              <a:cxn ang="0">
                <a:pos x="605" y="94"/>
              </a:cxn>
              <a:cxn ang="0">
                <a:pos x="647" y="72"/>
              </a:cxn>
              <a:cxn ang="0">
                <a:pos x="747" y="24"/>
              </a:cxn>
              <a:cxn ang="0">
                <a:pos x="773" y="22"/>
              </a:cxn>
              <a:cxn ang="0">
                <a:pos x="972" y="10"/>
              </a:cxn>
              <a:cxn ang="0">
                <a:pos x="1117" y="0"/>
              </a:cxn>
              <a:cxn ang="0">
                <a:pos x="1169" y="188"/>
              </a:cxn>
              <a:cxn ang="0">
                <a:pos x="1255" y="281"/>
              </a:cxn>
              <a:cxn ang="0">
                <a:pos x="1283" y="418"/>
              </a:cxn>
              <a:cxn ang="0">
                <a:pos x="1237" y="777"/>
              </a:cxn>
            </a:cxnLst>
            <a:rect l="0" t="0" r="r" b="b"/>
            <a:pathLst>
              <a:path w="1283" h="1064">
                <a:moveTo>
                  <a:pt x="1237" y="777"/>
                </a:moveTo>
                <a:lnTo>
                  <a:pt x="1187" y="791"/>
                </a:lnTo>
                <a:lnTo>
                  <a:pt x="1169" y="795"/>
                </a:lnTo>
                <a:lnTo>
                  <a:pt x="1115" y="809"/>
                </a:lnTo>
                <a:lnTo>
                  <a:pt x="1107" y="811"/>
                </a:lnTo>
                <a:lnTo>
                  <a:pt x="1022" y="835"/>
                </a:lnTo>
                <a:lnTo>
                  <a:pt x="972" y="847"/>
                </a:lnTo>
                <a:lnTo>
                  <a:pt x="948" y="853"/>
                </a:lnTo>
                <a:lnTo>
                  <a:pt x="896" y="892"/>
                </a:lnTo>
                <a:lnTo>
                  <a:pt x="854" y="922"/>
                </a:lnTo>
                <a:lnTo>
                  <a:pt x="777" y="980"/>
                </a:lnTo>
                <a:lnTo>
                  <a:pt x="755" y="996"/>
                </a:lnTo>
                <a:lnTo>
                  <a:pt x="697" y="1036"/>
                </a:lnTo>
                <a:lnTo>
                  <a:pt x="585" y="1046"/>
                </a:lnTo>
                <a:lnTo>
                  <a:pt x="390" y="1064"/>
                </a:lnTo>
                <a:lnTo>
                  <a:pt x="388" y="1062"/>
                </a:lnTo>
                <a:lnTo>
                  <a:pt x="368" y="1030"/>
                </a:lnTo>
                <a:lnTo>
                  <a:pt x="297" y="922"/>
                </a:lnTo>
                <a:lnTo>
                  <a:pt x="291" y="910"/>
                </a:lnTo>
                <a:lnTo>
                  <a:pt x="275" y="900"/>
                </a:lnTo>
                <a:lnTo>
                  <a:pt x="159" y="829"/>
                </a:lnTo>
                <a:lnTo>
                  <a:pt x="181" y="777"/>
                </a:lnTo>
                <a:lnTo>
                  <a:pt x="199" y="735"/>
                </a:lnTo>
                <a:lnTo>
                  <a:pt x="88" y="709"/>
                </a:lnTo>
                <a:lnTo>
                  <a:pt x="68" y="610"/>
                </a:lnTo>
                <a:lnTo>
                  <a:pt x="68" y="602"/>
                </a:lnTo>
                <a:lnTo>
                  <a:pt x="66" y="598"/>
                </a:lnTo>
                <a:lnTo>
                  <a:pt x="50" y="594"/>
                </a:lnTo>
                <a:lnTo>
                  <a:pt x="52" y="568"/>
                </a:lnTo>
                <a:lnTo>
                  <a:pt x="60" y="482"/>
                </a:lnTo>
                <a:lnTo>
                  <a:pt x="60" y="480"/>
                </a:lnTo>
                <a:lnTo>
                  <a:pt x="46" y="466"/>
                </a:lnTo>
                <a:lnTo>
                  <a:pt x="10" y="432"/>
                </a:lnTo>
                <a:lnTo>
                  <a:pt x="0" y="424"/>
                </a:lnTo>
                <a:lnTo>
                  <a:pt x="6" y="391"/>
                </a:lnTo>
                <a:lnTo>
                  <a:pt x="6" y="351"/>
                </a:lnTo>
                <a:lnTo>
                  <a:pt x="4" y="261"/>
                </a:lnTo>
                <a:lnTo>
                  <a:pt x="163" y="201"/>
                </a:lnTo>
                <a:lnTo>
                  <a:pt x="175" y="195"/>
                </a:lnTo>
                <a:lnTo>
                  <a:pt x="263" y="180"/>
                </a:lnTo>
                <a:lnTo>
                  <a:pt x="323" y="168"/>
                </a:lnTo>
                <a:lnTo>
                  <a:pt x="382" y="156"/>
                </a:lnTo>
                <a:lnTo>
                  <a:pt x="384" y="156"/>
                </a:lnTo>
                <a:lnTo>
                  <a:pt x="446" y="94"/>
                </a:lnTo>
                <a:lnTo>
                  <a:pt x="474" y="64"/>
                </a:lnTo>
                <a:lnTo>
                  <a:pt x="514" y="98"/>
                </a:lnTo>
                <a:lnTo>
                  <a:pt x="605" y="94"/>
                </a:lnTo>
                <a:lnTo>
                  <a:pt x="647" y="72"/>
                </a:lnTo>
                <a:lnTo>
                  <a:pt x="747" y="24"/>
                </a:lnTo>
                <a:lnTo>
                  <a:pt x="773" y="22"/>
                </a:lnTo>
                <a:lnTo>
                  <a:pt x="972" y="10"/>
                </a:lnTo>
                <a:lnTo>
                  <a:pt x="1117" y="0"/>
                </a:lnTo>
                <a:lnTo>
                  <a:pt x="1169" y="188"/>
                </a:lnTo>
                <a:lnTo>
                  <a:pt x="1255" y="281"/>
                </a:lnTo>
                <a:lnTo>
                  <a:pt x="1283" y="418"/>
                </a:lnTo>
                <a:lnTo>
                  <a:pt x="1237" y="777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1243013" y="5975350"/>
            <a:ext cx="1346200" cy="777875"/>
          </a:xfrm>
          <a:custGeom>
            <a:avLst/>
            <a:gdLst/>
            <a:ahLst/>
            <a:cxnLst>
              <a:cxn ang="0">
                <a:pos x="848" y="454"/>
              </a:cxn>
              <a:cxn ang="0">
                <a:pos x="838" y="452"/>
              </a:cxn>
              <a:cxn ang="0">
                <a:pos x="822" y="448"/>
              </a:cxn>
              <a:cxn ang="0">
                <a:pos x="759" y="438"/>
              </a:cxn>
              <a:cxn ang="0">
                <a:pos x="747" y="438"/>
              </a:cxn>
              <a:cxn ang="0">
                <a:pos x="713" y="454"/>
              </a:cxn>
              <a:cxn ang="0">
                <a:pos x="691" y="464"/>
              </a:cxn>
              <a:cxn ang="0">
                <a:pos x="677" y="434"/>
              </a:cxn>
              <a:cxn ang="0">
                <a:pos x="673" y="430"/>
              </a:cxn>
              <a:cxn ang="0">
                <a:pos x="671" y="430"/>
              </a:cxn>
              <a:cxn ang="0">
                <a:pos x="647" y="438"/>
              </a:cxn>
              <a:cxn ang="0">
                <a:pos x="643" y="438"/>
              </a:cxn>
              <a:cxn ang="0">
                <a:pos x="535" y="490"/>
              </a:cxn>
              <a:cxn ang="0">
                <a:pos x="498" y="474"/>
              </a:cxn>
              <a:cxn ang="0">
                <a:pos x="482" y="466"/>
              </a:cxn>
              <a:cxn ang="0">
                <a:pos x="99" y="476"/>
              </a:cxn>
              <a:cxn ang="0">
                <a:pos x="28" y="478"/>
              </a:cxn>
              <a:cxn ang="0">
                <a:pos x="0" y="478"/>
              </a:cxn>
              <a:cxn ang="0">
                <a:pos x="16" y="462"/>
              </a:cxn>
              <a:cxn ang="0">
                <a:pos x="38" y="412"/>
              </a:cxn>
              <a:cxn ang="0">
                <a:pos x="34" y="365"/>
              </a:cxn>
              <a:cxn ang="0">
                <a:pos x="12" y="359"/>
              </a:cxn>
              <a:cxn ang="0">
                <a:pos x="61" y="307"/>
              </a:cxn>
              <a:cxn ang="0">
                <a:pos x="10" y="225"/>
              </a:cxn>
              <a:cxn ang="0">
                <a:pos x="65" y="171"/>
              </a:cxn>
              <a:cxn ang="0">
                <a:pos x="105" y="150"/>
              </a:cxn>
              <a:cxn ang="0">
                <a:pos x="121" y="142"/>
              </a:cxn>
              <a:cxn ang="0">
                <a:pos x="195" y="146"/>
              </a:cxn>
              <a:cxn ang="0">
                <a:pos x="275" y="152"/>
              </a:cxn>
              <a:cxn ang="0">
                <a:pos x="288" y="154"/>
              </a:cxn>
              <a:cxn ang="0">
                <a:pos x="348" y="94"/>
              </a:cxn>
              <a:cxn ang="0">
                <a:pos x="384" y="40"/>
              </a:cxn>
              <a:cxn ang="0">
                <a:pos x="452" y="40"/>
              </a:cxn>
              <a:cxn ang="0">
                <a:pos x="555" y="4"/>
              </a:cxn>
              <a:cxn ang="0">
                <a:pos x="557" y="0"/>
              </a:cxn>
              <a:cxn ang="0">
                <a:pos x="583" y="32"/>
              </a:cxn>
              <a:cxn ang="0">
                <a:pos x="591" y="42"/>
              </a:cxn>
              <a:cxn ang="0">
                <a:pos x="591" y="54"/>
              </a:cxn>
              <a:cxn ang="0">
                <a:pos x="589" y="86"/>
              </a:cxn>
              <a:cxn ang="0">
                <a:pos x="589" y="102"/>
              </a:cxn>
              <a:cxn ang="0">
                <a:pos x="615" y="98"/>
              </a:cxn>
              <a:cxn ang="0">
                <a:pos x="663" y="124"/>
              </a:cxn>
              <a:cxn ang="0">
                <a:pos x="701" y="138"/>
              </a:cxn>
              <a:cxn ang="0">
                <a:pos x="713" y="275"/>
              </a:cxn>
              <a:cxn ang="0">
                <a:pos x="717" y="303"/>
              </a:cxn>
              <a:cxn ang="0">
                <a:pos x="822" y="422"/>
              </a:cxn>
              <a:cxn ang="0">
                <a:pos x="848" y="454"/>
              </a:cxn>
            </a:cxnLst>
            <a:rect l="0" t="0" r="r" b="b"/>
            <a:pathLst>
              <a:path w="848" h="490">
                <a:moveTo>
                  <a:pt x="848" y="454"/>
                </a:moveTo>
                <a:lnTo>
                  <a:pt x="838" y="452"/>
                </a:lnTo>
                <a:lnTo>
                  <a:pt x="822" y="448"/>
                </a:lnTo>
                <a:lnTo>
                  <a:pt x="759" y="438"/>
                </a:lnTo>
                <a:lnTo>
                  <a:pt x="747" y="438"/>
                </a:lnTo>
                <a:lnTo>
                  <a:pt x="713" y="454"/>
                </a:lnTo>
                <a:lnTo>
                  <a:pt x="691" y="464"/>
                </a:lnTo>
                <a:lnTo>
                  <a:pt x="677" y="434"/>
                </a:lnTo>
                <a:lnTo>
                  <a:pt x="673" y="430"/>
                </a:lnTo>
                <a:lnTo>
                  <a:pt x="671" y="430"/>
                </a:lnTo>
                <a:lnTo>
                  <a:pt x="647" y="438"/>
                </a:lnTo>
                <a:lnTo>
                  <a:pt x="643" y="438"/>
                </a:lnTo>
                <a:lnTo>
                  <a:pt x="535" y="490"/>
                </a:lnTo>
                <a:lnTo>
                  <a:pt x="498" y="474"/>
                </a:lnTo>
                <a:lnTo>
                  <a:pt x="482" y="466"/>
                </a:lnTo>
                <a:lnTo>
                  <a:pt x="99" y="476"/>
                </a:lnTo>
                <a:lnTo>
                  <a:pt x="28" y="478"/>
                </a:lnTo>
                <a:lnTo>
                  <a:pt x="0" y="478"/>
                </a:lnTo>
                <a:lnTo>
                  <a:pt x="16" y="462"/>
                </a:lnTo>
                <a:lnTo>
                  <a:pt x="38" y="412"/>
                </a:lnTo>
                <a:lnTo>
                  <a:pt x="34" y="365"/>
                </a:lnTo>
                <a:lnTo>
                  <a:pt x="12" y="359"/>
                </a:lnTo>
                <a:lnTo>
                  <a:pt x="61" y="307"/>
                </a:lnTo>
                <a:lnTo>
                  <a:pt x="10" y="225"/>
                </a:lnTo>
                <a:lnTo>
                  <a:pt x="65" y="171"/>
                </a:lnTo>
                <a:lnTo>
                  <a:pt x="105" y="150"/>
                </a:lnTo>
                <a:lnTo>
                  <a:pt x="121" y="142"/>
                </a:lnTo>
                <a:lnTo>
                  <a:pt x="195" y="146"/>
                </a:lnTo>
                <a:lnTo>
                  <a:pt x="275" y="152"/>
                </a:lnTo>
                <a:lnTo>
                  <a:pt x="288" y="154"/>
                </a:lnTo>
                <a:lnTo>
                  <a:pt x="348" y="94"/>
                </a:lnTo>
                <a:lnTo>
                  <a:pt x="384" y="40"/>
                </a:lnTo>
                <a:lnTo>
                  <a:pt x="452" y="40"/>
                </a:lnTo>
                <a:lnTo>
                  <a:pt x="555" y="4"/>
                </a:lnTo>
                <a:lnTo>
                  <a:pt x="557" y="0"/>
                </a:lnTo>
                <a:lnTo>
                  <a:pt x="583" y="32"/>
                </a:lnTo>
                <a:lnTo>
                  <a:pt x="591" y="42"/>
                </a:lnTo>
                <a:lnTo>
                  <a:pt x="591" y="54"/>
                </a:lnTo>
                <a:lnTo>
                  <a:pt x="589" y="86"/>
                </a:lnTo>
                <a:lnTo>
                  <a:pt x="589" y="102"/>
                </a:lnTo>
                <a:lnTo>
                  <a:pt x="615" y="98"/>
                </a:lnTo>
                <a:lnTo>
                  <a:pt x="663" y="124"/>
                </a:lnTo>
                <a:lnTo>
                  <a:pt x="701" y="138"/>
                </a:lnTo>
                <a:lnTo>
                  <a:pt x="713" y="275"/>
                </a:lnTo>
                <a:lnTo>
                  <a:pt x="717" y="303"/>
                </a:lnTo>
                <a:lnTo>
                  <a:pt x="822" y="422"/>
                </a:lnTo>
                <a:lnTo>
                  <a:pt x="848" y="454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2095500" y="6557963"/>
            <a:ext cx="1258888" cy="1649413"/>
          </a:xfrm>
          <a:custGeom>
            <a:avLst/>
            <a:gdLst/>
            <a:ahLst/>
            <a:cxnLst>
              <a:cxn ang="0">
                <a:pos x="741" y="105"/>
              </a:cxn>
              <a:cxn ang="0">
                <a:pos x="747" y="143"/>
              </a:cxn>
              <a:cxn ang="0">
                <a:pos x="767" y="245"/>
              </a:cxn>
              <a:cxn ang="0">
                <a:pos x="775" y="284"/>
              </a:cxn>
              <a:cxn ang="0">
                <a:pos x="793" y="372"/>
              </a:cxn>
              <a:cxn ang="0">
                <a:pos x="771" y="414"/>
              </a:cxn>
              <a:cxn ang="0">
                <a:pos x="747" y="458"/>
              </a:cxn>
              <a:cxn ang="0">
                <a:pos x="712" y="523"/>
              </a:cxn>
              <a:cxn ang="0">
                <a:pos x="666" y="615"/>
              </a:cxn>
              <a:cxn ang="0">
                <a:pos x="650" y="647"/>
              </a:cxn>
              <a:cxn ang="0">
                <a:pos x="636" y="667"/>
              </a:cxn>
              <a:cxn ang="0">
                <a:pos x="624" y="687"/>
              </a:cxn>
              <a:cxn ang="0">
                <a:pos x="622" y="689"/>
              </a:cxn>
              <a:cxn ang="0">
                <a:pos x="622" y="691"/>
              </a:cxn>
              <a:cxn ang="0">
                <a:pos x="596" y="730"/>
              </a:cxn>
              <a:cxn ang="0">
                <a:pos x="592" y="734"/>
              </a:cxn>
              <a:cxn ang="0">
                <a:pos x="574" y="762"/>
              </a:cxn>
              <a:cxn ang="0">
                <a:pos x="526" y="838"/>
              </a:cxn>
              <a:cxn ang="0">
                <a:pos x="550" y="902"/>
              </a:cxn>
              <a:cxn ang="0">
                <a:pos x="572" y="965"/>
              </a:cxn>
              <a:cxn ang="0">
                <a:pos x="588" y="1009"/>
              </a:cxn>
              <a:cxn ang="0">
                <a:pos x="592" y="1025"/>
              </a:cxn>
              <a:cxn ang="0">
                <a:pos x="600" y="1039"/>
              </a:cxn>
              <a:cxn ang="0">
                <a:pos x="532" y="1021"/>
              </a:cxn>
              <a:cxn ang="0">
                <a:pos x="474" y="1007"/>
              </a:cxn>
              <a:cxn ang="0">
                <a:pos x="245" y="1017"/>
              </a:cxn>
              <a:cxn ang="0">
                <a:pos x="164" y="1023"/>
              </a:cxn>
              <a:cxn ang="0">
                <a:pos x="0" y="681"/>
              </a:cxn>
              <a:cxn ang="0">
                <a:pos x="50" y="511"/>
              </a:cxn>
              <a:cxn ang="0">
                <a:pos x="76" y="426"/>
              </a:cxn>
              <a:cxn ang="0">
                <a:pos x="86" y="394"/>
              </a:cxn>
              <a:cxn ang="0">
                <a:pos x="90" y="376"/>
              </a:cxn>
              <a:cxn ang="0">
                <a:pos x="94" y="368"/>
              </a:cxn>
              <a:cxn ang="0">
                <a:pos x="100" y="358"/>
              </a:cxn>
              <a:cxn ang="0">
                <a:pos x="110" y="346"/>
              </a:cxn>
              <a:cxn ang="0">
                <a:pos x="311" y="87"/>
              </a:cxn>
              <a:cxn ang="0">
                <a:pos x="311" y="87"/>
              </a:cxn>
              <a:cxn ang="0">
                <a:pos x="403" y="0"/>
              </a:cxn>
              <a:cxn ang="0">
                <a:pos x="566" y="81"/>
              </a:cxn>
              <a:cxn ang="0">
                <a:pos x="741" y="105"/>
              </a:cxn>
            </a:cxnLst>
            <a:rect l="0" t="0" r="r" b="b"/>
            <a:pathLst>
              <a:path w="793" h="1039">
                <a:moveTo>
                  <a:pt x="741" y="105"/>
                </a:moveTo>
                <a:lnTo>
                  <a:pt x="747" y="143"/>
                </a:lnTo>
                <a:lnTo>
                  <a:pt x="767" y="245"/>
                </a:lnTo>
                <a:lnTo>
                  <a:pt x="775" y="284"/>
                </a:lnTo>
                <a:lnTo>
                  <a:pt x="793" y="372"/>
                </a:lnTo>
                <a:lnTo>
                  <a:pt x="771" y="414"/>
                </a:lnTo>
                <a:lnTo>
                  <a:pt x="747" y="458"/>
                </a:lnTo>
                <a:lnTo>
                  <a:pt x="712" y="523"/>
                </a:lnTo>
                <a:lnTo>
                  <a:pt x="666" y="615"/>
                </a:lnTo>
                <a:lnTo>
                  <a:pt x="650" y="647"/>
                </a:lnTo>
                <a:lnTo>
                  <a:pt x="636" y="667"/>
                </a:lnTo>
                <a:lnTo>
                  <a:pt x="624" y="687"/>
                </a:lnTo>
                <a:lnTo>
                  <a:pt x="622" y="689"/>
                </a:lnTo>
                <a:lnTo>
                  <a:pt x="622" y="691"/>
                </a:lnTo>
                <a:lnTo>
                  <a:pt x="596" y="730"/>
                </a:lnTo>
                <a:lnTo>
                  <a:pt x="592" y="734"/>
                </a:lnTo>
                <a:lnTo>
                  <a:pt x="574" y="762"/>
                </a:lnTo>
                <a:lnTo>
                  <a:pt x="526" y="838"/>
                </a:lnTo>
                <a:lnTo>
                  <a:pt x="550" y="902"/>
                </a:lnTo>
                <a:lnTo>
                  <a:pt x="572" y="965"/>
                </a:lnTo>
                <a:lnTo>
                  <a:pt x="588" y="1009"/>
                </a:lnTo>
                <a:lnTo>
                  <a:pt x="592" y="1025"/>
                </a:lnTo>
                <a:lnTo>
                  <a:pt x="600" y="1039"/>
                </a:lnTo>
                <a:lnTo>
                  <a:pt x="532" y="1021"/>
                </a:lnTo>
                <a:lnTo>
                  <a:pt x="474" y="1007"/>
                </a:lnTo>
                <a:lnTo>
                  <a:pt x="245" y="1017"/>
                </a:lnTo>
                <a:lnTo>
                  <a:pt x="164" y="1023"/>
                </a:lnTo>
                <a:lnTo>
                  <a:pt x="0" y="681"/>
                </a:lnTo>
                <a:lnTo>
                  <a:pt x="50" y="511"/>
                </a:lnTo>
                <a:lnTo>
                  <a:pt x="76" y="426"/>
                </a:lnTo>
                <a:lnTo>
                  <a:pt x="86" y="394"/>
                </a:lnTo>
                <a:lnTo>
                  <a:pt x="90" y="376"/>
                </a:lnTo>
                <a:lnTo>
                  <a:pt x="94" y="368"/>
                </a:lnTo>
                <a:lnTo>
                  <a:pt x="100" y="358"/>
                </a:lnTo>
                <a:lnTo>
                  <a:pt x="110" y="346"/>
                </a:lnTo>
                <a:lnTo>
                  <a:pt x="311" y="87"/>
                </a:lnTo>
                <a:lnTo>
                  <a:pt x="311" y="87"/>
                </a:lnTo>
                <a:lnTo>
                  <a:pt x="403" y="0"/>
                </a:lnTo>
                <a:lnTo>
                  <a:pt x="566" y="81"/>
                </a:lnTo>
                <a:lnTo>
                  <a:pt x="741" y="105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1138238" y="3190875"/>
            <a:ext cx="1277938" cy="1598613"/>
          </a:xfrm>
          <a:custGeom>
            <a:avLst/>
            <a:gdLst/>
            <a:ahLst/>
            <a:cxnLst>
              <a:cxn ang="0">
                <a:pos x="597" y="293"/>
              </a:cxn>
              <a:cxn ang="0">
                <a:pos x="584" y="297"/>
              </a:cxn>
              <a:cxn ang="0">
                <a:pos x="526" y="332"/>
              </a:cxn>
              <a:cxn ang="0">
                <a:pos x="564" y="358"/>
              </a:cxn>
              <a:cxn ang="0">
                <a:pos x="494" y="502"/>
              </a:cxn>
              <a:cxn ang="0">
                <a:pos x="514" y="504"/>
              </a:cxn>
              <a:cxn ang="0">
                <a:pos x="548" y="498"/>
              </a:cxn>
              <a:cxn ang="0">
                <a:pos x="570" y="470"/>
              </a:cxn>
              <a:cxn ang="0">
                <a:pos x="574" y="486"/>
              </a:cxn>
              <a:cxn ang="0">
                <a:pos x="590" y="543"/>
              </a:cxn>
              <a:cxn ang="0">
                <a:pos x="601" y="581"/>
              </a:cxn>
              <a:cxn ang="0">
                <a:pos x="683" y="619"/>
              </a:cxn>
              <a:cxn ang="0">
                <a:pos x="703" y="629"/>
              </a:cxn>
              <a:cxn ang="0">
                <a:pos x="721" y="607"/>
              </a:cxn>
              <a:cxn ang="0">
                <a:pos x="773" y="729"/>
              </a:cxn>
              <a:cxn ang="0">
                <a:pos x="805" y="739"/>
              </a:cxn>
              <a:cxn ang="0">
                <a:pos x="629" y="830"/>
              </a:cxn>
              <a:cxn ang="0">
                <a:pos x="613" y="880"/>
              </a:cxn>
              <a:cxn ang="0">
                <a:pos x="564" y="892"/>
              </a:cxn>
              <a:cxn ang="0">
                <a:pos x="528" y="898"/>
              </a:cxn>
              <a:cxn ang="0">
                <a:pos x="506" y="904"/>
              </a:cxn>
              <a:cxn ang="0">
                <a:pos x="504" y="902"/>
              </a:cxn>
              <a:cxn ang="0">
                <a:pos x="498" y="882"/>
              </a:cxn>
              <a:cxn ang="0">
                <a:pos x="498" y="888"/>
              </a:cxn>
              <a:cxn ang="0">
                <a:pos x="480" y="932"/>
              </a:cxn>
              <a:cxn ang="0">
                <a:pos x="428" y="938"/>
              </a:cxn>
              <a:cxn ang="0">
                <a:pos x="416" y="938"/>
              </a:cxn>
              <a:cxn ang="0">
                <a:pos x="317" y="910"/>
              </a:cxn>
              <a:cxn ang="0">
                <a:pos x="269" y="934"/>
              </a:cxn>
              <a:cxn ang="0">
                <a:pos x="205" y="968"/>
              </a:cxn>
              <a:cxn ang="0">
                <a:pos x="127" y="1007"/>
              </a:cxn>
              <a:cxn ang="0">
                <a:pos x="115" y="972"/>
              </a:cxn>
              <a:cxn ang="0">
                <a:pos x="36" y="962"/>
              </a:cxn>
              <a:cxn ang="0">
                <a:pos x="0" y="816"/>
              </a:cxn>
              <a:cxn ang="0">
                <a:pos x="147" y="757"/>
              </a:cxn>
              <a:cxn ang="0">
                <a:pos x="163" y="711"/>
              </a:cxn>
              <a:cxn ang="0">
                <a:pos x="187" y="635"/>
              </a:cxn>
              <a:cxn ang="0">
                <a:pos x="201" y="595"/>
              </a:cxn>
              <a:cxn ang="0">
                <a:pos x="223" y="557"/>
              </a:cxn>
              <a:cxn ang="0">
                <a:pos x="247" y="522"/>
              </a:cxn>
              <a:cxn ang="0">
                <a:pos x="315" y="414"/>
              </a:cxn>
              <a:cxn ang="0">
                <a:pos x="341" y="414"/>
              </a:cxn>
              <a:cxn ang="0">
                <a:pos x="384" y="410"/>
              </a:cxn>
              <a:cxn ang="0">
                <a:pos x="384" y="396"/>
              </a:cxn>
              <a:cxn ang="0">
                <a:pos x="384" y="302"/>
              </a:cxn>
              <a:cxn ang="0">
                <a:pos x="384" y="301"/>
              </a:cxn>
              <a:cxn ang="0">
                <a:pos x="341" y="299"/>
              </a:cxn>
              <a:cxn ang="0">
                <a:pos x="317" y="299"/>
              </a:cxn>
              <a:cxn ang="0">
                <a:pos x="323" y="257"/>
              </a:cxn>
              <a:cxn ang="0">
                <a:pos x="364" y="211"/>
              </a:cxn>
              <a:cxn ang="0">
                <a:pos x="323" y="137"/>
              </a:cxn>
              <a:cxn ang="0">
                <a:pos x="317" y="127"/>
              </a:cxn>
              <a:cxn ang="0">
                <a:pos x="329" y="66"/>
              </a:cxn>
              <a:cxn ang="0">
                <a:pos x="341" y="10"/>
              </a:cxn>
              <a:cxn ang="0">
                <a:pos x="378" y="0"/>
              </a:cxn>
              <a:cxn ang="0">
                <a:pos x="376" y="66"/>
              </a:cxn>
              <a:cxn ang="0">
                <a:pos x="474" y="153"/>
              </a:cxn>
              <a:cxn ang="0">
                <a:pos x="462" y="235"/>
              </a:cxn>
              <a:cxn ang="0">
                <a:pos x="592" y="215"/>
              </a:cxn>
              <a:cxn ang="0">
                <a:pos x="605" y="257"/>
              </a:cxn>
              <a:cxn ang="0">
                <a:pos x="605" y="279"/>
              </a:cxn>
              <a:cxn ang="0">
                <a:pos x="597" y="293"/>
              </a:cxn>
            </a:cxnLst>
            <a:rect l="0" t="0" r="r" b="b"/>
            <a:pathLst>
              <a:path w="805" h="1007">
                <a:moveTo>
                  <a:pt x="597" y="293"/>
                </a:moveTo>
                <a:lnTo>
                  <a:pt x="584" y="297"/>
                </a:lnTo>
                <a:lnTo>
                  <a:pt x="526" y="332"/>
                </a:lnTo>
                <a:lnTo>
                  <a:pt x="564" y="358"/>
                </a:lnTo>
                <a:lnTo>
                  <a:pt x="494" y="502"/>
                </a:lnTo>
                <a:lnTo>
                  <a:pt x="514" y="504"/>
                </a:lnTo>
                <a:lnTo>
                  <a:pt x="548" y="498"/>
                </a:lnTo>
                <a:lnTo>
                  <a:pt x="570" y="470"/>
                </a:lnTo>
                <a:lnTo>
                  <a:pt x="574" y="486"/>
                </a:lnTo>
                <a:lnTo>
                  <a:pt x="590" y="543"/>
                </a:lnTo>
                <a:lnTo>
                  <a:pt x="601" y="581"/>
                </a:lnTo>
                <a:lnTo>
                  <a:pt x="683" y="619"/>
                </a:lnTo>
                <a:lnTo>
                  <a:pt x="703" y="629"/>
                </a:lnTo>
                <a:lnTo>
                  <a:pt x="721" y="607"/>
                </a:lnTo>
                <a:lnTo>
                  <a:pt x="773" y="729"/>
                </a:lnTo>
                <a:lnTo>
                  <a:pt x="805" y="739"/>
                </a:lnTo>
                <a:lnTo>
                  <a:pt x="629" y="830"/>
                </a:lnTo>
                <a:lnTo>
                  <a:pt x="613" y="880"/>
                </a:lnTo>
                <a:lnTo>
                  <a:pt x="564" y="892"/>
                </a:lnTo>
                <a:lnTo>
                  <a:pt x="528" y="898"/>
                </a:lnTo>
                <a:lnTo>
                  <a:pt x="506" y="904"/>
                </a:lnTo>
                <a:lnTo>
                  <a:pt x="504" y="902"/>
                </a:lnTo>
                <a:lnTo>
                  <a:pt x="498" y="882"/>
                </a:lnTo>
                <a:lnTo>
                  <a:pt x="498" y="888"/>
                </a:lnTo>
                <a:lnTo>
                  <a:pt x="480" y="932"/>
                </a:lnTo>
                <a:lnTo>
                  <a:pt x="428" y="938"/>
                </a:lnTo>
                <a:lnTo>
                  <a:pt x="416" y="938"/>
                </a:lnTo>
                <a:lnTo>
                  <a:pt x="317" y="910"/>
                </a:lnTo>
                <a:lnTo>
                  <a:pt x="269" y="934"/>
                </a:lnTo>
                <a:lnTo>
                  <a:pt x="205" y="968"/>
                </a:lnTo>
                <a:lnTo>
                  <a:pt x="127" y="1007"/>
                </a:lnTo>
                <a:lnTo>
                  <a:pt x="115" y="972"/>
                </a:lnTo>
                <a:lnTo>
                  <a:pt x="36" y="962"/>
                </a:lnTo>
                <a:lnTo>
                  <a:pt x="0" y="816"/>
                </a:lnTo>
                <a:lnTo>
                  <a:pt x="147" y="757"/>
                </a:lnTo>
                <a:lnTo>
                  <a:pt x="163" y="711"/>
                </a:lnTo>
                <a:lnTo>
                  <a:pt x="187" y="635"/>
                </a:lnTo>
                <a:lnTo>
                  <a:pt x="201" y="595"/>
                </a:lnTo>
                <a:lnTo>
                  <a:pt x="223" y="557"/>
                </a:lnTo>
                <a:lnTo>
                  <a:pt x="247" y="522"/>
                </a:lnTo>
                <a:lnTo>
                  <a:pt x="315" y="414"/>
                </a:lnTo>
                <a:lnTo>
                  <a:pt x="341" y="414"/>
                </a:lnTo>
                <a:lnTo>
                  <a:pt x="384" y="410"/>
                </a:lnTo>
                <a:lnTo>
                  <a:pt x="384" y="396"/>
                </a:lnTo>
                <a:lnTo>
                  <a:pt x="384" y="302"/>
                </a:lnTo>
                <a:lnTo>
                  <a:pt x="384" y="301"/>
                </a:lnTo>
                <a:lnTo>
                  <a:pt x="341" y="299"/>
                </a:lnTo>
                <a:lnTo>
                  <a:pt x="317" y="299"/>
                </a:lnTo>
                <a:lnTo>
                  <a:pt x="323" y="257"/>
                </a:lnTo>
                <a:lnTo>
                  <a:pt x="364" y="211"/>
                </a:lnTo>
                <a:lnTo>
                  <a:pt x="323" y="137"/>
                </a:lnTo>
                <a:lnTo>
                  <a:pt x="317" y="127"/>
                </a:lnTo>
                <a:lnTo>
                  <a:pt x="329" y="66"/>
                </a:lnTo>
                <a:lnTo>
                  <a:pt x="341" y="10"/>
                </a:lnTo>
                <a:lnTo>
                  <a:pt x="378" y="0"/>
                </a:lnTo>
                <a:lnTo>
                  <a:pt x="376" y="66"/>
                </a:lnTo>
                <a:lnTo>
                  <a:pt x="474" y="153"/>
                </a:lnTo>
                <a:lnTo>
                  <a:pt x="462" y="235"/>
                </a:lnTo>
                <a:lnTo>
                  <a:pt x="592" y="215"/>
                </a:lnTo>
                <a:lnTo>
                  <a:pt x="605" y="257"/>
                </a:lnTo>
                <a:lnTo>
                  <a:pt x="605" y="279"/>
                </a:lnTo>
                <a:lnTo>
                  <a:pt x="597" y="293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4846638" y="2359025"/>
            <a:ext cx="1695450" cy="2952750"/>
          </a:xfrm>
          <a:custGeom>
            <a:avLst/>
            <a:gdLst/>
            <a:ahLst/>
            <a:cxnLst>
              <a:cxn ang="0">
                <a:pos x="166" y="1286"/>
              </a:cxn>
              <a:cxn ang="0">
                <a:pos x="52" y="1056"/>
              </a:cxn>
              <a:cxn ang="0">
                <a:pos x="16" y="771"/>
              </a:cxn>
              <a:cxn ang="0">
                <a:pos x="20" y="741"/>
              </a:cxn>
              <a:cxn ang="0">
                <a:pos x="26" y="711"/>
              </a:cxn>
              <a:cxn ang="0">
                <a:pos x="205" y="520"/>
              </a:cxn>
              <a:cxn ang="0">
                <a:pos x="321" y="285"/>
              </a:cxn>
              <a:cxn ang="0">
                <a:pos x="323" y="233"/>
              </a:cxn>
              <a:cxn ang="0">
                <a:pos x="337" y="199"/>
              </a:cxn>
              <a:cxn ang="0">
                <a:pos x="468" y="124"/>
              </a:cxn>
              <a:cxn ang="0">
                <a:pos x="594" y="84"/>
              </a:cxn>
              <a:cxn ang="0">
                <a:pos x="811" y="16"/>
              </a:cxn>
              <a:cxn ang="0">
                <a:pos x="851" y="28"/>
              </a:cxn>
              <a:cxn ang="0">
                <a:pos x="809" y="106"/>
              </a:cxn>
              <a:cxn ang="0">
                <a:pos x="783" y="151"/>
              </a:cxn>
              <a:cxn ang="0">
                <a:pos x="727" y="251"/>
              </a:cxn>
              <a:cxn ang="0">
                <a:pos x="638" y="414"/>
              </a:cxn>
              <a:cxn ang="0">
                <a:pos x="586" y="548"/>
              </a:cxn>
              <a:cxn ang="0">
                <a:pos x="677" y="619"/>
              </a:cxn>
              <a:cxn ang="0">
                <a:pos x="765" y="683"/>
              </a:cxn>
              <a:cxn ang="0">
                <a:pos x="869" y="739"/>
              </a:cxn>
              <a:cxn ang="0">
                <a:pos x="1004" y="789"/>
              </a:cxn>
              <a:cxn ang="0">
                <a:pos x="1032" y="825"/>
              </a:cxn>
              <a:cxn ang="0">
                <a:pos x="1036" y="888"/>
              </a:cxn>
              <a:cxn ang="0">
                <a:pos x="1044" y="1018"/>
              </a:cxn>
              <a:cxn ang="0">
                <a:pos x="1052" y="1163"/>
              </a:cxn>
              <a:cxn ang="0">
                <a:pos x="1060" y="1292"/>
              </a:cxn>
              <a:cxn ang="0">
                <a:pos x="1064" y="1370"/>
              </a:cxn>
              <a:cxn ang="0">
                <a:pos x="1060" y="1450"/>
              </a:cxn>
              <a:cxn ang="0">
                <a:pos x="1020" y="1539"/>
              </a:cxn>
              <a:cxn ang="0">
                <a:pos x="978" y="1635"/>
              </a:cxn>
              <a:cxn ang="0">
                <a:pos x="932" y="1735"/>
              </a:cxn>
              <a:cxn ang="0">
                <a:pos x="895" y="1812"/>
              </a:cxn>
              <a:cxn ang="0">
                <a:pos x="825" y="1844"/>
              </a:cxn>
              <a:cxn ang="0">
                <a:pos x="793" y="1832"/>
              </a:cxn>
              <a:cxn ang="0">
                <a:pos x="735" y="1810"/>
              </a:cxn>
              <a:cxn ang="0">
                <a:pos x="620" y="1768"/>
              </a:cxn>
              <a:cxn ang="0">
                <a:pos x="566" y="1754"/>
              </a:cxn>
              <a:cxn ang="0">
                <a:pos x="444" y="1721"/>
              </a:cxn>
              <a:cxn ang="0">
                <a:pos x="285" y="1687"/>
              </a:cxn>
              <a:cxn ang="0">
                <a:pos x="120" y="1645"/>
              </a:cxn>
            </a:cxnLst>
            <a:rect l="0" t="0" r="r" b="b"/>
            <a:pathLst>
              <a:path w="1068" h="1860">
                <a:moveTo>
                  <a:pt x="120" y="1645"/>
                </a:moveTo>
                <a:lnTo>
                  <a:pt x="166" y="1286"/>
                </a:lnTo>
                <a:lnTo>
                  <a:pt x="138" y="1149"/>
                </a:lnTo>
                <a:lnTo>
                  <a:pt x="52" y="1056"/>
                </a:lnTo>
                <a:lnTo>
                  <a:pt x="0" y="868"/>
                </a:lnTo>
                <a:lnTo>
                  <a:pt x="16" y="771"/>
                </a:lnTo>
                <a:lnTo>
                  <a:pt x="18" y="765"/>
                </a:lnTo>
                <a:lnTo>
                  <a:pt x="20" y="741"/>
                </a:lnTo>
                <a:lnTo>
                  <a:pt x="24" y="729"/>
                </a:lnTo>
                <a:lnTo>
                  <a:pt x="26" y="711"/>
                </a:lnTo>
                <a:lnTo>
                  <a:pt x="38" y="699"/>
                </a:lnTo>
                <a:lnTo>
                  <a:pt x="205" y="520"/>
                </a:lnTo>
                <a:lnTo>
                  <a:pt x="289" y="351"/>
                </a:lnTo>
                <a:lnTo>
                  <a:pt x="321" y="285"/>
                </a:lnTo>
                <a:lnTo>
                  <a:pt x="327" y="275"/>
                </a:lnTo>
                <a:lnTo>
                  <a:pt x="323" y="233"/>
                </a:lnTo>
                <a:lnTo>
                  <a:pt x="321" y="207"/>
                </a:lnTo>
                <a:lnTo>
                  <a:pt x="337" y="199"/>
                </a:lnTo>
                <a:lnTo>
                  <a:pt x="401" y="161"/>
                </a:lnTo>
                <a:lnTo>
                  <a:pt x="468" y="124"/>
                </a:lnTo>
                <a:lnTo>
                  <a:pt x="486" y="116"/>
                </a:lnTo>
                <a:lnTo>
                  <a:pt x="594" y="84"/>
                </a:lnTo>
                <a:lnTo>
                  <a:pt x="685" y="58"/>
                </a:lnTo>
                <a:lnTo>
                  <a:pt x="811" y="16"/>
                </a:lnTo>
                <a:lnTo>
                  <a:pt x="867" y="0"/>
                </a:lnTo>
                <a:lnTo>
                  <a:pt x="851" y="28"/>
                </a:lnTo>
                <a:lnTo>
                  <a:pt x="835" y="58"/>
                </a:lnTo>
                <a:lnTo>
                  <a:pt x="809" y="106"/>
                </a:lnTo>
                <a:lnTo>
                  <a:pt x="789" y="139"/>
                </a:lnTo>
                <a:lnTo>
                  <a:pt x="783" y="151"/>
                </a:lnTo>
                <a:lnTo>
                  <a:pt x="751" y="209"/>
                </a:lnTo>
                <a:lnTo>
                  <a:pt x="727" y="251"/>
                </a:lnTo>
                <a:lnTo>
                  <a:pt x="691" y="319"/>
                </a:lnTo>
                <a:lnTo>
                  <a:pt x="638" y="414"/>
                </a:lnTo>
                <a:lnTo>
                  <a:pt x="614" y="472"/>
                </a:lnTo>
                <a:lnTo>
                  <a:pt x="586" y="548"/>
                </a:lnTo>
                <a:lnTo>
                  <a:pt x="630" y="582"/>
                </a:lnTo>
                <a:lnTo>
                  <a:pt x="677" y="619"/>
                </a:lnTo>
                <a:lnTo>
                  <a:pt x="713" y="645"/>
                </a:lnTo>
                <a:lnTo>
                  <a:pt x="765" y="683"/>
                </a:lnTo>
                <a:lnTo>
                  <a:pt x="815" y="721"/>
                </a:lnTo>
                <a:lnTo>
                  <a:pt x="869" y="739"/>
                </a:lnTo>
                <a:lnTo>
                  <a:pt x="976" y="779"/>
                </a:lnTo>
                <a:lnTo>
                  <a:pt x="1004" y="789"/>
                </a:lnTo>
                <a:lnTo>
                  <a:pt x="1006" y="789"/>
                </a:lnTo>
                <a:lnTo>
                  <a:pt x="1032" y="825"/>
                </a:lnTo>
                <a:lnTo>
                  <a:pt x="1034" y="878"/>
                </a:lnTo>
                <a:lnTo>
                  <a:pt x="1036" y="888"/>
                </a:lnTo>
                <a:lnTo>
                  <a:pt x="1042" y="972"/>
                </a:lnTo>
                <a:lnTo>
                  <a:pt x="1044" y="1018"/>
                </a:lnTo>
                <a:lnTo>
                  <a:pt x="1044" y="1030"/>
                </a:lnTo>
                <a:lnTo>
                  <a:pt x="1052" y="1163"/>
                </a:lnTo>
                <a:lnTo>
                  <a:pt x="1058" y="1233"/>
                </a:lnTo>
                <a:lnTo>
                  <a:pt x="1060" y="1292"/>
                </a:lnTo>
                <a:lnTo>
                  <a:pt x="1064" y="1360"/>
                </a:lnTo>
                <a:lnTo>
                  <a:pt x="1064" y="1370"/>
                </a:lnTo>
                <a:lnTo>
                  <a:pt x="1068" y="1436"/>
                </a:lnTo>
                <a:lnTo>
                  <a:pt x="1060" y="1450"/>
                </a:lnTo>
                <a:lnTo>
                  <a:pt x="1028" y="1523"/>
                </a:lnTo>
                <a:lnTo>
                  <a:pt x="1020" y="1539"/>
                </a:lnTo>
                <a:lnTo>
                  <a:pt x="1002" y="1577"/>
                </a:lnTo>
                <a:lnTo>
                  <a:pt x="978" y="1635"/>
                </a:lnTo>
                <a:lnTo>
                  <a:pt x="958" y="1673"/>
                </a:lnTo>
                <a:lnTo>
                  <a:pt x="932" y="1735"/>
                </a:lnTo>
                <a:lnTo>
                  <a:pt x="918" y="1766"/>
                </a:lnTo>
                <a:lnTo>
                  <a:pt x="895" y="1812"/>
                </a:lnTo>
                <a:lnTo>
                  <a:pt x="871" y="1860"/>
                </a:lnTo>
                <a:lnTo>
                  <a:pt x="825" y="1844"/>
                </a:lnTo>
                <a:lnTo>
                  <a:pt x="819" y="1844"/>
                </a:lnTo>
                <a:lnTo>
                  <a:pt x="793" y="1832"/>
                </a:lnTo>
                <a:lnTo>
                  <a:pt x="747" y="1816"/>
                </a:lnTo>
                <a:lnTo>
                  <a:pt x="735" y="1810"/>
                </a:lnTo>
                <a:lnTo>
                  <a:pt x="709" y="1802"/>
                </a:lnTo>
                <a:lnTo>
                  <a:pt x="620" y="1768"/>
                </a:lnTo>
                <a:lnTo>
                  <a:pt x="610" y="1766"/>
                </a:lnTo>
                <a:lnTo>
                  <a:pt x="566" y="1754"/>
                </a:lnTo>
                <a:lnTo>
                  <a:pt x="530" y="1744"/>
                </a:lnTo>
                <a:lnTo>
                  <a:pt x="444" y="1721"/>
                </a:lnTo>
                <a:lnTo>
                  <a:pt x="355" y="1703"/>
                </a:lnTo>
                <a:lnTo>
                  <a:pt x="285" y="1687"/>
                </a:lnTo>
                <a:lnTo>
                  <a:pt x="205" y="1665"/>
                </a:lnTo>
                <a:lnTo>
                  <a:pt x="120" y="1645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 noEditPoints="1"/>
          </p:cNvSpPr>
          <p:nvPr/>
        </p:nvSpPr>
        <p:spPr bwMode="auto">
          <a:xfrm>
            <a:off x="1741488" y="2792413"/>
            <a:ext cx="1319213" cy="1571625"/>
          </a:xfrm>
          <a:custGeom>
            <a:avLst/>
            <a:gdLst/>
            <a:ahLst/>
            <a:cxnLst>
              <a:cxn ang="0">
                <a:pos x="184" y="609"/>
              </a:cxn>
              <a:cxn ang="0">
                <a:pos x="204" y="548"/>
              </a:cxn>
              <a:cxn ang="0">
                <a:pos x="807" y="88"/>
              </a:cxn>
              <a:cxn ang="0">
                <a:pos x="807" y="243"/>
              </a:cxn>
              <a:cxn ang="0">
                <a:pos x="632" y="265"/>
              </a:cxn>
              <a:cxn ang="0">
                <a:pos x="518" y="374"/>
              </a:cxn>
              <a:cxn ang="0">
                <a:pos x="544" y="406"/>
              </a:cxn>
              <a:cxn ang="0">
                <a:pos x="542" y="472"/>
              </a:cxn>
              <a:cxn ang="0">
                <a:pos x="568" y="623"/>
              </a:cxn>
              <a:cxn ang="0">
                <a:pos x="548" y="790"/>
              </a:cxn>
              <a:cxn ang="0">
                <a:pos x="614" y="856"/>
              </a:cxn>
              <a:cxn ang="0">
                <a:pos x="648" y="886"/>
              </a:cxn>
              <a:cxn ang="0">
                <a:pos x="546" y="956"/>
              </a:cxn>
              <a:cxn ang="0">
                <a:pos x="393" y="980"/>
              </a:cxn>
              <a:cxn ang="0">
                <a:pos x="323" y="880"/>
              </a:cxn>
              <a:cxn ang="0">
                <a:pos x="221" y="832"/>
              </a:cxn>
              <a:cxn ang="0">
                <a:pos x="194" y="737"/>
              </a:cxn>
              <a:cxn ang="0">
                <a:pos x="233" y="667"/>
              </a:cxn>
              <a:cxn ang="0">
                <a:pos x="303" y="597"/>
              </a:cxn>
              <a:cxn ang="0">
                <a:pos x="383" y="520"/>
              </a:cxn>
              <a:cxn ang="0">
                <a:pos x="474" y="478"/>
              </a:cxn>
              <a:cxn ang="0">
                <a:pos x="516" y="430"/>
              </a:cxn>
              <a:cxn ang="0">
                <a:pos x="441" y="424"/>
              </a:cxn>
              <a:cxn ang="0">
                <a:pos x="389" y="348"/>
              </a:cxn>
              <a:cxn ang="0">
                <a:pos x="504" y="277"/>
              </a:cxn>
              <a:cxn ang="0">
                <a:pos x="648" y="185"/>
              </a:cxn>
              <a:cxn ang="0">
                <a:pos x="640" y="145"/>
              </a:cxn>
              <a:cxn ang="0">
                <a:pos x="568" y="175"/>
              </a:cxn>
              <a:cxn ang="0">
                <a:pos x="482" y="183"/>
              </a:cxn>
              <a:cxn ang="0">
                <a:pos x="379" y="247"/>
              </a:cxn>
              <a:cxn ang="0">
                <a:pos x="281" y="209"/>
              </a:cxn>
              <a:cxn ang="0">
                <a:pos x="313" y="151"/>
              </a:cxn>
              <a:cxn ang="0">
                <a:pos x="375" y="203"/>
              </a:cxn>
              <a:cxn ang="0">
                <a:pos x="449" y="111"/>
              </a:cxn>
              <a:cxn ang="0">
                <a:pos x="490" y="60"/>
              </a:cxn>
              <a:cxn ang="0">
                <a:pos x="773" y="84"/>
              </a:cxn>
              <a:cxn ang="0">
                <a:pos x="301" y="279"/>
              </a:cxn>
              <a:cxn ang="0">
                <a:pos x="309" y="390"/>
              </a:cxn>
              <a:cxn ang="0">
                <a:pos x="225" y="360"/>
              </a:cxn>
              <a:cxn ang="0">
                <a:pos x="192" y="285"/>
              </a:cxn>
              <a:cxn ang="0">
                <a:pos x="92" y="309"/>
              </a:cxn>
              <a:cxn ang="0">
                <a:pos x="88" y="197"/>
              </a:cxn>
              <a:cxn ang="0">
                <a:pos x="102" y="177"/>
              </a:cxn>
              <a:cxn ang="0">
                <a:pos x="66" y="125"/>
              </a:cxn>
              <a:cxn ang="0">
                <a:pos x="0" y="80"/>
              </a:cxn>
              <a:cxn ang="0">
                <a:pos x="58" y="0"/>
              </a:cxn>
              <a:cxn ang="0">
                <a:pos x="96" y="48"/>
              </a:cxn>
              <a:cxn ang="0">
                <a:pos x="112" y="68"/>
              </a:cxn>
              <a:cxn ang="0">
                <a:pos x="154" y="88"/>
              </a:cxn>
              <a:cxn ang="0">
                <a:pos x="227" y="241"/>
              </a:cxn>
            </a:cxnLst>
            <a:rect l="0" t="0" r="r" b="b"/>
            <a:pathLst>
              <a:path w="831" h="990">
                <a:moveTo>
                  <a:pt x="217" y="544"/>
                </a:moveTo>
                <a:lnTo>
                  <a:pt x="184" y="609"/>
                </a:lnTo>
                <a:lnTo>
                  <a:pt x="146" y="583"/>
                </a:lnTo>
                <a:lnTo>
                  <a:pt x="204" y="548"/>
                </a:lnTo>
                <a:lnTo>
                  <a:pt x="217" y="544"/>
                </a:lnTo>
                <a:close/>
                <a:moveTo>
                  <a:pt x="807" y="88"/>
                </a:moveTo>
                <a:lnTo>
                  <a:pt x="831" y="199"/>
                </a:lnTo>
                <a:lnTo>
                  <a:pt x="807" y="243"/>
                </a:lnTo>
                <a:lnTo>
                  <a:pt x="666" y="291"/>
                </a:lnTo>
                <a:lnTo>
                  <a:pt x="632" y="265"/>
                </a:lnTo>
                <a:lnTo>
                  <a:pt x="578" y="317"/>
                </a:lnTo>
                <a:lnTo>
                  <a:pt x="518" y="374"/>
                </a:lnTo>
                <a:lnTo>
                  <a:pt x="544" y="390"/>
                </a:lnTo>
                <a:lnTo>
                  <a:pt x="544" y="406"/>
                </a:lnTo>
                <a:lnTo>
                  <a:pt x="544" y="440"/>
                </a:lnTo>
                <a:lnTo>
                  <a:pt x="542" y="472"/>
                </a:lnTo>
                <a:lnTo>
                  <a:pt x="540" y="577"/>
                </a:lnTo>
                <a:lnTo>
                  <a:pt x="568" y="623"/>
                </a:lnTo>
                <a:lnTo>
                  <a:pt x="556" y="735"/>
                </a:lnTo>
                <a:lnTo>
                  <a:pt x="548" y="790"/>
                </a:lnTo>
                <a:lnTo>
                  <a:pt x="548" y="796"/>
                </a:lnTo>
                <a:lnTo>
                  <a:pt x="614" y="856"/>
                </a:lnTo>
                <a:lnTo>
                  <a:pt x="642" y="882"/>
                </a:lnTo>
                <a:lnTo>
                  <a:pt x="648" y="886"/>
                </a:lnTo>
                <a:lnTo>
                  <a:pt x="596" y="922"/>
                </a:lnTo>
                <a:lnTo>
                  <a:pt x="546" y="956"/>
                </a:lnTo>
                <a:lnTo>
                  <a:pt x="425" y="990"/>
                </a:lnTo>
                <a:lnTo>
                  <a:pt x="393" y="980"/>
                </a:lnTo>
                <a:lnTo>
                  <a:pt x="341" y="858"/>
                </a:lnTo>
                <a:lnTo>
                  <a:pt x="323" y="880"/>
                </a:lnTo>
                <a:lnTo>
                  <a:pt x="303" y="870"/>
                </a:lnTo>
                <a:lnTo>
                  <a:pt x="221" y="832"/>
                </a:lnTo>
                <a:lnTo>
                  <a:pt x="210" y="794"/>
                </a:lnTo>
                <a:lnTo>
                  <a:pt x="194" y="737"/>
                </a:lnTo>
                <a:lnTo>
                  <a:pt x="190" y="721"/>
                </a:lnTo>
                <a:lnTo>
                  <a:pt x="233" y="667"/>
                </a:lnTo>
                <a:lnTo>
                  <a:pt x="273" y="615"/>
                </a:lnTo>
                <a:lnTo>
                  <a:pt x="303" y="597"/>
                </a:lnTo>
                <a:lnTo>
                  <a:pt x="331" y="516"/>
                </a:lnTo>
                <a:lnTo>
                  <a:pt x="383" y="520"/>
                </a:lnTo>
                <a:lnTo>
                  <a:pt x="449" y="492"/>
                </a:lnTo>
                <a:lnTo>
                  <a:pt x="474" y="478"/>
                </a:lnTo>
                <a:lnTo>
                  <a:pt x="532" y="452"/>
                </a:lnTo>
                <a:lnTo>
                  <a:pt x="516" y="430"/>
                </a:lnTo>
                <a:lnTo>
                  <a:pt x="498" y="408"/>
                </a:lnTo>
                <a:lnTo>
                  <a:pt x="441" y="424"/>
                </a:lnTo>
                <a:lnTo>
                  <a:pt x="391" y="440"/>
                </a:lnTo>
                <a:lnTo>
                  <a:pt x="389" y="348"/>
                </a:lnTo>
                <a:lnTo>
                  <a:pt x="449" y="319"/>
                </a:lnTo>
                <a:lnTo>
                  <a:pt x="504" y="277"/>
                </a:lnTo>
                <a:lnTo>
                  <a:pt x="614" y="217"/>
                </a:lnTo>
                <a:lnTo>
                  <a:pt x="648" y="185"/>
                </a:lnTo>
                <a:lnTo>
                  <a:pt x="644" y="161"/>
                </a:lnTo>
                <a:lnTo>
                  <a:pt x="640" y="145"/>
                </a:lnTo>
                <a:lnTo>
                  <a:pt x="604" y="159"/>
                </a:lnTo>
                <a:lnTo>
                  <a:pt x="568" y="175"/>
                </a:lnTo>
                <a:lnTo>
                  <a:pt x="538" y="125"/>
                </a:lnTo>
                <a:lnTo>
                  <a:pt x="482" y="183"/>
                </a:lnTo>
                <a:lnTo>
                  <a:pt x="385" y="241"/>
                </a:lnTo>
                <a:lnTo>
                  <a:pt x="379" y="247"/>
                </a:lnTo>
                <a:lnTo>
                  <a:pt x="347" y="267"/>
                </a:lnTo>
                <a:lnTo>
                  <a:pt x="281" y="209"/>
                </a:lnTo>
                <a:lnTo>
                  <a:pt x="295" y="157"/>
                </a:lnTo>
                <a:lnTo>
                  <a:pt x="313" y="151"/>
                </a:lnTo>
                <a:lnTo>
                  <a:pt x="355" y="185"/>
                </a:lnTo>
                <a:lnTo>
                  <a:pt x="375" y="203"/>
                </a:lnTo>
                <a:lnTo>
                  <a:pt x="385" y="191"/>
                </a:lnTo>
                <a:lnTo>
                  <a:pt x="449" y="111"/>
                </a:lnTo>
                <a:lnTo>
                  <a:pt x="453" y="107"/>
                </a:lnTo>
                <a:lnTo>
                  <a:pt x="490" y="60"/>
                </a:lnTo>
                <a:lnTo>
                  <a:pt x="666" y="76"/>
                </a:lnTo>
                <a:lnTo>
                  <a:pt x="773" y="84"/>
                </a:lnTo>
                <a:lnTo>
                  <a:pt x="807" y="88"/>
                </a:lnTo>
                <a:close/>
                <a:moveTo>
                  <a:pt x="301" y="279"/>
                </a:moveTo>
                <a:lnTo>
                  <a:pt x="351" y="303"/>
                </a:lnTo>
                <a:lnTo>
                  <a:pt x="309" y="390"/>
                </a:lnTo>
                <a:lnTo>
                  <a:pt x="241" y="390"/>
                </a:lnTo>
                <a:lnTo>
                  <a:pt x="225" y="360"/>
                </a:lnTo>
                <a:lnTo>
                  <a:pt x="213" y="332"/>
                </a:lnTo>
                <a:lnTo>
                  <a:pt x="192" y="285"/>
                </a:lnTo>
                <a:lnTo>
                  <a:pt x="140" y="297"/>
                </a:lnTo>
                <a:lnTo>
                  <a:pt x="92" y="309"/>
                </a:lnTo>
                <a:lnTo>
                  <a:pt x="74" y="209"/>
                </a:lnTo>
                <a:lnTo>
                  <a:pt x="88" y="197"/>
                </a:lnTo>
                <a:lnTo>
                  <a:pt x="104" y="183"/>
                </a:lnTo>
                <a:lnTo>
                  <a:pt x="102" y="177"/>
                </a:lnTo>
                <a:lnTo>
                  <a:pt x="86" y="133"/>
                </a:lnTo>
                <a:lnTo>
                  <a:pt x="66" y="125"/>
                </a:lnTo>
                <a:lnTo>
                  <a:pt x="0" y="99"/>
                </a:lnTo>
                <a:lnTo>
                  <a:pt x="0" y="80"/>
                </a:lnTo>
                <a:lnTo>
                  <a:pt x="14" y="6"/>
                </a:lnTo>
                <a:lnTo>
                  <a:pt x="58" y="0"/>
                </a:lnTo>
                <a:lnTo>
                  <a:pt x="96" y="46"/>
                </a:lnTo>
                <a:lnTo>
                  <a:pt x="96" y="48"/>
                </a:lnTo>
                <a:lnTo>
                  <a:pt x="106" y="66"/>
                </a:lnTo>
                <a:lnTo>
                  <a:pt x="112" y="68"/>
                </a:lnTo>
                <a:lnTo>
                  <a:pt x="124" y="80"/>
                </a:lnTo>
                <a:lnTo>
                  <a:pt x="154" y="88"/>
                </a:lnTo>
                <a:lnTo>
                  <a:pt x="233" y="181"/>
                </a:lnTo>
                <a:lnTo>
                  <a:pt x="227" y="241"/>
                </a:lnTo>
                <a:lnTo>
                  <a:pt x="301" y="279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1287463" y="1590675"/>
            <a:ext cx="842963" cy="550863"/>
          </a:xfrm>
          <a:custGeom>
            <a:avLst/>
            <a:gdLst/>
            <a:ahLst/>
            <a:cxnLst>
              <a:cxn ang="0">
                <a:pos x="386" y="18"/>
              </a:cxn>
              <a:cxn ang="0">
                <a:pos x="527" y="209"/>
              </a:cxn>
              <a:cxn ang="0">
                <a:pos x="531" y="241"/>
              </a:cxn>
              <a:cxn ang="0">
                <a:pos x="519" y="259"/>
              </a:cxn>
              <a:cxn ang="0">
                <a:pos x="519" y="259"/>
              </a:cxn>
              <a:cxn ang="0">
                <a:pos x="490" y="295"/>
              </a:cxn>
              <a:cxn ang="0">
                <a:pos x="408" y="347"/>
              </a:cxn>
              <a:cxn ang="0">
                <a:pos x="302" y="293"/>
              </a:cxn>
              <a:cxn ang="0">
                <a:pos x="288" y="259"/>
              </a:cxn>
              <a:cxn ang="0">
                <a:pos x="274" y="221"/>
              </a:cxn>
              <a:cxn ang="0">
                <a:pos x="213" y="259"/>
              </a:cxn>
              <a:cxn ang="0">
                <a:pos x="129" y="315"/>
              </a:cxn>
              <a:cxn ang="0">
                <a:pos x="0" y="301"/>
              </a:cxn>
              <a:cxn ang="0">
                <a:pos x="6" y="295"/>
              </a:cxn>
              <a:cxn ang="0">
                <a:pos x="10" y="259"/>
              </a:cxn>
              <a:cxn ang="0">
                <a:pos x="23" y="142"/>
              </a:cxn>
              <a:cxn ang="0">
                <a:pos x="115" y="94"/>
              </a:cxn>
              <a:cxn ang="0">
                <a:pos x="129" y="130"/>
              </a:cxn>
              <a:cxn ang="0">
                <a:pos x="374" y="0"/>
              </a:cxn>
              <a:cxn ang="0">
                <a:pos x="386" y="18"/>
              </a:cxn>
            </a:cxnLst>
            <a:rect l="0" t="0" r="r" b="b"/>
            <a:pathLst>
              <a:path w="531" h="347">
                <a:moveTo>
                  <a:pt x="386" y="18"/>
                </a:moveTo>
                <a:lnTo>
                  <a:pt x="527" y="209"/>
                </a:lnTo>
                <a:lnTo>
                  <a:pt x="531" y="241"/>
                </a:lnTo>
                <a:lnTo>
                  <a:pt x="519" y="259"/>
                </a:lnTo>
                <a:lnTo>
                  <a:pt x="519" y="259"/>
                </a:lnTo>
                <a:lnTo>
                  <a:pt x="490" y="295"/>
                </a:lnTo>
                <a:lnTo>
                  <a:pt x="408" y="347"/>
                </a:lnTo>
                <a:lnTo>
                  <a:pt x="302" y="293"/>
                </a:lnTo>
                <a:lnTo>
                  <a:pt x="288" y="259"/>
                </a:lnTo>
                <a:lnTo>
                  <a:pt x="274" y="221"/>
                </a:lnTo>
                <a:lnTo>
                  <a:pt x="213" y="259"/>
                </a:lnTo>
                <a:lnTo>
                  <a:pt x="129" y="315"/>
                </a:lnTo>
                <a:lnTo>
                  <a:pt x="0" y="301"/>
                </a:lnTo>
                <a:lnTo>
                  <a:pt x="6" y="295"/>
                </a:lnTo>
                <a:lnTo>
                  <a:pt x="10" y="259"/>
                </a:lnTo>
                <a:lnTo>
                  <a:pt x="23" y="142"/>
                </a:lnTo>
                <a:lnTo>
                  <a:pt x="115" y="94"/>
                </a:lnTo>
                <a:lnTo>
                  <a:pt x="129" y="130"/>
                </a:lnTo>
                <a:lnTo>
                  <a:pt x="374" y="0"/>
                </a:lnTo>
                <a:lnTo>
                  <a:pt x="386" y="18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 noEditPoints="1"/>
          </p:cNvSpPr>
          <p:nvPr/>
        </p:nvSpPr>
        <p:spPr bwMode="auto">
          <a:xfrm>
            <a:off x="1893888" y="2225675"/>
            <a:ext cx="1673225" cy="889000"/>
          </a:xfrm>
          <a:custGeom>
            <a:avLst/>
            <a:gdLst/>
            <a:ahLst/>
            <a:cxnLst>
              <a:cxn ang="0">
                <a:pos x="2" y="405"/>
              </a:cxn>
              <a:cxn ang="0">
                <a:pos x="16" y="425"/>
              </a:cxn>
              <a:cxn ang="0">
                <a:pos x="10" y="423"/>
              </a:cxn>
              <a:cxn ang="0">
                <a:pos x="0" y="405"/>
              </a:cxn>
              <a:cxn ang="0">
                <a:pos x="0" y="403"/>
              </a:cxn>
              <a:cxn ang="0">
                <a:pos x="2" y="405"/>
              </a:cxn>
              <a:cxn ang="0">
                <a:pos x="151" y="335"/>
              </a:cxn>
              <a:cxn ang="0">
                <a:pos x="157" y="464"/>
              </a:cxn>
              <a:cxn ang="0">
                <a:pos x="70" y="391"/>
              </a:cxn>
              <a:cxn ang="0">
                <a:pos x="6" y="339"/>
              </a:cxn>
              <a:cxn ang="0">
                <a:pos x="149" y="305"/>
              </a:cxn>
              <a:cxn ang="0">
                <a:pos x="151" y="335"/>
              </a:cxn>
              <a:cxn ang="0">
                <a:pos x="1054" y="124"/>
              </a:cxn>
              <a:cxn ang="0">
                <a:pos x="1002" y="263"/>
              </a:cxn>
              <a:cxn ang="0">
                <a:pos x="854" y="355"/>
              </a:cxn>
              <a:cxn ang="0">
                <a:pos x="711" y="445"/>
              </a:cxn>
              <a:cxn ang="0">
                <a:pos x="677" y="441"/>
              </a:cxn>
              <a:cxn ang="0">
                <a:pos x="570" y="433"/>
              </a:cxn>
              <a:cxn ang="0">
                <a:pos x="394" y="417"/>
              </a:cxn>
              <a:cxn ang="0">
                <a:pos x="357" y="464"/>
              </a:cxn>
              <a:cxn ang="0">
                <a:pos x="353" y="468"/>
              </a:cxn>
              <a:cxn ang="0">
                <a:pos x="289" y="548"/>
              </a:cxn>
              <a:cxn ang="0">
                <a:pos x="279" y="560"/>
              </a:cxn>
              <a:cxn ang="0">
                <a:pos x="259" y="542"/>
              </a:cxn>
              <a:cxn ang="0">
                <a:pos x="217" y="508"/>
              </a:cxn>
              <a:cxn ang="0">
                <a:pos x="199" y="514"/>
              </a:cxn>
              <a:cxn ang="0">
                <a:pos x="231" y="399"/>
              </a:cxn>
              <a:cxn ang="0">
                <a:pos x="245" y="355"/>
              </a:cxn>
              <a:cxn ang="0">
                <a:pos x="267" y="279"/>
              </a:cxn>
              <a:cxn ang="0">
                <a:pos x="273" y="257"/>
              </a:cxn>
              <a:cxn ang="0">
                <a:pos x="279" y="235"/>
              </a:cxn>
              <a:cxn ang="0">
                <a:pos x="353" y="192"/>
              </a:cxn>
              <a:cxn ang="0">
                <a:pos x="498" y="237"/>
              </a:cxn>
              <a:cxn ang="0">
                <a:pos x="524" y="239"/>
              </a:cxn>
              <a:cxn ang="0">
                <a:pos x="530" y="225"/>
              </a:cxn>
              <a:cxn ang="0">
                <a:pos x="536" y="222"/>
              </a:cxn>
              <a:cxn ang="0">
                <a:pos x="613" y="162"/>
              </a:cxn>
              <a:cxn ang="0">
                <a:pos x="747" y="132"/>
              </a:cxn>
              <a:cxn ang="0">
                <a:pos x="759" y="128"/>
              </a:cxn>
              <a:cxn ang="0">
                <a:pos x="801" y="118"/>
              </a:cxn>
              <a:cxn ang="0">
                <a:pos x="819" y="114"/>
              </a:cxn>
              <a:cxn ang="0">
                <a:pos x="827" y="94"/>
              </a:cxn>
              <a:cxn ang="0">
                <a:pos x="852" y="36"/>
              </a:cxn>
              <a:cxn ang="0">
                <a:pos x="856" y="36"/>
              </a:cxn>
              <a:cxn ang="0">
                <a:pos x="962" y="0"/>
              </a:cxn>
              <a:cxn ang="0">
                <a:pos x="988" y="26"/>
              </a:cxn>
              <a:cxn ang="0">
                <a:pos x="1016" y="52"/>
              </a:cxn>
              <a:cxn ang="0">
                <a:pos x="1036" y="72"/>
              </a:cxn>
              <a:cxn ang="0">
                <a:pos x="1010" y="86"/>
              </a:cxn>
              <a:cxn ang="0">
                <a:pos x="1054" y="124"/>
              </a:cxn>
            </a:cxnLst>
            <a:rect l="0" t="0" r="r" b="b"/>
            <a:pathLst>
              <a:path w="1054" h="560">
                <a:moveTo>
                  <a:pt x="2" y="405"/>
                </a:moveTo>
                <a:lnTo>
                  <a:pt x="16" y="425"/>
                </a:lnTo>
                <a:lnTo>
                  <a:pt x="10" y="423"/>
                </a:lnTo>
                <a:lnTo>
                  <a:pt x="0" y="405"/>
                </a:lnTo>
                <a:lnTo>
                  <a:pt x="0" y="403"/>
                </a:lnTo>
                <a:lnTo>
                  <a:pt x="2" y="405"/>
                </a:lnTo>
                <a:close/>
                <a:moveTo>
                  <a:pt x="151" y="335"/>
                </a:moveTo>
                <a:lnTo>
                  <a:pt x="157" y="464"/>
                </a:lnTo>
                <a:lnTo>
                  <a:pt x="70" y="391"/>
                </a:lnTo>
                <a:lnTo>
                  <a:pt x="6" y="339"/>
                </a:lnTo>
                <a:lnTo>
                  <a:pt x="149" y="305"/>
                </a:lnTo>
                <a:lnTo>
                  <a:pt x="151" y="335"/>
                </a:lnTo>
                <a:close/>
                <a:moveTo>
                  <a:pt x="1054" y="124"/>
                </a:moveTo>
                <a:lnTo>
                  <a:pt x="1002" y="263"/>
                </a:lnTo>
                <a:lnTo>
                  <a:pt x="854" y="355"/>
                </a:lnTo>
                <a:lnTo>
                  <a:pt x="711" y="445"/>
                </a:lnTo>
                <a:lnTo>
                  <a:pt x="677" y="441"/>
                </a:lnTo>
                <a:lnTo>
                  <a:pt x="570" y="433"/>
                </a:lnTo>
                <a:lnTo>
                  <a:pt x="394" y="417"/>
                </a:lnTo>
                <a:lnTo>
                  <a:pt x="357" y="464"/>
                </a:lnTo>
                <a:lnTo>
                  <a:pt x="353" y="468"/>
                </a:lnTo>
                <a:lnTo>
                  <a:pt x="289" y="548"/>
                </a:lnTo>
                <a:lnTo>
                  <a:pt x="279" y="560"/>
                </a:lnTo>
                <a:lnTo>
                  <a:pt x="259" y="542"/>
                </a:lnTo>
                <a:lnTo>
                  <a:pt x="217" y="508"/>
                </a:lnTo>
                <a:lnTo>
                  <a:pt x="199" y="514"/>
                </a:lnTo>
                <a:lnTo>
                  <a:pt x="231" y="399"/>
                </a:lnTo>
                <a:lnTo>
                  <a:pt x="245" y="355"/>
                </a:lnTo>
                <a:lnTo>
                  <a:pt x="267" y="279"/>
                </a:lnTo>
                <a:lnTo>
                  <a:pt x="273" y="257"/>
                </a:lnTo>
                <a:lnTo>
                  <a:pt x="279" y="235"/>
                </a:lnTo>
                <a:lnTo>
                  <a:pt x="353" y="192"/>
                </a:lnTo>
                <a:lnTo>
                  <a:pt x="498" y="237"/>
                </a:lnTo>
                <a:lnTo>
                  <a:pt x="524" y="239"/>
                </a:lnTo>
                <a:lnTo>
                  <a:pt x="530" y="225"/>
                </a:lnTo>
                <a:lnTo>
                  <a:pt x="536" y="222"/>
                </a:lnTo>
                <a:lnTo>
                  <a:pt x="613" y="162"/>
                </a:lnTo>
                <a:lnTo>
                  <a:pt x="747" y="132"/>
                </a:lnTo>
                <a:lnTo>
                  <a:pt x="759" y="128"/>
                </a:lnTo>
                <a:lnTo>
                  <a:pt x="801" y="118"/>
                </a:lnTo>
                <a:lnTo>
                  <a:pt x="819" y="114"/>
                </a:lnTo>
                <a:lnTo>
                  <a:pt x="827" y="94"/>
                </a:lnTo>
                <a:lnTo>
                  <a:pt x="852" y="36"/>
                </a:lnTo>
                <a:lnTo>
                  <a:pt x="856" y="36"/>
                </a:lnTo>
                <a:lnTo>
                  <a:pt x="962" y="0"/>
                </a:lnTo>
                <a:lnTo>
                  <a:pt x="988" y="26"/>
                </a:lnTo>
                <a:lnTo>
                  <a:pt x="1016" y="52"/>
                </a:lnTo>
                <a:lnTo>
                  <a:pt x="1036" y="72"/>
                </a:lnTo>
                <a:lnTo>
                  <a:pt x="1010" y="86"/>
                </a:lnTo>
                <a:lnTo>
                  <a:pt x="1054" y="12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4021138" y="1277938"/>
            <a:ext cx="1755775" cy="2209800"/>
          </a:xfrm>
          <a:custGeom>
            <a:avLst/>
            <a:gdLst/>
            <a:ahLst/>
            <a:cxnLst>
              <a:cxn ang="0">
                <a:pos x="1106" y="30"/>
              </a:cxn>
              <a:cxn ang="0">
                <a:pos x="941" y="143"/>
              </a:cxn>
              <a:cxn ang="0">
                <a:pos x="939" y="145"/>
              </a:cxn>
              <a:cxn ang="0">
                <a:pos x="909" y="165"/>
              </a:cxn>
              <a:cxn ang="0">
                <a:pos x="829" y="432"/>
              </a:cxn>
              <a:cxn ang="0">
                <a:pos x="815" y="456"/>
              </a:cxn>
              <a:cxn ang="0">
                <a:pos x="646" y="751"/>
              </a:cxn>
              <a:cxn ang="0">
                <a:pos x="652" y="830"/>
              </a:cxn>
              <a:cxn ang="0">
                <a:pos x="514" y="822"/>
              </a:cxn>
              <a:cxn ang="0">
                <a:pos x="524" y="862"/>
              </a:cxn>
              <a:cxn ang="0">
                <a:pos x="554" y="962"/>
              </a:cxn>
              <a:cxn ang="0">
                <a:pos x="566" y="998"/>
              </a:cxn>
              <a:cxn ang="0">
                <a:pos x="580" y="1049"/>
              </a:cxn>
              <a:cxn ang="0">
                <a:pos x="586" y="1071"/>
              </a:cxn>
              <a:cxn ang="0">
                <a:pos x="582" y="1103"/>
              </a:cxn>
              <a:cxn ang="0">
                <a:pos x="548" y="1382"/>
              </a:cxn>
              <a:cxn ang="0">
                <a:pos x="546" y="1392"/>
              </a:cxn>
              <a:cxn ang="0">
                <a:pos x="542" y="1384"/>
              </a:cxn>
              <a:cxn ang="0">
                <a:pos x="375" y="1093"/>
              </a:cxn>
              <a:cxn ang="0">
                <a:pos x="375" y="1089"/>
              </a:cxn>
              <a:cxn ang="0">
                <a:pos x="327" y="1006"/>
              </a:cxn>
              <a:cxn ang="0">
                <a:pos x="289" y="990"/>
              </a:cxn>
              <a:cxn ang="0">
                <a:pos x="229" y="938"/>
              </a:cxn>
              <a:cxn ang="0">
                <a:pos x="228" y="938"/>
              </a:cxn>
              <a:cxn ang="0">
                <a:pos x="172" y="966"/>
              </a:cxn>
              <a:cxn ang="0">
                <a:pos x="170" y="964"/>
              </a:cxn>
              <a:cxn ang="0">
                <a:pos x="160" y="954"/>
              </a:cxn>
              <a:cxn ang="0">
                <a:pos x="90" y="900"/>
              </a:cxn>
              <a:cxn ang="0">
                <a:pos x="94" y="892"/>
              </a:cxn>
              <a:cxn ang="0">
                <a:pos x="110" y="866"/>
              </a:cxn>
              <a:cxn ang="0">
                <a:pos x="0" y="872"/>
              </a:cxn>
              <a:cxn ang="0">
                <a:pos x="14" y="695"/>
              </a:cxn>
              <a:cxn ang="0">
                <a:pos x="76" y="637"/>
              </a:cxn>
              <a:cxn ang="0">
                <a:pos x="16" y="574"/>
              </a:cxn>
              <a:cxn ang="0">
                <a:pos x="212" y="518"/>
              </a:cxn>
              <a:cxn ang="0">
                <a:pos x="214" y="456"/>
              </a:cxn>
              <a:cxn ang="0">
                <a:pos x="214" y="353"/>
              </a:cxn>
              <a:cxn ang="0">
                <a:pos x="265" y="382"/>
              </a:cxn>
              <a:cxn ang="0">
                <a:pos x="273" y="303"/>
              </a:cxn>
              <a:cxn ang="0">
                <a:pos x="375" y="291"/>
              </a:cxn>
              <a:cxn ang="0">
                <a:pos x="429" y="287"/>
              </a:cxn>
              <a:cxn ang="0">
                <a:pos x="443" y="251"/>
              </a:cxn>
              <a:cxn ang="0">
                <a:pos x="407" y="183"/>
              </a:cxn>
              <a:cxn ang="0">
                <a:pos x="465" y="177"/>
              </a:cxn>
              <a:cxn ang="0">
                <a:pos x="494" y="98"/>
              </a:cxn>
              <a:cxn ang="0">
                <a:pos x="550" y="86"/>
              </a:cxn>
              <a:cxn ang="0">
                <a:pos x="582" y="6"/>
              </a:cxn>
              <a:cxn ang="0">
                <a:pos x="711" y="18"/>
              </a:cxn>
              <a:cxn ang="0">
                <a:pos x="823" y="32"/>
              </a:cxn>
              <a:cxn ang="0">
                <a:pos x="857" y="34"/>
              </a:cxn>
              <a:cxn ang="0">
                <a:pos x="881" y="38"/>
              </a:cxn>
              <a:cxn ang="0">
                <a:pos x="883" y="38"/>
              </a:cxn>
              <a:cxn ang="0">
                <a:pos x="897" y="40"/>
              </a:cxn>
              <a:cxn ang="0">
                <a:pos x="1012" y="0"/>
              </a:cxn>
              <a:cxn ang="0">
                <a:pos x="1106" y="30"/>
              </a:cxn>
            </a:cxnLst>
            <a:rect l="0" t="0" r="r" b="b"/>
            <a:pathLst>
              <a:path w="1106" h="1392">
                <a:moveTo>
                  <a:pt x="1106" y="30"/>
                </a:moveTo>
                <a:lnTo>
                  <a:pt x="941" y="143"/>
                </a:lnTo>
                <a:lnTo>
                  <a:pt x="939" y="145"/>
                </a:lnTo>
                <a:lnTo>
                  <a:pt x="909" y="165"/>
                </a:lnTo>
                <a:lnTo>
                  <a:pt x="829" y="432"/>
                </a:lnTo>
                <a:lnTo>
                  <a:pt x="815" y="456"/>
                </a:lnTo>
                <a:lnTo>
                  <a:pt x="646" y="751"/>
                </a:lnTo>
                <a:lnTo>
                  <a:pt x="652" y="830"/>
                </a:lnTo>
                <a:lnTo>
                  <a:pt x="514" y="822"/>
                </a:lnTo>
                <a:lnTo>
                  <a:pt x="524" y="862"/>
                </a:lnTo>
                <a:lnTo>
                  <a:pt x="554" y="962"/>
                </a:lnTo>
                <a:lnTo>
                  <a:pt x="566" y="998"/>
                </a:lnTo>
                <a:lnTo>
                  <a:pt x="580" y="1049"/>
                </a:lnTo>
                <a:lnTo>
                  <a:pt x="586" y="1071"/>
                </a:lnTo>
                <a:lnTo>
                  <a:pt x="582" y="1103"/>
                </a:lnTo>
                <a:lnTo>
                  <a:pt x="548" y="1382"/>
                </a:lnTo>
                <a:lnTo>
                  <a:pt x="546" y="1392"/>
                </a:lnTo>
                <a:lnTo>
                  <a:pt x="542" y="1384"/>
                </a:lnTo>
                <a:lnTo>
                  <a:pt x="375" y="1093"/>
                </a:lnTo>
                <a:lnTo>
                  <a:pt x="375" y="1089"/>
                </a:lnTo>
                <a:lnTo>
                  <a:pt x="327" y="1006"/>
                </a:lnTo>
                <a:lnTo>
                  <a:pt x="289" y="990"/>
                </a:lnTo>
                <a:lnTo>
                  <a:pt x="229" y="938"/>
                </a:lnTo>
                <a:lnTo>
                  <a:pt x="228" y="938"/>
                </a:lnTo>
                <a:lnTo>
                  <a:pt x="172" y="966"/>
                </a:lnTo>
                <a:lnTo>
                  <a:pt x="170" y="964"/>
                </a:lnTo>
                <a:lnTo>
                  <a:pt x="160" y="954"/>
                </a:lnTo>
                <a:lnTo>
                  <a:pt x="90" y="900"/>
                </a:lnTo>
                <a:lnTo>
                  <a:pt x="94" y="892"/>
                </a:lnTo>
                <a:lnTo>
                  <a:pt x="110" y="866"/>
                </a:lnTo>
                <a:lnTo>
                  <a:pt x="0" y="872"/>
                </a:lnTo>
                <a:lnTo>
                  <a:pt x="14" y="695"/>
                </a:lnTo>
                <a:lnTo>
                  <a:pt x="76" y="637"/>
                </a:lnTo>
                <a:lnTo>
                  <a:pt x="16" y="574"/>
                </a:lnTo>
                <a:lnTo>
                  <a:pt x="212" y="518"/>
                </a:lnTo>
                <a:lnTo>
                  <a:pt x="214" y="456"/>
                </a:lnTo>
                <a:lnTo>
                  <a:pt x="214" y="353"/>
                </a:lnTo>
                <a:lnTo>
                  <a:pt x="265" y="382"/>
                </a:lnTo>
                <a:lnTo>
                  <a:pt x="273" y="303"/>
                </a:lnTo>
                <a:lnTo>
                  <a:pt x="375" y="291"/>
                </a:lnTo>
                <a:lnTo>
                  <a:pt x="429" y="287"/>
                </a:lnTo>
                <a:lnTo>
                  <a:pt x="443" y="251"/>
                </a:lnTo>
                <a:lnTo>
                  <a:pt x="407" y="183"/>
                </a:lnTo>
                <a:lnTo>
                  <a:pt x="465" y="177"/>
                </a:lnTo>
                <a:lnTo>
                  <a:pt x="494" y="98"/>
                </a:lnTo>
                <a:lnTo>
                  <a:pt x="550" y="86"/>
                </a:lnTo>
                <a:lnTo>
                  <a:pt x="582" y="6"/>
                </a:lnTo>
                <a:lnTo>
                  <a:pt x="711" y="18"/>
                </a:lnTo>
                <a:lnTo>
                  <a:pt x="823" y="32"/>
                </a:lnTo>
                <a:lnTo>
                  <a:pt x="857" y="34"/>
                </a:lnTo>
                <a:lnTo>
                  <a:pt x="881" y="38"/>
                </a:lnTo>
                <a:lnTo>
                  <a:pt x="883" y="38"/>
                </a:lnTo>
                <a:lnTo>
                  <a:pt x="897" y="40"/>
                </a:lnTo>
                <a:lnTo>
                  <a:pt x="1012" y="0"/>
                </a:lnTo>
                <a:lnTo>
                  <a:pt x="1106" y="3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522288" y="4635500"/>
            <a:ext cx="1473200" cy="1403350"/>
          </a:xfrm>
          <a:custGeom>
            <a:avLst/>
            <a:gdLst/>
            <a:ahLst/>
            <a:cxnLst>
              <a:cxn ang="0">
                <a:pos x="804" y="28"/>
              </a:cxn>
              <a:cxn ang="0">
                <a:pos x="816" y="46"/>
              </a:cxn>
              <a:cxn ang="0">
                <a:pos x="836" y="78"/>
              </a:cxn>
              <a:cxn ang="0">
                <a:pos x="928" y="99"/>
              </a:cxn>
              <a:cxn ang="0">
                <a:pos x="852" y="141"/>
              </a:cxn>
              <a:cxn ang="0">
                <a:pos x="826" y="175"/>
              </a:cxn>
              <a:cxn ang="0">
                <a:pos x="808" y="261"/>
              </a:cxn>
              <a:cxn ang="0">
                <a:pos x="808" y="297"/>
              </a:cxn>
              <a:cxn ang="0">
                <a:pos x="760" y="330"/>
              </a:cxn>
              <a:cxn ang="0">
                <a:pos x="750" y="336"/>
              </a:cxn>
              <a:cxn ang="0">
                <a:pos x="715" y="360"/>
              </a:cxn>
              <a:cxn ang="0">
                <a:pos x="647" y="408"/>
              </a:cxn>
              <a:cxn ang="0">
                <a:pos x="589" y="462"/>
              </a:cxn>
              <a:cxn ang="0">
                <a:pos x="527" y="510"/>
              </a:cxn>
              <a:cxn ang="0">
                <a:pos x="454" y="559"/>
              </a:cxn>
              <a:cxn ang="0">
                <a:pos x="402" y="593"/>
              </a:cxn>
              <a:cxn ang="0">
                <a:pos x="340" y="601"/>
              </a:cxn>
              <a:cxn ang="0">
                <a:pos x="304" y="625"/>
              </a:cxn>
              <a:cxn ang="0">
                <a:pos x="268" y="651"/>
              </a:cxn>
              <a:cxn ang="0">
                <a:pos x="209" y="683"/>
              </a:cxn>
              <a:cxn ang="0">
                <a:pos x="199" y="705"/>
              </a:cxn>
              <a:cxn ang="0">
                <a:pos x="197" y="723"/>
              </a:cxn>
              <a:cxn ang="0">
                <a:pos x="237" y="717"/>
              </a:cxn>
              <a:cxn ang="0">
                <a:pos x="229" y="725"/>
              </a:cxn>
              <a:cxn ang="0">
                <a:pos x="247" y="776"/>
              </a:cxn>
              <a:cxn ang="0">
                <a:pos x="21" y="884"/>
              </a:cxn>
              <a:cxn ang="0">
                <a:pos x="13" y="842"/>
              </a:cxn>
              <a:cxn ang="0">
                <a:pos x="0" y="784"/>
              </a:cxn>
              <a:cxn ang="0">
                <a:pos x="21" y="769"/>
              </a:cxn>
              <a:cxn ang="0">
                <a:pos x="33" y="812"/>
              </a:cxn>
              <a:cxn ang="0">
                <a:pos x="217" y="512"/>
              </a:cxn>
              <a:cxn ang="0">
                <a:pos x="322" y="444"/>
              </a:cxn>
              <a:cxn ang="0">
                <a:pos x="388" y="348"/>
              </a:cxn>
              <a:cxn ang="0">
                <a:pos x="388" y="247"/>
              </a:cxn>
              <a:cxn ang="0">
                <a:pos x="434" y="203"/>
              </a:cxn>
              <a:cxn ang="0">
                <a:pos x="446" y="191"/>
              </a:cxn>
              <a:cxn ang="0">
                <a:pos x="464" y="111"/>
              </a:cxn>
              <a:cxn ang="0">
                <a:pos x="470" y="111"/>
              </a:cxn>
              <a:cxn ang="0">
                <a:pos x="515" y="97"/>
              </a:cxn>
              <a:cxn ang="0">
                <a:pos x="593" y="58"/>
              </a:cxn>
              <a:cxn ang="0">
                <a:pos x="657" y="24"/>
              </a:cxn>
              <a:cxn ang="0">
                <a:pos x="705" y="0"/>
              </a:cxn>
              <a:cxn ang="0">
                <a:pos x="804" y="28"/>
              </a:cxn>
            </a:cxnLst>
            <a:rect l="0" t="0" r="r" b="b"/>
            <a:pathLst>
              <a:path w="928" h="884">
                <a:moveTo>
                  <a:pt x="804" y="28"/>
                </a:moveTo>
                <a:lnTo>
                  <a:pt x="816" y="46"/>
                </a:lnTo>
                <a:lnTo>
                  <a:pt x="836" y="78"/>
                </a:lnTo>
                <a:lnTo>
                  <a:pt x="928" y="99"/>
                </a:lnTo>
                <a:lnTo>
                  <a:pt x="852" y="141"/>
                </a:lnTo>
                <a:lnTo>
                  <a:pt x="826" y="175"/>
                </a:lnTo>
                <a:lnTo>
                  <a:pt x="808" y="261"/>
                </a:lnTo>
                <a:lnTo>
                  <a:pt x="808" y="297"/>
                </a:lnTo>
                <a:lnTo>
                  <a:pt x="760" y="330"/>
                </a:lnTo>
                <a:lnTo>
                  <a:pt x="750" y="336"/>
                </a:lnTo>
                <a:lnTo>
                  <a:pt x="715" y="360"/>
                </a:lnTo>
                <a:lnTo>
                  <a:pt x="647" y="408"/>
                </a:lnTo>
                <a:lnTo>
                  <a:pt x="589" y="462"/>
                </a:lnTo>
                <a:lnTo>
                  <a:pt x="527" y="510"/>
                </a:lnTo>
                <a:lnTo>
                  <a:pt x="454" y="559"/>
                </a:lnTo>
                <a:lnTo>
                  <a:pt x="402" y="593"/>
                </a:lnTo>
                <a:lnTo>
                  <a:pt x="340" y="601"/>
                </a:lnTo>
                <a:lnTo>
                  <a:pt x="304" y="625"/>
                </a:lnTo>
                <a:lnTo>
                  <a:pt x="268" y="651"/>
                </a:lnTo>
                <a:lnTo>
                  <a:pt x="209" y="683"/>
                </a:lnTo>
                <a:lnTo>
                  <a:pt x="199" y="705"/>
                </a:lnTo>
                <a:lnTo>
                  <a:pt x="197" y="723"/>
                </a:lnTo>
                <a:lnTo>
                  <a:pt x="237" y="717"/>
                </a:lnTo>
                <a:lnTo>
                  <a:pt x="229" y="725"/>
                </a:lnTo>
                <a:lnTo>
                  <a:pt x="247" y="776"/>
                </a:lnTo>
                <a:lnTo>
                  <a:pt x="21" y="884"/>
                </a:lnTo>
                <a:lnTo>
                  <a:pt x="13" y="842"/>
                </a:lnTo>
                <a:lnTo>
                  <a:pt x="0" y="784"/>
                </a:lnTo>
                <a:lnTo>
                  <a:pt x="21" y="769"/>
                </a:lnTo>
                <a:lnTo>
                  <a:pt x="33" y="812"/>
                </a:lnTo>
                <a:lnTo>
                  <a:pt x="217" y="512"/>
                </a:lnTo>
                <a:lnTo>
                  <a:pt x="322" y="444"/>
                </a:lnTo>
                <a:lnTo>
                  <a:pt x="388" y="348"/>
                </a:lnTo>
                <a:lnTo>
                  <a:pt x="388" y="247"/>
                </a:lnTo>
                <a:lnTo>
                  <a:pt x="434" y="203"/>
                </a:lnTo>
                <a:lnTo>
                  <a:pt x="446" y="191"/>
                </a:lnTo>
                <a:lnTo>
                  <a:pt x="464" y="111"/>
                </a:lnTo>
                <a:lnTo>
                  <a:pt x="470" y="111"/>
                </a:lnTo>
                <a:lnTo>
                  <a:pt x="515" y="97"/>
                </a:lnTo>
                <a:lnTo>
                  <a:pt x="593" y="58"/>
                </a:lnTo>
                <a:lnTo>
                  <a:pt x="657" y="24"/>
                </a:lnTo>
                <a:lnTo>
                  <a:pt x="705" y="0"/>
                </a:lnTo>
                <a:lnTo>
                  <a:pt x="804" y="28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2127250" y="5381625"/>
            <a:ext cx="2052638" cy="1343025"/>
          </a:xfrm>
          <a:custGeom>
            <a:avLst/>
            <a:gdLst/>
            <a:ahLst/>
            <a:cxnLst>
              <a:cxn ang="0">
                <a:pos x="721" y="846"/>
              </a:cxn>
              <a:cxn ang="0">
                <a:pos x="546" y="822"/>
              </a:cxn>
              <a:cxn ang="0">
                <a:pos x="383" y="741"/>
              </a:cxn>
              <a:cxn ang="0">
                <a:pos x="291" y="828"/>
              </a:cxn>
              <a:cxn ang="0">
                <a:pos x="265" y="796"/>
              </a:cxn>
              <a:cxn ang="0">
                <a:pos x="160" y="677"/>
              </a:cxn>
              <a:cxn ang="0">
                <a:pos x="156" y="649"/>
              </a:cxn>
              <a:cxn ang="0">
                <a:pos x="144" y="512"/>
              </a:cxn>
              <a:cxn ang="0">
                <a:pos x="106" y="498"/>
              </a:cxn>
              <a:cxn ang="0">
                <a:pos x="58" y="472"/>
              </a:cxn>
              <a:cxn ang="0">
                <a:pos x="32" y="476"/>
              </a:cxn>
              <a:cxn ang="0">
                <a:pos x="32" y="460"/>
              </a:cxn>
              <a:cxn ang="0">
                <a:pos x="34" y="428"/>
              </a:cxn>
              <a:cxn ang="0">
                <a:pos x="34" y="416"/>
              </a:cxn>
              <a:cxn ang="0">
                <a:pos x="26" y="406"/>
              </a:cxn>
              <a:cxn ang="0">
                <a:pos x="0" y="374"/>
              </a:cxn>
              <a:cxn ang="0">
                <a:pos x="34" y="330"/>
              </a:cxn>
              <a:cxn ang="0">
                <a:pos x="26" y="281"/>
              </a:cxn>
              <a:cxn ang="0">
                <a:pos x="20" y="265"/>
              </a:cxn>
              <a:cxn ang="0">
                <a:pos x="34" y="255"/>
              </a:cxn>
              <a:cxn ang="0">
                <a:pos x="44" y="251"/>
              </a:cxn>
              <a:cxn ang="0">
                <a:pos x="60" y="241"/>
              </a:cxn>
              <a:cxn ang="0">
                <a:pos x="118" y="205"/>
              </a:cxn>
              <a:cxn ang="0">
                <a:pos x="174" y="185"/>
              </a:cxn>
              <a:cxn ang="0">
                <a:pos x="267" y="149"/>
              </a:cxn>
              <a:cxn ang="0">
                <a:pos x="315" y="131"/>
              </a:cxn>
              <a:cxn ang="0">
                <a:pos x="345" y="119"/>
              </a:cxn>
              <a:cxn ang="0">
                <a:pos x="588" y="117"/>
              </a:cxn>
              <a:cxn ang="0">
                <a:pos x="608" y="117"/>
              </a:cxn>
              <a:cxn ang="0">
                <a:pos x="614" y="113"/>
              </a:cxn>
              <a:cxn ang="0">
                <a:pos x="694" y="89"/>
              </a:cxn>
              <a:cxn ang="0">
                <a:pos x="837" y="42"/>
              </a:cxn>
              <a:cxn ang="0">
                <a:pos x="883" y="38"/>
              </a:cxn>
              <a:cxn ang="0">
                <a:pos x="889" y="38"/>
              </a:cxn>
              <a:cxn ang="0">
                <a:pos x="980" y="30"/>
              </a:cxn>
              <a:cxn ang="0">
                <a:pos x="986" y="28"/>
              </a:cxn>
              <a:cxn ang="0">
                <a:pos x="1181" y="10"/>
              </a:cxn>
              <a:cxn ang="0">
                <a:pos x="1293" y="0"/>
              </a:cxn>
              <a:cxn ang="0">
                <a:pos x="1283" y="20"/>
              </a:cxn>
              <a:cxn ang="0">
                <a:pos x="1261" y="56"/>
              </a:cxn>
              <a:cxn ang="0">
                <a:pos x="1215" y="127"/>
              </a:cxn>
              <a:cxn ang="0">
                <a:pos x="1181" y="181"/>
              </a:cxn>
              <a:cxn ang="0">
                <a:pos x="1138" y="251"/>
              </a:cxn>
              <a:cxn ang="0">
                <a:pos x="1118" y="285"/>
              </a:cxn>
              <a:cxn ang="0">
                <a:pos x="1096" y="316"/>
              </a:cxn>
              <a:cxn ang="0">
                <a:pos x="1078" y="346"/>
              </a:cxn>
              <a:cxn ang="0">
                <a:pos x="1034" y="408"/>
              </a:cxn>
              <a:cxn ang="0">
                <a:pos x="1012" y="438"/>
              </a:cxn>
              <a:cxn ang="0">
                <a:pos x="994" y="468"/>
              </a:cxn>
              <a:cxn ang="0">
                <a:pos x="970" y="502"/>
              </a:cxn>
              <a:cxn ang="0">
                <a:pos x="935" y="553"/>
              </a:cxn>
              <a:cxn ang="0">
                <a:pos x="929" y="557"/>
              </a:cxn>
              <a:cxn ang="0">
                <a:pos x="915" y="579"/>
              </a:cxn>
              <a:cxn ang="0">
                <a:pos x="895" y="637"/>
              </a:cxn>
              <a:cxn ang="0">
                <a:pos x="879" y="675"/>
              </a:cxn>
              <a:cxn ang="0">
                <a:pos x="837" y="727"/>
              </a:cxn>
              <a:cxn ang="0">
                <a:pos x="803" y="766"/>
              </a:cxn>
              <a:cxn ang="0">
                <a:pos x="771" y="796"/>
              </a:cxn>
              <a:cxn ang="0">
                <a:pos x="745" y="822"/>
              </a:cxn>
              <a:cxn ang="0">
                <a:pos x="721" y="846"/>
              </a:cxn>
            </a:cxnLst>
            <a:rect l="0" t="0" r="r" b="b"/>
            <a:pathLst>
              <a:path w="1293" h="846">
                <a:moveTo>
                  <a:pt x="721" y="846"/>
                </a:moveTo>
                <a:lnTo>
                  <a:pt x="546" y="822"/>
                </a:lnTo>
                <a:lnTo>
                  <a:pt x="383" y="741"/>
                </a:lnTo>
                <a:lnTo>
                  <a:pt x="291" y="828"/>
                </a:lnTo>
                <a:lnTo>
                  <a:pt x="265" y="796"/>
                </a:lnTo>
                <a:lnTo>
                  <a:pt x="160" y="677"/>
                </a:lnTo>
                <a:lnTo>
                  <a:pt x="156" y="649"/>
                </a:lnTo>
                <a:lnTo>
                  <a:pt x="144" y="512"/>
                </a:lnTo>
                <a:lnTo>
                  <a:pt x="106" y="498"/>
                </a:lnTo>
                <a:lnTo>
                  <a:pt x="58" y="472"/>
                </a:lnTo>
                <a:lnTo>
                  <a:pt x="32" y="476"/>
                </a:lnTo>
                <a:lnTo>
                  <a:pt x="32" y="460"/>
                </a:lnTo>
                <a:lnTo>
                  <a:pt x="34" y="428"/>
                </a:lnTo>
                <a:lnTo>
                  <a:pt x="34" y="416"/>
                </a:lnTo>
                <a:lnTo>
                  <a:pt x="26" y="406"/>
                </a:lnTo>
                <a:lnTo>
                  <a:pt x="0" y="374"/>
                </a:lnTo>
                <a:lnTo>
                  <a:pt x="34" y="330"/>
                </a:lnTo>
                <a:lnTo>
                  <a:pt x="26" y="281"/>
                </a:lnTo>
                <a:lnTo>
                  <a:pt x="20" y="265"/>
                </a:lnTo>
                <a:lnTo>
                  <a:pt x="34" y="255"/>
                </a:lnTo>
                <a:lnTo>
                  <a:pt x="44" y="251"/>
                </a:lnTo>
                <a:lnTo>
                  <a:pt x="60" y="241"/>
                </a:lnTo>
                <a:lnTo>
                  <a:pt x="118" y="205"/>
                </a:lnTo>
                <a:lnTo>
                  <a:pt x="174" y="185"/>
                </a:lnTo>
                <a:lnTo>
                  <a:pt x="267" y="149"/>
                </a:lnTo>
                <a:lnTo>
                  <a:pt x="315" y="131"/>
                </a:lnTo>
                <a:lnTo>
                  <a:pt x="345" y="119"/>
                </a:lnTo>
                <a:lnTo>
                  <a:pt x="588" y="117"/>
                </a:lnTo>
                <a:lnTo>
                  <a:pt x="608" y="117"/>
                </a:lnTo>
                <a:lnTo>
                  <a:pt x="614" y="113"/>
                </a:lnTo>
                <a:lnTo>
                  <a:pt x="694" y="89"/>
                </a:lnTo>
                <a:lnTo>
                  <a:pt x="837" y="42"/>
                </a:lnTo>
                <a:lnTo>
                  <a:pt x="883" y="38"/>
                </a:lnTo>
                <a:lnTo>
                  <a:pt x="889" y="38"/>
                </a:lnTo>
                <a:lnTo>
                  <a:pt x="980" y="30"/>
                </a:lnTo>
                <a:lnTo>
                  <a:pt x="986" y="28"/>
                </a:lnTo>
                <a:lnTo>
                  <a:pt x="1181" y="10"/>
                </a:lnTo>
                <a:lnTo>
                  <a:pt x="1293" y="0"/>
                </a:lnTo>
                <a:lnTo>
                  <a:pt x="1283" y="20"/>
                </a:lnTo>
                <a:lnTo>
                  <a:pt x="1261" y="56"/>
                </a:lnTo>
                <a:lnTo>
                  <a:pt x="1215" y="127"/>
                </a:lnTo>
                <a:lnTo>
                  <a:pt x="1181" y="181"/>
                </a:lnTo>
                <a:lnTo>
                  <a:pt x="1138" y="251"/>
                </a:lnTo>
                <a:lnTo>
                  <a:pt x="1118" y="285"/>
                </a:lnTo>
                <a:lnTo>
                  <a:pt x="1096" y="316"/>
                </a:lnTo>
                <a:lnTo>
                  <a:pt x="1078" y="346"/>
                </a:lnTo>
                <a:lnTo>
                  <a:pt x="1034" y="408"/>
                </a:lnTo>
                <a:lnTo>
                  <a:pt x="1012" y="438"/>
                </a:lnTo>
                <a:lnTo>
                  <a:pt x="994" y="468"/>
                </a:lnTo>
                <a:lnTo>
                  <a:pt x="970" y="502"/>
                </a:lnTo>
                <a:lnTo>
                  <a:pt x="935" y="553"/>
                </a:lnTo>
                <a:lnTo>
                  <a:pt x="929" y="557"/>
                </a:lnTo>
                <a:lnTo>
                  <a:pt x="915" y="579"/>
                </a:lnTo>
                <a:lnTo>
                  <a:pt x="895" y="637"/>
                </a:lnTo>
                <a:lnTo>
                  <a:pt x="879" y="675"/>
                </a:lnTo>
                <a:lnTo>
                  <a:pt x="837" y="727"/>
                </a:lnTo>
                <a:lnTo>
                  <a:pt x="803" y="766"/>
                </a:lnTo>
                <a:lnTo>
                  <a:pt x="771" y="796"/>
                </a:lnTo>
                <a:lnTo>
                  <a:pt x="745" y="822"/>
                </a:lnTo>
                <a:lnTo>
                  <a:pt x="721" y="846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806450" y="6332538"/>
            <a:ext cx="533400" cy="392113"/>
          </a:xfrm>
          <a:custGeom>
            <a:avLst/>
            <a:gdLst/>
            <a:ahLst/>
            <a:cxnLst>
              <a:cxn ang="0">
                <a:pos x="287" y="134"/>
              </a:cxn>
              <a:cxn ang="0">
                <a:pos x="271" y="130"/>
              </a:cxn>
              <a:cxn ang="0">
                <a:pos x="259" y="126"/>
              </a:cxn>
              <a:cxn ang="0">
                <a:pos x="209" y="158"/>
              </a:cxn>
              <a:cxn ang="0">
                <a:pos x="149" y="193"/>
              </a:cxn>
              <a:cxn ang="0">
                <a:pos x="103" y="217"/>
              </a:cxn>
              <a:cxn ang="0">
                <a:pos x="50" y="247"/>
              </a:cxn>
              <a:cxn ang="0">
                <a:pos x="10" y="239"/>
              </a:cxn>
              <a:cxn ang="0">
                <a:pos x="0" y="201"/>
              </a:cxn>
              <a:cxn ang="0">
                <a:pos x="50" y="158"/>
              </a:cxn>
              <a:cxn ang="0">
                <a:pos x="56" y="154"/>
              </a:cxn>
              <a:cxn ang="0">
                <a:pos x="87" y="126"/>
              </a:cxn>
              <a:cxn ang="0">
                <a:pos x="141" y="98"/>
              </a:cxn>
              <a:cxn ang="0">
                <a:pos x="171" y="84"/>
              </a:cxn>
              <a:cxn ang="0">
                <a:pos x="239" y="66"/>
              </a:cxn>
              <a:cxn ang="0">
                <a:pos x="243" y="58"/>
              </a:cxn>
              <a:cxn ang="0">
                <a:pos x="271" y="14"/>
              </a:cxn>
              <a:cxn ang="0">
                <a:pos x="285" y="0"/>
              </a:cxn>
              <a:cxn ang="0">
                <a:pos x="336" y="82"/>
              </a:cxn>
              <a:cxn ang="0">
                <a:pos x="287" y="134"/>
              </a:cxn>
            </a:cxnLst>
            <a:rect l="0" t="0" r="r" b="b"/>
            <a:pathLst>
              <a:path w="336" h="247">
                <a:moveTo>
                  <a:pt x="287" y="134"/>
                </a:moveTo>
                <a:lnTo>
                  <a:pt x="271" y="130"/>
                </a:lnTo>
                <a:lnTo>
                  <a:pt x="259" y="126"/>
                </a:lnTo>
                <a:lnTo>
                  <a:pt x="209" y="158"/>
                </a:lnTo>
                <a:lnTo>
                  <a:pt x="149" y="193"/>
                </a:lnTo>
                <a:lnTo>
                  <a:pt x="103" y="217"/>
                </a:lnTo>
                <a:lnTo>
                  <a:pt x="50" y="247"/>
                </a:lnTo>
                <a:lnTo>
                  <a:pt x="10" y="239"/>
                </a:lnTo>
                <a:lnTo>
                  <a:pt x="0" y="201"/>
                </a:lnTo>
                <a:lnTo>
                  <a:pt x="50" y="158"/>
                </a:lnTo>
                <a:lnTo>
                  <a:pt x="56" y="154"/>
                </a:lnTo>
                <a:lnTo>
                  <a:pt x="87" y="126"/>
                </a:lnTo>
                <a:lnTo>
                  <a:pt x="141" y="98"/>
                </a:lnTo>
                <a:lnTo>
                  <a:pt x="171" y="84"/>
                </a:lnTo>
                <a:lnTo>
                  <a:pt x="239" y="66"/>
                </a:lnTo>
                <a:lnTo>
                  <a:pt x="243" y="58"/>
                </a:lnTo>
                <a:lnTo>
                  <a:pt x="271" y="14"/>
                </a:lnTo>
                <a:lnTo>
                  <a:pt x="285" y="0"/>
                </a:lnTo>
                <a:lnTo>
                  <a:pt x="336" y="82"/>
                </a:lnTo>
                <a:lnTo>
                  <a:pt x="287" y="13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3294063" y="2652713"/>
            <a:ext cx="1593850" cy="1393825"/>
          </a:xfrm>
          <a:custGeom>
            <a:avLst/>
            <a:gdLst/>
            <a:ahLst/>
            <a:cxnLst>
              <a:cxn ang="0">
                <a:pos x="1004" y="526"/>
              </a:cxn>
              <a:cxn ang="0">
                <a:pos x="1002" y="544"/>
              </a:cxn>
              <a:cxn ang="0">
                <a:pos x="998" y="556"/>
              </a:cxn>
              <a:cxn ang="0">
                <a:pos x="996" y="580"/>
              </a:cxn>
              <a:cxn ang="0">
                <a:pos x="994" y="586"/>
              </a:cxn>
              <a:cxn ang="0">
                <a:pos x="978" y="683"/>
              </a:cxn>
              <a:cxn ang="0">
                <a:pos x="833" y="693"/>
              </a:cxn>
              <a:cxn ang="0">
                <a:pos x="634" y="705"/>
              </a:cxn>
              <a:cxn ang="0">
                <a:pos x="608" y="707"/>
              </a:cxn>
              <a:cxn ang="0">
                <a:pos x="508" y="755"/>
              </a:cxn>
              <a:cxn ang="0">
                <a:pos x="466" y="777"/>
              </a:cxn>
              <a:cxn ang="0">
                <a:pos x="375" y="781"/>
              </a:cxn>
              <a:cxn ang="0">
                <a:pos x="335" y="747"/>
              </a:cxn>
              <a:cxn ang="0">
                <a:pos x="307" y="777"/>
              </a:cxn>
              <a:cxn ang="0">
                <a:pos x="245" y="839"/>
              </a:cxn>
              <a:cxn ang="0">
                <a:pos x="243" y="839"/>
              </a:cxn>
              <a:cxn ang="0">
                <a:pos x="184" y="851"/>
              </a:cxn>
              <a:cxn ang="0">
                <a:pos x="124" y="863"/>
              </a:cxn>
              <a:cxn ang="0">
                <a:pos x="36" y="878"/>
              </a:cxn>
              <a:cxn ang="0">
                <a:pos x="78" y="779"/>
              </a:cxn>
              <a:cxn ang="0">
                <a:pos x="44" y="669"/>
              </a:cxn>
              <a:cxn ang="0">
                <a:pos x="38" y="653"/>
              </a:cxn>
              <a:cxn ang="0">
                <a:pos x="46" y="610"/>
              </a:cxn>
              <a:cxn ang="0">
                <a:pos x="52" y="588"/>
              </a:cxn>
              <a:cxn ang="0">
                <a:pos x="8" y="562"/>
              </a:cxn>
              <a:cxn ang="0">
                <a:pos x="0" y="558"/>
              </a:cxn>
              <a:cxn ang="0">
                <a:pos x="6" y="552"/>
              </a:cxn>
              <a:cxn ang="0">
                <a:pos x="40" y="512"/>
              </a:cxn>
              <a:cxn ang="0">
                <a:pos x="78" y="466"/>
              </a:cxn>
              <a:cxn ang="0">
                <a:pos x="108" y="454"/>
              </a:cxn>
              <a:cxn ang="0">
                <a:pos x="158" y="438"/>
              </a:cxn>
              <a:cxn ang="0">
                <a:pos x="186" y="414"/>
              </a:cxn>
              <a:cxn ang="0">
                <a:pos x="337" y="291"/>
              </a:cxn>
              <a:cxn ang="0">
                <a:pos x="425" y="221"/>
              </a:cxn>
              <a:cxn ang="0">
                <a:pos x="435" y="213"/>
              </a:cxn>
              <a:cxn ang="0">
                <a:pos x="429" y="207"/>
              </a:cxn>
              <a:cxn ang="0">
                <a:pos x="395" y="180"/>
              </a:cxn>
              <a:cxn ang="0">
                <a:pos x="466" y="90"/>
              </a:cxn>
              <a:cxn ang="0">
                <a:pos x="514" y="28"/>
              </a:cxn>
              <a:cxn ang="0">
                <a:pos x="458" y="6"/>
              </a:cxn>
              <a:cxn ang="0">
                <a:pos x="568" y="0"/>
              </a:cxn>
              <a:cxn ang="0">
                <a:pos x="552" y="26"/>
              </a:cxn>
              <a:cxn ang="0">
                <a:pos x="548" y="34"/>
              </a:cxn>
              <a:cxn ang="0">
                <a:pos x="618" y="88"/>
              </a:cxn>
              <a:cxn ang="0">
                <a:pos x="628" y="98"/>
              </a:cxn>
              <a:cxn ang="0">
                <a:pos x="630" y="100"/>
              </a:cxn>
              <a:cxn ang="0">
                <a:pos x="686" y="72"/>
              </a:cxn>
              <a:cxn ang="0">
                <a:pos x="687" y="72"/>
              </a:cxn>
              <a:cxn ang="0">
                <a:pos x="747" y="124"/>
              </a:cxn>
              <a:cxn ang="0">
                <a:pos x="785" y="140"/>
              </a:cxn>
              <a:cxn ang="0">
                <a:pos x="833" y="223"/>
              </a:cxn>
              <a:cxn ang="0">
                <a:pos x="833" y="227"/>
              </a:cxn>
              <a:cxn ang="0">
                <a:pos x="1000" y="518"/>
              </a:cxn>
              <a:cxn ang="0">
                <a:pos x="1004" y="526"/>
              </a:cxn>
            </a:cxnLst>
            <a:rect l="0" t="0" r="r" b="b"/>
            <a:pathLst>
              <a:path w="1004" h="878">
                <a:moveTo>
                  <a:pt x="1004" y="526"/>
                </a:moveTo>
                <a:lnTo>
                  <a:pt x="1002" y="544"/>
                </a:lnTo>
                <a:lnTo>
                  <a:pt x="998" y="556"/>
                </a:lnTo>
                <a:lnTo>
                  <a:pt x="996" y="580"/>
                </a:lnTo>
                <a:lnTo>
                  <a:pt x="994" y="586"/>
                </a:lnTo>
                <a:lnTo>
                  <a:pt x="978" y="683"/>
                </a:lnTo>
                <a:lnTo>
                  <a:pt x="833" y="693"/>
                </a:lnTo>
                <a:lnTo>
                  <a:pt x="634" y="705"/>
                </a:lnTo>
                <a:lnTo>
                  <a:pt x="608" y="707"/>
                </a:lnTo>
                <a:lnTo>
                  <a:pt x="508" y="755"/>
                </a:lnTo>
                <a:lnTo>
                  <a:pt x="466" y="777"/>
                </a:lnTo>
                <a:lnTo>
                  <a:pt x="375" y="781"/>
                </a:lnTo>
                <a:lnTo>
                  <a:pt x="335" y="747"/>
                </a:lnTo>
                <a:lnTo>
                  <a:pt x="307" y="777"/>
                </a:lnTo>
                <a:lnTo>
                  <a:pt x="245" y="839"/>
                </a:lnTo>
                <a:lnTo>
                  <a:pt x="243" y="839"/>
                </a:lnTo>
                <a:lnTo>
                  <a:pt x="184" y="851"/>
                </a:lnTo>
                <a:lnTo>
                  <a:pt x="124" y="863"/>
                </a:lnTo>
                <a:lnTo>
                  <a:pt x="36" y="878"/>
                </a:lnTo>
                <a:lnTo>
                  <a:pt x="78" y="779"/>
                </a:lnTo>
                <a:lnTo>
                  <a:pt x="44" y="669"/>
                </a:lnTo>
                <a:lnTo>
                  <a:pt x="38" y="653"/>
                </a:lnTo>
                <a:lnTo>
                  <a:pt x="46" y="610"/>
                </a:lnTo>
                <a:lnTo>
                  <a:pt x="52" y="588"/>
                </a:lnTo>
                <a:lnTo>
                  <a:pt x="8" y="562"/>
                </a:lnTo>
                <a:lnTo>
                  <a:pt x="0" y="558"/>
                </a:lnTo>
                <a:lnTo>
                  <a:pt x="6" y="552"/>
                </a:lnTo>
                <a:lnTo>
                  <a:pt x="40" y="512"/>
                </a:lnTo>
                <a:lnTo>
                  <a:pt x="78" y="466"/>
                </a:lnTo>
                <a:lnTo>
                  <a:pt x="108" y="454"/>
                </a:lnTo>
                <a:lnTo>
                  <a:pt x="158" y="438"/>
                </a:lnTo>
                <a:lnTo>
                  <a:pt x="186" y="414"/>
                </a:lnTo>
                <a:lnTo>
                  <a:pt x="337" y="291"/>
                </a:lnTo>
                <a:lnTo>
                  <a:pt x="425" y="221"/>
                </a:lnTo>
                <a:lnTo>
                  <a:pt x="435" y="213"/>
                </a:lnTo>
                <a:lnTo>
                  <a:pt x="429" y="207"/>
                </a:lnTo>
                <a:lnTo>
                  <a:pt x="395" y="180"/>
                </a:lnTo>
                <a:lnTo>
                  <a:pt x="466" y="90"/>
                </a:lnTo>
                <a:lnTo>
                  <a:pt x="514" y="28"/>
                </a:lnTo>
                <a:lnTo>
                  <a:pt x="458" y="6"/>
                </a:lnTo>
                <a:lnTo>
                  <a:pt x="568" y="0"/>
                </a:lnTo>
                <a:lnTo>
                  <a:pt x="552" y="26"/>
                </a:lnTo>
                <a:lnTo>
                  <a:pt x="548" y="34"/>
                </a:lnTo>
                <a:lnTo>
                  <a:pt x="618" y="88"/>
                </a:lnTo>
                <a:lnTo>
                  <a:pt x="628" y="98"/>
                </a:lnTo>
                <a:lnTo>
                  <a:pt x="630" y="100"/>
                </a:lnTo>
                <a:lnTo>
                  <a:pt x="686" y="72"/>
                </a:lnTo>
                <a:lnTo>
                  <a:pt x="687" y="72"/>
                </a:lnTo>
                <a:lnTo>
                  <a:pt x="747" y="124"/>
                </a:lnTo>
                <a:lnTo>
                  <a:pt x="785" y="140"/>
                </a:lnTo>
                <a:lnTo>
                  <a:pt x="833" y="223"/>
                </a:lnTo>
                <a:lnTo>
                  <a:pt x="833" y="227"/>
                </a:lnTo>
                <a:lnTo>
                  <a:pt x="1000" y="518"/>
                </a:lnTo>
                <a:lnTo>
                  <a:pt x="1004" y="526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 noEditPoints="1"/>
          </p:cNvSpPr>
          <p:nvPr/>
        </p:nvSpPr>
        <p:spPr bwMode="auto">
          <a:xfrm>
            <a:off x="2490788" y="1069975"/>
            <a:ext cx="738188" cy="392113"/>
          </a:xfrm>
          <a:custGeom>
            <a:avLst/>
            <a:gdLst/>
            <a:ahLst/>
            <a:cxnLst>
              <a:cxn ang="0">
                <a:pos x="263" y="103"/>
              </a:cxn>
              <a:cxn ang="0">
                <a:pos x="44" y="237"/>
              </a:cxn>
              <a:cxn ang="0">
                <a:pos x="0" y="195"/>
              </a:cxn>
              <a:cxn ang="0">
                <a:pos x="36" y="103"/>
              </a:cxn>
              <a:cxn ang="0">
                <a:pos x="142" y="53"/>
              </a:cxn>
              <a:cxn ang="0">
                <a:pos x="263" y="103"/>
              </a:cxn>
              <a:cxn ang="0">
                <a:pos x="253" y="245"/>
              </a:cxn>
              <a:cxn ang="0">
                <a:pos x="251" y="247"/>
              </a:cxn>
              <a:cxn ang="0">
                <a:pos x="267" y="209"/>
              </a:cxn>
              <a:cxn ang="0">
                <a:pos x="313" y="133"/>
              </a:cxn>
              <a:cxn ang="0">
                <a:pos x="397" y="37"/>
              </a:cxn>
              <a:cxn ang="0">
                <a:pos x="401" y="35"/>
              </a:cxn>
              <a:cxn ang="0">
                <a:pos x="427" y="12"/>
              </a:cxn>
              <a:cxn ang="0">
                <a:pos x="439" y="0"/>
              </a:cxn>
              <a:cxn ang="0">
                <a:pos x="455" y="4"/>
              </a:cxn>
              <a:cxn ang="0">
                <a:pos x="457" y="10"/>
              </a:cxn>
              <a:cxn ang="0">
                <a:pos x="465" y="77"/>
              </a:cxn>
              <a:cxn ang="0">
                <a:pos x="383" y="183"/>
              </a:cxn>
              <a:cxn ang="0">
                <a:pos x="297" y="241"/>
              </a:cxn>
              <a:cxn ang="0">
                <a:pos x="253" y="245"/>
              </a:cxn>
            </a:cxnLst>
            <a:rect l="0" t="0" r="r" b="b"/>
            <a:pathLst>
              <a:path w="465" h="247">
                <a:moveTo>
                  <a:pt x="263" y="103"/>
                </a:moveTo>
                <a:lnTo>
                  <a:pt x="44" y="237"/>
                </a:lnTo>
                <a:lnTo>
                  <a:pt x="0" y="195"/>
                </a:lnTo>
                <a:lnTo>
                  <a:pt x="36" y="103"/>
                </a:lnTo>
                <a:lnTo>
                  <a:pt x="142" y="53"/>
                </a:lnTo>
                <a:lnTo>
                  <a:pt x="263" y="103"/>
                </a:lnTo>
                <a:close/>
                <a:moveTo>
                  <a:pt x="253" y="245"/>
                </a:moveTo>
                <a:lnTo>
                  <a:pt x="251" y="247"/>
                </a:lnTo>
                <a:lnTo>
                  <a:pt x="267" y="209"/>
                </a:lnTo>
                <a:lnTo>
                  <a:pt x="313" y="133"/>
                </a:lnTo>
                <a:lnTo>
                  <a:pt x="397" y="37"/>
                </a:lnTo>
                <a:lnTo>
                  <a:pt x="401" y="35"/>
                </a:lnTo>
                <a:lnTo>
                  <a:pt x="427" y="12"/>
                </a:lnTo>
                <a:lnTo>
                  <a:pt x="439" y="0"/>
                </a:lnTo>
                <a:lnTo>
                  <a:pt x="455" y="4"/>
                </a:lnTo>
                <a:lnTo>
                  <a:pt x="457" y="10"/>
                </a:lnTo>
                <a:lnTo>
                  <a:pt x="465" y="77"/>
                </a:lnTo>
                <a:lnTo>
                  <a:pt x="383" y="183"/>
                </a:lnTo>
                <a:lnTo>
                  <a:pt x="297" y="241"/>
                </a:lnTo>
                <a:lnTo>
                  <a:pt x="253" y="245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 noEditPoints="1"/>
          </p:cNvSpPr>
          <p:nvPr/>
        </p:nvSpPr>
        <p:spPr bwMode="auto">
          <a:xfrm>
            <a:off x="885825" y="5235575"/>
            <a:ext cx="1428750" cy="876300"/>
          </a:xfrm>
          <a:custGeom>
            <a:avLst/>
            <a:gdLst/>
            <a:ahLst/>
            <a:cxnLst>
              <a:cxn ang="0">
                <a:pos x="814" y="245"/>
              </a:cxn>
              <a:cxn ang="0">
                <a:pos x="814" y="273"/>
              </a:cxn>
              <a:cxn ang="0">
                <a:pos x="826" y="273"/>
              </a:cxn>
              <a:cxn ang="0">
                <a:pos x="868" y="265"/>
              </a:cxn>
              <a:cxn ang="0">
                <a:pos x="900" y="297"/>
              </a:cxn>
              <a:cxn ang="0">
                <a:pos x="842" y="333"/>
              </a:cxn>
              <a:cxn ang="0">
                <a:pos x="826" y="343"/>
              </a:cxn>
              <a:cxn ang="0">
                <a:pos x="816" y="347"/>
              </a:cxn>
              <a:cxn ang="0">
                <a:pos x="802" y="357"/>
              </a:cxn>
              <a:cxn ang="0">
                <a:pos x="790" y="333"/>
              </a:cxn>
              <a:cxn ang="0">
                <a:pos x="737" y="327"/>
              </a:cxn>
              <a:cxn ang="0">
                <a:pos x="691" y="315"/>
              </a:cxn>
              <a:cxn ang="0">
                <a:pos x="685" y="283"/>
              </a:cxn>
              <a:cxn ang="0">
                <a:pos x="747" y="249"/>
              </a:cxn>
              <a:cxn ang="0">
                <a:pos x="756" y="231"/>
              </a:cxn>
              <a:cxn ang="0">
                <a:pos x="770" y="231"/>
              </a:cxn>
              <a:cxn ang="0">
                <a:pos x="788" y="225"/>
              </a:cxn>
              <a:cxn ang="0">
                <a:pos x="812" y="217"/>
              </a:cxn>
              <a:cxn ang="0">
                <a:pos x="814" y="245"/>
              </a:cxn>
              <a:cxn ang="0">
                <a:pos x="259" y="522"/>
              </a:cxn>
              <a:cxn ang="0">
                <a:pos x="203" y="552"/>
              </a:cxn>
              <a:cxn ang="0">
                <a:pos x="191" y="496"/>
              </a:cxn>
              <a:cxn ang="0">
                <a:pos x="18" y="398"/>
              </a:cxn>
              <a:cxn ang="0">
                <a:pos x="0" y="347"/>
              </a:cxn>
              <a:cxn ang="0">
                <a:pos x="8" y="339"/>
              </a:cxn>
              <a:cxn ang="0">
                <a:pos x="25" y="335"/>
              </a:cxn>
              <a:cxn ang="0">
                <a:pos x="59" y="319"/>
              </a:cxn>
              <a:cxn ang="0">
                <a:pos x="115" y="291"/>
              </a:cxn>
              <a:cxn ang="0">
                <a:pos x="187" y="267"/>
              </a:cxn>
              <a:cxn ang="0">
                <a:pos x="263" y="233"/>
              </a:cxn>
              <a:cxn ang="0">
                <a:pos x="292" y="223"/>
              </a:cxn>
              <a:cxn ang="0">
                <a:pos x="324" y="197"/>
              </a:cxn>
              <a:cxn ang="0">
                <a:pos x="332" y="189"/>
              </a:cxn>
              <a:cxn ang="0">
                <a:pos x="360" y="165"/>
              </a:cxn>
              <a:cxn ang="0">
                <a:pos x="396" y="199"/>
              </a:cxn>
              <a:cxn ang="0">
                <a:pos x="382" y="277"/>
              </a:cxn>
              <a:cxn ang="0">
                <a:pos x="376" y="319"/>
              </a:cxn>
              <a:cxn ang="0">
                <a:pos x="374" y="329"/>
              </a:cxn>
              <a:cxn ang="0">
                <a:pos x="342" y="379"/>
              </a:cxn>
              <a:cxn ang="0">
                <a:pos x="332" y="394"/>
              </a:cxn>
              <a:cxn ang="0">
                <a:pos x="278" y="470"/>
              </a:cxn>
              <a:cxn ang="0">
                <a:pos x="259" y="522"/>
              </a:cxn>
              <a:cxn ang="0">
                <a:pos x="788" y="0"/>
              </a:cxn>
              <a:cxn ang="0">
                <a:pos x="752" y="92"/>
              </a:cxn>
              <a:cxn ang="0">
                <a:pos x="739" y="90"/>
              </a:cxn>
              <a:cxn ang="0">
                <a:pos x="707" y="132"/>
              </a:cxn>
              <a:cxn ang="0">
                <a:pos x="683" y="197"/>
              </a:cxn>
              <a:cxn ang="0">
                <a:pos x="675" y="213"/>
              </a:cxn>
              <a:cxn ang="0">
                <a:pos x="665" y="239"/>
              </a:cxn>
              <a:cxn ang="0">
                <a:pos x="599" y="255"/>
              </a:cxn>
              <a:cxn ang="0">
                <a:pos x="553" y="291"/>
              </a:cxn>
              <a:cxn ang="0">
                <a:pos x="486" y="293"/>
              </a:cxn>
              <a:cxn ang="0">
                <a:pos x="482" y="263"/>
              </a:cxn>
              <a:cxn ang="0">
                <a:pos x="480" y="233"/>
              </a:cxn>
              <a:cxn ang="0">
                <a:pos x="480" y="185"/>
              </a:cxn>
              <a:cxn ang="0">
                <a:pos x="547" y="128"/>
              </a:cxn>
              <a:cxn ang="0">
                <a:pos x="657" y="46"/>
              </a:cxn>
              <a:cxn ang="0">
                <a:pos x="701" y="14"/>
              </a:cxn>
              <a:cxn ang="0">
                <a:pos x="733" y="10"/>
              </a:cxn>
              <a:cxn ang="0">
                <a:pos x="782" y="2"/>
              </a:cxn>
              <a:cxn ang="0">
                <a:pos x="788" y="0"/>
              </a:cxn>
            </a:cxnLst>
            <a:rect l="0" t="0" r="r" b="b"/>
            <a:pathLst>
              <a:path w="900" h="552">
                <a:moveTo>
                  <a:pt x="814" y="245"/>
                </a:moveTo>
                <a:lnTo>
                  <a:pt x="814" y="273"/>
                </a:lnTo>
                <a:lnTo>
                  <a:pt x="826" y="273"/>
                </a:lnTo>
                <a:lnTo>
                  <a:pt x="868" y="265"/>
                </a:lnTo>
                <a:lnTo>
                  <a:pt x="900" y="297"/>
                </a:lnTo>
                <a:lnTo>
                  <a:pt x="842" y="333"/>
                </a:lnTo>
                <a:lnTo>
                  <a:pt x="826" y="343"/>
                </a:lnTo>
                <a:lnTo>
                  <a:pt x="816" y="347"/>
                </a:lnTo>
                <a:lnTo>
                  <a:pt x="802" y="357"/>
                </a:lnTo>
                <a:lnTo>
                  <a:pt x="790" y="333"/>
                </a:lnTo>
                <a:lnTo>
                  <a:pt x="737" y="327"/>
                </a:lnTo>
                <a:lnTo>
                  <a:pt x="691" y="315"/>
                </a:lnTo>
                <a:lnTo>
                  <a:pt x="685" y="283"/>
                </a:lnTo>
                <a:lnTo>
                  <a:pt x="747" y="249"/>
                </a:lnTo>
                <a:lnTo>
                  <a:pt x="756" y="231"/>
                </a:lnTo>
                <a:lnTo>
                  <a:pt x="770" y="231"/>
                </a:lnTo>
                <a:lnTo>
                  <a:pt x="788" y="225"/>
                </a:lnTo>
                <a:lnTo>
                  <a:pt x="812" y="217"/>
                </a:lnTo>
                <a:lnTo>
                  <a:pt x="814" y="245"/>
                </a:lnTo>
                <a:close/>
                <a:moveTo>
                  <a:pt x="259" y="522"/>
                </a:moveTo>
                <a:lnTo>
                  <a:pt x="203" y="552"/>
                </a:lnTo>
                <a:lnTo>
                  <a:pt x="191" y="496"/>
                </a:lnTo>
                <a:lnTo>
                  <a:pt x="18" y="398"/>
                </a:lnTo>
                <a:lnTo>
                  <a:pt x="0" y="347"/>
                </a:lnTo>
                <a:lnTo>
                  <a:pt x="8" y="339"/>
                </a:lnTo>
                <a:lnTo>
                  <a:pt x="25" y="335"/>
                </a:lnTo>
                <a:lnTo>
                  <a:pt x="59" y="319"/>
                </a:lnTo>
                <a:lnTo>
                  <a:pt x="115" y="291"/>
                </a:lnTo>
                <a:lnTo>
                  <a:pt x="187" y="267"/>
                </a:lnTo>
                <a:lnTo>
                  <a:pt x="263" y="233"/>
                </a:lnTo>
                <a:lnTo>
                  <a:pt x="292" y="223"/>
                </a:lnTo>
                <a:lnTo>
                  <a:pt x="324" y="197"/>
                </a:lnTo>
                <a:lnTo>
                  <a:pt x="332" y="189"/>
                </a:lnTo>
                <a:lnTo>
                  <a:pt x="360" y="165"/>
                </a:lnTo>
                <a:lnTo>
                  <a:pt x="396" y="199"/>
                </a:lnTo>
                <a:lnTo>
                  <a:pt x="382" y="277"/>
                </a:lnTo>
                <a:lnTo>
                  <a:pt x="376" y="319"/>
                </a:lnTo>
                <a:lnTo>
                  <a:pt x="374" y="329"/>
                </a:lnTo>
                <a:lnTo>
                  <a:pt x="342" y="379"/>
                </a:lnTo>
                <a:lnTo>
                  <a:pt x="332" y="394"/>
                </a:lnTo>
                <a:lnTo>
                  <a:pt x="278" y="470"/>
                </a:lnTo>
                <a:lnTo>
                  <a:pt x="259" y="522"/>
                </a:lnTo>
                <a:close/>
                <a:moveTo>
                  <a:pt x="788" y="0"/>
                </a:moveTo>
                <a:lnTo>
                  <a:pt x="752" y="92"/>
                </a:lnTo>
                <a:lnTo>
                  <a:pt x="739" y="90"/>
                </a:lnTo>
                <a:lnTo>
                  <a:pt x="707" y="132"/>
                </a:lnTo>
                <a:lnTo>
                  <a:pt x="683" y="197"/>
                </a:lnTo>
                <a:lnTo>
                  <a:pt x="675" y="213"/>
                </a:lnTo>
                <a:lnTo>
                  <a:pt x="665" y="239"/>
                </a:lnTo>
                <a:lnTo>
                  <a:pt x="599" y="255"/>
                </a:lnTo>
                <a:lnTo>
                  <a:pt x="553" y="291"/>
                </a:lnTo>
                <a:lnTo>
                  <a:pt x="486" y="293"/>
                </a:lnTo>
                <a:lnTo>
                  <a:pt x="482" y="263"/>
                </a:lnTo>
                <a:lnTo>
                  <a:pt x="480" y="233"/>
                </a:lnTo>
                <a:lnTo>
                  <a:pt x="480" y="185"/>
                </a:lnTo>
                <a:lnTo>
                  <a:pt x="547" y="128"/>
                </a:lnTo>
                <a:lnTo>
                  <a:pt x="657" y="46"/>
                </a:lnTo>
                <a:lnTo>
                  <a:pt x="701" y="14"/>
                </a:lnTo>
                <a:lnTo>
                  <a:pt x="733" y="10"/>
                </a:lnTo>
                <a:lnTo>
                  <a:pt x="782" y="2"/>
                </a:lnTo>
                <a:lnTo>
                  <a:pt x="788" y="0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57150" y="4759325"/>
            <a:ext cx="2254250" cy="2436813"/>
          </a:xfrm>
          <a:custGeom>
            <a:avLst/>
            <a:gdLst/>
            <a:ahLst/>
            <a:cxnLst>
              <a:cxn ang="0">
                <a:pos x="28" y="609"/>
              </a:cxn>
              <a:cxn ang="0">
                <a:pos x="141" y="572"/>
              </a:cxn>
              <a:cxn ang="0">
                <a:pos x="207" y="522"/>
              </a:cxn>
              <a:cxn ang="0">
                <a:pos x="279" y="465"/>
              </a:cxn>
              <a:cxn ang="0">
                <a:pos x="350" y="434"/>
              </a:cxn>
              <a:cxn ang="0">
                <a:pos x="391" y="412"/>
              </a:cxn>
              <a:cxn ang="0">
                <a:pos x="450" y="315"/>
              </a:cxn>
              <a:cxn ang="0">
                <a:pos x="460" y="252"/>
              </a:cxn>
              <a:cxn ang="0">
                <a:pos x="410" y="263"/>
              </a:cxn>
              <a:cxn ang="0">
                <a:pos x="356" y="286"/>
              </a:cxn>
              <a:cxn ang="0">
                <a:pos x="276" y="320"/>
              </a:cxn>
              <a:cxn ang="0">
                <a:pos x="263" y="322"/>
              </a:cxn>
              <a:cxn ang="0">
                <a:pos x="245" y="324"/>
              </a:cxn>
              <a:cxn ang="0">
                <a:pos x="251" y="304"/>
              </a:cxn>
              <a:cxn ang="0">
                <a:pos x="300" y="275"/>
              </a:cxn>
              <a:cxn ang="0">
                <a:pos x="348" y="259"/>
              </a:cxn>
              <a:cxn ang="0">
                <a:pos x="443" y="193"/>
              </a:cxn>
              <a:cxn ang="0">
                <a:pos x="528" y="126"/>
              </a:cxn>
              <a:cxn ang="0">
                <a:pos x="561" y="49"/>
              </a:cxn>
              <a:cxn ang="0">
                <a:pos x="575" y="31"/>
              </a:cxn>
              <a:cxn ang="0">
                <a:pos x="614" y="12"/>
              </a:cxn>
              <a:cxn ang="0">
                <a:pos x="636" y="1"/>
              </a:cxn>
              <a:cxn ang="0">
                <a:pos x="657" y="22"/>
              </a:cxn>
              <a:cxn ang="0">
                <a:pos x="628" y="42"/>
              </a:cxn>
              <a:cxn ang="0">
                <a:pos x="589" y="97"/>
              </a:cxn>
              <a:cxn ang="0">
                <a:pos x="673" y="105"/>
              </a:cxn>
              <a:cxn ang="0">
                <a:pos x="701" y="113"/>
              </a:cxn>
              <a:cxn ang="0">
                <a:pos x="702" y="133"/>
              </a:cxn>
              <a:cxn ang="0">
                <a:pos x="696" y="135"/>
              </a:cxn>
              <a:cxn ang="0">
                <a:pos x="656" y="153"/>
              </a:cxn>
              <a:cxn ang="0">
                <a:pos x="592" y="174"/>
              </a:cxn>
              <a:cxn ang="0">
                <a:pos x="504" y="268"/>
              </a:cxn>
              <a:cxn ang="0">
                <a:pos x="562" y="278"/>
              </a:cxn>
              <a:cxn ang="0">
                <a:pos x="600" y="257"/>
              </a:cxn>
              <a:cxn ang="0">
                <a:pos x="617" y="216"/>
              </a:cxn>
              <a:cxn ang="0">
                <a:pos x="639" y="196"/>
              </a:cxn>
              <a:cxn ang="0">
                <a:pos x="643" y="196"/>
              </a:cxn>
              <a:cxn ang="0">
                <a:pos x="656" y="242"/>
              </a:cxn>
              <a:cxn ang="0">
                <a:pos x="642" y="268"/>
              </a:cxn>
              <a:cxn ang="0">
                <a:pos x="607" y="294"/>
              </a:cxn>
              <a:cxn ang="0">
                <a:pos x="659" y="317"/>
              </a:cxn>
              <a:cxn ang="0">
                <a:pos x="666" y="331"/>
              </a:cxn>
              <a:cxn ang="0">
                <a:pos x="673" y="363"/>
              </a:cxn>
              <a:cxn ang="0">
                <a:pos x="655" y="388"/>
              </a:cxn>
              <a:cxn ang="0">
                <a:pos x="569" y="406"/>
              </a:cxn>
              <a:cxn ang="0">
                <a:pos x="520" y="463"/>
              </a:cxn>
              <a:cxn ang="0">
                <a:pos x="436" y="457"/>
              </a:cxn>
              <a:cxn ang="0">
                <a:pos x="381" y="498"/>
              </a:cxn>
              <a:cxn ang="0">
                <a:pos x="358" y="532"/>
              </a:cxn>
              <a:cxn ang="0">
                <a:pos x="281" y="562"/>
              </a:cxn>
              <a:cxn ang="0">
                <a:pos x="238" y="599"/>
              </a:cxn>
              <a:cxn ang="0">
                <a:pos x="289" y="606"/>
              </a:cxn>
              <a:cxn ang="0">
                <a:pos x="366" y="560"/>
              </a:cxn>
              <a:cxn ang="0">
                <a:pos x="381" y="564"/>
              </a:cxn>
              <a:cxn ang="0">
                <a:pos x="392" y="568"/>
              </a:cxn>
              <a:cxn ang="0">
                <a:pos x="384" y="618"/>
              </a:cxn>
              <a:cxn ang="0">
                <a:pos x="376" y="626"/>
              </a:cxn>
              <a:cxn ang="0">
                <a:pos x="362" y="636"/>
              </a:cxn>
              <a:cxn ang="0">
                <a:pos x="302" y="695"/>
              </a:cxn>
              <a:cxn ang="0">
                <a:pos x="380" y="727"/>
              </a:cxn>
              <a:cxn ang="0">
                <a:pos x="371" y="752"/>
              </a:cxn>
            </a:cxnLst>
            <a:rect l="0" t="0" r="r" b="b"/>
            <a:pathLst>
              <a:path w="713" h="771">
                <a:moveTo>
                  <a:pt x="0" y="632"/>
                </a:moveTo>
                <a:cubicBezTo>
                  <a:pt x="28" y="609"/>
                  <a:pt x="28" y="609"/>
                  <a:pt x="28" y="609"/>
                </a:cubicBezTo>
                <a:cubicBezTo>
                  <a:pt x="28" y="609"/>
                  <a:pt x="28" y="609"/>
                  <a:pt x="28" y="609"/>
                </a:cubicBezTo>
                <a:cubicBezTo>
                  <a:pt x="31" y="608"/>
                  <a:pt x="31" y="608"/>
                  <a:pt x="31" y="608"/>
                </a:cubicBezTo>
                <a:cubicBezTo>
                  <a:pt x="91" y="588"/>
                  <a:pt x="91" y="588"/>
                  <a:pt x="91" y="588"/>
                </a:cubicBezTo>
                <a:cubicBezTo>
                  <a:pt x="141" y="572"/>
                  <a:pt x="141" y="572"/>
                  <a:pt x="141" y="572"/>
                </a:cubicBezTo>
                <a:cubicBezTo>
                  <a:pt x="167" y="556"/>
                  <a:pt x="167" y="556"/>
                  <a:pt x="167" y="556"/>
                </a:cubicBezTo>
                <a:cubicBezTo>
                  <a:pt x="196" y="532"/>
                  <a:pt x="196" y="532"/>
                  <a:pt x="196" y="532"/>
                </a:cubicBezTo>
                <a:cubicBezTo>
                  <a:pt x="207" y="522"/>
                  <a:pt x="207" y="522"/>
                  <a:pt x="207" y="522"/>
                </a:cubicBezTo>
                <a:cubicBezTo>
                  <a:pt x="215" y="515"/>
                  <a:pt x="215" y="515"/>
                  <a:pt x="215" y="515"/>
                </a:cubicBezTo>
                <a:cubicBezTo>
                  <a:pt x="248" y="486"/>
                  <a:pt x="248" y="486"/>
                  <a:pt x="248" y="486"/>
                </a:cubicBezTo>
                <a:cubicBezTo>
                  <a:pt x="279" y="465"/>
                  <a:pt x="279" y="465"/>
                  <a:pt x="279" y="465"/>
                </a:cubicBezTo>
                <a:cubicBezTo>
                  <a:pt x="283" y="462"/>
                  <a:pt x="283" y="462"/>
                  <a:pt x="283" y="462"/>
                </a:cubicBezTo>
                <a:cubicBezTo>
                  <a:pt x="307" y="448"/>
                  <a:pt x="307" y="448"/>
                  <a:pt x="307" y="448"/>
                </a:cubicBezTo>
                <a:cubicBezTo>
                  <a:pt x="350" y="434"/>
                  <a:pt x="350" y="434"/>
                  <a:pt x="350" y="434"/>
                </a:cubicBezTo>
                <a:cubicBezTo>
                  <a:pt x="363" y="427"/>
                  <a:pt x="363" y="427"/>
                  <a:pt x="363" y="427"/>
                </a:cubicBezTo>
                <a:cubicBezTo>
                  <a:pt x="365" y="427"/>
                  <a:pt x="365" y="427"/>
                  <a:pt x="365" y="427"/>
                </a:cubicBezTo>
                <a:cubicBezTo>
                  <a:pt x="391" y="412"/>
                  <a:pt x="391" y="412"/>
                  <a:pt x="391" y="412"/>
                </a:cubicBezTo>
                <a:cubicBezTo>
                  <a:pt x="401" y="386"/>
                  <a:pt x="401" y="386"/>
                  <a:pt x="401" y="386"/>
                </a:cubicBezTo>
                <a:cubicBezTo>
                  <a:pt x="434" y="340"/>
                  <a:pt x="434" y="340"/>
                  <a:pt x="434" y="340"/>
                </a:cubicBezTo>
                <a:cubicBezTo>
                  <a:pt x="450" y="315"/>
                  <a:pt x="450" y="315"/>
                  <a:pt x="450" y="315"/>
                </a:cubicBezTo>
                <a:cubicBezTo>
                  <a:pt x="450" y="311"/>
                  <a:pt x="450" y="311"/>
                  <a:pt x="450" y="311"/>
                </a:cubicBezTo>
                <a:cubicBezTo>
                  <a:pt x="454" y="290"/>
                  <a:pt x="454" y="290"/>
                  <a:pt x="454" y="290"/>
                </a:cubicBezTo>
                <a:cubicBezTo>
                  <a:pt x="460" y="252"/>
                  <a:pt x="460" y="252"/>
                  <a:pt x="460" y="252"/>
                </a:cubicBezTo>
                <a:cubicBezTo>
                  <a:pt x="443" y="235"/>
                  <a:pt x="443" y="235"/>
                  <a:pt x="443" y="235"/>
                </a:cubicBezTo>
                <a:cubicBezTo>
                  <a:pt x="425" y="250"/>
                  <a:pt x="425" y="250"/>
                  <a:pt x="425" y="250"/>
                </a:cubicBezTo>
                <a:cubicBezTo>
                  <a:pt x="410" y="263"/>
                  <a:pt x="410" y="263"/>
                  <a:pt x="410" y="263"/>
                </a:cubicBezTo>
                <a:cubicBezTo>
                  <a:pt x="410" y="263"/>
                  <a:pt x="410" y="263"/>
                  <a:pt x="410" y="263"/>
                </a:cubicBezTo>
                <a:cubicBezTo>
                  <a:pt x="394" y="269"/>
                  <a:pt x="394" y="269"/>
                  <a:pt x="394" y="269"/>
                </a:cubicBezTo>
                <a:cubicBezTo>
                  <a:pt x="356" y="286"/>
                  <a:pt x="356" y="286"/>
                  <a:pt x="356" y="286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292" y="312"/>
                  <a:pt x="292" y="312"/>
                  <a:pt x="292" y="312"/>
                </a:cubicBezTo>
                <a:cubicBezTo>
                  <a:pt x="276" y="320"/>
                  <a:pt x="276" y="320"/>
                  <a:pt x="276" y="320"/>
                </a:cubicBezTo>
                <a:cubicBezTo>
                  <a:pt x="276" y="320"/>
                  <a:pt x="276" y="320"/>
                  <a:pt x="276" y="320"/>
                </a:cubicBezTo>
                <a:cubicBezTo>
                  <a:pt x="266" y="321"/>
                  <a:pt x="266" y="321"/>
                  <a:pt x="266" y="321"/>
                </a:cubicBezTo>
                <a:cubicBezTo>
                  <a:pt x="263" y="322"/>
                  <a:pt x="263" y="322"/>
                  <a:pt x="263" y="322"/>
                </a:cubicBezTo>
                <a:cubicBezTo>
                  <a:pt x="246" y="325"/>
                  <a:pt x="246" y="325"/>
                  <a:pt x="246" y="325"/>
                </a:cubicBezTo>
                <a:cubicBezTo>
                  <a:pt x="245" y="325"/>
                  <a:pt x="245" y="325"/>
                  <a:pt x="245" y="324"/>
                </a:cubicBezTo>
                <a:cubicBezTo>
                  <a:pt x="245" y="324"/>
                  <a:pt x="245" y="324"/>
                  <a:pt x="245" y="324"/>
                </a:cubicBezTo>
                <a:cubicBezTo>
                  <a:pt x="246" y="315"/>
                  <a:pt x="246" y="315"/>
                  <a:pt x="246" y="315"/>
                </a:cubicBezTo>
                <a:cubicBezTo>
                  <a:pt x="246" y="315"/>
                  <a:pt x="246" y="315"/>
                  <a:pt x="246" y="315"/>
                </a:cubicBezTo>
                <a:cubicBezTo>
                  <a:pt x="251" y="304"/>
                  <a:pt x="251" y="304"/>
                  <a:pt x="251" y="304"/>
                </a:cubicBezTo>
                <a:cubicBezTo>
                  <a:pt x="251" y="304"/>
                  <a:pt x="251" y="304"/>
                  <a:pt x="252" y="304"/>
                </a:cubicBezTo>
                <a:cubicBezTo>
                  <a:pt x="281" y="287"/>
                  <a:pt x="281" y="287"/>
                  <a:pt x="281" y="287"/>
                </a:cubicBezTo>
                <a:cubicBezTo>
                  <a:pt x="300" y="275"/>
                  <a:pt x="300" y="275"/>
                  <a:pt x="300" y="275"/>
                </a:cubicBezTo>
                <a:cubicBezTo>
                  <a:pt x="318" y="263"/>
                  <a:pt x="318" y="263"/>
                  <a:pt x="318" y="263"/>
                </a:cubicBezTo>
                <a:cubicBezTo>
                  <a:pt x="318" y="263"/>
                  <a:pt x="318" y="263"/>
                  <a:pt x="318" y="263"/>
                </a:cubicBezTo>
                <a:cubicBezTo>
                  <a:pt x="348" y="259"/>
                  <a:pt x="348" y="259"/>
                  <a:pt x="348" y="259"/>
                </a:cubicBezTo>
                <a:cubicBezTo>
                  <a:pt x="375" y="242"/>
                  <a:pt x="375" y="242"/>
                  <a:pt x="375" y="242"/>
                </a:cubicBezTo>
                <a:cubicBezTo>
                  <a:pt x="412" y="216"/>
                  <a:pt x="412" y="216"/>
                  <a:pt x="412" y="216"/>
                </a:cubicBezTo>
                <a:cubicBezTo>
                  <a:pt x="443" y="193"/>
                  <a:pt x="443" y="193"/>
                  <a:pt x="443" y="193"/>
                </a:cubicBezTo>
                <a:cubicBezTo>
                  <a:pt x="472" y="165"/>
                  <a:pt x="472" y="165"/>
                  <a:pt x="472" y="165"/>
                </a:cubicBezTo>
                <a:cubicBezTo>
                  <a:pt x="506" y="142"/>
                  <a:pt x="506" y="142"/>
                  <a:pt x="506" y="142"/>
                </a:cubicBezTo>
                <a:cubicBezTo>
                  <a:pt x="528" y="126"/>
                  <a:pt x="528" y="126"/>
                  <a:pt x="528" y="126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92"/>
                  <a:pt x="552" y="92"/>
                  <a:pt x="552" y="92"/>
                </a:cubicBezTo>
                <a:cubicBezTo>
                  <a:pt x="561" y="49"/>
                  <a:pt x="561" y="49"/>
                  <a:pt x="561" y="49"/>
                </a:cubicBezTo>
                <a:cubicBezTo>
                  <a:pt x="561" y="49"/>
                  <a:pt x="561" y="48"/>
                  <a:pt x="561" y="48"/>
                </a:cubicBezTo>
                <a:cubicBezTo>
                  <a:pt x="575" y="31"/>
                  <a:pt x="575" y="31"/>
                  <a:pt x="575" y="31"/>
                </a:cubicBezTo>
                <a:cubicBezTo>
                  <a:pt x="575" y="31"/>
                  <a:pt x="575" y="31"/>
                  <a:pt x="575" y="31"/>
                </a:cubicBezTo>
                <a:cubicBezTo>
                  <a:pt x="611" y="11"/>
                  <a:pt x="611" y="11"/>
                  <a:pt x="611" y="11"/>
                </a:cubicBezTo>
                <a:cubicBezTo>
                  <a:pt x="613" y="12"/>
                  <a:pt x="613" y="12"/>
                  <a:pt x="613" y="12"/>
                </a:cubicBezTo>
                <a:cubicBezTo>
                  <a:pt x="613" y="12"/>
                  <a:pt x="613" y="12"/>
                  <a:pt x="614" y="12"/>
                </a:cubicBezTo>
                <a:cubicBezTo>
                  <a:pt x="618" y="10"/>
                  <a:pt x="618" y="10"/>
                  <a:pt x="618" y="10"/>
                </a:cubicBezTo>
                <a:cubicBezTo>
                  <a:pt x="623" y="8"/>
                  <a:pt x="623" y="8"/>
                  <a:pt x="623" y="8"/>
                </a:cubicBezTo>
                <a:cubicBezTo>
                  <a:pt x="636" y="1"/>
                  <a:pt x="636" y="1"/>
                  <a:pt x="636" y="1"/>
                </a:cubicBezTo>
                <a:cubicBezTo>
                  <a:pt x="639" y="0"/>
                  <a:pt x="639" y="0"/>
                  <a:pt x="639" y="0"/>
                </a:cubicBezTo>
                <a:cubicBezTo>
                  <a:pt x="643" y="4"/>
                  <a:pt x="643" y="4"/>
                  <a:pt x="643" y="4"/>
                </a:cubicBezTo>
                <a:cubicBezTo>
                  <a:pt x="657" y="22"/>
                  <a:pt x="657" y="22"/>
                  <a:pt x="657" y="22"/>
                </a:cubicBezTo>
                <a:cubicBezTo>
                  <a:pt x="640" y="34"/>
                  <a:pt x="640" y="34"/>
                  <a:pt x="640" y="34"/>
                </a:cubicBezTo>
                <a:cubicBezTo>
                  <a:pt x="635" y="38"/>
                  <a:pt x="635" y="38"/>
                  <a:pt x="635" y="38"/>
                </a:cubicBezTo>
                <a:cubicBezTo>
                  <a:pt x="628" y="42"/>
                  <a:pt x="628" y="42"/>
                  <a:pt x="628" y="42"/>
                </a:cubicBezTo>
                <a:cubicBezTo>
                  <a:pt x="590" y="59"/>
                  <a:pt x="590" y="59"/>
                  <a:pt x="590" y="59"/>
                </a:cubicBezTo>
                <a:cubicBezTo>
                  <a:pt x="590" y="59"/>
                  <a:pt x="590" y="60"/>
                  <a:pt x="590" y="60"/>
                </a:cubicBezTo>
                <a:cubicBezTo>
                  <a:pt x="589" y="97"/>
                  <a:pt x="589" y="97"/>
                  <a:pt x="589" y="97"/>
                </a:cubicBezTo>
                <a:cubicBezTo>
                  <a:pt x="589" y="98"/>
                  <a:pt x="589" y="98"/>
                  <a:pt x="590" y="98"/>
                </a:cubicBezTo>
                <a:cubicBezTo>
                  <a:pt x="637" y="100"/>
                  <a:pt x="637" y="100"/>
                  <a:pt x="637" y="100"/>
                </a:cubicBezTo>
                <a:cubicBezTo>
                  <a:pt x="673" y="105"/>
                  <a:pt x="673" y="105"/>
                  <a:pt x="673" y="105"/>
                </a:cubicBezTo>
                <a:cubicBezTo>
                  <a:pt x="686" y="109"/>
                  <a:pt x="686" y="109"/>
                  <a:pt x="686" y="109"/>
                </a:cubicBezTo>
                <a:cubicBezTo>
                  <a:pt x="693" y="111"/>
                  <a:pt x="693" y="111"/>
                  <a:pt x="693" y="111"/>
                </a:cubicBezTo>
                <a:cubicBezTo>
                  <a:pt x="701" y="113"/>
                  <a:pt x="701" y="113"/>
                  <a:pt x="701" y="113"/>
                </a:cubicBezTo>
                <a:cubicBezTo>
                  <a:pt x="713" y="116"/>
                  <a:pt x="713" y="116"/>
                  <a:pt x="713" y="116"/>
                </a:cubicBezTo>
                <a:cubicBezTo>
                  <a:pt x="705" y="127"/>
                  <a:pt x="705" y="127"/>
                  <a:pt x="705" y="127"/>
                </a:cubicBezTo>
                <a:cubicBezTo>
                  <a:pt x="702" y="133"/>
                  <a:pt x="702" y="133"/>
                  <a:pt x="702" y="133"/>
                </a:cubicBezTo>
                <a:cubicBezTo>
                  <a:pt x="699" y="134"/>
                  <a:pt x="699" y="134"/>
                  <a:pt x="699" y="134"/>
                </a:cubicBezTo>
                <a:cubicBezTo>
                  <a:pt x="699" y="134"/>
                  <a:pt x="698" y="134"/>
                  <a:pt x="698" y="134"/>
                </a:cubicBezTo>
                <a:cubicBezTo>
                  <a:pt x="696" y="135"/>
                  <a:pt x="696" y="135"/>
                  <a:pt x="696" y="135"/>
                </a:cubicBezTo>
                <a:cubicBezTo>
                  <a:pt x="657" y="150"/>
                  <a:pt x="657" y="150"/>
                  <a:pt x="657" y="150"/>
                </a:cubicBezTo>
                <a:cubicBezTo>
                  <a:pt x="657" y="151"/>
                  <a:pt x="657" y="151"/>
                  <a:pt x="657" y="151"/>
                </a:cubicBezTo>
                <a:cubicBezTo>
                  <a:pt x="656" y="153"/>
                  <a:pt x="656" y="153"/>
                  <a:pt x="656" y="153"/>
                </a:cubicBezTo>
                <a:cubicBezTo>
                  <a:pt x="630" y="157"/>
                  <a:pt x="630" y="157"/>
                  <a:pt x="630" y="157"/>
                </a:cubicBezTo>
                <a:cubicBezTo>
                  <a:pt x="614" y="159"/>
                  <a:pt x="614" y="159"/>
                  <a:pt x="614" y="159"/>
                </a:cubicBezTo>
                <a:cubicBezTo>
                  <a:pt x="592" y="174"/>
                  <a:pt x="592" y="174"/>
                  <a:pt x="592" y="174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04" y="244"/>
                  <a:pt x="504" y="244"/>
                  <a:pt x="504" y="244"/>
                </a:cubicBezTo>
                <a:cubicBezTo>
                  <a:pt x="504" y="268"/>
                  <a:pt x="504" y="268"/>
                  <a:pt x="504" y="268"/>
                </a:cubicBezTo>
                <a:cubicBezTo>
                  <a:pt x="507" y="297"/>
                  <a:pt x="507" y="297"/>
                  <a:pt x="507" y="297"/>
                </a:cubicBezTo>
                <a:cubicBezTo>
                  <a:pt x="540" y="296"/>
                  <a:pt x="540" y="296"/>
                  <a:pt x="540" y="296"/>
                </a:cubicBezTo>
                <a:cubicBezTo>
                  <a:pt x="562" y="278"/>
                  <a:pt x="562" y="278"/>
                  <a:pt x="562" y="278"/>
                </a:cubicBezTo>
                <a:cubicBezTo>
                  <a:pt x="562" y="278"/>
                  <a:pt x="562" y="278"/>
                  <a:pt x="562" y="278"/>
                </a:cubicBezTo>
                <a:cubicBezTo>
                  <a:pt x="595" y="271"/>
                  <a:pt x="595" y="271"/>
                  <a:pt x="595" y="271"/>
                </a:cubicBezTo>
                <a:cubicBezTo>
                  <a:pt x="600" y="257"/>
                  <a:pt x="600" y="257"/>
                  <a:pt x="600" y="257"/>
                </a:cubicBezTo>
                <a:cubicBezTo>
                  <a:pt x="605" y="249"/>
                  <a:pt x="605" y="249"/>
                  <a:pt x="605" y="249"/>
                </a:cubicBezTo>
                <a:cubicBezTo>
                  <a:pt x="617" y="216"/>
                  <a:pt x="617" y="216"/>
                  <a:pt x="617" y="216"/>
                </a:cubicBezTo>
                <a:cubicBezTo>
                  <a:pt x="617" y="216"/>
                  <a:pt x="617" y="216"/>
                  <a:pt x="617" y="216"/>
                </a:cubicBezTo>
                <a:cubicBezTo>
                  <a:pt x="633" y="195"/>
                  <a:pt x="633" y="195"/>
                  <a:pt x="633" y="195"/>
                </a:cubicBezTo>
                <a:cubicBezTo>
                  <a:pt x="633" y="195"/>
                  <a:pt x="633" y="195"/>
                  <a:pt x="634" y="19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41" y="196"/>
                  <a:pt x="641" y="196"/>
                  <a:pt x="641" y="196"/>
                </a:cubicBezTo>
                <a:cubicBezTo>
                  <a:pt x="642" y="196"/>
                  <a:pt x="642" y="196"/>
                  <a:pt x="642" y="196"/>
                </a:cubicBezTo>
                <a:cubicBezTo>
                  <a:pt x="642" y="196"/>
                  <a:pt x="642" y="196"/>
                  <a:pt x="643" y="196"/>
                </a:cubicBezTo>
                <a:cubicBezTo>
                  <a:pt x="655" y="200"/>
                  <a:pt x="655" y="200"/>
                  <a:pt x="655" y="200"/>
                </a:cubicBezTo>
                <a:cubicBezTo>
                  <a:pt x="655" y="200"/>
                  <a:pt x="655" y="200"/>
                  <a:pt x="655" y="200"/>
                </a:cubicBezTo>
                <a:cubicBezTo>
                  <a:pt x="656" y="242"/>
                  <a:pt x="656" y="242"/>
                  <a:pt x="656" y="242"/>
                </a:cubicBezTo>
                <a:cubicBezTo>
                  <a:pt x="656" y="243"/>
                  <a:pt x="656" y="243"/>
                  <a:pt x="656" y="243"/>
                </a:cubicBezTo>
                <a:cubicBezTo>
                  <a:pt x="643" y="267"/>
                  <a:pt x="643" y="267"/>
                  <a:pt x="643" y="267"/>
                </a:cubicBezTo>
                <a:cubicBezTo>
                  <a:pt x="642" y="268"/>
                  <a:pt x="642" y="268"/>
                  <a:pt x="642" y="268"/>
                </a:cubicBezTo>
                <a:cubicBezTo>
                  <a:pt x="637" y="277"/>
                  <a:pt x="637" y="277"/>
                  <a:pt x="637" y="277"/>
                </a:cubicBezTo>
                <a:cubicBezTo>
                  <a:pt x="637" y="277"/>
                  <a:pt x="637" y="277"/>
                  <a:pt x="637" y="277"/>
                </a:cubicBezTo>
                <a:cubicBezTo>
                  <a:pt x="607" y="294"/>
                  <a:pt x="607" y="294"/>
                  <a:pt x="607" y="294"/>
                </a:cubicBezTo>
                <a:cubicBezTo>
                  <a:pt x="610" y="308"/>
                  <a:pt x="610" y="308"/>
                  <a:pt x="610" y="308"/>
                </a:cubicBezTo>
                <a:cubicBezTo>
                  <a:pt x="632" y="314"/>
                  <a:pt x="632" y="314"/>
                  <a:pt x="632" y="314"/>
                </a:cubicBezTo>
                <a:cubicBezTo>
                  <a:pt x="659" y="317"/>
                  <a:pt x="659" y="317"/>
                  <a:pt x="659" y="317"/>
                </a:cubicBezTo>
                <a:cubicBezTo>
                  <a:pt x="660" y="317"/>
                  <a:pt x="660" y="318"/>
                  <a:pt x="660" y="318"/>
                </a:cubicBezTo>
                <a:cubicBezTo>
                  <a:pt x="665" y="329"/>
                  <a:pt x="665" y="329"/>
                  <a:pt x="665" y="329"/>
                </a:cubicBezTo>
                <a:cubicBezTo>
                  <a:pt x="666" y="331"/>
                  <a:pt x="666" y="331"/>
                  <a:pt x="666" y="331"/>
                </a:cubicBezTo>
                <a:cubicBezTo>
                  <a:pt x="669" y="337"/>
                  <a:pt x="669" y="337"/>
                  <a:pt x="669" y="337"/>
                </a:cubicBezTo>
                <a:cubicBezTo>
                  <a:pt x="669" y="337"/>
                  <a:pt x="669" y="337"/>
                  <a:pt x="669" y="337"/>
                </a:cubicBezTo>
                <a:cubicBezTo>
                  <a:pt x="673" y="363"/>
                  <a:pt x="673" y="363"/>
                  <a:pt x="673" y="363"/>
                </a:cubicBezTo>
                <a:cubicBezTo>
                  <a:pt x="673" y="363"/>
                  <a:pt x="673" y="364"/>
                  <a:pt x="673" y="364"/>
                </a:cubicBezTo>
                <a:cubicBezTo>
                  <a:pt x="656" y="385"/>
                  <a:pt x="656" y="385"/>
                  <a:pt x="656" y="385"/>
                </a:cubicBezTo>
                <a:cubicBezTo>
                  <a:pt x="655" y="388"/>
                  <a:pt x="655" y="388"/>
                  <a:pt x="655" y="388"/>
                </a:cubicBezTo>
                <a:cubicBezTo>
                  <a:pt x="602" y="405"/>
                  <a:pt x="602" y="405"/>
                  <a:pt x="602" y="405"/>
                </a:cubicBezTo>
                <a:cubicBezTo>
                  <a:pt x="602" y="405"/>
                  <a:pt x="602" y="405"/>
                  <a:pt x="602" y="405"/>
                </a:cubicBezTo>
                <a:cubicBezTo>
                  <a:pt x="569" y="406"/>
                  <a:pt x="569" y="406"/>
                  <a:pt x="569" y="406"/>
                </a:cubicBezTo>
                <a:cubicBezTo>
                  <a:pt x="550" y="432"/>
                  <a:pt x="550" y="432"/>
                  <a:pt x="550" y="432"/>
                </a:cubicBezTo>
                <a:cubicBezTo>
                  <a:pt x="520" y="462"/>
                  <a:pt x="520" y="462"/>
                  <a:pt x="520" y="462"/>
                </a:cubicBezTo>
                <a:cubicBezTo>
                  <a:pt x="520" y="463"/>
                  <a:pt x="520" y="463"/>
                  <a:pt x="520" y="463"/>
                </a:cubicBezTo>
                <a:cubicBezTo>
                  <a:pt x="512" y="462"/>
                  <a:pt x="512" y="462"/>
                  <a:pt x="512" y="462"/>
                </a:cubicBezTo>
                <a:cubicBezTo>
                  <a:pt x="473" y="459"/>
                  <a:pt x="473" y="459"/>
                  <a:pt x="473" y="459"/>
                </a:cubicBezTo>
                <a:cubicBezTo>
                  <a:pt x="436" y="457"/>
                  <a:pt x="436" y="457"/>
                  <a:pt x="436" y="457"/>
                </a:cubicBezTo>
                <a:cubicBezTo>
                  <a:pt x="428" y="461"/>
                  <a:pt x="428" y="461"/>
                  <a:pt x="428" y="461"/>
                </a:cubicBezTo>
                <a:cubicBezTo>
                  <a:pt x="409" y="472"/>
                  <a:pt x="409" y="472"/>
                  <a:pt x="409" y="472"/>
                </a:cubicBezTo>
                <a:cubicBezTo>
                  <a:pt x="381" y="498"/>
                  <a:pt x="381" y="498"/>
                  <a:pt x="381" y="498"/>
                </a:cubicBezTo>
                <a:cubicBezTo>
                  <a:pt x="380" y="499"/>
                  <a:pt x="380" y="499"/>
                  <a:pt x="380" y="499"/>
                </a:cubicBezTo>
                <a:cubicBezTo>
                  <a:pt x="374" y="505"/>
                  <a:pt x="374" y="505"/>
                  <a:pt x="374" y="505"/>
                </a:cubicBezTo>
                <a:cubicBezTo>
                  <a:pt x="358" y="532"/>
                  <a:pt x="358" y="532"/>
                  <a:pt x="358" y="532"/>
                </a:cubicBezTo>
                <a:cubicBezTo>
                  <a:pt x="357" y="532"/>
                  <a:pt x="357" y="532"/>
                  <a:pt x="357" y="532"/>
                </a:cubicBezTo>
                <a:cubicBezTo>
                  <a:pt x="323" y="541"/>
                  <a:pt x="323" y="541"/>
                  <a:pt x="323" y="541"/>
                </a:cubicBezTo>
                <a:cubicBezTo>
                  <a:pt x="281" y="562"/>
                  <a:pt x="281" y="562"/>
                  <a:pt x="281" y="562"/>
                </a:cubicBezTo>
                <a:cubicBezTo>
                  <a:pt x="265" y="575"/>
                  <a:pt x="265" y="575"/>
                  <a:pt x="265" y="575"/>
                </a:cubicBezTo>
                <a:cubicBezTo>
                  <a:pt x="262" y="578"/>
                  <a:pt x="262" y="578"/>
                  <a:pt x="262" y="578"/>
                </a:cubicBezTo>
                <a:cubicBezTo>
                  <a:pt x="238" y="599"/>
                  <a:pt x="238" y="599"/>
                  <a:pt x="238" y="599"/>
                </a:cubicBezTo>
                <a:cubicBezTo>
                  <a:pt x="243" y="618"/>
                  <a:pt x="243" y="618"/>
                  <a:pt x="243" y="618"/>
                </a:cubicBezTo>
                <a:cubicBezTo>
                  <a:pt x="262" y="621"/>
                  <a:pt x="262" y="621"/>
                  <a:pt x="262" y="621"/>
                </a:cubicBezTo>
                <a:cubicBezTo>
                  <a:pt x="289" y="606"/>
                  <a:pt x="289" y="606"/>
                  <a:pt x="289" y="606"/>
                </a:cubicBezTo>
                <a:cubicBezTo>
                  <a:pt x="311" y="594"/>
                  <a:pt x="311" y="594"/>
                  <a:pt x="311" y="594"/>
                </a:cubicBezTo>
                <a:cubicBezTo>
                  <a:pt x="341" y="576"/>
                  <a:pt x="341" y="576"/>
                  <a:pt x="341" y="576"/>
                </a:cubicBezTo>
                <a:cubicBezTo>
                  <a:pt x="366" y="560"/>
                  <a:pt x="366" y="560"/>
                  <a:pt x="366" y="560"/>
                </a:cubicBezTo>
                <a:cubicBezTo>
                  <a:pt x="366" y="560"/>
                  <a:pt x="367" y="560"/>
                  <a:pt x="367" y="560"/>
                </a:cubicBezTo>
                <a:cubicBezTo>
                  <a:pt x="373" y="562"/>
                  <a:pt x="373" y="562"/>
                  <a:pt x="373" y="562"/>
                </a:cubicBezTo>
                <a:cubicBezTo>
                  <a:pt x="381" y="564"/>
                  <a:pt x="381" y="564"/>
                  <a:pt x="381" y="564"/>
                </a:cubicBezTo>
                <a:cubicBezTo>
                  <a:pt x="383" y="565"/>
                  <a:pt x="383" y="565"/>
                  <a:pt x="383" y="565"/>
                </a:cubicBezTo>
                <a:cubicBezTo>
                  <a:pt x="392" y="567"/>
                  <a:pt x="392" y="567"/>
                  <a:pt x="392" y="567"/>
                </a:cubicBezTo>
                <a:cubicBezTo>
                  <a:pt x="392" y="568"/>
                  <a:pt x="392" y="568"/>
                  <a:pt x="392" y="568"/>
                </a:cubicBezTo>
                <a:cubicBezTo>
                  <a:pt x="395" y="592"/>
                  <a:pt x="395" y="592"/>
                  <a:pt x="395" y="592"/>
                </a:cubicBezTo>
                <a:cubicBezTo>
                  <a:pt x="395" y="592"/>
                  <a:pt x="395" y="592"/>
                  <a:pt x="395" y="592"/>
                </a:cubicBezTo>
                <a:cubicBezTo>
                  <a:pt x="384" y="618"/>
                  <a:pt x="384" y="618"/>
                  <a:pt x="384" y="618"/>
                </a:cubicBezTo>
                <a:cubicBezTo>
                  <a:pt x="384" y="618"/>
                  <a:pt x="384" y="618"/>
                  <a:pt x="384" y="618"/>
                </a:cubicBezTo>
                <a:cubicBezTo>
                  <a:pt x="377" y="624"/>
                  <a:pt x="377" y="624"/>
                  <a:pt x="377" y="624"/>
                </a:cubicBezTo>
                <a:cubicBezTo>
                  <a:pt x="376" y="626"/>
                  <a:pt x="376" y="626"/>
                  <a:pt x="376" y="626"/>
                </a:cubicBezTo>
                <a:cubicBezTo>
                  <a:pt x="365" y="636"/>
                  <a:pt x="365" y="636"/>
                  <a:pt x="365" y="636"/>
                </a:cubicBezTo>
                <a:cubicBezTo>
                  <a:pt x="365" y="636"/>
                  <a:pt x="364" y="636"/>
                  <a:pt x="364" y="636"/>
                </a:cubicBezTo>
                <a:cubicBezTo>
                  <a:pt x="362" y="636"/>
                  <a:pt x="362" y="636"/>
                  <a:pt x="362" y="636"/>
                </a:cubicBezTo>
                <a:cubicBezTo>
                  <a:pt x="335" y="638"/>
                  <a:pt x="335" y="638"/>
                  <a:pt x="335" y="638"/>
                </a:cubicBezTo>
                <a:cubicBezTo>
                  <a:pt x="304" y="662"/>
                  <a:pt x="304" y="662"/>
                  <a:pt x="304" y="662"/>
                </a:cubicBezTo>
                <a:cubicBezTo>
                  <a:pt x="302" y="695"/>
                  <a:pt x="302" y="695"/>
                  <a:pt x="302" y="695"/>
                </a:cubicBezTo>
                <a:cubicBezTo>
                  <a:pt x="324" y="710"/>
                  <a:pt x="324" y="710"/>
                  <a:pt x="324" y="710"/>
                </a:cubicBezTo>
                <a:cubicBezTo>
                  <a:pt x="380" y="726"/>
                  <a:pt x="380" y="726"/>
                  <a:pt x="380" y="726"/>
                </a:cubicBezTo>
                <a:cubicBezTo>
                  <a:pt x="380" y="726"/>
                  <a:pt x="380" y="727"/>
                  <a:pt x="380" y="727"/>
                </a:cubicBezTo>
                <a:cubicBezTo>
                  <a:pt x="380" y="727"/>
                  <a:pt x="380" y="727"/>
                  <a:pt x="380" y="727"/>
                </a:cubicBezTo>
                <a:cubicBezTo>
                  <a:pt x="371" y="752"/>
                  <a:pt x="371" y="752"/>
                  <a:pt x="371" y="752"/>
                </a:cubicBezTo>
                <a:cubicBezTo>
                  <a:pt x="371" y="752"/>
                  <a:pt x="371" y="752"/>
                  <a:pt x="371" y="752"/>
                </a:cubicBezTo>
                <a:cubicBezTo>
                  <a:pt x="337" y="771"/>
                  <a:pt x="337" y="771"/>
                  <a:pt x="337" y="771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1284288" y="1587500"/>
            <a:ext cx="849313" cy="557213"/>
          </a:xfrm>
          <a:custGeom>
            <a:avLst/>
            <a:gdLst/>
            <a:ahLst/>
            <a:cxnLst>
              <a:cxn ang="0">
                <a:pos x="206" y="176"/>
              </a:cxn>
              <a:cxn ang="0">
                <a:pos x="206" y="176"/>
              </a:cxn>
              <a:cxn ang="0">
                <a:pos x="152" y="149"/>
              </a:cxn>
              <a:cxn ang="0">
                <a:pos x="152" y="149"/>
              </a:cxn>
              <a:cxn ang="0">
                <a:pos x="146" y="132"/>
              </a:cxn>
              <a:cxn ang="0">
                <a:pos x="139" y="113"/>
              </a:cxn>
              <a:cxn ang="0">
                <a:pos x="108" y="132"/>
              </a:cxn>
              <a:cxn ang="0">
                <a:pos x="66" y="160"/>
              </a:cxn>
              <a:cxn ang="0">
                <a:pos x="66" y="160"/>
              </a:cxn>
              <a:cxn ang="0">
                <a:pos x="1" y="153"/>
              </a:cxn>
              <a:cxn ang="0">
                <a:pos x="0" y="153"/>
              </a:cxn>
              <a:cxn ang="0">
                <a:pos x="0" y="152"/>
              </a:cxn>
              <a:cxn ang="0">
                <a:pos x="3" y="149"/>
              </a:cxn>
              <a:cxn ang="0">
                <a:pos x="5" y="131"/>
              </a:cxn>
              <a:cxn ang="0">
                <a:pos x="12" y="72"/>
              </a:cxn>
              <a:cxn ang="0">
                <a:pos x="13" y="71"/>
              </a:cxn>
              <a:cxn ang="0">
                <a:pos x="59" y="47"/>
              </a:cxn>
              <a:cxn ang="0">
                <a:pos x="59" y="47"/>
              </a:cxn>
              <a:cxn ang="0">
                <a:pos x="60" y="47"/>
              </a:cxn>
              <a:cxn ang="0">
                <a:pos x="66" y="65"/>
              </a:cxn>
              <a:cxn ang="0">
                <a:pos x="189" y="0"/>
              </a:cxn>
              <a:cxn ang="0">
                <a:pos x="190" y="0"/>
              </a:cxn>
              <a:cxn ang="0">
                <a:pos x="196" y="10"/>
              </a:cxn>
              <a:cxn ang="0">
                <a:pos x="266" y="105"/>
              </a:cxn>
              <a:cxn ang="0">
                <a:pos x="266" y="105"/>
              </a:cxn>
              <a:cxn ang="0">
                <a:pos x="269" y="122"/>
              </a:cxn>
              <a:cxn ang="0">
                <a:pos x="269" y="122"/>
              </a:cxn>
              <a:cxn ang="0">
                <a:pos x="263" y="131"/>
              </a:cxn>
              <a:cxn ang="0">
                <a:pos x="262" y="132"/>
              </a:cxn>
              <a:cxn ang="0">
                <a:pos x="248" y="150"/>
              </a:cxn>
              <a:cxn ang="0">
                <a:pos x="248" y="150"/>
              </a:cxn>
              <a:cxn ang="0">
                <a:pos x="206" y="176"/>
              </a:cxn>
              <a:cxn ang="0">
                <a:pos x="206" y="176"/>
              </a:cxn>
            </a:cxnLst>
            <a:rect l="0" t="0" r="r" b="b"/>
            <a:pathLst>
              <a:path w="269" h="176">
                <a:moveTo>
                  <a:pt x="206" y="176"/>
                </a:moveTo>
                <a:cubicBezTo>
                  <a:pt x="206" y="176"/>
                  <a:pt x="206" y="176"/>
                  <a:pt x="206" y="176"/>
                </a:cubicBezTo>
                <a:cubicBezTo>
                  <a:pt x="152" y="149"/>
                  <a:pt x="152" y="149"/>
                  <a:pt x="152" y="149"/>
                </a:cubicBezTo>
                <a:cubicBezTo>
                  <a:pt x="152" y="149"/>
                  <a:pt x="152" y="149"/>
                  <a:pt x="152" y="149"/>
                </a:cubicBezTo>
                <a:cubicBezTo>
                  <a:pt x="146" y="132"/>
                  <a:pt x="146" y="132"/>
                  <a:pt x="146" y="132"/>
                </a:cubicBezTo>
                <a:cubicBezTo>
                  <a:pt x="139" y="113"/>
                  <a:pt x="139" y="113"/>
                  <a:pt x="139" y="113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66" y="160"/>
                  <a:pt x="66" y="160"/>
                  <a:pt x="66" y="160"/>
                </a:cubicBezTo>
                <a:cubicBezTo>
                  <a:pt x="66" y="160"/>
                  <a:pt x="66" y="160"/>
                  <a:pt x="66" y="160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0" y="153"/>
                  <a:pt x="0" y="153"/>
                </a:cubicBezTo>
                <a:cubicBezTo>
                  <a:pt x="0" y="152"/>
                  <a:pt x="0" y="152"/>
                  <a:pt x="0" y="152"/>
                </a:cubicBezTo>
                <a:cubicBezTo>
                  <a:pt x="3" y="149"/>
                  <a:pt x="3" y="149"/>
                  <a:pt x="3" y="149"/>
                </a:cubicBezTo>
                <a:cubicBezTo>
                  <a:pt x="5" y="131"/>
                  <a:pt x="5" y="131"/>
                  <a:pt x="5" y="131"/>
                </a:cubicBezTo>
                <a:cubicBezTo>
                  <a:pt x="12" y="72"/>
                  <a:pt x="12" y="72"/>
                  <a:pt x="12" y="72"/>
                </a:cubicBezTo>
                <a:cubicBezTo>
                  <a:pt x="12" y="71"/>
                  <a:pt x="13" y="71"/>
                  <a:pt x="13" y="71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66" y="65"/>
                  <a:pt x="66" y="65"/>
                  <a:pt x="66" y="65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90" y="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266" y="105"/>
                  <a:pt x="266" y="105"/>
                  <a:pt x="266" y="105"/>
                </a:cubicBezTo>
                <a:cubicBezTo>
                  <a:pt x="266" y="105"/>
                  <a:pt x="266" y="105"/>
                  <a:pt x="266" y="105"/>
                </a:cubicBezTo>
                <a:cubicBezTo>
                  <a:pt x="269" y="122"/>
                  <a:pt x="269" y="122"/>
                  <a:pt x="269" y="122"/>
                </a:cubicBezTo>
                <a:cubicBezTo>
                  <a:pt x="269" y="122"/>
                  <a:pt x="269" y="122"/>
                  <a:pt x="269" y="122"/>
                </a:cubicBezTo>
                <a:cubicBezTo>
                  <a:pt x="263" y="131"/>
                  <a:pt x="263" y="131"/>
                  <a:pt x="263" y="131"/>
                </a:cubicBezTo>
                <a:cubicBezTo>
                  <a:pt x="262" y="132"/>
                  <a:pt x="262" y="132"/>
                  <a:pt x="262" y="132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206" y="176"/>
                  <a:pt x="206" y="176"/>
                  <a:pt x="206" y="176"/>
                </a:cubicBezTo>
                <a:cubicBezTo>
                  <a:pt x="206" y="176"/>
                  <a:pt x="206" y="176"/>
                  <a:pt x="206" y="17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2487613" y="1150938"/>
            <a:ext cx="423863" cy="298450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23" y="93"/>
              </a:cxn>
              <a:cxn ang="0">
                <a:pos x="0" y="72"/>
              </a:cxn>
              <a:cxn ang="0">
                <a:pos x="0" y="71"/>
              </a:cxn>
              <a:cxn ang="0">
                <a:pos x="19" y="26"/>
              </a:cxn>
              <a:cxn ang="0">
                <a:pos x="19" y="25"/>
              </a:cxn>
              <a:cxn ang="0">
                <a:pos x="71" y="0"/>
              </a:cxn>
              <a:cxn ang="0">
                <a:pos x="72" y="0"/>
              </a:cxn>
              <a:cxn ang="0">
                <a:pos x="133" y="25"/>
              </a:cxn>
              <a:cxn ang="0">
                <a:pos x="134" y="26"/>
              </a:cxn>
              <a:cxn ang="0">
                <a:pos x="133" y="27"/>
              </a:cxn>
              <a:cxn ang="0">
                <a:pos x="24" y="93"/>
              </a:cxn>
              <a:cxn ang="0">
                <a:pos x="23" y="94"/>
              </a:cxn>
            </a:cxnLst>
            <a:rect l="0" t="0" r="r" b="b"/>
            <a:pathLst>
              <a:path w="134" h="94">
                <a:moveTo>
                  <a:pt x="23" y="94"/>
                </a:moveTo>
                <a:cubicBezTo>
                  <a:pt x="23" y="94"/>
                  <a:pt x="23" y="93"/>
                  <a:pt x="23" y="9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1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5"/>
                  <a:pt x="19" y="25"/>
                  <a:pt x="19" y="25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33" y="25"/>
                  <a:pt x="133" y="25"/>
                  <a:pt x="133" y="25"/>
                </a:cubicBezTo>
                <a:cubicBezTo>
                  <a:pt x="134" y="25"/>
                  <a:pt x="134" y="25"/>
                  <a:pt x="134" y="26"/>
                </a:cubicBezTo>
                <a:cubicBezTo>
                  <a:pt x="134" y="26"/>
                  <a:pt x="134" y="26"/>
                  <a:pt x="133" y="27"/>
                </a:cubicBezTo>
                <a:cubicBezTo>
                  <a:pt x="24" y="93"/>
                  <a:pt x="24" y="93"/>
                  <a:pt x="24" y="93"/>
                </a:cubicBezTo>
                <a:cubicBezTo>
                  <a:pt x="24" y="94"/>
                  <a:pt x="24" y="94"/>
                  <a:pt x="23" y="94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879475" y="1073150"/>
            <a:ext cx="2984500" cy="2921000"/>
          </a:xfrm>
          <a:custGeom>
            <a:avLst/>
            <a:gdLst/>
            <a:ahLst/>
            <a:cxnLst>
              <a:cxn ang="0">
                <a:pos x="711" y="18"/>
              </a:cxn>
              <a:cxn ang="0">
                <a:pos x="637" y="121"/>
              </a:cxn>
              <a:cxn ang="0">
                <a:pos x="644" y="143"/>
              </a:cxn>
              <a:cxn ang="0">
                <a:pos x="693" y="114"/>
              </a:cxn>
              <a:cxn ang="0">
                <a:pos x="665" y="159"/>
              </a:cxn>
              <a:cxn ang="0">
                <a:pos x="609" y="149"/>
              </a:cxn>
              <a:cxn ang="0">
                <a:pos x="574" y="160"/>
              </a:cxn>
              <a:cxn ang="0">
                <a:pos x="636" y="193"/>
              </a:cxn>
              <a:cxn ang="0">
                <a:pos x="574" y="215"/>
              </a:cxn>
              <a:cxn ang="0">
                <a:pos x="519" y="230"/>
              </a:cxn>
              <a:cxn ang="0">
                <a:pos x="507" y="268"/>
              </a:cxn>
              <a:cxn ang="0">
                <a:pos x="459" y="256"/>
              </a:cxn>
              <a:cxn ang="0">
                <a:pos x="409" y="314"/>
              </a:cxn>
              <a:cxn ang="0">
                <a:pos x="531" y="301"/>
              </a:cxn>
              <a:cxn ang="0">
                <a:pos x="399" y="343"/>
              </a:cxn>
              <a:cxn ang="0">
                <a:pos x="448" y="379"/>
              </a:cxn>
              <a:cxn ang="0">
                <a:pos x="353" y="449"/>
              </a:cxn>
              <a:cxn ang="0">
                <a:pos x="475" y="407"/>
              </a:cxn>
              <a:cxn ang="0">
                <a:pos x="494" y="371"/>
              </a:cxn>
              <a:cxn ang="0">
                <a:pos x="569" y="307"/>
              </a:cxn>
              <a:cxn ang="0">
                <a:pos x="659" y="263"/>
              </a:cxn>
              <a:cxn ang="0">
                <a:pos x="784" y="213"/>
              </a:cxn>
              <a:cxn ang="0">
                <a:pos x="860" y="237"/>
              </a:cxn>
              <a:cxn ang="0">
                <a:pos x="943" y="275"/>
              </a:cxn>
              <a:cxn ang="0">
                <a:pos x="940" y="295"/>
              </a:cxn>
              <a:cxn ang="0">
                <a:pos x="935" y="295"/>
              </a:cxn>
              <a:cxn ang="0">
                <a:pos x="888" y="263"/>
              </a:cxn>
              <a:cxn ang="0">
                <a:pos x="832" y="249"/>
              </a:cxn>
              <a:cxn ang="0">
                <a:pos x="767" y="256"/>
              </a:cxn>
              <a:cxn ang="0">
                <a:pos x="657" y="295"/>
              </a:cxn>
              <a:cxn ang="0">
                <a:pos x="621" y="358"/>
              </a:cxn>
              <a:cxn ang="0">
                <a:pos x="668" y="392"/>
              </a:cxn>
              <a:cxn ang="0">
                <a:pos x="658" y="414"/>
              </a:cxn>
              <a:cxn ang="0">
                <a:pos x="550" y="446"/>
              </a:cxn>
              <a:cxn ang="0">
                <a:pos x="537" y="453"/>
              </a:cxn>
              <a:cxn ang="0">
                <a:pos x="462" y="484"/>
              </a:cxn>
              <a:cxn ang="0">
                <a:pos x="438" y="566"/>
              </a:cxn>
              <a:cxn ang="0">
                <a:pos x="447" y="677"/>
              </a:cxn>
              <a:cxn ang="0">
                <a:pos x="542" y="607"/>
              </a:cxn>
              <a:cxn ang="0">
                <a:pos x="576" y="624"/>
              </a:cxn>
              <a:cxn ang="0">
                <a:pos x="599" y="637"/>
              </a:cxn>
              <a:cxn ang="0">
                <a:pos x="499" y="705"/>
              </a:cxn>
              <a:cxn ang="0">
                <a:pos x="522" y="748"/>
              </a:cxn>
              <a:cxn ang="0">
                <a:pos x="540" y="771"/>
              </a:cxn>
              <a:cxn ang="0">
                <a:pos x="466" y="806"/>
              </a:cxn>
              <a:cxn ang="0">
                <a:pos x="425" y="844"/>
              </a:cxn>
              <a:cxn ang="0">
                <a:pos x="367" y="908"/>
              </a:cxn>
              <a:cxn ang="0">
                <a:pos x="340" y="924"/>
              </a:cxn>
              <a:cxn ang="0">
                <a:pos x="364" y="850"/>
              </a:cxn>
              <a:cxn ang="0">
                <a:pos x="386" y="810"/>
              </a:cxn>
              <a:cxn ang="0">
                <a:pos x="313" y="789"/>
              </a:cxn>
              <a:cxn ang="0">
                <a:pos x="270" y="703"/>
              </a:cxn>
              <a:cxn ang="0">
                <a:pos x="241" y="614"/>
              </a:cxn>
              <a:cxn ang="0">
                <a:pos x="219" y="644"/>
              </a:cxn>
              <a:cxn ang="0">
                <a:pos x="219" y="716"/>
              </a:cxn>
              <a:cxn ang="0">
                <a:pos x="186" y="714"/>
              </a:cxn>
              <a:cxn ang="0">
                <a:pos x="150" y="748"/>
              </a:cxn>
              <a:cxn ang="0">
                <a:pos x="126" y="748"/>
              </a:cxn>
              <a:cxn ang="0">
                <a:pos x="128" y="781"/>
              </a:cxn>
              <a:cxn ang="0">
                <a:pos x="120" y="857"/>
              </a:cxn>
              <a:cxn ang="0">
                <a:pos x="20" y="766"/>
              </a:cxn>
              <a:cxn ang="0">
                <a:pos x="19" y="799"/>
              </a:cxn>
            </a:cxnLst>
            <a:rect l="0" t="0" r="r" b="b"/>
            <a:pathLst>
              <a:path w="944" h="924">
                <a:moveTo>
                  <a:pt x="730" y="0"/>
                </a:moveTo>
                <a:cubicBezTo>
                  <a:pt x="725" y="5"/>
                  <a:pt x="725" y="5"/>
                  <a:pt x="725" y="5"/>
                </a:cubicBezTo>
                <a:cubicBezTo>
                  <a:pt x="711" y="18"/>
                  <a:pt x="711" y="18"/>
                  <a:pt x="711" y="18"/>
                </a:cubicBezTo>
                <a:cubicBezTo>
                  <a:pt x="711" y="18"/>
                  <a:pt x="711" y="18"/>
                  <a:pt x="711" y="18"/>
                </a:cubicBezTo>
                <a:cubicBezTo>
                  <a:pt x="709" y="18"/>
                  <a:pt x="709" y="18"/>
                  <a:pt x="709" y="18"/>
                </a:cubicBezTo>
                <a:cubicBezTo>
                  <a:pt x="668" y="67"/>
                  <a:pt x="668" y="67"/>
                  <a:pt x="668" y="67"/>
                </a:cubicBezTo>
                <a:cubicBezTo>
                  <a:pt x="644" y="104"/>
                  <a:pt x="644" y="104"/>
                  <a:pt x="644" y="104"/>
                </a:cubicBezTo>
                <a:cubicBezTo>
                  <a:pt x="637" y="121"/>
                  <a:pt x="637" y="121"/>
                  <a:pt x="637" y="121"/>
                </a:cubicBezTo>
                <a:cubicBezTo>
                  <a:pt x="636" y="123"/>
                  <a:pt x="636" y="123"/>
                  <a:pt x="636" y="123"/>
                </a:cubicBezTo>
                <a:cubicBezTo>
                  <a:pt x="635" y="125"/>
                  <a:pt x="635" y="125"/>
                  <a:pt x="635" y="125"/>
                </a:cubicBezTo>
                <a:cubicBezTo>
                  <a:pt x="632" y="132"/>
                  <a:pt x="632" y="132"/>
                  <a:pt x="632" y="132"/>
                </a:cubicBezTo>
                <a:cubicBezTo>
                  <a:pt x="644" y="143"/>
                  <a:pt x="644" y="143"/>
                  <a:pt x="644" y="143"/>
                </a:cubicBezTo>
                <a:cubicBezTo>
                  <a:pt x="665" y="128"/>
                  <a:pt x="665" y="128"/>
                  <a:pt x="665" y="128"/>
                </a:cubicBezTo>
                <a:cubicBezTo>
                  <a:pt x="686" y="116"/>
                  <a:pt x="686" y="116"/>
                  <a:pt x="686" y="116"/>
                </a:cubicBezTo>
                <a:cubicBezTo>
                  <a:pt x="692" y="114"/>
                  <a:pt x="692" y="114"/>
                  <a:pt x="692" y="114"/>
                </a:cubicBezTo>
                <a:cubicBezTo>
                  <a:pt x="692" y="114"/>
                  <a:pt x="692" y="114"/>
                  <a:pt x="693" y="114"/>
                </a:cubicBezTo>
                <a:cubicBezTo>
                  <a:pt x="701" y="126"/>
                  <a:pt x="701" y="126"/>
                  <a:pt x="701" y="126"/>
                </a:cubicBezTo>
                <a:cubicBezTo>
                  <a:pt x="701" y="127"/>
                  <a:pt x="701" y="127"/>
                  <a:pt x="701" y="127"/>
                </a:cubicBezTo>
                <a:cubicBezTo>
                  <a:pt x="677" y="149"/>
                  <a:pt x="677" y="149"/>
                  <a:pt x="677" y="149"/>
                </a:cubicBezTo>
                <a:cubicBezTo>
                  <a:pt x="665" y="159"/>
                  <a:pt x="665" y="159"/>
                  <a:pt x="665" y="159"/>
                </a:cubicBezTo>
                <a:cubicBezTo>
                  <a:pt x="652" y="168"/>
                  <a:pt x="652" y="168"/>
                  <a:pt x="652" y="168"/>
                </a:cubicBezTo>
                <a:cubicBezTo>
                  <a:pt x="652" y="169"/>
                  <a:pt x="652" y="169"/>
                  <a:pt x="651" y="169"/>
                </a:cubicBezTo>
                <a:cubicBezTo>
                  <a:pt x="610" y="149"/>
                  <a:pt x="610" y="149"/>
                  <a:pt x="610" y="149"/>
                </a:cubicBezTo>
                <a:cubicBezTo>
                  <a:pt x="609" y="149"/>
                  <a:pt x="609" y="149"/>
                  <a:pt x="609" y="149"/>
                </a:cubicBezTo>
                <a:cubicBezTo>
                  <a:pt x="609" y="149"/>
                  <a:pt x="609" y="149"/>
                  <a:pt x="609" y="149"/>
                </a:cubicBezTo>
                <a:cubicBezTo>
                  <a:pt x="606" y="148"/>
                  <a:pt x="606" y="148"/>
                  <a:pt x="606" y="148"/>
                </a:cubicBezTo>
                <a:cubicBezTo>
                  <a:pt x="586" y="150"/>
                  <a:pt x="586" y="150"/>
                  <a:pt x="586" y="150"/>
                </a:cubicBezTo>
                <a:cubicBezTo>
                  <a:pt x="574" y="160"/>
                  <a:pt x="574" y="160"/>
                  <a:pt x="574" y="160"/>
                </a:cubicBezTo>
                <a:cubicBezTo>
                  <a:pt x="561" y="186"/>
                  <a:pt x="561" y="186"/>
                  <a:pt x="561" y="186"/>
                </a:cubicBezTo>
                <a:cubicBezTo>
                  <a:pt x="607" y="186"/>
                  <a:pt x="607" y="186"/>
                  <a:pt x="607" y="186"/>
                </a:cubicBezTo>
                <a:cubicBezTo>
                  <a:pt x="636" y="192"/>
                  <a:pt x="636" y="192"/>
                  <a:pt x="636" y="192"/>
                </a:cubicBezTo>
                <a:cubicBezTo>
                  <a:pt x="636" y="192"/>
                  <a:pt x="636" y="192"/>
                  <a:pt x="636" y="193"/>
                </a:cubicBezTo>
                <a:cubicBezTo>
                  <a:pt x="636" y="193"/>
                  <a:pt x="636" y="193"/>
                  <a:pt x="636" y="193"/>
                </a:cubicBezTo>
                <a:cubicBezTo>
                  <a:pt x="607" y="217"/>
                  <a:pt x="607" y="217"/>
                  <a:pt x="607" y="217"/>
                </a:cubicBezTo>
                <a:cubicBezTo>
                  <a:pt x="607" y="217"/>
                  <a:pt x="607" y="217"/>
                  <a:pt x="606" y="217"/>
                </a:cubicBezTo>
                <a:cubicBezTo>
                  <a:pt x="574" y="215"/>
                  <a:pt x="574" y="215"/>
                  <a:pt x="574" y="215"/>
                </a:cubicBezTo>
                <a:cubicBezTo>
                  <a:pt x="541" y="216"/>
                  <a:pt x="541" y="216"/>
                  <a:pt x="541" y="216"/>
                </a:cubicBezTo>
                <a:cubicBezTo>
                  <a:pt x="534" y="219"/>
                  <a:pt x="534" y="219"/>
                  <a:pt x="534" y="219"/>
                </a:cubicBezTo>
                <a:cubicBezTo>
                  <a:pt x="517" y="227"/>
                  <a:pt x="517" y="227"/>
                  <a:pt x="517" y="227"/>
                </a:cubicBezTo>
                <a:cubicBezTo>
                  <a:pt x="519" y="230"/>
                  <a:pt x="519" y="230"/>
                  <a:pt x="519" y="230"/>
                </a:cubicBezTo>
                <a:cubicBezTo>
                  <a:pt x="532" y="260"/>
                  <a:pt x="532" y="260"/>
                  <a:pt x="532" y="260"/>
                </a:cubicBezTo>
                <a:cubicBezTo>
                  <a:pt x="532" y="260"/>
                  <a:pt x="532" y="261"/>
                  <a:pt x="532" y="261"/>
                </a:cubicBezTo>
                <a:cubicBezTo>
                  <a:pt x="532" y="261"/>
                  <a:pt x="532" y="261"/>
                  <a:pt x="532" y="261"/>
                </a:cubicBezTo>
                <a:cubicBezTo>
                  <a:pt x="507" y="268"/>
                  <a:pt x="507" y="268"/>
                  <a:pt x="507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491" y="251"/>
                  <a:pt x="491" y="251"/>
                  <a:pt x="491" y="251"/>
                </a:cubicBezTo>
                <a:cubicBezTo>
                  <a:pt x="483" y="241"/>
                  <a:pt x="483" y="241"/>
                  <a:pt x="483" y="241"/>
                </a:cubicBezTo>
                <a:cubicBezTo>
                  <a:pt x="459" y="256"/>
                  <a:pt x="459" y="256"/>
                  <a:pt x="459" y="256"/>
                </a:cubicBezTo>
                <a:cubicBezTo>
                  <a:pt x="414" y="292"/>
                  <a:pt x="414" y="292"/>
                  <a:pt x="414" y="292"/>
                </a:cubicBezTo>
                <a:cubicBezTo>
                  <a:pt x="413" y="295"/>
                  <a:pt x="413" y="295"/>
                  <a:pt x="413" y="295"/>
                </a:cubicBezTo>
                <a:cubicBezTo>
                  <a:pt x="400" y="316"/>
                  <a:pt x="400" y="316"/>
                  <a:pt x="400" y="316"/>
                </a:cubicBezTo>
                <a:cubicBezTo>
                  <a:pt x="409" y="314"/>
                  <a:pt x="409" y="314"/>
                  <a:pt x="409" y="314"/>
                </a:cubicBezTo>
                <a:cubicBezTo>
                  <a:pt x="458" y="301"/>
                  <a:pt x="458" y="301"/>
                  <a:pt x="458" y="301"/>
                </a:cubicBezTo>
                <a:cubicBezTo>
                  <a:pt x="496" y="299"/>
                  <a:pt x="496" y="299"/>
                  <a:pt x="496" y="299"/>
                </a:cubicBezTo>
                <a:cubicBezTo>
                  <a:pt x="530" y="300"/>
                  <a:pt x="530" y="300"/>
                  <a:pt x="530" y="300"/>
                </a:cubicBezTo>
                <a:cubicBezTo>
                  <a:pt x="530" y="300"/>
                  <a:pt x="531" y="300"/>
                  <a:pt x="531" y="301"/>
                </a:cubicBezTo>
                <a:cubicBezTo>
                  <a:pt x="531" y="301"/>
                  <a:pt x="531" y="301"/>
                  <a:pt x="530" y="302"/>
                </a:cubicBezTo>
                <a:cubicBezTo>
                  <a:pt x="489" y="318"/>
                  <a:pt x="489" y="318"/>
                  <a:pt x="489" y="318"/>
                </a:cubicBezTo>
                <a:cubicBezTo>
                  <a:pt x="411" y="340"/>
                  <a:pt x="411" y="340"/>
                  <a:pt x="411" y="340"/>
                </a:cubicBezTo>
                <a:cubicBezTo>
                  <a:pt x="399" y="343"/>
                  <a:pt x="399" y="343"/>
                  <a:pt x="399" y="343"/>
                </a:cubicBezTo>
                <a:cubicBezTo>
                  <a:pt x="385" y="371"/>
                  <a:pt x="385" y="371"/>
                  <a:pt x="385" y="371"/>
                </a:cubicBezTo>
                <a:cubicBezTo>
                  <a:pt x="448" y="378"/>
                  <a:pt x="448" y="378"/>
                  <a:pt x="448" y="378"/>
                </a:cubicBezTo>
                <a:cubicBezTo>
                  <a:pt x="448" y="378"/>
                  <a:pt x="448" y="378"/>
                  <a:pt x="448" y="379"/>
                </a:cubicBezTo>
                <a:cubicBezTo>
                  <a:pt x="448" y="379"/>
                  <a:pt x="449" y="379"/>
                  <a:pt x="448" y="379"/>
                </a:cubicBezTo>
                <a:cubicBezTo>
                  <a:pt x="444" y="405"/>
                  <a:pt x="444" y="405"/>
                  <a:pt x="444" y="405"/>
                </a:cubicBezTo>
                <a:cubicBezTo>
                  <a:pt x="444" y="405"/>
                  <a:pt x="443" y="406"/>
                  <a:pt x="443" y="406"/>
                </a:cubicBezTo>
                <a:cubicBezTo>
                  <a:pt x="378" y="436"/>
                  <a:pt x="378" y="436"/>
                  <a:pt x="378" y="436"/>
                </a:cubicBezTo>
                <a:cubicBezTo>
                  <a:pt x="353" y="449"/>
                  <a:pt x="353" y="449"/>
                  <a:pt x="353" y="449"/>
                </a:cubicBezTo>
                <a:cubicBezTo>
                  <a:pt x="382" y="454"/>
                  <a:pt x="382" y="454"/>
                  <a:pt x="382" y="454"/>
                </a:cubicBezTo>
                <a:cubicBezTo>
                  <a:pt x="390" y="452"/>
                  <a:pt x="390" y="452"/>
                  <a:pt x="390" y="452"/>
                </a:cubicBezTo>
                <a:cubicBezTo>
                  <a:pt x="446" y="432"/>
                  <a:pt x="446" y="432"/>
                  <a:pt x="446" y="432"/>
                </a:cubicBezTo>
                <a:cubicBezTo>
                  <a:pt x="475" y="407"/>
                  <a:pt x="475" y="407"/>
                  <a:pt x="475" y="407"/>
                </a:cubicBezTo>
                <a:cubicBezTo>
                  <a:pt x="485" y="380"/>
                  <a:pt x="485" y="380"/>
                  <a:pt x="485" y="380"/>
                </a:cubicBezTo>
                <a:cubicBezTo>
                  <a:pt x="488" y="372"/>
                  <a:pt x="488" y="372"/>
                  <a:pt x="488" y="372"/>
                </a:cubicBezTo>
                <a:cubicBezTo>
                  <a:pt x="488" y="372"/>
                  <a:pt x="488" y="372"/>
                  <a:pt x="489" y="372"/>
                </a:cubicBezTo>
                <a:cubicBezTo>
                  <a:pt x="494" y="371"/>
                  <a:pt x="494" y="371"/>
                  <a:pt x="494" y="371"/>
                </a:cubicBezTo>
                <a:cubicBezTo>
                  <a:pt x="535" y="360"/>
                  <a:pt x="535" y="360"/>
                  <a:pt x="535" y="360"/>
                </a:cubicBezTo>
                <a:cubicBezTo>
                  <a:pt x="565" y="342"/>
                  <a:pt x="565" y="342"/>
                  <a:pt x="565" y="342"/>
                </a:cubicBezTo>
                <a:cubicBezTo>
                  <a:pt x="569" y="308"/>
                  <a:pt x="569" y="308"/>
                  <a:pt x="569" y="308"/>
                </a:cubicBezTo>
                <a:cubicBezTo>
                  <a:pt x="569" y="308"/>
                  <a:pt x="569" y="308"/>
                  <a:pt x="569" y="307"/>
                </a:cubicBezTo>
                <a:cubicBezTo>
                  <a:pt x="597" y="294"/>
                  <a:pt x="597" y="294"/>
                  <a:pt x="597" y="294"/>
                </a:cubicBezTo>
                <a:cubicBezTo>
                  <a:pt x="606" y="290"/>
                  <a:pt x="606" y="290"/>
                  <a:pt x="606" y="290"/>
                </a:cubicBezTo>
                <a:cubicBezTo>
                  <a:pt x="633" y="277"/>
                  <a:pt x="633" y="277"/>
                  <a:pt x="633" y="277"/>
                </a:cubicBezTo>
                <a:cubicBezTo>
                  <a:pt x="659" y="263"/>
                  <a:pt x="659" y="263"/>
                  <a:pt x="659" y="263"/>
                </a:cubicBezTo>
                <a:cubicBezTo>
                  <a:pt x="690" y="253"/>
                  <a:pt x="690" y="253"/>
                  <a:pt x="690" y="253"/>
                </a:cubicBezTo>
                <a:cubicBezTo>
                  <a:pt x="729" y="236"/>
                  <a:pt x="729" y="236"/>
                  <a:pt x="729" y="236"/>
                </a:cubicBezTo>
                <a:cubicBezTo>
                  <a:pt x="753" y="230"/>
                  <a:pt x="753" y="230"/>
                  <a:pt x="753" y="230"/>
                </a:cubicBezTo>
                <a:cubicBezTo>
                  <a:pt x="784" y="213"/>
                  <a:pt x="784" y="213"/>
                  <a:pt x="784" y="213"/>
                </a:cubicBezTo>
                <a:cubicBezTo>
                  <a:pt x="811" y="206"/>
                  <a:pt x="811" y="206"/>
                  <a:pt x="811" y="206"/>
                </a:cubicBezTo>
                <a:cubicBezTo>
                  <a:pt x="811" y="206"/>
                  <a:pt x="812" y="206"/>
                  <a:pt x="812" y="206"/>
                </a:cubicBezTo>
                <a:cubicBezTo>
                  <a:pt x="847" y="229"/>
                  <a:pt x="847" y="229"/>
                  <a:pt x="847" y="229"/>
                </a:cubicBezTo>
                <a:cubicBezTo>
                  <a:pt x="860" y="237"/>
                  <a:pt x="860" y="237"/>
                  <a:pt x="860" y="237"/>
                </a:cubicBezTo>
                <a:cubicBezTo>
                  <a:pt x="887" y="232"/>
                  <a:pt x="887" y="232"/>
                  <a:pt x="887" y="232"/>
                </a:cubicBezTo>
                <a:cubicBezTo>
                  <a:pt x="887" y="232"/>
                  <a:pt x="888" y="232"/>
                  <a:pt x="888" y="232"/>
                </a:cubicBezTo>
                <a:cubicBezTo>
                  <a:pt x="916" y="252"/>
                  <a:pt x="916" y="252"/>
                  <a:pt x="916" y="252"/>
                </a:cubicBezTo>
                <a:cubicBezTo>
                  <a:pt x="943" y="275"/>
                  <a:pt x="943" y="275"/>
                  <a:pt x="943" y="275"/>
                </a:cubicBezTo>
                <a:cubicBezTo>
                  <a:pt x="944" y="275"/>
                  <a:pt x="944" y="276"/>
                  <a:pt x="944" y="276"/>
                </a:cubicBezTo>
                <a:cubicBezTo>
                  <a:pt x="943" y="282"/>
                  <a:pt x="943" y="282"/>
                  <a:pt x="943" y="282"/>
                </a:cubicBezTo>
                <a:cubicBezTo>
                  <a:pt x="943" y="284"/>
                  <a:pt x="943" y="284"/>
                  <a:pt x="943" y="284"/>
                </a:cubicBezTo>
                <a:cubicBezTo>
                  <a:pt x="940" y="295"/>
                  <a:pt x="940" y="295"/>
                  <a:pt x="940" y="295"/>
                </a:cubicBezTo>
                <a:cubicBezTo>
                  <a:pt x="940" y="297"/>
                  <a:pt x="940" y="297"/>
                  <a:pt x="940" y="297"/>
                </a:cubicBezTo>
                <a:cubicBezTo>
                  <a:pt x="940" y="297"/>
                  <a:pt x="939" y="298"/>
                  <a:pt x="939" y="298"/>
                </a:cubicBezTo>
                <a:cubicBezTo>
                  <a:pt x="939" y="298"/>
                  <a:pt x="939" y="298"/>
                  <a:pt x="938" y="297"/>
                </a:cubicBezTo>
                <a:cubicBezTo>
                  <a:pt x="935" y="295"/>
                  <a:pt x="935" y="295"/>
                  <a:pt x="935" y="295"/>
                </a:cubicBezTo>
                <a:cubicBezTo>
                  <a:pt x="933" y="293"/>
                  <a:pt x="933" y="293"/>
                  <a:pt x="933" y="293"/>
                </a:cubicBezTo>
                <a:cubicBezTo>
                  <a:pt x="907" y="275"/>
                  <a:pt x="907" y="275"/>
                  <a:pt x="907" y="275"/>
                </a:cubicBezTo>
                <a:cubicBezTo>
                  <a:pt x="904" y="274"/>
                  <a:pt x="904" y="274"/>
                  <a:pt x="904" y="274"/>
                </a:cubicBezTo>
                <a:cubicBezTo>
                  <a:pt x="888" y="263"/>
                  <a:pt x="888" y="263"/>
                  <a:pt x="888" y="263"/>
                </a:cubicBezTo>
                <a:cubicBezTo>
                  <a:pt x="859" y="260"/>
                  <a:pt x="859" y="260"/>
                  <a:pt x="859" y="260"/>
                </a:cubicBezTo>
                <a:cubicBezTo>
                  <a:pt x="859" y="260"/>
                  <a:pt x="858" y="260"/>
                  <a:pt x="858" y="260"/>
                </a:cubicBezTo>
                <a:cubicBezTo>
                  <a:pt x="833" y="249"/>
                  <a:pt x="833" y="249"/>
                  <a:pt x="833" y="249"/>
                </a:cubicBezTo>
                <a:cubicBezTo>
                  <a:pt x="832" y="249"/>
                  <a:pt x="832" y="249"/>
                  <a:pt x="832" y="249"/>
                </a:cubicBezTo>
                <a:cubicBezTo>
                  <a:pt x="832" y="249"/>
                  <a:pt x="832" y="249"/>
                  <a:pt x="832" y="249"/>
                </a:cubicBezTo>
                <a:cubicBezTo>
                  <a:pt x="809" y="238"/>
                  <a:pt x="809" y="238"/>
                  <a:pt x="809" y="238"/>
                </a:cubicBezTo>
                <a:cubicBezTo>
                  <a:pt x="783" y="238"/>
                  <a:pt x="783" y="238"/>
                  <a:pt x="783" y="238"/>
                </a:cubicBezTo>
                <a:cubicBezTo>
                  <a:pt x="767" y="256"/>
                  <a:pt x="767" y="256"/>
                  <a:pt x="767" y="256"/>
                </a:cubicBezTo>
                <a:cubicBezTo>
                  <a:pt x="766" y="256"/>
                  <a:pt x="766" y="257"/>
                  <a:pt x="766" y="257"/>
                </a:cubicBezTo>
                <a:cubicBezTo>
                  <a:pt x="731" y="257"/>
                  <a:pt x="731" y="257"/>
                  <a:pt x="731" y="257"/>
                </a:cubicBezTo>
                <a:cubicBezTo>
                  <a:pt x="709" y="269"/>
                  <a:pt x="709" y="269"/>
                  <a:pt x="709" y="269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37" y="306"/>
                  <a:pt x="637" y="306"/>
                  <a:pt x="637" y="306"/>
                </a:cubicBezTo>
                <a:cubicBezTo>
                  <a:pt x="610" y="331"/>
                  <a:pt x="610" y="331"/>
                  <a:pt x="610" y="331"/>
                </a:cubicBezTo>
                <a:cubicBezTo>
                  <a:pt x="622" y="357"/>
                  <a:pt x="622" y="357"/>
                  <a:pt x="622" y="357"/>
                </a:cubicBezTo>
                <a:cubicBezTo>
                  <a:pt x="622" y="357"/>
                  <a:pt x="622" y="358"/>
                  <a:pt x="621" y="358"/>
                </a:cubicBezTo>
                <a:cubicBezTo>
                  <a:pt x="621" y="358"/>
                  <a:pt x="621" y="358"/>
                  <a:pt x="621" y="358"/>
                </a:cubicBezTo>
                <a:cubicBezTo>
                  <a:pt x="577" y="362"/>
                  <a:pt x="577" y="362"/>
                  <a:pt x="577" y="362"/>
                </a:cubicBezTo>
                <a:cubicBezTo>
                  <a:pt x="620" y="386"/>
                  <a:pt x="620" y="386"/>
                  <a:pt x="620" y="386"/>
                </a:cubicBezTo>
                <a:cubicBezTo>
                  <a:pt x="668" y="392"/>
                  <a:pt x="668" y="392"/>
                  <a:pt x="668" y="392"/>
                </a:cubicBezTo>
                <a:cubicBezTo>
                  <a:pt x="669" y="392"/>
                  <a:pt x="669" y="392"/>
                  <a:pt x="669" y="392"/>
                </a:cubicBezTo>
                <a:cubicBezTo>
                  <a:pt x="669" y="393"/>
                  <a:pt x="669" y="393"/>
                  <a:pt x="669" y="393"/>
                </a:cubicBezTo>
                <a:cubicBezTo>
                  <a:pt x="659" y="413"/>
                  <a:pt x="659" y="413"/>
                  <a:pt x="659" y="413"/>
                </a:cubicBezTo>
                <a:cubicBezTo>
                  <a:pt x="658" y="414"/>
                  <a:pt x="658" y="414"/>
                  <a:pt x="658" y="414"/>
                </a:cubicBezTo>
                <a:cubicBezTo>
                  <a:pt x="620" y="425"/>
                  <a:pt x="620" y="425"/>
                  <a:pt x="620" y="425"/>
                </a:cubicBezTo>
                <a:cubicBezTo>
                  <a:pt x="571" y="430"/>
                  <a:pt x="571" y="430"/>
                  <a:pt x="571" y="430"/>
                </a:cubicBezTo>
                <a:cubicBezTo>
                  <a:pt x="551" y="431"/>
                  <a:pt x="551" y="431"/>
                  <a:pt x="551" y="431"/>
                </a:cubicBezTo>
                <a:cubicBezTo>
                  <a:pt x="550" y="446"/>
                  <a:pt x="550" y="446"/>
                  <a:pt x="550" y="446"/>
                </a:cubicBezTo>
                <a:cubicBezTo>
                  <a:pt x="549" y="455"/>
                  <a:pt x="549" y="455"/>
                  <a:pt x="549" y="455"/>
                </a:cubicBezTo>
                <a:cubicBezTo>
                  <a:pt x="549" y="455"/>
                  <a:pt x="549" y="455"/>
                  <a:pt x="549" y="456"/>
                </a:cubicBezTo>
                <a:cubicBezTo>
                  <a:pt x="548" y="456"/>
                  <a:pt x="548" y="456"/>
                  <a:pt x="548" y="456"/>
                </a:cubicBezTo>
                <a:cubicBezTo>
                  <a:pt x="537" y="453"/>
                  <a:pt x="537" y="453"/>
                  <a:pt x="537" y="453"/>
                </a:cubicBezTo>
                <a:cubicBezTo>
                  <a:pt x="516" y="449"/>
                  <a:pt x="516" y="449"/>
                  <a:pt x="516" y="449"/>
                </a:cubicBezTo>
                <a:cubicBezTo>
                  <a:pt x="498" y="460"/>
                  <a:pt x="498" y="460"/>
                  <a:pt x="498" y="460"/>
                </a:cubicBezTo>
                <a:cubicBezTo>
                  <a:pt x="499" y="461"/>
                  <a:pt x="499" y="461"/>
                  <a:pt x="499" y="461"/>
                </a:cubicBezTo>
                <a:cubicBezTo>
                  <a:pt x="462" y="484"/>
                  <a:pt x="462" y="484"/>
                  <a:pt x="462" y="484"/>
                </a:cubicBezTo>
                <a:cubicBezTo>
                  <a:pt x="459" y="495"/>
                  <a:pt x="459" y="495"/>
                  <a:pt x="459" y="495"/>
                </a:cubicBezTo>
                <a:cubicBezTo>
                  <a:pt x="456" y="505"/>
                  <a:pt x="456" y="505"/>
                  <a:pt x="456" y="505"/>
                </a:cubicBezTo>
                <a:cubicBezTo>
                  <a:pt x="444" y="543"/>
                  <a:pt x="444" y="543"/>
                  <a:pt x="444" y="543"/>
                </a:cubicBezTo>
                <a:cubicBezTo>
                  <a:pt x="438" y="566"/>
                  <a:pt x="438" y="566"/>
                  <a:pt x="438" y="566"/>
                </a:cubicBezTo>
                <a:cubicBezTo>
                  <a:pt x="422" y="622"/>
                  <a:pt x="422" y="622"/>
                  <a:pt x="422" y="622"/>
                </a:cubicBezTo>
                <a:cubicBezTo>
                  <a:pt x="422" y="623"/>
                  <a:pt x="422" y="623"/>
                  <a:pt x="422" y="623"/>
                </a:cubicBezTo>
                <a:cubicBezTo>
                  <a:pt x="415" y="648"/>
                  <a:pt x="415" y="648"/>
                  <a:pt x="415" y="648"/>
                </a:cubicBezTo>
                <a:cubicBezTo>
                  <a:pt x="447" y="677"/>
                  <a:pt x="447" y="677"/>
                  <a:pt x="447" y="677"/>
                </a:cubicBezTo>
                <a:cubicBezTo>
                  <a:pt x="463" y="667"/>
                  <a:pt x="463" y="667"/>
                  <a:pt x="463" y="667"/>
                </a:cubicBezTo>
                <a:cubicBezTo>
                  <a:pt x="466" y="665"/>
                  <a:pt x="466" y="665"/>
                  <a:pt x="466" y="665"/>
                </a:cubicBezTo>
                <a:cubicBezTo>
                  <a:pt x="514" y="635"/>
                  <a:pt x="514" y="635"/>
                  <a:pt x="514" y="635"/>
                </a:cubicBezTo>
                <a:cubicBezTo>
                  <a:pt x="542" y="607"/>
                  <a:pt x="542" y="607"/>
                  <a:pt x="542" y="607"/>
                </a:cubicBezTo>
                <a:cubicBezTo>
                  <a:pt x="542" y="607"/>
                  <a:pt x="543" y="607"/>
                  <a:pt x="543" y="607"/>
                </a:cubicBezTo>
                <a:cubicBezTo>
                  <a:pt x="543" y="607"/>
                  <a:pt x="543" y="607"/>
                  <a:pt x="544" y="607"/>
                </a:cubicBezTo>
                <a:cubicBezTo>
                  <a:pt x="558" y="631"/>
                  <a:pt x="558" y="631"/>
                  <a:pt x="558" y="631"/>
                </a:cubicBezTo>
                <a:cubicBezTo>
                  <a:pt x="576" y="624"/>
                  <a:pt x="576" y="624"/>
                  <a:pt x="576" y="624"/>
                </a:cubicBezTo>
                <a:cubicBezTo>
                  <a:pt x="594" y="616"/>
                  <a:pt x="594" y="616"/>
                  <a:pt x="594" y="616"/>
                </a:cubicBezTo>
                <a:cubicBezTo>
                  <a:pt x="594" y="616"/>
                  <a:pt x="595" y="616"/>
                  <a:pt x="595" y="616"/>
                </a:cubicBezTo>
                <a:cubicBezTo>
                  <a:pt x="595" y="616"/>
                  <a:pt x="595" y="617"/>
                  <a:pt x="595" y="617"/>
                </a:cubicBezTo>
                <a:cubicBezTo>
                  <a:pt x="599" y="637"/>
                  <a:pt x="599" y="637"/>
                  <a:pt x="599" y="637"/>
                </a:cubicBezTo>
                <a:cubicBezTo>
                  <a:pt x="599" y="637"/>
                  <a:pt x="599" y="638"/>
                  <a:pt x="599" y="638"/>
                </a:cubicBezTo>
                <a:cubicBezTo>
                  <a:pt x="581" y="654"/>
                  <a:pt x="581" y="654"/>
                  <a:pt x="581" y="654"/>
                </a:cubicBezTo>
                <a:cubicBezTo>
                  <a:pt x="526" y="684"/>
                  <a:pt x="526" y="684"/>
                  <a:pt x="526" y="684"/>
                </a:cubicBezTo>
                <a:cubicBezTo>
                  <a:pt x="499" y="705"/>
                  <a:pt x="499" y="705"/>
                  <a:pt x="499" y="705"/>
                </a:cubicBezTo>
                <a:cubicBezTo>
                  <a:pt x="469" y="719"/>
                  <a:pt x="469" y="719"/>
                  <a:pt x="469" y="719"/>
                </a:cubicBezTo>
                <a:cubicBezTo>
                  <a:pt x="469" y="764"/>
                  <a:pt x="469" y="764"/>
                  <a:pt x="469" y="764"/>
                </a:cubicBezTo>
                <a:cubicBezTo>
                  <a:pt x="493" y="757"/>
                  <a:pt x="493" y="757"/>
                  <a:pt x="493" y="757"/>
                </a:cubicBezTo>
                <a:cubicBezTo>
                  <a:pt x="522" y="748"/>
                  <a:pt x="522" y="748"/>
                  <a:pt x="522" y="748"/>
                </a:cubicBezTo>
                <a:cubicBezTo>
                  <a:pt x="523" y="748"/>
                  <a:pt x="523" y="748"/>
                  <a:pt x="523" y="748"/>
                </a:cubicBezTo>
                <a:cubicBezTo>
                  <a:pt x="532" y="759"/>
                  <a:pt x="532" y="759"/>
                  <a:pt x="532" y="759"/>
                </a:cubicBezTo>
                <a:cubicBezTo>
                  <a:pt x="540" y="771"/>
                  <a:pt x="540" y="771"/>
                  <a:pt x="540" y="771"/>
                </a:cubicBezTo>
                <a:cubicBezTo>
                  <a:pt x="540" y="771"/>
                  <a:pt x="540" y="771"/>
                  <a:pt x="540" y="771"/>
                </a:cubicBezTo>
                <a:cubicBezTo>
                  <a:pt x="540" y="772"/>
                  <a:pt x="540" y="772"/>
                  <a:pt x="540" y="772"/>
                </a:cubicBezTo>
                <a:cubicBezTo>
                  <a:pt x="512" y="785"/>
                  <a:pt x="512" y="785"/>
                  <a:pt x="512" y="785"/>
                </a:cubicBezTo>
                <a:cubicBezTo>
                  <a:pt x="498" y="791"/>
                  <a:pt x="498" y="791"/>
                  <a:pt x="498" y="791"/>
                </a:cubicBezTo>
                <a:cubicBezTo>
                  <a:pt x="466" y="806"/>
                  <a:pt x="466" y="806"/>
                  <a:pt x="466" y="806"/>
                </a:cubicBezTo>
                <a:cubicBezTo>
                  <a:pt x="466" y="806"/>
                  <a:pt x="465" y="806"/>
                  <a:pt x="465" y="806"/>
                </a:cubicBezTo>
                <a:cubicBezTo>
                  <a:pt x="439" y="804"/>
                  <a:pt x="439" y="804"/>
                  <a:pt x="439" y="804"/>
                </a:cubicBezTo>
                <a:cubicBezTo>
                  <a:pt x="426" y="844"/>
                  <a:pt x="426" y="844"/>
                  <a:pt x="426" y="844"/>
                </a:cubicBezTo>
                <a:cubicBezTo>
                  <a:pt x="426" y="844"/>
                  <a:pt x="426" y="844"/>
                  <a:pt x="425" y="844"/>
                </a:cubicBezTo>
                <a:cubicBezTo>
                  <a:pt x="410" y="853"/>
                  <a:pt x="410" y="853"/>
                  <a:pt x="410" y="853"/>
                </a:cubicBezTo>
                <a:cubicBezTo>
                  <a:pt x="390" y="880"/>
                  <a:pt x="390" y="880"/>
                  <a:pt x="390" y="880"/>
                </a:cubicBezTo>
                <a:cubicBezTo>
                  <a:pt x="369" y="906"/>
                  <a:pt x="369" y="906"/>
                  <a:pt x="369" y="906"/>
                </a:cubicBezTo>
                <a:cubicBezTo>
                  <a:pt x="367" y="908"/>
                  <a:pt x="367" y="908"/>
                  <a:pt x="367" y="908"/>
                </a:cubicBezTo>
                <a:cubicBezTo>
                  <a:pt x="357" y="920"/>
                  <a:pt x="357" y="920"/>
                  <a:pt x="357" y="920"/>
                </a:cubicBezTo>
                <a:cubicBezTo>
                  <a:pt x="357" y="920"/>
                  <a:pt x="357" y="920"/>
                  <a:pt x="357" y="920"/>
                </a:cubicBezTo>
                <a:cubicBezTo>
                  <a:pt x="340" y="924"/>
                  <a:pt x="340" y="924"/>
                  <a:pt x="340" y="924"/>
                </a:cubicBezTo>
                <a:cubicBezTo>
                  <a:pt x="340" y="924"/>
                  <a:pt x="340" y="924"/>
                  <a:pt x="340" y="924"/>
                </a:cubicBezTo>
                <a:cubicBezTo>
                  <a:pt x="330" y="923"/>
                  <a:pt x="330" y="923"/>
                  <a:pt x="330" y="923"/>
                </a:cubicBezTo>
                <a:cubicBezTo>
                  <a:pt x="330" y="923"/>
                  <a:pt x="329" y="923"/>
                  <a:pt x="329" y="922"/>
                </a:cubicBezTo>
                <a:cubicBezTo>
                  <a:pt x="329" y="922"/>
                  <a:pt x="329" y="922"/>
                  <a:pt x="329" y="922"/>
                </a:cubicBezTo>
                <a:cubicBezTo>
                  <a:pt x="364" y="850"/>
                  <a:pt x="364" y="850"/>
                  <a:pt x="364" y="850"/>
                </a:cubicBezTo>
                <a:cubicBezTo>
                  <a:pt x="365" y="849"/>
                  <a:pt x="365" y="849"/>
                  <a:pt x="365" y="849"/>
                </a:cubicBezTo>
                <a:cubicBezTo>
                  <a:pt x="381" y="818"/>
                  <a:pt x="381" y="818"/>
                  <a:pt x="381" y="818"/>
                </a:cubicBezTo>
                <a:cubicBezTo>
                  <a:pt x="382" y="816"/>
                  <a:pt x="382" y="816"/>
                  <a:pt x="382" y="816"/>
                </a:cubicBezTo>
                <a:cubicBezTo>
                  <a:pt x="386" y="810"/>
                  <a:pt x="386" y="810"/>
                  <a:pt x="386" y="810"/>
                </a:cubicBezTo>
                <a:cubicBezTo>
                  <a:pt x="385" y="799"/>
                  <a:pt x="385" y="799"/>
                  <a:pt x="385" y="799"/>
                </a:cubicBezTo>
                <a:cubicBezTo>
                  <a:pt x="379" y="779"/>
                  <a:pt x="379" y="779"/>
                  <a:pt x="379" y="779"/>
                </a:cubicBezTo>
                <a:cubicBezTo>
                  <a:pt x="314" y="789"/>
                  <a:pt x="314" y="789"/>
                  <a:pt x="314" y="789"/>
                </a:cubicBezTo>
                <a:cubicBezTo>
                  <a:pt x="314" y="789"/>
                  <a:pt x="313" y="789"/>
                  <a:pt x="313" y="789"/>
                </a:cubicBezTo>
                <a:cubicBezTo>
                  <a:pt x="313" y="788"/>
                  <a:pt x="313" y="788"/>
                  <a:pt x="313" y="788"/>
                </a:cubicBezTo>
                <a:cubicBezTo>
                  <a:pt x="319" y="747"/>
                  <a:pt x="319" y="747"/>
                  <a:pt x="319" y="747"/>
                </a:cubicBezTo>
                <a:cubicBezTo>
                  <a:pt x="271" y="703"/>
                  <a:pt x="271" y="703"/>
                  <a:pt x="271" y="703"/>
                </a:cubicBezTo>
                <a:cubicBezTo>
                  <a:pt x="270" y="703"/>
                  <a:pt x="270" y="703"/>
                  <a:pt x="270" y="703"/>
                </a:cubicBezTo>
                <a:cubicBezTo>
                  <a:pt x="271" y="671"/>
                  <a:pt x="271" y="671"/>
                  <a:pt x="271" y="671"/>
                </a:cubicBezTo>
                <a:cubicBezTo>
                  <a:pt x="271" y="669"/>
                  <a:pt x="271" y="669"/>
                  <a:pt x="271" y="669"/>
                </a:cubicBezTo>
                <a:cubicBezTo>
                  <a:pt x="272" y="643"/>
                  <a:pt x="272" y="643"/>
                  <a:pt x="272" y="643"/>
                </a:cubicBezTo>
                <a:cubicBezTo>
                  <a:pt x="241" y="614"/>
                  <a:pt x="241" y="614"/>
                  <a:pt x="241" y="614"/>
                </a:cubicBezTo>
                <a:cubicBezTo>
                  <a:pt x="224" y="596"/>
                  <a:pt x="224" y="596"/>
                  <a:pt x="224" y="596"/>
                </a:cubicBezTo>
                <a:cubicBezTo>
                  <a:pt x="199" y="617"/>
                  <a:pt x="199" y="617"/>
                  <a:pt x="199" y="617"/>
                </a:cubicBezTo>
                <a:cubicBezTo>
                  <a:pt x="219" y="644"/>
                  <a:pt x="219" y="644"/>
                  <a:pt x="219" y="644"/>
                </a:cubicBezTo>
                <a:cubicBezTo>
                  <a:pt x="219" y="644"/>
                  <a:pt x="219" y="644"/>
                  <a:pt x="219" y="644"/>
                </a:cubicBezTo>
                <a:cubicBezTo>
                  <a:pt x="224" y="683"/>
                  <a:pt x="224" y="683"/>
                  <a:pt x="224" y="683"/>
                </a:cubicBezTo>
                <a:cubicBezTo>
                  <a:pt x="224" y="683"/>
                  <a:pt x="224" y="683"/>
                  <a:pt x="224" y="683"/>
                </a:cubicBezTo>
                <a:cubicBezTo>
                  <a:pt x="219" y="716"/>
                  <a:pt x="219" y="716"/>
                  <a:pt x="219" y="716"/>
                </a:cubicBezTo>
                <a:cubicBezTo>
                  <a:pt x="219" y="716"/>
                  <a:pt x="219" y="716"/>
                  <a:pt x="219" y="716"/>
                </a:cubicBezTo>
                <a:cubicBezTo>
                  <a:pt x="218" y="716"/>
                  <a:pt x="218" y="716"/>
                  <a:pt x="218" y="716"/>
                </a:cubicBezTo>
                <a:cubicBezTo>
                  <a:pt x="218" y="716"/>
                  <a:pt x="218" y="716"/>
                  <a:pt x="218" y="716"/>
                </a:cubicBezTo>
                <a:cubicBezTo>
                  <a:pt x="191" y="706"/>
                  <a:pt x="191" y="706"/>
                  <a:pt x="191" y="706"/>
                </a:cubicBezTo>
                <a:cubicBezTo>
                  <a:pt x="186" y="714"/>
                  <a:pt x="186" y="714"/>
                  <a:pt x="186" y="714"/>
                </a:cubicBezTo>
                <a:cubicBezTo>
                  <a:pt x="186" y="715"/>
                  <a:pt x="186" y="715"/>
                  <a:pt x="185" y="715"/>
                </a:cubicBezTo>
                <a:cubicBezTo>
                  <a:pt x="172" y="712"/>
                  <a:pt x="172" y="712"/>
                  <a:pt x="172" y="712"/>
                </a:cubicBezTo>
                <a:cubicBezTo>
                  <a:pt x="138" y="707"/>
                  <a:pt x="138" y="707"/>
                  <a:pt x="138" y="707"/>
                </a:cubicBezTo>
                <a:cubicBezTo>
                  <a:pt x="150" y="748"/>
                  <a:pt x="150" y="748"/>
                  <a:pt x="150" y="748"/>
                </a:cubicBezTo>
                <a:cubicBezTo>
                  <a:pt x="150" y="748"/>
                  <a:pt x="150" y="748"/>
                  <a:pt x="150" y="748"/>
                </a:cubicBezTo>
                <a:cubicBezTo>
                  <a:pt x="150" y="748"/>
                  <a:pt x="149" y="749"/>
                  <a:pt x="149" y="749"/>
                </a:cubicBezTo>
                <a:cubicBezTo>
                  <a:pt x="127" y="748"/>
                  <a:pt x="127" y="748"/>
                  <a:pt x="127" y="748"/>
                </a:cubicBezTo>
                <a:cubicBezTo>
                  <a:pt x="127" y="748"/>
                  <a:pt x="126" y="748"/>
                  <a:pt x="126" y="748"/>
                </a:cubicBezTo>
                <a:cubicBezTo>
                  <a:pt x="90" y="734"/>
                  <a:pt x="90" y="734"/>
                  <a:pt x="90" y="734"/>
                </a:cubicBezTo>
                <a:cubicBezTo>
                  <a:pt x="86" y="763"/>
                  <a:pt x="86" y="763"/>
                  <a:pt x="86" y="763"/>
                </a:cubicBezTo>
                <a:cubicBezTo>
                  <a:pt x="128" y="780"/>
                  <a:pt x="128" y="780"/>
                  <a:pt x="128" y="780"/>
                </a:cubicBezTo>
                <a:cubicBezTo>
                  <a:pt x="128" y="780"/>
                  <a:pt x="128" y="780"/>
                  <a:pt x="128" y="781"/>
                </a:cubicBezTo>
                <a:cubicBezTo>
                  <a:pt x="132" y="791"/>
                  <a:pt x="132" y="791"/>
                  <a:pt x="132" y="791"/>
                </a:cubicBezTo>
                <a:cubicBezTo>
                  <a:pt x="148" y="838"/>
                  <a:pt x="148" y="838"/>
                  <a:pt x="148" y="838"/>
                </a:cubicBezTo>
                <a:cubicBezTo>
                  <a:pt x="149" y="838"/>
                  <a:pt x="148" y="839"/>
                  <a:pt x="148" y="839"/>
                </a:cubicBezTo>
                <a:cubicBezTo>
                  <a:pt x="120" y="857"/>
                  <a:pt x="120" y="857"/>
                  <a:pt x="120" y="857"/>
                </a:cubicBezTo>
                <a:cubicBezTo>
                  <a:pt x="120" y="857"/>
                  <a:pt x="119" y="857"/>
                  <a:pt x="119" y="856"/>
                </a:cubicBezTo>
                <a:cubicBezTo>
                  <a:pt x="93" y="835"/>
                  <a:pt x="93" y="835"/>
                  <a:pt x="93" y="835"/>
                </a:cubicBezTo>
                <a:cubicBezTo>
                  <a:pt x="91" y="834"/>
                  <a:pt x="91" y="834"/>
                  <a:pt x="91" y="834"/>
                </a:cubicBezTo>
                <a:cubicBezTo>
                  <a:pt x="20" y="766"/>
                  <a:pt x="20" y="766"/>
                  <a:pt x="20" y="766"/>
                </a:cubicBezTo>
                <a:cubicBezTo>
                  <a:pt x="20" y="766"/>
                  <a:pt x="20" y="766"/>
                  <a:pt x="20" y="766"/>
                </a:cubicBezTo>
                <a:cubicBezTo>
                  <a:pt x="17" y="759"/>
                  <a:pt x="17" y="759"/>
                  <a:pt x="17" y="759"/>
                </a:cubicBezTo>
                <a:cubicBezTo>
                  <a:pt x="0" y="771"/>
                  <a:pt x="0" y="771"/>
                  <a:pt x="0" y="771"/>
                </a:cubicBezTo>
                <a:cubicBezTo>
                  <a:pt x="19" y="799"/>
                  <a:pt x="19" y="799"/>
                  <a:pt x="19" y="799"/>
                </a:cubicBezTo>
                <a:cubicBezTo>
                  <a:pt x="19" y="799"/>
                  <a:pt x="19" y="799"/>
                  <a:pt x="19" y="800"/>
                </a:cubicBezTo>
                <a:cubicBezTo>
                  <a:pt x="19" y="800"/>
                  <a:pt x="19" y="800"/>
                  <a:pt x="19" y="800"/>
                </a:cubicBezTo>
                <a:cubicBezTo>
                  <a:pt x="8" y="805"/>
                  <a:pt x="8" y="805"/>
                  <a:pt x="8" y="805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1900238" y="2706688"/>
            <a:ext cx="246063" cy="258763"/>
          </a:xfrm>
          <a:custGeom>
            <a:avLst/>
            <a:gdLst/>
            <a:ahLst/>
            <a:cxnLst>
              <a:cxn ang="0">
                <a:pos x="77" y="82"/>
              </a:cxn>
              <a:cxn ang="0">
                <a:pos x="77" y="81"/>
              </a:cxn>
              <a:cxn ang="0">
                <a:pos x="32" y="45"/>
              </a:cxn>
              <a:cxn ang="0">
                <a:pos x="1" y="18"/>
              </a:cxn>
              <a:cxn ang="0">
                <a:pos x="0" y="18"/>
              </a:cxn>
              <a:cxn ang="0">
                <a:pos x="1" y="17"/>
              </a:cxn>
              <a:cxn ang="0">
                <a:pos x="73" y="0"/>
              </a:cxn>
              <a:cxn ang="0">
                <a:pos x="74" y="0"/>
              </a:cxn>
              <a:cxn ang="0">
                <a:pos x="74" y="1"/>
              </a:cxn>
              <a:cxn ang="0">
                <a:pos x="75" y="16"/>
              </a:cxn>
              <a:cxn ang="0">
                <a:pos x="78" y="80"/>
              </a:cxn>
              <a:cxn ang="0">
                <a:pos x="78" y="81"/>
              </a:cxn>
              <a:cxn ang="0">
                <a:pos x="77" y="82"/>
              </a:cxn>
              <a:cxn ang="0">
                <a:pos x="77" y="82"/>
              </a:cxn>
            </a:cxnLst>
            <a:rect l="0" t="0" r="r" b="b"/>
            <a:pathLst>
              <a:path w="78" h="82">
                <a:moveTo>
                  <a:pt x="77" y="82"/>
                </a:moveTo>
                <a:cubicBezTo>
                  <a:pt x="77" y="82"/>
                  <a:pt x="77" y="81"/>
                  <a:pt x="77" y="81"/>
                </a:cubicBezTo>
                <a:cubicBezTo>
                  <a:pt x="32" y="45"/>
                  <a:pt x="32" y="45"/>
                  <a:pt x="32" y="45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3" y="0"/>
                  <a:pt x="74" y="0"/>
                </a:cubicBezTo>
                <a:cubicBezTo>
                  <a:pt x="74" y="0"/>
                  <a:pt x="74" y="1"/>
                  <a:pt x="74" y="1"/>
                </a:cubicBezTo>
                <a:cubicBezTo>
                  <a:pt x="75" y="16"/>
                  <a:pt x="75" y="16"/>
                  <a:pt x="75" y="16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1"/>
                  <a:pt x="78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1738313" y="2789238"/>
            <a:ext cx="563563" cy="622300"/>
          </a:xfrm>
          <a:custGeom>
            <a:avLst/>
            <a:gdLst/>
            <a:ahLst/>
            <a:cxnLst>
              <a:cxn ang="0">
                <a:pos x="156" y="197"/>
              </a:cxn>
              <a:cxn ang="0">
                <a:pos x="122" y="197"/>
              </a:cxn>
              <a:cxn ang="0">
                <a:pos x="121" y="197"/>
              </a:cxn>
              <a:cxn ang="0">
                <a:pos x="114" y="183"/>
              </a:cxn>
              <a:cxn ang="0">
                <a:pos x="96" y="145"/>
              </a:cxn>
              <a:cxn ang="0">
                <a:pos x="71" y="151"/>
              </a:cxn>
              <a:cxn ang="0">
                <a:pos x="48" y="156"/>
              </a:cxn>
              <a:cxn ang="0">
                <a:pos x="47" y="156"/>
              </a:cxn>
              <a:cxn ang="0">
                <a:pos x="47" y="156"/>
              </a:cxn>
              <a:cxn ang="0">
                <a:pos x="37" y="106"/>
              </a:cxn>
              <a:cxn ang="0">
                <a:pos x="37" y="105"/>
              </a:cxn>
              <a:cxn ang="0">
                <a:pos x="45" y="99"/>
              </a:cxn>
              <a:cxn ang="0">
                <a:pos x="52" y="93"/>
              </a:cxn>
              <a:cxn ang="0">
                <a:pos x="51" y="90"/>
              </a:cxn>
              <a:cxn ang="0">
                <a:pos x="44" y="69"/>
              </a:cxn>
              <a:cxn ang="0">
                <a:pos x="33" y="65"/>
              </a:cxn>
              <a:cxn ang="0">
                <a:pos x="0" y="51"/>
              </a:cxn>
              <a:cxn ang="0">
                <a:pos x="0" y="51"/>
              </a:cxn>
              <a:cxn ang="0">
                <a:pos x="0" y="41"/>
              </a:cxn>
              <a:cxn ang="0">
                <a:pos x="7" y="4"/>
              </a:cxn>
              <a:cxn ang="0">
                <a:pos x="8" y="3"/>
              </a:cxn>
              <a:cxn ang="0">
                <a:pos x="30" y="0"/>
              </a:cxn>
              <a:cxn ang="0">
                <a:pos x="30" y="0"/>
              </a:cxn>
              <a:cxn ang="0">
                <a:pos x="50" y="24"/>
              </a:cxn>
              <a:cxn ang="0">
                <a:pos x="50" y="24"/>
              </a:cxn>
              <a:cxn ang="0">
                <a:pos x="50" y="25"/>
              </a:cxn>
              <a:cxn ang="0">
                <a:pos x="54" y="33"/>
              </a:cxn>
              <a:cxn ang="0">
                <a:pos x="57" y="34"/>
              </a:cxn>
              <a:cxn ang="0">
                <a:pos x="58" y="34"/>
              </a:cxn>
              <a:cxn ang="0">
                <a:pos x="63" y="40"/>
              </a:cxn>
              <a:cxn ang="0">
                <a:pos x="78" y="44"/>
              </a:cxn>
              <a:cxn ang="0">
                <a:pos x="79" y="45"/>
              </a:cxn>
              <a:cxn ang="0">
                <a:pos x="119" y="91"/>
              </a:cxn>
              <a:cxn ang="0">
                <a:pos x="119" y="92"/>
              </a:cxn>
              <a:cxn ang="0">
                <a:pos x="116" y="122"/>
              </a:cxn>
              <a:cxn ang="0">
                <a:pos x="153" y="140"/>
              </a:cxn>
              <a:cxn ang="0">
                <a:pos x="178" y="152"/>
              </a:cxn>
              <a:cxn ang="0">
                <a:pos x="178" y="153"/>
              </a:cxn>
              <a:cxn ang="0">
                <a:pos x="178" y="153"/>
              </a:cxn>
              <a:cxn ang="0">
                <a:pos x="156" y="197"/>
              </a:cxn>
              <a:cxn ang="0">
                <a:pos x="156" y="197"/>
              </a:cxn>
            </a:cxnLst>
            <a:rect l="0" t="0" r="r" b="b"/>
            <a:pathLst>
              <a:path w="178" h="197">
                <a:moveTo>
                  <a:pt x="156" y="197"/>
                </a:moveTo>
                <a:cubicBezTo>
                  <a:pt x="122" y="197"/>
                  <a:pt x="122" y="197"/>
                  <a:pt x="122" y="197"/>
                </a:cubicBezTo>
                <a:cubicBezTo>
                  <a:pt x="121" y="197"/>
                  <a:pt x="121" y="197"/>
                  <a:pt x="121" y="197"/>
                </a:cubicBezTo>
                <a:cubicBezTo>
                  <a:pt x="114" y="183"/>
                  <a:pt x="114" y="183"/>
                  <a:pt x="114" y="183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7" y="105"/>
                  <a:pt x="37" y="105"/>
                  <a:pt x="37" y="105"/>
                </a:cubicBezTo>
                <a:cubicBezTo>
                  <a:pt x="45" y="99"/>
                  <a:pt x="45" y="99"/>
                  <a:pt x="45" y="99"/>
                </a:cubicBezTo>
                <a:cubicBezTo>
                  <a:pt x="52" y="93"/>
                  <a:pt x="52" y="93"/>
                  <a:pt x="52" y="93"/>
                </a:cubicBezTo>
                <a:cubicBezTo>
                  <a:pt x="51" y="90"/>
                  <a:pt x="51" y="90"/>
                  <a:pt x="51" y="90"/>
                </a:cubicBezTo>
                <a:cubicBezTo>
                  <a:pt x="44" y="69"/>
                  <a:pt x="44" y="69"/>
                  <a:pt x="44" y="69"/>
                </a:cubicBezTo>
                <a:cubicBezTo>
                  <a:pt x="33" y="65"/>
                  <a:pt x="33" y="65"/>
                  <a:pt x="33" y="65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1"/>
                  <a:pt x="0" y="41"/>
                  <a:pt x="0" y="41"/>
                </a:cubicBezTo>
                <a:cubicBezTo>
                  <a:pt x="7" y="4"/>
                  <a:pt x="7" y="4"/>
                  <a:pt x="7" y="4"/>
                </a:cubicBezTo>
                <a:cubicBezTo>
                  <a:pt x="7" y="3"/>
                  <a:pt x="7" y="3"/>
                  <a:pt x="8" y="3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5"/>
                  <a:pt x="50" y="25"/>
                  <a:pt x="50" y="25"/>
                </a:cubicBezTo>
                <a:cubicBezTo>
                  <a:pt x="54" y="33"/>
                  <a:pt x="54" y="33"/>
                  <a:pt x="54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8" y="34"/>
                  <a:pt x="58" y="34"/>
                </a:cubicBezTo>
                <a:cubicBezTo>
                  <a:pt x="63" y="40"/>
                  <a:pt x="63" y="40"/>
                  <a:pt x="63" y="40"/>
                </a:cubicBezTo>
                <a:cubicBezTo>
                  <a:pt x="78" y="44"/>
                  <a:pt x="78" y="44"/>
                  <a:pt x="78" y="44"/>
                </a:cubicBezTo>
                <a:cubicBezTo>
                  <a:pt x="78" y="44"/>
                  <a:pt x="79" y="44"/>
                  <a:pt x="79" y="45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9" y="91"/>
                  <a:pt x="119" y="92"/>
                  <a:pt x="119" y="92"/>
                </a:cubicBezTo>
                <a:cubicBezTo>
                  <a:pt x="116" y="122"/>
                  <a:pt x="116" y="122"/>
                  <a:pt x="116" y="122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78" y="152"/>
                  <a:pt x="178" y="152"/>
                  <a:pt x="178" y="152"/>
                </a:cubicBezTo>
                <a:cubicBezTo>
                  <a:pt x="178" y="152"/>
                  <a:pt x="178" y="153"/>
                  <a:pt x="178" y="153"/>
                </a:cubicBezTo>
                <a:cubicBezTo>
                  <a:pt x="178" y="153"/>
                  <a:pt x="178" y="153"/>
                  <a:pt x="178" y="153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6" y="197"/>
                  <a:pt x="156" y="197"/>
                  <a:pt x="156" y="197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 noEditPoints="1"/>
          </p:cNvSpPr>
          <p:nvPr/>
        </p:nvSpPr>
        <p:spPr bwMode="auto">
          <a:xfrm>
            <a:off x="1795463" y="4037013"/>
            <a:ext cx="1897063" cy="1673225"/>
          </a:xfrm>
          <a:custGeom>
            <a:avLst/>
            <a:gdLst/>
            <a:ahLst/>
            <a:cxnLst>
              <a:cxn ang="0">
                <a:pos x="17" y="229"/>
              </a:cxn>
              <a:cxn ang="0">
                <a:pos x="6" y="213"/>
              </a:cxn>
              <a:cxn ang="0">
                <a:pos x="0" y="203"/>
              </a:cxn>
              <a:cxn ang="0">
                <a:pos x="7" y="202"/>
              </a:cxn>
              <a:cxn ang="0">
                <a:pos x="41" y="177"/>
              </a:cxn>
              <a:cxn ang="0">
                <a:pos x="42" y="174"/>
              </a:cxn>
              <a:cxn ang="0">
                <a:pos x="45" y="184"/>
              </a:cxn>
              <a:cxn ang="0">
                <a:pos x="57" y="182"/>
              </a:cxn>
              <a:cxn ang="0">
                <a:pos x="99" y="174"/>
              </a:cxn>
              <a:cxn ang="0">
                <a:pos x="107" y="148"/>
              </a:cxn>
              <a:cxn ang="0">
                <a:pos x="257" y="85"/>
              </a:cxn>
              <a:cxn ang="0">
                <a:pos x="307" y="50"/>
              </a:cxn>
              <a:cxn ang="0">
                <a:pos x="357" y="22"/>
              </a:cxn>
              <a:cxn ang="0">
                <a:pos x="397" y="0"/>
              </a:cxn>
              <a:cxn ang="0">
                <a:pos x="398" y="1"/>
              </a:cxn>
              <a:cxn ang="0">
                <a:pos x="407" y="36"/>
              </a:cxn>
              <a:cxn ang="0">
                <a:pos x="408" y="101"/>
              </a:cxn>
              <a:cxn ang="0">
                <a:pos x="410" y="121"/>
              </a:cxn>
              <a:cxn ang="0">
                <a:pos x="435" y="146"/>
              </a:cxn>
              <a:cxn ang="0">
                <a:pos x="435" y="147"/>
              </a:cxn>
              <a:cxn ang="0">
                <a:pos x="430" y="202"/>
              </a:cxn>
              <a:cxn ang="0">
                <a:pos x="437" y="205"/>
              </a:cxn>
              <a:cxn ang="0">
                <a:pos x="439" y="211"/>
              </a:cxn>
              <a:cxn ang="0">
                <a:pos x="504" y="273"/>
              </a:cxn>
              <a:cxn ang="0">
                <a:pos x="504" y="274"/>
              </a:cxn>
              <a:cxn ang="0">
                <a:pos x="543" y="357"/>
              </a:cxn>
              <a:cxn ang="0">
                <a:pos x="550" y="362"/>
              </a:cxn>
              <a:cxn ang="0">
                <a:pos x="590" y="422"/>
              </a:cxn>
              <a:cxn ang="0">
                <a:pos x="600" y="438"/>
              </a:cxn>
              <a:cxn ang="0">
                <a:pos x="600" y="440"/>
              </a:cxn>
              <a:cxn ang="0">
                <a:pos x="551" y="445"/>
              </a:cxn>
              <a:cxn ang="0">
                <a:pos x="525" y="447"/>
              </a:cxn>
              <a:cxn ang="0">
                <a:pos x="410" y="485"/>
              </a:cxn>
              <a:cxn ang="0">
                <a:pos x="400" y="485"/>
              </a:cxn>
              <a:cxn ang="0">
                <a:pos x="264" y="491"/>
              </a:cxn>
              <a:cxn ang="0">
                <a:pos x="193" y="519"/>
              </a:cxn>
              <a:cxn ang="0">
                <a:pos x="164" y="529"/>
              </a:cxn>
              <a:cxn ang="0">
                <a:pos x="148" y="512"/>
              </a:cxn>
              <a:cxn ang="0">
                <a:pos x="121" y="517"/>
              </a:cxn>
              <a:cxn ang="0">
                <a:pos x="121" y="516"/>
              </a:cxn>
              <a:cxn ang="0">
                <a:pos x="109" y="493"/>
              </a:cxn>
              <a:cxn ang="0">
                <a:pos x="99" y="496"/>
              </a:cxn>
              <a:cxn ang="0">
                <a:pos x="91" y="496"/>
              </a:cxn>
              <a:cxn ang="0">
                <a:pos x="107" y="379"/>
              </a:cxn>
            </a:cxnLst>
            <a:rect l="0" t="0" r="r" b="b"/>
            <a:pathLst>
              <a:path w="600" h="529">
                <a:moveTo>
                  <a:pt x="63" y="240"/>
                </a:moveTo>
                <a:cubicBezTo>
                  <a:pt x="17" y="229"/>
                  <a:pt x="17" y="229"/>
                  <a:pt x="17" y="229"/>
                </a:cubicBezTo>
                <a:cubicBezTo>
                  <a:pt x="17" y="229"/>
                  <a:pt x="17" y="229"/>
                  <a:pt x="17" y="229"/>
                </a:cubicBezTo>
                <a:cubicBezTo>
                  <a:pt x="6" y="213"/>
                  <a:pt x="6" y="213"/>
                  <a:pt x="6" y="213"/>
                </a:cubicBezTo>
                <a:cubicBezTo>
                  <a:pt x="1" y="204"/>
                  <a:pt x="1" y="204"/>
                  <a:pt x="1" y="204"/>
                </a:cubicBezTo>
                <a:cubicBezTo>
                  <a:pt x="0" y="204"/>
                  <a:pt x="0" y="203"/>
                  <a:pt x="0" y="203"/>
                </a:cubicBezTo>
                <a:cubicBezTo>
                  <a:pt x="1" y="203"/>
                  <a:pt x="1" y="203"/>
                  <a:pt x="1" y="203"/>
                </a:cubicBezTo>
                <a:cubicBezTo>
                  <a:pt x="7" y="202"/>
                  <a:pt x="7" y="202"/>
                  <a:pt x="7" y="202"/>
                </a:cubicBezTo>
                <a:cubicBezTo>
                  <a:pt x="32" y="199"/>
                  <a:pt x="32" y="199"/>
                  <a:pt x="32" y="199"/>
                </a:cubicBezTo>
                <a:cubicBezTo>
                  <a:pt x="41" y="177"/>
                  <a:pt x="41" y="177"/>
                  <a:pt x="41" y="177"/>
                </a:cubicBezTo>
                <a:cubicBezTo>
                  <a:pt x="42" y="175"/>
                  <a:pt x="42" y="175"/>
                  <a:pt x="42" y="175"/>
                </a:cubicBezTo>
                <a:cubicBezTo>
                  <a:pt x="42" y="175"/>
                  <a:pt x="42" y="174"/>
                  <a:pt x="42" y="174"/>
                </a:cubicBezTo>
                <a:cubicBezTo>
                  <a:pt x="43" y="174"/>
                  <a:pt x="43" y="175"/>
                  <a:pt x="43" y="175"/>
                </a:cubicBezTo>
                <a:cubicBezTo>
                  <a:pt x="45" y="184"/>
                  <a:pt x="45" y="184"/>
                  <a:pt x="45" y="184"/>
                </a:cubicBezTo>
                <a:cubicBezTo>
                  <a:pt x="46" y="185"/>
                  <a:pt x="46" y="185"/>
                  <a:pt x="46" y="185"/>
                </a:cubicBezTo>
                <a:cubicBezTo>
                  <a:pt x="57" y="182"/>
                  <a:pt x="57" y="182"/>
                  <a:pt x="57" y="182"/>
                </a:cubicBezTo>
                <a:cubicBezTo>
                  <a:pt x="74" y="179"/>
                  <a:pt x="74" y="179"/>
                  <a:pt x="74" y="179"/>
                </a:cubicBezTo>
                <a:cubicBezTo>
                  <a:pt x="99" y="174"/>
                  <a:pt x="99" y="174"/>
                  <a:pt x="99" y="174"/>
                </a:cubicBezTo>
                <a:cubicBezTo>
                  <a:pt x="107" y="148"/>
                  <a:pt x="107" y="148"/>
                  <a:pt x="107" y="148"/>
                </a:cubicBezTo>
                <a:cubicBezTo>
                  <a:pt x="107" y="148"/>
                  <a:pt x="107" y="148"/>
                  <a:pt x="107" y="148"/>
                </a:cubicBezTo>
                <a:cubicBezTo>
                  <a:pt x="196" y="102"/>
                  <a:pt x="196" y="102"/>
                  <a:pt x="196" y="102"/>
                </a:cubicBezTo>
                <a:cubicBezTo>
                  <a:pt x="257" y="85"/>
                  <a:pt x="257" y="85"/>
                  <a:pt x="257" y="85"/>
                </a:cubicBezTo>
                <a:cubicBezTo>
                  <a:pt x="281" y="68"/>
                  <a:pt x="281" y="68"/>
                  <a:pt x="281" y="68"/>
                </a:cubicBezTo>
                <a:cubicBezTo>
                  <a:pt x="307" y="50"/>
                  <a:pt x="307" y="50"/>
                  <a:pt x="307" y="50"/>
                </a:cubicBezTo>
                <a:cubicBezTo>
                  <a:pt x="310" y="48"/>
                  <a:pt x="310" y="48"/>
                  <a:pt x="310" y="48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68" y="16"/>
                  <a:pt x="368" y="16"/>
                  <a:pt x="368" y="16"/>
                </a:cubicBezTo>
                <a:cubicBezTo>
                  <a:pt x="397" y="0"/>
                  <a:pt x="397" y="0"/>
                  <a:pt x="397" y="0"/>
                </a:cubicBezTo>
                <a:cubicBezTo>
                  <a:pt x="397" y="0"/>
                  <a:pt x="397" y="0"/>
                  <a:pt x="398" y="0"/>
                </a:cubicBezTo>
                <a:cubicBezTo>
                  <a:pt x="398" y="0"/>
                  <a:pt x="398" y="0"/>
                  <a:pt x="398" y="1"/>
                </a:cubicBezTo>
                <a:cubicBezTo>
                  <a:pt x="404" y="27"/>
                  <a:pt x="404" y="27"/>
                  <a:pt x="404" y="27"/>
                </a:cubicBezTo>
                <a:cubicBezTo>
                  <a:pt x="407" y="36"/>
                  <a:pt x="407" y="36"/>
                  <a:pt x="407" y="36"/>
                </a:cubicBezTo>
                <a:cubicBezTo>
                  <a:pt x="408" y="81"/>
                  <a:pt x="408" y="81"/>
                  <a:pt x="408" y="81"/>
                </a:cubicBezTo>
                <a:cubicBezTo>
                  <a:pt x="408" y="101"/>
                  <a:pt x="408" y="101"/>
                  <a:pt x="408" y="101"/>
                </a:cubicBezTo>
                <a:cubicBezTo>
                  <a:pt x="405" y="118"/>
                  <a:pt x="405" y="118"/>
                  <a:pt x="405" y="118"/>
                </a:cubicBezTo>
                <a:cubicBezTo>
                  <a:pt x="410" y="121"/>
                  <a:pt x="410" y="121"/>
                  <a:pt x="410" y="121"/>
                </a:cubicBezTo>
                <a:cubicBezTo>
                  <a:pt x="428" y="138"/>
                  <a:pt x="428" y="138"/>
                  <a:pt x="428" y="138"/>
                </a:cubicBezTo>
                <a:cubicBezTo>
                  <a:pt x="435" y="146"/>
                  <a:pt x="435" y="146"/>
                  <a:pt x="435" y="146"/>
                </a:cubicBezTo>
                <a:cubicBezTo>
                  <a:pt x="435" y="146"/>
                  <a:pt x="435" y="146"/>
                  <a:pt x="435" y="146"/>
                </a:cubicBezTo>
                <a:cubicBezTo>
                  <a:pt x="435" y="147"/>
                  <a:pt x="435" y="147"/>
                  <a:pt x="435" y="147"/>
                </a:cubicBezTo>
                <a:cubicBezTo>
                  <a:pt x="431" y="190"/>
                  <a:pt x="431" y="190"/>
                  <a:pt x="431" y="190"/>
                </a:cubicBezTo>
                <a:cubicBezTo>
                  <a:pt x="430" y="202"/>
                  <a:pt x="430" y="202"/>
                  <a:pt x="430" y="202"/>
                </a:cubicBezTo>
                <a:cubicBezTo>
                  <a:pt x="437" y="204"/>
                  <a:pt x="437" y="204"/>
                  <a:pt x="437" y="204"/>
                </a:cubicBezTo>
                <a:cubicBezTo>
                  <a:pt x="437" y="204"/>
                  <a:pt x="437" y="205"/>
                  <a:pt x="437" y="205"/>
                </a:cubicBezTo>
                <a:cubicBezTo>
                  <a:pt x="438" y="207"/>
                  <a:pt x="438" y="207"/>
                  <a:pt x="438" y="207"/>
                </a:cubicBezTo>
                <a:cubicBezTo>
                  <a:pt x="439" y="211"/>
                  <a:pt x="439" y="211"/>
                  <a:pt x="439" y="211"/>
                </a:cubicBezTo>
                <a:cubicBezTo>
                  <a:pt x="449" y="261"/>
                  <a:pt x="449" y="261"/>
                  <a:pt x="449" y="261"/>
                </a:cubicBezTo>
                <a:cubicBezTo>
                  <a:pt x="504" y="273"/>
                  <a:pt x="504" y="273"/>
                  <a:pt x="504" y="273"/>
                </a:cubicBezTo>
                <a:cubicBezTo>
                  <a:pt x="504" y="273"/>
                  <a:pt x="504" y="273"/>
                  <a:pt x="504" y="273"/>
                </a:cubicBezTo>
                <a:cubicBezTo>
                  <a:pt x="504" y="273"/>
                  <a:pt x="505" y="274"/>
                  <a:pt x="504" y="274"/>
                </a:cubicBezTo>
                <a:cubicBezTo>
                  <a:pt x="485" y="321"/>
                  <a:pt x="485" y="321"/>
                  <a:pt x="485" y="321"/>
                </a:cubicBezTo>
                <a:cubicBezTo>
                  <a:pt x="543" y="357"/>
                  <a:pt x="543" y="357"/>
                  <a:pt x="543" y="357"/>
                </a:cubicBezTo>
                <a:cubicBezTo>
                  <a:pt x="550" y="362"/>
                  <a:pt x="550" y="362"/>
                  <a:pt x="550" y="362"/>
                </a:cubicBezTo>
                <a:cubicBezTo>
                  <a:pt x="550" y="362"/>
                  <a:pt x="550" y="362"/>
                  <a:pt x="550" y="362"/>
                </a:cubicBezTo>
                <a:cubicBezTo>
                  <a:pt x="554" y="368"/>
                  <a:pt x="554" y="368"/>
                  <a:pt x="554" y="368"/>
                </a:cubicBezTo>
                <a:cubicBezTo>
                  <a:pt x="590" y="422"/>
                  <a:pt x="590" y="422"/>
                  <a:pt x="590" y="422"/>
                </a:cubicBezTo>
                <a:cubicBezTo>
                  <a:pt x="600" y="438"/>
                  <a:pt x="600" y="438"/>
                  <a:pt x="600" y="438"/>
                </a:cubicBezTo>
                <a:cubicBezTo>
                  <a:pt x="600" y="438"/>
                  <a:pt x="600" y="438"/>
                  <a:pt x="600" y="438"/>
                </a:cubicBezTo>
                <a:cubicBezTo>
                  <a:pt x="600" y="439"/>
                  <a:pt x="600" y="439"/>
                  <a:pt x="600" y="439"/>
                </a:cubicBezTo>
                <a:cubicBezTo>
                  <a:pt x="600" y="439"/>
                  <a:pt x="600" y="440"/>
                  <a:pt x="600" y="440"/>
                </a:cubicBezTo>
                <a:cubicBezTo>
                  <a:pt x="597" y="441"/>
                  <a:pt x="597" y="441"/>
                  <a:pt x="597" y="441"/>
                </a:cubicBezTo>
                <a:cubicBezTo>
                  <a:pt x="551" y="445"/>
                  <a:pt x="551" y="445"/>
                  <a:pt x="551" y="445"/>
                </a:cubicBezTo>
                <a:cubicBezTo>
                  <a:pt x="548" y="445"/>
                  <a:pt x="548" y="445"/>
                  <a:pt x="548" y="445"/>
                </a:cubicBezTo>
                <a:cubicBezTo>
                  <a:pt x="525" y="447"/>
                  <a:pt x="525" y="447"/>
                  <a:pt x="525" y="447"/>
                </a:cubicBezTo>
                <a:cubicBezTo>
                  <a:pt x="414" y="483"/>
                  <a:pt x="414" y="483"/>
                  <a:pt x="414" y="483"/>
                </a:cubicBezTo>
                <a:cubicBezTo>
                  <a:pt x="410" y="485"/>
                  <a:pt x="410" y="485"/>
                  <a:pt x="410" y="485"/>
                </a:cubicBezTo>
                <a:cubicBezTo>
                  <a:pt x="410" y="485"/>
                  <a:pt x="410" y="485"/>
                  <a:pt x="410" y="485"/>
                </a:cubicBezTo>
                <a:cubicBezTo>
                  <a:pt x="400" y="485"/>
                  <a:pt x="400" y="485"/>
                  <a:pt x="400" y="485"/>
                </a:cubicBezTo>
                <a:cubicBezTo>
                  <a:pt x="278" y="486"/>
                  <a:pt x="278" y="486"/>
                  <a:pt x="278" y="486"/>
                </a:cubicBezTo>
                <a:cubicBezTo>
                  <a:pt x="264" y="491"/>
                  <a:pt x="264" y="491"/>
                  <a:pt x="264" y="491"/>
                </a:cubicBezTo>
                <a:cubicBezTo>
                  <a:pt x="239" y="501"/>
                  <a:pt x="239" y="501"/>
                  <a:pt x="239" y="501"/>
                </a:cubicBezTo>
                <a:cubicBezTo>
                  <a:pt x="193" y="519"/>
                  <a:pt x="193" y="519"/>
                  <a:pt x="193" y="519"/>
                </a:cubicBezTo>
                <a:cubicBezTo>
                  <a:pt x="164" y="529"/>
                  <a:pt x="164" y="529"/>
                  <a:pt x="164" y="529"/>
                </a:cubicBezTo>
                <a:cubicBezTo>
                  <a:pt x="164" y="529"/>
                  <a:pt x="164" y="529"/>
                  <a:pt x="164" y="529"/>
                </a:cubicBezTo>
                <a:cubicBezTo>
                  <a:pt x="164" y="529"/>
                  <a:pt x="164" y="529"/>
                  <a:pt x="164" y="529"/>
                </a:cubicBezTo>
                <a:cubicBezTo>
                  <a:pt x="148" y="512"/>
                  <a:pt x="148" y="512"/>
                  <a:pt x="148" y="512"/>
                </a:cubicBezTo>
                <a:cubicBezTo>
                  <a:pt x="127" y="516"/>
                  <a:pt x="127" y="516"/>
                  <a:pt x="127" y="516"/>
                </a:cubicBezTo>
                <a:cubicBezTo>
                  <a:pt x="121" y="517"/>
                  <a:pt x="121" y="517"/>
                  <a:pt x="121" y="517"/>
                </a:cubicBezTo>
                <a:cubicBezTo>
                  <a:pt x="121" y="517"/>
                  <a:pt x="121" y="517"/>
                  <a:pt x="121" y="517"/>
                </a:cubicBezTo>
                <a:cubicBezTo>
                  <a:pt x="121" y="517"/>
                  <a:pt x="121" y="517"/>
                  <a:pt x="121" y="516"/>
                </a:cubicBezTo>
                <a:cubicBezTo>
                  <a:pt x="119" y="489"/>
                  <a:pt x="119" y="489"/>
                  <a:pt x="119" y="489"/>
                </a:cubicBezTo>
                <a:cubicBezTo>
                  <a:pt x="109" y="493"/>
                  <a:pt x="109" y="493"/>
                  <a:pt x="109" y="493"/>
                </a:cubicBezTo>
                <a:cubicBezTo>
                  <a:pt x="99" y="496"/>
                  <a:pt x="99" y="496"/>
                  <a:pt x="99" y="496"/>
                </a:cubicBezTo>
                <a:cubicBezTo>
                  <a:pt x="99" y="496"/>
                  <a:pt x="99" y="496"/>
                  <a:pt x="99" y="496"/>
                </a:cubicBezTo>
                <a:cubicBezTo>
                  <a:pt x="92" y="496"/>
                  <a:pt x="92" y="496"/>
                  <a:pt x="92" y="496"/>
                </a:cubicBezTo>
                <a:cubicBezTo>
                  <a:pt x="91" y="496"/>
                  <a:pt x="91" y="496"/>
                  <a:pt x="91" y="496"/>
                </a:cubicBezTo>
                <a:moveTo>
                  <a:pt x="89" y="425"/>
                </a:moveTo>
                <a:cubicBezTo>
                  <a:pt x="107" y="379"/>
                  <a:pt x="107" y="379"/>
                  <a:pt x="107" y="37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2560638" y="2786063"/>
            <a:ext cx="987425" cy="1406525"/>
          </a:xfrm>
          <a:custGeom>
            <a:avLst/>
            <a:gdLst/>
            <a:ahLst/>
            <a:cxnLst>
              <a:cxn ang="0">
                <a:pos x="63" y="445"/>
              </a:cxn>
              <a:cxn ang="0">
                <a:pos x="48" y="432"/>
              </a:cxn>
              <a:cxn ang="0">
                <a:pos x="15" y="402"/>
              </a:cxn>
              <a:cxn ang="0">
                <a:pos x="15" y="402"/>
              </a:cxn>
              <a:cxn ang="0">
                <a:pos x="15" y="399"/>
              </a:cxn>
              <a:cxn ang="0">
                <a:pos x="19" y="371"/>
              </a:cxn>
              <a:cxn ang="0">
                <a:pos x="25" y="315"/>
              </a:cxn>
              <a:cxn ang="0">
                <a:pos x="12" y="292"/>
              </a:cxn>
              <a:cxn ang="0">
                <a:pos x="12" y="292"/>
              </a:cxn>
              <a:cxn ang="0">
                <a:pos x="12" y="239"/>
              </a:cxn>
              <a:cxn ang="0">
                <a:pos x="13" y="223"/>
              </a:cxn>
              <a:cxn ang="0">
                <a:pos x="13" y="199"/>
              </a:cxn>
              <a:cxn ang="0">
                <a:pos x="1" y="191"/>
              </a:cxn>
              <a:cxn ang="0">
                <a:pos x="0" y="191"/>
              </a:cxn>
              <a:cxn ang="0">
                <a:pos x="1" y="190"/>
              </a:cxn>
              <a:cxn ang="0">
                <a:pos x="58" y="134"/>
              </a:cxn>
              <a:cxn ang="0">
                <a:pos x="59" y="134"/>
              </a:cxn>
              <a:cxn ang="0">
                <a:pos x="76" y="148"/>
              </a:cxn>
              <a:cxn ang="0">
                <a:pos x="146" y="124"/>
              </a:cxn>
              <a:cxn ang="0">
                <a:pos x="158" y="102"/>
              </a:cxn>
              <a:cxn ang="0">
                <a:pos x="146" y="46"/>
              </a:cxn>
              <a:cxn ang="0">
                <a:pos x="146" y="45"/>
              </a:cxn>
              <a:cxn ang="0">
                <a:pos x="218" y="0"/>
              </a:cxn>
              <a:cxn ang="0">
                <a:pos x="218" y="0"/>
              </a:cxn>
              <a:cxn ang="0">
                <a:pos x="219" y="1"/>
              </a:cxn>
              <a:cxn ang="0">
                <a:pos x="233" y="60"/>
              </a:cxn>
              <a:cxn ang="0">
                <a:pos x="255" y="150"/>
              </a:cxn>
              <a:cxn ang="0">
                <a:pos x="279" y="145"/>
              </a:cxn>
              <a:cxn ang="0">
                <a:pos x="280" y="146"/>
              </a:cxn>
              <a:cxn ang="0">
                <a:pos x="298" y="178"/>
              </a:cxn>
              <a:cxn ang="0">
                <a:pos x="311" y="177"/>
              </a:cxn>
              <a:cxn ang="0">
                <a:pos x="312" y="177"/>
              </a:cxn>
              <a:cxn ang="0">
                <a:pos x="311" y="178"/>
              </a:cxn>
              <a:cxn ang="0">
                <a:pos x="286" y="187"/>
              </a:cxn>
              <a:cxn ang="0">
                <a:pos x="272" y="193"/>
              </a:cxn>
              <a:cxn ang="0">
                <a:pos x="253" y="215"/>
              </a:cxn>
              <a:cxn ang="0">
                <a:pos x="236" y="235"/>
              </a:cxn>
              <a:cxn ang="0">
                <a:pos x="233" y="238"/>
              </a:cxn>
              <a:cxn ang="0">
                <a:pos x="236" y="240"/>
              </a:cxn>
              <a:cxn ang="0">
                <a:pos x="258" y="252"/>
              </a:cxn>
              <a:cxn ang="0">
                <a:pos x="258" y="253"/>
              </a:cxn>
              <a:cxn ang="0">
                <a:pos x="256" y="264"/>
              </a:cxn>
              <a:cxn ang="0">
                <a:pos x="252" y="286"/>
              </a:cxn>
              <a:cxn ang="0">
                <a:pos x="254" y="293"/>
              </a:cxn>
              <a:cxn ang="0">
                <a:pos x="272" y="349"/>
              </a:cxn>
              <a:cxn ang="0">
                <a:pos x="272" y="350"/>
              </a:cxn>
              <a:cxn ang="0">
                <a:pos x="251" y="400"/>
              </a:cxn>
              <a:cxn ang="0">
                <a:pos x="251" y="400"/>
              </a:cxn>
              <a:cxn ang="0">
                <a:pos x="244" y="403"/>
              </a:cxn>
              <a:cxn ang="0">
                <a:pos x="164" y="433"/>
              </a:cxn>
            </a:cxnLst>
            <a:rect l="0" t="0" r="r" b="b"/>
            <a:pathLst>
              <a:path w="312" h="445">
                <a:moveTo>
                  <a:pt x="63" y="445"/>
                </a:moveTo>
                <a:cubicBezTo>
                  <a:pt x="48" y="432"/>
                  <a:pt x="48" y="432"/>
                  <a:pt x="48" y="432"/>
                </a:cubicBezTo>
                <a:cubicBezTo>
                  <a:pt x="15" y="402"/>
                  <a:pt x="15" y="402"/>
                  <a:pt x="15" y="402"/>
                </a:cubicBezTo>
                <a:cubicBezTo>
                  <a:pt x="15" y="402"/>
                  <a:pt x="15" y="402"/>
                  <a:pt x="15" y="402"/>
                </a:cubicBezTo>
                <a:cubicBezTo>
                  <a:pt x="15" y="399"/>
                  <a:pt x="15" y="399"/>
                  <a:pt x="15" y="399"/>
                </a:cubicBezTo>
                <a:cubicBezTo>
                  <a:pt x="19" y="371"/>
                  <a:pt x="19" y="371"/>
                  <a:pt x="19" y="371"/>
                </a:cubicBezTo>
                <a:cubicBezTo>
                  <a:pt x="25" y="315"/>
                  <a:pt x="25" y="315"/>
                  <a:pt x="25" y="315"/>
                </a:cubicBezTo>
                <a:cubicBezTo>
                  <a:pt x="12" y="292"/>
                  <a:pt x="12" y="292"/>
                  <a:pt x="12" y="292"/>
                </a:cubicBezTo>
                <a:cubicBezTo>
                  <a:pt x="12" y="292"/>
                  <a:pt x="12" y="292"/>
                  <a:pt x="12" y="292"/>
                </a:cubicBezTo>
                <a:cubicBezTo>
                  <a:pt x="12" y="239"/>
                  <a:pt x="12" y="239"/>
                  <a:pt x="12" y="239"/>
                </a:cubicBezTo>
                <a:cubicBezTo>
                  <a:pt x="13" y="223"/>
                  <a:pt x="13" y="223"/>
                  <a:pt x="13" y="223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1" y="191"/>
                  <a:pt x="1" y="191"/>
                  <a:pt x="1" y="191"/>
                </a:cubicBezTo>
                <a:cubicBezTo>
                  <a:pt x="1" y="191"/>
                  <a:pt x="0" y="191"/>
                  <a:pt x="0" y="191"/>
                </a:cubicBezTo>
                <a:cubicBezTo>
                  <a:pt x="0" y="190"/>
                  <a:pt x="0" y="190"/>
                  <a:pt x="1" y="190"/>
                </a:cubicBezTo>
                <a:cubicBezTo>
                  <a:pt x="58" y="134"/>
                  <a:pt x="58" y="134"/>
                  <a:pt x="58" y="134"/>
                </a:cubicBezTo>
                <a:cubicBezTo>
                  <a:pt x="58" y="134"/>
                  <a:pt x="59" y="134"/>
                  <a:pt x="59" y="134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158" y="102"/>
                  <a:pt x="158" y="102"/>
                  <a:pt x="158" y="102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5" y="46"/>
                  <a:pt x="146" y="46"/>
                  <a:pt x="146" y="45"/>
                </a:cubicBezTo>
                <a:cubicBezTo>
                  <a:pt x="218" y="0"/>
                  <a:pt x="218" y="0"/>
                  <a:pt x="218" y="0"/>
                </a:cubicBezTo>
                <a:cubicBezTo>
                  <a:pt x="218" y="0"/>
                  <a:pt x="218" y="0"/>
                  <a:pt x="218" y="0"/>
                </a:cubicBezTo>
                <a:cubicBezTo>
                  <a:pt x="219" y="0"/>
                  <a:pt x="219" y="0"/>
                  <a:pt x="219" y="1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55" y="150"/>
                  <a:pt x="255" y="150"/>
                  <a:pt x="255" y="150"/>
                </a:cubicBezTo>
                <a:cubicBezTo>
                  <a:pt x="279" y="145"/>
                  <a:pt x="279" y="145"/>
                  <a:pt x="279" y="145"/>
                </a:cubicBezTo>
                <a:cubicBezTo>
                  <a:pt x="280" y="145"/>
                  <a:pt x="280" y="145"/>
                  <a:pt x="280" y="146"/>
                </a:cubicBezTo>
                <a:cubicBezTo>
                  <a:pt x="298" y="178"/>
                  <a:pt x="298" y="178"/>
                  <a:pt x="298" y="178"/>
                </a:cubicBezTo>
                <a:cubicBezTo>
                  <a:pt x="311" y="177"/>
                  <a:pt x="311" y="177"/>
                  <a:pt x="311" y="177"/>
                </a:cubicBezTo>
                <a:cubicBezTo>
                  <a:pt x="311" y="177"/>
                  <a:pt x="312" y="177"/>
                  <a:pt x="312" y="177"/>
                </a:cubicBezTo>
                <a:cubicBezTo>
                  <a:pt x="312" y="178"/>
                  <a:pt x="312" y="178"/>
                  <a:pt x="311" y="178"/>
                </a:cubicBezTo>
                <a:cubicBezTo>
                  <a:pt x="286" y="187"/>
                  <a:pt x="286" y="187"/>
                  <a:pt x="286" y="187"/>
                </a:cubicBezTo>
                <a:cubicBezTo>
                  <a:pt x="272" y="193"/>
                  <a:pt x="272" y="193"/>
                  <a:pt x="272" y="193"/>
                </a:cubicBezTo>
                <a:cubicBezTo>
                  <a:pt x="253" y="215"/>
                  <a:pt x="253" y="215"/>
                  <a:pt x="253" y="215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33" y="238"/>
                  <a:pt x="233" y="238"/>
                  <a:pt x="233" y="238"/>
                </a:cubicBezTo>
                <a:cubicBezTo>
                  <a:pt x="236" y="240"/>
                  <a:pt x="236" y="240"/>
                  <a:pt x="236" y="240"/>
                </a:cubicBezTo>
                <a:cubicBezTo>
                  <a:pt x="258" y="252"/>
                  <a:pt x="258" y="252"/>
                  <a:pt x="258" y="252"/>
                </a:cubicBezTo>
                <a:cubicBezTo>
                  <a:pt x="258" y="252"/>
                  <a:pt x="258" y="252"/>
                  <a:pt x="258" y="253"/>
                </a:cubicBezTo>
                <a:cubicBezTo>
                  <a:pt x="256" y="264"/>
                  <a:pt x="256" y="264"/>
                  <a:pt x="256" y="264"/>
                </a:cubicBezTo>
                <a:cubicBezTo>
                  <a:pt x="252" y="286"/>
                  <a:pt x="252" y="286"/>
                  <a:pt x="252" y="286"/>
                </a:cubicBezTo>
                <a:cubicBezTo>
                  <a:pt x="254" y="293"/>
                  <a:pt x="254" y="293"/>
                  <a:pt x="254" y="293"/>
                </a:cubicBezTo>
                <a:cubicBezTo>
                  <a:pt x="272" y="349"/>
                  <a:pt x="272" y="349"/>
                  <a:pt x="272" y="349"/>
                </a:cubicBezTo>
                <a:cubicBezTo>
                  <a:pt x="272" y="349"/>
                  <a:pt x="272" y="349"/>
                  <a:pt x="272" y="350"/>
                </a:cubicBezTo>
                <a:cubicBezTo>
                  <a:pt x="251" y="400"/>
                  <a:pt x="251" y="400"/>
                  <a:pt x="251" y="400"/>
                </a:cubicBezTo>
                <a:cubicBezTo>
                  <a:pt x="251" y="400"/>
                  <a:pt x="251" y="400"/>
                  <a:pt x="251" y="400"/>
                </a:cubicBezTo>
                <a:cubicBezTo>
                  <a:pt x="244" y="403"/>
                  <a:pt x="244" y="403"/>
                  <a:pt x="244" y="403"/>
                </a:cubicBezTo>
                <a:cubicBezTo>
                  <a:pt x="164" y="433"/>
                  <a:pt x="164" y="433"/>
                  <a:pt x="164" y="43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 noEditPoints="1"/>
          </p:cNvSpPr>
          <p:nvPr/>
        </p:nvSpPr>
        <p:spPr bwMode="auto">
          <a:xfrm>
            <a:off x="2454275" y="1363663"/>
            <a:ext cx="1697038" cy="1244600"/>
          </a:xfrm>
          <a:custGeom>
            <a:avLst/>
            <a:gdLst/>
            <a:ahLst/>
            <a:cxnLst>
              <a:cxn ang="0">
                <a:pos x="409" y="181"/>
              </a:cxn>
              <a:cxn ang="0">
                <a:pos x="409" y="181"/>
              </a:cxn>
              <a:cxn ang="0">
                <a:pos x="409" y="182"/>
              </a:cxn>
              <a:cxn ang="0">
                <a:pos x="409" y="182"/>
              </a:cxn>
              <a:cxn ang="0">
                <a:pos x="406" y="193"/>
              </a:cxn>
              <a:cxn ang="0">
                <a:pos x="402" y="203"/>
              </a:cxn>
              <a:cxn ang="0">
                <a:pos x="367" y="303"/>
              </a:cxn>
              <a:cxn ang="0">
                <a:pos x="366" y="303"/>
              </a:cxn>
              <a:cxn ang="0">
                <a:pos x="343" y="310"/>
              </a:cxn>
              <a:cxn ang="0">
                <a:pos x="343" y="309"/>
              </a:cxn>
              <a:cxn ang="0">
                <a:pos x="332" y="300"/>
              </a:cxn>
              <a:cxn ang="0">
                <a:pos x="306" y="274"/>
              </a:cxn>
              <a:cxn ang="0">
                <a:pos x="253" y="292"/>
              </a:cxn>
              <a:cxn ang="0">
                <a:pos x="253" y="292"/>
              </a:cxn>
              <a:cxn ang="0">
                <a:pos x="252" y="292"/>
              </a:cxn>
              <a:cxn ang="0">
                <a:pos x="238" y="321"/>
              </a:cxn>
              <a:cxn ang="0">
                <a:pos x="234" y="330"/>
              </a:cxn>
              <a:cxn ang="0">
                <a:pos x="234" y="331"/>
              </a:cxn>
              <a:cxn ang="0">
                <a:pos x="225" y="333"/>
              </a:cxn>
              <a:cxn ang="0">
                <a:pos x="204" y="338"/>
              </a:cxn>
              <a:cxn ang="0">
                <a:pos x="198" y="340"/>
              </a:cxn>
              <a:cxn ang="0">
                <a:pos x="131" y="355"/>
              </a:cxn>
              <a:cxn ang="0">
                <a:pos x="92" y="385"/>
              </a:cxn>
              <a:cxn ang="0">
                <a:pos x="90" y="387"/>
              </a:cxn>
              <a:cxn ang="0">
                <a:pos x="87" y="393"/>
              </a:cxn>
              <a:cxn ang="0">
                <a:pos x="86" y="394"/>
              </a:cxn>
              <a:cxn ang="0">
                <a:pos x="86" y="394"/>
              </a:cxn>
              <a:cxn ang="0">
                <a:pos x="73" y="393"/>
              </a:cxn>
              <a:cxn ang="0">
                <a:pos x="0" y="369"/>
              </a:cxn>
              <a:cxn ang="0">
                <a:pos x="0" y="369"/>
              </a:cxn>
              <a:cxn ang="0">
                <a:pos x="445" y="190"/>
              </a:cxn>
              <a:cxn ang="0">
                <a:pos x="454" y="197"/>
              </a:cxn>
              <a:cxn ang="0">
                <a:pos x="467" y="188"/>
              </a:cxn>
              <a:cxn ang="0">
                <a:pos x="505" y="162"/>
              </a:cxn>
              <a:cxn ang="0">
                <a:pos x="537" y="109"/>
              </a:cxn>
              <a:cxn ang="0">
                <a:pos x="204" y="0"/>
              </a:cxn>
              <a:cxn ang="0">
                <a:pos x="161" y="29"/>
              </a:cxn>
              <a:cxn ang="0">
                <a:pos x="161" y="29"/>
              </a:cxn>
              <a:cxn ang="0">
                <a:pos x="139" y="31"/>
              </a:cxn>
              <a:cxn ang="0">
                <a:pos x="138" y="31"/>
              </a:cxn>
            </a:cxnLst>
            <a:rect l="0" t="0" r="r" b="b"/>
            <a:pathLst>
              <a:path w="537" h="394">
                <a:moveTo>
                  <a:pt x="409" y="181"/>
                </a:moveTo>
                <a:cubicBezTo>
                  <a:pt x="409" y="181"/>
                  <a:pt x="409" y="181"/>
                  <a:pt x="409" y="181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6" y="193"/>
                  <a:pt x="406" y="193"/>
                  <a:pt x="406" y="193"/>
                </a:cubicBezTo>
                <a:cubicBezTo>
                  <a:pt x="402" y="203"/>
                  <a:pt x="402" y="203"/>
                  <a:pt x="402" y="203"/>
                </a:cubicBezTo>
                <a:cubicBezTo>
                  <a:pt x="367" y="303"/>
                  <a:pt x="367" y="303"/>
                  <a:pt x="367" y="303"/>
                </a:cubicBezTo>
                <a:cubicBezTo>
                  <a:pt x="367" y="303"/>
                  <a:pt x="366" y="303"/>
                  <a:pt x="366" y="303"/>
                </a:cubicBezTo>
                <a:cubicBezTo>
                  <a:pt x="343" y="310"/>
                  <a:pt x="343" y="310"/>
                  <a:pt x="343" y="310"/>
                </a:cubicBezTo>
                <a:cubicBezTo>
                  <a:pt x="343" y="310"/>
                  <a:pt x="343" y="310"/>
                  <a:pt x="343" y="309"/>
                </a:cubicBezTo>
                <a:cubicBezTo>
                  <a:pt x="332" y="300"/>
                  <a:pt x="332" y="300"/>
                  <a:pt x="332" y="300"/>
                </a:cubicBezTo>
                <a:cubicBezTo>
                  <a:pt x="306" y="274"/>
                  <a:pt x="306" y="274"/>
                  <a:pt x="306" y="274"/>
                </a:cubicBezTo>
                <a:cubicBezTo>
                  <a:pt x="253" y="292"/>
                  <a:pt x="253" y="292"/>
                  <a:pt x="253" y="292"/>
                </a:cubicBezTo>
                <a:cubicBezTo>
                  <a:pt x="253" y="292"/>
                  <a:pt x="253" y="292"/>
                  <a:pt x="253" y="292"/>
                </a:cubicBezTo>
                <a:cubicBezTo>
                  <a:pt x="252" y="292"/>
                  <a:pt x="252" y="292"/>
                  <a:pt x="252" y="292"/>
                </a:cubicBezTo>
                <a:cubicBezTo>
                  <a:pt x="238" y="321"/>
                  <a:pt x="238" y="321"/>
                  <a:pt x="238" y="321"/>
                </a:cubicBezTo>
                <a:cubicBezTo>
                  <a:pt x="234" y="330"/>
                  <a:pt x="234" y="330"/>
                  <a:pt x="234" y="330"/>
                </a:cubicBezTo>
                <a:cubicBezTo>
                  <a:pt x="234" y="330"/>
                  <a:pt x="234" y="331"/>
                  <a:pt x="234" y="331"/>
                </a:cubicBezTo>
                <a:cubicBezTo>
                  <a:pt x="225" y="333"/>
                  <a:pt x="225" y="333"/>
                  <a:pt x="225" y="333"/>
                </a:cubicBezTo>
                <a:cubicBezTo>
                  <a:pt x="204" y="338"/>
                  <a:pt x="204" y="338"/>
                  <a:pt x="204" y="338"/>
                </a:cubicBezTo>
                <a:cubicBezTo>
                  <a:pt x="198" y="340"/>
                  <a:pt x="198" y="340"/>
                  <a:pt x="198" y="340"/>
                </a:cubicBezTo>
                <a:cubicBezTo>
                  <a:pt x="131" y="355"/>
                  <a:pt x="131" y="355"/>
                  <a:pt x="131" y="355"/>
                </a:cubicBezTo>
                <a:cubicBezTo>
                  <a:pt x="92" y="385"/>
                  <a:pt x="92" y="385"/>
                  <a:pt x="92" y="385"/>
                </a:cubicBezTo>
                <a:cubicBezTo>
                  <a:pt x="90" y="387"/>
                  <a:pt x="90" y="387"/>
                  <a:pt x="90" y="387"/>
                </a:cubicBezTo>
                <a:cubicBezTo>
                  <a:pt x="87" y="393"/>
                  <a:pt x="87" y="393"/>
                  <a:pt x="87" y="393"/>
                </a:cubicBezTo>
                <a:cubicBezTo>
                  <a:pt x="87" y="393"/>
                  <a:pt x="86" y="394"/>
                  <a:pt x="86" y="394"/>
                </a:cubicBezTo>
                <a:cubicBezTo>
                  <a:pt x="86" y="394"/>
                  <a:pt x="86" y="394"/>
                  <a:pt x="86" y="394"/>
                </a:cubicBezTo>
                <a:cubicBezTo>
                  <a:pt x="73" y="393"/>
                  <a:pt x="73" y="393"/>
                  <a:pt x="73" y="393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69"/>
                  <a:pt x="0" y="369"/>
                  <a:pt x="0" y="369"/>
                </a:cubicBezTo>
                <a:moveTo>
                  <a:pt x="445" y="190"/>
                </a:moveTo>
                <a:cubicBezTo>
                  <a:pt x="454" y="197"/>
                  <a:pt x="454" y="197"/>
                  <a:pt x="454" y="197"/>
                </a:cubicBezTo>
                <a:cubicBezTo>
                  <a:pt x="467" y="188"/>
                  <a:pt x="467" y="188"/>
                  <a:pt x="467" y="188"/>
                </a:cubicBezTo>
                <a:cubicBezTo>
                  <a:pt x="505" y="162"/>
                  <a:pt x="505" y="162"/>
                  <a:pt x="505" y="162"/>
                </a:cubicBezTo>
                <a:cubicBezTo>
                  <a:pt x="537" y="109"/>
                  <a:pt x="537" y="109"/>
                  <a:pt x="537" y="109"/>
                </a:cubicBezTo>
                <a:moveTo>
                  <a:pt x="204" y="0"/>
                </a:moveTo>
                <a:cubicBezTo>
                  <a:pt x="161" y="29"/>
                  <a:pt x="161" y="29"/>
                  <a:pt x="161" y="29"/>
                </a:cubicBezTo>
                <a:cubicBezTo>
                  <a:pt x="161" y="29"/>
                  <a:pt x="161" y="29"/>
                  <a:pt x="161" y="29"/>
                </a:cubicBezTo>
                <a:cubicBezTo>
                  <a:pt x="139" y="31"/>
                  <a:pt x="139" y="31"/>
                  <a:pt x="139" y="31"/>
                </a:cubicBezTo>
                <a:cubicBezTo>
                  <a:pt x="138" y="31"/>
                  <a:pt x="138" y="31"/>
                  <a:pt x="138" y="3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833938" y="1322388"/>
            <a:ext cx="942975" cy="2168525"/>
          </a:xfrm>
          <a:custGeom>
            <a:avLst/>
            <a:gdLst/>
            <a:ahLst/>
            <a:cxnLst>
              <a:cxn ang="0">
                <a:pos x="17" y="685"/>
              </a:cxn>
              <a:cxn ang="0">
                <a:pos x="17" y="686"/>
              </a:cxn>
              <a:cxn ang="0">
                <a:pos x="17" y="686"/>
              </a:cxn>
              <a:cxn ang="0">
                <a:pos x="16" y="685"/>
              </a:cxn>
              <a:cxn ang="0">
                <a:pos x="17" y="680"/>
              </a:cxn>
              <a:cxn ang="0">
                <a:pos x="34" y="540"/>
              </a:cxn>
              <a:cxn ang="0">
                <a:pos x="36" y="524"/>
              </a:cxn>
              <a:cxn ang="0">
                <a:pos x="33" y="513"/>
              </a:cxn>
              <a:cxn ang="0">
                <a:pos x="26" y="487"/>
              </a:cxn>
              <a:cxn ang="0">
                <a:pos x="20" y="469"/>
              </a:cxn>
              <a:cxn ang="0">
                <a:pos x="6" y="420"/>
              </a:cxn>
              <a:cxn ang="0">
                <a:pos x="0" y="399"/>
              </a:cxn>
              <a:cxn ang="0">
                <a:pos x="0" y="398"/>
              </a:cxn>
              <a:cxn ang="0">
                <a:pos x="1" y="398"/>
              </a:cxn>
              <a:cxn ang="0">
                <a:pos x="69" y="402"/>
              </a:cxn>
              <a:cxn ang="0">
                <a:pos x="66" y="363"/>
              </a:cxn>
              <a:cxn ang="0">
                <a:pos x="66" y="363"/>
              </a:cxn>
              <a:cxn ang="0">
                <a:pos x="151" y="215"/>
              </a:cxn>
              <a:cxn ang="0">
                <a:pos x="158" y="202"/>
              </a:cxn>
              <a:cxn ang="0">
                <a:pos x="198" y="69"/>
              </a:cxn>
              <a:cxn ang="0">
                <a:pos x="199" y="69"/>
              </a:cxn>
              <a:cxn ang="0">
                <a:pos x="214" y="58"/>
              </a:cxn>
              <a:cxn ang="0">
                <a:pos x="215" y="58"/>
              </a:cxn>
              <a:cxn ang="0">
                <a:pos x="298" y="0"/>
              </a:cxn>
            </a:cxnLst>
            <a:rect l="0" t="0" r="r" b="b"/>
            <a:pathLst>
              <a:path w="298" h="686">
                <a:moveTo>
                  <a:pt x="17" y="685"/>
                </a:moveTo>
                <a:cubicBezTo>
                  <a:pt x="17" y="686"/>
                  <a:pt x="17" y="686"/>
                  <a:pt x="17" y="686"/>
                </a:cubicBezTo>
                <a:cubicBezTo>
                  <a:pt x="17" y="686"/>
                  <a:pt x="17" y="686"/>
                  <a:pt x="17" y="686"/>
                </a:cubicBezTo>
                <a:cubicBezTo>
                  <a:pt x="16" y="685"/>
                  <a:pt x="16" y="685"/>
                  <a:pt x="16" y="685"/>
                </a:cubicBezTo>
                <a:cubicBezTo>
                  <a:pt x="17" y="680"/>
                  <a:pt x="17" y="680"/>
                  <a:pt x="17" y="680"/>
                </a:cubicBezTo>
                <a:cubicBezTo>
                  <a:pt x="34" y="540"/>
                  <a:pt x="34" y="540"/>
                  <a:pt x="34" y="540"/>
                </a:cubicBezTo>
                <a:cubicBezTo>
                  <a:pt x="36" y="524"/>
                  <a:pt x="36" y="524"/>
                  <a:pt x="36" y="524"/>
                </a:cubicBezTo>
                <a:cubicBezTo>
                  <a:pt x="33" y="513"/>
                  <a:pt x="33" y="513"/>
                  <a:pt x="33" y="513"/>
                </a:cubicBezTo>
                <a:cubicBezTo>
                  <a:pt x="26" y="487"/>
                  <a:pt x="26" y="487"/>
                  <a:pt x="26" y="487"/>
                </a:cubicBezTo>
                <a:cubicBezTo>
                  <a:pt x="20" y="469"/>
                  <a:pt x="20" y="469"/>
                  <a:pt x="20" y="469"/>
                </a:cubicBezTo>
                <a:cubicBezTo>
                  <a:pt x="6" y="420"/>
                  <a:pt x="6" y="420"/>
                  <a:pt x="6" y="420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398"/>
                  <a:pt x="0" y="398"/>
                  <a:pt x="0" y="398"/>
                </a:cubicBezTo>
                <a:cubicBezTo>
                  <a:pt x="0" y="398"/>
                  <a:pt x="1" y="398"/>
                  <a:pt x="1" y="398"/>
                </a:cubicBezTo>
                <a:cubicBezTo>
                  <a:pt x="69" y="402"/>
                  <a:pt x="69" y="402"/>
                  <a:pt x="69" y="402"/>
                </a:cubicBezTo>
                <a:cubicBezTo>
                  <a:pt x="66" y="363"/>
                  <a:pt x="66" y="363"/>
                  <a:pt x="66" y="363"/>
                </a:cubicBezTo>
                <a:cubicBezTo>
                  <a:pt x="66" y="363"/>
                  <a:pt x="66" y="363"/>
                  <a:pt x="66" y="363"/>
                </a:cubicBezTo>
                <a:cubicBezTo>
                  <a:pt x="151" y="215"/>
                  <a:pt x="151" y="215"/>
                  <a:pt x="151" y="215"/>
                </a:cubicBezTo>
                <a:cubicBezTo>
                  <a:pt x="158" y="202"/>
                  <a:pt x="158" y="202"/>
                  <a:pt x="158" y="202"/>
                </a:cubicBezTo>
                <a:cubicBezTo>
                  <a:pt x="198" y="69"/>
                  <a:pt x="198" y="69"/>
                  <a:pt x="198" y="69"/>
                </a:cubicBezTo>
                <a:cubicBezTo>
                  <a:pt x="198" y="69"/>
                  <a:pt x="199" y="69"/>
                  <a:pt x="199" y="69"/>
                </a:cubicBezTo>
                <a:cubicBezTo>
                  <a:pt x="214" y="58"/>
                  <a:pt x="214" y="58"/>
                  <a:pt x="214" y="58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98" y="0"/>
                  <a:pt x="298" y="0"/>
                  <a:pt x="298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555625" y="5870575"/>
            <a:ext cx="649288" cy="238125"/>
          </a:xfrm>
          <a:custGeom>
            <a:avLst/>
            <a:gdLst/>
            <a:ahLst/>
            <a:cxnLst>
              <a:cxn ang="0">
                <a:pos x="409" y="150"/>
              </a:cxn>
              <a:cxn ang="0">
                <a:pos x="397" y="98"/>
              </a:cxn>
              <a:cxn ang="0">
                <a:pos x="226" y="0"/>
              </a:cxn>
              <a:cxn ang="0">
                <a:pos x="0" y="106"/>
              </a:cxn>
            </a:cxnLst>
            <a:rect l="0" t="0" r="r" b="b"/>
            <a:pathLst>
              <a:path w="409" h="150">
                <a:moveTo>
                  <a:pt x="409" y="150"/>
                </a:moveTo>
                <a:lnTo>
                  <a:pt x="397" y="98"/>
                </a:lnTo>
                <a:lnTo>
                  <a:pt x="226" y="0"/>
                </a:lnTo>
                <a:lnTo>
                  <a:pt x="0" y="106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1243013" y="6654800"/>
            <a:ext cx="1346200" cy="9525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0" y="24"/>
              </a:cxn>
              <a:cxn ang="0">
                <a:pos x="14" y="24"/>
              </a:cxn>
              <a:cxn ang="0">
                <a:pos x="50" y="23"/>
              </a:cxn>
              <a:cxn ang="0">
                <a:pos x="242" y="18"/>
              </a:cxn>
              <a:cxn ang="0">
                <a:pos x="242" y="18"/>
              </a:cxn>
              <a:cxn ang="0">
                <a:pos x="250" y="22"/>
              </a:cxn>
              <a:cxn ang="0">
                <a:pos x="269" y="30"/>
              </a:cxn>
              <a:cxn ang="0">
                <a:pos x="323" y="5"/>
              </a:cxn>
              <a:cxn ang="0">
                <a:pos x="323" y="5"/>
              </a:cxn>
              <a:cxn ang="0">
                <a:pos x="324" y="5"/>
              </a:cxn>
              <a:cxn ang="0">
                <a:pos x="336" y="1"/>
              </a:cxn>
              <a:cxn ang="0">
                <a:pos x="338" y="0"/>
              </a:cxn>
              <a:cxn ang="0">
                <a:pos x="339" y="0"/>
              </a:cxn>
              <a:cxn ang="0">
                <a:pos x="341" y="3"/>
              </a:cxn>
              <a:cxn ang="0">
                <a:pos x="348" y="17"/>
              </a:cxn>
              <a:cxn ang="0">
                <a:pos x="357" y="13"/>
              </a:cxn>
              <a:cxn ang="0">
                <a:pos x="375" y="4"/>
              </a:cxn>
              <a:cxn ang="0">
                <a:pos x="376" y="4"/>
              </a:cxn>
              <a:cxn ang="0">
                <a:pos x="381" y="5"/>
              </a:cxn>
              <a:cxn ang="0">
                <a:pos x="413" y="9"/>
              </a:cxn>
              <a:cxn ang="0">
                <a:pos x="426" y="12"/>
              </a:cxn>
            </a:cxnLst>
            <a:rect l="0" t="0" r="r" b="b"/>
            <a:pathLst>
              <a:path w="426" h="30">
                <a:moveTo>
                  <a:pt x="0" y="24"/>
                </a:moveTo>
                <a:cubicBezTo>
                  <a:pt x="0" y="24"/>
                  <a:pt x="0" y="24"/>
                  <a:pt x="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50" y="23"/>
                  <a:pt x="50" y="23"/>
                  <a:pt x="50" y="23"/>
                </a:cubicBezTo>
                <a:cubicBezTo>
                  <a:pt x="242" y="18"/>
                  <a:pt x="242" y="18"/>
                  <a:pt x="242" y="18"/>
                </a:cubicBezTo>
                <a:cubicBezTo>
                  <a:pt x="242" y="18"/>
                  <a:pt x="242" y="18"/>
                  <a:pt x="242" y="18"/>
                </a:cubicBezTo>
                <a:cubicBezTo>
                  <a:pt x="250" y="22"/>
                  <a:pt x="250" y="22"/>
                  <a:pt x="250" y="22"/>
                </a:cubicBezTo>
                <a:cubicBezTo>
                  <a:pt x="269" y="30"/>
                  <a:pt x="269" y="30"/>
                  <a:pt x="269" y="30"/>
                </a:cubicBezTo>
                <a:cubicBezTo>
                  <a:pt x="323" y="5"/>
                  <a:pt x="323" y="5"/>
                  <a:pt x="323" y="5"/>
                </a:cubicBezTo>
                <a:cubicBezTo>
                  <a:pt x="323" y="5"/>
                  <a:pt x="323" y="5"/>
                  <a:pt x="323" y="5"/>
                </a:cubicBezTo>
                <a:cubicBezTo>
                  <a:pt x="324" y="5"/>
                  <a:pt x="324" y="5"/>
                  <a:pt x="324" y="5"/>
                </a:cubicBezTo>
                <a:cubicBezTo>
                  <a:pt x="336" y="1"/>
                  <a:pt x="336" y="1"/>
                  <a:pt x="336" y="1"/>
                </a:cubicBezTo>
                <a:cubicBezTo>
                  <a:pt x="338" y="0"/>
                  <a:pt x="338" y="0"/>
                  <a:pt x="338" y="0"/>
                </a:cubicBezTo>
                <a:cubicBezTo>
                  <a:pt x="338" y="0"/>
                  <a:pt x="339" y="0"/>
                  <a:pt x="339" y="0"/>
                </a:cubicBezTo>
                <a:cubicBezTo>
                  <a:pt x="341" y="3"/>
                  <a:pt x="341" y="3"/>
                  <a:pt x="341" y="3"/>
                </a:cubicBezTo>
                <a:cubicBezTo>
                  <a:pt x="348" y="17"/>
                  <a:pt x="348" y="17"/>
                  <a:pt x="348" y="17"/>
                </a:cubicBezTo>
                <a:cubicBezTo>
                  <a:pt x="357" y="13"/>
                  <a:pt x="357" y="13"/>
                  <a:pt x="357" y="13"/>
                </a:cubicBezTo>
                <a:cubicBezTo>
                  <a:pt x="375" y="4"/>
                  <a:pt x="375" y="4"/>
                  <a:pt x="375" y="4"/>
                </a:cubicBezTo>
                <a:cubicBezTo>
                  <a:pt x="375" y="4"/>
                  <a:pt x="375" y="4"/>
                  <a:pt x="376" y="4"/>
                </a:cubicBezTo>
                <a:cubicBezTo>
                  <a:pt x="381" y="5"/>
                  <a:pt x="381" y="5"/>
                  <a:pt x="381" y="5"/>
                </a:cubicBezTo>
                <a:cubicBezTo>
                  <a:pt x="413" y="9"/>
                  <a:pt x="413" y="9"/>
                  <a:pt x="413" y="9"/>
                </a:cubicBezTo>
                <a:cubicBezTo>
                  <a:pt x="426" y="12"/>
                  <a:pt x="426" y="12"/>
                  <a:pt x="426" y="1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1460500" y="3190875"/>
            <a:ext cx="290513" cy="944563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69" y="6"/>
              </a:cxn>
              <a:cxn ang="0">
                <a:pos x="64" y="34"/>
              </a:cxn>
              <a:cxn ang="0">
                <a:pos x="58" y="64"/>
              </a:cxn>
              <a:cxn ang="0">
                <a:pos x="60" y="69"/>
              </a:cxn>
              <a:cxn ang="0">
                <a:pos x="81" y="106"/>
              </a:cxn>
              <a:cxn ang="0">
                <a:pos x="81" y="107"/>
              </a:cxn>
              <a:cxn ang="0">
                <a:pos x="61" y="129"/>
              </a:cxn>
              <a:cxn ang="0">
                <a:pos x="58" y="149"/>
              </a:cxn>
              <a:cxn ang="0">
                <a:pos x="69" y="149"/>
              </a:cxn>
              <a:cxn ang="0">
                <a:pos x="91" y="150"/>
              </a:cxn>
              <a:cxn ang="0">
                <a:pos x="92" y="151"/>
              </a:cxn>
              <a:cxn ang="0">
                <a:pos x="92" y="206"/>
              </a:cxn>
              <a:cxn ang="0">
                <a:pos x="91" y="207"/>
              </a:cxn>
              <a:cxn ang="0">
                <a:pos x="69" y="208"/>
              </a:cxn>
              <a:cxn ang="0">
                <a:pos x="56" y="209"/>
              </a:cxn>
              <a:cxn ang="0">
                <a:pos x="22" y="262"/>
              </a:cxn>
              <a:cxn ang="0">
                <a:pos x="0" y="299"/>
              </a:cxn>
            </a:cxnLst>
            <a:rect l="0" t="0" r="r" b="b"/>
            <a:pathLst>
              <a:path w="92" h="299">
                <a:moveTo>
                  <a:pt x="88" y="0"/>
                </a:moveTo>
                <a:cubicBezTo>
                  <a:pt x="69" y="6"/>
                  <a:pt x="69" y="6"/>
                  <a:pt x="69" y="6"/>
                </a:cubicBezTo>
                <a:cubicBezTo>
                  <a:pt x="64" y="34"/>
                  <a:pt x="64" y="34"/>
                  <a:pt x="64" y="34"/>
                </a:cubicBezTo>
                <a:cubicBezTo>
                  <a:pt x="58" y="64"/>
                  <a:pt x="58" y="64"/>
                  <a:pt x="58" y="64"/>
                </a:cubicBezTo>
                <a:cubicBezTo>
                  <a:pt x="60" y="69"/>
                  <a:pt x="60" y="69"/>
                  <a:pt x="60" y="69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6"/>
                  <a:pt x="81" y="106"/>
                  <a:pt x="81" y="107"/>
                </a:cubicBezTo>
                <a:cubicBezTo>
                  <a:pt x="61" y="129"/>
                  <a:pt x="61" y="129"/>
                  <a:pt x="61" y="129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9" y="149"/>
                  <a:pt x="69" y="149"/>
                  <a:pt x="69" y="149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92" y="150"/>
                  <a:pt x="92" y="151"/>
                  <a:pt x="92" y="151"/>
                </a:cubicBezTo>
                <a:cubicBezTo>
                  <a:pt x="92" y="206"/>
                  <a:pt x="92" y="206"/>
                  <a:pt x="92" y="206"/>
                </a:cubicBezTo>
                <a:cubicBezTo>
                  <a:pt x="92" y="206"/>
                  <a:pt x="92" y="207"/>
                  <a:pt x="91" y="207"/>
                </a:cubicBezTo>
                <a:cubicBezTo>
                  <a:pt x="69" y="208"/>
                  <a:pt x="69" y="208"/>
                  <a:pt x="69" y="208"/>
                </a:cubicBezTo>
                <a:cubicBezTo>
                  <a:pt x="56" y="209"/>
                  <a:pt x="56" y="209"/>
                  <a:pt x="56" y="209"/>
                </a:cubicBezTo>
                <a:cubicBezTo>
                  <a:pt x="22" y="262"/>
                  <a:pt x="22" y="262"/>
                  <a:pt x="22" y="262"/>
                </a:cubicBezTo>
                <a:cubicBezTo>
                  <a:pt x="0" y="299"/>
                  <a:pt x="0" y="299"/>
                  <a:pt x="0" y="29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 noEditPoints="1"/>
          </p:cNvSpPr>
          <p:nvPr/>
        </p:nvSpPr>
        <p:spPr bwMode="auto">
          <a:xfrm>
            <a:off x="1255713" y="5972175"/>
            <a:ext cx="1336675" cy="720725"/>
          </a:xfrm>
          <a:custGeom>
            <a:avLst/>
            <a:gdLst/>
            <a:ahLst/>
            <a:cxnLst>
              <a:cxn ang="0">
                <a:pos x="276" y="0"/>
              </a:cxn>
              <a:cxn ang="0">
                <a:pos x="277" y="1"/>
              </a:cxn>
              <a:cxn ang="0">
                <a:pos x="290" y="17"/>
              </a:cxn>
              <a:cxn ang="0">
                <a:pos x="294" y="22"/>
              </a:cxn>
              <a:cxn ang="0">
                <a:pos x="294" y="22"/>
              </a:cxn>
              <a:cxn ang="0">
                <a:pos x="294" y="28"/>
              </a:cxn>
              <a:cxn ang="0">
                <a:pos x="293" y="44"/>
              </a:cxn>
              <a:cxn ang="0">
                <a:pos x="293" y="51"/>
              </a:cxn>
              <a:cxn ang="0">
                <a:pos x="305" y="50"/>
              </a:cxn>
              <a:cxn ang="0">
                <a:pos x="306" y="50"/>
              </a:cxn>
              <a:cxn ang="0">
                <a:pos x="330" y="63"/>
              </a:cxn>
              <a:cxn ang="0">
                <a:pos x="348" y="69"/>
              </a:cxn>
              <a:cxn ang="0">
                <a:pos x="349" y="70"/>
              </a:cxn>
              <a:cxn ang="0">
                <a:pos x="355" y="139"/>
              </a:cxn>
              <a:cxn ang="0">
                <a:pos x="357" y="152"/>
              </a:cxn>
              <a:cxn ang="0">
                <a:pos x="409" y="213"/>
              </a:cxn>
              <a:cxn ang="0">
                <a:pos x="423" y="228"/>
              </a:cxn>
              <a:cxn ang="0">
                <a:pos x="1" y="180"/>
              </a:cxn>
              <a:cxn ang="0">
                <a:pos x="26" y="155"/>
              </a:cxn>
              <a:cxn ang="0">
                <a:pos x="1" y="115"/>
              </a:cxn>
              <a:cxn ang="0">
                <a:pos x="1" y="114"/>
              </a:cxn>
            </a:cxnLst>
            <a:rect l="0" t="0" r="r" b="b"/>
            <a:pathLst>
              <a:path w="423" h="228">
                <a:moveTo>
                  <a:pt x="276" y="0"/>
                </a:moveTo>
                <a:cubicBezTo>
                  <a:pt x="276" y="0"/>
                  <a:pt x="277" y="0"/>
                  <a:pt x="277" y="1"/>
                </a:cubicBezTo>
                <a:cubicBezTo>
                  <a:pt x="290" y="17"/>
                  <a:pt x="290" y="17"/>
                  <a:pt x="290" y="17"/>
                </a:cubicBezTo>
                <a:cubicBezTo>
                  <a:pt x="294" y="22"/>
                  <a:pt x="294" y="22"/>
                  <a:pt x="294" y="22"/>
                </a:cubicBezTo>
                <a:cubicBezTo>
                  <a:pt x="294" y="22"/>
                  <a:pt x="294" y="22"/>
                  <a:pt x="294" y="22"/>
                </a:cubicBezTo>
                <a:cubicBezTo>
                  <a:pt x="294" y="28"/>
                  <a:pt x="294" y="28"/>
                  <a:pt x="294" y="28"/>
                </a:cubicBezTo>
                <a:cubicBezTo>
                  <a:pt x="293" y="44"/>
                  <a:pt x="293" y="44"/>
                  <a:pt x="293" y="44"/>
                </a:cubicBezTo>
                <a:cubicBezTo>
                  <a:pt x="293" y="51"/>
                  <a:pt x="293" y="51"/>
                  <a:pt x="293" y="51"/>
                </a:cubicBezTo>
                <a:cubicBezTo>
                  <a:pt x="305" y="50"/>
                  <a:pt x="305" y="50"/>
                  <a:pt x="305" y="50"/>
                </a:cubicBezTo>
                <a:cubicBezTo>
                  <a:pt x="305" y="50"/>
                  <a:pt x="306" y="50"/>
                  <a:pt x="306" y="50"/>
                </a:cubicBezTo>
                <a:cubicBezTo>
                  <a:pt x="330" y="63"/>
                  <a:pt x="330" y="63"/>
                  <a:pt x="330" y="63"/>
                </a:cubicBezTo>
                <a:cubicBezTo>
                  <a:pt x="348" y="69"/>
                  <a:pt x="348" y="69"/>
                  <a:pt x="348" y="69"/>
                </a:cubicBezTo>
                <a:cubicBezTo>
                  <a:pt x="349" y="69"/>
                  <a:pt x="349" y="69"/>
                  <a:pt x="349" y="70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7" y="152"/>
                  <a:pt x="357" y="152"/>
                  <a:pt x="357" y="152"/>
                </a:cubicBezTo>
                <a:cubicBezTo>
                  <a:pt x="409" y="213"/>
                  <a:pt x="409" y="213"/>
                  <a:pt x="409" y="213"/>
                </a:cubicBezTo>
                <a:cubicBezTo>
                  <a:pt x="423" y="228"/>
                  <a:pt x="423" y="228"/>
                  <a:pt x="423" y="228"/>
                </a:cubicBezTo>
                <a:moveTo>
                  <a:pt x="1" y="180"/>
                </a:moveTo>
                <a:cubicBezTo>
                  <a:pt x="26" y="155"/>
                  <a:pt x="26" y="155"/>
                  <a:pt x="26" y="155"/>
                </a:cubicBezTo>
                <a:cubicBezTo>
                  <a:pt x="1" y="115"/>
                  <a:pt x="1" y="115"/>
                  <a:pt x="1" y="115"/>
                </a:cubicBezTo>
                <a:cubicBezTo>
                  <a:pt x="0" y="114"/>
                  <a:pt x="0" y="114"/>
                  <a:pt x="1" y="11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2098675" y="6561138"/>
            <a:ext cx="1169988" cy="1077913"/>
          </a:xfrm>
          <a:custGeom>
            <a:avLst/>
            <a:gdLst/>
            <a:ahLst/>
            <a:cxnLst>
              <a:cxn ang="0">
                <a:pos x="370" y="53"/>
              </a:cxn>
              <a:cxn ang="0">
                <a:pos x="283" y="41"/>
              </a:cxn>
              <a:cxn ang="0">
                <a:pos x="282" y="41"/>
              </a:cxn>
              <a:cxn ang="0">
                <a:pos x="201" y="0"/>
              </a:cxn>
              <a:cxn ang="0">
                <a:pos x="156" y="43"/>
              </a:cxn>
              <a:cxn ang="0">
                <a:pos x="156" y="43"/>
              </a:cxn>
              <a:cxn ang="0">
                <a:pos x="156" y="44"/>
              </a:cxn>
              <a:cxn ang="0">
                <a:pos x="54" y="174"/>
              </a:cxn>
              <a:cxn ang="0">
                <a:pos x="49" y="179"/>
              </a:cxn>
              <a:cxn ang="0">
                <a:pos x="46" y="184"/>
              </a:cxn>
              <a:cxn ang="0">
                <a:pos x="45" y="188"/>
              </a:cxn>
              <a:cxn ang="0">
                <a:pos x="42" y="197"/>
              </a:cxn>
              <a:cxn ang="0">
                <a:pos x="25" y="256"/>
              </a:cxn>
              <a:cxn ang="0">
                <a:pos x="0" y="341"/>
              </a:cxn>
            </a:cxnLst>
            <a:rect l="0" t="0" r="r" b="b"/>
            <a:pathLst>
              <a:path w="370" h="341">
                <a:moveTo>
                  <a:pt x="370" y="53"/>
                </a:moveTo>
                <a:cubicBezTo>
                  <a:pt x="283" y="41"/>
                  <a:pt x="283" y="41"/>
                  <a:pt x="283" y="41"/>
                </a:cubicBezTo>
                <a:cubicBezTo>
                  <a:pt x="282" y="41"/>
                  <a:pt x="282" y="41"/>
                  <a:pt x="282" y="41"/>
                </a:cubicBezTo>
                <a:cubicBezTo>
                  <a:pt x="201" y="0"/>
                  <a:pt x="201" y="0"/>
                  <a:pt x="201" y="0"/>
                </a:cubicBezTo>
                <a:cubicBezTo>
                  <a:pt x="156" y="43"/>
                  <a:pt x="156" y="43"/>
                  <a:pt x="156" y="43"/>
                </a:cubicBezTo>
                <a:cubicBezTo>
                  <a:pt x="156" y="43"/>
                  <a:pt x="156" y="43"/>
                  <a:pt x="156" y="43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6" y="184"/>
                  <a:pt x="46" y="184"/>
                  <a:pt x="46" y="184"/>
                </a:cubicBezTo>
                <a:cubicBezTo>
                  <a:pt x="45" y="188"/>
                  <a:pt x="45" y="188"/>
                  <a:pt x="45" y="188"/>
                </a:cubicBezTo>
                <a:cubicBezTo>
                  <a:pt x="42" y="197"/>
                  <a:pt x="42" y="197"/>
                  <a:pt x="42" y="197"/>
                </a:cubicBezTo>
                <a:cubicBezTo>
                  <a:pt x="25" y="256"/>
                  <a:pt x="25" y="256"/>
                  <a:pt x="25" y="256"/>
                </a:cubicBezTo>
                <a:cubicBezTo>
                  <a:pt x="0" y="341"/>
                  <a:pt x="0" y="341"/>
                  <a:pt x="0" y="34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 noEditPoints="1"/>
          </p:cNvSpPr>
          <p:nvPr/>
        </p:nvSpPr>
        <p:spPr bwMode="auto">
          <a:xfrm>
            <a:off x="1343025" y="3659188"/>
            <a:ext cx="1066800" cy="1127125"/>
          </a:xfrm>
          <a:custGeom>
            <a:avLst/>
            <a:gdLst/>
            <a:ahLst/>
            <a:cxnLst>
              <a:cxn ang="0">
                <a:pos x="236" y="0"/>
              </a:cxn>
              <a:cxn ang="0">
                <a:pos x="228" y="1"/>
              </a:cxn>
              <a:cxn ang="0">
                <a:pos x="201" y="19"/>
              </a:cxn>
              <a:cxn ang="0">
                <a:pos x="219" y="32"/>
              </a:cxn>
              <a:cxn ang="0">
                <a:pos x="0" y="357"/>
              </a:cxn>
              <a:cxn ang="0">
                <a:pos x="37" y="337"/>
              </a:cxn>
              <a:cxn ang="0">
                <a:pos x="70" y="320"/>
              </a:cxn>
              <a:cxn ang="0">
                <a:pos x="94" y="308"/>
              </a:cxn>
              <a:cxn ang="0">
                <a:pos x="94" y="308"/>
              </a:cxn>
              <a:cxn ang="0">
                <a:pos x="144" y="323"/>
              </a:cxn>
              <a:cxn ang="0">
                <a:pos x="150" y="322"/>
              </a:cxn>
              <a:cxn ang="0">
                <a:pos x="175" y="319"/>
              </a:cxn>
              <a:cxn ang="0">
                <a:pos x="184" y="297"/>
              </a:cxn>
              <a:cxn ang="0">
                <a:pos x="185" y="295"/>
              </a:cxn>
              <a:cxn ang="0">
                <a:pos x="185" y="294"/>
              </a:cxn>
              <a:cxn ang="0">
                <a:pos x="186" y="295"/>
              </a:cxn>
              <a:cxn ang="0">
                <a:pos x="188" y="304"/>
              </a:cxn>
              <a:cxn ang="0">
                <a:pos x="189" y="305"/>
              </a:cxn>
              <a:cxn ang="0">
                <a:pos x="200" y="302"/>
              </a:cxn>
              <a:cxn ang="0">
                <a:pos x="217" y="299"/>
              </a:cxn>
              <a:cxn ang="0">
                <a:pos x="242" y="294"/>
              </a:cxn>
              <a:cxn ang="0">
                <a:pos x="250" y="268"/>
              </a:cxn>
              <a:cxn ang="0">
                <a:pos x="250" y="268"/>
              </a:cxn>
              <a:cxn ang="0">
                <a:pos x="337" y="223"/>
              </a:cxn>
              <a:cxn ang="0">
                <a:pos x="323" y="218"/>
              </a:cxn>
              <a:cxn ang="0">
                <a:pos x="323" y="218"/>
              </a:cxn>
              <a:cxn ang="0">
                <a:pos x="297" y="159"/>
              </a:cxn>
              <a:cxn ang="0">
                <a:pos x="288" y="168"/>
              </a:cxn>
              <a:cxn ang="0">
                <a:pos x="287" y="168"/>
              </a:cxn>
              <a:cxn ang="0">
                <a:pos x="278" y="164"/>
              </a:cxn>
              <a:cxn ang="0">
                <a:pos x="237" y="144"/>
              </a:cxn>
              <a:cxn ang="0">
                <a:pos x="236" y="144"/>
              </a:cxn>
              <a:cxn ang="0">
                <a:pos x="231" y="125"/>
              </a:cxn>
              <a:cxn ang="0">
                <a:pos x="222" y="96"/>
              </a:cxn>
              <a:cxn ang="0">
                <a:pos x="220" y="90"/>
              </a:cxn>
            </a:cxnLst>
            <a:rect l="0" t="0" r="r" b="b"/>
            <a:pathLst>
              <a:path w="337" h="357">
                <a:moveTo>
                  <a:pt x="236" y="0"/>
                </a:moveTo>
                <a:cubicBezTo>
                  <a:pt x="228" y="1"/>
                  <a:pt x="228" y="1"/>
                  <a:pt x="228" y="1"/>
                </a:cubicBezTo>
                <a:cubicBezTo>
                  <a:pt x="201" y="19"/>
                  <a:pt x="201" y="19"/>
                  <a:pt x="201" y="19"/>
                </a:cubicBezTo>
                <a:cubicBezTo>
                  <a:pt x="219" y="32"/>
                  <a:pt x="219" y="32"/>
                  <a:pt x="219" y="32"/>
                </a:cubicBezTo>
                <a:moveTo>
                  <a:pt x="0" y="357"/>
                </a:moveTo>
                <a:cubicBezTo>
                  <a:pt x="37" y="337"/>
                  <a:pt x="37" y="337"/>
                  <a:pt x="37" y="337"/>
                </a:cubicBezTo>
                <a:cubicBezTo>
                  <a:pt x="70" y="320"/>
                  <a:pt x="70" y="320"/>
                  <a:pt x="70" y="320"/>
                </a:cubicBezTo>
                <a:cubicBezTo>
                  <a:pt x="94" y="308"/>
                  <a:pt x="94" y="308"/>
                  <a:pt x="94" y="308"/>
                </a:cubicBezTo>
                <a:cubicBezTo>
                  <a:pt x="94" y="308"/>
                  <a:pt x="94" y="308"/>
                  <a:pt x="94" y="308"/>
                </a:cubicBezTo>
                <a:cubicBezTo>
                  <a:pt x="144" y="323"/>
                  <a:pt x="144" y="323"/>
                  <a:pt x="144" y="323"/>
                </a:cubicBezTo>
                <a:cubicBezTo>
                  <a:pt x="150" y="322"/>
                  <a:pt x="150" y="322"/>
                  <a:pt x="150" y="322"/>
                </a:cubicBezTo>
                <a:cubicBezTo>
                  <a:pt x="175" y="319"/>
                  <a:pt x="175" y="319"/>
                  <a:pt x="175" y="319"/>
                </a:cubicBezTo>
                <a:cubicBezTo>
                  <a:pt x="184" y="297"/>
                  <a:pt x="184" y="297"/>
                  <a:pt x="184" y="297"/>
                </a:cubicBezTo>
                <a:cubicBezTo>
                  <a:pt x="185" y="295"/>
                  <a:pt x="185" y="295"/>
                  <a:pt x="185" y="295"/>
                </a:cubicBezTo>
                <a:cubicBezTo>
                  <a:pt x="185" y="295"/>
                  <a:pt x="185" y="294"/>
                  <a:pt x="185" y="294"/>
                </a:cubicBezTo>
                <a:cubicBezTo>
                  <a:pt x="186" y="294"/>
                  <a:pt x="186" y="295"/>
                  <a:pt x="186" y="295"/>
                </a:cubicBezTo>
                <a:cubicBezTo>
                  <a:pt x="188" y="304"/>
                  <a:pt x="188" y="304"/>
                  <a:pt x="188" y="304"/>
                </a:cubicBezTo>
                <a:cubicBezTo>
                  <a:pt x="189" y="305"/>
                  <a:pt x="189" y="305"/>
                  <a:pt x="189" y="305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17" y="299"/>
                  <a:pt x="217" y="299"/>
                  <a:pt x="217" y="299"/>
                </a:cubicBezTo>
                <a:cubicBezTo>
                  <a:pt x="242" y="294"/>
                  <a:pt x="242" y="294"/>
                  <a:pt x="242" y="294"/>
                </a:cubicBezTo>
                <a:cubicBezTo>
                  <a:pt x="250" y="268"/>
                  <a:pt x="250" y="268"/>
                  <a:pt x="250" y="268"/>
                </a:cubicBezTo>
                <a:cubicBezTo>
                  <a:pt x="250" y="268"/>
                  <a:pt x="250" y="268"/>
                  <a:pt x="250" y="268"/>
                </a:cubicBezTo>
                <a:cubicBezTo>
                  <a:pt x="337" y="223"/>
                  <a:pt x="337" y="223"/>
                  <a:pt x="337" y="223"/>
                </a:cubicBezTo>
                <a:cubicBezTo>
                  <a:pt x="323" y="218"/>
                  <a:pt x="323" y="218"/>
                  <a:pt x="323" y="218"/>
                </a:cubicBezTo>
                <a:cubicBezTo>
                  <a:pt x="323" y="218"/>
                  <a:pt x="323" y="218"/>
                  <a:pt x="323" y="218"/>
                </a:cubicBezTo>
                <a:cubicBezTo>
                  <a:pt x="297" y="159"/>
                  <a:pt x="297" y="159"/>
                  <a:pt x="297" y="159"/>
                </a:cubicBezTo>
                <a:cubicBezTo>
                  <a:pt x="288" y="168"/>
                  <a:pt x="288" y="168"/>
                  <a:pt x="288" y="168"/>
                </a:cubicBezTo>
                <a:cubicBezTo>
                  <a:pt x="288" y="169"/>
                  <a:pt x="288" y="169"/>
                  <a:pt x="287" y="168"/>
                </a:cubicBezTo>
                <a:cubicBezTo>
                  <a:pt x="278" y="164"/>
                  <a:pt x="278" y="164"/>
                  <a:pt x="278" y="164"/>
                </a:cubicBezTo>
                <a:cubicBezTo>
                  <a:pt x="237" y="144"/>
                  <a:pt x="237" y="144"/>
                  <a:pt x="237" y="144"/>
                </a:cubicBezTo>
                <a:cubicBezTo>
                  <a:pt x="236" y="144"/>
                  <a:pt x="236" y="144"/>
                  <a:pt x="236" y="144"/>
                </a:cubicBezTo>
                <a:cubicBezTo>
                  <a:pt x="231" y="125"/>
                  <a:pt x="231" y="125"/>
                  <a:pt x="231" y="125"/>
                </a:cubicBezTo>
                <a:cubicBezTo>
                  <a:pt x="222" y="96"/>
                  <a:pt x="222" y="96"/>
                  <a:pt x="222" y="96"/>
                </a:cubicBezTo>
                <a:cubicBezTo>
                  <a:pt x="220" y="90"/>
                  <a:pt x="220" y="90"/>
                  <a:pt x="220" y="9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4849813" y="2365375"/>
            <a:ext cx="1366838" cy="2601913"/>
          </a:xfrm>
          <a:custGeom>
            <a:avLst/>
            <a:gdLst/>
            <a:ahLst/>
            <a:cxnLst>
              <a:cxn ang="0">
                <a:pos x="432" y="0"/>
              </a:cxn>
              <a:cxn ang="0">
                <a:pos x="407" y="7"/>
              </a:cxn>
              <a:cxn ang="0">
                <a:pos x="343" y="27"/>
              </a:cxn>
              <a:cxn ang="0">
                <a:pos x="243" y="57"/>
              </a:cxn>
              <a:cxn ang="0">
                <a:pos x="235" y="60"/>
              </a:cxn>
              <a:cxn ang="0">
                <a:pos x="200" y="80"/>
              </a:cxn>
              <a:cxn ang="0">
                <a:pos x="161" y="103"/>
              </a:cxn>
              <a:cxn ang="0">
                <a:pos x="162" y="115"/>
              </a:cxn>
              <a:cxn ang="0">
                <a:pos x="164" y="136"/>
              </a:cxn>
              <a:cxn ang="0">
                <a:pos x="163" y="137"/>
              </a:cxn>
              <a:cxn ang="0">
                <a:pos x="161" y="141"/>
              </a:cxn>
              <a:cxn ang="0">
                <a:pos x="145" y="175"/>
              </a:cxn>
              <a:cxn ang="0">
                <a:pos x="103" y="259"/>
              </a:cxn>
              <a:cxn ang="0">
                <a:pos x="103" y="259"/>
              </a:cxn>
              <a:cxn ang="0">
                <a:pos x="18" y="350"/>
              </a:cxn>
              <a:cxn ang="0">
                <a:pos x="13" y="355"/>
              </a:cxn>
              <a:cxn ang="0">
                <a:pos x="12" y="364"/>
              </a:cxn>
              <a:cxn ang="0">
                <a:pos x="10" y="370"/>
              </a:cxn>
              <a:cxn ang="0">
                <a:pos x="9" y="382"/>
              </a:cxn>
              <a:cxn ang="0">
                <a:pos x="8" y="385"/>
              </a:cxn>
              <a:cxn ang="0">
                <a:pos x="0" y="434"/>
              </a:cxn>
              <a:cxn ang="0">
                <a:pos x="26" y="527"/>
              </a:cxn>
              <a:cxn ang="0">
                <a:pos x="69" y="575"/>
              </a:cxn>
              <a:cxn ang="0">
                <a:pos x="69" y="575"/>
              </a:cxn>
              <a:cxn ang="0">
                <a:pos x="83" y="644"/>
              </a:cxn>
              <a:cxn ang="0">
                <a:pos x="83" y="644"/>
              </a:cxn>
              <a:cxn ang="0">
                <a:pos x="60" y="823"/>
              </a:cxn>
            </a:cxnLst>
            <a:rect l="0" t="0" r="r" b="b"/>
            <a:pathLst>
              <a:path w="432" h="823">
                <a:moveTo>
                  <a:pt x="432" y="0"/>
                </a:moveTo>
                <a:cubicBezTo>
                  <a:pt x="407" y="7"/>
                  <a:pt x="407" y="7"/>
                  <a:pt x="407" y="7"/>
                </a:cubicBezTo>
                <a:cubicBezTo>
                  <a:pt x="343" y="27"/>
                  <a:pt x="343" y="27"/>
                  <a:pt x="343" y="27"/>
                </a:cubicBezTo>
                <a:cubicBezTo>
                  <a:pt x="243" y="57"/>
                  <a:pt x="243" y="57"/>
                  <a:pt x="243" y="57"/>
                </a:cubicBezTo>
                <a:cubicBezTo>
                  <a:pt x="235" y="60"/>
                  <a:pt x="235" y="60"/>
                  <a:pt x="235" y="6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36"/>
                  <a:pt x="163" y="137"/>
                  <a:pt x="163" y="137"/>
                </a:cubicBezTo>
                <a:cubicBezTo>
                  <a:pt x="161" y="141"/>
                  <a:pt x="161" y="141"/>
                  <a:pt x="161" y="141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03" y="259"/>
                  <a:pt x="103" y="259"/>
                  <a:pt x="103" y="259"/>
                </a:cubicBezTo>
                <a:cubicBezTo>
                  <a:pt x="103" y="259"/>
                  <a:pt x="103" y="259"/>
                  <a:pt x="103" y="259"/>
                </a:cubicBezTo>
                <a:cubicBezTo>
                  <a:pt x="18" y="350"/>
                  <a:pt x="18" y="350"/>
                  <a:pt x="18" y="350"/>
                </a:cubicBezTo>
                <a:cubicBezTo>
                  <a:pt x="13" y="355"/>
                  <a:pt x="13" y="355"/>
                  <a:pt x="13" y="355"/>
                </a:cubicBezTo>
                <a:cubicBezTo>
                  <a:pt x="12" y="364"/>
                  <a:pt x="12" y="364"/>
                  <a:pt x="12" y="364"/>
                </a:cubicBezTo>
                <a:cubicBezTo>
                  <a:pt x="10" y="370"/>
                  <a:pt x="10" y="370"/>
                  <a:pt x="10" y="370"/>
                </a:cubicBezTo>
                <a:cubicBezTo>
                  <a:pt x="9" y="382"/>
                  <a:pt x="9" y="382"/>
                  <a:pt x="9" y="382"/>
                </a:cubicBezTo>
                <a:cubicBezTo>
                  <a:pt x="8" y="385"/>
                  <a:pt x="8" y="385"/>
                  <a:pt x="8" y="385"/>
                </a:cubicBezTo>
                <a:cubicBezTo>
                  <a:pt x="0" y="434"/>
                  <a:pt x="0" y="434"/>
                  <a:pt x="0" y="434"/>
                </a:cubicBezTo>
                <a:cubicBezTo>
                  <a:pt x="26" y="527"/>
                  <a:pt x="26" y="527"/>
                  <a:pt x="26" y="527"/>
                </a:cubicBezTo>
                <a:cubicBezTo>
                  <a:pt x="69" y="575"/>
                  <a:pt x="69" y="575"/>
                  <a:pt x="69" y="575"/>
                </a:cubicBezTo>
                <a:cubicBezTo>
                  <a:pt x="69" y="575"/>
                  <a:pt x="69" y="575"/>
                  <a:pt x="69" y="575"/>
                </a:cubicBezTo>
                <a:cubicBezTo>
                  <a:pt x="83" y="644"/>
                  <a:pt x="83" y="644"/>
                  <a:pt x="83" y="644"/>
                </a:cubicBezTo>
                <a:cubicBezTo>
                  <a:pt x="83" y="644"/>
                  <a:pt x="83" y="644"/>
                  <a:pt x="83" y="644"/>
                </a:cubicBezTo>
                <a:cubicBezTo>
                  <a:pt x="60" y="823"/>
                  <a:pt x="60" y="823"/>
                  <a:pt x="60" y="82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2212975" y="2339975"/>
            <a:ext cx="1350963" cy="771525"/>
          </a:xfrm>
          <a:custGeom>
            <a:avLst/>
            <a:gdLst/>
            <a:ahLst/>
            <a:cxnLst>
              <a:cxn ang="0">
                <a:pos x="0" y="221"/>
              </a:cxn>
              <a:cxn ang="0">
                <a:pos x="8" y="219"/>
              </a:cxn>
              <a:cxn ang="0">
                <a:pos x="8" y="218"/>
              </a:cxn>
              <a:cxn ang="0">
                <a:pos x="8" y="219"/>
              </a:cxn>
              <a:cxn ang="0">
                <a:pos x="29" y="236"/>
              </a:cxn>
              <a:cxn ang="0">
                <a:pos x="39" y="244"/>
              </a:cxn>
              <a:cxn ang="0">
                <a:pos x="44" y="238"/>
              </a:cxn>
              <a:cxn ang="0">
                <a:pos x="76" y="199"/>
              </a:cxn>
              <a:cxn ang="0">
                <a:pos x="77" y="196"/>
              </a:cxn>
              <a:cxn ang="0">
                <a:pos x="97" y="172"/>
              </a:cxn>
              <a:cxn ang="0">
                <a:pos x="98" y="172"/>
              </a:cxn>
              <a:cxn ang="0">
                <a:pos x="185" y="180"/>
              </a:cxn>
              <a:cxn ang="0">
                <a:pos x="256" y="186"/>
              </a:cxn>
              <a:cxn ang="0">
                <a:pos x="328" y="141"/>
              </a:cxn>
              <a:cxn ang="0">
                <a:pos x="401" y="95"/>
              </a:cxn>
              <a:cxn ang="0">
                <a:pos x="427" y="26"/>
              </a:cxn>
              <a:cxn ang="0">
                <a:pos x="405" y="8"/>
              </a:cxn>
              <a:cxn ang="0">
                <a:pos x="405" y="7"/>
              </a:cxn>
              <a:cxn ang="0">
                <a:pos x="405" y="6"/>
              </a:cxn>
              <a:cxn ang="0">
                <a:pos x="418" y="0"/>
              </a:cxn>
            </a:cxnLst>
            <a:rect l="0" t="0" r="r" b="b"/>
            <a:pathLst>
              <a:path w="427" h="244">
                <a:moveTo>
                  <a:pt x="0" y="221"/>
                </a:moveTo>
                <a:cubicBezTo>
                  <a:pt x="8" y="219"/>
                  <a:pt x="8" y="219"/>
                  <a:pt x="8" y="219"/>
                </a:cubicBezTo>
                <a:cubicBezTo>
                  <a:pt x="8" y="219"/>
                  <a:pt x="8" y="218"/>
                  <a:pt x="8" y="218"/>
                </a:cubicBezTo>
                <a:cubicBezTo>
                  <a:pt x="8" y="218"/>
                  <a:pt x="8" y="219"/>
                  <a:pt x="8" y="219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39" y="244"/>
                  <a:pt x="39" y="244"/>
                  <a:pt x="39" y="244"/>
                </a:cubicBezTo>
                <a:cubicBezTo>
                  <a:pt x="44" y="238"/>
                  <a:pt x="44" y="238"/>
                  <a:pt x="44" y="238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7" y="172"/>
                  <a:pt x="97" y="172"/>
                  <a:pt x="97" y="172"/>
                </a:cubicBezTo>
                <a:cubicBezTo>
                  <a:pt x="97" y="172"/>
                  <a:pt x="97" y="172"/>
                  <a:pt x="98" y="172"/>
                </a:cubicBezTo>
                <a:cubicBezTo>
                  <a:pt x="185" y="180"/>
                  <a:pt x="185" y="180"/>
                  <a:pt x="185" y="180"/>
                </a:cubicBezTo>
                <a:cubicBezTo>
                  <a:pt x="256" y="186"/>
                  <a:pt x="256" y="186"/>
                  <a:pt x="256" y="186"/>
                </a:cubicBezTo>
                <a:cubicBezTo>
                  <a:pt x="328" y="141"/>
                  <a:pt x="328" y="141"/>
                  <a:pt x="328" y="141"/>
                </a:cubicBezTo>
                <a:cubicBezTo>
                  <a:pt x="401" y="95"/>
                  <a:pt x="401" y="95"/>
                  <a:pt x="401" y="95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05" y="8"/>
                  <a:pt x="405" y="8"/>
                  <a:pt x="405" y="8"/>
                </a:cubicBezTo>
                <a:cubicBezTo>
                  <a:pt x="405" y="8"/>
                  <a:pt x="405" y="7"/>
                  <a:pt x="405" y="7"/>
                </a:cubicBezTo>
                <a:cubicBezTo>
                  <a:pt x="405" y="7"/>
                  <a:pt x="405" y="7"/>
                  <a:pt x="405" y="6"/>
                </a:cubicBezTo>
                <a:cubicBezTo>
                  <a:pt x="418" y="0"/>
                  <a:pt x="418" y="0"/>
                  <a:pt x="418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4024313" y="1841500"/>
            <a:ext cx="339725" cy="817563"/>
          </a:xfrm>
          <a:custGeom>
            <a:avLst/>
            <a:gdLst/>
            <a:ahLst/>
            <a:cxnLst>
              <a:cxn ang="0">
                <a:pos x="107" y="0"/>
              </a:cxn>
              <a:cxn ang="0">
                <a:pos x="107" y="51"/>
              </a:cxn>
              <a:cxn ang="0">
                <a:pos x="106" y="82"/>
              </a:cxn>
              <a:cxn ang="0">
                <a:pos x="105" y="83"/>
              </a:cxn>
              <a:cxn ang="0">
                <a:pos x="8" y="111"/>
              </a:cxn>
              <a:cxn ang="0">
                <a:pos x="38" y="141"/>
              </a:cxn>
              <a:cxn ang="0">
                <a:pos x="38" y="142"/>
              </a:cxn>
              <a:cxn ang="0">
                <a:pos x="38" y="142"/>
              </a:cxn>
              <a:cxn ang="0">
                <a:pos x="7" y="171"/>
              </a:cxn>
              <a:cxn ang="0">
                <a:pos x="0" y="259"/>
              </a:cxn>
            </a:cxnLst>
            <a:rect l="0" t="0" r="r" b="b"/>
            <a:pathLst>
              <a:path w="107" h="259">
                <a:moveTo>
                  <a:pt x="107" y="0"/>
                </a:moveTo>
                <a:cubicBezTo>
                  <a:pt x="107" y="51"/>
                  <a:pt x="107" y="51"/>
                  <a:pt x="107" y="51"/>
                </a:cubicBezTo>
                <a:cubicBezTo>
                  <a:pt x="106" y="82"/>
                  <a:pt x="106" y="82"/>
                  <a:pt x="106" y="82"/>
                </a:cubicBezTo>
                <a:cubicBezTo>
                  <a:pt x="106" y="82"/>
                  <a:pt x="106" y="83"/>
                  <a:pt x="105" y="83"/>
                </a:cubicBezTo>
                <a:cubicBezTo>
                  <a:pt x="8" y="111"/>
                  <a:pt x="8" y="111"/>
                  <a:pt x="8" y="11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141"/>
                  <a:pt x="38" y="142"/>
                  <a:pt x="38" y="142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7" y="171"/>
                  <a:pt x="7" y="171"/>
                  <a:pt x="7" y="171"/>
                </a:cubicBezTo>
                <a:cubicBezTo>
                  <a:pt x="0" y="259"/>
                  <a:pt x="0" y="259"/>
                  <a:pt x="0" y="25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 noEditPoints="1"/>
          </p:cNvSpPr>
          <p:nvPr/>
        </p:nvSpPr>
        <p:spPr bwMode="auto">
          <a:xfrm>
            <a:off x="2162175" y="5384800"/>
            <a:ext cx="2014538" cy="420688"/>
          </a:xfrm>
          <a:custGeom>
            <a:avLst/>
            <a:gdLst/>
            <a:ahLst/>
            <a:cxnLst>
              <a:cxn ang="0">
                <a:pos x="96" y="205"/>
              </a:cxn>
              <a:cxn ang="0">
                <a:pos x="22" y="251"/>
              </a:cxn>
              <a:cxn ang="0">
                <a:pos x="14" y="255"/>
              </a:cxn>
              <a:cxn ang="0">
                <a:pos x="0" y="265"/>
              </a:cxn>
              <a:cxn ang="0">
                <a:pos x="1269" y="0"/>
              </a:cxn>
              <a:cxn ang="0">
                <a:pos x="1159" y="10"/>
              </a:cxn>
              <a:cxn ang="0">
                <a:pos x="964" y="28"/>
              </a:cxn>
            </a:cxnLst>
            <a:rect l="0" t="0" r="r" b="b"/>
            <a:pathLst>
              <a:path w="1269" h="265">
                <a:moveTo>
                  <a:pt x="96" y="205"/>
                </a:moveTo>
                <a:lnTo>
                  <a:pt x="22" y="251"/>
                </a:lnTo>
                <a:lnTo>
                  <a:pt x="14" y="255"/>
                </a:lnTo>
                <a:lnTo>
                  <a:pt x="0" y="265"/>
                </a:lnTo>
                <a:moveTo>
                  <a:pt x="1269" y="0"/>
                </a:moveTo>
                <a:lnTo>
                  <a:pt x="1159" y="10"/>
                </a:lnTo>
                <a:lnTo>
                  <a:pt x="964" y="28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3354388" y="2649538"/>
            <a:ext cx="1536700" cy="1400175"/>
          </a:xfrm>
          <a:custGeom>
            <a:avLst/>
            <a:gdLst/>
            <a:ahLst/>
            <a:cxnLst>
              <a:cxn ang="0">
                <a:pos x="59" y="220"/>
              </a:cxn>
              <a:cxn ang="0">
                <a:pos x="74" y="209"/>
              </a:cxn>
              <a:cxn ang="0">
                <a:pos x="150" y="146"/>
              </a:cxn>
              <a:cxn ang="0">
                <a:pos x="197" y="108"/>
              </a:cxn>
              <a:cxn ang="0">
                <a:pos x="196" y="106"/>
              </a:cxn>
              <a:cxn ang="0">
                <a:pos x="179" y="91"/>
              </a:cxn>
              <a:cxn ang="0">
                <a:pos x="179" y="90"/>
              </a:cxn>
              <a:cxn ang="0">
                <a:pos x="214" y="46"/>
              </a:cxn>
              <a:cxn ang="0">
                <a:pos x="238" y="15"/>
              </a:cxn>
              <a:cxn ang="0">
                <a:pos x="210" y="4"/>
              </a:cxn>
              <a:cxn ang="0">
                <a:pos x="210" y="3"/>
              </a:cxn>
              <a:cxn ang="0">
                <a:pos x="211" y="3"/>
              </a:cxn>
              <a:cxn ang="0">
                <a:pos x="266" y="0"/>
              </a:cxn>
              <a:cxn ang="0">
                <a:pos x="267" y="1"/>
              </a:cxn>
              <a:cxn ang="0">
                <a:pos x="267" y="2"/>
              </a:cxn>
              <a:cxn ang="0">
                <a:pos x="257" y="18"/>
              </a:cxn>
              <a:cxn ang="0">
                <a:pos x="291" y="45"/>
              </a:cxn>
              <a:cxn ang="0">
                <a:pos x="297" y="50"/>
              </a:cxn>
              <a:cxn ang="0">
                <a:pos x="325" y="36"/>
              </a:cxn>
              <a:cxn ang="0">
                <a:pos x="326" y="36"/>
              </a:cxn>
              <a:cxn ang="0">
                <a:pos x="327" y="37"/>
              </a:cxn>
              <a:cxn ang="0">
                <a:pos x="356" y="63"/>
              </a:cxn>
              <a:cxn ang="0">
                <a:pos x="376" y="71"/>
              </a:cxn>
              <a:cxn ang="0">
                <a:pos x="376" y="71"/>
              </a:cxn>
              <a:cxn ang="0">
                <a:pos x="400" y="114"/>
              </a:cxn>
              <a:cxn ang="0">
                <a:pos x="484" y="260"/>
              </a:cxn>
              <a:cxn ang="0">
                <a:pos x="486" y="265"/>
              </a:cxn>
              <a:cxn ang="0">
                <a:pos x="486" y="265"/>
              </a:cxn>
              <a:cxn ang="0">
                <a:pos x="485" y="274"/>
              </a:cxn>
              <a:cxn ang="0">
                <a:pos x="483" y="280"/>
              </a:cxn>
              <a:cxn ang="0">
                <a:pos x="482" y="292"/>
              </a:cxn>
              <a:cxn ang="0">
                <a:pos x="481" y="295"/>
              </a:cxn>
              <a:cxn ang="0">
                <a:pos x="473" y="344"/>
              </a:cxn>
              <a:cxn ang="0">
                <a:pos x="472" y="345"/>
              </a:cxn>
              <a:cxn ang="0">
                <a:pos x="399" y="350"/>
              </a:cxn>
              <a:cxn ang="0">
                <a:pos x="286" y="357"/>
              </a:cxn>
              <a:cxn ang="0">
                <a:pos x="237" y="381"/>
              </a:cxn>
              <a:cxn ang="0">
                <a:pos x="215" y="391"/>
              </a:cxn>
              <a:cxn ang="0">
                <a:pos x="215" y="392"/>
              </a:cxn>
              <a:cxn ang="0">
                <a:pos x="169" y="394"/>
              </a:cxn>
              <a:cxn ang="0">
                <a:pos x="168" y="394"/>
              </a:cxn>
              <a:cxn ang="0">
                <a:pos x="149" y="377"/>
              </a:cxn>
              <a:cxn ang="0">
                <a:pos x="135" y="391"/>
              </a:cxn>
              <a:cxn ang="0">
                <a:pos x="105" y="423"/>
              </a:cxn>
              <a:cxn ang="0">
                <a:pos x="104" y="423"/>
              </a:cxn>
              <a:cxn ang="0">
                <a:pos x="103" y="423"/>
              </a:cxn>
              <a:cxn ang="0">
                <a:pos x="73" y="429"/>
              </a:cxn>
              <a:cxn ang="0">
                <a:pos x="43" y="435"/>
              </a:cxn>
              <a:cxn ang="0">
                <a:pos x="0" y="443"/>
              </a:cxn>
            </a:cxnLst>
            <a:rect l="0" t="0" r="r" b="b"/>
            <a:pathLst>
              <a:path w="486" h="443">
                <a:moveTo>
                  <a:pt x="59" y="220"/>
                </a:moveTo>
                <a:cubicBezTo>
                  <a:pt x="74" y="209"/>
                  <a:pt x="74" y="209"/>
                  <a:pt x="74" y="20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97" y="108"/>
                  <a:pt x="197" y="108"/>
                  <a:pt x="197" y="108"/>
                </a:cubicBezTo>
                <a:cubicBezTo>
                  <a:pt x="196" y="106"/>
                  <a:pt x="196" y="106"/>
                  <a:pt x="196" y="106"/>
                </a:cubicBezTo>
                <a:cubicBezTo>
                  <a:pt x="179" y="91"/>
                  <a:pt x="179" y="91"/>
                  <a:pt x="179" y="91"/>
                </a:cubicBezTo>
                <a:cubicBezTo>
                  <a:pt x="178" y="91"/>
                  <a:pt x="178" y="90"/>
                  <a:pt x="179" y="90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38" y="15"/>
                  <a:pt x="238" y="15"/>
                  <a:pt x="238" y="15"/>
                </a:cubicBezTo>
                <a:cubicBezTo>
                  <a:pt x="210" y="4"/>
                  <a:pt x="210" y="4"/>
                  <a:pt x="210" y="4"/>
                </a:cubicBezTo>
                <a:cubicBezTo>
                  <a:pt x="210" y="4"/>
                  <a:pt x="210" y="4"/>
                  <a:pt x="210" y="3"/>
                </a:cubicBezTo>
                <a:cubicBezTo>
                  <a:pt x="210" y="3"/>
                  <a:pt x="210" y="3"/>
                  <a:pt x="211" y="3"/>
                </a:cubicBezTo>
                <a:cubicBezTo>
                  <a:pt x="266" y="0"/>
                  <a:pt x="266" y="0"/>
                  <a:pt x="266" y="0"/>
                </a:cubicBezTo>
                <a:cubicBezTo>
                  <a:pt x="267" y="0"/>
                  <a:pt x="267" y="0"/>
                  <a:pt x="267" y="1"/>
                </a:cubicBezTo>
                <a:cubicBezTo>
                  <a:pt x="267" y="1"/>
                  <a:pt x="267" y="1"/>
                  <a:pt x="267" y="2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91" y="45"/>
                  <a:pt x="291" y="45"/>
                  <a:pt x="291" y="45"/>
                </a:cubicBezTo>
                <a:cubicBezTo>
                  <a:pt x="297" y="50"/>
                  <a:pt x="297" y="50"/>
                  <a:pt x="297" y="50"/>
                </a:cubicBezTo>
                <a:cubicBezTo>
                  <a:pt x="325" y="36"/>
                  <a:pt x="325" y="36"/>
                  <a:pt x="325" y="36"/>
                </a:cubicBezTo>
                <a:cubicBezTo>
                  <a:pt x="325" y="36"/>
                  <a:pt x="326" y="36"/>
                  <a:pt x="326" y="36"/>
                </a:cubicBezTo>
                <a:cubicBezTo>
                  <a:pt x="327" y="37"/>
                  <a:pt x="327" y="37"/>
                  <a:pt x="327" y="37"/>
                </a:cubicBezTo>
                <a:cubicBezTo>
                  <a:pt x="356" y="63"/>
                  <a:pt x="356" y="63"/>
                  <a:pt x="356" y="63"/>
                </a:cubicBezTo>
                <a:cubicBezTo>
                  <a:pt x="376" y="71"/>
                  <a:pt x="376" y="71"/>
                  <a:pt x="376" y="71"/>
                </a:cubicBezTo>
                <a:cubicBezTo>
                  <a:pt x="376" y="71"/>
                  <a:pt x="376" y="71"/>
                  <a:pt x="376" y="71"/>
                </a:cubicBezTo>
                <a:cubicBezTo>
                  <a:pt x="400" y="114"/>
                  <a:pt x="400" y="114"/>
                  <a:pt x="400" y="114"/>
                </a:cubicBezTo>
                <a:cubicBezTo>
                  <a:pt x="484" y="260"/>
                  <a:pt x="484" y="260"/>
                  <a:pt x="484" y="260"/>
                </a:cubicBezTo>
                <a:cubicBezTo>
                  <a:pt x="486" y="265"/>
                  <a:pt x="486" y="265"/>
                  <a:pt x="486" y="265"/>
                </a:cubicBezTo>
                <a:cubicBezTo>
                  <a:pt x="486" y="265"/>
                  <a:pt x="486" y="265"/>
                  <a:pt x="486" y="265"/>
                </a:cubicBezTo>
                <a:cubicBezTo>
                  <a:pt x="485" y="274"/>
                  <a:pt x="485" y="274"/>
                  <a:pt x="485" y="274"/>
                </a:cubicBezTo>
                <a:cubicBezTo>
                  <a:pt x="483" y="280"/>
                  <a:pt x="483" y="280"/>
                  <a:pt x="483" y="280"/>
                </a:cubicBezTo>
                <a:cubicBezTo>
                  <a:pt x="482" y="292"/>
                  <a:pt x="482" y="292"/>
                  <a:pt x="482" y="292"/>
                </a:cubicBezTo>
                <a:cubicBezTo>
                  <a:pt x="481" y="295"/>
                  <a:pt x="481" y="295"/>
                  <a:pt x="481" y="295"/>
                </a:cubicBezTo>
                <a:cubicBezTo>
                  <a:pt x="473" y="344"/>
                  <a:pt x="473" y="344"/>
                  <a:pt x="473" y="344"/>
                </a:cubicBezTo>
                <a:cubicBezTo>
                  <a:pt x="473" y="344"/>
                  <a:pt x="472" y="345"/>
                  <a:pt x="472" y="345"/>
                </a:cubicBezTo>
                <a:cubicBezTo>
                  <a:pt x="399" y="350"/>
                  <a:pt x="399" y="350"/>
                  <a:pt x="399" y="350"/>
                </a:cubicBezTo>
                <a:cubicBezTo>
                  <a:pt x="286" y="357"/>
                  <a:pt x="286" y="357"/>
                  <a:pt x="286" y="357"/>
                </a:cubicBezTo>
                <a:cubicBezTo>
                  <a:pt x="237" y="381"/>
                  <a:pt x="237" y="381"/>
                  <a:pt x="237" y="381"/>
                </a:cubicBezTo>
                <a:cubicBezTo>
                  <a:pt x="215" y="391"/>
                  <a:pt x="215" y="391"/>
                  <a:pt x="215" y="391"/>
                </a:cubicBezTo>
                <a:cubicBezTo>
                  <a:pt x="215" y="391"/>
                  <a:pt x="215" y="392"/>
                  <a:pt x="215" y="392"/>
                </a:cubicBezTo>
                <a:cubicBezTo>
                  <a:pt x="169" y="394"/>
                  <a:pt x="169" y="394"/>
                  <a:pt x="169" y="394"/>
                </a:cubicBezTo>
                <a:cubicBezTo>
                  <a:pt x="169" y="394"/>
                  <a:pt x="168" y="394"/>
                  <a:pt x="168" y="394"/>
                </a:cubicBezTo>
                <a:cubicBezTo>
                  <a:pt x="149" y="377"/>
                  <a:pt x="149" y="377"/>
                  <a:pt x="149" y="377"/>
                </a:cubicBezTo>
                <a:cubicBezTo>
                  <a:pt x="135" y="391"/>
                  <a:pt x="135" y="391"/>
                  <a:pt x="135" y="391"/>
                </a:cubicBezTo>
                <a:cubicBezTo>
                  <a:pt x="105" y="423"/>
                  <a:pt x="105" y="423"/>
                  <a:pt x="105" y="423"/>
                </a:cubicBezTo>
                <a:cubicBezTo>
                  <a:pt x="105" y="423"/>
                  <a:pt x="104" y="423"/>
                  <a:pt x="104" y="423"/>
                </a:cubicBezTo>
                <a:cubicBezTo>
                  <a:pt x="103" y="423"/>
                  <a:pt x="103" y="423"/>
                  <a:pt x="103" y="423"/>
                </a:cubicBezTo>
                <a:cubicBezTo>
                  <a:pt x="73" y="429"/>
                  <a:pt x="73" y="429"/>
                  <a:pt x="73" y="429"/>
                </a:cubicBezTo>
                <a:cubicBezTo>
                  <a:pt x="43" y="435"/>
                  <a:pt x="43" y="435"/>
                  <a:pt x="43" y="435"/>
                </a:cubicBezTo>
                <a:cubicBezTo>
                  <a:pt x="0" y="443"/>
                  <a:pt x="0" y="443"/>
                  <a:pt x="0" y="44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2892425" y="1360488"/>
            <a:ext cx="203200" cy="95250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44" y="56"/>
              </a:cxn>
              <a:cxn ang="0">
                <a:pos x="128" y="0"/>
              </a:cxn>
            </a:cxnLst>
            <a:rect l="0" t="0" r="r" b="b"/>
            <a:pathLst>
              <a:path w="128" h="60">
                <a:moveTo>
                  <a:pt x="0" y="60"/>
                </a:moveTo>
                <a:lnTo>
                  <a:pt x="44" y="56"/>
                </a:lnTo>
                <a:lnTo>
                  <a:pt x="128" y="0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 noEditPoints="1"/>
          </p:cNvSpPr>
          <p:nvPr/>
        </p:nvSpPr>
        <p:spPr bwMode="auto">
          <a:xfrm>
            <a:off x="882650" y="5770563"/>
            <a:ext cx="325438" cy="344488"/>
          </a:xfrm>
          <a:custGeom>
            <a:avLst/>
            <a:gdLst/>
            <a:ahLst/>
            <a:cxnLst>
              <a:cxn ang="0">
                <a:pos x="103" y="109"/>
              </a:cxn>
              <a:cxn ang="0">
                <a:pos x="103" y="109"/>
              </a:cxn>
              <a:cxn ang="0">
                <a:pos x="103" y="109"/>
              </a:cxn>
              <a:cxn ang="0">
                <a:pos x="102" y="108"/>
              </a:cxn>
              <a:cxn ang="0">
                <a:pos x="96" y="81"/>
              </a:cxn>
              <a:cxn ang="0">
                <a:pos x="10" y="32"/>
              </a:cxn>
              <a:cxn ang="0">
                <a:pos x="10" y="32"/>
              </a:cxn>
              <a:cxn ang="0">
                <a:pos x="0" y="5"/>
              </a:cxn>
              <a:cxn ang="0">
                <a:pos x="0" y="4"/>
              </a:cxn>
              <a:cxn ang="0">
                <a:pos x="4" y="0"/>
              </a:cxn>
              <a:cxn ang="0">
                <a:pos x="5" y="0"/>
              </a:cxn>
              <a:cxn ang="0">
                <a:pos x="5" y="1"/>
              </a:cxn>
              <a:cxn ang="0">
                <a:pos x="4" y="3"/>
              </a:cxn>
            </a:cxnLst>
            <a:rect l="0" t="0" r="r" b="b"/>
            <a:pathLst>
              <a:path w="103" h="109">
                <a:moveTo>
                  <a:pt x="103" y="109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09"/>
                  <a:pt x="102" y="108"/>
                  <a:pt x="102" y="108"/>
                </a:cubicBezTo>
                <a:cubicBezTo>
                  <a:pt x="96" y="81"/>
                  <a:pt x="96" y="81"/>
                  <a:pt x="96" y="81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5" y="0"/>
                </a:cubicBezTo>
                <a:moveTo>
                  <a:pt x="5" y="1"/>
                </a:moveTo>
                <a:cubicBezTo>
                  <a:pt x="4" y="3"/>
                  <a:pt x="4" y="3"/>
                  <a:pt x="4" y="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1122363" y="7196138"/>
            <a:ext cx="1919288" cy="1008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"/>
              </a:cxn>
              <a:cxn ang="0">
                <a:pos x="1" y="101"/>
              </a:cxn>
              <a:cxn ang="0">
                <a:pos x="55" y="121"/>
              </a:cxn>
              <a:cxn ang="0">
                <a:pos x="172" y="107"/>
              </a:cxn>
              <a:cxn ang="0">
                <a:pos x="172" y="107"/>
              </a:cxn>
              <a:cxn ang="0">
                <a:pos x="172" y="107"/>
              </a:cxn>
              <a:cxn ang="0">
                <a:pos x="244" y="124"/>
              </a:cxn>
              <a:cxn ang="0">
                <a:pos x="307" y="139"/>
              </a:cxn>
              <a:cxn ang="0">
                <a:pos x="309" y="140"/>
              </a:cxn>
              <a:cxn ang="0">
                <a:pos x="391" y="311"/>
              </a:cxn>
              <a:cxn ang="0">
                <a:pos x="431" y="309"/>
              </a:cxn>
              <a:cxn ang="0">
                <a:pos x="546" y="303"/>
              </a:cxn>
              <a:cxn ang="0">
                <a:pos x="546" y="303"/>
              </a:cxn>
              <a:cxn ang="0">
                <a:pos x="546" y="303"/>
              </a:cxn>
              <a:cxn ang="0">
                <a:pos x="575" y="310"/>
              </a:cxn>
              <a:cxn ang="0">
                <a:pos x="607" y="319"/>
              </a:cxn>
            </a:cxnLst>
            <a:rect l="0" t="0" r="r" b="b"/>
            <a:pathLst>
              <a:path w="607" h="319">
                <a:moveTo>
                  <a:pt x="0" y="0"/>
                </a:moveTo>
                <a:cubicBezTo>
                  <a:pt x="0" y="32"/>
                  <a:pt x="0" y="32"/>
                  <a:pt x="0" y="32"/>
                </a:cubicBezTo>
                <a:cubicBezTo>
                  <a:pt x="1" y="101"/>
                  <a:pt x="1" y="101"/>
                  <a:pt x="1" y="101"/>
                </a:cubicBezTo>
                <a:cubicBezTo>
                  <a:pt x="55" y="121"/>
                  <a:pt x="55" y="121"/>
                  <a:pt x="55" y="121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244" y="124"/>
                  <a:pt x="244" y="124"/>
                  <a:pt x="244" y="124"/>
                </a:cubicBezTo>
                <a:cubicBezTo>
                  <a:pt x="307" y="139"/>
                  <a:pt x="307" y="139"/>
                  <a:pt x="307" y="139"/>
                </a:cubicBezTo>
                <a:cubicBezTo>
                  <a:pt x="309" y="140"/>
                  <a:pt x="309" y="140"/>
                  <a:pt x="309" y="140"/>
                </a:cubicBezTo>
                <a:cubicBezTo>
                  <a:pt x="391" y="311"/>
                  <a:pt x="391" y="311"/>
                  <a:pt x="391" y="311"/>
                </a:cubicBezTo>
                <a:cubicBezTo>
                  <a:pt x="431" y="309"/>
                  <a:pt x="431" y="309"/>
                  <a:pt x="431" y="309"/>
                </a:cubicBezTo>
                <a:cubicBezTo>
                  <a:pt x="546" y="303"/>
                  <a:pt x="546" y="303"/>
                  <a:pt x="546" y="303"/>
                </a:cubicBezTo>
                <a:cubicBezTo>
                  <a:pt x="546" y="303"/>
                  <a:pt x="546" y="303"/>
                  <a:pt x="546" y="303"/>
                </a:cubicBezTo>
                <a:cubicBezTo>
                  <a:pt x="546" y="303"/>
                  <a:pt x="546" y="303"/>
                  <a:pt x="546" y="303"/>
                </a:cubicBezTo>
                <a:cubicBezTo>
                  <a:pt x="575" y="310"/>
                  <a:pt x="575" y="310"/>
                  <a:pt x="575" y="310"/>
                </a:cubicBezTo>
                <a:cubicBezTo>
                  <a:pt x="607" y="319"/>
                  <a:pt x="607" y="319"/>
                  <a:pt x="607" y="319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19050" y="3617913"/>
            <a:ext cx="1441450" cy="3138488"/>
          </a:xfrm>
          <a:custGeom>
            <a:avLst/>
            <a:gdLst/>
            <a:ahLst/>
            <a:cxnLst>
              <a:cxn ang="0">
                <a:pos x="280" y="0"/>
              </a:cxn>
              <a:cxn ang="0">
                <a:pos x="316" y="44"/>
              </a:cxn>
              <a:cxn ang="0">
                <a:pos x="347" y="39"/>
              </a:cxn>
              <a:cxn ang="0">
                <a:pos x="348" y="39"/>
              </a:cxn>
              <a:cxn ang="0">
                <a:pos x="353" y="47"/>
              </a:cxn>
              <a:cxn ang="0">
                <a:pos x="354" y="50"/>
              </a:cxn>
              <a:cxn ang="0">
                <a:pos x="354" y="51"/>
              </a:cxn>
              <a:cxn ang="0">
                <a:pos x="347" y="81"/>
              </a:cxn>
              <a:cxn ang="0">
                <a:pos x="367" y="118"/>
              </a:cxn>
              <a:cxn ang="0">
                <a:pos x="455" y="163"/>
              </a:cxn>
              <a:cxn ang="0">
                <a:pos x="456" y="164"/>
              </a:cxn>
              <a:cxn ang="0">
                <a:pos x="449" y="184"/>
              </a:cxn>
              <a:cxn ang="0">
                <a:pos x="437" y="222"/>
              </a:cxn>
              <a:cxn ang="0">
                <a:pos x="428" y="246"/>
              </a:cxn>
              <a:cxn ang="0">
                <a:pos x="428" y="246"/>
              </a:cxn>
              <a:cxn ang="0">
                <a:pos x="355" y="276"/>
              </a:cxn>
              <a:cxn ang="0">
                <a:pos x="373" y="348"/>
              </a:cxn>
              <a:cxn ang="0">
                <a:pos x="412" y="353"/>
              </a:cxn>
              <a:cxn ang="0">
                <a:pos x="413" y="353"/>
              </a:cxn>
              <a:cxn ang="0">
                <a:pos x="419" y="370"/>
              </a:cxn>
              <a:cxn ang="0">
                <a:pos x="418" y="372"/>
              </a:cxn>
              <a:cxn ang="0">
                <a:pos x="393" y="379"/>
              </a:cxn>
              <a:cxn ang="0">
                <a:pos x="383" y="418"/>
              </a:cxn>
              <a:cxn ang="0">
                <a:pos x="383" y="418"/>
              </a:cxn>
              <a:cxn ang="0">
                <a:pos x="355" y="446"/>
              </a:cxn>
              <a:cxn ang="0">
                <a:pos x="355" y="497"/>
              </a:cxn>
              <a:cxn ang="0">
                <a:pos x="355" y="497"/>
              </a:cxn>
              <a:cxn ang="0">
                <a:pos x="322" y="546"/>
              </a:cxn>
              <a:cxn ang="0">
                <a:pos x="322" y="546"/>
              </a:cxn>
              <a:cxn ang="0">
                <a:pos x="269" y="580"/>
              </a:cxn>
              <a:cxn ang="0">
                <a:pos x="177" y="730"/>
              </a:cxn>
              <a:cxn ang="0">
                <a:pos x="176" y="731"/>
              </a:cxn>
              <a:cxn ang="0">
                <a:pos x="175" y="730"/>
              </a:cxn>
              <a:cxn ang="0">
                <a:pos x="170" y="710"/>
              </a:cxn>
              <a:cxn ang="0">
                <a:pos x="160" y="716"/>
              </a:cxn>
              <a:cxn ang="0">
                <a:pos x="166" y="745"/>
              </a:cxn>
              <a:cxn ang="0">
                <a:pos x="170" y="764"/>
              </a:cxn>
              <a:cxn ang="0">
                <a:pos x="170" y="766"/>
              </a:cxn>
              <a:cxn ang="0">
                <a:pos x="67" y="842"/>
              </a:cxn>
              <a:cxn ang="0">
                <a:pos x="41" y="881"/>
              </a:cxn>
              <a:cxn ang="0">
                <a:pos x="0" y="937"/>
              </a:cxn>
              <a:cxn ang="0">
                <a:pos x="12" y="993"/>
              </a:cxn>
            </a:cxnLst>
            <a:rect l="0" t="0" r="r" b="b"/>
            <a:pathLst>
              <a:path w="456" h="993">
                <a:moveTo>
                  <a:pt x="280" y="0"/>
                </a:moveTo>
                <a:cubicBezTo>
                  <a:pt x="316" y="44"/>
                  <a:pt x="316" y="44"/>
                  <a:pt x="316" y="44"/>
                </a:cubicBezTo>
                <a:cubicBezTo>
                  <a:pt x="347" y="39"/>
                  <a:pt x="347" y="39"/>
                  <a:pt x="347" y="39"/>
                </a:cubicBezTo>
                <a:cubicBezTo>
                  <a:pt x="347" y="39"/>
                  <a:pt x="348" y="39"/>
                  <a:pt x="348" y="39"/>
                </a:cubicBezTo>
                <a:cubicBezTo>
                  <a:pt x="353" y="47"/>
                  <a:pt x="353" y="47"/>
                  <a:pt x="353" y="47"/>
                </a:cubicBezTo>
                <a:cubicBezTo>
                  <a:pt x="354" y="50"/>
                  <a:pt x="354" y="50"/>
                  <a:pt x="354" y="50"/>
                </a:cubicBezTo>
                <a:cubicBezTo>
                  <a:pt x="354" y="51"/>
                  <a:pt x="354" y="51"/>
                  <a:pt x="354" y="51"/>
                </a:cubicBezTo>
                <a:cubicBezTo>
                  <a:pt x="347" y="81"/>
                  <a:pt x="347" y="81"/>
                  <a:pt x="347" y="81"/>
                </a:cubicBezTo>
                <a:cubicBezTo>
                  <a:pt x="367" y="118"/>
                  <a:pt x="367" y="118"/>
                  <a:pt x="367" y="118"/>
                </a:cubicBezTo>
                <a:cubicBezTo>
                  <a:pt x="455" y="163"/>
                  <a:pt x="455" y="163"/>
                  <a:pt x="455" y="163"/>
                </a:cubicBezTo>
                <a:cubicBezTo>
                  <a:pt x="456" y="164"/>
                  <a:pt x="456" y="164"/>
                  <a:pt x="456" y="164"/>
                </a:cubicBezTo>
                <a:cubicBezTo>
                  <a:pt x="449" y="184"/>
                  <a:pt x="449" y="184"/>
                  <a:pt x="449" y="184"/>
                </a:cubicBezTo>
                <a:cubicBezTo>
                  <a:pt x="437" y="222"/>
                  <a:pt x="437" y="222"/>
                  <a:pt x="437" y="222"/>
                </a:cubicBezTo>
                <a:cubicBezTo>
                  <a:pt x="428" y="246"/>
                  <a:pt x="428" y="246"/>
                  <a:pt x="428" y="246"/>
                </a:cubicBezTo>
                <a:cubicBezTo>
                  <a:pt x="428" y="246"/>
                  <a:pt x="428" y="246"/>
                  <a:pt x="428" y="246"/>
                </a:cubicBezTo>
                <a:cubicBezTo>
                  <a:pt x="355" y="276"/>
                  <a:pt x="355" y="276"/>
                  <a:pt x="355" y="276"/>
                </a:cubicBezTo>
                <a:cubicBezTo>
                  <a:pt x="373" y="348"/>
                  <a:pt x="373" y="348"/>
                  <a:pt x="373" y="348"/>
                </a:cubicBezTo>
                <a:cubicBezTo>
                  <a:pt x="412" y="353"/>
                  <a:pt x="412" y="353"/>
                  <a:pt x="412" y="353"/>
                </a:cubicBezTo>
                <a:cubicBezTo>
                  <a:pt x="413" y="353"/>
                  <a:pt x="413" y="353"/>
                  <a:pt x="413" y="353"/>
                </a:cubicBezTo>
                <a:cubicBezTo>
                  <a:pt x="419" y="370"/>
                  <a:pt x="419" y="370"/>
                  <a:pt x="419" y="370"/>
                </a:cubicBezTo>
                <a:cubicBezTo>
                  <a:pt x="418" y="372"/>
                  <a:pt x="418" y="372"/>
                  <a:pt x="418" y="372"/>
                </a:cubicBezTo>
                <a:cubicBezTo>
                  <a:pt x="393" y="379"/>
                  <a:pt x="393" y="379"/>
                  <a:pt x="393" y="379"/>
                </a:cubicBezTo>
                <a:cubicBezTo>
                  <a:pt x="383" y="418"/>
                  <a:pt x="383" y="418"/>
                  <a:pt x="383" y="418"/>
                </a:cubicBezTo>
                <a:cubicBezTo>
                  <a:pt x="383" y="418"/>
                  <a:pt x="383" y="418"/>
                  <a:pt x="383" y="418"/>
                </a:cubicBezTo>
                <a:cubicBezTo>
                  <a:pt x="355" y="446"/>
                  <a:pt x="355" y="446"/>
                  <a:pt x="355" y="446"/>
                </a:cubicBezTo>
                <a:cubicBezTo>
                  <a:pt x="355" y="497"/>
                  <a:pt x="355" y="497"/>
                  <a:pt x="355" y="497"/>
                </a:cubicBezTo>
                <a:cubicBezTo>
                  <a:pt x="355" y="497"/>
                  <a:pt x="355" y="497"/>
                  <a:pt x="355" y="497"/>
                </a:cubicBezTo>
                <a:cubicBezTo>
                  <a:pt x="322" y="546"/>
                  <a:pt x="322" y="546"/>
                  <a:pt x="322" y="546"/>
                </a:cubicBezTo>
                <a:cubicBezTo>
                  <a:pt x="322" y="546"/>
                  <a:pt x="322" y="546"/>
                  <a:pt x="322" y="546"/>
                </a:cubicBezTo>
                <a:cubicBezTo>
                  <a:pt x="269" y="580"/>
                  <a:pt x="269" y="580"/>
                  <a:pt x="269" y="580"/>
                </a:cubicBezTo>
                <a:cubicBezTo>
                  <a:pt x="177" y="730"/>
                  <a:pt x="177" y="730"/>
                  <a:pt x="177" y="730"/>
                </a:cubicBezTo>
                <a:cubicBezTo>
                  <a:pt x="177" y="731"/>
                  <a:pt x="176" y="731"/>
                  <a:pt x="176" y="731"/>
                </a:cubicBezTo>
                <a:cubicBezTo>
                  <a:pt x="176" y="731"/>
                  <a:pt x="175" y="731"/>
                  <a:pt x="175" y="730"/>
                </a:cubicBezTo>
                <a:cubicBezTo>
                  <a:pt x="170" y="710"/>
                  <a:pt x="170" y="710"/>
                  <a:pt x="170" y="710"/>
                </a:cubicBezTo>
                <a:cubicBezTo>
                  <a:pt x="160" y="716"/>
                  <a:pt x="160" y="716"/>
                  <a:pt x="160" y="716"/>
                </a:cubicBezTo>
                <a:cubicBezTo>
                  <a:pt x="166" y="745"/>
                  <a:pt x="166" y="745"/>
                  <a:pt x="166" y="745"/>
                </a:cubicBezTo>
                <a:cubicBezTo>
                  <a:pt x="170" y="764"/>
                  <a:pt x="170" y="764"/>
                  <a:pt x="170" y="764"/>
                </a:cubicBezTo>
                <a:cubicBezTo>
                  <a:pt x="170" y="766"/>
                  <a:pt x="170" y="766"/>
                  <a:pt x="170" y="766"/>
                </a:cubicBezTo>
                <a:cubicBezTo>
                  <a:pt x="67" y="842"/>
                  <a:pt x="67" y="842"/>
                  <a:pt x="67" y="842"/>
                </a:cubicBezTo>
                <a:cubicBezTo>
                  <a:pt x="41" y="881"/>
                  <a:pt x="41" y="881"/>
                  <a:pt x="41" y="881"/>
                </a:cubicBezTo>
                <a:cubicBezTo>
                  <a:pt x="0" y="937"/>
                  <a:pt x="0" y="937"/>
                  <a:pt x="0" y="937"/>
                </a:cubicBezTo>
                <a:cubicBezTo>
                  <a:pt x="12" y="993"/>
                  <a:pt x="12" y="993"/>
                  <a:pt x="12" y="993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53"/>
          <p:cNvSpPr>
            <a:spLocks/>
          </p:cNvSpPr>
          <p:nvPr/>
        </p:nvSpPr>
        <p:spPr bwMode="auto">
          <a:xfrm>
            <a:off x="3095625" y="1073150"/>
            <a:ext cx="3749675" cy="811213"/>
          </a:xfrm>
          <a:custGeom>
            <a:avLst/>
            <a:gdLst/>
            <a:ahLst/>
            <a:cxnLst>
              <a:cxn ang="0">
                <a:pos x="36" y="1"/>
              </a:cxn>
              <a:cxn ang="0">
                <a:pos x="41" y="38"/>
              </a:cxn>
              <a:cxn ang="0">
                <a:pos x="1" y="92"/>
              </a:cxn>
              <a:cxn ang="0">
                <a:pos x="39" y="84"/>
              </a:cxn>
              <a:cxn ang="0">
                <a:pos x="79" y="98"/>
              </a:cxn>
              <a:cxn ang="0">
                <a:pos x="81" y="106"/>
              </a:cxn>
              <a:cxn ang="0">
                <a:pos x="79" y="157"/>
              </a:cxn>
              <a:cxn ang="0">
                <a:pos x="97" y="176"/>
              </a:cxn>
              <a:cxn ang="0">
                <a:pos x="120" y="178"/>
              </a:cxn>
              <a:cxn ang="0">
                <a:pos x="117" y="162"/>
              </a:cxn>
              <a:cxn ang="0">
                <a:pos x="139" y="168"/>
              </a:cxn>
              <a:cxn ang="0">
                <a:pos x="139" y="180"/>
              </a:cxn>
              <a:cxn ang="0">
                <a:pos x="147" y="184"/>
              </a:cxn>
              <a:cxn ang="0">
                <a:pos x="145" y="203"/>
              </a:cxn>
              <a:cxn ang="0">
                <a:pos x="187" y="226"/>
              </a:cxn>
              <a:cxn ang="0">
                <a:pos x="300" y="210"/>
              </a:cxn>
              <a:cxn ang="0">
                <a:pos x="334" y="201"/>
              </a:cxn>
              <a:cxn ang="0">
                <a:pos x="356" y="256"/>
              </a:cxn>
              <a:cxn ang="0">
                <a:pos x="399" y="243"/>
              </a:cxn>
              <a:cxn ang="0">
                <a:pos x="425" y="257"/>
              </a:cxn>
              <a:cxn ang="0">
                <a:pos x="427" y="257"/>
              </a:cxn>
              <a:cxn ang="0">
                <a:pos x="481" y="212"/>
              </a:cxn>
              <a:cxn ang="0">
                <a:pos x="509" y="209"/>
              </a:cxn>
              <a:cxn ang="0">
                <a:pos x="516" y="191"/>
              </a:cxn>
              <a:cxn ang="0">
                <a:pos x="526" y="155"/>
              </a:cxn>
              <a:cxn ang="0">
                <a:pos x="542" y="114"/>
              </a:cxn>
              <a:cxn ang="0">
                <a:pos x="569" y="108"/>
              </a:cxn>
              <a:cxn ang="0">
                <a:pos x="650" y="75"/>
              </a:cxn>
              <a:cxn ang="0">
                <a:pos x="723" y="83"/>
              </a:cxn>
              <a:cxn ang="0">
                <a:pos x="736" y="85"/>
              </a:cxn>
              <a:cxn ang="0">
                <a:pos x="743" y="85"/>
              </a:cxn>
              <a:cxn ang="0">
                <a:pos x="847" y="80"/>
              </a:cxn>
              <a:cxn ang="0">
                <a:pos x="848" y="79"/>
              </a:cxn>
              <a:cxn ang="0">
                <a:pos x="1034" y="55"/>
              </a:cxn>
              <a:cxn ang="0">
                <a:pos x="1059" y="64"/>
              </a:cxn>
              <a:cxn ang="0">
                <a:pos x="1107" y="44"/>
              </a:cxn>
              <a:cxn ang="0">
                <a:pos x="1186" y="69"/>
              </a:cxn>
            </a:cxnLst>
            <a:rect l="0" t="0" r="r" b="b"/>
            <a:pathLst>
              <a:path w="1186" h="257">
                <a:moveTo>
                  <a:pt x="29" y="0"/>
                </a:moveTo>
                <a:cubicBezTo>
                  <a:pt x="36" y="1"/>
                  <a:pt x="36" y="1"/>
                  <a:pt x="36" y="1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8"/>
                  <a:pt x="41" y="38"/>
                  <a:pt x="41" y="38"/>
                </a:cubicBezTo>
                <a:cubicBezTo>
                  <a:pt x="0" y="91"/>
                  <a:pt x="0" y="91"/>
                  <a:pt x="0" y="91"/>
                </a:cubicBezTo>
                <a:cubicBezTo>
                  <a:pt x="1" y="92"/>
                  <a:pt x="1" y="92"/>
                  <a:pt x="1" y="92"/>
                </a:cubicBezTo>
                <a:cubicBezTo>
                  <a:pt x="19" y="89"/>
                  <a:pt x="19" y="89"/>
                  <a:pt x="19" y="89"/>
                </a:cubicBezTo>
                <a:cubicBezTo>
                  <a:pt x="39" y="84"/>
                  <a:pt x="39" y="84"/>
                  <a:pt x="39" y="84"/>
                </a:cubicBezTo>
                <a:cubicBezTo>
                  <a:pt x="53" y="89"/>
                  <a:pt x="53" y="89"/>
                  <a:pt x="53" y="89"/>
                </a:cubicBezTo>
                <a:cubicBezTo>
                  <a:pt x="79" y="98"/>
                  <a:pt x="79" y="98"/>
                  <a:pt x="79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79" y="157"/>
                  <a:pt x="79" y="157"/>
                  <a:pt x="79" y="157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76"/>
                  <a:pt x="96" y="176"/>
                  <a:pt x="97" y="176"/>
                </a:cubicBezTo>
                <a:cubicBezTo>
                  <a:pt x="119" y="178"/>
                  <a:pt x="119" y="178"/>
                  <a:pt x="119" y="178"/>
                </a:cubicBezTo>
                <a:cubicBezTo>
                  <a:pt x="119" y="178"/>
                  <a:pt x="120" y="178"/>
                  <a:pt x="120" y="178"/>
                </a:cubicBezTo>
                <a:cubicBezTo>
                  <a:pt x="120" y="178"/>
                  <a:pt x="120" y="178"/>
                  <a:pt x="120" y="177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9" y="156"/>
                  <a:pt x="129" y="156"/>
                  <a:pt x="129" y="156"/>
                </a:cubicBezTo>
                <a:cubicBezTo>
                  <a:pt x="139" y="168"/>
                  <a:pt x="139" y="168"/>
                  <a:pt x="139" y="168"/>
                </a:cubicBezTo>
                <a:cubicBezTo>
                  <a:pt x="141" y="171"/>
                  <a:pt x="141" y="171"/>
                  <a:pt x="141" y="171"/>
                </a:cubicBezTo>
                <a:cubicBezTo>
                  <a:pt x="139" y="180"/>
                  <a:pt x="139" y="180"/>
                  <a:pt x="139" y="180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44" y="202"/>
                  <a:pt x="144" y="202"/>
                  <a:pt x="144" y="202"/>
                </a:cubicBezTo>
                <a:cubicBezTo>
                  <a:pt x="144" y="203"/>
                  <a:pt x="144" y="203"/>
                  <a:pt x="145" y="203"/>
                </a:cubicBezTo>
                <a:cubicBezTo>
                  <a:pt x="187" y="226"/>
                  <a:pt x="187" y="226"/>
                  <a:pt x="187" y="226"/>
                </a:cubicBezTo>
                <a:cubicBezTo>
                  <a:pt x="187" y="226"/>
                  <a:pt x="187" y="226"/>
                  <a:pt x="187" y="226"/>
                </a:cubicBezTo>
                <a:cubicBezTo>
                  <a:pt x="247" y="192"/>
                  <a:pt x="247" y="192"/>
                  <a:pt x="247" y="192"/>
                </a:cubicBezTo>
                <a:cubicBezTo>
                  <a:pt x="300" y="210"/>
                  <a:pt x="300" y="210"/>
                  <a:pt x="300" y="210"/>
                </a:cubicBezTo>
                <a:cubicBezTo>
                  <a:pt x="301" y="211"/>
                  <a:pt x="301" y="211"/>
                  <a:pt x="301" y="210"/>
                </a:cubicBezTo>
                <a:cubicBezTo>
                  <a:pt x="334" y="201"/>
                  <a:pt x="334" y="201"/>
                  <a:pt x="334" y="201"/>
                </a:cubicBezTo>
                <a:cubicBezTo>
                  <a:pt x="336" y="202"/>
                  <a:pt x="336" y="202"/>
                  <a:pt x="336" y="20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7" y="256"/>
                  <a:pt x="357" y="257"/>
                  <a:pt x="357" y="256"/>
                </a:cubicBezTo>
                <a:cubicBezTo>
                  <a:pt x="399" y="243"/>
                  <a:pt x="399" y="243"/>
                  <a:pt x="399" y="243"/>
                </a:cubicBezTo>
                <a:cubicBezTo>
                  <a:pt x="401" y="243"/>
                  <a:pt x="401" y="243"/>
                  <a:pt x="401" y="243"/>
                </a:cubicBezTo>
                <a:cubicBezTo>
                  <a:pt x="425" y="257"/>
                  <a:pt x="425" y="257"/>
                  <a:pt x="425" y="257"/>
                </a:cubicBezTo>
                <a:cubicBezTo>
                  <a:pt x="426" y="257"/>
                  <a:pt x="426" y="257"/>
                  <a:pt x="426" y="257"/>
                </a:cubicBezTo>
                <a:cubicBezTo>
                  <a:pt x="426" y="257"/>
                  <a:pt x="427" y="257"/>
                  <a:pt x="427" y="257"/>
                </a:cubicBezTo>
                <a:cubicBezTo>
                  <a:pt x="431" y="218"/>
                  <a:pt x="431" y="218"/>
                  <a:pt x="431" y="218"/>
                </a:cubicBezTo>
                <a:cubicBezTo>
                  <a:pt x="481" y="212"/>
                  <a:pt x="481" y="212"/>
                  <a:pt x="481" y="212"/>
                </a:cubicBezTo>
                <a:cubicBezTo>
                  <a:pt x="508" y="210"/>
                  <a:pt x="508" y="210"/>
                  <a:pt x="508" y="210"/>
                </a:cubicBezTo>
                <a:cubicBezTo>
                  <a:pt x="508" y="210"/>
                  <a:pt x="509" y="209"/>
                  <a:pt x="509" y="209"/>
                </a:cubicBezTo>
                <a:cubicBezTo>
                  <a:pt x="516" y="191"/>
                  <a:pt x="516" y="191"/>
                  <a:pt x="516" y="191"/>
                </a:cubicBezTo>
                <a:cubicBezTo>
                  <a:pt x="516" y="191"/>
                  <a:pt x="516" y="191"/>
                  <a:pt x="516" y="191"/>
                </a:cubicBezTo>
                <a:cubicBezTo>
                  <a:pt x="498" y="158"/>
                  <a:pt x="498" y="158"/>
                  <a:pt x="498" y="158"/>
                </a:cubicBezTo>
                <a:cubicBezTo>
                  <a:pt x="526" y="155"/>
                  <a:pt x="526" y="155"/>
                  <a:pt x="526" y="155"/>
                </a:cubicBezTo>
                <a:cubicBezTo>
                  <a:pt x="526" y="155"/>
                  <a:pt x="526" y="155"/>
                  <a:pt x="527" y="154"/>
                </a:cubicBezTo>
                <a:cubicBezTo>
                  <a:pt x="542" y="114"/>
                  <a:pt x="542" y="114"/>
                  <a:pt x="542" y="114"/>
                </a:cubicBezTo>
                <a:cubicBezTo>
                  <a:pt x="569" y="109"/>
                  <a:pt x="569" y="109"/>
                  <a:pt x="569" y="109"/>
                </a:cubicBezTo>
                <a:cubicBezTo>
                  <a:pt x="569" y="109"/>
                  <a:pt x="569" y="109"/>
                  <a:pt x="569" y="108"/>
                </a:cubicBezTo>
                <a:cubicBezTo>
                  <a:pt x="586" y="69"/>
                  <a:pt x="586" y="69"/>
                  <a:pt x="586" y="69"/>
                </a:cubicBezTo>
                <a:cubicBezTo>
                  <a:pt x="650" y="75"/>
                  <a:pt x="650" y="75"/>
                  <a:pt x="650" y="75"/>
                </a:cubicBezTo>
                <a:cubicBezTo>
                  <a:pt x="706" y="81"/>
                  <a:pt x="706" y="81"/>
                  <a:pt x="706" y="81"/>
                </a:cubicBezTo>
                <a:cubicBezTo>
                  <a:pt x="723" y="83"/>
                  <a:pt x="723" y="83"/>
                  <a:pt x="723" y="83"/>
                </a:cubicBezTo>
                <a:cubicBezTo>
                  <a:pt x="735" y="85"/>
                  <a:pt x="735" y="85"/>
                  <a:pt x="735" y="85"/>
                </a:cubicBezTo>
                <a:cubicBezTo>
                  <a:pt x="736" y="85"/>
                  <a:pt x="736" y="85"/>
                  <a:pt x="736" y="85"/>
                </a:cubicBezTo>
                <a:cubicBezTo>
                  <a:pt x="743" y="85"/>
                  <a:pt x="743" y="85"/>
                  <a:pt x="743" y="85"/>
                </a:cubicBezTo>
                <a:cubicBezTo>
                  <a:pt x="743" y="86"/>
                  <a:pt x="743" y="85"/>
                  <a:pt x="743" y="85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847" y="80"/>
                  <a:pt x="847" y="80"/>
                  <a:pt x="847" y="80"/>
                </a:cubicBezTo>
                <a:cubicBezTo>
                  <a:pt x="848" y="79"/>
                  <a:pt x="848" y="79"/>
                  <a:pt x="848" y="79"/>
                </a:cubicBezTo>
                <a:cubicBezTo>
                  <a:pt x="848" y="79"/>
                  <a:pt x="848" y="79"/>
                  <a:pt x="848" y="79"/>
                </a:cubicBezTo>
                <a:cubicBezTo>
                  <a:pt x="864" y="76"/>
                  <a:pt x="864" y="76"/>
                  <a:pt x="864" y="76"/>
                </a:cubicBezTo>
                <a:cubicBezTo>
                  <a:pt x="1034" y="55"/>
                  <a:pt x="1034" y="55"/>
                  <a:pt x="1034" y="55"/>
                </a:cubicBezTo>
                <a:cubicBezTo>
                  <a:pt x="1034" y="55"/>
                  <a:pt x="1034" y="55"/>
                  <a:pt x="1034" y="55"/>
                </a:cubicBezTo>
                <a:cubicBezTo>
                  <a:pt x="1059" y="64"/>
                  <a:pt x="1059" y="64"/>
                  <a:pt x="1059" y="64"/>
                </a:cubicBezTo>
                <a:cubicBezTo>
                  <a:pt x="1107" y="44"/>
                  <a:pt x="1107" y="44"/>
                  <a:pt x="1107" y="44"/>
                </a:cubicBezTo>
                <a:cubicBezTo>
                  <a:pt x="1107" y="44"/>
                  <a:pt x="1107" y="44"/>
                  <a:pt x="1107" y="44"/>
                </a:cubicBezTo>
                <a:cubicBezTo>
                  <a:pt x="1186" y="69"/>
                  <a:pt x="1186" y="69"/>
                  <a:pt x="1186" y="69"/>
                </a:cubicBezTo>
                <a:cubicBezTo>
                  <a:pt x="1186" y="69"/>
                  <a:pt x="1186" y="69"/>
                  <a:pt x="1186" y="69"/>
                </a:cubicBezTo>
                <a:cubicBezTo>
                  <a:pt x="1186" y="69"/>
                  <a:pt x="1186" y="70"/>
                  <a:pt x="1186" y="70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54"/>
          <p:cNvSpPr>
            <a:spLocks/>
          </p:cNvSpPr>
          <p:nvPr/>
        </p:nvSpPr>
        <p:spPr bwMode="auto">
          <a:xfrm>
            <a:off x="2927350" y="1293813"/>
            <a:ext cx="3911600" cy="6910388"/>
          </a:xfrm>
          <a:custGeom>
            <a:avLst/>
            <a:gdLst/>
            <a:ahLst/>
            <a:cxnLst>
              <a:cxn ang="0">
                <a:pos x="1198" y="64"/>
              </a:cxn>
              <a:cxn ang="0">
                <a:pos x="1164" y="120"/>
              </a:cxn>
              <a:cxn ang="0">
                <a:pos x="1122" y="190"/>
              </a:cxn>
              <a:cxn ang="0">
                <a:pos x="1105" y="222"/>
              </a:cxn>
              <a:cxn ang="0">
                <a:pos x="1099" y="232"/>
              </a:cxn>
              <a:cxn ang="0">
                <a:pos x="1041" y="337"/>
              </a:cxn>
              <a:cxn ang="0">
                <a:pos x="1034" y="351"/>
              </a:cxn>
              <a:cxn ang="0">
                <a:pos x="1012" y="389"/>
              </a:cxn>
              <a:cxn ang="0">
                <a:pos x="999" y="413"/>
              </a:cxn>
              <a:cxn ang="0">
                <a:pos x="972" y="463"/>
              </a:cxn>
              <a:cxn ang="0">
                <a:pos x="926" y="544"/>
              </a:cxn>
              <a:cxn ang="0">
                <a:pos x="900" y="612"/>
              </a:cxn>
              <a:cxn ang="0">
                <a:pos x="923" y="630"/>
              </a:cxn>
              <a:cxn ang="0">
                <a:pos x="965" y="661"/>
              </a:cxn>
              <a:cxn ang="0">
                <a:pos x="1015" y="699"/>
              </a:cxn>
              <a:cxn ang="0">
                <a:pos x="1042" y="709"/>
              </a:cxn>
              <a:cxn ang="0">
                <a:pos x="1111" y="734"/>
              </a:cxn>
              <a:cxn ang="0">
                <a:pos x="1111" y="734"/>
              </a:cxn>
              <a:cxn ang="0">
                <a:pos x="1126" y="778"/>
              </a:cxn>
              <a:cxn ang="0">
                <a:pos x="1129" y="825"/>
              </a:cxn>
              <a:cxn ang="0">
                <a:pos x="1130" y="854"/>
              </a:cxn>
              <a:cxn ang="0">
                <a:pos x="1137" y="956"/>
              </a:cxn>
              <a:cxn ang="0">
                <a:pos x="1140" y="1020"/>
              </a:cxn>
              <a:cxn ang="0">
                <a:pos x="1142" y="1058"/>
              </a:cxn>
              <a:cxn ang="0">
                <a:pos x="1122" y="1102"/>
              </a:cxn>
              <a:cxn ang="0">
                <a:pos x="1110" y="1129"/>
              </a:cxn>
              <a:cxn ang="0">
                <a:pos x="1088" y="1177"/>
              </a:cxn>
              <a:cxn ang="0">
                <a:pos x="1055" y="1247"/>
              </a:cxn>
              <a:cxn ang="0">
                <a:pos x="1021" y="1263"/>
              </a:cxn>
              <a:cxn ang="0">
                <a:pos x="1005" y="1256"/>
              </a:cxn>
              <a:cxn ang="0">
                <a:pos x="963" y="1241"/>
              </a:cxn>
              <a:cxn ang="0">
                <a:pos x="913" y="1223"/>
              </a:cxn>
              <a:cxn ang="0">
                <a:pos x="830" y="1200"/>
              </a:cxn>
              <a:cxn ang="0">
                <a:pos x="750" y="1183"/>
              </a:cxn>
              <a:cxn ang="0">
                <a:pos x="668" y="1162"/>
              </a:cxn>
              <a:cxn ang="0">
                <a:pos x="642" y="1169"/>
              </a:cxn>
              <a:cxn ang="0">
                <a:pos x="606" y="1179"/>
              </a:cxn>
              <a:cxn ang="0">
                <a:pos x="558" y="1191"/>
              </a:cxn>
              <a:cxn ang="0">
                <a:pos x="522" y="1201"/>
              </a:cxn>
              <a:cxn ang="0">
                <a:pos x="436" y="1264"/>
              </a:cxn>
              <a:cxn ang="0">
                <a:pos x="395" y="1294"/>
              </a:cxn>
              <a:cxn ang="0">
                <a:pos x="379" y="1321"/>
              </a:cxn>
              <a:cxn ang="0">
                <a:pos x="339" y="1384"/>
              </a:cxn>
              <a:cxn ang="0">
                <a:pos x="307" y="1436"/>
              </a:cxn>
              <a:cxn ang="0">
                <a:pos x="287" y="1467"/>
              </a:cxn>
              <a:cxn ang="0">
                <a:pos x="255" y="1513"/>
              </a:cxn>
              <a:cxn ang="0">
                <a:pos x="233" y="1544"/>
              </a:cxn>
              <a:cxn ang="0">
                <a:pos x="213" y="1573"/>
              </a:cxn>
              <a:cxn ang="0">
                <a:pos x="205" y="1583"/>
              </a:cxn>
              <a:cxn ang="0">
                <a:pos x="188" y="1632"/>
              </a:cxn>
              <a:cxn ang="0">
                <a:pos x="133" y="1693"/>
              </a:cxn>
              <a:cxn ang="0">
                <a:pos x="108" y="1717"/>
              </a:cxn>
              <a:cxn ang="0">
                <a:pos x="111" y="1737"/>
              </a:cxn>
              <a:cxn ang="0">
                <a:pos x="134" y="1852"/>
              </a:cxn>
              <a:cxn ang="0">
                <a:pos x="111" y="1895"/>
              </a:cxn>
              <a:cxn ang="0">
                <a:pos x="70" y="1974"/>
              </a:cxn>
              <a:cxn ang="0">
                <a:pos x="49" y="2009"/>
              </a:cxn>
              <a:cxn ang="0">
                <a:pos x="48" y="2011"/>
              </a:cxn>
              <a:cxn ang="0">
                <a:pos x="35" y="2032"/>
              </a:cxn>
              <a:cxn ang="0">
                <a:pos x="25" y="2048"/>
              </a:cxn>
              <a:cxn ang="0">
                <a:pos x="1" y="2086"/>
              </a:cxn>
              <a:cxn ang="0">
                <a:pos x="23" y="2150"/>
              </a:cxn>
              <a:cxn ang="0">
                <a:pos x="34" y="2180"/>
              </a:cxn>
            </a:cxnLst>
            <a:rect l="0" t="0" r="r" b="b"/>
            <a:pathLst>
              <a:path w="1237" h="2186">
                <a:moveTo>
                  <a:pt x="1237" y="0"/>
                </a:moveTo>
                <a:cubicBezTo>
                  <a:pt x="1198" y="64"/>
                  <a:pt x="1198" y="64"/>
                  <a:pt x="1198" y="64"/>
                </a:cubicBezTo>
                <a:cubicBezTo>
                  <a:pt x="1189" y="79"/>
                  <a:pt x="1189" y="79"/>
                  <a:pt x="1189" y="79"/>
                </a:cubicBezTo>
                <a:cubicBezTo>
                  <a:pt x="1164" y="120"/>
                  <a:pt x="1164" y="120"/>
                  <a:pt x="1164" y="120"/>
                </a:cubicBezTo>
                <a:cubicBezTo>
                  <a:pt x="1140" y="159"/>
                  <a:pt x="1140" y="159"/>
                  <a:pt x="1140" y="159"/>
                </a:cubicBezTo>
                <a:cubicBezTo>
                  <a:pt x="1122" y="190"/>
                  <a:pt x="1122" y="190"/>
                  <a:pt x="1122" y="190"/>
                </a:cubicBezTo>
                <a:cubicBezTo>
                  <a:pt x="1114" y="204"/>
                  <a:pt x="1114" y="204"/>
                  <a:pt x="1114" y="204"/>
                </a:cubicBezTo>
                <a:cubicBezTo>
                  <a:pt x="1105" y="222"/>
                  <a:pt x="1105" y="222"/>
                  <a:pt x="1105" y="222"/>
                </a:cubicBezTo>
                <a:cubicBezTo>
                  <a:pt x="1103" y="224"/>
                  <a:pt x="1103" y="224"/>
                  <a:pt x="1103" y="224"/>
                </a:cubicBezTo>
                <a:cubicBezTo>
                  <a:pt x="1099" y="232"/>
                  <a:pt x="1099" y="232"/>
                  <a:pt x="1099" y="232"/>
                </a:cubicBezTo>
                <a:cubicBezTo>
                  <a:pt x="1083" y="260"/>
                  <a:pt x="1083" y="260"/>
                  <a:pt x="1083" y="260"/>
                </a:cubicBezTo>
                <a:cubicBezTo>
                  <a:pt x="1041" y="337"/>
                  <a:pt x="1041" y="337"/>
                  <a:pt x="1041" y="337"/>
                </a:cubicBezTo>
                <a:cubicBezTo>
                  <a:pt x="1040" y="339"/>
                  <a:pt x="1040" y="339"/>
                  <a:pt x="1040" y="339"/>
                </a:cubicBezTo>
                <a:cubicBezTo>
                  <a:pt x="1034" y="351"/>
                  <a:pt x="1034" y="351"/>
                  <a:pt x="1034" y="351"/>
                </a:cubicBezTo>
                <a:cubicBezTo>
                  <a:pt x="1025" y="366"/>
                  <a:pt x="1025" y="366"/>
                  <a:pt x="1025" y="366"/>
                </a:cubicBezTo>
                <a:cubicBezTo>
                  <a:pt x="1012" y="389"/>
                  <a:pt x="1012" y="389"/>
                  <a:pt x="1012" y="389"/>
                </a:cubicBezTo>
                <a:cubicBezTo>
                  <a:pt x="1002" y="406"/>
                  <a:pt x="1002" y="406"/>
                  <a:pt x="1002" y="406"/>
                </a:cubicBezTo>
                <a:cubicBezTo>
                  <a:pt x="999" y="413"/>
                  <a:pt x="999" y="413"/>
                  <a:pt x="999" y="413"/>
                </a:cubicBezTo>
                <a:cubicBezTo>
                  <a:pt x="983" y="442"/>
                  <a:pt x="983" y="442"/>
                  <a:pt x="983" y="442"/>
                </a:cubicBezTo>
                <a:cubicBezTo>
                  <a:pt x="972" y="463"/>
                  <a:pt x="972" y="463"/>
                  <a:pt x="972" y="463"/>
                </a:cubicBezTo>
                <a:cubicBezTo>
                  <a:pt x="953" y="497"/>
                  <a:pt x="953" y="497"/>
                  <a:pt x="953" y="497"/>
                </a:cubicBezTo>
                <a:cubicBezTo>
                  <a:pt x="926" y="544"/>
                  <a:pt x="926" y="544"/>
                  <a:pt x="926" y="544"/>
                </a:cubicBezTo>
                <a:cubicBezTo>
                  <a:pt x="914" y="573"/>
                  <a:pt x="914" y="573"/>
                  <a:pt x="914" y="573"/>
                </a:cubicBezTo>
                <a:cubicBezTo>
                  <a:pt x="900" y="612"/>
                  <a:pt x="900" y="612"/>
                  <a:pt x="900" y="612"/>
                </a:cubicBezTo>
                <a:cubicBezTo>
                  <a:pt x="900" y="612"/>
                  <a:pt x="900" y="613"/>
                  <a:pt x="900" y="613"/>
                </a:cubicBezTo>
                <a:cubicBezTo>
                  <a:pt x="923" y="630"/>
                  <a:pt x="923" y="630"/>
                  <a:pt x="923" y="630"/>
                </a:cubicBezTo>
                <a:cubicBezTo>
                  <a:pt x="947" y="649"/>
                  <a:pt x="947" y="649"/>
                  <a:pt x="947" y="649"/>
                </a:cubicBezTo>
                <a:cubicBezTo>
                  <a:pt x="965" y="661"/>
                  <a:pt x="965" y="661"/>
                  <a:pt x="965" y="661"/>
                </a:cubicBezTo>
                <a:cubicBezTo>
                  <a:pt x="990" y="681"/>
                  <a:pt x="990" y="681"/>
                  <a:pt x="990" y="681"/>
                </a:cubicBezTo>
                <a:cubicBezTo>
                  <a:pt x="1015" y="699"/>
                  <a:pt x="1015" y="699"/>
                  <a:pt x="1015" y="699"/>
                </a:cubicBezTo>
                <a:cubicBezTo>
                  <a:pt x="1015" y="699"/>
                  <a:pt x="1016" y="699"/>
                  <a:pt x="1016" y="699"/>
                </a:cubicBezTo>
                <a:cubicBezTo>
                  <a:pt x="1042" y="709"/>
                  <a:pt x="1042" y="709"/>
                  <a:pt x="1042" y="709"/>
                </a:cubicBezTo>
                <a:cubicBezTo>
                  <a:pt x="1096" y="729"/>
                  <a:pt x="1096" y="729"/>
                  <a:pt x="1096" y="729"/>
                </a:cubicBezTo>
                <a:cubicBezTo>
                  <a:pt x="1111" y="734"/>
                  <a:pt x="1111" y="734"/>
                  <a:pt x="1111" y="734"/>
                </a:cubicBezTo>
                <a:cubicBezTo>
                  <a:pt x="1111" y="734"/>
                  <a:pt x="1111" y="734"/>
                  <a:pt x="1111" y="734"/>
                </a:cubicBezTo>
                <a:cubicBezTo>
                  <a:pt x="1111" y="734"/>
                  <a:pt x="1111" y="734"/>
                  <a:pt x="1111" y="734"/>
                </a:cubicBezTo>
                <a:cubicBezTo>
                  <a:pt x="1124" y="751"/>
                  <a:pt x="1124" y="751"/>
                  <a:pt x="1124" y="751"/>
                </a:cubicBezTo>
                <a:cubicBezTo>
                  <a:pt x="1126" y="778"/>
                  <a:pt x="1126" y="778"/>
                  <a:pt x="1126" y="778"/>
                </a:cubicBezTo>
                <a:cubicBezTo>
                  <a:pt x="1126" y="783"/>
                  <a:pt x="1126" y="783"/>
                  <a:pt x="1126" y="783"/>
                </a:cubicBezTo>
                <a:cubicBezTo>
                  <a:pt x="1129" y="825"/>
                  <a:pt x="1129" y="825"/>
                  <a:pt x="1129" y="825"/>
                </a:cubicBezTo>
                <a:cubicBezTo>
                  <a:pt x="1130" y="848"/>
                  <a:pt x="1130" y="848"/>
                  <a:pt x="1130" y="848"/>
                </a:cubicBezTo>
                <a:cubicBezTo>
                  <a:pt x="1130" y="854"/>
                  <a:pt x="1130" y="854"/>
                  <a:pt x="1130" y="854"/>
                </a:cubicBezTo>
                <a:cubicBezTo>
                  <a:pt x="1134" y="921"/>
                  <a:pt x="1134" y="921"/>
                  <a:pt x="1134" y="921"/>
                </a:cubicBezTo>
                <a:cubicBezTo>
                  <a:pt x="1137" y="956"/>
                  <a:pt x="1137" y="956"/>
                  <a:pt x="1137" y="956"/>
                </a:cubicBezTo>
                <a:cubicBezTo>
                  <a:pt x="1138" y="986"/>
                  <a:pt x="1138" y="986"/>
                  <a:pt x="1138" y="986"/>
                </a:cubicBezTo>
                <a:cubicBezTo>
                  <a:pt x="1140" y="1020"/>
                  <a:pt x="1140" y="1020"/>
                  <a:pt x="1140" y="1020"/>
                </a:cubicBezTo>
                <a:cubicBezTo>
                  <a:pt x="1140" y="1025"/>
                  <a:pt x="1140" y="1025"/>
                  <a:pt x="1140" y="1025"/>
                </a:cubicBezTo>
                <a:cubicBezTo>
                  <a:pt x="1142" y="1058"/>
                  <a:pt x="1142" y="1058"/>
                  <a:pt x="1142" y="1058"/>
                </a:cubicBezTo>
                <a:cubicBezTo>
                  <a:pt x="1139" y="1065"/>
                  <a:pt x="1139" y="1065"/>
                  <a:pt x="1139" y="1065"/>
                </a:cubicBezTo>
                <a:cubicBezTo>
                  <a:pt x="1122" y="1102"/>
                  <a:pt x="1122" y="1102"/>
                  <a:pt x="1122" y="1102"/>
                </a:cubicBezTo>
                <a:cubicBezTo>
                  <a:pt x="1118" y="1110"/>
                  <a:pt x="1118" y="1110"/>
                  <a:pt x="1118" y="1110"/>
                </a:cubicBezTo>
                <a:cubicBezTo>
                  <a:pt x="1110" y="1129"/>
                  <a:pt x="1110" y="1129"/>
                  <a:pt x="1110" y="1129"/>
                </a:cubicBezTo>
                <a:cubicBezTo>
                  <a:pt x="1097" y="1157"/>
                  <a:pt x="1097" y="1157"/>
                  <a:pt x="1097" y="1157"/>
                </a:cubicBezTo>
                <a:cubicBezTo>
                  <a:pt x="1088" y="1177"/>
                  <a:pt x="1088" y="1177"/>
                  <a:pt x="1088" y="1177"/>
                </a:cubicBezTo>
                <a:cubicBezTo>
                  <a:pt x="1067" y="1223"/>
                  <a:pt x="1067" y="1223"/>
                  <a:pt x="1067" y="1223"/>
                </a:cubicBezTo>
                <a:cubicBezTo>
                  <a:pt x="1055" y="1247"/>
                  <a:pt x="1055" y="1247"/>
                  <a:pt x="1055" y="1247"/>
                </a:cubicBezTo>
                <a:cubicBezTo>
                  <a:pt x="1044" y="1270"/>
                  <a:pt x="1044" y="1270"/>
                  <a:pt x="1044" y="1270"/>
                </a:cubicBezTo>
                <a:cubicBezTo>
                  <a:pt x="1021" y="1263"/>
                  <a:pt x="1021" y="1263"/>
                  <a:pt x="1021" y="1263"/>
                </a:cubicBezTo>
                <a:cubicBezTo>
                  <a:pt x="1019" y="1262"/>
                  <a:pt x="1019" y="1262"/>
                  <a:pt x="1019" y="1262"/>
                </a:cubicBezTo>
                <a:cubicBezTo>
                  <a:pt x="1005" y="1256"/>
                  <a:pt x="1005" y="1256"/>
                  <a:pt x="1005" y="1256"/>
                </a:cubicBezTo>
                <a:cubicBezTo>
                  <a:pt x="982" y="1248"/>
                  <a:pt x="982" y="1248"/>
                  <a:pt x="982" y="1248"/>
                </a:cubicBezTo>
                <a:cubicBezTo>
                  <a:pt x="963" y="1241"/>
                  <a:pt x="963" y="1241"/>
                  <a:pt x="963" y="1241"/>
                </a:cubicBezTo>
                <a:cubicBezTo>
                  <a:pt x="919" y="1225"/>
                  <a:pt x="919" y="1225"/>
                  <a:pt x="919" y="1225"/>
                </a:cubicBezTo>
                <a:cubicBezTo>
                  <a:pt x="913" y="1223"/>
                  <a:pt x="913" y="1223"/>
                  <a:pt x="913" y="1223"/>
                </a:cubicBezTo>
                <a:cubicBezTo>
                  <a:pt x="891" y="1217"/>
                  <a:pt x="891" y="1217"/>
                  <a:pt x="891" y="1217"/>
                </a:cubicBezTo>
                <a:cubicBezTo>
                  <a:pt x="830" y="1200"/>
                  <a:pt x="830" y="1200"/>
                  <a:pt x="830" y="1200"/>
                </a:cubicBezTo>
                <a:cubicBezTo>
                  <a:pt x="785" y="1191"/>
                  <a:pt x="785" y="1191"/>
                  <a:pt x="785" y="1191"/>
                </a:cubicBezTo>
                <a:cubicBezTo>
                  <a:pt x="750" y="1183"/>
                  <a:pt x="750" y="1183"/>
                  <a:pt x="750" y="1183"/>
                </a:cubicBezTo>
                <a:cubicBezTo>
                  <a:pt x="710" y="1172"/>
                  <a:pt x="710" y="1172"/>
                  <a:pt x="710" y="1172"/>
                </a:cubicBezTo>
                <a:cubicBezTo>
                  <a:pt x="668" y="1162"/>
                  <a:pt x="668" y="1162"/>
                  <a:pt x="668" y="1162"/>
                </a:cubicBezTo>
                <a:cubicBezTo>
                  <a:pt x="666" y="1162"/>
                  <a:pt x="666" y="1162"/>
                  <a:pt x="666" y="1162"/>
                </a:cubicBezTo>
                <a:cubicBezTo>
                  <a:pt x="642" y="1169"/>
                  <a:pt x="642" y="1169"/>
                  <a:pt x="642" y="1169"/>
                </a:cubicBezTo>
                <a:cubicBezTo>
                  <a:pt x="633" y="1171"/>
                  <a:pt x="633" y="1171"/>
                  <a:pt x="633" y="1171"/>
                </a:cubicBezTo>
                <a:cubicBezTo>
                  <a:pt x="606" y="1179"/>
                  <a:pt x="606" y="1179"/>
                  <a:pt x="606" y="1179"/>
                </a:cubicBezTo>
                <a:cubicBezTo>
                  <a:pt x="602" y="1180"/>
                  <a:pt x="602" y="1180"/>
                  <a:pt x="602" y="1180"/>
                </a:cubicBezTo>
                <a:cubicBezTo>
                  <a:pt x="558" y="1191"/>
                  <a:pt x="558" y="1191"/>
                  <a:pt x="558" y="1191"/>
                </a:cubicBezTo>
                <a:cubicBezTo>
                  <a:pt x="522" y="1200"/>
                  <a:pt x="522" y="1200"/>
                  <a:pt x="522" y="1200"/>
                </a:cubicBezTo>
                <a:cubicBezTo>
                  <a:pt x="522" y="1201"/>
                  <a:pt x="522" y="1201"/>
                  <a:pt x="522" y="1201"/>
                </a:cubicBezTo>
                <a:cubicBezTo>
                  <a:pt x="474" y="1235"/>
                  <a:pt x="474" y="1235"/>
                  <a:pt x="474" y="1235"/>
                </a:cubicBezTo>
                <a:cubicBezTo>
                  <a:pt x="436" y="1264"/>
                  <a:pt x="436" y="1264"/>
                  <a:pt x="436" y="1264"/>
                </a:cubicBezTo>
                <a:cubicBezTo>
                  <a:pt x="396" y="1292"/>
                  <a:pt x="396" y="1292"/>
                  <a:pt x="396" y="1292"/>
                </a:cubicBezTo>
                <a:cubicBezTo>
                  <a:pt x="395" y="1294"/>
                  <a:pt x="395" y="1294"/>
                  <a:pt x="395" y="1294"/>
                </a:cubicBezTo>
                <a:cubicBezTo>
                  <a:pt x="390" y="1302"/>
                  <a:pt x="390" y="1302"/>
                  <a:pt x="390" y="1302"/>
                </a:cubicBezTo>
                <a:cubicBezTo>
                  <a:pt x="379" y="1321"/>
                  <a:pt x="379" y="1321"/>
                  <a:pt x="379" y="1321"/>
                </a:cubicBezTo>
                <a:cubicBezTo>
                  <a:pt x="356" y="1357"/>
                  <a:pt x="356" y="1357"/>
                  <a:pt x="356" y="1357"/>
                </a:cubicBezTo>
                <a:cubicBezTo>
                  <a:pt x="339" y="1384"/>
                  <a:pt x="339" y="1384"/>
                  <a:pt x="339" y="1384"/>
                </a:cubicBezTo>
                <a:cubicBezTo>
                  <a:pt x="318" y="1419"/>
                  <a:pt x="318" y="1419"/>
                  <a:pt x="318" y="1419"/>
                </a:cubicBezTo>
                <a:cubicBezTo>
                  <a:pt x="307" y="1436"/>
                  <a:pt x="307" y="1436"/>
                  <a:pt x="307" y="1436"/>
                </a:cubicBezTo>
                <a:cubicBezTo>
                  <a:pt x="297" y="1452"/>
                  <a:pt x="297" y="1452"/>
                  <a:pt x="297" y="1452"/>
                </a:cubicBezTo>
                <a:cubicBezTo>
                  <a:pt x="287" y="1467"/>
                  <a:pt x="287" y="1467"/>
                  <a:pt x="287" y="1467"/>
                </a:cubicBezTo>
                <a:cubicBezTo>
                  <a:pt x="265" y="1498"/>
                  <a:pt x="265" y="1498"/>
                  <a:pt x="265" y="1498"/>
                </a:cubicBezTo>
                <a:cubicBezTo>
                  <a:pt x="255" y="1513"/>
                  <a:pt x="255" y="1513"/>
                  <a:pt x="255" y="1513"/>
                </a:cubicBezTo>
                <a:cubicBezTo>
                  <a:pt x="245" y="1527"/>
                  <a:pt x="245" y="1527"/>
                  <a:pt x="245" y="1527"/>
                </a:cubicBezTo>
                <a:cubicBezTo>
                  <a:pt x="233" y="1544"/>
                  <a:pt x="233" y="1544"/>
                  <a:pt x="233" y="1544"/>
                </a:cubicBezTo>
                <a:cubicBezTo>
                  <a:pt x="215" y="1570"/>
                  <a:pt x="215" y="1570"/>
                  <a:pt x="215" y="1570"/>
                </a:cubicBezTo>
                <a:cubicBezTo>
                  <a:pt x="213" y="1573"/>
                  <a:pt x="213" y="1573"/>
                  <a:pt x="213" y="1573"/>
                </a:cubicBezTo>
                <a:cubicBezTo>
                  <a:pt x="205" y="1583"/>
                  <a:pt x="205" y="1583"/>
                  <a:pt x="205" y="1583"/>
                </a:cubicBezTo>
                <a:cubicBezTo>
                  <a:pt x="205" y="1583"/>
                  <a:pt x="205" y="1583"/>
                  <a:pt x="205" y="1583"/>
                </a:cubicBezTo>
                <a:cubicBezTo>
                  <a:pt x="195" y="1613"/>
                  <a:pt x="195" y="1613"/>
                  <a:pt x="195" y="1613"/>
                </a:cubicBezTo>
                <a:cubicBezTo>
                  <a:pt x="188" y="1632"/>
                  <a:pt x="188" y="1632"/>
                  <a:pt x="188" y="1632"/>
                </a:cubicBezTo>
                <a:cubicBezTo>
                  <a:pt x="149" y="1677"/>
                  <a:pt x="149" y="1677"/>
                  <a:pt x="149" y="1677"/>
                </a:cubicBezTo>
                <a:cubicBezTo>
                  <a:pt x="133" y="1693"/>
                  <a:pt x="133" y="1693"/>
                  <a:pt x="133" y="1693"/>
                </a:cubicBezTo>
                <a:cubicBezTo>
                  <a:pt x="121" y="1706"/>
                  <a:pt x="121" y="1706"/>
                  <a:pt x="121" y="1706"/>
                </a:cubicBezTo>
                <a:cubicBezTo>
                  <a:pt x="108" y="1717"/>
                  <a:pt x="108" y="1717"/>
                  <a:pt x="108" y="1717"/>
                </a:cubicBezTo>
                <a:cubicBezTo>
                  <a:pt x="108" y="1719"/>
                  <a:pt x="108" y="1719"/>
                  <a:pt x="108" y="1719"/>
                </a:cubicBezTo>
                <a:cubicBezTo>
                  <a:pt x="111" y="1737"/>
                  <a:pt x="111" y="1737"/>
                  <a:pt x="111" y="1737"/>
                </a:cubicBezTo>
                <a:cubicBezTo>
                  <a:pt x="121" y="1788"/>
                  <a:pt x="121" y="1788"/>
                  <a:pt x="121" y="1788"/>
                </a:cubicBezTo>
                <a:cubicBezTo>
                  <a:pt x="134" y="1852"/>
                  <a:pt x="134" y="1852"/>
                  <a:pt x="134" y="1852"/>
                </a:cubicBezTo>
                <a:cubicBezTo>
                  <a:pt x="123" y="1873"/>
                  <a:pt x="123" y="1873"/>
                  <a:pt x="123" y="1873"/>
                </a:cubicBezTo>
                <a:cubicBezTo>
                  <a:pt x="111" y="1895"/>
                  <a:pt x="111" y="1895"/>
                  <a:pt x="111" y="1895"/>
                </a:cubicBezTo>
                <a:cubicBezTo>
                  <a:pt x="93" y="1928"/>
                  <a:pt x="93" y="1928"/>
                  <a:pt x="93" y="1928"/>
                </a:cubicBezTo>
                <a:cubicBezTo>
                  <a:pt x="70" y="1974"/>
                  <a:pt x="70" y="1974"/>
                  <a:pt x="70" y="1974"/>
                </a:cubicBezTo>
                <a:cubicBezTo>
                  <a:pt x="62" y="1990"/>
                  <a:pt x="62" y="1990"/>
                  <a:pt x="62" y="1990"/>
                </a:cubicBezTo>
                <a:cubicBezTo>
                  <a:pt x="49" y="2009"/>
                  <a:pt x="49" y="2009"/>
                  <a:pt x="49" y="2009"/>
                </a:cubicBezTo>
                <a:cubicBezTo>
                  <a:pt x="48" y="2011"/>
                  <a:pt x="48" y="2011"/>
                  <a:pt x="48" y="2011"/>
                </a:cubicBezTo>
                <a:cubicBezTo>
                  <a:pt x="48" y="2011"/>
                  <a:pt x="48" y="2011"/>
                  <a:pt x="48" y="2011"/>
                </a:cubicBezTo>
                <a:cubicBezTo>
                  <a:pt x="48" y="2012"/>
                  <a:pt x="48" y="2012"/>
                  <a:pt x="48" y="2012"/>
                </a:cubicBezTo>
                <a:cubicBezTo>
                  <a:pt x="35" y="2032"/>
                  <a:pt x="35" y="2032"/>
                  <a:pt x="35" y="2032"/>
                </a:cubicBezTo>
                <a:cubicBezTo>
                  <a:pt x="34" y="2033"/>
                  <a:pt x="34" y="2033"/>
                  <a:pt x="34" y="2033"/>
                </a:cubicBezTo>
                <a:cubicBezTo>
                  <a:pt x="25" y="2048"/>
                  <a:pt x="25" y="2048"/>
                  <a:pt x="25" y="2048"/>
                </a:cubicBezTo>
                <a:cubicBezTo>
                  <a:pt x="1" y="2086"/>
                  <a:pt x="1" y="2086"/>
                  <a:pt x="1" y="2086"/>
                </a:cubicBezTo>
                <a:cubicBezTo>
                  <a:pt x="0" y="2086"/>
                  <a:pt x="0" y="2086"/>
                  <a:pt x="1" y="2086"/>
                </a:cubicBezTo>
                <a:cubicBezTo>
                  <a:pt x="12" y="2118"/>
                  <a:pt x="12" y="2118"/>
                  <a:pt x="12" y="2118"/>
                </a:cubicBezTo>
                <a:cubicBezTo>
                  <a:pt x="23" y="2150"/>
                  <a:pt x="23" y="2150"/>
                  <a:pt x="23" y="2150"/>
                </a:cubicBezTo>
                <a:cubicBezTo>
                  <a:pt x="31" y="2173"/>
                  <a:pt x="31" y="2173"/>
                  <a:pt x="31" y="2173"/>
                </a:cubicBezTo>
                <a:cubicBezTo>
                  <a:pt x="34" y="2180"/>
                  <a:pt x="34" y="2180"/>
                  <a:pt x="34" y="2180"/>
                </a:cubicBezTo>
                <a:cubicBezTo>
                  <a:pt x="36" y="2186"/>
                  <a:pt x="36" y="2186"/>
                  <a:pt x="36" y="2186"/>
                </a:cubicBezTo>
              </a:path>
            </a:pathLst>
          </a:custGeom>
          <a:noFill/>
          <a:ln w="508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1697038" y="1824038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1750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2832100" y="1052513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1755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3108325" y="2105025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1751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3567113" y="2903538"/>
            <a:ext cx="25558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1743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4522788" y="2386013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1740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5718175" y="2006600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1739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5565775" y="3938588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4032250" y="3422650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1742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3962400" y="4540250"/>
            <a:ext cx="25558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2549525" y="4970463"/>
            <a:ext cx="25558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1702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2882900" y="3538538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1744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2811463" y="2740025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1748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2265363" y="3938588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1703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1741488" y="4324350"/>
            <a:ext cx="257175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1725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1077913" y="3254375"/>
            <a:ext cx="25558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1749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1374775" y="5091113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1724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1617663" y="5830888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1756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2835275" y="6100763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2603500" y="7337425"/>
            <a:ext cx="257175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1568450" y="7140575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1714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1744663" y="6451600"/>
            <a:ext cx="257175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522288" y="6804025"/>
            <a:ext cx="2555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442913" y="6329363"/>
            <a:ext cx="257175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1718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2489200" y="7191375"/>
            <a:ext cx="44563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Meråker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1473200" y="6999288"/>
            <a:ext cx="40235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Stjørdal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1616075" y="6307138"/>
            <a:ext cx="47448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Levanger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466725" y="6662738"/>
            <a:ext cx="32541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Frosta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365125" y="6183313"/>
            <a:ext cx="3702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Leksvik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2774950" y="5959475"/>
            <a:ext cx="33823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0" name="Rectangle 106"/>
          <p:cNvSpPr>
            <a:spLocks noChangeArrowheads="1"/>
          </p:cNvSpPr>
          <p:nvPr/>
        </p:nvSpPr>
        <p:spPr bwMode="auto">
          <a:xfrm>
            <a:off x="1524000" y="5689600"/>
            <a:ext cx="40075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Inderøy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4" name="Rectangle 110"/>
          <p:cNvSpPr>
            <a:spLocks noChangeArrowheads="1"/>
          </p:cNvSpPr>
          <p:nvPr/>
        </p:nvSpPr>
        <p:spPr bwMode="auto">
          <a:xfrm>
            <a:off x="1306513" y="4948238"/>
            <a:ext cx="3542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Verran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2425700" y="4826000"/>
            <a:ext cx="4600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Steinkjer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3917950" y="4394200"/>
            <a:ext cx="36036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Snåsa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939800" y="3108325"/>
            <a:ext cx="49051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Flatanger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1528763" y="4183063"/>
            <a:ext cx="6731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Namdalseid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2163763" y="3797300"/>
            <a:ext cx="4762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Namsos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0" name="Rectangle 126"/>
          <p:cNvSpPr>
            <a:spLocks noChangeArrowheads="1"/>
          </p:cNvSpPr>
          <p:nvPr/>
        </p:nvSpPr>
        <p:spPr bwMode="auto">
          <a:xfrm>
            <a:off x="5508625" y="3797300"/>
            <a:ext cx="38576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Lierne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3978275" y="3281363"/>
            <a:ext cx="32060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Grong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4" name="Rectangle 130"/>
          <p:cNvSpPr>
            <a:spLocks noChangeArrowheads="1"/>
          </p:cNvSpPr>
          <p:nvPr/>
        </p:nvSpPr>
        <p:spPr bwMode="auto">
          <a:xfrm>
            <a:off x="2740025" y="3397250"/>
            <a:ext cx="49853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Overhalla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2738438" y="2598738"/>
            <a:ext cx="35747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Fosnes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9" name="Rectangle 135"/>
          <p:cNvSpPr>
            <a:spLocks noChangeArrowheads="1"/>
          </p:cNvSpPr>
          <p:nvPr/>
        </p:nvSpPr>
        <p:spPr bwMode="auto">
          <a:xfrm>
            <a:off x="3405188" y="2757488"/>
            <a:ext cx="5370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Høylandet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5632450" y="1865313"/>
            <a:ext cx="3831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Røyrvik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9" name="Rectangle 145"/>
          <p:cNvSpPr>
            <a:spLocks noChangeArrowheads="1"/>
          </p:cNvSpPr>
          <p:nvPr/>
        </p:nvSpPr>
        <p:spPr bwMode="auto">
          <a:xfrm>
            <a:off x="4302125" y="2244725"/>
            <a:ext cx="66043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Namsskogan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4" name="Rectangle 150"/>
          <p:cNvSpPr>
            <a:spLocks noChangeArrowheads="1"/>
          </p:cNvSpPr>
          <p:nvPr/>
        </p:nvSpPr>
        <p:spPr bwMode="auto">
          <a:xfrm>
            <a:off x="3038475" y="1962150"/>
            <a:ext cx="35266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Nærøy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8" name="Rectangle 154"/>
          <p:cNvSpPr>
            <a:spLocks noChangeArrowheads="1"/>
          </p:cNvSpPr>
          <p:nvPr/>
        </p:nvSpPr>
        <p:spPr bwMode="auto">
          <a:xfrm>
            <a:off x="2817813" y="909638"/>
            <a:ext cx="2372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Leka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1" name="Rectangle 157"/>
          <p:cNvSpPr>
            <a:spLocks noChangeArrowheads="1"/>
          </p:cNvSpPr>
          <p:nvPr/>
        </p:nvSpPr>
        <p:spPr bwMode="auto">
          <a:xfrm>
            <a:off x="1657350" y="1682750"/>
            <a:ext cx="35083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Vikna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 flipV="1">
            <a:off x="4268788" y="7974013"/>
            <a:ext cx="1588" cy="539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 flipV="1">
            <a:off x="4891088" y="7974013"/>
            <a:ext cx="1588" cy="539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Line 160"/>
          <p:cNvSpPr>
            <a:spLocks noChangeShapeType="1"/>
          </p:cNvSpPr>
          <p:nvPr/>
        </p:nvSpPr>
        <p:spPr bwMode="auto">
          <a:xfrm flipV="1">
            <a:off x="5200650" y="7974013"/>
            <a:ext cx="1588" cy="508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Line 161"/>
          <p:cNvSpPr>
            <a:spLocks noChangeShapeType="1"/>
          </p:cNvSpPr>
          <p:nvPr/>
        </p:nvSpPr>
        <p:spPr bwMode="auto">
          <a:xfrm flipV="1">
            <a:off x="4422775" y="7996238"/>
            <a:ext cx="1588" cy="317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Line 162"/>
          <p:cNvSpPr>
            <a:spLocks noChangeShapeType="1"/>
          </p:cNvSpPr>
          <p:nvPr/>
        </p:nvSpPr>
        <p:spPr bwMode="auto">
          <a:xfrm flipV="1">
            <a:off x="4578350" y="7974013"/>
            <a:ext cx="1588" cy="539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Line 163"/>
          <p:cNvSpPr>
            <a:spLocks noChangeShapeType="1"/>
          </p:cNvSpPr>
          <p:nvPr/>
        </p:nvSpPr>
        <p:spPr bwMode="auto">
          <a:xfrm flipV="1">
            <a:off x="4733925" y="7996238"/>
            <a:ext cx="1588" cy="317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Line 164"/>
          <p:cNvSpPr>
            <a:spLocks noChangeShapeType="1"/>
          </p:cNvSpPr>
          <p:nvPr/>
        </p:nvSpPr>
        <p:spPr bwMode="auto">
          <a:xfrm flipV="1">
            <a:off x="5046663" y="7996238"/>
            <a:ext cx="1588" cy="317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Line 165"/>
          <p:cNvSpPr>
            <a:spLocks noChangeShapeType="1"/>
          </p:cNvSpPr>
          <p:nvPr/>
        </p:nvSpPr>
        <p:spPr bwMode="auto">
          <a:xfrm>
            <a:off x="4268788" y="8027988"/>
            <a:ext cx="931863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Rectangle 166"/>
          <p:cNvSpPr>
            <a:spLocks noChangeArrowheads="1"/>
          </p:cNvSpPr>
          <p:nvPr/>
        </p:nvSpPr>
        <p:spPr bwMode="auto">
          <a:xfrm>
            <a:off x="4238625" y="7837488"/>
            <a:ext cx="1158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1" name="Rectangle 167"/>
          <p:cNvSpPr>
            <a:spLocks noChangeArrowheads="1"/>
          </p:cNvSpPr>
          <p:nvPr/>
        </p:nvSpPr>
        <p:spPr bwMode="auto">
          <a:xfrm>
            <a:off x="4830763" y="7837488"/>
            <a:ext cx="1746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2" name="Rectangle 168"/>
          <p:cNvSpPr>
            <a:spLocks noChangeArrowheads="1"/>
          </p:cNvSpPr>
          <p:nvPr/>
        </p:nvSpPr>
        <p:spPr bwMode="auto">
          <a:xfrm>
            <a:off x="5145088" y="7839075"/>
            <a:ext cx="1730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3" name="Rectangle 169"/>
          <p:cNvSpPr>
            <a:spLocks noChangeArrowheads="1"/>
          </p:cNvSpPr>
          <p:nvPr/>
        </p:nvSpPr>
        <p:spPr bwMode="auto">
          <a:xfrm>
            <a:off x="4519613" y="7837488"/>
            <a:ext cx="1746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4" name="Rectangle 170"/>
          <p:cNvSpPr>
            <a:spLocks noChangeArrowheads="1"/>
          </p:cNvSpPr>
          <p:nvPr/>
        </p:nvSpPr>
        <p:spPr bwMode="auto">
          <a:xfrm>
            <a:off x="5275263" y="7840663"/>
            <a:ext cx="2016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5" name="Freeform 171"/>
          <p:cNvSpPr>
            <a:spLocks/>
          </p:cNvSpPr>
          <p:nvPr/>
        </p:nvSpPr>
        <p:spPr bwMode="auto">
          <a:xfrm>
            <a:off x="4657725" y="7496175"/>
            <a:ext cx="147638" cy="149225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7" y="24"/>
              </a:cxn>
              <a:cxn ang="0">
                <a:pos x="24" y="47"/>
              </a:cxn>
              <a:cxn ang="0">
                <a:pos x="0" y="24"/>
              </a:cxn>
              <a:cxn ang="0">
                <a:pos x="11" y="3"/>
              </a:cxn>
              <a:cxn ang="0">
                <a:pos x="16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7" h="47">
                <a:moveTo>
                  <a:pt x="36" y="3"/>
                </a:moveTo>
                <a:cubicBezTo>
                  <a:pt x="43" y="7"/>
                  <a:pt x="47" y="15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5"/>
                  <a:pt x="4" y="7"/>
                  <a:pt x="11" y="3"/>
                </a:cubicBezTo>
                <a:cubicBezTo>
                  <a:pt x="13" y="2"/>
                  <a:pt x="15" y="1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172"/>
          <p:cNvSpPr>
            <a:spLocks/>
          </p:cNvSpPr>
          <p:nvPr/>
        </p:nvSpPr>
        <p:spPr bwMode="auto">
          <a:xfrm>
            <a:off x="4692650" y="7391400"/>
            <a:ext cx="77788" cy="11430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4"/>
              </a:cxn>
              <a:cxn ang="0">
                <a:pos x="13" y="33"/>
              </a:cxn>
              <a:cxn ang="0">
                <a:pos x="25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3"/>
                  <a:pt x="13" y="33"/>
                </a:cubicBezTo>
                <a:cubicBezTo>
                  <a:pt x="17" y="33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173"/>
          <p:cNvSpPr>
            <a:spLocks/>
          </p:cNvSpPr>
          <p:nvPr/>
        </p:nvSpPr>
        <p:spPr bwMode="auto">
          <a:xfrm>
            <a:off x="4730750" y="7391400"/>
            <a:ext cx="39688" cy="114300"/>
          </a:xfrm>
          <a:custGeom>
            <a:avLst/>
            <a:gdLst/>
            <a:ahLst/>
            <a:cxnLst>
              <a:cxn ang="0">
                <a:pos x="1" y="33"/>
              </a:cxn>
              <a:cxn ang="0">
                <a:pos x="13" y="36"/>
              </a:cxn>
              <a:cxn ang="0">
                <a:pos x="0" y="0"/>
              </a:cxn>
              <a:cxn ang="0">
                <a:pos x="0" y="33"/>
              </a:cxn>
              <a:cxn ang="0">
                <a:pos x="1" y="33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174"/>
          <p:cNvSpPr>
            <a:spLocks/>
          </p:cNvSpPr>
          <p:nvPr/>
        </p:nvSpPr>
        <p:spPr bwMode="auto">
          <a:xfrm>
            <a:off x="4552950" y="7531100"/>
            <a:ext cx="114300" cy="79375"/>
          </a:xfrm>
          <a:custGeom>
            <a:avLst/>
            <a:gdLst/>
            <a:ahLst/>
            <a:cxnLst>
              <a:cxn ang="0">
                <a:pos x="36" y="25"/>
              </a:cxn>
              <a:cxn ang="0">
                <a:pos x="34" y="20"/>
              </a:cxn>
              <a:cxn ang="0">
                <a:pos x="33" y="13"/>
              </a:cxn>
              <a:cxn ang="0">
                <a:pos x="36" y="0"/>
              </a:cxn>
              <a:cxn ang="0">
                <a:pos x="0" y="13"/>
              </a:cxn>
              <a:cxn ang="0">
                <a:pos x="36" y="25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2"/>
                  <a:pt x="34" y="20"/>
                </a:cubicBezTo>
                <a:cubicBezTo>
                  <a:pt x="33" y="17"/>
                  <a:pt x="33" y="15"/>
                  <a:pt x="33" y="13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175"/>
          <p:cNvSpPr>
            <a:spLocks/>
          </p:cNvSpPr>
          <p:nvPr/>
        </p:nvSpPr>
        <p:spPr bwMode="auto">
          <a:xfrm>
            <a:off x="4552950" y="7531100"/>
            <a:ext cx="114300" cy="41275"/>
          </a:xfrm>
          <a:custGeom>
            <a:avLst/>
            <a:gdLst/>
            <a:ahLst/>
            <a:cxnLst>
              <a:cxn ang="0">
                <a:pos x="33" y="13"/>
              </a:cxn>
              <a:cxn ang="0">
                <a:pos x="36" y="0"/>
              </a:cxn>
              <a:cxn ang="0">
                <a:pos x="0" y="13"/>
              </a:cxn>
              <a:cxn ang="0">
                <a:pos x="33" y="13"/>
              </a:cxn>
            </a:cxnLst>
            <a:rect l="0" t="0" r="r" b="b"/>
            <a:pathLst>
              <a:path w="36" h="13">
                <a:moveTo>
                  <a:pt x="33" y="13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176"/>
          <p:cNvSpPr>
            <a:spLocks/>
          </p:cNvSpPr>
          <p:nvPr/>
        </p:nvSpPr>
        <p:spPr bwMode="auto">
          <a:xfrm>
            <a:off x="4692650" y="7635875"/>
            <a:ext cx="77788" cy="112713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25" y="0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1" y="2"/>
                  <a:pt x="20" y="2"/>
                </a:cubicBezTo>
                <a:cubicBezTo>
                  <a:pt x="17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177"/>
          <p:cNvSpPr>
            <a:spLocks/>
          </p:cNvSpPr>
          <p:nvPr/>
        </p:nvSpPr>
        <p:spPr bwMode="auto">
          <a:xfrm>
            <a:off x="4692650" y="7635875"/>
            <a:ext cx="41275" cy="112713"/>
          </a:xfrm>
          <a:custGeom>
            <a:avLst/>
            <a:gdLst/>
            <a:ahLst/>
            <a:cxnLst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178"/>
          <p:cNvSpPr>
            <a:spLocks/>
          </p:cNvSpPr>
          <p:nvPr/>
        </p:nvSpPr>
        <p:spPr bwMode="auto">
          <a:xfrm>
            <a:off x="4795838" y="7531100"/>
            <a:ext cx="114300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3"/>
              </a:cxn>
              <a:cxn ang="0">
                <a:pos x="0" y="25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2" y="5"/>
                </a:cubicBezTo>
                <a:cubicBezTo>
                  <a:pt x="3" y="8"/>
                  <a:pt x="3" y="10"/>
                  <a:pt x="3" y="13"/>
                </a:cubicBezTo>
                <a:cubicBezTo>
                  <a:pt x="3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179"/>
          <p:cNvSpPr>
            <a:spLocks/>
          </p:cNvSpPr>
          <p:nvPr/>
        </p:nvSpPr>
        <p:spPr bwMode="auto">
          <a:xfrm>
            <a:off x="4795838" y="7569200"/>
            <a:ext cx="114300" cy="41275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0" y="13"/>
              </a:cxn>
              <a:cxn ang="0">
                <a:pos x="36" y="0"/>
              </a:cxn>
              <a:cxn ang="0">
                <a:pos x="3" y="0"/>
              </a:cxn>
              <a:cxn ang="0">
                <a:pos x="3" y="1"/>
              </a:cxn>
            </a:cxnLst>
            <a:rect l="0" t="0" r="r" b="b"/>
            <a:pathLst>
              <a:path w="36" h="13">
                <a:moveTo>
                  <a:pt x="3" y="1"/>
                </a:moveTo>
                <a:cubicBezTo>
                  <a:pt x="3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180"/>
          <p:cNvSpPr>
            <a:spLocks/>
          </p:cNvSpPr>
          <p:nvPr/>
        </p:nvSpPr>
        <p:spPr bwMode="auto">
          <a:xfrm>
            <a:off x="4705350" y="7310438"/>
            <a:ext cx="53975" cy="58738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4"/>
              </a:cxn>
              <a:cxn ang="0">
                <a:pos x="3" y="4"/>
              </a:cxn>
              <a:cxn ang="0">
                <a:pos x="3" y="15"/>
              </a:cxn>
              <a:cxn ang="0">
                <a:pos x="6" y="18"/>
              </a:cxn>
              <a:cxn ang="0">
                <a:pos x="6" y="19"/>
              </a:cxn>
              <a:cxn ang="0">
                <a:pos x="0" y="19"/>
              </a:cxn>
              <a:cxn ang="0">
                <a:pos x="0" y="18"/>
              </a:cxn>
              <a:cxn ang="0">
                <a:pos x="2" y="15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4"/>
              </a:cxn>
              <a:cxn ang="0">
                <a:pos x="14" y="14"/>
              </a:cxn>
              <a:cxn ang="0">
                <a:pos x="14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51</Words>
  <Application>Microsoft Office PowerPoint</Application>
  <PresentationFormat>Skjermfremvisning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5</cp:revision>
  <dcterms:created xsi:type="dcterms:W3CDTF">2013-02-04T12:09:02Z</dcterms:created>
  <dcterms:modified xsi:type="dcterms:W3CDTF">2013-02-04T12:58:21Z</dcterms:modified>
</cp:coreProperties>
</file>