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2238" y="19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1D8E-BFF8-4585-BC98-B0EA59E7BD3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FDEAB-CA7D-4F17-9F4F-D20184A6C4E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1D8E-BFF8-4585-BC98-B0EA59E7BD3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FDEAB-CA7D-4F17-9F4F-D20184A6C4E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1D8E-BFF8-4585-BC98-B0EA59E7BD3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FDEAB-CA7D-4F17-9F4F-D20184A6C4E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1D8E-BFF8-4585-BC98-B0EA59E7BD3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FDEAB-CA7D-4F17-9F4F-D20184A6C4E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1D8E-BFF8-4585-BC98-B0EA59E7BD3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FDEAB-CA7D-4F17-9F4F-D20184A6C4E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1D8E-BFF8-4585-BC98-B0EA59E7BD3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FDEAB-CA7D-4F17-9F4F-D20184A6C4E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1D8E-BFF8-4585-BC98-B0EA59E7BD3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FDEAB-CA7D-4F17-9F4F-D20184A6C4E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1D8E-BFF8-4585-BC98-B0EA59E7BD3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FDEAB-CA7D-4F17-9F4F-D20184A6C4E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1D8E-BFF8-4585-BC98-B0EA59E7BD3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FDEAB-CA7D-4F17-9F4F-D20184A6C4E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1D8E-BFF8-4585-BC98-B0EA59E7BD3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FDEAB-CA7D-4F17-9F4F-D20184A6C4E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81D8E-BFF8-4585-BC98-B0EA59E7BD3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FDEAB-CA7D-4F17-9F4F-D20184A6C4EA}" type="slidenum">
              <a:rPr lang="nb-NO" smtClean="0"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81D8E-BFF8-4585-BC98-B0EA59E7BD3F}" type="datetimeFigureOut">
              <a:rPr lang="nb-NO" smtClean="0"/>
              <a:t>04.02.2013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FDEAB-CA7D-4F17-9F4F-D20184A6C4EA}" type="slidenum">
              <a:rPr lang="nb-NO" smtClean="0"/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0" y="304800"/>
            <a:ext cx="6858000" cy="853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5"/>
          <p:cNvSpPr>
            <a:spLocks/>
          </p:cNvSpPr>
          <p:nvPr/>
        </p:nvSpPr>
        <p:spPr bwMode="auto">
          <a:xfrm>
            <a:off x="739775" y="3963988"/>
            <a:ext cx="1184275" cy="1300163"/>
          </a:xfrm>
          <a:custGeom>
            <a:avLst/>
            <a:gdLst/>
            <a:ahLst/>
            <a:cxnLst>
              <a:cxn ang="0">
                <a:pos x="550" y="357"/>
              </a:cxn>
              <a:cxn ang="0">
                <a:pos x="603" y="412"/>
              </a:cxn>
              <a:cxn ang="0">
                <a:pos x="746" y="458"/>
              </a:cxn>
              <a:cxn ang="0">
                <a:pos x="654" y="489"/>
              </a:cxn>
              <a:cxn ang="0">
                <a:pos x="660" y="619"/>
              </a:cxn>
              <a:cxn ang="0">
                <a:pos x="530" y="632"/>
              </a:cxn>
              <a:cxn ang="0">
                <a:pos x="512" y="623"/>
              </a:cxn>
              <a:cxn ang="0">
                <a:pos x="414" y="695"/>
              </a:cxn>
              <a:cxn ang="0">
                <a:pos x="383" y="805"/>
              </a:cxn>
              <a:cxn ang="0">
                <a:pos x="308" y="776"/>
              </a:cxn>
              <a:cxn ang="0">
                <a:pos x="294" y="790"/>
              </a:cxn>
              <a:cxn ang="0">
                <a:pos x="290" y="809"/>
              </a:cxn>
              <a:cxn ang="0">
                <a:pos x="267" y="786"/>
              </a:cxn>
              <a:cxn ang="0">
                <a:pos x="204" y="778"/>
              </a:cxn>
              <a:cxn ang="0">
                <a:pos x="23" y="774"/>
              </a:cxn>
              <a:cxn ang="0">
                <a:pos x="25" y="680"/>
              </a:cxn>
              <a:cxn ang="0">
                <a:pos x="0" y="634"/>
              </a:cxn>
              <a:cxn ang="0">
                <a:pos x="204" y="607"/>
              </a:cxn>
              <a:cxn ang="0">
                <a:pos x="212" y="566"/>
              </a:cxn>
              <a:cxn ang="0">
                <a:pos x="94" y="562"/>
              </a:cxn>
              <a:cxn ang="0">
                <a:pos x="66" y="428"/>
              </a:cxn>
              <a:cxn ang="0">
                <a:pos x="129" y="363"/>
              </a:cxn>
              <a:cxn ang="0">
                <a:pos x="165" y="226"/>
              </a:cxn>
              <a:cxn ang="0">
                <a:pos x="100" y="169"/>
              </a:cxn>
              <a:cxn ang="0">
                <a:pos x="74" y="133"/>
              </a:cxn>
              <a:cxn ang="0">
                <a:pos x="61" y="31"/>
              </a:cxn>
              <a:cxn ang="0">
                <a:pos x="155" y="88"/>
              </a:cxn>
              <a:cxn ang="0">
                <a:pos x="218" y="114"/>
              </a:cxn>
              <a:cxn ang="0">
                <a:pos x="290" y="82"/>
              </a:cxn>
              <a:cxn ang="0">
                <a:pos x="316" y="0"/>
              </a:cxn>
              <a:cxn ang="0">
                <a:pos x="383" y="8"/>
              </a:cxn>
              <a:cxn ang="0">
                <a:pos x="432" y="88"/>
              </a:cxn>
              <a:cxn ang="0">
                <a:pos x="455" y="169"/>
              </a:cxn>
              <a:cxn ang="0">
                <a:pos x="420" y="265"/>
              </a:cxn>
              <a:cxn ang="0">
                <a:pos x="371" y="363"/>
              </a:cxn>
              <a:cxn ang="0">
                <a:pos x="387" y="426"/>
              </a:cxn>
              <a:cxn ang="0">
                <a:pos x="534" y="298"/>
              </a:cxn>
            </a:cxnLst>
            <a:rect l="0" t="0" r="r" b="b"/>
            <a:pathLst>
              <a:path w="746" h="819">
                <a:moveTo>
                  <a:pt x="534" y="298"/>
                </a:moveTo>
                <a:lnTo>
                  <a:pt x="550" y="357"/>
                </a:lnTo>
                <a:lnTo>
                  <a:pt x="560" y="367"/>
                </a:lnTo>
                <a:lnTo>
                  <a:pt x="603" y="412"/>
                </a:lnTo>
                <a:lnTo>
                  <a:pt x="687" y="397"/>
                </a:lnTo>
                <a:lnTo>
                  <a:pt x="746" y="458"/>
                </a:lnTo>
                <a:lnTo>
                  <a:pt x="689" y="477"/>
                </a:lnTo>
                <a:lnTo>
                  <a:pt x="654" y="489"/>
                </a:lnTo>
                <a:lnTo>
                  <a:pt x="658" y="566"/>
                </a:lnTo>
                <a:lnTo>
                  <a:pt x="660" y="619"/>
                </a:lnTo>
                <a:lnTo>
                  <a:pt x="585" y="654"/>
                </a:lnTo>
                <a:lnTo>
                  <a:pt x="530" y="632"/>
                </a:lnTo>
                <a:lnTo>
                  <a:pt x="524" y="628"/>
                </a:lnTo>
                <a:lnTo>
                  <a:pt x="512" y="623"/>
                </a:lnTo>
                <a:lnTo>
                  <a:pt x="499" y="632"/>
                </a:lnTo>
                <a:lnTo>
                  <a:pt x="414" y="695"/>
                </a:lnTo>
                <a:lnTo>
                  <a:pt x="448" y="790"/>
                </a:lnTo>
                <a:lnTo>
                  <a:pt x="383" y="805"/>
                </a:lnTo>
                <a:lnTo>
                  <a:pt x="355" y="792"/>
                </a:lnTo>
                <a:lnTo>
                  <a:pt x="308" y="776"/>
                </a:lnTo>
                <a:lnTo>
                  <a:pt x="302" y="782"/>
                </a:lnTo>
                <a:lnTo>
                  <a:pt x="294" y="790"/>
                </a:lnTo>
                <a:lnTo>
                  <a:pt x="298" y="807"/>
                </a:lnTo>
                <a:lnTo>
                  <a:pt x="290" y="809"/>
                </a:lnTo>
                <a:lnTo>
                  <a:pt x="281" y="813"/>
                </a:lnTo>
                <a:lnTo>
                  <a:pt x="267" y="786"/>
                </a:lnTo>
                <a:lnTo>
                  <a:pt x="218" y="819"/>
                </a:lnTo>
                <a:lnTo>
                  <a:pt x="204" y="778"/>
                </a:lnTo>
                <a:lnTo>
                  <a:pt x="143" y="813"/>
                </a:lnTo>
                <a:lnTo>
                  <a:pt x="23" y="774"/>
                </a:lnTo>
                <a:lnTo>
                  <a:pt x="43" y="717"/>
                </a:lnTo>
                <a:lnTo>
                  <a:pt x="25" y="680"/>
                </a:lnTo>
                <a:lnTo>
                  <a:pt x="11" y="652"/>
                </a:lnTo>
                <a:lnTo>
                  <a:pt x="0" y="634"/>
                </a:lnTo>
                <a:lnTo>
                  <a:pt x="80" y="628"/>
                </a:lnTo>
                <a:lnTo>
                  <a:pt x="204" y="607"/>
                </a:lnTo>
                <a:lnTo>
                  <a:pt x="233" y="583"/>
                </a:lnTo>
                <a:lnTo>
                  <a:pt x="212" y="566"/>
                </a:lnTo>
                <a:lnTo>
                  <a:pt x="186" y="558"/>
                </a:lnTo>
                <a:lnTo>
                  <a:pt x="94" y="562"/>
                </a:lnTo>
                <a:lnTo>
                  <a:pt x="106" y="550"/>
                </a:lnTo>
                <a:lnTo>
                  <a:pt x="66" y="428"/>
                </a:lnTo>
                <a:lnTo>
                  <a:pt x="123" y="369"/>
                </a:lnTo>
                <a:lnTo>
                  <a:pt x="129" y="363"/>
                </a:lnTo>
                <a:lnTo>
                  <a:pt x="171" y="239"/>
                </a:lnTo>
                <a:lnTo>
                  <a:pt x="165" y="226"/>
                </a:lnTo>
                <a:lnTo>
                  <a:pt x="147" y="175"/>
                </a:lnTo>
                <a:lnTo>
                  <a:pt x="100" y="169"/>
                </a:lnTo>
                <a:lnTo>
                  <a:pt x="74" y="165"/>
                </a:lnTo>
                <a:lnTo>
                  <a:pt x="74" y="133"/>
                </a:lnTo>
                <a:lnTo>
                  <a:pt x="43" y="33"/>
                </a:lnTo>
                <a:lnTo>
                  <a:pt x="61" y="31"/>
                </a:lnTo>
                <a:lnTo>
                  <a:pt x="66" y="31"/>
                </a:lnTo>
                <a:lnTo>
                  <a:pt x="155" y="88"/>
                </a:lnTo>
                <a:lnTo>
                  <a:pt x="165" y="94"/>
                </a:lnTo>
                <a:lnTo>
                  <a:pt x="218" y="114"/>
                </a:lnTo>
                <a:lnTo>
                  <a:pt x="251" y="78"/>
                </a:lnTo>
                <a:lnTo>
                  <a:pt x="290" y="82"/>
                </a:lnTo>
                <a:lnTo>
                  <a:pt x="330" y="86"/>
                </a:lnTo>
                <a:lnTo>
                  <a:pt x="316" y="0"/>
                </a:lnTo>
                <a:lnTo>
                  <a:pt x="343" y="4"/>
                </a:lnTo>
                <a:lnTo>
                  <a:pt x="383" y="8"/>
                </a:lnTo>
                <a:lnTo>
                  <a:pt x="387" y="13"/>
                </a:lnTo>
                <a:lnTo>
                  <a:pt x="432" y="88"/>
                </a:lnTo>
                <a:lnTo>
                  <a:pt x="438" y="96"/>
                </a:lnTo>
                <a:lnTo>
                  <a:pt x="455" y="169"/>
                </a:lnTo>
                <a:lnTo>
                  <a:pt x="424" y="255"/>
                </a:lnTo>
                <a:lnTo>
                  <a:pt x="420" y="265"/>
                </a:lnTo>
                <a:lnTo>
                  <a:pt x="400" y="302"/>
                </a:lnTo>
                <a:lnTo>
                  <a:pt x="371" y="363"/>
                </a:lnTo>
                <a:lnTo>
                  <a:pt x="385" y="424"/>
                </a:lnTo>
                <a:lnTo>
                  <a:pt x="387" y="426"/>
                </a:lnTo>
                <a:lnTo>
                  <a:pt x="450" y="353"/>
                </a:lnTo>
                <a:lnTo>
                  <a:pt x="534" y="298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2686050" y="4556125"/>
            <a:ext cx="1490663" cy="1244600"/>
          </a:xfrm>
          <a:custGeom>
            <a:avLst/>
            <a:gdLst/>
            <a:ahLst/>
            <a:cxnLst>
              <a:cxn ang="0">
                <a:pos x="614" y="116"/>
              </a:cxn>
              <a:cxn ang="0">
                <a:pos x="559" y="212"/>
              </a:cxn>
              <a:cxn ang="0">
                <a:pos x="707" y="312"/>
              </a:cxn>
              <a:cxn ang="0">
                <a:pos x="752" y="338"/>
              </a:cxn>
              <a:cxn ang="0">
                <a:pos x="768" y="364"/>
              </a:cxn>
              <a:cxn ang="0">
                <a:pos x="850" y="479"/>
              </a:cxn>
              <a:cxn ang="0">
                <a:pos x="917" y="491"/>
              </a:cxn>
              <a:cxn ang="0">
                <a:pos x="939" y="533"/>
              </a:cxn>
              <a:cxn ang="0">
                <a:pos x="862" y="588"/>
              </a:cxn>
              <a:cxn ang="0">
                <a:pos x="770" y="654"/>
              </a:cxn>
              <a:cxn ang="0">
                <a:pos x="764" y="658"/>
              </a:cxn>
              <a:cxn ang="0">
                <a:pos x="756" y="658"/>
              </a:cxn>
              <a:cxn ang="0">
                <a:pos x="738" y="660"/>
              </a:cxn>
              <a:cxn ang="0">
                <a:pos x="589" y="672"/>
              </a:cxn>
              <a:cxn ang="0">
                <a:pos x="497" y="680"/>
              </a:cxn>
              <a:cxn ang="0">
                <a:pos x="463" y="684"/>
              </a:cxn>
              <a:cxn ang="0">
                <a:pos x="434" y="686"/>
              </a:cxn>
              <a:cxn ang="0">
                <a:pos x="428" y="688"/>
              </a:cxn>
              <a:cxn ang="0">
                <a:pos x="426" y="688"/>
              </a:cxn>
              <a:cxn ang="0">
                <a:pos x="408" y="688"/>
              </a:cxn>
              <a:cxn ang="0">
                <a:pos x="280" y="698"/>
              </a:cxn>
              <a:cxn ang="0">
                <a:pos x="251" y="731"/>
              </a:cxn>
              <a:cxn ang="0">
                <a:pos x="220" y="764"/>
              </a:cxn>
              <a:cxn ang="0">
                <a:pos x="127" y="784"/>
              </a:cxn>
              <a:cxn ang="0">
                <a:pos x="110" y="731"/>
              </a:cxn>
              <a:cxn ang="0">
                <a:pos x="78" y="621"/>
              </a:cxn>
              <a:cxn ang="0">
                <a:pos x="49" y="593"/>
              </a:cxn>
              <a:cxn ang="0">
                <a:pos x="21" y="615"/>
              </a:cxn>
              <a:cxn ang="0">
                <a:pos x="0" y="460"/>
              </a:cxn>
              <a:cxn ang="0">
                <a:pos x="51" y="389"/>
              </a:cxn>
              <a:cxn ang="0">
                <a:pos x="125" y="403"/>
              </a:cxn>
              <a:cxn ang="0">
                <a:pos x="241" y="330"/>
              </a:cxn>
              <a:cxn ang="0">
                <a:pos x="267" y="346"/>
              </a:cxn>
              <a:cxn ang="0">
                <a:pos x="314" y="322"/>
              </a:cxn>
              <a:cxn ang="0">
                <a:pos x="369" y="183"/>
              </a:cxn>
              <a:cxn ang="0">
                <a:pos x="383" y="153"/>
              </a:cxn>
              <a:cxn ang="0">
                <a:pos x="428" y="71"/>
              </a:cxn>
              <a:cxn ang="0">
                <a:pos x="412" y="55"/>
              </a:cxn>
              <a:cxn ang="0">
                <a:pos x="398" y="41"/>
              </a:cxn>
              <a:cxn ang="0">
                <a:pos x="451" y="12"/>
              </a:cxn>
              <a:cxn ang="0">
                <a:pos x="426" y="0"/>
              </a:cxn>
              <a:cxn ang="0">
                <a:pos x="455" y="10"/>
              </a:cxn>
              <a:cxn ang="0">
                <a:pos x="459" y="12"/>
              </a:cxn>
              <a:cxn ang="0">
                <a:pos x="483" y="55"/>
              </a:cxn>
              <a:cxn ang="0">
                <a:pos x="504" y="98"/>
              </a:cxn>
              <a:cxn ang="0">
                <a:pos x="506" y="102"/>
              </a:cxn>
              <a:cxn ang="0">
                <a:pos x="567" y="61"/>
              </a:cxn>
              <a:cxn ang="0">
                <a:pos x="593" y="92"/>
              </a:cxn>
              <a:cxn ang="0">
                <a:pos x="614" y="116"/>
              </a:cxn>
            </a:cxnLst>
            <a:rect l="0" t="0" r="r" b="b"/>
            <a:pathLst>
              <a:path w="939" h="784">
                <a:moveTo>
                  <a:pt x="614" y="116"/>
                </a:moveTo>
                <a:lnTo>
                  <a:pt x="559" y="212"/>
                </a:lnTo>
                <a:lnTo>
                  <a:pt x="707" y="312"/>
                </a:lnTo>
                <a:lnTo>
                  <a:pt x="752" y="338"/>
                </a:lnTo>
                <a:lnTo>
                  <a:pt x="768" y="364"/>
                </a:lnTo>
                <a:lnTo>
                  <a:pt x="850" y="479"/>
                </a:lnTo>
                <a:lnTo>
                  <a:pt x="917" y="491"/>
                </a:lnTo>
                <a:lnTo>
                  <a:pt x="939" y="533"/>
                </a:lnTo>
                <a:lnTo>
                  <a:pt x="862" y="588"/>
                </a:lnTo>
                <a:lnTo>
                  <a:pt x="770" y="654"/>
                </a:lnTo>
                <a:lnTo>
                  <a:pt x="764" y="658"/>
                </a:lnTo>
                <a:lnTo>
                  <a:pt x="756" y="658"/>
                </a:lnTo>
                <a:lnTo>
                  <a:pt x="738" y="660"/>
                </a:lnTo>
                <a:lnTo>
                  <a:pt x="589" y="672"/>
                </a:lnTo>
                <a:lnTo>
                  <a:pt x="497" y="680"/>
                </a:lnTo>
                <a:lnTo>
                  <a:pt x="463" y="684"/>
                </a:lnTo>
                <a:lnTo>
                  <a:pt x="434" y="686"/>
                </a:lnTo>
                <a:lnTo>
                  <a:pt x="428" y="688"/>
                </a:lnTo>
                <a:lnTo>
                  <a:pt x="426" y="688"/>
                </a:lnTo>
                <a:lnTo>
                  <a:pt x="408" y="688"/>
                </a:lnTo>
                <a:lnTo>
                  <a:pt x="280" y="698"/>
                </a:lnTo>
                <a:lnTo>
                  <a:pt x="251" y="731"/>
                </a:lnTo>
                <a:lnTo>
                  <a:pt x="220" y="764"/>
                </a:lnTo>
                <a:lnTo>
                  <a:pt x="127" y="784"/>
                </a:lnTo>
                <a:lnTo>
                  <a:pt x="110" y="731"/>
                </a:lnTo>
                <a:lnTo>
                  <a:pt x="78" y="621"/>
                </a:lnTo>
                <a:lnTo>
                  <a:pt x="49" y="593"/>
                </a:lnTo>
                <a:lnTo>
                  <a:pt x="21" y="615"/>
                </a:lnTo>
                <a:lnTo>
                  <a:pt x="0" y="460"/>
                </a:lnTo>
                <a:lnTo>
                  <a:pt x="51" y="389"/>
                </a:lnTo>
                <a:lnTo>
                  <a:pt x="125" y="403"/>
                </a:lnTo>
                <a:lnTo>
                  <a:pt x="241" y="330"/>
                </a:lnTo>
                <a:lnTo>
                  <a:pt x="267" y="346"/>
                </a:lnTo>
                <a:lnTo>
                  <a:pt x="314" y="322"/>
                </a:lnTo>
                <a:lnTo>
                  <a:pt x="369" y="183"/>
                </a:lnTo>
                <a:lnTo>
                  <a:pt x="383" y="153"/>
                </a:lnTo>
                <a:lnTo>
                  <a:pt x="428" y="71"/>
                </a:lnTo>
                <a:lnTo>
                  <a:pt x="412" y="55"/>
                </a:lnTo>
                <a:lnTo>
                  <a:pt x="398" y="41"/>
                </a:lnTo>
                <a:lnTo>
                  <a:pt x="451" y="12"/>
                </a:lnTo>
                <a:lnTo>
                  <a:pt x="426" y="0"/>
                </a:lnTo>
                <a:lnTo>
                  <a:pt x="455" y="10"/>
                </a:lnTo>
                <a:lnTo>
                  <a:pt x="459" y="12"/>
                </a:lnTo>
                <a:lnTo>
                  <a:pt x="483" y="55"/>
                </a:lnTo>
                <a:lnTo>
                  <a:pt x="504" y="98"/>
                </a:lnTo>
                <a:lnTo>
                  <a:pt x="506" y="102"/>
                </a:lnTo>
                <a:lnTo>
                  <a:pt x="567" y="61"/>
                </a:lnTo>
                <a:lnTo>
                  <a:pt x="593" y="92"/>
                </a:lnTo>
                <a:lnTo>
                  <a:pt x="614" y="116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1762125" y="5949950"/>
            <a:ext cx="1590675" cy="1666875"/>
          </a:xfrm>
          <a:custGeom>
            <a:avLst/>
            <a:gdLst/>
            <a:ahLst/>
            <a:cxnLst>
              <a:cxn ang="0">
                <a:pos x="670" y="40"/>
              </a:cxn>
              <a:cxn ang="0">
                <a:pos x="719" y="128"/>
              </a:cxn>
              <a:cxn ang="0">
                <a:pos x="760" y="207"/>
              </a:cxn>
              <a:cxn ang="0">
                <a:pos x="784" y="248"/>
              </a:cxn>
              <a:cxn ang="0">
                <a:pos x="811" y="297"/>
              </a:cxn>
              <a:cxn ang="0">
                <a:pos x="829" y="403"/>
              </a:cxn>
              <a:cxn ang="0">
                <a:pos x="841" y="472"/>
              </a:cxn>
              <a:cxn ang="0">
                <a:pos x="857" y="566"/>
              </a:cxn>
              <a:cxn ang="0">
                <a:pos x="1000" y="657"/>
              </a:cxn>
              <a:cxn ang="0">
                <a:pos x="1002" y="735"/>
              </a:cxn>
              <a:cxn ang="0">
                <a:pos x="908" y="737"/>
              </a:cxn>
              <a:cxn ang="0">
                <a:pos x="802" y="739"/>
              </a:cxn>
              <a:cxn ang="0">
                <a:pos x="794" y="739"/>
              </a:cxn>
              <a:cxn ang="0">
                <a:pos x="790" y="747"/>
              </a:cxn>
              <a:cxn ang="0">
                <a:pos x="758" y="800"/>
              </a:cxn>
              <a:cxn ang="0">
                <a:pos x="694" y="910"/>
              </a:cxn>
              <a:cxn ang="0">
                <a:pos x="654" y="983"/>
              </a:cxn>
              <a:cxn ang="0">
                <a:pos x="613" y="1050"/>
              </a:cxn>
              <a:cxn ang="0">
                <a:pos x="582" y="857"/>
              </a:cxn>
              <a:cxn ang="0">
                <a:pos x="597" y="818"/>
              </a:cxn>
              <a:cxn ang="0">
                <a:pos x="605" y="796"/>
              </a:cxn>
              <a:cxn ang="0">
                <a:pos x="550" y="749"/>
              </a:cxn>
              <a:cxn ang="0">
                <a:pos x="556" y="731"/>
              </a:cxn>
              <a:cxn ang="0">
                <a:pos x="566" y="700"/>
              </a:cxn>
              <a:cxn ang="0">
                <a:pos x="546" y="670"/>
              </a:cxn>
              <a:cxn ang="0">
                <a:pos x="515" y="629"/>
              </a:cxn>
              <a:cxn ang="0">
                <a:pos x="477" y="643"/>
              </a:cxn>
              <a:cxn ang="0">
                <a:pos x="438" y="641"/>
              </a:cxn>
              <a:cxn ang="0">
                <a:pos x="424" y="629"/>
              </a:cxn>
              <a:cxn ang="0">
                <a:pos x="369" y="578"/>
              </a:cxn>
              <a:cxn ang="0">
                <a:pos x="324" y="637"/>
              </a:cxn>
              <a:cxn ang="0">
                <a:pos x="208" y="521"/>
              </a:cxn>
              <a:cxn ang="0">
                <a:pos x="153" y="466"/>
              </a:cxn>
              <a:cxn ang="0">
                <a:pos x="155" y="431"/>
              </a:cxn>
              <a:cxn ang="0">
                <a:pos x="124" y="417"/>
              </a:cxn>
              <a:cxn ang="0">
                <a:pos x="0" y="354"/>
              </a:cxn>
              <a:cxn ang="0">
                <a:pos x="53" y="277"/>
              </a:cxn>
              <a:cxn ang="0">
                <a:pos x="53" y="273"/>
              </a:cxn>
              <a:cxn ang="0">
                <a:pos x="53" y="254"/>
              </a:cxn>
              <a:cxn ang="0">
                <a:pos x="47" y="175"/>
              </a:cxn>
              <a:cxn ang="0">
                <a:pos x="118" y="118"/>
              </a:cxn>
              <a:cxn ang="0">
                <a:pos x="132" y="126"/>
              </a:cxn>
              <a:cxn ang="0">
                <a:pos x="204" y="167"/>
              </a:cxn>
              <a:cxn ang="0">
                <a:pos x="434" y="0"/>
              </a:cxn>
              <a:cxn ang="0">
                <a:pos x="442" y="2"/>
              </a:cxn>
              <a:cxn ang="0">
                <a:pos x="493" y="10"/>
              </a:cxn>
              <a:cxn ang="0">
                <a:pos x="670" y="40"/>
              </a:cxn>
            </a:cxnLst>
            <a:rect l="0" t="0" r="r" b="b"/>
            <a:pathLst>
              <a:path w="1002" h="1050">
                <a:moveTo>
                  <a:pt x="670" y="40"/>
                </a:moveTo>
                <a:lnTo>
                  <a:pt x="719" y="128"/>
                </a:lnTo>
                <a:lnTo>
                  <a:pt x="760" y="207"/>
                </a:lnTo>
                <a:lnTo>
                  <a:pt x="784" y="248"/>
                </a:lnTo>
                <a:lnTo>
                  <a:pt x="811" y="297"/>
                </a:lnTo>
                <a:lnTo>
                  <a:pt x="829" y="403"/>
                </a:lnTo>
                <a:lnTo>
                  <a:pt x="841" y="472"/>
                </a:lnTo>
                <a:lnTo>
                  <a:pt x="857" y="566"/>
                </a:lnTo>
                <a:lnTo>
                  <a:pt x="1000" y="657"/>
                </a:lnTo>
                <a:lnTo>
                  <a:pt x="1002" y="735"/>
                </a:lnTo>
                <a:lnTo>
                  <a:pt x="908" y="737"/>
                </a:lnTo>
                <a:lnTo>
                  <a:pt x="802" y="739"/>
                </a:lnTo>
                <a:lnTo>
                  <a:pt x="794" y="739"/>
                </a:lnTo>
                <a:lnTo>
                  <a:pt x="790" y="747"/>
                </a:lnTo>
                <a:lnTo>
                  <a:pt x="758" y="800"/>
                </a:lnTo>
                <a:lnTo>
                  <a:pt x="694" y="910"/>
                </a:lnTo>
                <a:lnTo>
                  <a:pt x="654" y="983"/>
                </a:lnTo>
                <a:lnTo>
                  <a:pt x="613" y="1050"/>
                </a:lnTo>
                <a:lnTo>
                  <a:pt x="582" y="857"/>
                </a:lnTo>
                <a:lnTo>
                  <a:pt x="597" y="818"/>
                </a:lnTo>
                <a:lnTo>
                  <a:pt x="605" y="796"/>
                </a:lnTo>
                <a:lnTo>
                  <a:pt x="550" y="749"/>
                </a:lnTo>
                <a:lnTo>
                  <a:pt x="556" y="731"/>
                </a:lnTo>
                <a:lnTo>
                  <a:pt x="566" y="700"/>
                </a:lnTo>
                <a:lnTo>
                  <a:pt x="546" y="670"/>
                </a:lnTo>
                <a:lnTo>
                  <a:pt x="515" y="629"/>
                </a:lnTo>
                <a:lnTo>
                  <a:pt x="477" y="643"/>
                </a:lnTo>
                <a:lnTo>
                  <a:pt x="438" y="641"/>
                </a:lnTo>
                <a:lnTo>
                  <a:pt x="424" y="629"/>
                </a:lnTo>
                <a:lnTo>
                  <a:pt x="369" y="578"/>
                </a:lnTo>
                <a:lnTo>
                  <a:pt x="324" y="637"/>
                </a:lnTo>
                <a:lnTo>
                  <a:pt x="208" y="521"/>
                </a:lnTo>
                <a:lnTo>
                  <a:pt x="153" y="466"/>
                </a:lnTo>
                <a:lnTo>
                  <a:pt x="155" y="431"/>
                </a:lnTo>
                <a:lnTo>
                  <a:pt x="124" y="417"/>
                </a:lnTo>
                <a:lnTo>
                  <a:pt x="0" y="354"/>
                </a:lnTo>
                <a:lnTo>
                  <a:pt x="53" y="277"/>
                </a:lnTo>
                <a:lnTo>
                  <a:pt x="53" y="273"/>
                </a:lnTo>
                <a:lnTo>
                  <a:pt x="53" y="254"/>
                </a:lnTo>
                <a:lnTo>
                  <a:pt x="47" y="175"/>
                </a:lnTo>
                <a:lnTo>
                  <a:pt x="118" y="118"/>
                </a:lnTo>
                <a:lnTo>
                  <a:pt x="132" y="126"/>
                </a:lnTo>
                <a:lnTo>
                  <a:pt x="204" y="167"/>
                </a:lnTo>
                <a:lnTo>
                  <a:pt x="434" y="0"/>
                </a:lnTo>
                <a:lnTo>
                  <a:pt x="442" y="2"/>
                </a:lnTo>
                <a:lnTo>
                  <a:pt x="493" y="10"/>
                </a:lnTo>
                <a:lnTo>
                  <a:pt x="670" y="40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4044950" y="4649788"/>
            <a:ext cx="1768475" cy="1363663"/>
          </a:xfrm>
          <a:custGeom>
            <a:avLst/>
            <a:gdLst/>
            <a:ahLst/>
            <a:cxnLst>
              <a:cxn ang="0">
                <a:pos x="1114" y="444"/>
              </a:cxn>
              <a:cxn ang="0">
                <a:pos x="1110" y="534"/>
              </a:cxn>
              <a:cxn ang="0">
                <a:pos x="943" y="607"/>
              </a:cxn>
              <a:cxn ang="0">
                <a:pos x="943" y="609"/>
              </a:cxn>
              <a:cxn ang="0">
                <a:pos x="859" y="607"/>
              </a:cxn>
              <a:cxn ang="0">
                <a:pos x="829" y="607"/>
              </a:cxn>
              <a:cxn ang="0">
                <a:pos x="825" y="611"/>
              </a:cxn>
              <a:cxn ang="0">
                <a:pos x="792" y="672"/>
              </a:cxn>
              <a:cxn ang="0">
                <a:pos x="739" y="766"/>
              </a:cxn>
              <a:cxn ang="0">
                <a:pos x="686" y="859"/>
              </a:cxn>
              <a:cxn ang="0">
                <a:pos x="595" y="833"/>
              </a:cxn>
              <a:cxn ang="0">
                <a:pos x="554" y="705"/>
              </a:cxn>
              <a:cxn ang="0">
                <a:pos x="503" y="701"/>
              </a:cxn>
              <a:cxn ang="0">
                <a:pos x="415" y="698"/>
              </a:cxn>
              <a:cxn ang="0">
                <a:pos x="387" y="696"/>
              </a:cxn>
              <a:cxn ang="0">
                <a:pos x="352" y="688"/>
              </a:cxn>
              <a:cxn ang="0">
                <a:pos x="303" y="676"/>
              </a:cxn>
              <a:cxn ang="0">
                <a:pos x="297" y="672"/>
              </a:cxn>
              <a:cxn ang="0">
                <a:pos x="263" y="639"/>
              </a:cxn>
              <a:cxn ang="0">
                <a:pos x="83" y="474"/>
              </a:cxn>
              <a:cxn ang="0">
                <a:pos x="61" y="432"/>
              </a:cxn>
              <a:cxn ang="0">
                <a:pos x="57" y="367"/>
              </a:cxn>
              <a:cxn ang="0">
                <a:pos x="43" y="230"/>
              </a:cxn>
              <a:cxn ang="0">
                <a:pos x="39" y="185"/>
              </a:cxn>
              <a:cxn ang="0">
                <a:pos x="37" y="163"/>
              </a:cxn>
              <a:cxn ang="0">
                <a:pos x="10" y="132"/>
              </a:cxn>
              <a:cxn ang="0">
                <a:pos x="0" y="120"/>
              </a:cxn>
              <a:cxn ang="0">
                <a:pos x="51" y="67"/>
              </a:cxn>
              <a:cxn ang="0">
                <a:pos x="122" y="71"/>
              </a:cxn>
              <a:cxn ang="0">
                <a:pos x="177" y="104"/>
              </a:cxn>
              <a:cxn ang="0">
                <a:pos x="391" y="31"/>
              </a:cxn>
              <a:cxn ang="0">
                <a:pos x="644" y="0"/>
              </a:cxn>
              <a:cxn ang="0">
                <a:pos x="798" y="39"/>
              </a:cxn>
              <a:cxn ang="0">
                <a:pos x="800" y="39"/>
              </a:cxn>
              <a:cxn ang="0">
                <a:pos x="937" y="71"/>
              </a:cxn>
              <a:cxn ang="0">
                <a:pos x="1114" y="444"/>
              </a:cxn>
            </a:cxnLst>
            <a:rect l="0" t="0" r="r" b="b"/>
            <a:pathLst>
              <a:path w="1114" h="859">
                <a:moveTo>
                  <a:pt x="1114" y="444"/>
                </a:moveTo>
                <a:lnTo>
                  <a:pt x="1110" y="534"/>
                </a:lnTo>
                <a:lnTo>
                  <a:pt x="943" y="607"/>
                </a:lnTo>
                <a:lnTo>
                  <a:pt x="943" y="609"/>
                </a:lnTo>
                <a:lnTo>
                  <a:pt x="859" y="607"/>
                </a:lnTo>
                <a:lnTo>
                  <a:pt x="829" y="607"/>
                </a:lnTo>
                <a:lnTo>
                  <a:pt x="825" y="611"/>
                </a:lnTo>
                <a:lnTo>
                  <a:pt x="792" y="672"/>
                </a:lnTo>
                <a:lnTo>
                  <a:pt x="739" y="766"/>
                </a:lnTo>
                <a:lnTo>
                  <a:pt x="686" y="859"/>
                </a:lnTo>
                <a:lnTo>
                  <a:pt x="595" y="833"/>
                </a:lnTo>
                <a:lnTo>
                  <a:pt x="554" y="705"/>
                </a:lnTo>
                <a:lnTo>
                  <a:pt x="503" y="701"/>
                </a:lnTo>
                <a:lnTo>
                  <a:pt x="415" y="698"/>
                </a:lnTo>
                <a:lnTo>
                  <a:pt x="387" y="696"/>
                </a:lnTo>
                <a:lnTo>
                  <a:pt x="352" y="688"/>
                </a:lnTo>
                <a:lnTo>
                  <a:pt x="303" y="676"/>
                </a:lnTo>
                <a:lnTo>
                  <a:pt x="297" y="672"/>
                </a:lnTo>
                <a:lnTo>
                  <a:pt x="263" y="639"/>
                </a:lnTo>
                <a:lnTo>
                  <a:pt x="83" y="474"/>
                </a:lnTo>
                <a:lnTo>
                  <a:pt x="61" y="432"/>
                </a:lnTo>
                <a:lnTo>
                  <a:pt x="57" y="367"/>
                </a:lnTo>
                <a:lnTo>
                  <a:pt x="43" y="230"/>
                </a:lnTo>
                <a:lnTo>
                  <a:pt x="39" y="185"/>
                </a:lnTo>
                <a:lnTo>
                  <a:pt x="37" y="163"/>
                </a:lnTo>
                <a:lnTo>
                  <a:pt x="10" y="132"/>
                </a:lnTo>
                <a:lnTo>
                  <a:pt x="0" y="120"/>
                </a:lnTo>
                <a:lnTo>
                  <a:pt x="51" y="67"/>
                </a:lnTo>
                <a:lnTo>
                  <a:pt x="122" y="71"/>
                </a:lnTo>
                <a:lnTo>
                  <a:pt x="177" y="104"/>
                </a:lnTo>
                <a:lnTo>
                  <a:pt x="391" y="31"/>
                </a:lnTo>
                <a:lnTo>
                  <a:pt x="644" y="0"/>
                </a:lnTo>
                <a:lnTo>
                  <a:pt x="798" y="39"/>
                </a:lnTo>
                <a:lnTo>
                  <a:pt x="800" y="39"/>
                </a:lnTo>
                <a:lnTo>
                  <a:pt x="937" y="71"/>
                </a:lnTo>
                <a:lnTo>
                  <a:pt x="1114" y="444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2735263" y="2516188"/>
            <a:ext cx="1125538" cy="1384300"/>
          </a:xfrm>
          <a:custGeom>
            <a:avLst/>
            <a:gdLst/>
            <a:ahLst/>
            <a:cxnLst>
              <a:cxn ang="0">
                <a:pos x="709" y="196"/>
              </a:cxn>
              <a:cxn ang="0">
                <a:pos x="686" y="210"/>
              </a:cxn>
              <a:cxn ang="0">
                <a:pos x="699" y="275"/>
              </a:cxn>
              <a:cxn ang="0">
                <a:pos x="709" y="320"/>
              </a:cxn>
              <a:cxn ang="0">
                <a:pos x="485" y="483"/>
              </a:cxn>
              <a:cxn ang="0">
                <a:pos x="428" y="568"/>
              </a:cxn>
              <a:cxn ang="0">
                <a:pos x="336" y="688"/>
              </a:cxn>
              <a:cxn ang="0">
                <a:pos x="367" y="815"/>
              </a:cxn>
              <a:cxn ang="0">
                <a:pos x="344" y="831"/>
              </a:cxn>
              <a:cxn ang="0">
                <a:pos x="263" y="872"/>
              </a:cxn>
              <a:cxn ang="0">
                <a:pos x="242" y="870"/>
              </a:cxn>
              <a:cxn ang="0">
                <a:pos x="159" y="861"/>
              </a:cxn>
              <a:cxn ang="0">
                <a:pos x="132" y="839"/>
              </a:cxn>
              <a:cxn ang="0">
                <a:pos x="108" y="819"/>
              </a:cxn>
              <a:cxn ang="0">
                <a:pos x="98" y="739"/>
              </a:cxn>
              <a:cxn ang="0">
                <a:pos x="96" y="731"/>
              </a:cxn>
              <a:cxn ang="0">
                <a:pos x="92" y="678"/>
              </a:cxn>
              <a:cxn ang="0">
                <a:pos x="112" y="639"/>
              </a:cxn>
              <a:cxn ang="0">
                <a:pos x="120" y="625"/>
              </a:cxn>
              <a:cxn ang="0">
                <a:pos x="53" y="623"/>
              </a:cxn>
              <a:cxn ang="0">
                <a:pos x="18" y="560"/>
              </a:cxn>
              <a:cxn ang="0">
                <a:pos x="0" y="523"/>
              </a:cxn>
              <a:cxn ang="0">
                <a:pos x="20" y="509"/>
              </a:cxn>
              <a:cxn ang="0">
                <a:pos x="41" y="495"/>
              </a:cxn>
              <a:cxn ang="0">
                <a:pos x="24" y="462"/>
              </a:cxn>
              <a:cxn ang="0">
                <a:pos x="14" y="432"/>
              </a:cxn>
              <a:cxn ang="0">
                <a:pos x="65" y="375"/>
              </a:cxn>
              <a:cxn ang="0">
                <a:pos x="181" y="348"/>
              </a:cxn>
              <a:cxn ang="0">
                <a:pos x="204" y="344"/>
              </a:cxn>
              <a:cxn ang="0">
                <a:pos x="287" y="318"/>
              </a:cxn>
              <a:cxn ang="0">
                <a:pos x="273" y="269"/>
              </a:cxn>
              <a:cxn ang="0">
                <a:pos x="295" y="232"/>
              </a:cxn>
              <a:cxn ang="0">
                <a:pos x="330" y="210"/>
              </a:cxn>
              <a:cxn ang="0">
                <a:pos x="401" y="173"/>
              </a:cxn>
              <a:cxn ang="0">
                <a:pos x="460" y="151"/>
              </a:cxn>
              <a:cxn ang="0">
                <a:pos x="468" y="79"/>
              </a:cxn>
              <a:cxn ang="0">
                <a:pos x="475" y="24"/>
              </a:cxn>
              <a:cxn ang="0">
                <a:pos x="477" y="22"/>
              </a:cxn>
              <a:cxn ang="0">
                <a:pos x="525" y="14"/>
              </a:cxn>
              <a:cxn ang="0">
                <a:pos x="617" y="0"/>
              </a:cxn>
              <a:cxn ang="0">
                <a:pos x="690" y="81"/>
              </a:cxn>
              <a:cxn ang="0">
                <a:pos x="709" y="196"/>
              </a:cxn>
            </a:cxnLst>
            <a:rect l="0" t="0" r="r" b="b"/>
            <a:pathLst>
              <a:path w="709" h="872">
                <a:moveTo>
                  <a:pt x="709" y="196"/>
                </a:moveTo>
                <a:lnTo>
                  <a:pt x="686" y="210"/>
                </a:lnTo>
                <a:lnTo>
                  <a:pt x="699" y="275"/>
                </a:lnTo>
                <a:lnTo>
                  <a:pt x="709" y="320"/>
                </a:lnTo>
                <a:lnTo>
                  <a:pt x="485" y="483"/>
                </a:lnTo>
                <a:lnTo>
                  <a:pt x="428" y="568"/>
                </a:lnTo>
                <a:lnTo>
                  <a:pt x="336" y="688"/>
                </a:lnTo>
                <a:lnTo>
                  <a:pt x="367" y="815"/>
                </a:lnTo>
                <a:lnTo>
                  <a:pt x="344" y="831"/>
                </a:lnTo>
                <a:lnTo>
                  <a:pt x="263" y="872"/>
                </a:lnTo>
                <a:lnTo>
                  <a:pt x="242" y="870"/>
                </a:lnTo>
                <a:lnTo>
                  <a:pt x="159" y="861"/>
                </a:lnTo>
                <a:lnTo>
                  <a:pt x="132" y="839"/>
                </a:lnTo>
                <a:lnTo>
                  <a:pt x="108" y="819"/>
                </a:lnTo>
                <a:lnTo>
                  <a:pt x="98" y="739"/>
                </a:lnTo>
                <a:lnTo>
                  <a:pt x="96" y="731"/>
                </a:lnTo>
                <a:lnTo>
                  <a:pt x="92" y="678"/>
                </a:lnTo>
                <a:lnTo>
                  <a:pt x="112" y="639"/>
                </a:lnTo>
                <a:lnTo>
                  <a:pt x="120" y="625"/>
                </a:lnTo>
                <a:lnTo>
                  <a:pt x="53" y="623"/>
                </a:lnTo>
                <a:lnTo>
                  <a:pt x="18" y="560"/>
                </a:lnTo>
                <a:lnTo>
                  <a:pt x="0" y="523"/>
                </a:lnTo>
                <a:lnTo>
                  <a:pt x="20" y="509"/>
                </a:lnTo>
                <a:lnTo>
                  <a:pt x="41" y="495"/>
                </a:lnTo>
                <a:lnTo>
                  <a:pt x="24" y="462"/>
                </a:lnTo>
                <a:lnTo>
                  <a:pt x="14" y="432"/>
                </a:lnTo>
                <a:lnTo>
                  <a:pt x="65" y="375"/>
                </a:lnTo>
                <a:lnTo>
                  <a:pt x="181" y="348"/>
                </a:lnTo>
                <a:lnTo>
                  <a:pt x="204" y="344"/>
                </a:lnTo>
                <a:lnTo>
                  <a:pt x="287" y="318"/>
                </a:lnTo>
                <a:lnTo>
                  <a:pt x="273" y="269"/>
                </a:lnTo>
                <a:lnTo>
                  <a:pt x="295" y="232"/>
                </a:lnTo>
                <a:lnTo>
                  <a:pt x="330" y="210"/>
                </a:lnTo>
                <a:lnTo>
                  <a:pt x="401" y="173"/>
                </a:lnTo>
                <a:lnTo>
                  <a:pt x="460" y="151"/>
                </a:lnTo>
                <a:lnTo>
                  <a:pt x="468" y="79"/>
                </a:lnTo>
                <a:lnTo>
                  <a:pt x="475" y="24"/>
                </a:lnTo>
                <a:lnTo>
                  <a:pt x="477" y="22"/>
                </a:lnTo>
                <a:lnTo>
                  <a:pt x="525" y="14"/>
                </a:lnTo>
                <a:lnTo>
                  <a:pt x="617" y="0"/>
                </a:lnTo>
                <a:lnTo>
                  <a:pt x="690" y="81"/>
                </a:lnTo>
                <a:lnTo>
                  <a:pt x="709" y="196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131763" y="2565400"/>
            <a:ext cx="944563" cy="465138"/>
          </a:xfrm>
          <a:custGeom>
            <a:avLst/>
            <a:gdLst/>
            <a:ahLst/>
            <a:cxnLst>
              <a:cxn ang="0">
                <a:pos x="573" y="260"/>
              </a:cxn>
              <a:cxn ang="0">
                <a:pos x="241" y="293"/>
              </a:cxn>
              <a:cxn ang="0">
                <a:pos x="0" y="270"/>
              </a:cxn>
              <a:cxn ang="0">
                <a:pos x="0" y="209"/>
              </a:cxn>
              <a:cxn ang="0">
                <a:pos x="308" y="173"/>
              </a:cxn>
              <a:cxn ang="0">
                <a:pos x="550" y="0"/>
              </a:cxn>
              <a:cxn ang="0">
                <a:pos x="589" y="26"/>
              </a:cxn>
              <a:cxn ang="0">
                <a:pos x="569" y="85"/>
              </a:cxn>
              <a:cxn ang="0">
                <a:pos x="595" y="126"/>
              </a:cxn>
              <a:cxn ang="0">
                <a:pos x="573" y="260"/>
              </a:cxn>
            </a:cxnLst>
            <a:rect l="0" t="0" r="r" b="b"/>
            <a:pathLst>
              <a:path w="595" h="293">
                <a:moveTo>
                  <a:pt x="573" y="260"/>
                </a:moveTo>
                <a:lnTo>
                  <a:pt x="241" y="293"/>
                </a:lnTo>
                <a:lnTo>
                  <a:pt x="0" y="270"/>
                </a:lnTo>
                <a:lnTo>
                  <a:pt x="0" y="209"/>
                </a:lnTo>
                <a:lnTo>
                  <a:pt x="308" y="173"/>
                </a:lnTo>
                <a:lnTo>
                  <a:pt x="550" y="0"/>
                </a:lnTo>
                <a:lnTo>
                  <a:pt x="589" y="26"/>
                </a:lnTo>
                <a:lnTo>
                  <a:pt x="569" y="85"/>
                </a:lnTo>
                <a:lnTo>
                  <a:pt x="595" y="126"/>
                </a:lnTo>
                <a:lnTo>
                  <a:pt x="573" y="260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11"/>
          <p:cNvSpPr>
            <a:spLocks/>
          </p:cNvSpPr>
          <p:nvPr/>
        </p:nvSpPr>
        <p:spPr bwMode="auto">
          <a:xfrm>
            <a:off x="2176463" y="3292475"/>
            <a:ext cx="714375" cy="1027113"/>
          </a:xfrm>
          <a:custGeom>
            <a:avLst/>
            <a:gdLst/>
            <a:ahLst/>
            <a:cxnLst>
              <a:cxn ang="0">
                <a:pos x="450" y="519"/>
              </a:cxn>
              <a:cxn ang="0">
                <a:pos x="340" y="625"/>
              </a:cxn>
              <a:cxn ang="0">
                <a:pos x="313" y="631"/>
              </a:cxn>
              <a:cxn ang="0">
                <a:pos x="216" y="647"/>
              </a:cxn>
              <a:cxn ang="0">
                <a:pos x="216" y="615"/>
              </a:cxn>
              <a:cxn ang="0">
                <a:pos x="211" y="564"/>
              </a:cxn>
              <a:cxn ang="0">
                <a:pos x="144" y="517"/>
              </a:cxn>
              <a:cxn ang="0">
                <a:pos x="93" y="480"/>
              </a:cxn>
              <a:cxn ang="0">
                <a:pos x="67" y="427"/>
              </a:cxn>
              <a:cxn ang="0">
                <a:pos x="24" y="344"/>
              </a:cxn>
              <a:cxn ang="0">
                <a:pos x="0" y="293"/>
              </a:cxn>
              <a:cxn ang="0">
                <a:pos x="40" y="248"/>
              </a:cxn>
              <a:cxn ang="0">
                <a:pos x="65" y="222"/>
              </a:cxn>
              <a:cxn ang="0">
                <a:pos x="57" y="207"/>
              </a:cxn>
              <a:cxn ang="0">
                <a:pos x="38" y="167"/>
              </a:cxn>
              <a:cxn ang="0">
                <a:pos x="61" y="163"/>
              </a:cxn>
              <a:cxn ang="0">
                <a:pos x="34" y="108"/>
              </a:cxn>
              <a:cxn ang="0">
                <a:pos x="104" y="47"/>
              </a:cxn>
              <a:cxn ang="0">
                <a:pos x="185" y="32"/>
              </a:cxn>
              <a:cxn ang="0">
                <a:pos x="246" y="0"/>
              </a:cxn>
              <a:cxn ang="0">
                <a:pos x="279" y="51"/>
              </a:cxn>
              <a:cxn ang="0">
                <a:pos x="283" y="89"/>
              </a:cxn>
              <a:cxn ang="0">
                <a:pos x="285" y="120"/>
              </a:cxn>
              <a:cxn ang="0">
                <a:pos x="299" y="207"/>
              </a:cxn>
              <a:cxn ang="0">
                <a:pos x="313" y="262"/>
              </a:cxn>
              <a:cxn ang="0">
                <a:pos x="330" y="313"/>
              </a:cxn>
              <a:cxn ang="0">
                <a:pos x="334" y="324"/>
              </a:cxn>
              <a:cxn ang="0">
                <a:pos x="336" y="330"/>
              </a:cxn>
              <a:cxn ang="0">
                <a:pos x="352" y="370"/>
              </a:cxn>
              <a:cxn ang="0">
                <a:pos x="368" y="411"/>
              </a:cxn>
              <a:cxn ang="0">
                <a:pos x="448" y="507"/>
              </a:cxn>
              <a:cxn ang="0">
                <a:pos x="450" y="519"/>
              </a:cxn>
            </a:cxnLst>
            <a:rect l="0" t="0" r="r" b="b"/>
            <a:pathLst>
              <a:path w="450" h="647">
                <a:moveTo>
                  <a:pt x="450" y="519"/>
                </a:moveTo>
                <a:lnTo>
                  <a:pt x="340" y="625"/>
                </a:lnTo>
                <a:lnTo>
                  <a:pt x="313" y="631"/>
                </a:lnTo>
                <a:lnTo>
                  <a:pt x="216" y="647"/>
                </a:lnTo>
                <a:lnTo>
                  <a:pt x="216" y="615"/>
                </a:lnTo>
                <a:lnTo>
                  <a:pt x="211" y="564"/>
                </a:lnTo>
                <a:lnTo>
                  <a:pt x="144" y="517"/>
                </a:lnTo>
                <a:lnTo>
                  <a:pt x="93" y="480"/>
                </a:lnTo>
                <a:lnTo>
                  <a:pt x="67" y="427"/>
                </a:lnTo>
                <a:lnTo>
                  <a:pt x="24" y="344"/>
                </a:lnTo>
                <a:lnTo>
                  <a:pt x="0" y="293"/>
                </a:lnTo>
                <a:lnTo>
                  <a:pt x="40" y="248"/>
                </a:lnTo>
                <a:lnTo>
                  <a:pt x="65" y="222"/>
                </a:lnTo>
                <a:lnTo>
                  <a:pt x="57" y="207"/>
                </a:lnTo>
                <a:lnTo>
                  <a:pt x="38" y="167"/>
                </a:lnTo>
                <a:lnTo>
                  <a:pt x="61" y="163"/>
                </a:lnTo>
                <a:lnTo>
                  <a:pt x="34" y="108"/>
                </a:lnTo>
                <a:lnTo>
                  <a:pt x="104" y="47"/>
                </a:lnTo>
                <a:lnTo>
                  <a:pt x="185" y="32"/>
                </a:lnTo>
                <a:lnTo>
                  <a:pt x="246" y="0"/>
                </a:lnTo>
                <a:lnTo>
                  <a:pt x="279" y="51"/>
                </a:lnTo>
                <a:lnTo>
                  <a:pt x="283" y="89"/>
                </a:lnTo>
                <a:lnTo>
                  <a:pt x="285" y="120"/>
                </a:lnTo>
                <a:lnTo>
                  <a:pt x="299" y="207"/>
                </a:lnTo>
                <a:lnTo>
                  <a:pt x="313" y="262"/>
                </a:lnTo>
                <a:lnTo>
                  <a:pt x="330" y="313"/>
                </a:lnTo>
                <a:lnTo>
                  <a:pt x="334" y="324"/>
                </a:lnTo>
                <a:lnTo>
                  <a:pt x="336" y="330"/>
                </a:lnTo>
                <a:lnTo>
                  <a:pt x="352" y="370"/>
                </a:lnTo>
                <a:lnTo>
                  <a:pt x="368" y="411"/>
                </a:lnTo>
                <a:lnTo>
                  <a:pt x="448" y="507"/>
                </a:lnTo>
                <a:lnTo>
                  <a:pt x="450" y="519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12"/>
          <p:cNvSpPr>
            <a:spLocks/>
          </p:cNvSpPr>
          <p:nvPr/>
        </p:nvSpPr>
        <p:spPr bwMode="auto">
          <a:xfrm>
            <a:off x="2357438" y="2325688"/>
            <a:ext cx="1131888" cy="701675"/>
          </a:xfrm>
          <a:custGeom>
            <a:avLst/>
            <a:gdLst/>
            <a:ahLst/>
            <a:cxnLst>
              <a:cxn ang="0">
                <a:pos x="464" y="32"/>
              </a:cxn>
              <a:cxn ang="0">
                <a:pos x="482" y="57"/>
              </a:cxn>
              <a:cxn ang="0">
                <a:pos x="558" y="65"/>
              </a:cxn>
              <a:cxn ang="0">
                <a:pos x="592" y="69"/>
              </a:cxn>
              <a:cxn ang="0">
                <a:pos x="658" y="116"/>
              </a:cxn>
              <a:cxn ang="0">
                <a:pos x="704" y="98"/>
              </a:cxn>
              <a:cxn ang="0">
                <a:pos x="713" y="144"/>
              </a:cxn>
              <a:cxn ang="0">
                <a:pos x="706" y="199"/>
              </a:cxn>
              <a:cxn ang="0">
                <a:pos x="698" y="271"/>
              </a:cxn>
              <a:cxn ang="0">
                <a:pos x="639" y="293"/>
              </a:cxn>
              <a:cxn ang="0">
                <a:pos x="568" y="330"/>
              </a:cxn>
              <a:cxn ang="0">
                <a:pos x="601" y="309"/>
              </a:cxn>
              <a:cxn ang="0">
                <a:pos x="478" y="338"/>
              </a:cxn>
              <a:cxn ang="0">
                <a:pos x="372" y="385"/>
              </a:cxn>
              <a:cxn ang="0">
                <a:pos x="275" y="428"/>
              </a:cxn>
              <a:cxn ang="0">
                <a:pos x="240" y="442"/>
              </a:cxn>
              <a:cxn ang="0">
                <a:pos x="216" y="393"/>
              </a:cxn>
              <a:cxn ang="0">
                <a:pos x="140" y="389"/>
              </a:cxn>
              <a:cxn ang="0">
                <a:pos x="116" y="348"/>
              </a:cxn>
              <a:cxn ang="0">
                <a:pos x="212" y="320"/>
              </a:cxn>
              <a:cxn ang="0">
                <a:pos x="171" y="299"/>
              </a:cxn>
              <a:cxn ang="0">
                <a:pos x="0" y="293"/>
              </a:cxn>
              <a:cxn ang="0">
                <a:pos x="75" y="193"/>
              </a:cxn>
              <a:cxn ang="0">
                <a:pos x="179" y="181"/>
              </a:cxn>
              <a:cxn ang="0">
                <a:pos x="242" y="167"/>
              </a:cxn>
              <a:cxn ang="0">
                <a:pos x="267" y="161"/>
              </a:cxn>
              <a:cxn ang="0">
                <a:pos x="338" y="128"/>
              </a:cxn>
              <a:cxn ang="0">
                <a:pos x="350" y="89"/>
              </a:cxn>
              <a:cxn ang="0">
                <a:pos x="348" y="83"/>
              </a:cxn>
              <a:cxn ang="0">
                <a:pos x="334" y="55"/>
              </a:cxn>
              <a:cxn ang="0">
                <a:pos x="330" y="10"/>
              </a:cxn>
              <a:cxn ang="0">
                <a:pos x="401" y="0"/>
              </a:cxn>
              <a:cxn ang="0">
                <a:pos x="454" y="37"/>
              </a:cxn>
              <a:cxn ang="0">
                <a:pos x="464" y="32"/>
              </a:cxn>
            </a:cxnLst>
            <a:rect l="0" t="0" r="r" b="b"/>
            <a:pathLst>
              <a:path w="713" h="442">
                <a:moveTo>
                  <a:pt x="464" y="32"/>
                </a:moveTo>
                <a:lnTo>
                  <a:pt x="482" y="57"/>
                </a:lnTo>
                <a:lnTo>
                  <a:pt x="558" y="65"/>
                </a:lnTo>
                <a:lnTo>
                  <a:pt x="592" y="69"/>
                </a:lnTo>
                <a:lnTo>
                  <a:pt x="658" y="116"/>
                </a:lnTo>
                <a:lnTo>
                  <a:pt x="704" y="98"/>
                </a:lnTo>
                <a:lnTo>
                  <a:pt x="713" y="144"/>
                </a:lnTo>
                <a:lnTo>
                  <a:pt x="706" y="199"/>
                </a:lnTo>
                <a:lnTo>
                  <a:pt x="698" y="271"/>
                </a:lnTo>
                <a:lnTo>
                  <a:pt x="639" y="293"/>
                </a:lnTo>
                <a:lnTo>
                  <a:pt x="568" y="330"/>
                </a:lnTo>
                <a:lnTo>
                  <a:pt x="601" y="309"/>
                </a:lnTo>
                <a:lnTo>
                  <a:pt x="478" y="338"/>
                </a:lnTo>
                <a:lnTo>
                  <a:pt x="372" y="385"/>
                </a:lnTo>
                <a:lnTo>
                  <a:pt x="275" y="428"/>
                </a:lnTo>
                <a:lnTo>
                  <a:pt x="240" y="442"/>
                </a:lnTo>
                <a:lnTo>
                  <a:pt x="216" y="393"/>
                </a:lnTo>
                <a:lnTo>
                  <a:pt x="140" y="389"/>
                </a:lnTo>
                <a:lnTo>
                  <a:pt x="116" y="348"/>
                </a:lnTo>
                <a:lnTo>
                  <a:pt x="212" y="320"/>
                </a:lnTo>
                <a:lnTo>
                  <a:pt x="171" y="299"/>
                </a:lnTo>
                <a:lnTo>
                  <a:pt x="0" y="293"/>
                </a:lnTo>
                <a:lnTo>
                  <a:pt x="75" y="193"/>
                </a:lnTo>
                <a:lnTo>
                  <a:pt x="179" y="181"/>
                </a:lnTo>
                <a:lnTo>
                  <a:pt x="242" y="167"/>
                </a:lnTo>
                <a:lnTo>
                  <a:pt x="267" y="161"/>
                </a:lnTo>
                <a:lnTo>
                  <a:pt x="338" y="128"/>
                </a:lnTo>
                <a:lnTo>
                  <a:pt x="350" y="89"/>
                </a:lnTo>
                <a:lnTo>
                  <a:pt x="348" y="83"/>
                </a:lnTo>
                <a:lnTo>
                  <a:pt x="334" y="55"/>
                </a:lnTo>
                <a:lnTo>
                  <a:pt x="330" y="10"/>
                </a:lnTo>
                <a:lnTo>
                  <a:pt x="401" y="0"/>
                </a:lnTo>
                <a:lnTo>
                  <a:pt x="454" y="37"/>
                </a:lnTo>
                <a:lnTo>
                  <a:pt x="464" y="32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13"/>
          <p:cNvSpPr>
            <a:spLocks/>
          </p:cNvSpPr>
          <p:nvPr/>
        </p:nvSpPr>
        <p:spPr bwMode="auto">
          <a:xfrm>
            <a:off x="3995738" y="4225925"/>
            <a:ext cx="669925" cy="588963"/>
          </a:xfrm>
          <a:custGeom>
            <a:avLst/>
            <a:gdLst/>
            <a:ahLst/>
            <a:cxnLst>
              <a:cxn ang="0">
                <a:pos x="422" y="298"/>
              </a:cxn>
              <a:cxn ang="0">
                <a:pos x="208" y="371"/>
              </a:cxn>
              <a:cxn ang="0">
                <a:pos x="153" y="338"/>
              </a:cxn>
              <a:cxn ang="0">
                <a:pos x="114" y="285"/>
              </a:cxn>
              <a:cxn ang="0">
                <a:pos x="129" y="234"/>
              </a:cxn>
              <a:cxn ang="0">
                <a:pos x="100" y="196"/>
              </a:cxn>
              <a:cxn ang="0">
                <a:pos x="61" y="218"/>
              </a:cxn>
              <a:cxn ang="0">
                <a:pos x="88" y="194"/>
              </a:cxn>
              <a:cxn ang="0">
                <a:pos x="47" y="147"/>
              </a:cxn>
              <a:cxn ang="0">
                <a:pos x="27" y="84"/>
              </a:cxn>
              <a:cxn ang="0">
                <a:pos x="17" y="55"/>
              </a:cxn>
              <a:cxn ang="0">
                <a:pos x="4" y="21"/>
              </a:cxn>
              <a:cxn ang="0">
                <a:pos x="0" y="8"/>
              </a:cxn>
              <a:cxn ang="0">
                <a:pos x="53" y="0"/>
              </a:cxn>
              <a:cxn ang="0">
                <a:pos x="176" y="17"/>
              </a:cxn>
              <a:cxn ang="0">
                <a:pos x="202" y="29"/>
              </a:cxn>
              <a:cxn ang="0">
                <a:pos x="233" y="39"/>
              </a:cxn>
              <a:cxn ang="0">
                <a:pos x="298" y="37"/>
              </a:cxn>
              <a:cxn ang="0">
                <a:pos x="302" y="35"/>
              </a:cxn>
              <a:cxn ang="0">
                <a:pos x="302" y="49"/>
              </a:cxn>
              <a:cxn ang="0">
                <a:pos x="302" y="104"/>
              </a:cxn>
              <a:cxn ang="0">
                <a:pos x="302" y="255"/>
              </a:cxn>
              <a:cxn ang="0">
                <a:pos x="422" y="298"/>
              </a:cxn>
            </a:cxnLst>
            <a:rect l="0" t="0" r="r" b="b"/>
            <a:pathLst>
              <a:path w="422" h="371">
                <a:moveTo>
                  <a:pt x="422" y="298"/>
                </a:moveTo>
                <a:lnTo>
                  <a:pt x="208" y="371"/>
                </a:lnTo>
                <a:lnTo>
                  <a:pt x="153" y="338"/>
                </a:lnTo>
                <a:lnTo>
                  <a:pt x="114" y="285"/>
                </a:lnTo>
                <a:lnTo>
                  <a:pt x="129" y="234"/>
                </a:lnTo>
                <a:lnTo>
                  <a:pt x="100" y="196"/>
                </a:lnTo>
                <a:lnTo>
                  <a:pt x="61" y="218"/>
                </a:lnTo>
                <a:lnTo>
                  <a:pt x="88" y="194"/>
                </a:lnTo>
                <a:lnTo>
                  <a:pt x="47" y="147"/>
                </a:lnTo>
                <a:lnTo>
                  <a:pt x="27" y="84"/>
                </a:lnTo>
                <a:lnTo>
                  <a:pt x="17" y="55"/>
                </a:lnTo>
                <a:lnTo>
                  <a:pt x="4" y="21"/>
                </a:lnTo>
                <a:lnTo>
                  <a:pt x="0" y="8"/>
                </a:lnTo>
                <a:lnTo>
                  <a:pt x="53" y="0"/>
                </a:lnTo>
                <a:lnTo>
                  <a:pt x="176" y="17"/>
                </a:lnTo>
                <a:lnTo>
                  <a:pt x="202" y="29"/>
                </a:lnTo>
                <a:lnTo>
                  <a:pt x="233" y="39"/>
                </a:lnTo>
                <a:lnTo>
                  <a:pt x="298" y="37"/>
                </a:lnTo>
                <a:lnTo>
                  <a:pt x="302" y="35"/>
                </a:lnTo>
                <a:lnTo>
                  <a:pt x="302" y="49"/>
                </a:lnTo>
                <a:lnTo>
                  <a:pt x="302" y="104"/>
                </a:lnTo>
                <a:lnTo>
                  <a:pt x="302" y="255"/>
                </a:lnTo>
                <a:lnTo>
                  <a:pt x="422" y="298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14"/>
          <p:cNvSpPr>
            <a:spLocks/>
          </p:cNvSpPr>
          <p:nvPr/>
        </p:nvSpPr>
        <p:spPr bwMode="auto">
          <a:xfrm>
            <a:off x="3094038" y="1511300"/>
            <a:ext cx="1616075" cy="1389063"/>
          </a:xfrm>
          <a:custGeom>
            <a:avLst/>
            <a:gdLst/>
            <a:ahLst/>
            <a:cxnLst>
              <a:cxn ang="0">
                <a:pos x="919" y="51"/>
              </a:cxn>
              <a:cxn ang="0">
                <a:pos x="1008" y="59"/>
              </a:cxn>
              <a:cxn ang="0">
                <a:pos x="1018" y="97"/>
              </a:cxn>
              <a:cxn ang="0">
                <a:pos x="970" y="112"/>
              </a:cxn>
              <a:cxn ang="0">
                <a:pos x="963" y="114"/>
              </a:cxn>
              <a:cxn ang="0">
                <a:pos x="943" y="199"/>
              </a:cxn>
              <a:cxn ang="0">
                <a:pos x="929" y="211"/>
              </a:cxn>
              <a:cxn ang="0">
                <a:pos x="882" y="260"/>
              </a:cxn>
              <a:cxn ang="0">
                <a:pos x="882" y="370"/>
              </a:cxn>
              <a:cxn ang="0">
                <a:pos x="811" y="476"/>
              </a:cxn>
              <a:cxn ang="0">
                <a:pos x="695" y="547"/>
              </a:cxn>
              <a:cxn ang="0">
                <a:pos x="497" y="875"/>
              </a:cxn>
              <a:cxn ang="0">
                <a:pos x="483" y="829"/>
              </a:cxn>
              <a:cxn ang="0">
                <a:pos x="464" y="714"/>
              </a:cxn>
              <a:cxn ang="0">
                <a:pos x="391" y="633"/>
              </a:cxn>
              <a:cxn ang="0">
                <a:pos x="299" y="647"/>
              </a:cxn>
              <a:cxn ang="0">
                <a:pos x="251" y="655"/>
              </a:cxn>
              <a:cxn ang="0">
                <a:pos x="249" y="657"/>
              </a:cxn>
              <a:cxn ang="0">
                <a:pos x="240" y="611"/>
              </a:cxn>
              <a:cxn ang="0">
                <a:pos x="194" y="629"/>
              </a:cxn>
              <a:cxn ang="0">
                <a:pos x="128" y="582"/>
              </a:cxn>
              <a:cxn ang="0">
                <a:pos x="94" y="578"/>
              </a:cxn>
              <a:cxn ang="0">
                <a:pos x="18" y="570"/>
              </a:cxn>
              <a:cxn ang="0">
                <a:pos x="0" y="545"/>
              </a:cxn>
              <a:cxn ang="0">
                <a:pos x="82" y="523"/>
              </a:cxn>
              <a:cxn ang="0">
                <a:pos x="208" y="446"/>
              </a:cxn>
              <a:cxn ang="0">
                <a:pos x="259" y="501"/>
              </a:cxn>
              <a:cxn ang="0">
                <a:pos x="261" y="505"/>
              </a:cxn>
              <a:cxn ang="0">
                <a:pos x="310" y="499"/>
              </a:cxn>
              <a:cxn ang="0">
                <a:pos x="269" y="411"/>
              </a:cxn>
              <a:cxn ang="0">
                <a:pos x="259" y="378"/>
              </a:cxn>
              <a:cxn ang="0">
                <a:pos x="187" y="389"/>
              </a:cxn>
              <a:cxn ang="0">
                <a:pos x="167" y="313"/>
              </a:cxn>
              <a:cxn ang="0">
                <a:pos x="63" y="344"/>
              </a:cxn>
              <a:cxn ang="0">
                <a:pos x="8" y="358"/>
              </a:cxn>
              <a:cxn ang="0">
                <a:pos x="61" y="262"/>
              </a:cxn>
              <a:cxn ang="0">
                <a:pos x="118" y="183"/>
              </a:cxn>
              <a:cxn ang="0">
                <a:pos x="143" y="167"/>
              </a:cxn>
              <a:cxn ang="0">
                <a:pos x="161" y="154"/>
              </a:cxn>
              <a:cxn ang="0">
                <a:pos x="157" y="142"/>
              </a:cxn>
              <a:cxn ang="0">
                <a:pos x="130" y="89"/>
              </a:cxn>
              <a:cxn ang="0">
                <a:pos x="112" y="6"/>
              </a:cxn>
              <a:cxn ang="0">
                <a:pos x="167" y="26"/>
              </a:cxn>
              <a:cxn ang="0">
                <a:pos x="208" y="87"/>
              </a:cxn>
              <a:cxn ang="0">
                <a:pos x="249" y="65"/>
              </a:cxn>
              <a:cxn ang="0">
                <a:pos x="283" y="161"/>
              </a:cxn>
              <a:cxn ang="0">
                <a:pos x="471" y="130"/>
              </a:cxn>
              <a:cxn ang="0">
                <a:pos x="450" y="99"/>
              </a:cxn>
              <a:cxn ang="0">
                <a:pos x="499" y="36"/>
              </a:cxn>
              <a:cxn ang="0">
                <a:pos x="605" y="0"/>
              </a:cxn>
              <a:cxn ang="0">
                <a:pos x="621" y="12"/>
              </a:cxn>
              <a:cxn ang="0">
                <a:pos x="693" y="61"/>
              </a:cxn>
              <a:cxn ang="0">
                <a:pos x="703" y="61"/>
              </a:cxn>
              <a:cxn ang="0">
                <a:pos x="919" y="51"/>
              </a:cxn>
            </a:cxnLst>
            <a:rect l="0" t="0" r="r" b="b"/>
            <a:pathLst>
              <a:path w="1018" h="875">
                <a:moveTo>
                  <a:pt x="919" y="51"/>
                </a:moveTo>
                <a:lnTo>
                  <a:pt x="1008" y="59"/>
                </a:lnTo>
                <a:lnTo>
                  <a:pt x="1018" y="97"/>
                </a:lnTo>
                <a:lnTo>
                  <a:pt x="970" y="112"/>
                </a:lnTo>
                <a:lnTo>
                  <a:pt x="963" y="114"/>
                </a:lnTo>
                <a:lnTo>
                  <a:pt x="943" y="199"/>
                </a:lnTo>
                <a:lnTo>
                  <a:pt x="929" y="211"/>
                </a:lnTo>
                <a:lnTo>
                  <a:pt x="882" y="260"/>
                </a:lnTo>
                <a:lnTo>
                  <a:pt x="882" y="370"/>
                </a:lnTo>
                <a:lnTo>
                  <a:pt x="811" y="476"/>
                </a:lnTo>
                <a:lnTo>
                  <a:pt x="695" y="547"/>
                </a:lnTo>
                <a:lnTo>
                  <a:pt x="497" y="875"/>
                </a:lnTo>
                <a:lnTo>
                  <a:pt x="483" y="829"/>
                </a:lnTo>
                <a:lnTo>
                  <a:pt x="464" y="714"/>
                </a:lnTo>
                <a:lnTo>
                  <a:pt x="391" y="633"/>
                </a:lnTo>
                <a:lnTo>
                  <a:pt x="299" y="647"/>
                </a:lnTo>
                <a:lnTo>
                  <a:pt x="251" y="655"/>
                </a:lnTo>
                <a:lnTo>
                  <a:pt x="249" y="657"/>
                </a:lnTo>
                <a:lnTo>
                  <a:pt x="240" y="611"/>
                </a:lnTo>
                <a:lnTo>
                  <a:pt x="194" y="629"/>
                </a:lnTo>
                <a:lnTo>
                  <a:pt x="128" y="582"/>
                </a:lnTo>
                <a:lnTo>
                  <a:pt x="94" y="578"/>
                </a:lnTo>
                <a:lnTo>
                  <a:pt x="18" y="570"/>
                </a:lnTo>
                <a:lnTo>
                  <a:pt x="0" y="545"/>
                </a:lnTo>
                <a:lnTo>
                  <a:pt x="82" y="523"/>
                </a:lnTo>
                <a:lnTo>
                  <a:pt x="208" y="446"/>
                </a:lnTo>
                <a:lnTo>
                  <a:pt x="259" y="501"/>
                </a:lnTo>
                <a:lnTo>
                  <a:pt x="261" y="505"/>
                </a:lnTo>
                <a:lnTo>
                  <a:pt x="310" y="499"/>
                </a:lnTo>
                <a:lnTo>
                  <a:pt x="269" y="411"/>
                </a:lnTo>
                <a:lnTo>
                  <a:pt x="259" y="378"/>
                </a:lnTo>
                <a:lnTo>
                  <a:pt x="187" y="389"/>
                </a:lnTo>
                <a:lnTo>
                  <a:pt x="167" y="313"/>
                </a:lnTo>
                <a:lnTo>
                  <a:pt x="63" y="344"/>
                </a:lnTo>
                <a:lnTo>
                  <a:pt x="8" y="358"/>
                </a:lnTo>
                <a:lnTo>
                  <a:pt x="61" y="262"/>
                </a:lnTo>
                <a:lnTo>
                  <a:pt x="118" y="183"/>
                </a:lnTo>
                <a:lnTo>
                  <a:pt x="143" y="167"/>
                </a:lnTo>
                <a:lnTo>
                  <a:pt x="161" y="154"/>
                </a:lnTo>
                <a:lnTo>
                  <a:pt x="157" y="142"/>
                </a:lnTo>
                <a:lnTo>
                  <a:pt x="130" y="89"/>
                </a:lnTo>
                <a:lnTo>
                  <a:pt x="112" y="6"/>
                </a:lnTo>
                <a:lnTo>
                  <a:pt x="167" y="26"/>
                </a:lnTo>
                <a:lnTo>
                  <a:pt x="208" y="87"/>
                </a:lnTo>
                <a:lnTo>
                  <a:pt x="249" y="65"/>
                </a:lnTo>
                <a:lnTo>
                  <a:pt x="283" y="161"/>
                </a:lnTo>
                <a:lnTo>
                  <a:pt x="471" y="130"/>
                </a:lnTo>
                <a:lnTo>
                  <a:pt x="450" y="99"/>
                </a:lnTo>
                <a:lnTo>
                  <a:pt x="499" y="36"/>
                </a:lnTo>
                <a:lnTo>
                  <a:pt x="605" y="0"/>
                </a:lnTo>
                <a:lnTo>
                  <a:pt x="621" y="12"/>
                </a:lnTo>
                <a:lnTo>
                  <a:pt x="693" y="61"/>
                </a:lnTo>
                <a:lnTo>
                  <a:pt x="703" y="61"/>
                </a:lnTo>
                <a:lnTo>
                  <a:pt x="919" y="51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15"/>
          <p:cNvSpPr>
            <a:spLocks/>
          </p:cNvSpPr>
          <p:nvPr/>
        </p:nvSpPr>
        <p:spPr bwMode="auto">
          <a:xfrm>
            <a:off x="3443288" y="863600"/>
            <a:ext cx="1109663" cy="903288"/>
          </a:xfrm>
          <a:custGeom>
            <a:avLst/>
            <a:gdLst/>
            <a:ahLst/>
            <a:cxnLst>
              <a:cxn ang="0">
                <a:pos x="662" y="300"/>
              </a:cxn>
              <a:cxn ang="0">
                <a:pos x="699" y="459"/>
              </a:cxn>
              <a:cxn ang="0">
                <a:pos x="483" y="469"/>
              </a:cxn>
              <a:cxn ang="0">
                <a:pos x="473" y="469"/>
              </a:cxn>
              <a:cxn ang="0">
                <a:pos x="401" y="420"/>
              </a:cxn>
              <a:cxn ang="0">
                <a:pos x="385" y="408"/>
              </a:cxn>
              <a:cxn ang="0">
                <a:pos x="279" y="444"/>
              </a:cxn>
              <a:cxn ang="0">
                <a:pos x="230" y="507"/>
              </a:cxn>
              <a:cxn ang="0">
                <a:pos x="251" y="538"/>
              </a:cxn>
              <a:cxn ang="0">
                <a:pos x="63" y="569"/>
              </a:cxn>
              <a:cxn ang="0">
                <a:pos x="29" y="473"/>
              </a:cxn>
              <a:cxn ang="0">
                <a:pos x="90" y="440"/>
              </a:cxn>
              <a:cxn ang="0">
                <a:pos x="31" y="414"/>
              </a:cxn>
              <a:cxn ang="0">
                <a:pos x="0" y="367"/>
              </a:cxn>
              <a:cxn ang="0">
                <a:pos x="88" y="314"/>
              </a:cxn>
              <a:cxn ang="0">
                <a:pos x="102" y="214"/>
              </a:cxn>
              <a:cxn ang="0">
                <a:pos x="192" y="194"/>
              </a:cxn>
              <a:cxn ang="0">
                <a:pos x="220" y="157"/>
              </a:cxn>
              <a:cxn ang="0">
                <a:pos x="177" y="98"/>
              </a:cxn>
              <a:cxn ang="0">
                <a:pos x="283" y="0"/>
              </a:cxn>
              <a:cxn ang="0">
                <a:pos x="302" y="51"/>
              </a:cxn>
              <a:cxn ang="0">
                <a:pos x="318" y="102"/>
              </a:cxn>
              <a:cxn ang="0">
                <a:pos x="375" y="143"/>
              </a:cxn>
              <a:cxn ang="0">
                <a:pos x="513" y="249"/>
              </a:cxn>
              <a:cxn ang="0">
                <a:pos x="491" y="322"/>
              </a:cxn>
              <a:cxn ang="0">
                <a:pos x="662" y="300"/>
              </a:cxn>
            </a:cxnLst>
            <a:rect l="0" t="0" r="r" b="b"/>
            <a:pathLst>
              <a:path w="699" h="569">
                <a:moveTo>
                  <a:pt x="662" y="300"/>
                </a:moveTo>
                <a:lnTo>
                  <a:pt x="699" y="459"/>
                </a:lnTo>
                <a:lnTo>
                  <a:pt x="483" y="469"/>
                </a:lnTo>
                <a:lnTo>
                  <a:pt x="473" y="469"/>
                </a:lnTo>
                <a:lnTo>
                  <a:pt x="401" y="420"/>
                </a:lnTo>
                <a:lnTo>
                  <a:pt x="385" y="408"/>
                </a:lnTo>
                <a:lnTo>
                  <a:pt x="279" y="444"/>
                </a:lnTo>
                <a:lnTo>
                  <a:pt x="230" y="507"/>
                </a:lnTo>
                <a:lnTo>
                  <a:pt x="251" y="538"/>
                </a:lnTo>
                <a:lnTo>
                  <a:pt x="63" y="569"/>
                </a:lnTo>
                <a:lnTo>
                  <a:pt x="29" y="473"/>
                </a:lnTo>
                <a:lnTo>
                  <a:pt x="90" y="440"/>
                </a:lnTo>
                <a:lnTo>
                  <a:pt x="31" y="414"/>
                </a:lnTo>
                <a:lnTo>
                  <a:pt x="0" y="367"/>
                </a:lnTo>
                <a:lnTo>
                  <a:pt x="88" y="314"/>
                </a:lnTo>
                <a:lnTo>
                  <a:pt x="102" y="214"/>
                </a:lnTo>
                <a:lnTo>
                  <a:pt x="192" y="194"/>
                </a:lnTo>
                <a:lnTo>
                  <a:pt x="220" y="157"/>
                </a:lnTo>
                <a:lnTo>
                  <a:pt x="177" y="98"/>
                </a:lnTo>
                <a:lnTo>
                  <a:pt x="283" y="0"/>
                </a:lnTo>
                <a:lnTo>
                  <a:pt x="302" y="51"/>
                </a:lnTo>
                <a:lnTo>
                  <a:pt x="318" y="102"/>
                </a:lnTo>
                <a:lnTo>
                  <a:pt x="375" y="143"/>
                </a:lnTo>
                <a:lnTo>
                  <a:pt x="513" y="249"/>
                </a:lnTo>
                <a:lnTo>
                  <a:pt x="491" y="322"/>
                </a:lnTo>
                <a:lnTo>
                  <a:pt x="662" y="300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16"/>
          <p:cNvSpPr>
            <a:spLocks/>
          </p:cNvSpPr>
          <p:nvPr/>
        </p:nvSpPr>
        <p:spPr bwMode="auto">
          <a:xfrm>
            <a:off x="3892550" y="314325"/>
            <a:ext cx="947738" cy="1060450"/>
          </a:xfrm>
          <a:custGeom>
            <a:avLst/>
            <a:gdLst/>
            <a:ahLst/>
            <a:cxnLst>
              <a:cxn ang="0">
                <a:pos x="379" y="646"/>
              </a:cxn>
              <a:cxn ang="0">
                <a:pos x="208" y="668"/>
              </a:cxn>
              <a:cxn ang="0">
                <a:pos x="230" y="595"/>
              </a:cxn>
              <a:cxn ang="0">
                <a:pos x="92" y="489"/>
              </a:cxn>
              <a:cxn ang="0">
                <a:pos x="35" y="448"/>
              </a:cxn>
              <a:cxn ang="0">
                <a:pos x="19" y="397"/>
              </a:cxn>
              <a:cxn ang="0">
                <a:pos x="0" y="346"/>
              </a:cxn>
              <a:cxn ang="0">
                <a:pos x="2" y="344"/>
              </a:cxn>
              <a:cxn ang="0">
                <a:pos x="14" y="361"/>
              </a:cxn>
              <a:cxn ang="0">
                <a:pos x="49" y="393"/>
              </a:cxn>
              <a:cxn ang="0">
                <a:pos x="124" y="328"/>
              </a:cxn>
              <a:cxn ang="0">
                <a:pos x="149" y="306"/>
              </a:cxn>
              <a:cxn ang="0">
                <a:pos x="145" y="296"/>
              </a:cxn>
              <a:cxn ang="0">
                <a:pos x="106" y="200"/>
              </a:cxn>
              <a:cxn ang="0">
                <a:pos x="157" y="163"/>
              </a:cxn>
              <a:cxn ang="0">
                <a:pos x="159" y="159"/>
              </a:cxn>
              <a:cxn ang="0">
                <a:pos x="236" y="239"/>
              </a:cxn>
              <a:cxn ang="0">
                <a:pos x="285" y="198"/>
              </a:cxn>
              <a:cxn ang="0">
                <a:pos x="202" y="98"/>
              </a:cxn>
              <a:cxn ang="0">
                <a:pos x="190" y="98"/>
              </a:cxn>
              <a:cxn ang="0">
                <a:pos x="141" y="108"/>
              </a:cxn>
              <a:cxn ang="0">
                <a:pos x="88" y="55"/>
              </a:cxn>
              <a:cxn ang="0">
                <a:pos x="165" y="0"/>
              </a:cxn>
              <a:cxn ang="0">
                <a:pos x="169" y="0"/>
              </a:cxn>
              <a:cxn ang="0">
                <a:pos x="194" y="29"/>
              </a:cxn>
              <a:cxn ang="0">
                <a:pos x="198" y="33"/>
              </a:cxn>
              <a:cxn ang="0">
                <a:pos x="293" y="145"/>
              </a:cxn>
              <a:cxn ang="0">
                <a:pos x="363" y="133"/>
              </a:cxn>
              <a:cxn ang="0">
                <a:pos x="373" y="151"/>
              </a:cxn>
              <a:cxn ang="0">
                <a:pos x="377" y="161"/>
              </a:cxn>
              <a:cxn ang="0">
                <a:pos x="361" y="224"/>
              </a:cxn>
              <a:cxn ang="0">
                <a:pos x="377" y="251"/>
              </a:cxn>
              <a:cxn ang="0">
                <a:pos x="405" y="306"/>
              </a:cxn>
              <a:cxn ang="0">
                <a:pos x="597" y="401"/>
              </a:cxn>
              <a:cxn ang="0">
                <a:pos x="581" y="448"/>
              </a:cxn>
              <a:cxn ang="0">
                <a:pos x="554" y="528"/>
              </a:cxn>
              <a:cxn ang="0">
                <a:pos x="538" y="581"/>
              </a:cxn>
              <a:cxn ang="0">
                <a:pos x="379" y="646"/>
              </a:cxn>
            </a:cxnLst>
            <a:rect l="0" t="0" r="r" b="b"/>
            <a:pathLst>
              <a:path w="597" h="668">
                <a:moveTo>
                  <a:pt x="379" y="646"/>
                </a:moveTo>
                <a:lnTo>
                  <a:pt x="208" y="668"/>
                </a:lnTo>
                <a:lnTo>
                  <a:pt x="230" y="595"/>
                </a:lnTo>
                <a:lnTo>
                  <a:pt x="92" y="489"/>
                </a:lnTo>
                <a:lnTo>
                  <a:pt x="35" y="448"/>
                </a:lnTo>
                <a:lnTo>
                  <a:pt x="19" y="397"/>
                </a:lnTo>
                <a:lnTo>
                  <a:pt x="0" y="346"/>
                </a:lnTo>
                <a:lnTo>
                  <a:pt x="2" y="344"/>
                </a:lnTo>
                <a:lnTo>
                  <a:pt x="14" y="361"/>
                </a:lnTo>
                <a:lnTo>
                  <a:pt x="49" y="393"/>
                </a:lnTo>
                <a:lnTo>
                  <a:pt x="124" y="328"/>
                </a:lnTo>
                <a:lnTo>
                  <a:pt x="149" y="306"/>
                </a:lnTo>
                <a:lnTo>
                  <a:pt x="145" y="296"/>
                </a:lnTo>
                <a:lnTo>
                  <a:pt x="106" y="200"/>
                </a:lnTo>
                <a:lnTo>
                  <a:pt x="157" y="163"/>
                </a:lnTo>
                <a:lnTo>
                  <a:pt x="159" y="159"/>
                </a:lnTo>
                <a:lnTo>
                  <a:pt x="236" y="239"/>
                </a:lnTo>
                <a:lnTo>
                  <a:pt x="285" y="198"/>
                </a:lnTo>
                <a:lnTo>
                  <a:pt x="202" y="98"/>
                </a:lnTo>
                <a:lnTo>
                  <a:pt x="190" y="98"/>
                </a:lnTo>
                <a:lnTo>
                  <a:pt x="141" y="108"/>
                </a:lnTo>
                <a:lnTo>
                  <a:pt x="88" y="55"/>
                </a:lnTo>
                <a:lnTo>
                  <a:pt x="165" y="0"/>
                </a:lnTo>
                <a:lnTo>
                  <a:pt x="169" y="0"/>
                </a:lnTo>
                <a:lnTo>
                  <a:pt x="194" y="29"/>
                </a:lnTo>
                <a:lnTo>
                  <a:pt x="198" y="33"/>
                </a:lnTo>
                <a:lnTo>
                  <a:pt x="293" y="145"/>
                </a:lnTo>
                <a:lnTo>
                  <a:pt x="363" y="133"/>
                </a:lnTo>
                <a:lnTo>
                  <a:pt x="373" y="151"/>
                </a:lnTo>
                <a:lnTo>
                  <a:pt x="377" y="161"/>
                </a:lnTo>
                <a:lnTo>
                  <a:pt x="361" y="224"/>
                </a:lnTo>
                <a:lnTo>
                  <a:pt x="377" y="251"/>
                </a:lnTo>
                <a:lnTo>
                  <a:pt x="405" y="306"/>
                </a:lnTo>
                <a:lnTo>
                  <a:pt x="597" y="401"/>
                </a:lnTo>
                <a:lnTo>
                  <a:pt x="581" y="448"/>
                </a:lnTo>
                <a:lnTo>
                  <a:pt x="554" y="528"/>
                </a:lnTo>
                <a:lnTo>
                  <a:pt x="538" y="581"/>
                </a:lnTo>
                <a:lnTo>
                  <a:pt x="379" y="646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17"/>
          <p:cNvSpPr>
            <a:spLocks/>
          </p:cNvSpPr>
          <p:nvPr/>
        </p:nvSpPr>
        <p:spPr bwMode="auto">
          <a:xfrm>
            <a:off x="3175" y="3168650"/>
            <a:ext cx="1655763" cy="808038"/>
          </a:xfrm>
          <a:custGeom>
            <a:avLst/>
            <a:gdLst/>
            <a:ahLst/>
            <a:cxnLst>
              <a:cxn ang="0">
                <a:pos x="782" y="21"/>
              </a:cxn>
              <a:cxn ang="0">
                <a:pos x="815" y="112"/>
              </a:cxn>
              <a:cxn ang="0">
                <a:pos x="894" y="145"/>
              </a:cxn>
              <a:cxn ang="0">
                <a:pos x="951" y="167"/>
              </a:cxn>
              <a:cxn ang="0">
                <a:pos x="974" y="178"/>
              </a:cxn>
              <a:cxn ang="0">
                <a:pos x="1043" y="243"/>
              </a:cxn>
              <a:cxn ang="0">
                <a:pos x="896" y="312"/>
              </a:cxn>
              <a:cxn ang="0">
                <a:pos x="754" y="375"/>
              </a:cxn>
              <a:cxn ang="0">
                <a:pos x="682" y="406"/>
              </a:cxn>
              <a:cxn ang="0">
                <a:pos x="642" y="422"/>
              </a:cxn>
              <a:cxn ang="0">
                <a:pos x="448" y="404"/>
              </a:cxn>
              <a:cxn ang="0">
                <a:pos x="420" y="412"/>
              </a:cxn>
              <a:cxn ang="0">
                <a:pos x="281" y="467"/>
              </a:cxn>
              <a:cxn ang="0">
                <a:pos x="244" y="479"/>
              </a:cxn>
              <a:cxn ang="0">
                <a:pos x="167" y="509"/>
              </a:cxn>
              <a:cxn ang="0">
                <a:pos x="161" y="509"/>
              </a:cxn>
              <a:cxn ang="0">
                <a:pos x="0" y="353"/>
              </a:cxn>
              <a:cxn ang="0">
                <a:pos x="193" y="182"/>
              </a:cxn>
              <a:cxn ang="0">
                <a:pos x="301" y="208"/>
              </a:cxn>
              <a:cxn ang="0">
                <a:pos x="377" y="194"/>
              </a:cxn>
              <a:cxn ang="0">
                <a:pos x="448" y="182"/>
              </a:cxn>
              <a:cxn ang="0">
                <a:pos x="430" y="159"/>
              </a:cxn>
              <a:cxn ang="0">
                <a:pos x="342" y="68"/>
              </a:cxn>
              <a:cxn ang="0">
                <a:pos x="615" y="35"/>
              </a:cxn>
              <a:cxn ang="0">
                <a:pos x="629" y="94"/>
              </a:cxn>
              <a:cxn ang="0">
                <a:pos x="690" y="102"/>
              </a:cxn>
              <a:cxn ang="0">
                <a:pos x="723" y="0"/>
              </a:cxn>
              <a:cxn ang="0">
                <a:pos x="754" y="13"/>
              </a:cxn>
              <a:cxn ang="0">
                <a:pos x="782" y="21"/>
              </a:cxn>
            </a:cxnLst>
            <a:rect l="0" t="0" r="r" b="b"/>
            <a:pathLst>
              <a:path w="1043" h="509">
                <a:moveTo>
                  <a:pt x="782" y="21"/>
                </a:moveTo>
                <a:lnTo>
                  <a:pt x="815" y="112"/>
                </a:lnTo>
                <a:lnTo>
                  <a:pt x="894" y="145"/>
                </a:lnTo>
                <a:lnTo>
                  <a:pt x="951" y="167"/>
                </a:lnTo>
                <a:lnTo>
                  <a:pt x="974" y="178"/>
                </a:lnTo>
                <a:lnTo>
                  <a:pt x="1043" y="243"/>
                </a:lnTo>
                <a:lnTo>
                  <a:pt x="896" y="312"/>
                </a:lnTo>
                <a:lnTo>
                  <a:pt x="754" y="375"/>
                </a:lnTo>
                <a:lnTo>
                  <a:pt x="682" y="406"/>
                </a:lnTo>
                <a:lnTo>
                  <a:pt x="642" y="422"/>
                </a:lnTo>
                <a:lnTo>
                  <a:pt x="448" y="404"/>
                </a:lnTo>
                <a:lnTo>
                  <a:pt x="420" y="412"/>
                </a:lnTo>
                <a:lnTo>
                  <a:pt x="281" y="467"/>
                </a:lnTo>
                <a:lnTo>
                  <a:pt x="244" y="479"/>
                </a:lnTo>
                <a:lnTo>
                  <a:pt x="167" y="509"/>
                </a:lnTo>
                <a:lnTo>
                  <a:pt x="161" y="509"/>
                </a:lnTo>
                <a:lnTo>
                  <a:pt x="0" y="353"/>
                </a:lnTo>
                <a:lnTo>
                  <a:pt x="193" y="182"/>
                </a:lnTo>
                <a:lnTo>
                  <a:pt x="301" y="208"/>
                </a:lnTo>
                <a:lnTo>
                  <a:pt x="377" y="194"/>
                </a:lnTo>
                <a:lnTo>
                  <a:pt x="448" y="182"/>
                </a:lnTo>
                <a:lnTo>
                  <a:pt x="430" y="159"/>
                </a:lnTo>
                <a:lnTo>
                  <a:pt x="342" y="68"/>
                </a:lnTo>
                <a:lnTo>
                  <a:pt x="615" y="35"/>
                </a:lnTo>
                <a:lnTo>
                  <a:pt x="629" y="94"/>
                </a:lnTo>
                <a:lnTo>
                  <a:pt x="690" y="102"/>
                </a:lnTo>
                <a:lnTo>
                  <a:pt x="723" y="0"/>
                </a:lnTo>
                <a:lnTo>
                  <a:pt x="754" y="13"/>
                </a:lnTo>
                <a:lnTo>
                  <a:pt x="782" y="21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18"/>
          <p:cNvSpPr>
            <a:spLocks/>
          </p:cNvSpPr>
          <p:nvPr/>
        </p:nvSpPr>
        <p:spPr bwMode="auto">
          <a:xfrm>
            <a:off x="2301875" y="2878138"/>
            <a:ext cx="436563" cy="336550"/>
          </a:xfrm>
          <a:custGeom>
            <a:avLst/>
            <a:gdLst/>
            <a:ahLst/>
            <a:cxnLst>
              <a:cxn ang="0">
                <a:pos x="275" y="94"/>
              </a:cxn>
              <a:cxn ang="0">
                <a:pos x="208" y="124"/>
              </a:cxn>
              <a:cxn ang="0">
                <a:pos x="145" y="122"/>
              </a:cxn>
              <a:cxn ang="0">
                <a:pos x="96" y="183"/>
              </a:cxn>
              <a:cxn ang="0">
                <a:pos x="0" y="212"/>
              </a:cxn>
              <a:cxn ang="0">
                <a:pos x="18" y="41"/>
              </a:cxn>
              <a:cxn ang="0">
                <a:pos x="151" y="0"/>
              </a:cxn>
              <a:cxn ang="0">
                <a:pos x="175" y="41"/>
              </a:cxn>
              <a:cxn ang="0">
                <a:pos x="251" y="45"/>
              </a:cxn>
              <a:cxn ang="0">
                <a:pos x="275" y="94"/>
              </a:cxn>
            </a:cxnLst>
            <a:rect l="0" t="0" r="r" b="b"/>
            <a:pathLst>
              <a:path w="275" h="212">
                <a:moveTo>
                  <a:pt x="275" y="94"/>
                </a:moveTo>
                <a:lnTo>
                  <a:pt x="208" y="124"/>
                </a:lnTo>
                <a:lnTo>
                  <a:pt x="145" y="122"/>
                </a:lnTo>
                <a:lnTo>
                  <a:pt x="96" y="183"/>
                </a:lnTo>
                <a:lnTo>
                  <a:pt x="0" y="212"/>
                </a:lnTo>
                <a:lnTo>
                  <a:pt x="18" y="41"/>
                </a:lnTo>
                <a:lnTo>
                  <a:pt x="151" y="0"/>
                </a:lnTo>
                <a:lnTo>
                  <a:pt x="175" y="41"/>
                </a:lnTo>
                <a:lnTo>
                  <a:pt x="251" y="45"/>
                </a:lnTo>
                <a:lnTo>
                  <a:pt x="275" y="94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19"/>
          <p:cNvSpPr>
            <a:spLocks/>
          </p:cNvSpPr>
          <p:nvPr/>
        </p:nvSpPr>
        <p:spPr bwMode="auto">
          <a:xfrm>
            <a:off x="1778000" y="4116388"/>
            <a:ext cx="1125538" cy="1169988"/>
          </a:xfrm>
          <a:custGeom>
            <a:avLst/>
            <a:gdLst/>
            <a:ahLst/>
            <a:cxnLst>
              <a:cxn ang="0">
                <a:pos x="625" y="305"/>
              </a:cxn>
              <a:cxn ang="0">
                <a:pos x="625" y="320"/>
              </a:cxn>
              <a:cxn ang="0">
                <a:pos x="625" y="371"/>
              </a:cxn>
              <a:cxn ang="0">
                <a:pos x="650" y="367"/>
              </a:cxn>
              <a:cxn ang="0">
                <a:pos x="617" y="436"/>
              </a:cxn>
              <a:cxn ang="0">
                <a:pos x="611" y="464"/>
              </a:cxn>
              <a:cxn ang="0">
                <a:pos x="634" y="576"/>
              </a:cxn>
              <a:cxn ang="0">
                <a:pos x="623" y="666"/>
              </a:cxn>
              <a:cxn ang="0">
                <a:pos x="572" y="737"/>
              </a:cxn>
              <a:cxn ang="0">
                <a:pos x="326" y="705"/>
              </a:cxn>
              <a:cxn ang="0">
                <a:pos x="326" y="703"/>
              </a:cxn>
              <a:cxn ang="0">
                <a:pos x="316" y="694"/>
              </a:cxn>
              <a:cxn ang="0">
                <a:pos x="234" y="623"/>
              </a:cxn>
              <a:cxn ang="0">
                <a:pos x="120" y="619"/>
              </a:cxn>
              <a:cxn ang="0">
                <a:pos x="114" y="615"/>
              </a:cxn>
              <a:cxn ang="0">
                <a:pos x="8" y="548"/>
              </a:cxn>
              <a:cxn ang="0">
                <a:pos x="6" y="523"/>
              </a:cxn>
              <a:cxn ang="0">
                <a:pos x="4" y="470"/>
              </a:cxn>
              <a:cxn ang="0">
                <a:pos x="0" y="393"/>
              </a:cxn>
              <a:cxn ang="0">
                <a:pos x="35" y="381"/>
              </a:cxn>
              <a:cxn ang="0">
                <a:pos x="92" y="362"/>
              </a:cxn>
              <a:cxn ang="0">
                <a:pos x="234" y="299"/>
              </a:cxn>
              <a:cxn ang="0">
                <a:pos x="240" y="297"/>
              </a:cxn>
              <a:cxn ang="0">
                <a:pos x="293" y="200"/>
              </a:cxn>
              <a:cxn ang="0">
                <a:pos x="462" y="45"/>
              </a:cxn>
              <a:cxn ang="0">
                <a:pos x="467" y="96"/>
              </a:cxn>
              <a:cxn ang="0">
                <a:pos x="467" y="128"/>
              </a:cxn>
              <a:cxn ang="0">
                <a:pos x="564" y="112"/>
              </a:cxn>
              <a:cxn ang="0">
                <a:pos x="591" y="106"/>
              </a:cxn>
              <a:cxn ang="0">
                <a:pos x="701" y="0"/>
              </a:cxn>
              <a:cxn ang="0">
                <a:pos x="709" y="33"/>
              </a:cxn>
              <a:cxn ang="0">
                <a:pos x="684" y="79"/>
              </a:cxn>
              <a:cxn ang="0">
                <a:pos x="640" y="181"/>
              </a:cxn>
              <a:cxn ang="0">
                <a:pos x="581" y="248"/>
              </a:cxn>
              <a:cxn ang="0">
                <a:pos x="538" y="299"/>
              </a:cxn>
              <a:cxn ang="0">
                <a:pos x="546" y="322"/>
              </a:cxn>
              <a:cxn ang="0">
                <a:pos x="548" y="328"/>
              </a:cxn>
              <a:cxn ang="0">
                <a:pos x="556" y="356"/>
              </a:cxn>
              <a:cxn ang="0">
                <a:pos x="583" y="336"/>
              </a:cxn>
              <a:cxn ang="0">
                <a:pos x="625" y="305"/>
              </a:cxn>
            </a:cxnLst>
            <a:rect l="0" t="0" r="r" b="b"/>
            <a:pathLst>
              <a:path w="709" h="737">
                <a:moveTo>
                  <a:pt x="625" y="305"/>
                </a:moveTo>
                <a:lnTo>
                  <a:pt x="625" y="320"/>
                </a:lnTo>
                <a:lnTo>
                  <a:pt x="625" y="371"/>
                </a:lnTo>
                <a:lnTo>
                  <a:pt x="650" y="367"/>
                </a:lnTo>
                <a:lnTo>
                  <a:pt x="617" y="436"/>
                </a:lnTo>
                <a:lnTo>
                  <a:pt x="611" y="464"/>
                </a:lnTo>
                <a:lnTo>
                  <a:pt x="634" y="576"/>
                </a:lnTo>
                <a:lnTo>
                  <a:pt x="623" y="666"/>
                </a:lnTo>
                <a:lnTo>
                  <a:pt x="572" y="737"/>
                </a:lnTo>
                <a:lnTo>
                  <a:pt x="326" y="705"/>
                </a:lnTo>
                <a:lnTo>
                  <a:pt x="326" y="703"/>
                </a:lnTo>
                <a:lnTo>
                  <a:pt x="316" y="694"/>
                </a:lnTo>
                <a:lnTo>
                  <a:pt x="234" y="623"/>
                </a:lnTo>
                <a:lnTo>
                  <a:pt x="120" y="619"/>
                </a:lnTo>
                <a:lnTo>
                  <a:pt x="114" y="615"/>
                </a:lnTo>
                <a:lnTo>
                  <a:pt x="8" y="548"/>
                </a:lnTo>
                <a:lnTo>
                  <a:pt x="6" y="523"/>
                </a:lnTo>
                <a:lnTo>
                  <a:pt x="4" y="470"/>
                </a:lnTo>
                <a:lnTo>
                  <a:pt x="0" y="393"/>
                </a:lnTo>
                <a:lnTo>
                  <a:pt x="35" y="381"/>
                </a:lnTo>
                <a:lnTo>
                  <a:pt x="92" y="362"/>
                </a:lnTo>
                <a:lnTo>
                  <a:pt x="234" y="299"/>
                </a:lnTo>
                <a:lnTo>
                  <a:pt x="240" y="297"/>
                </a:lnTo>
                <a:lnTo>
                  <a:pt x="293" y="200"/>
                </a:lnTo>
                <a:lnTo>
                  <a:pt x="462" y="45"/>
                </a:lnTo>
                <a:lnTo>
                  <a:pt x="467" y="96"/>
                </a:lnTo>
                <a:lnTo>
                  <a:pt x="467" y="128"/>
                </a:lnTo>
                <a:lnTo>
                  <a:pt x="564" y="112"/>
                </a:lnTo>
                <a:lnTo>
                  <a:pt x="591" y="106"/>
                </a:lnTo>
                <a:lnTo>
                  <a:pt x="701" y="0"/>
                </a:lnTo>
                <a:lnTo>
                  <a:pt x="709" y="33"/>
                </a:lnTo>
                <a:lnTo>
                  <a:pt x="684" y="79"/>
                </a:lnTo>
                <a:lnTo>
                  <a:pt x="640" y="181"/>
                </a:lnTo>
                <a:lnTo>
                  <a:pt x="581" y="248"/>
                </a:lnTo>
                <a:lnTo>
                  <a:pt x="538" y="299"/>
                </a:lnTo>
                <a:lnTo>
                  <a:pt x="546" y="322"/>
                </a:lnTo>
                <a:lnTo>
                  <a:pt x="548" y="328"/>
                </a:lnTo>
                <a:lnTo>
                  <a:pt x="556" y="356"/>
                </a:lnTo>
                <a:lnTo>
                  <a:pt x="583" y="336"/>
                </a:lnTo>
                <a:lnTo>
                  <a:pt x="625" y="305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20"/>
          <p:cNvSpPr>
            <a:spLocks/>
          </p:cNvSpPr>
          <p:nvPr/>
        </p:nvSpPr>
        <p:spPr bwMode="auto">
          <a:xfrm>
            <a:off x="820738" y="6511925"/>
            <a:ext cx="2039938" cy="2233613"/>
          </a:xfrm>
          <a:custGeom>
            <a:avLst/>
            <a:gdLst/>
            <a:ahLst/>
            <a:cxnLst>
              <a:cxn ang="0">
                <a:pos x="1206" y="696"/>
              </a:cxn>
              <a:cxn ang="0">
                <a:pos x="1285" y="1024"/>
              </a:cxn>
              <a:cxn ang="0">
                <a:pos x="1112" y="1087"/>
              </a:cxn>
              <a:cxn ang="0">
                <a:pos x="1084" y="1189"/>
              </a:cxn>
              <a:cxn ang="0">
                <a:pos x="1043" y="1216"/>
              </a:cxn>
              <a:cxn ang="0">
                <a:pos x="976" y="1165"/>
              </a:cxn>
              <a:cxn ang="0">
                <a:pos x="951" y="1212"/>
              </a:cxn>
              <a:cxn ang="0">
                <a:pos x="988" y="1244"/>
              </a:cxn>
              <a:cxn ang="0">
                <a:pos x="907" y="1346"/>
              </a:cxn>
              <a:cxn ang="0">
                <a:pos x="681" y="1407"/>
              </a:cxn>
              <a:cxn ang="0">
                <a:pos x="666" y="1395"/>
              </a:cxn>
              <a:cxn ang="0">
                <a:pos x="634" y="1368"/>
              </a:cxn>
              <a:cxn ang="0">
                <a:pos x="628" y="1364"/>
              </a:cxn>
              <a:cxn ang="0">
                <a:pos x="552" y="1305"/>
              </a:cxn>
              <a:cxn ang="0">
                <a:pos x="495" y="1275"/>
              </a:cxn>
              <a:cxn ang="0">
                <a:pos x="475" y="1265"/>
              </a:cxn>
              <a:cxn ang="0">
                <a:pos x="251" y="1151"/>
              </a:cxn>
              <a:cxn ang="0">
                <a:pos x="239" y="1144"/>
              </a:cxn>
              <a:cxn ang="0">
                <a:pos x="86" y="1061"/>
              </a:cxn>
              <a:cxn ang="0">
                <a:pos x="237" y="941"/>
              </a:cxn>
              <a:cxn ang="0">
                <a:pos x="239" y="931"/>
              </a:cxn>
              <a:cxn ang="0">
                <a:pos x="265" y="800"/>
              </a:cxn>
              <a:cxn ang="0">
                <a:pos x="269" y="782"/>
              </a:cxn>
              <a:cxn ang="0">
                <a:pos x="283" y="717"/>
              </a:cxn>
              <a:cxn ang="0">
                <a:pos x="283" y="711"/>
              </a:cxn>
              <a:cxn ang="0">
                <a:pos x="334" y="627"/>
              </a:cxn>
              <a:cxn ang="0">
                <a:pos x="324" y="605"/>
              </a:cxn>
              <a:cxn ang="0">
                <a:pos x="312" y="578"/>
              </a:cxn>
              <a:cxn ang="0">
                <a:pos x="294" y="576"/>
              </a:cxn>
              <a:cxn ang="0">
                <a:pos x="239" y="574"/>
              </a:cxn>
              <a:cxn ang="0">
                <a:pos x="232" y="574"/>
              </a:cxn>
              <a:cxn ang="0">
                <a:pos x="220" y="558"/>
              </a:cxn>
              <a:cxn ang="0">
                <a:pos x="0" y="208"/>
              </a:cxn>
              <a:cxn ang="0">
                <a:pos x="190" y="106"/>
              </a:cxn>
              <a:cxn ang="0">
                <a:pos x="239" y="114"/>
              </a:cxn>
              <a:cxn ang="0">
                <a:pos x="269" y="120"/>
              </a:cxn>
              <a:cxn ang="0">
                <a:pos x="524" y="51"/>
              </a:cxn>
              <a:cxn ang="0">
                <a:pos x="593" y="0"/>
              </a:cxn>
              <a:cxn ang="0">
                <a:pos x="717" y="63"/>
              </a:cxn>
              <a:cxn ang="0">
                <a:pos x="748" y="77"/>
              </a:cxn>
              <a:cxn ang="0">
                <a:pos x="746" y="112"/>
              </a:cxn>
              <a:cxn ang="0">
                <a:pos x="801" y="167"/>
              </a:cxn>
              <a:cxn ang="0">
                <a:pos x="917" y="283"/>
              </a:cxn>
              <a:cxn ang="0">
                <a:pos x="962" y="224"/>
              </a:cxn>
              <a:cxn ang="0">
                <a:pos x="1017" y="275"/>
              </a:cxn>
              <a:cxn ang="0">
                <a:pos x="1031" y="287"/>
              </a:cxn>
              <a:cxn ang="0">
                <a:pos x="1070" y="289"/>
              </a:cxn>
              <a:cxn ang="0">
                <a:pos x="1108" y="275"/>
              </a:cxn>
              <a:cxn ang="0">
                <a:pos x="1139" y="316"/>
              </a:cxn>
              <a:cxn ang="0">
                <a:pos x="1159" y="346"/>
              </a:cxn>
              <a:cxn ang="0">
                <a:pos x="1149" y="377"/>
              </a:cxn>
              <a:cxn ang="0">
                <a:pos x="1143" y="395"/>
              </a:cxn>
              <a:cxn ang="0">
                <a:pos x="1198" y="442"/>
              </a:cxn>
              <a:cxn ang="0">
                <a:pos x="1190" y="464"/>
              </a:cxn>
              <a:cxn ang="0">
                <a:pos x="1175" y="503"/>
              </a:cxn>
              <a:cxn ang="0">
                <a:pos x="1206" y="696"/>
              </a:cxn>
            </a:cxnLst>
            <a:rect l="0" t="0" r="r" b="b"/>
            <a:pathLst>
              <a:path w="1285" h="1407">
                <a:moveTo>
                  <a:pt x="1206" y="696"/>
                </a:moveTo>
                <a:lnTo>
                  <a:pt x="1285" y="1024"/>
                </a:lnTo>
                <a:lnTo>
                  <a:pt x="1112" y="1087"/>
                </a:lnTo>
                <a:lnTo>
                  <a:pt x="1084" y="1189"/>
                </a:lnTo>
                <a:lnTo>
                  <a:pt x="1043" y="1216"/>
                </a:lnTo>
                <a:lnTo>
                  <a:pt x="976" y="1165"/>
                </a:lnTo>
                <a:lnTo>
                  <a:pt x="951" y="1212"/>
                </a:lnTo>
                <a:lnTo>
                  <a:pt x="988" y="1244"/>
                </a:lnTo>
                <a:lnTo>
                  <a:pt x="907" y="1346"/>
                </a:lnTo>
                <a:lnTo>
                  <a:pt x="681" y="1407"/>
                </a:lnTo>
                <a:lnTo>
                  <a:pt x="666" y="1395"/>
                </a:lnTo>
                <a:lnTo>
                  <a:pt x="634" y="1368"/>
                </a:lnTo>
                <a:lnTo>
                  <a:pt x="628" y="1364"/>
                </a:lnTo>
                <a:lnTo>
                  <a:pt x="552" y="1305"/>
                </a:lnTo>
                <a:lnTo>
                  <a:pt x="495" y="1275"/>
                </a:lnTo>
                <a:lnTo>
                  <a:pt x="475" y="1265"/>
                </a:lnTo>
                <a:lnTo>
                  <a:pt x="251" y="1151"/>
                </a:lnTo>
                <a:lnTo>
                  <a:pt x="239" y="1144"/>
                </a:lnTo>
                <a:lnTo>
                  <a:pt x="86" y="1061"/>
                </a:lnTo>
                <a:lnTo>
                  <a:pt x="237" y="941"/>
                </a:lnTo>
                <a:lnTo>
                  <a:pt x="239" y="931"/>
                </a:lnTo>
                <a:lnTo>
                  <a:pt x="265" y="800"/>
                </a:lnTo>
                <a:lnTo>
                  <a:pt x="269" y="782"/>
                </a:lnTo>
                <a:lnTo>
                  <a:pt x="283" y="717"/>
                </a:lnTo>
                <a:lnTo>
                  <a:pt x="283" y="711"/>
                </a:lnTo>
                <a:lnTo>
                  <a:pt x="334" y="627"/>
                </a:lnTo>
                <a:lnTo>
                  <a:pt x="324" y="605"/>
                </a:lnTo>
                <a:lnTo>
                  <a:pt x="312" y="578"/>
                </a:lnTo>
                <a:lnTo>
                  <a:pt x="294" y="576"/>
                </a:lnTo>
                <a:lnTo>
                  <a:pt x="239" y="574"/>
                </a:lnTo>
                <a:lnTo>
                  <a:pt x="232" y="574"/>
                </a:lnTo>
                <a:lnTo>
                  <a:pt x="220" y="558"/>
                </a:lnTo>
                <a:lnTo>
                  <a:pt x="0" y="208"/>
                </a:lnTo>
                <a:lnTo>
                  <a:pt x="190" y="106"/>
                </a:lnTo>
                <a:lnTo>
                  <a:pt x="239" y="114"/>
                </a:lnTo>
                <a:lnTo>
                  <a:pt x="269" y="120"/>
                </a:lnTo>
                <a:lnTo>
                  <a:pt x="524" y="51"/>
                </a:lnTo>
                <a:lnTo>
                  <a:pt x="593" y="0"/>
                </a:lnTo>
                <a:lnTo>
                  <a:pt x="717" y="63"/>
                </a:lnTo>
                <a:lnTo>
                  <a:pt x="748" y="77"/>
                </a:lnTo>
                <a:lnTo>
                  <a:pt x="746" y="112"/>
                </a:lnTo>
                <a:lnTo>
                  <a:pt x="801" y="167"/>
                </a:lnTo>
                <a:lnTo>
                  <a:pt x="917" y="283"/>
                </a:lnTo>
                <a:lnTo>
                  <a:pt x="962" y="224"/>
                </a:lnTo>
                <a:lnTo>
                  <a:pt x="1017" y="275"/>
                </a:lnTo>
                <a:lnTo>
                  <a:pt x="1031" y="287"/>
                </a:lnTo>
                <a:lnTo>
                  <a:pt x="1070" y="289"/>
                </a:lnTo>
                <a:lnTo>
                  <a:pt x="1108" y="275"/>
                </a:lnTo>
                <a:lnTo>
                  <a:pt x="1139" y="316"/>
                </a:lnTo>
                <a:lnTo>
                  <a:pt x="1159" y="346"/>
                </a:lnTo>
                <a:lnTo>
                  <a:pt x="1149" y="377"/>
                </a:lnTo>
                <a:lnTo>
                  <a:pt x="1143" y="395"/>
                </a:lnTo>
                <a:lnTo>
                  <a:pt x="1198" y="442"/>
                </a:lnTo>
                <a:lnTo>
                  <a:pt x="1190" y="464"/>
                </a:lnTo>
                <a:lnTo>
                  <a:pt x="1175" y="503"/>
                </a:lnTo>
                <a:lnTo>
                  <a:pt x="1206" y="696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21"/>
          <p:cNvSpPr>
            <a:spLocks/>
          </p:cNvSpPr>
          <p:nvPr/>
        </p:nvSpPr>
        <p:spPr bwMode="auto">
          <a:xfrm>
            <a:off x="2825750" y="5402263"/>
            <a:ext cx="1833563" cy="1963738"/>
          </a:xfrm>
          <a:custGeom>
            <a:avLst/>
            <a:gdLst/>
            <a:ahLst/>
            <a:cxnLst>
              <a:cxn ang="0">
                <a:pos x="1155" y="222"/>
              </a:cxn>
              <a:cxn ang="0">
                <a:pos x="1147" y="251"/>
              </a:cxn>
              <a:cxn ang="0">
                <a:pos x="1098" y="396"/>
              </a:cxn>
              <a:cxn ang="0">
                <a:pos x="1092" y="410"/>
              </a:cxn>
              <a:cxn ang="0">
                <a:pos x="1088" y="426"/>
              </a:cxn>
              <a:cxn ang="0">
                <a:pos x="1082" y="442"/>
              </a:cxn>
              <a:cxn ang="0">
                <a:pos x="1080" y="448"/>
              </a:cxn>
              <a:cxn ang="0">
                <a:pos x="1082" y="514"/>
              </a:cxn>
              <a:cxn ang="0">
                <a:pos x="1084" y="630"/>
              </a:cxn>
              <a:cxn ang="0">
                <a:pos x="1084" y="652"/>
              </a:cxn>
              <a:cxn ang="0">
                <a:pos x="1020" y="738"/>
              </a:cxn>
              <a:cxn ang="0">
                <a:pos x="1053" y="899"/>
              </a:cxn>
              <a:cxn ang="0">
                <a:pos x="1031" y="903"/>
              </a:cxn>
              <a:cxn ang="0">
                <a:pos x="990" y="911"/>
              </a:cxn>
              <a:cxn ang="0">
                <a:pos x="982" y="927"/>
              </a:cxn>
              <a:cxn ang="0">
                <a:pos x="862" y="1157"/>
              </a:cxn>
              <a:cxn ang="0">
                <a:pos x="796" y="1237"/>
              </a:cxn>
              <a:cxn ang="0">
                <a:pos x="725" y="1159"/>
              </a:cxn>
              <a:cxn ang="0">
                <a:pos x="633" y="1180"/>
              </a:cxn>
              <a:cxn ang="0">
                <a:pos x="332" y="1080"/>
              </a:cxn>
              <a:cxn ang="0">
                <a:pos x="330" y="1002"/>
              </a:cxn>
              <a:cxn ang="0">
                <a:pos x="187" y="911"/>
              </a:cxn>
              <a:cxn ang="0">
                <a:pos x="171" y="817"/>
              </a:cxn>
              <a:cxn ang="0">
                <a:pos x="159" y="748"/>
              </a:cxn>
              <a:cxn ang="0">
                <a:pos x="141" y="642"/>
              </a:cxn>
              <a:cxn ang="0">
                <a:pos x="114" y="593"/>
              </a:cxn>
              <a:cxn ang="0">
                <a:pos x="90" y="552"/>
              </a:cxn>
              <a:cxn ang="0">
                <a:pos x="49" y="473"/>
              </a:cxn>
              <a:cxn ang="0">
                <a:pos x="0" y="385"/>
              </a:cxn>
              <a:cxn ang="0">
                <a:pos x="18" y="328"/>
              </a:cxn>
              <a:cxn ang="0">
                <a:pos x="39" y="251"/>
              </a:cxn>
              <a:cxn ang="0">
                <a:pos x="132" y="231"/>
              </a:cxn>
              <a:cxn ang="0">
                <a:pos x="163" y="198"/>
              </a:cxn>
              <a:cxn ang="0">
                <a:pos x="192" y="165"/>
              </a:cxn>
              <a:cxn ang="0">
                <a:pos x="320" y="155"/>
              </a:cxn>
              <a:cxn ang="0">
                <a:pos x="338" y="155"/>
              </a:cxn>
              <a:cxn ang="0">
                <a:pos x="340" y="155"/>
              </a:cxn>
              <a:cxn ang="0">
                <a:pos x="346" y="153"/>
              </a:cxn>
              <a:cxn ang="0">
                <a:pos x="375" y="151"/>
              </a:cxn>
              <a:cxn ang="0">
                <a:pos x="409" y="147"/>
              </a:cxn>
              <a:cxn ang="0">
                <a:pos x="501" y="139"/>
              </a:cxn>
              <a:cxn ang="0">
                <a:pos x="650" y="127"/>
              </a:cxn>
              <a:cxn ang="0">
                <a:pos x="668" y="125"/>
              </a:cxn>
              <a:cxn ang="0">
                <a:pos x="676" y="125"/>
              </a:cxn>
              <a:cxn ang="0">
                <a:pos x="682" y="121"/>
              </a:cxn>
              <a:cxn ang="0">
                <a:pos x="774" y="55"/>
              </a:cxn>
              <a:cxn ang="0">
                <a:pos x="851" y="0"/>
              </a:cxn>
              <a:cxn ang="0">
                <a:pos x="1031" y="165"/>
              </a:cxn>
              <a:cxn ang="0">
                <a:pos x="1065" y="198"/>
              </a:cxn>
              <a:cxn ang="0">
                <a:pos x="1071" y="202"/>
              </a:cxn>
              <a:cxn ang="0">
                <a:pos x="1120" y="214"/>
              </a:cxn>
              <a:cxn ang="0">
                <a:pos x="1155" y="222"/>
              </a:cxn>
            </a:cxnLst>
            <a:rect l="0" t="0" r="r" b="b"/>
            <a:pathLst>
              <a:path w="1155" h="1237">
                <a:moveTo>
                  <a:pt x="1155" y="222"/>
                </a:moveTo>
                <a:lnTo>
                  <a:pt x="1147" y="251"/>
                </a:lnTo>
                <a:lnTo>
                  <a:pt x="1098" y="396"/>
                </a:lnTo>
                <a:lnTo>
                  <a:pt x="1092" y="410"/>
                </a:lnTo>
                <a:lnTo>
                  <a:pt x="1088" y="426"/>
                </a:lnTo>
                <a:lnTo>
                  <a:pt x="1082" y="442"/>
                </a:lnTo>
                <a:lnTo>
                  <a:pt x="1080" y="448"/>
                </a:lnTo>
                <a:lnTo>
                  <a:pt x="1082" y="514"/>
                </a:lnTo>
                <a:lnTo>
                  <a:pt x="1084" y="630"/>
                </a:lnTo>
                <a:lnTo>
                  <a:pt x="1084" y="652"/>
                </a:lnTo>
                <a:lnTo>
                  <a:pt x="1020" y="738"/>
                </a:lnTo>
                <a:lnTo>
                  <a:pt x="1053" y="899"/>
                </a:lnTo>
                <a:lnTo>
                  <a:pt x="1031" y="903"/>
                </a:lnTo>
                <a:lnTo>
                  <a:pt x="990" y="911"/>
                </a:lnTo>
                <a:lnTo>
                  <a:pt x="982" y="927"/>
                </a:lnTo>
                <a:lnTo>
                  <a:pt x="862" y="1157"/>
                </a:lnTo>
                <a:lnTo>
                  <a:pt x="796" y="1237"/>
                </a:lnTo>
                <a:lnTo>
                  <a:pt x="725" y="1159"/>
                </a:lnTo>
                <a:lnTo>
                  <a:pt x="633" y="1180"/>
                </a:lnTo>
                <a:lnTo>
                  <a:pt x="332" y="1080"/>
                </a:lnTo>
                <a:lnTo>
                  <a:pt x="330" y="1002"/>
                </a:lnTo>
                <a:lnTo>
                  <a:pt x="187" y="911"/>
                </a:lnTo>
                <a:lnTo>
                  <a:pt x="171" y="817"/>
                </a:lnTo>
                <a:lnTo>
                  <a:pt x="159" y="748"/>
                </a:lnTo>
                <a:lnTo>
                  <a:pt x="141" y="642"/>
                </a:lnTo>
                <a:lnTo>
                  <a:pt x="114" y="593"/>
                </a:lnTo>
                <a:lnTo>
                  <a:pt x="90" y="552"/>
                </a:lnTo>
                <a:lnTo>
                  <a:pt x="49" y="473"/>
                </a:lnTo>
                <a:lnTo>
                  <a:pt x="0" y="385"/>
                </a:lnTo>
                <a:lnTo>
                  <a:pt x="18" y="328"/>
                </a:lnTo>
                <a:lnTo>
                  <a:pt x="39" y="251"/>
                </a:lnTo>
                <a:lnTo>
                  <a:pt x="132" y="231"/>
                </a:lnTo>
                <a:lnTo>
                  <a:pt x="163" y="198"/>
                </a:lnTo>
                <a:lnTo>
                  <a:pt x="192" y="165"/>
                </a:lnTo>
                <a:lnTo>
                  <a:pt x="320" y="155"/>
                </a:lnTo>
                <a:lnTo>
                  <a:pt x="338" y="155"/>
                </a:lnTo>
                <a:lnTo>
                  <a:pt x="340" y="155"/>
                </a:lnTo>
                <a:lnTo>
                  <a:pt x="346" y="153"/>
                </a:lnTo>
                <a:lnTo>
                  <a:pt x="375" y="151"/>
                </a:lnTo>
                <a:lnTo>
                  <a:pt x="409" y="147"/>
                </a:lnTo>
                <a:lnTo>
                  <a:pt x="501" y="139"/>
                </a:lnTo>
                <a:lnTo>
                  <a:pt x="650" y="127"/>
                </a:lnTo>
                <a:lnTo>
                  <a:pt x="668" y="125"/>
                </a:lnTo>
                <a:lnTo>
                  <a:pt x="676" y="125"/>
                </a:lnTo>
                <a:lnTo>
                  <a:pt x="682" y="121"/>
                </a:lnTo>
                <a:lnTo>
                  <a:pt x="774" y="55"/>
                </a:lnTo>
                <a:lnTo>
                  <a:pt x="851" y="0"/>
                </a:lnTo>
                <a:lnTo>
                  <a:pt x="1031" y="165"/>
                </a:lnTo>
                <a:lnTo>
                  <a:pt x="1065" y="198"/>
                </a:lnTo>
                <a:lnTo>
                  <a:pt x="1071" y="202"/>
                </a:lnTo>
                <a:lnTo>
                  <a:pt x="1120" y="214"/>
                </a:lnTo>
                <a:lnTo>
                  <a:pt x="1155" y="222"/>
                </a:lnTo>
                <a:close/>
              </a:path>
            </a:pathLst>
          </a:custGeom>
          <a:solidFill>
            <a:srgbClr val="FFE0A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22"/>
          <p:cNvSpPr>
            <a:spLocks/>
          </p:cNvSpPr>
          <p:nvPr/>
        </p:nvSpPr>
        <p:spPr bwMode="auto">
          <a:xfrm>
            <a:off x="3573463" y="4600575"/>
            <a:ext cx="665163" cy="735013"/>
          </a:xfrm>
          <a:custGeom>
            <a:avLst/>
            <a:gdLst/>
            <a:ahLst/>
            <a:cxnLst>
              <a:cxn ang="0">
                <a:pos x="419" y="102"/>
              </a:cxn>
              <a:cxn ang="0">
                <a:pos x="348" y="98"/>
              </a:cxn>
              <a:cxn ang="0">
                <a:pos x="297" y="151"/>
              </a:cxn>
              <a:cxn ang="0">
                <a:pos x="307" y="163"/>
              </a:cxn>
              <a:cxn ang="0">
                <a:pos x="334" y="194"/>
              </a:cxn>
              <a:cxn ang="0">
                <a:pos x="336" y="216"/>
              </a:cxn>
              <a:cxn ang="0">
                <a:pos x="340" y="261"/>
              </a:cxn>
              <a:cxn ang="0">
                <a:pos x="354" y="398"/>
              </a:cxn>
              <a:cxn ang="0">
                <a:pos x="358" y="463"/>
              </a:cxn>
              <a:cxn ang="0">
                <a:pos x="291" y="451"/>
              </a:cxn>
              <a:cxn ang="0">
                <a:pos x="209" y="336"/>
              </a:cxn>
              <a:cxn ang="0">
                <a:pos x="193" y="310"/>
              </a:cxn>
              <a:cxn ang="0">
                <a:pos x="148" y="284"/>
              </a:cxn>
              <a:cxn ang="0">
                <a:pos x="0" y="184"/>
              </a:cxn>
              <a:cxn ang="0">
                <a:pos x="55" y="88"/>
              </a:cxn>
              <a:cxn ang="0">
                <a:pos x="55" y="33"/>
              </a:cxn>
              <a:cxn ang="0">
                <a:pos x="95" y="19"/>
              </a:cxn>
              <a:cxn ang="0">
                <a:pos x="150" y="0"/>
              </a:cxn>
              <a:cxn ang="0">
                <a:pos x="187" y="5"/>
              </a:cxn>
              <a:cxn ang="0">
                <a:pos x="419" y="102"/>
              </a:cxn>
            </a:cxnLst>
            <a:rect l="0" t="0" r="r" b="b"/>
            <a:pathLst>
              <a:path w="419" h="463">
                <a:moveTo>
                  <a:pt x="419" y="102"/>
                </a:moveTo>
                <a:lnTo>
                  <a:pt x="348" y="98"/>
                </a:lnTo>
                <a:lnTo>
                  <a:pt x="297" y="151"/>
                </a:lnTo>
                <a:lnTo>
                  <a:pt x="307" y="163"/>
                </a:lnTo>
                <a:lnTo>
                  <a:pt x="334" y="194"/>
                </a:lnTo>
                <a:lnTo>
                  <a:pt x="336" y="216"/>
                </a:lnTo>
                <a:lnTo>
                  <a:pt x="340" y="261"/>
                </a:lnTo>
                <a:lnTo>
                  <a:pt x="354" y="398"/>
                </a:lnTo>
                <a:lnTo>
                  <a:pt x="358" y="463"/>
                </a:lnTo>
                <a:lnTo>
                  <a:pt x="291" y="451"/>
                </a:lnTo>
                <a:lnTo>
                  <a:pt x="209" y="336"/>
                </a:lnTo>
                <a:lnTo>
                  <a:pt x="193" y="310"/>
                </a:lnTo>
                <a:lnTo>
                  <a:pt x="148" y="284"/>
                </a:lnTo>
                <a:lnTo>
                  <a:pt x="0" y="184"/>
                </a:lnTo>
                <a:lnTo>
                  <a:pt x="55" y="88"/>
                </a:lnTo>
                <a:lnTo>
                  <a:pt x="55" y="33"/>
                </a:lnTo>
                <a:lnTo>
                  <a:pt x="95" y="19"/>
                </a:lnTo>
                <a:lnTo>
                  <a:pt x="150" y="0"/>
                </a:lnTo>
                <a:lnTo>
                  <a:pt x="187" y="5"/>
                </a:lnTo>
                <a:lnTo>
                  <a:pt x="419" y="102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23"/>
          <p:cNvSpPr>
            <a:spLocks/>
          </p:cNvSpPr>
          <p:nvPr/>
        </p:nvSpPr>
        <p:spPr bwMode="auto">
          <a:xfrm>
            <a:off x="4194175" y="5754688"/>
            <a:ext cx="1868488" cy="1590675"/>
          </a:xfrm>
          <a:custGeom>
            <a:avLst/>
            <a:gdLst/>
            <a:ahLst/>
            <a:cxnLst>
              <a:cxn ang="0">
                <a:pos x="592" y="163"/>
              </a:cxn>
              <a:cxn ang="0">
                <a:pos x="806" y="247"/>
              </a:cxn>
              <a:cxn ang="0">
                <a:pos x="845" y="379"/>
              </a:cxn>
              <a:cxn ang="0">
                <a:pos x="924" y="491"/>
              </a:cxn>
              <a:cxn ang="0">
                <a:pos x="1154" y="465"/>
              </a:cxn>
              <a:cxn ang="0">
                <a:pos x="1173" y="601"/>
              </a:cxn>
              <a:cxn ang="0">
                <a:pos x="1177" y="630"/>
              </a:cxn>
              <a:cxn ang="0">
                <a:pos x="1142" y="658"/>
              </a:cxn>
              <a:cxn ang="0">
                <a:pos x="1014" y="768"/>
              </a:cxn>
              <a:cxn ang="0">
                <a:pos x="884" y="758"/>
              </a:cxn>
              <a:cxn ang="0">
                <a:pos x="780" y="807"/>
              </a:cxn>
              <a:cxn ang="0">
                <a:pos x="717" y="786"/>
              </a:cxn>
              <a:cxn ang="0">
                <a:pos x="696" y="823"/>
              </a:cxn>
              <a:cxn ang="0">
                <a:pos x="674" y="819"/>
              </a:cxn>
              <a:cxn ang="0">
                <a:pos x="664" y="815"/>
              </a:cxn>
              <a:cxn ang="0">
                <a:pos x="637" y="809"/>
              </a:cxn>
              <a:cxn ang="0">
                <a:pos x="631" y="807"/>
              </a:cxn>
              <a:cxn ang="0">
                <a:pos x="594" y="821"/>
              </a:cxn>
              <a:cxn ang="0">
                <a:pos x="588" y="823"/>
              </a:cxn>
              <a:cxn ang="0">
                <a:pos x="576" y="882"/>
              </a:cxn>
              <a:cxn ang="0">
                <a:pos x="497" y="896"/>
              </a:cxn>
              <a:cxn ang="0">
                <a:pos x="452" y="945"/>
              </a:cxn>
              <a:cxn ang="0">
                <a:pos x="429" y="972"/>
              </a:cxn>
              <a:cxn ang="0">
                <a:pos x="387" y="960"/>
              </a:cxn>
              <a:cxn ang="0">
                <a:pos x="387" y="962"/>
              </a:cxn>
              <a:cxn ang="0">
                <a:pos x="378" y="992"/>
              </a:cxn>
              <a:cxn ang="0">
                <a:pos x="376" y="1002"/>
              </a:cxn>
              <a:cxn ang="0">
                <a:pos x="374" y="1002"/>
              </a:cxn>
              <a:cxn ang="0">
                <a:pos x="360" y="996"/>
              </a:cxn>
              <a:cxn ang="0">
                <a:pos x="158" y="903"/>
              </a:cxn>
              <a:cxn ang="0">
                <a:pos x="0" y="935"/>
              </a:cxn>
              <a:cxn ang="0">
                <a:pos x="120" y="705"/>
              </a:cxn>
              <a:cxn ang="0">
                <a:pos x="128" y="689"/>
              </a:cxn>
              <a:cxn ang="0">
                <a:pos x="169" y="681"/>
              </a:cxn>
              <a:cxn ang="0">
                <a:pos x="191" y="677"/>
              </a:cxn>
              <a:cxn ang="0">
                <a:pos x="158" y="516"/>
              </a:cxn>
              <a:cxn ang="0">
                <a:pos x="222" y="430"/>
              </a:cxn>
              <a:cxn ang="0">
                <a:pos x="222" y="408"/>
              </a:cxn>
              <a:cxn ang="0">
                <a:pos x="220" y="292"/>
              </a:cxn>
              <a:cxn ang="0">
                <a:pos x="218" y="226"/>
              </a:cxn>
              <a:cxn ang="0">
                <a:pos x="220" y="220"/>
              </a:cxn>
              <a:cxn ang="0">
                <a:pos x="226" y="204"/>
              </a:cxn>
              <a:cxn ang="0">
                <a:pos x="230" y="188"/>
              </a:cxn>
              <a:cxn ang="0">
                <a:pos x="236" y="174"/>
              </a:cxn>
              <a:cxn ang="0">
                <a:pos x="285" y="29"/>
              </a:cxn>
              <a:cxn ang="0">
                <a:pos x="293" y="0"/>
              </a:cxn>
              <a:cxn ang="0">
                <a:pos x="321" y="2"/>
              </a:cxn>
              <a:cxn ang="0">
                <a:pos x="409" y="5"/>
              </a:cxn>
              <a:cxn ang="0">
                <a:pos x="460" y="9"/>
              </a:cxn>
              <a:cxn ang="0">
                <a:pos x="501" y="137"/>
              </a:cxn>
              <a:cxn ang="0">
                <a:pos x="592" y="163"/>
              </a:cxn>
            </a:cxnLst>
            <a:rect l="0" t="0" r="r" b="b"/>
            <a:pathLst>
              <a:path w="1177" h="1002">
                <a:moveTo>
                  <a:pt x="592" y="163"/>
                </a:moveTo>
                <a:lnTo>
                  <a:pt x="806" y="247"/>
                </a:lnTo>
                <a:lnTo>
                  <a:pt x="845" y="379"/>
                </a:lnTo>
                <a:lnTo>
                  <a:pt x="924" y="491"/>
                </a:lnTo>
                <a:lnTo>
                  <a:pt x="1154" y="465"/>
                </a:lnTo>
                <a:lnTo>
                  <a:pt x="1173" y="601"/>
                </a:lnTo>
                <a:lnTo>
                  <a:pt x="1177" y="630"/>
                </a:lnTo>
                <a:lnTo>
                  <a:pt x="1142" y="658"/>
                </a:lnTo>
                <a:lnTo>
                  <a:pt x="1014" y="768"/>
                </a:lnTo>
                <a:lnTo>
                  <a:pt x="884" y="758"/>
                </a:lnTo>
                <a:lnTo>
                  <a:pt x="780" y="807"/>
                </a:lnTo>
                <a:lnTo>
                  <a:pt x="717" y="786"/>
                </a:lnTo>
                <a:lnTo>
                  <a:pt x="696" y="823"/>
                </a:lnTo>
                <a:lnTo>
                  <a:pt x="674" y="819"/>
                </a:lnTo>
                <a:lnTo>
                  <a:pt x="664" y="815"/>
                </a:lnTo>
                <a:lnTo>
                  <a:pt x="637" y="809"/>
                </a:lnTo>
                <a:lnTo>
                  <a:pt x="631" y="807"/>
                </a:lnTo>
                <a:lnTo>
                  <a:pt x="594" y="821"/>
                </a:lnTo>
                <a:lnTo>
                  <a:pt x="588" y="823"/>
                </a:lnTo>
                <a:lnTo>
                  <a:pt x="576" y="882"/>
                </a:lnTo>
                <a:lnTo>
                  <a:pt x="497" y="896"/>
                </a:lnTo>
                <a:lnTo>
                  <a:pt x="452" y="945"/>
                </a:lnTo>
                <a:lnTo>
                  <a:pt x="429" y="972"/>
                </a:lnTo>
                <a:lnTo>
                  <a:pt x="387" y="960"/>
                </a:lnTo>
                <a:lnTo>
                  <a:pt x="387" y="962"/>
                </a:lnTo>
                <a:lnTo>
                  <a:pt x="378" y="992"/>
                </a:lnTo>
                <a:lnTo>
                  <a:pt x="376" y="1002"/>
                </a:lnTo>
                <a:lnTo>
                  <a:pt x="374" y="1002"/>
                </a:lnTo>
                <a:lnTo>
                  <a:pt x="360" y="996"/>
                </a:lnTo>
                <a:lnTo>
                  <a:pt x="158" y="903"/>
                </a:lnTo>
                <a:lnTo>
                  <a:pt x="0" y="935"/>
                </a:lnTo>
                <a:lnTo>
                  <a:pt x="120" y="705"/>
                </a:lnTo>
                <a:lnTo>
                  <a:pt x="128" y="689"/>
                </a:lnTo>
                <a:lnTo>
                  <a:pt x="169" y="681"/>
                </a:lnTo>
                <a:lnTo>
                  <a:pt x="191" y="677"/>
                </a:lnTo>
                <a:lnTo>
                  <a:pt x="158" y="516"/>
                </a:lnTo>
                <a:lnTo>
                  <a:pt x="222" y="430"/>
                </a:lnTo>
                <a:lnTo>
                  <a:pt x="222" y="408"/>
                </a:lnTo>
                <a:lnTo>
                  <a:pt x="220" y="292"/>
                </a:lnTo>
                <a:lnTo>
                  <a:pt x="218" y="226"/>
                </a:lnTo>
                <a:lnTo>
                  <a:pt x="220" y="220"/>
                </a:lnTo>
                <a:lnTo>
                  <a:pt x="226" y="204"/>
                </a:lnTo>
                <a:lnTo>
                  <a:pt x="230" y="188"/>
                </a:lnTo>
                <a:lnTo>
                  <a:pt x="236" y="174"/>
                </a:lnTo>
                <a:lnTo>
                  <a:pt x="285" y="29"/>
                </a:lnTo>
                <a:lnTo>
                  <a:pt x="293" y="0"/>
                </a:lnTo>
                <a:lnTo>
                  <a:pt x="321" y="2"/>
                </a:lnTo>
                <a:lnTo>
                  <a:pt x="409" y="5"/>
                </a:lnTo>
                <a:lnTo>
                  <a:pt x="460" y="9"/>
                </a:lnTo>
                <a:lnTo>
                  <a:pt x="501" y="137"/>
                </a:lnTo>
                <a:lnTo>
                  <a:pt x="592" y="163"/>
                </a:lnTo>
                <a:close/>
              </a:path>
            </a:pathLst>
          </a:custGeom>
          <a:solidFill>
            <a:srgbClr val="D4E5F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24"/>
          <p:cNvSpPr>
            <a:spLocks/>
          </p:cNvSpPr>
          <p:nvPr/>
        </p:nvSpPr>
        <p:spPr bwMode="auto">
          <a:xfrm>
            <a:off x="1522413" y="3557588"/>
            <a:ext cx="989013" cy="1133475"/>
          </a:xfrm>
          <a:custGeom>
            <a:avLst/>
            <a:gdLst/>
            <a:ahLst/>
            <a:cxnLst>
              <a:cxn ang="0">
                <a:pos x="623" y="397"/>
              </a:cxn>
              <a:cxn ang="0">
                <a:pos x="454" y="552"/>
              </a:cxn>
              <a:cxn ang="0">
                <a:pos x="401" y="649"/>
              </a:cxn>
              <a:cxn ang="0">
                <a:pos x="395" y="651"/>
              </a:cxn>
              <a:cxn ang="0">
                <a:pos x="253" y="714"/>
              </a:cxn>
              <a:cxn ang="0">
                <a:pos x="194" y="653"/>
              </a:cxn>
              <a:cxn ang="0">
                <a:pos x="110" y="668"/>
              </a:cxn>
              <a:cxn ang="0">
                <a:pos x="67" y="623"/>
              </a:cxn>
              <a:cxn ang="0">
                <a:pos x="57" y="613"/>
              </a:cxn>
              <a:cxn ang="0">
                <a:pos x="41" y="554"/>
              </a:cxn>
              <a:cxn ang="0">
                <a:pos x="51" y="548"/>
              </a:cxn>
              <a:cxn ang="0">
                <a:pos x="157" y="521"/>
              </a:cxn>
              <a:cxn ang="0">
                <a:pos x="265" y="495"/>
              </a:cxn>
              <a:cxn ang="0">
                <a:pos x="328" y="478"/>
              </a:cxn>
              <a:cxn ang="0">
                <a:pos x="363" y="444"/>
              </a:cxn>
              <a:cxn ang="0">
                <a:pos x="375" y="431"/>
              </a:cxn>
              <a:cxn ang="0">
                <a:pos x="312" y="436"/>
              </a:cxn>
              <a:cxn ang="0">
                <a:pos x="281" y="438"/>
              </a:cxn>
              <a:cxn ang="0">
                <a:pos x="186" y="454"/>
              </a:cxn>
              <a:cxn ang="0">
                <a:pos x="98" y="464"/>
              </a:cxn>
              <a:cxn ang="0">
                <a:pos x="39" y="431"/>
              </a:cxn>
              <a:cxn ang="0">
                <a:pos x="33" y="405"/>
              </a:cxn>
              <a:cxn ang="0">
                <a:pos x="21" y="356"/>
              </a:cxn>
              <a:cxn ang="0">
                <a:pos x="65" y="315"/>
              </a:cxn>
              <a:cxn ang="0">
                <a:pos x="98" y="313"/>
              </a:cxn>
              <a:cxn ang="0">
                <a:pos x="153" y="307"/>
              </a:cxn>
              <a:cxn ang="0">
                <a:pos x="196" y="303"/>
              </a:cxn>
              <a:cxn ang="0">
                <a:pos x="291" y="291"/>
              </a:cxn>
              <a:cxn ang="0">
                <a:pos x="338" y="283"/>
              </a:cxn>
              <a:cxn ang="0">
                <a:pos x="389" y="260"/>
              </a:cxn>
              <a:cxn ang="0">
                <a:pos x="379" y="226"/>
              </a:cxn>
              <a:cxn ang="0">
                <a:pos x="281" y="220"/>
              </a:cxn>
              <a:cxn ang="0">
                <a:pos x="163" y="193"/>
              </a:cxn>
              <a:cxn ang="0">
                <a:pos x="143" y="248"/>
              </a:cxn>
              <a:cxn ang="0">
                <a:pos x="67" y="256"/>
              </a:cxn>
              <a:cxn ang="0">
                <a:pos x="41" y="258"/>
              </a:cxn>
              <a:cxn ang="0">
                <a:pos x="12" y="203"/>
              </a:cxn>
              <a:cxn ang="0">
                <a:pos x="0" y="163"/>
              </a:cxn>
              <a:cxn ang="0">
                <a:pos x="63" y="110"/>
              </a:cxn>
              <a:cxn ang="0">
                <a:pos x="88" y="124"/>
              </a:cxn>
              <a:cxn ang="0">
                <a:pos x="110" y="134"/>
              </a:cxn>
              <a:cxn ang="0">
                <a:pos x="157" y="100"/>
              </a:cxn>
              <a:cxn ang="0">
                <a:pos x="188" y="79"/>
              </a:cxn>
              <a:cxn ang="0">
                <a:pos x="267" y="14"/>
              </a:cxn>
              <a:cxn ang="0">
                <a:pos x="300" y="89"/>
              </a:cxn>
              <a:cxn ang="0">
                <a:pos x="363" y="14"/>
              </a:cxn>
              <a:cxn ang="0">
                <a:pos x="450" y="0"/>
              </a:cxn>
              <a:cxn ang="0">
                <a:pos x="469" y="40"/>
              </a:cxn>
              <a:cxn ang="0">
                <a:pos x="477" y="55"/>
              </a:cxn>
              <a:cxn ang="0">
                <a:pos x="452" y="81"/>
              </a:cxn>
              <a:cxn ang="0">
                <a:pos x="412" y="126"/>
              </a:cxn>
              <a:cxn ang="0">
                <a:pos x="436" y="177"/>
              </a:cxn>
              <a:cxn ang="0">
                <a:pos x="479" y="260"/>
              </a:cxn>
              <a:cxn ang="0">
                <a:pos x="505" y="313"/>
              </a:cxn>
              <a:cxn ang="0">
                <a:pos x="556" y="350"/>
              </a:cxn>
              <a:cxn ang="0">
                <a:pos x="623" y="397"/>
              </a:cxn>
            </a:cxnLst>
            <a:rect l="0" t="0" r="r" b="b"/>
            <a:pathLst>
              <a:path w="623" h="714">
                <a:moveTo>
                  <a:pt x="623" y="397"/>
                </a:moveTo>
                <a:lnTo>
                  <a:pt x="454" y="552"/>
                </a:lnTo>
                <a:lnTo>
                  <a:pt x="401" y="649"/>
                </a:lnTo>
                <a:lnTo>
                  <a:pt x="395" y="651"/>
                </a:lnTo>
                <a:lnTo>
                  <a:pt x="253" y="714"/>
                </a:lnTo>
                <a:lnTo>
                  <a:pt x="194" y="653"/>
                </a:lnTo>
                <a:lnTo>
                  <a:pt x="110" y="668"/>
                </a:lnTo>
                <a:lnTo>
                  <a:pt x="67" y="623"/>
                </a:lnTo>
                <a:lnTo>
                  <a:pt x="57" y="613"/>
                </a:lnTo>
                <a:lnTo>
                  <a:pt x="41" y="554"/>
                </a:lnTo>
                <a:lnTo>
                  <a:pt x="51" y="548"/>
                </a:lnTo>
                <a:lnTo>
                  <a:pt x="157" y="521"/>
                </a:lnTo>
                <a:lnTo>
                  <a:pt x="265" y="495"/>
                </a:lnTo>
                <a:lnTo>
                  <a:pt x="328" y="478"/>
                </a:lnTo>
                <a:lnTo>
                  <a:pt x="363" y="444"/>
                </a:lnTo>
                <a:lnTo>
                  <a:pt x="375" y="431"/>
                </a:lnTo>
                <a:lnTo>
                  <a:pt x="312" y="436"/>
                </a:lnTo>
                <a:lnTo>
                  <a:pt x="281" y="438"/>
                </a:lnTo>
                <a:lnTo>
                  <a:pt x="186" y="454"/>
                </a:lnTo>
                <a:lnTo>
                  <a:pt x="98" y="464"/>
                </a:lnTo>
                <a:lnTo>
                  <a:pt x="39" y="431"/>
                </a:lnTo>
                <a:lnTo>
                  <a:pt x="33" y="405"/>
                </a:lnTo>
                <a:lnTo>
                  <a:pt x="21" y="356"/>
                </a:lnTo>
                <a:lnTo>
                  <a:pt x="65" y="315"/>
                </a:lnTo>
                <a:lnTo>
                  <a:pt x="98" y="313"/>
                </a:lnTo>
                <a:lnTo>
                  <a:pt x="153" y="307"/>
                </a:lnTo>
                <a:lnTo>
                  <a:pt x="196" y="303"/>
                </a:lnTo>
                <a:lnTo>
                  <a:pt x="291" y="291"/>
                </a:lnTo>
                <a:lnTo>
                  <a:pt x="338" y="283"/>
                </a:lnTo>
                <a:lnTo>
                  <a:pt x="389" y="260"/>
                </a:lnTo>
                <a:lnTo>
                  <a:pt x="379" y="226"/>
                </a:lnTo>
                <a:lnTo>
                  <a:pt x="281" y="220"/>
                </a:lnTo>
                <a:lnTo>
                  <a:pt x="163" y="193"/>
                </a:lnTo>
                <a:lnTo>
                  <a:pt x="143" y="248"/>
                </a:lnTo>
                <a:lnTo>
                  <a:pt x="67" y="256"/>
                </a:lnTo>
                <a:lnTo>
                  <a:pt x="41" y="258"/>
                </a:lnTo>
                <a:lnTo>
                  <a:pt x="12" y="203"/>
                </a:lnTo>
                <a:lnTo>
                  <a:pt x="0" y="163"/>
                </a:lnTo>
                <a:lnTo>
                  <a:pt x="63" y="110"/>
                </a:lnTo>
                <a:lnTo>
                  <a:pt x="88" y="124"/>
                </a:lnTo>
                <a:lnTo>
                  <a:pt x="110" y="134"/>
                </a:lnTo>
                <a:lnTo>
                  <a:pt x="157" y="100"/>
                </a:lnTo>
                <a:lnTo>
                  <a:pt x="188" y="79"/>
                </a:lnTo>
                <a:lnTo>
                  <a:pt x="267" y="14"/>
                </a:lnTo>
                <a:lnTo>
                  <a:pt x="300" y="89"/>
                </a:lnTo>
                <a:lnTo>
                  <a:pt x="363" y="14"/>
                </a:lnTo>
                <a:lnTo>
                  <a:pt x="450" y="0"/>
                </a:lnTo>
                <a:lnTo>
                  <a:pt x="469" y="40"/>
                </a:lnTo>
                <a:lnTo>
                  <a:pt x="477" y="55"/>
                </a:lnTo>
                <a:lnTo>
                  <a:pt x="452" y="81"/>
                </a:lnTo>
                <a:lnTo>
                  <a:pt x="412" y="126"/>
                </a:lnTo>
                <a:lnTo>
                  <a:pt x="436" y="177"/>
                </a:lnTo>
                <a:lnTo>
                  <a:pt x="479" y="260"/>
                </a:lnTo>
                <a:lnTo>
                  <a:pt x="505" y="313"/>
                </a:lnTo>
                <a:lnTo>
                  <a:pt x="556" y="350"/>
                </a:lnTo>
                <a:lnTo>
                  <a:pt x="623" y="397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25"/>
          <p:cNvSpPr>
            <a:spLocks/>
          </p:cNvSpPr>
          <p:nvPr/>
        </p:nvSpPr>
        <p:spPr bwMode="auto">
          <a:xfrm>
            <a:off x="2747963" y="4503738"/>
            <a:ext cx="617538" cy="692150"/>
          </a:xfrm>
          <a:custGeom>
            <a:avLst/>
            <a:gdLst/>
            <a:ahLst/>
            <a:cxnLst>
              <a:cxn ang="0">
                <a:pos x="359" y="74"/>
              </a:cxn>
              <a:cxn ang="0">
                <a:pos x="373" y="88"/>
              </a:cxn>
              <a:cxn ang="0">
                <a:pos x="389" y="104"/>
              </a:cxn>
              <a:cxn ang="0">
                <a:pos x="344" y="186"/>
              </a:cxn>
              <a:cxn ang="0">
                <a:pos x="330" y="216"/>
              </a:cxn>
              <a:cxn ang="0">
                <a:pos x="275" y="355"/>
              </a:cxn>
              <a:cxn ang="0">
                <a:pos x="228" y="379"/>
              </a:cxn>
              <a:cxn ang="0">
                <a:pos x="202" y="363"/>
              </a:cxn>
              <a:cxn ang="0">
                <a:pos x="86" y="436"/>
              </a:cxn>
              <a:cxn ang="0">
                <a:pos x="12" y="422"/>
              </a:cxn>
              <a:cxn ang="0">
                <a:pos x="23" y="332"/>
              </a:cxn>
              <a:cxn ang="0">
                <a:pos x="0" y="220"/>
              </a:cxn>
              <a:cxn ang="0">
                <a:pos x="6" y="192"/>
              </a:cxn>
              <a:cxn ang="0">
                <a:pos x="39" y="123"/>
              </a:cxn>
              <a:cxn ang="0">
                <a:pos x="14" y="127"/>
              </a:cxn>
              <a:cxn ang="0">
                <a:pos x="14" y="76"/>
              </a:cxn>
              <a:cxn ang="0">
                <a:pos x="14" y="61"/>
              </a:cxn>
              <a:cxn ang="0">
                <a:pos x="18" y="57"/>
              </a:cxn>
              <a:cxn ang="0">
                <a:pos x="90" y="19"/>
              </a:cxn>
              <a:cxn ang="0">
                <a:pos x="165" y="0"/>
              </a:cxn>
              <a:cxn ang="0">
                <a:pos x="173" y="21"/>
              </a:cxn>
              <a:cxn ang="0">
                <a:pos x="214" y="57"/>
              </a:cxn>
              <a:cxn ang="0">
                <a:pos x="283" y="88"/>
              </a:cxn>
              <a:cxn ang="0">
                <a:pos x="336" y="80"/>
              </a:cxn>
              <a:cxn ang="0">
                <a:pos x="355" y="76"/>
              </a:cxn>
              <a:cxn ang="0">
                <a:pos x="359" y="74"/>
              </a:cxn>
            </a:cxnLst>
            <a:rect l="0" t="0" r="r" b="b"/>
            <a:pathLst>
              <a:path w="389" h="436">
                <a:moveTo>
                  <a:pt x="359" y="74"/>
                </a:moveTo>
                <a:lnTo>
                  <a:pt x="373" y="88"/>
                </a:lnTo>
                <a:lnTo>
                  <a:pt x="389" y="104"/>
                </a:lnTo>
                <a:lnTo>
                  <a:pt x="344" y="186"/>
                </a:lnTo>
                <a:lnTo>
                  <a:pt x="330" y="216"/>
                </a:lnTo>
                <a:lnTo>
                  <a:pt x="275" y="355"/>
                </a:lnTo>
                <a:lnTo>
                  <a:pt x="228" y="379"/>
                </a:lnTo>
                <a:lnTo>
                  <a:pt x="202" y="363"/>
                </a:lnTo>
                <a:lnTo>
                  <a:pt x="86" y="436"/>
                </a:lnTo>
                <a:lnTo>
                  <a:pt x="12" y="422"/>
                </a:lnTo>
                <a:lnTo>
                  <a:pt x="23" y="332"/>
                </a:lnTo>
                <a:lnTo>
                  <a:pt x="0" y="220"/>
                </a:lnTo>
                <a:lnTo>
                  <a:pt x="6" y="192"/>
                </a:lnTo>
                <a:lnTo>
                  <a:pt x="39" y="123"/>
                </a:lnTo>
                <a:lnTo>
                  <a:pt x="14" y="127"/>
                </a:lnTo>
                <a:lnTo>
                  <a:pt x="14" y="76"/>
                </a:lnTo>
                <a:lnTo>
                  <a:pt x="14" y="61"/>
                </a:lnTo>
                <a:lnTo>
                  <a:pt x="18" y="57"/>
                </a:lnTo>
                <a:lnTo>
                  <a:pt x="90" y="19"/>
                </a:lnTo>
                <a:lnTo>
                  <a:pt x="165" y="0"/>
                </a:lnTo>
                <a:lnTo>
                  <a:pt x="173" y="21"/>
                </a:lnTo>
                <a:lnTo>
                  <a:pt x="214" y="57"/>
                </a:lnTo>
                <a:lnTo>
                  <a:pt x="283" y="88"/>
                </a:lnTo>
                <a:lnTo>
                  <a:pt x="336" y="80"/>
                </a:lnTo>
                <a:lnTo>
                  <a:pt x="355" y="76"/>
                </a:lnTo>
                <a:lnTo>
                  <a:pt x="359" y="74"/>
                </a:lnTo>
                <a:close/>
              </a:path>
            </a:pathLst>
          </a:custGeom>
          <a:solidFill>
            <a:srgbClr val="FFFAC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26"/>
          <p:cNvSpPr>
            <a:spLocks/>
          </p:cNvSpPr>
          <p:nvPr/>
        </p:nvSpPr>
        <p:spPr bwMode="auto">
          <a:xfrm>
            <a:off x="4791075" y="6754813"/>
            <a:ext cx="1989138" cy="2071688"/>
          </a:xfrm>
          <a:custGeom>
            <a:avLst/>
            <a:gdLst/>
            <a:ahLst/>
            <a:cxnLst>
              <a:cxn ang="0">
                <a:pos x="1137" y="301"/>
              </a:cxn>
              <a:cxn ang="0">
                <a:pos x="1110" y="383"/>
              </a:cxn>
              <a:cxn ang="0">
                <a:pos x="1090" y="448"/>
              </a:cxn>
              <a:cxn ang="0">
                <a:pos x="1076" y="490"/>
              </a:cxn>
              <a:cxn ang="0">
                <a:pos x="1055" y="552"/>
              </a:cxn>
              <a:cxn ang="0">
                <a:pos x="1090" y="674"/>
              </a:cxn>
              <a:cxn ang="0">
                <a:pos x="1141" y="857"/>
              </a:cxn>
              <a:cxn ang="0">
                <a:pos x="1180" y="1000"/>
              </a:cxn>
              <a:cxn ang="0">
                <a:pos x="1220" y="1140"/>
              </a:cxn>
              <a:cxn ang="0">
                <a:pos x="1243" y="1226"/>
              </a:cxn>
              <a:cxn ang="0">
                <a:pos x="1108" y="1305"/>
              </a:cxn>
              <a:cxn ang="0">
                <a:pos x="945" y="1183"/>
              </a:cxn>
              <a:cxn ang="0">
                <a:pos x="854" y="1154"/>
              </a:cxn>
              <a:cxn ang="0">
                <a:pos x="699" y="1105"/>
              </a:cxn>
              <a:cxn ang="0">
                <a:pos x="638" y="1191"/>
              </a:cxn>
              <a:cxn ang="0">
                <a:pos x="589" y="1101"/>
              </a:cxn>
              <a:cxn ang="0">
                <a:pos x="508" y="1114"/>
              </a:cxn>
              <a:cxn ang="0">
                <a:pos x="375" y="938"/>
              </a:cxn>
              <a:cxn ang="0">
                <a:pos x="224" y="751"/>
              </a:cxn>
              <a:cxn ang="0">
                <a:pos x="190" y="735"/>
              </a:cxn>
              <a:cxn ang="0">
                <a:pos x="129" y="702"/>
              </a:cxn>
              <a:cxn ang="0">
                <a:pos x="70" y="588"/>
              </a:cxn>
              <a:cxn ang="0">
                <a:pos x="43" y="448"/>
              </a:cxn>
              <a:cxn ang="0">
                <a:pos x="0" y="372"/>
              </a:cxn>
              <a:cxn ang="0">
                <a:pos x="11" y="332"/>
              </a:cxn>
              <a:cxn ang="0">
                <a:pos x="53" y="342"/>
              </a:cxn>
              <a:cxn ang="0">
                <a:pos x="121" y="266"/>
              </a:cxn>
              <a:cxn ang="0">
                <a:pos x="212" y="193"/>
              </a:cxn>
              <a:cxn ang="0">
                <a:pos x="255" y="177"/>
              </a:cxn>
              <a:cxn ang="0">
                <a:pos x="288" y="185"/>
              </a:cxn>
              <a:cxn ang="0">
                <a:pos x="320" y="193"/>
              </a:cxn>
              <a:cxn ang="0">
                <a:pos x="404" y="177"/>
              </a:cxn>
              <a:cxn ang="0">
                <a:pos x="638" y="138"/>
              </a:cxn>
              <a:cxn ang="0">
                <a:pos x="801" y="0"/>
              </a:cxn>
              <a:cxn ang="0">
                <a:pos x="854" y="32"/>
              </a:cxn>
              <a:cxn ang="0">
                <a:pos x="1163" y="220"/>
              </a:cxn>
            </a:cxnLst>
            <a:rect l="0" t="0" r="r" b="b"/>
            <a:pathLst>
              <a:path w="1253" h="1305">
                <a:moveTo>
                  <a:pt x="1163" y="220"/>
                </a:moveTo>
                <a:lnTo>
                  <a:pt x="1137" y="301"/>
                </a:lnTo>
                <a:lnTo>
                  <a:pt x="1131" y="319"/>
                </a:lnTo>
                <a:lnTo>
                  <a:pt x="1110" y="383"/>
                </a:lnTo>
                <a:lnTo>
                  <a:pt x="1104" y="407"/>
                </a:lnTo>
                <a:lnTo>
                  <a:pt x="1090" y="448"/>
                </a:lnTo>
                <a:lnTo>
                  <a:pt x="1080" y="480"/>
                </a:lnTo>
                <a:lnTo>
                  <a:pt x="1076" y="490"/>
                </a:lnTo>
                <a:lnTo>
                  <a:pt x="1070" y="513"/>
                </a:lnTo>
                <a:lnTo>
                  <a:pt x="1055" y="552"/>
                </a:lnTo>
                <a:lnTo>
                  <a:pt x="1070" y="598"/>
                </a:lnTo>
                <a:lnTo>
                  <a:pt x="1090" y="674"/>
                </a:lnTo>
                <a:lnTo>
                  <a:pt x="1106" y="731"/>
                </a:lnTo>
                <a:lnTo>
                  <a:pt x="1141" y="857"/>
                </a:lnTo>
                <a:lnTo>
                  <a:pt x="1165" y="940"/>
                </a:lnTo>
                <a:lnTo>
                  <a:pt x="1180" y="1000"/>
                </a:lnTo>
                <a:lnTo>
                  <a:pt x="1204" y="1083"/>
                </a:lnTo>
                <a:lnTo>
                  <a:pt x="1220" y="1140"/>
                </a:lnTo>
                <a:lnTo>
                  <a:pt x="1227" y="1162"/>
                </a:lnTo>
                <a:lnTo>
                  <a:pt x="1243" y="1226"/>
                </a:lnTo>
                <a:lnTo>
                  <a:pt x="1253" y="1258"/>
                </a:lnTo>
                <a:lnTo>
                  <a:pt x="1108" y="1305"/>
                </a:lnTo>
                <a:lnTo>
                  <a:pt x="1019" y="1205"/>
                </a:lnTo>
                <a:lnTo>
                  <a:pt x="945" y="1183"/>
                </a:lnTo>
                <a:lnTo>
                  <a:pt x="933" y="1179"/>
                </a:lnTo>
                <a:lnTo>
                  <a:pt x="854" y="1154"/>
                </a:lnTo>
                <a:lnTo>
                  <a:pt x="778" y="1128"/>
                </a:lnTo>
                <a:lnTo>
                  <a:pt x="699" y="1105"/>
                </a:lnTo>
                <a:lnTo>
                  <a:pt x="654" y="1171"/>
                </a:lnTo>
                <a:lnTo>
                  <a:pt x="638" y="1191"/>
                </a:lnTo>
                <a:lnTo>
                  <a:pt x="603" y="1181"/>
                </a:lnTo>
                <a:lnTo>
                  <a:pt x="589" y="1101"/>
                </a:lnTo>
                <a:lnTo>
                  <a:pt x="579" y="1101"/>
                </a:lnTo>
                <a:lnTo>
                  <a:pt x="508" y="1114"/>
                </a:lnTo>
                <a:lnTo>
                  <a:pt x="455" y="1120"/>
                </a:lnTo>
                <a:lnTo>
                  <a:pt x="375" y="938"/>
                </a:lnTo>
                <a:lnTo>
                  <a:pt x="324" y="875"/>
                </a:lnTo>
                <a:lnTo>
                  <a:pt x="224" y="751"/>
                </a:lnTo>
                <a:lnTo>
                  <a:pt x="212" y="747"/>
                </a:lnTo>
                <a:lnTo>
                  <a:pt x="190" y="735"/>
                </a:lnTo>
                <a:lnTo>
                  <a:pt x="153" y="714"/>
                </a:lnTo>
                <a:lnTo>
                  <a:pt x="129" y="702"/>
                </a:lnTo>
                <a:lnTo>
                  <a:pt x="114" y="611"/>
                </a:lnTo>
                <a:lnTo>
                  <a:pt x="70" y="588"/>
                </a:lnTo>
                <a:lnTo>
                  <a:pt x="66" y="568"/>
                </a:lnTo>
                <a:lnTo>
                  <a:pt x="43" y="448"/>
                </a:lnTo>
                <a:lnTo>
                  <a:pt x="39" y="411"/>
                </a:lnTo>
                <a:lnTo>
                  <a:pt x="0" y="372"/>
                </a:lnTo>
                <a:lnTo>
                  <a:pt x="2" y="362"/>
                </a:lnTo>
                <a:lnTo>
                  <a:pt x="11" y="332"/>
                </a:lnTo>
                <a:lnTo>
                  <a:pt x="11" y="330"/>
                </a:lnTo>
                <a:lnTo>
                  <a:pt x="53" y="342"/>
                </a:lnTo>
                <a:lnTo>
                  <a:pt x="76" y="315"/>
                </a:lnTo>
                <a:lnTo>
                  <a:pt x="121" y="266"/>
                </a:lnTo>
                <a:lnTo>
                  <a:pt x="200" y="252"/>
                </a:lnTo>
                <a:lnTo>
                  <a:pt x="212" y="193"/>
                </a:lnTo>
                <a:lnTo>
                  <a:pt x="218" y="191"/>
                </a:lnTo>
                <a:lnTo>
                  <a:pt x="255" y="177"/>
                </a:lnTo>
                <a:lnTo>
                  <a:pt x="261" y="179"/>
                </a:lnTo>
                <a:lnTo>
                  <a:pt x="288" y="185"/>
                </a:lnTo>
                <a:lnTo>
                  <a:pt x="298" y="189"/>
                </a:lnTo>
                <a:lnTo>
                  <a:pt x="320" y="193"/>
                </a:lnTo>
                <a:lnTo>
                  <a:pt x="341" y="156"/>
                </a:lnTo>
                <a:lnTo>
                  <a:pt x="404" y="177"/>
                </a:lnTo>
                <a:lnTo>
                  <a:pt x="508" y="128"/>
                </a:lnTo>
                <a:lnTo>
                  <a:pt x="638" y="138"/>
                </a:lnTo>
                <a:lnTo>
                  <a:pt x="766" y="28"/>
                </a:lnTo>
                <a:lnTo>
                  <a:pt x="801" y="0"/>
                </a:lnTo>
                <a:lnTo>
                  <a:pt x="815" y="8"/>
                </a:lnTo>
                <a:lnTo>
                  <a:pt x="854" y="32"/>
                </a:lnTo>
                <a:lnTo>
                  <a:pt x="903" y="61"/>
                </a:lnTo>
                <a:lnTo>
                  <a:pt x="1163" y="220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27"/>
          <p:cNvSpPr>
            <a:spLocks/>
          </p:cNvSpPr>
          <p:nvPr/>
        </p:nvSpPr>
        <p:spPr bwMode="auto">
          <a:xfrm>
            <a:off x="1827213" y="5099050"/>
            <a:ext cx="1060450" cy="1128713"/>
          </a:xfrm>
          <a:custGeom>
            <a:avLst/>
            <a:gdLst/>
            <a:ahLst/>
            <a:cxnLst>
              <a:cxn ang="0">
                <a:pos x="541" y="118"/>
              </a:cxn>
              <a:cxn ang="0">
                <a:pos x="562" y="273"/>
              </a:cxn>
              <a:cxn ang="0">
                <a:pos x="590" y="251"/>
              </a:cxn>
              <a:cxn ang="0">
                <a:pos x="619" y="279"/>
              </a:cxn>
              <a:cxn ang="0">
                <a:pos x="651" y="389"/>
              </a:cxn>
              <a:cxn ang="0">
                <a:pos x="668" y="442"/>
              </a:cxn>
              <a:cxn ang="0">
                <a:pos x="647" y="519"/>
              </a:cxn>
              <a:cxn ang="0">
                <a:pos x="629" y="576"/>
              </a:cxn>
              <a:cxn ang="0">
                <a:pos x="452" y="546"/>
              </a:cxn>
              <a:cxn ang="0">
                <a:pos x="401" y="538"/>
              </a:cxn>
              <a:cxn ang="0">
                <a:pos x="393" y="536"/>
              </a:cxn>
              <a:cxn ang="0">
                <a:pos x="163" y="703"/>
              </a:cxn>
              <a:cxn ang="0">
                <a:pos x="91" y="662"/>
              </a:cxn>
              <a:cxn ang="0">
                <a:pos x="77" y="654"/>
              </a:cxn>
              <a:cxn ang="0">
                <a:pos x="6" y="711"/>
              </a:cxn>
              <a:cxn ang="0">
                <a:pos x="2" y="585"/>
              </a:cxn>
              <a:cxn ang="0">
                <a:pos x="0" y="550"/>
              </a:cxn>
              <a:cxn ang="0">
                <a:pos x="75" y="456"/>
              </a:cxn>
              <a:cxn ang="0">
                <a:pos x="93" y="452"/>
              </a:cxn>
              <a:cxn ang="0">
                <a:pos x="183" y="428"/>
              </a:cxn>
              <a:cxn ang="0">
                <a:pos x="116" y="413"/>
              </a:cxn>
              <a:cxn ang="0">
                <a:pos x="79" y="405"/>
              </a:cxn>
              <a:cxn ang="0">
                <a:pos x="77" y="389"/>
              </a:cxn>
              <a:cxn ang="0">
                <a:pos x="69" y="344"/>
              </a:cxn>
              <a:cxn ang="0">
                <a:pos x="20" y="316"/>
              </a:cxn>
              <a:cxn ang="0">
                <a:pos x="38" y="204"/>
              </a:cxn>
              <a:cxn ang="0">
                <a:pos x="47" y="187"/>
              </a:cxn>
              <a:cxn ang="0">
                <a:pos x="77" y="116"/>
              </a:cxn>
              <a:cxn ang="0">
                <a:pos x="65" y="41"/>
              </a:cxn>
              <a:cxn ang="0">
                <a:pos x="89" y="12"/>
              </a:cxn>
              <a:cxn ang="0">
                <a:pos x="89" y="0"/>
              </a:cxn>
              <a:cxn ang="0">
                <a:pos x="203" y="4"/>
              </a:cxn>
              <a:cxn ang="0">
                <a:pos x="285" y="75"/>
              </a:cxn>
              <a:cxn ang="0">
                <a:pos x="295" y="84"/>
              </a:cxn>
              <a:cxn ang="0">
                <a:pos x="295" y="86"/>
              </a:cxn>
              <a:cxn ang="0">
                <a:pos x="541" y="118"/>
              </a:cxn>
            </a:cxnLst>
            <a:rect l="0" t="0" r="r" b="b"/>
            <a:pathLst>
              <a:path w="668" h="711">
                <a:moveTo>
                  <a:pt x="541" y="118"/>
                </a:moveTo>
                <a:lnTo>
                  <a:pt x="562" y="273"/>
                </a:lnTo>
                <a:lnTo>
                  <a:pt x="590" y="251"/>
                </a:lnTo>
                <a:lnTo>
                  <a:pt x="619" y="279"/>
                </a:lnTo>
                <a:lnTo>
                  <a:pt x="651" y="389"/>
                </a:lnTo>
                <a:lnTo>
                  <a:pt x="668" y="442"/>
                </a:lnTo>
                <a:lnTo>
                  <a:pt x="647" y="519"/>
                </a:lnTo>
                <a:lnTo>
                  <a:pt x="629" y="576"/>
                </a:lnTo>
                <a:lnTo>
                  <a:pt x="452" y="546"/>
                </a:lnTo>
                <a:lnTo>
                  <a:pt x="401" y="538"/>
                </a:lnTo>
                <a:lnTo>
                  <a:pt x="393" y="536"/>
                </a:lnTo>
                <a:lnTo>
                  <a:pt x="163" y="703"/>
                </a:lnTo>
                <a:lnTo>
                  <a:pt x="91" y="662"/>
                </a:lnTo>
                <a:lnTo>
                  <a:pt x="77" y="654"/>
                </a:lnTo>
                <a:lnTo>
                  <a:pt x="6" y="711"/>
                </a:lnTo>
                <a:lnTo>
                  <a:pt x="2" y="585"/>
                </a:lnTo>
                <a:lnTo>
                  <a:pt x="0" y="550"/>
                </a:lnTo>
                <a:lnTo>
                  <a:pt x="75" y="456"/>
                </a:lnTo>
                <a:lnTo>
                  <a:pt x="93" y="452"/>
                </a:lnTo>
                <a:lnTo>
                  <a:pt x="183" y="428"/>
                </a:lnTo>
                <a:lnTo>
                  <a:pt x="116" y="413"/>
                </a:lnTo>
                <a:lnTo>
                  <a:pt x="79" y="405"/>
                </a:lnTo>
                <a:lnTo>
                  <a:pt x="77" y="389"/>
                </a:lnTo>
                <a:lnTo>
                  <a:pt x="69" y="344"/>
                </a:lnTo>
                <a:lnTo>
                  <a:pt x="20" y="316"/>
                </a:lnTo>
                <a:lnTo>
                  <a:pt x="38" y="204"/>
                </a:lnTo>
                <a:lnTo>
                  <a:pt x="47" y="187"/>
                </a:lnTo>
                <a:lnTo>
                  <a:pt x="77" y="116"/>
                </a:lnTo>
                <a:lnTo>
                  <a:pt x="65" y="41"/>
                </a:lnTo>
                <a:lnTo>
                  <a:pt x="89" y="12"/>
                </a:lnTo>
                <a:lnTo>
                  <a:pt x="89" y="0"/>
                </a:lnTo>
                <a:lnTo>
                  <a:pt x="203" y="4"/>
                </a:lnTo>
                <a:lnTo>
                  <a:pt x="285" y="75"/>
                </a:lnTo>
                <a:lnTo>
                  <a:pt x="295" y="84"/>
                </a:lnTo>
                <a:lnTo>
                  <a:pt x="295" y="86"/>
                </a:lnTo>
                <a:lnTo>
                  <a:pt x="541" y="118"/>
                </a:lnTo>
                <a:close/>
              </a:path>
            </a:pathLst>
          </a:custGeom>
          <a:solidFill>
            <a:srgbClr val="E3ECA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28"/>
          <p:cNvSpPr>
            <a:spLocks/>
          </p:cNvSpPr>
          <p:nvPr/>
        </p:nvSpPr>
        <p:spPr bwMode="auto">
          <a:xfrm>
            <a:off x="3097213" y="4110038"/>
            <a:ext cx="1141413" cy="652463"/>
          </a:xfrm>
          <a:custGeom>
            <a:avLst/>
            <a:gdLst/>
            <a:ahLst/>
            <a:cxnLst>
              <a:cxn ang="0">
                <a:pos x="566" y="81"/>
              </a:cxn>
              <a:cxn ang="0">
                <a:pos x="570" y="94"/>
              </a:cxn>
              <a:cxn ang="0">
                <a:pos x="583" y="128"/>
              </a:cxn>
              <a:cxn ang="0">
                <a:pos x="593" y="157"/>
              </a:cxn>
              <a:cxn ang="0">
                <a:pos x="613" y="220"/>
              </a:cxn>
              <a:cxn ang="0">
                <a:pos x="654" y="267"/>
              </a:cxn>
              <a:cxn ang="0">
                <a:pos x="627" y="291"/>
              </a:cxn>
              <a:cxn ang="0">
                <a:pos x="666" y="269"/>
              </a:cxn>
              <a:cxn ang="0">
                <a:pos x="695" y="307"/>
              </a:cxn>
              <a:cxn ang="0">
                <a:pos x="680" y="358"/>
              </a:cxn>
              <a:cxn ang="0">
                <a:pos x="719" y="411"/>
              </a:cxn>
              <a:cxn ang="0">
                <a:pos x="487" y="314"/>
              </a:cxn>
              <a:cxn ang="0">
                <a:pos x="450" y="309"/>
              </a:cxn>
              <a:cxn ang="0">
                <a:pos x="395" y="328"/>
              </a:cxn>
              <a:cxn ang="0">
                <a:pos x="355" y="342"/>
              </a:cxn>
              <a:cxn ang="0">
                <a:pos x="355" y="397"/>
              </a:cxn>
              <a:cxn ang="0">
                <a:pos x="334" y="373"/>
              </a:cxn>
              <a:cxn ang="0">
                <a:pos x="308" y="342"/>
              </a:cxn>
              <a:cxn ang="0">
                <a:pos x="247" y="383"/>
              </a:cxn>
              <a:cxn ang="0">
                <a:pos x="245" y="379"/>
              </a:cxn>
              <a:cxn ang="0">
                <a:pos x="224" y="336"/>
              </a:cxn>
              <a:cxn ang="0">
                <a:pos x="200" y="293"/>
              </a:cxn>
              <a:cxn ang="0">
                <a:pos x="196" y="291"/>
              </a:cxn>
              <a:cxn ang="0">
                <a:pos x="167" y="281"/>
              </a:cxn>
              <a:cxn ang="0">
                <a:pos x="126" y="265"/>
              </a:cxn>
              <a:cxn ang="0">
                <a:pos x="49" y="252"/>
              </a:cxn>
              <a:cxn ang="0">
                <a:pos x="0" y="167"/>
              </a:cxn>
              <a:cxn ang="0">
                <a:pos x="14" y="85"/>
              </a:cxn>
              <a:cxn ang="0">
                <a:pos x="96" y="33"/>
              </a:cxn>
              <a:cxn ang="0">
                <a:pos x="104" y="28"/>
              </a:cxn>
              <a:cxn ang="0">
                <a:pos x="198" y="4"/>
              </a:cxn>
              <a:cxn ang="0">
                <a:pos x="218" y="0"/>
              </a:cxn>
              <a:cxn ang="0">
                <a:pos x="285" y="30"/>
              </a:cxn>
              <a:cxn ang="0">
                <a:pos x="312" y="61"/>
              </a:cxn>
              <a:cxn ang="0">
                <a:pos x="318" y="69"/>
              </a:cxn>
              <a:cxn ang="0">
                <a:pos x="395" y="51"/>
              </a:cxn>
              <a:cxn ang="0">
                <a:pos x="438" y="22"/>
              </a:cxn>
              <a:cxn ang="0">
                <a:pos x="485" y="45"/>
              </a:cxn>
              <a:cxn ang="0">
                <a:pos x="530" y="88"/>
              </a:cxn>
              <a:cxn ang="0">
                <a:pos x="566" y="81"/>
              </a:cxn>
            </a:cxnLst>
            <a:rect l="0" t="0" r="r" b="b"/>
            <a:pathLst>
              <a:path w="719" h="411">
                <a:moveTo>
                  <a:pt x="566" y="81"/>
                </a:moveTo>
                <a:lnTo>
                  <a:pt x="570" y="94"/>
                </a:lnTo>
                <a:lnTo>
                  <a:pt x="583" y="128"/>
                </a:lnTo>
                <a:lnTo>
                  <a:pt x="593" y="157"/>
                </a:lnTo>
                <a:lnTo>
                  <a:pt x="613" y="220"/>
                </a:lnTo>
                <a:lnTo>
                  <a:pt x="654" y="267"/>
                </a:lnTo>
                <a:lnTo>
                  <a:pt x="627" y="291"/>
                </a:lnTo>
                <a:lnTo>
                  <a:pt x="666" y="269"/>
                </a:lnTo>
                <a:lnTo>
                  <a:pt x="695" y="307"/>
                </a:lnTo>
                <a:lnTo>
                  <a:pt x="680" y="358"/>
                </a:lnTo>
                <a:lnTo>
                  <a:pt x="719" y="411"/>
                </a:lnTo>
                <a:lnTo>
                  <a:pt x="487" y="314"/>
                </a:lnTo>
                <a:lnTo>
                  <a:pt x="450" y="309"/>
                </a:lnTo>
                <a:lnTo>
                  <a:pt x="395" y="328"/>
                </a:lnTo>
                <a:lnTo>
                  <a:pt x="355" y="342"/>
                </a:lnTo>
                <a:lnTo>
                  <a:pt x="355" y="397"/>
                </a:lnTo>
                <a:lnTo>
                  <a:pt x="334" y="373"/>
                </a:lnTo>
                <a:lnTo>
                  <a:pt x="308" y="342"/>
                </a:lnTo>
                <a:lnTo>
                  <a:pt x="247" y="383"/>
                </a:lnTo>
                <a:lnTo>
                  <a:pt x="245" y="379"/>
                </a:lnTo>
                <a:lnTo>
                  <a:pt x="224" y="336"/>
                </a:lnTo>
                <a:lnTo>
                  <a:pt x="200" y="293"/>
                </a:lnTo>
                <a:lnTo>
                  <a:pt x="196" y="291"/>
                </a:lnTo>
                <a:lnTo>
                  <a:pt x="167" y="281"/>
                </a:lnTo>
                <a:lnTo>
                  <a:pt x="126" y="265"/>
                </a:lnTo>
                <a:lnTo>
                  <a:pt x="49" y="252"/>
                </a:lnTo>
                <a:lnTo>
                  <a:pt x="0" y="167"/>
                </a:lnTo>
                <a:lnTo>
                  <a:pt x="14" y="85"/>
                </a:lnTo>
                <a:lnTo>
                  <a:pt x="96" y="33"/>
                </a:lnTo>
                <a:lnTo>
                  <a:pt x="104" y="28"/>
                </a:lnTo>
                <a:lnTo>
                  <a:pt x="198" y="4"/>
                </a:lnTo>
                <a:lnTo>
                  <a:pt x="218" y="0"/>
                </a:lnTo>
                <a:lnTo>
                  <a:pt x="285" y="30"/>
                </a:lnTo>
                <a:lnTo>
                  <a:pt x="312" y="61"/>
                </a:lnTo>
                <a:lnTo>
                  <a:pt x="318" y="69"/>
                </a:lnTo>
                <a:lnTo>
                  <a:pt x="395" y="51"/>
                </a:lnTo>
                <a:lnTo>
                  <a:pt x="438" y="22"/>
                </a:lnTo>
                <a:lnTo>
                  <a:pt x="485" y="45"/>
                </a:lnTo>
                <a:lnTo>
                  <a:pt x="530" y="88"/>
                </a:lnTo>
                <a:lnTo>
                  <a:pt x="566" y="81"/>
                </a:lnTo>
                <a:close/>
              </a:path>
            </a:pathLst>
          </a:custGeom>
          <a:solidFill>
            <a:srgbClr val="FCD8D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29"/>
          <p:cNvSpPr>
            <a:spLocks/>
          </p:cNvSpPr>
          <p:nvPr/>
        </p:nvSpPr>
        <p:spPr bwMode="auto">
          <a:xfrm>
            <a:off x="5133975" y="5326063"/>
            <a:ext cx="1695450" cy="1778000"/>
          </a:xfrm>
          <a:custGeom>
            <a:avLst/>
            <a:gdLst/>
            <a:ahLst/>
            <a:cxnLst>
              <a:cxn ang="0">
                <a:pos x="947" y="1120"/>
              </a:cxn>
              <a:cxn ang="0">
                <a:pos x="687" y="961"/>
              </a:cxn>
              <a:cxn ang="0">
                <a:pos x="638" y="932"/>
              </a:cxn>
              <a:cxn ang="0">
                <a:pos x="599" y="908"/>
              </a:cxn>
              <a:cxn ang="0">
                <a:pos x="585" y="900"/>
              </a:cxn>
              <a:cxn ang="0">
                <a:pos x="581" y="871"/>
              </a:cxn>
              <a:cxn ang="0">
                <a:pos x="562" y="735"/>
              </a:cxn>
              <a:cxn ang="0">
                <a:pos x="332" y="761"/>
              </a:cxn>
              <a:cxn ang="0">
                <a:pos x="253" y="649"/>
              </a:cxn>
              <a:cxn ang="0">
                <a:pos x="214" y="517"/>
              </a:cxn>
              <a:cxn ang="0">
                <a:pos x="0" y="433"/>
              </a:cxn>
              <a:cxn ang="0">
                <a:pos x="53" y="340"/>
              </a:cxn>
              <a:cxn ang="0">
                <a:pos x="106" y="246"/>
              </a:cxn>
              <a:cxn ang="0">
                <a:pos x="139" y="185"/>
              </a:cxn>
              <a:cxn ang="0">
                <a:pos x="143" y="181"/>
              </a:cxn>
              <a:cxn ang="0">
                <a:pos x="173" y="181"/>
              </a:cxn>
              <a:cxn ang="0">
                <a:pos x="257" y="183"/>
              </a:cxn>
              <a:cxn ang="0">
                <a:pos x="257" y="181"/>
              </a:cxn>
              <a:cxn ang="0">
                <a:pos x="424" y="108"/>
              </a:cxn>
              <a:cxn ang="0">
                <a:pos x="428" y="18"/>
              </a:cxn>
              <a:cxn ang="0">
                <a:pos x="518" y="14"/>
              </a:cxn>
              <a:cxn ang="0">
                <a:pos x="766" y="0"/>
              </a:cxn>
              <a:cxn ang="0">
                <a:pos x="829" y="16"/>
              </a:cxn>
              <a:cxn ang="0">
                <a:pos x="901" y="34"/>
              </a:cxn>
              <a:cxn ang="0">
                <a:pos x="923" y="89"/>
              </a:cxn>
              <a:cxn ang="0">
                <a:pos x="943" y="150"/>
              </a:cxn>
              <a:cxn ang="0">
                <a:pos x="949" y="169"/>
              </a:cxn>
              <a:cxn ang="0">
                <a:pos x="968" y="215"/>
              </a:cxn>
              <a:cxn ang="0">
                <a:pos x="978" y="246"/>
              </a:cxn>
              <a:cxn ang="0">
                <a:pos x="990" y="279"/>
              </a:cxn>
              <a:cxn ang="0">
                <a:pos x="1021" y="360"/>
              </a:cxn>
              <a:cxn ang="0">
                <a:pos x="1049" y="444"/>
              </a:cxn>
              <a:cxn ang="0">
                <a:pos x="1068" y="496"/>
              </a:cxn>
              <a:cxn ang="0">
                <a:pos x="1011" y="576"/>
              </a:cxn>
              <a:cxn ang="0">
                <a:pos x="986" y="608"/>
              </a:cxn>
              <a:cxn ang="0">
                <a:pos x="966" y="635"/>
              </a:cxn>
              <a:cxn ang="0">
                <a:pos x="923" y="696"/>
              </a:cxn>
              <a:cxn ang="0">
                <a:pos x="894" y="733"/>
              </a:cxn>
              <a:cxn ang="0">
                <a:pos x="909" y="839"/>
              </a:cxn>
              <a:cxn ang="0">
                <a:pos x="915" y="881"/>
              </a:cxn>
              <a:cxn ang="0">
                <a:pos x="921" y="916"/>
              </a:cxn>
              <a:cxn ang="0">
                <a:pos x="931" y="1002"/>
              </a:cxn>
              <a:cxn ang="0">
                <a:pos x="947" y="1120"/>
              </a:cxn>
            </a:cxnLst>
            <a:rect l="0" t="0" r="r" b="b"/>
            <a:pathLst>
              <a:path w="1068" h="1120">
                <a:moveTo>
                  <a:pt x="947" y="1120"/>
                </a:moveTo>
                <a:lnTo>
                  <a:pt x="687" y="961"/>
                </a:lnTo>
                <a:lnTo>
                  <a:pt x="638" y="932"/>
                </a:lnTo>
                <a:lnTo>
                  <a:pt x="599" y="908"/>
                </a:lnTo>
                <a:lnTo>
                  <a:pt x="585" y="900"/>
                </a:lnTo>
                <a:lnTo>
                  <a:pt x="581" y="871"/>
                </a:lnTo>
                <a:lnTo>
                  <a:pt x="562" y="735"/>
                </a:lnTo>
                <a:lnTo>
                  <a:pt x="332" y="761"/>
                </a:lnTo>
                <a:lnTo>
                  <a:pt x="253" y="649"/>
                </a:lnTo>
                <a:lnTo>
                  <a:pt x="214" y="517"/>
                </a:lnTo>
                <a:lnTo>
                  <a:pt x="0" y="433"/>
                </a:lnTo>
                <a:lnTo>
                  <a:pt x="53" y="340"/>
                </a:lnTo>
                <a:lnTo>
                  <a:pt x="106" y="246"/>
                </a:lnTo>
                <a:lnTo>
                  <a:pt x="139" y="185"/>
                </a:lnTo>
                <a:lnTo>
                  <a:pt x="143" y="181"/>
                </a:lnTo>
                <a:lnTo>
                  <a:pt x="173" y="181"/>
                </a:lnTo>
                <a:lnTo>
                  <a:pt x="257" y="183"/>
                </a:lnTo>
                <a:lnTo>
                  <a:pt x="257" y="181"/>
                </a:lnTo>
                <a:lnTo>
                  <a:pt x="424" y="108"/>
                </a:lnTo>
                <a:lnTo>
                  <a:pt x="428" y="18"/>
                </a:lnTo>
                <a:lnTo>
                  <a:pt x="518" y="14"/>
                </a:lnTo>
                <a:lnTo>
                  <a:pt x="766" y="0"/>
                </a:lnTo>
                <a:lnTo>
                  <a:pt x="829" y="16"/>
                </a:lnTo>
                <a:lnTo>
                  <a:pt x="901" y="34"/>
                </a:lnTo>
                <a:lnTo>
                  <a:pt x="923" y="89"/>
                </a:lnTo>
                <a:lnTo>
                  <a:pt x="943" y="150"/>
                </a:lnTo>
                <a:lnTo>
                  <a:pt x="949" y="169"/>
                </a:lnTo>
                <a:lnTo>
                  <a:pt x="968" y="215"/>
                </a:lnTo>
                <a:lnTo>
                  <a:pt x="978" y="246"/>
                </a:lnTo>
                <a:lnTo>
                  <a:pt x="990" y="279"/>
                </a:lnTo>
                <a:lnTo>
                  <a:pt x="1021" y="360"/>
                </a:lnTo>
                <a:lnTo>
                  <a:pt x="1049" y="444"/>
                </a:lnTo>
                <a:lnTo>
                  <a:pt x="1068" y="496"/>
                </a:lnTo>
                <a:lnTo>
                  <a:pt x="1011" y="576"/>
                </a:lnTo>
                <a:lnTo>
                  <a:pt x="986" y="608"/>
                </a:lnTo>
                <a:lnTo>
                  <a:pt x="966" y="635"/>
                </a:lnTo>
                <a:lnTo>
                  <a:pt x="923" y="696"/>
                </a:lnTo>
                <a:lnTo>
                  <a:pt x="894" y="733"/>
                </a:lnTo>
                <a:lnTo>
                  <a:pt x="909" y="839"/>
                </a:lnTo>
                <a:lnTo>
                  <a:pt x="915" y="881"/>
                </a:lnTo>
                <a:lnTo>
                  <a:pt x="921" y="916"/>
                </a:lnTo>
                <a:lnTo>
                  <a:pt x="931" y="1002"/>
                </a:lnTo>
                <a:lnTo>
                  <a:pt x="947" y="1120"/>
                </a:lnTo>
                <a:close/>
              </a:path>
            </a:pathLst>
          </a:custGeom>
          <a:solidFill>
            <a:srgbClr val="DBD4E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30"/>
          <p:cNvSpPr>
            <a:spLocks/>
          </p:cNvSpPr>
          <p:nvPr/>
        </p:nvSpPr>
        <p:spPr bwMode="auto">
          <a:xfrm>
            <a:off x="128588" y="2562225"/>
            <a:ext cx="950913" cy="471488"/>
          </a:xfrm>
          <a:custGeom>
            <a:avLst/>
            <a:gdLst/>
            <a:ahLst/>
            <a:cxnLst>
              <a:cxn ang="0">
                <a:pos x="119" y="146"/>
              </a:cxn>
              <a:cxn ang="0">
                <a:pos x="119" y="146"/>
              </a:cxn>
              <a:cxn ang="0">
                <a:pos x="1" y="135"/>
              </a:cxn>
              <a:cxn ang="0">
                <a:pos x="0" y="134"/>
              </a:cxn>
              <a:cxn ang="0">
                <a:pos x="0" y="104"/>
              </a:cxn>
              <a:cxn ang="0">
                <a:pos x="1" y="103"/>
              </a:cxn>
              <a:cxn ang="0">
                <a:pos x="152" y="85"/>
              </a:cxn>
              <a:cxn ang="0">
                <a:pos x="270" y="0"/>
              </a:cxn>
              <a:cxn ang="0">
                <a:pos x="271" y="0"/>
              </a:cxn>
              <a:cxn ang="0">
                <a:pos x="291" y="13"/>
              </a:cxn>
              <a:cxn ang="0">
                <a:pos x="291" y="14"/>
              </a:cxn>
              <a:cxn ang="0">
                <a:pos x="281" y="43"/>
              </a:cxn>
              <a:cxn ang="0">
                <a:pos x="294" y="62"/>
              </a:cxn>
              <a:cxn ang="0">
                <a:pos x="294" y="63"/>
              </a:cxn>
              <a:cxn ang="0">
                <a:pos x="283" y="129"/>
              </a:cxn>
              <a:cxn ang="0">
                <a:pos x="282" y="130"/>
              </a:cxn>
              <a:cxn ang="0">
                <a:pos x="119" y="146"/>
              </a:cxn>
              <a:cxn ang="0">
                <a:pos x="119" y="146"/>
              </a:cxn>
            </a:cxnLst>
            <a:rect l="0" t="0" r="r" b="b"/>
            <a:pathLst>
              <a:path w="294" h="146">
                <a:moveTo>
                  <a:pt x="119" y="146"/>
                </a:moveTo>
                <a:cubicBezTo>
                  <a:pt x="119" y="146"/>
                  <a:pt x="119" y="146"/>
                  <a:pt x="119" y="146"/>
                </a:cubicBezTo>
                <a:cubicBezTo>
                  <a:pt x="1" y="135"/>
                  <a:pt x="1" y="135"/>
                  <a:pt x="1" y="135"/>
                </a:cubicBezTo>
                <a:cubicBezTo>
                  <a:pt x="0" y="135"/>
                  <a:pt x="0" y="135"/>
                  <a:pt x="0" y="13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4"/>
                  <a:pt x="0" y="103"/>
                  <a:pt x="1" y="103"/>
                </a:cubicBezTo>
                <a:cubicBezTo>
                  <a:pt x="152" y="85"/>
                  <a:pt x="152" y="85"/>
                  <a:pt x="152" y="85"/>
                </a:cubicBezTo>
                <a:cubicBezTo>
                  <a:pt x="270" y="0"/>
                  <a:pt x="270" y="0"/>
                  <a:pt x="270" y="0"/>
                </a:cubicBezTo>
                <a:cubicBezTo>
                  <a:pt x="270" y="0"/>
                  <a:pt x="271" y="0"/>
                  <a:pt x="271" y="0"/>
                </a:cubicBezTo>
                <a:cubicBezTo>
                  <a:pt x="291" y="13"/>
                  <a:pt x="291" y="13"/>
                  <a:pt x="291" y="13"/>
                </a:cubicBezTo>
                <a:cubicBezTo>
                  <a:pt x="291" y="13"/>
                  <a:pt x="291" y="14"/>
                  <a:pt x="291" y="14"/>
                </a:cubicBezTo>
                <a:cubicBezTo>
                  <a:pt x="281" y="43"/>
                  <a:pt x="281" y="43"/>
                  <a:pt x="281" y="43"/>
                </a:cubicBezTo>
                <a:cubicBezTo>
                  <a:pt x="294" y="62"/>
                  <a:pt x="294" y="62"/>
                  <a:pt x="294" y="62"/>
                </a:cubicBezTo>
                <a:cubicBezTo>
                  <a:pt x="294" y="63"/>
                  <a:pt x="294" y="63"/>
                  <a:pt x="294" y="63"/>
                </a:cubicBezTo>
                <a:cubicBezTo>
                  <a:pt x="283" y="129"/>
                  <a:pt x="283" y="129"/>
                  <a:pt x="283" y="129"/>
                </a:cubicBezTo>
                <a:cubicBezTo>
                  <a:pt x="283" y="129"/>
                  <a:pt x="282" y="130"/>
                  <a:pt x="282" y="130"/>
                </a:cubicBezTo>
                <a:cubicBezTo>
                  <a:pt x="119" y="146"/>
                  <a:pt x="119" y="146"/>
                  <a:pt x="119" y="146"/>
                </a:cubicBezTo>
                <a:cubicBezTo>
                  <a:pt x="119" y="146"/>
                  <a:pt x="119" y="146"/>
                  <a:pt x="119" y="146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31"/>
          <p:cNvSpPr>
            <a:spLocks/>
          </p:cNvSpPr>
          <p:nvPr/>
        </p:nvSpPr>
        <p:spPr bwMode="auto">
          <a:xfrm>
            <a:off x="0" y="3165475"/>
            <a:ext cx="1662113" cy="814388"/>
          </a:xfrm>
          <a:custGeom>
            <a:avLst/>
            <a:gdLst/>
            <a:ahLst/>
            <a:cxnLst>
              <a:cxn ang="0">
                <a:pos x="83" y="252"/>
              </a:cxn>
              <a:cxn ang="0">
                <a:pos x="80" y="252"/>
              </a:cxn>
              <a:cxn ang="0">
                <a:pos x="80" y="252"/>
              </a:cxn>
              <a:cxn ang="0">
                <a:pos x="1" y="175"/>
              </a:cxn>
              <a:cxn ang="0">
                <a:pos x="0" y="174"/>
              </a:cxn>
              <a:cxn ang="0">
                <a:pos x="1" y="173"/>
              </a:cxn>
              <a:cxn ang="0">
                <a:pos x="96" y="90"/>
              </a:cxn>
              <a:cxn ang="0">
                <a:pos x="96" y="90"/>
              </a:cxn>
              <a:cxn ang="0">
                <a:pos x="149" y="102"/>
              </a:cxn>
              <a:cxn ang="0">
                <a:pos x="185" y="95"/>
              </a:cxn>
              <a:cxn ang="0">
                <a:pos x="220" y="90"/>
              </a:cxn>
              <a:cxn ang="0">
                <a:pos x="211" y="80"/>
              </a:cxn>
              <a:cxn ang="0">
                <a:pos x="168" y="35"/>
              </a:cxn>
              <a:cxn ang="0">
                <a:pos x="168" y="34"/>
              </a:cxn>
              <a:cxn ang="0">
                <a:pos x="169" y="33"/>
              </a:cxn>
              <a:cxn ang="0">
                <a:pos x="303" y="17"/>
              </a:cxn>
              <a:cxn ang="0">
                <a:pos x="304" y="18"/>
              </a:cxn>
              <a:cxn ang="0">
                <a:pos x="311" y="46"/>
              </a:cxn>
              <a:cxn ang="0">
                <a:pos x="339" y="50"/>
              </a:cxn>
              <a:cxn ang="0">
                <a:pos x="355" y="1"/>
              </a:cxn>
              <a:cxn ang="0">
                <a:pos x="355" y="0"/>
              </a:cxn>
              <a:cxn ang="0">
                <a:pos x="356" y="0"/>
              </a:cxn>
              <a:cxn ang="0">
                <a:pos x="371" y="6"/>
              </a:cxn>
              <a:cxn ang="0">
                <a:pos x="385" y="11"/>
              </a:cxn>
              <a:cxn ang="0">
                <a:pos x="386" y="11"/>
              </a:cxn>
              <a:cxn ang="0">
                <a:pos x="402" y="55"/>
              </a:cxn>
              <a:cxn ang="0">
                <a:pos x="440" y="71"/>
              </a:cxn>
              <a:cxn ang="0">
                <a:pos x="468" y="82"/>
              </a:cxn>
              <a:cxn ang="0">
                <a:pos x="479" y="87"/>
              </a:cxn>
              <a:cxn ang="0">
                <a:pos x="480" y="87"/>
              </a:cxn>
              <a:cxn ang="0">
                <a:pos x="514" y="119"/>
              </a:cxn>
              <a:cxn ang="0">
                <a:pos x="514" y="120"/>
              </a:cxn>
              <a:cxn ang="0">
                <a:pos x="513" y="120"/>
              </a:cxn>
              <a:cxn ang="0">
                <a:pos x="441" y="155"/>
              </a:cxn>
              <a:cxn ang="0">
                <a:pos x="317" y="209"/>
              </a:cxn>
              <a:cxn ang="0">
                <a:pos x="316" y="209"/>
              </a:cxn>
              <a:cxn ang="0">
                <a:pos x="221" y="200"/>
              </a:cxn>
              <a:cxn ang="0">
                <a:pos x="208" y="204"/>
              </a:cxn>
              <a:cxn ang="0">
                <a:pos x="139" y="231"/>
              </a:cxn>
              <a:cxn ang="0">
                <a:pos x="121" y="237"/>
              </a:cxn>
              <a:cxn ang="0">
                <a:pos x="83" y="252"/>
              </a:cxn>
              <a:cxn ang="0">
                <a:pos x="83" y="252"/>
              </a:cxn>
            </a:cxnLst>
            <a:rect l="0" t="0" r="r" b="b"/>
            <a:pathLst>
              <a:path w="514" h="252">
                <a:moveTo>
                  <a:pt x="83" y="252"/>
                </a:moveTo>
                <a:cubicBezTo>
                  <a:pt x="80" y="252"/>
                  <a:pt x="80" y="252"/>
                  <a:pt x="80" y="252"/>
                </a:cubicBezTo>
                <a:cubicBezTo>
                  <a:pt x="80" y="252"/>
                  <a:pt x="80" y="252"/>
                  <a:pt x="80" y="252"/>
                </a:cubicBezTo>
                <a:cubicBezTo>
                  <a:pt x="1" y="175"/>
                  <a:pt x="1" y="175"/>
                  <a:pt x="1" y="175"/>
                </a:cubicBezTo>
                <a:cubicBezTo>
                  <a:pt x="0" y="175"/>
                  <a:pt x="0" y="174"/>
                  <a:pt x="0" y="174"/>
                </a:cubicBezTo>
                <a:cubicBezTo>
                  <a:pt x="0" y="174"/>
                  <a:pt x="0" y="174"/>
                  <a:pt x="1" y="173"/>
                </a:cubicBezTo>
                <a:cubicBezTo>
                  <a:pt x="96" y="90"/>
                  <a:pt x="96" y="90"/>
                  <a:pt x="96" y="90"/>
                </a:cubicBezTo>
                <a:cubicBezTo>
                  <a:pt x="96" y="90"/>
                  <a:pt x="96" y="89"/>
                  <a:pt x="96" y="90"/>
                </a:cubicBezTo>
                <a:cubicBezTo>
                  <a:pt x="149" y="102"/>
                  <a:pt x="149" y="102"/>
                  <a:pt x="149" y="102"/>
                </a:cubicBezTo>
                <a:cubicBezTo>
                  <a:pt x="185" y="95"/>
                  <a:pt x="185" y="95"/>
                  <a:pt x="185" y="95"/>
                </a:cubicBezTo>
                <a:cubicBezTo>
                  <a:pt x="220" y="90"/>
                  <a:pt x="220" y="90"/>
                  <a:pt x="220" y="90"/>
                </a:cubicBezTo>
                <a:cubicBezTo>
                  <a:pt x="211" y="80"/>
                  <a:pt x="211" y="80"/>
                  <a:pt x="211" y="80"/>
                </a:cubicBezTo>
                <a:cubicBezTo>
                  <a:pt x="168" y="35"/>
                  <a:pt x="168" y="35"/>
                  <a:pt x="168" y="35"/>
                </a:cubicBezTo>
                <a:cubicBezTo>
                  <a:pt x="168" y="34"/>
                  <a:pt x="168" y="34"/>
                  <a:pt x="168" y="34"/>
                </a:cubicBezTo>
                <a:cubicBezTo>
                  <a:pt x="168" y="33"/>
                  <a:pt x="168" y="33"/>
                  <a:pt x="169" y="33"/>
                </a:cubicBezTo>
                <a:cubicBezTo>
                  <a:pt x="303" y="17"/>
                  <a:pt x="303" y="17"/>
                  <a:pt x="303" y="17"/>
                </a:cubicBezTo>
                <a:cubicBezTo>
                  <a:pt x="304" y="17"/>
                  <a:pt x="304" y="17"/>
                  <a:pt x="304" y="18"/>
                </a:cubicBezTo>
                <a:cubicBezTo>
                  <a:pt x="311" y="46"/>
                  <a:pt x="311" y="46"/>
                  <a:pt x="311" y="46"/>
                </a:cubicBezTo>
                <a:cubicBezTo>
                  <a:pt x="339" y="50"/>
                  <a:pt x="339" y="50"/>
                  <a:pt x="339" y="50"/>
                </a:cubicBezTo>
                <a:cubicBezTo>
                  <a:pt x="355" y="1"/>
                  <a:pt x="355" y="1"/>
                  <a:pt x="355" y="1"/>
                </a:cubicBezTo>
                <a:cubicBezTo>
                  <a:pt x="355" y="1"/>
                  <a:pt x="355" y="0"/>
                  <a:pt x="355" y="0"/>
                </a:cubicBezTo>
                <a:cubicBezTo>
                  <a:pt x="356" y="0"/>
                  <a:pt x="356" y="0"/>
                  <a:pt x="356" y="0"/>
                </a:cubicBezTo>
                <a:cubicBezTo>
                  <a:pt x="371" y="6"/>
                  <a:pt x="371" y="6"/>
                  <a:pt x="371" y="6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6" y="11"/>
                  <a:pt x="386" y="11"/>
                  <a:pt x="386" y="11"/>
                </a:cubicBezTo>
                <a:cubicBezTo>
                  <a:pt x="402" y="55"/>
                  <a:pt x="402" y="55"/>
                  <a:pt x="402" y="55"/>
                </a:cubicBezTo>
                <a:cubicBezTo>
                  <a:pt x="440" y="71"/>
                  <a:pt x="440" y="71"/>
                  <a:pt x="440" y="71"/>
                </a:cubicBezTo>
                <a:cubicBezTo>
                  <a:pt x="468" y="82"/>
                  <a:pt x="468" y="82"/>
                  <a:pt x="468" y="82"/>
                </a:cubicBezTo>
                <a:cubicBezTo>
                  <a:pt x="479" y="87"/>
                  <a:pt x="479" y="87"/>
                  <a:pt x="479" y="87"/>
                </a:cubicBezTo>
                <a:cubicBezTo>
                  <a:pt x="480" y="87"/>
                  <a:pt x="480" y="87"/>
                  <a:pt x="480" y="87"/>
                </a:cubicBezTo>
                <a:cubicBezTo>
                  <a:pt x="514" y="119"/>
                  <a:pt x="514" y="119"/>
                  <a:pt x="514" y="119"/>
                </a:cubicBezTo>
                <a:cubicBezTo>
                  <a:pt x="514" y="119"/>
                  <a:pt x="514" y="119"/>
                  <a:pt x="514" y="120"/>
                </a:cubicBezTo>
                <a:cubicBezTo>
                  <a:pt x="514" y="120"/>
                  <a:pt x="514" y="120"/>
                  <a:pt x="513" y="120"/>
                </a:cubicBezTo>
                <a:cubicBezTo>
                  <a:pt x="441" y="155"/>
                  <a:pt x="441" y="155"/>
                  <a:pt x="441" y="155"/>
                </a:cubicBezTo>
                <a:cubicBezTo>
                  <a:pt x="317" y="209"/>
                  <a:pt x="317" y="209"/>
                  <a:pt x="317" y="209"/>
                </a:cubicBezTo>
                <a:cubicBezTo>
                  <a:pt x="317" y="209"/>
                  <a:pt x="316" y="209"/>
                  <a:pt x="316" y="209"/>
                </a:cubicBezTo>
                <a:cubicBezTo>
                  <a:pt x="221" y="200"/>
                  <a:pt x="221" y="200"/>
                  <a:pt x="221" y="200"/>
                </a:cubicBezTo>
                <a:cubicBezTo>
                  <a:pt x="208" y="204"/>
                  <a:pt x="208" y="204"/>
                  <a:pt x="208" y="204"/>
                </a:cubicBezTo>
                <a:cubicBezTo>
                  <a:pt x="139" y="231"/>
                  <a:pt x="139" y="231"/>
                  <a:pt x="139" y="231"/>
                </a:cubicBezTo>
                <a:cubicBezTo>
                  <a:pt x="121" y="237"/>
                  <a:pt x="121" y="237"/>
                  <a:pt x="121" y="237"/>
                </a:cubicBezTo>
                <a:cubicBezTo>
                  <a:pt x="83" y="252"/>
                  <a:pt x="83" y="252"/>
                  <a:pt x="83" y="252"/>
                </a:cubicBezTo>
                <a:cubicBezTo>
                  <a:pt x="83" y="252"/>
                  <a:pt x="83" y="252"/>
                  <a:pt x="83" y="252"/>
                </a:cubicBezTo>
                <a:close/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32"/>
          <p:cNvSpPr>
            <a:spLocks/>
          </p:cNvSpPr>
          <p:nvPr/>
        </p:nvSpPr>
        <p:spPr bwMode="auto">
          <a:xfrm>
            <a:off x="814388" y="3295650"/>
            <a:ext cx="3657600" cy="1389063"/>
          </a:xfrm>
          <a:custGeom>
            <a:avLst/>
            <a:gdLst/>
            <a:ahLst/>
            <a:cxnLst>
              <a:cxn ang="0">
                <a:pos x="1098" y="308"/>
              </a:cxn>
              <a:cxn ang="0">
                <a:pos x="1070" y="297"/>
              </a:cxn>
              <a:cxn ang="0">
                <a:pos x="984" y="293"/>
              </a:cxn>
              <a:cxn ang="0">
                <a:pos x="943" y="275"/>
              </a:cxn>
              <a:cxn ang="0">
                <a:pos x="900" y="278"/>
              </a:cxn>
              <a:cxn ang="0">
                <a:pos x="858" y="282"/>
              </a:cxn>
              <a:cxn ang="0">
                <a:pos x="803" y="255"/>
              </a:cxn>
              <a:cxn ang="0">
                <a:pos x="714" y="295"/>
              </a:cxn>
              <a:cxn ang="0">
                <a:pos x="768" y="381"/>
              </a:cxn>
              <a:cxn ang="0">
                <a:pos x="802" y="394"/>
              </a:cxn>
              <a:cxn ang="0">
                <a:pos x="800" y="397"/>
              </a:cxn>
              <a:cxn ang="0">
                <a:pos x="772" y="412"/>
              </a:cxn>
              <a:cxn ang="0">
                <a:pos x="737" y="418"/>
              </a:cxn>
              <a:cxn ang="0">
                <a:pos x="683" y="384"/>
              </a:cxn>
              <a:cxn ang="0">
                <a:pos x="642" y="383"/>
              </a:cxn>
              <a:cxn ang="0">
                <a:pos x="600" y="409"/>
              </a:cxn>
              <a:cxn ang="0">
                <a:pos x="571" y="430"/>
              </a:cxn>
              <a:cxn ang="0">
                <a:pos x="561" y="402"/>
              </a:cxn>
              <a:cxn ang="0">
                <a:pos x="611" y="343"/>
              </a:cxn>
              <a:cxn ang="0">
                <a:pos x="641" y="256"/>
              </a:cxn>
              <a:cxn ang="0">
                <a:pos x="602" y="202"/>
              </a:cxn>
              <a:cxn ang="0">
                <a:pos x="585" y="158"/>
              </a:cxn>
              <a:cxn ang="0">
                <a:pos x="574" y="128"/>
              </a:cxn>
              <a:cxn ang="0">
                <a:pos x="559" y="43"/>
              </a:cxn>
              <a:cxn ang="0">
                <a:pos x="513" y="16"/>
              </a:cxn>
              <a:cxn ang="0">
                <a:pos x="439" y="53"/>
              </a:cxn>
              <a:cxn ang="0">
                <a:pos x="451" y="80"/>
              </a:cxn>
              <a:cxn ang="0">
                <a:pos x="398" y="89"/>
              </a:cxn>
              <a:cxn ang="0">
                <a:pos x="365" y="125"/>
              </a:cxn>
              <a:cxn ang="0">
                <a:pos x="296" y="131"/>
              </a:cxn>
              <a:cxn ang="0">
                <a:pos x="261" y="143"/>
              </a:cxn>
              <a:cxn ang="0">
                <a:pos x="226" y="181"/>
              </a:cxn>
              <a:cxn ang="0">
                <a:pos x="288" y="202"/>
              </a:cxn>
              <a:cxn ang="0">
                <a:pos x="357" y="188"/>
              </a:cxn>
              <a:cxn ang="0">
                <a:pos x="410" y="208"/>
              </a:cxn>
              <a:cxn ang="0">
                <a:pos x="385" y="221"/>
              </a:cxn>
              <a:cxn ang="0">
                <a:pos x="294" y="233"/>
              </a:cxn>
              <a:cxn ang="0">
                <a:pos x="230" y="256"/>
              </a:cxn>
              <a:cxn ang="0">
                <a:pos x="267" y="308"/>
              </a:cxn>
              <a:cxn ang="0">
                <a:pos x="403" y="292"/>
              </a:cxn>
              <a:cxn ang="0">
                <a:pos x="381" y="316"/>
              </a:cxn>
              <a:cxn ang="0">
                <a:pos x="296" y="338"/>
              </a:cxn>
              <a:cxn ang="0">
                <a:pos x="239" y="355"/>
              </a:cxn>
              <a:cxn ang="0">
                <a:pos x="167" y="417"/>
              </a:cxn>
              <a:cxn ang="0">
                <a:pos x="165" y="416"/>
              </a:cxn>
              <a:cxn ang="0">
                <a:pos x="172" y="355"/>
              </a:cxn>
              <a:cxn ang="0">
                <a:pos x="199" y="290"/>
              </a:cxn>
              <a:cxn ang="0">
                <a:pos x="166" y="214"/>
              </a:cxn>
              <a:cxn ang="0">
                <a:pos x="140" y="249"/>
              </a:cxn>
              <a:cxn ang="0">
                <a:pos x="100" y="246"/>
              </a:cxn>
              <a:cxn ang="0">
                <a:pos x="57" y="254"/>
              </a:cxn>
              <a:cxn ang="0">
                <a:pos x="7" y="223"/>
              </a:cxn>
            </a:cxnLst>
            <a:rect l="0" t="0" r="r" b="b"/>
            <a:pathLst>
              <a:path w="1131" h="430">
                <a:moveTo>
                  <a:pt x="1131" y="307"/>
                </a:moveTo>
                <a:cubicBezTo>
                  <a:pt x="1130" y="307"/>
                  <a:pt x="1130" y="307"/>
                  <a:pt x="1130" y="307"/>
                </a:cubicBezTo>
                <a:cubicBezTo>
                  <a:pt x="1098" y="308"/>
                  <a:pt x="1098" y="308"/>
                  <a:pt x="1098" y="308"/>
                </a:cubicBezTo>
                <a:cubicBezTo>
                  <a:pt x="1098" y="308"/>
                  <a:pt x="1098" y="308"/>
                  <a:pt x="1098" y="308"/>
                </a:cubicBezTo>
                <a:cubicBezTo>
                  <a:pt x="1083" y="303"/>
                  <a:pt x="1083" y="303"/>
                  <a:pt x="1083" y="303"/>
                </a:cubicBezTo>
                <a:cubicBezTo>
                  <a:pt x="1070" y="297"/>
                  <a:pt x="1070" y="297"/>
                  <a:pt x="1070" y="297"/>
                </a:cubicBezTo>
                <a:cubicBezTo>
                  <a:pt x="1010" y="289"/>
                  <a:pt x="1010" y="289"/>
                  <a:pt x="1010" y="289"/>
                </a:cubicBezTo>
                <a:cubicBezTo>
                  <a:pt x="986" y="293"/>
                  <a:pt x="986" y="293"/>
                  <a:pt x="986" y="293"/>
                </a:cubicBezTo>
                <a:cubicBezTo>
                  <a:pt x="984" y="293"/>
                  <a:pt x="984" y="293"/>
                  <a:pt x="984" y="293"/>
                </a:cubicBezTo>
                <a:cubicBezTo>
                  <a:pt x="967" y="296"/>
                  <a:pt x="967" y="296"/>
                  <a:pt x="967" y="296"/>
                </a:cubicBezTo>
                <a:cubicBezTo>
                  <a:pt x="966" y="296"/>
                  <a:pt x="966" y="296"/>
                  <a:pt x="966" y="296"/>
                </a:cubicBezTo>
                <a:cubicBezTo>
                  <a:pt x="943" y="275"/>
                  <a:pt x="943" y="275"/>
                  <a:pt x="943" y="275"/>
                </a:cubicBezTo>
                <a:cubicBezTo>
                  <a:pt x="921" y="264"/>
                  <a:pt x="921" y="264"/>
                  <a:pt x="921" y="264"/>
                </a:cubicBezTo>
                <a:cubicBezTo>
                  <a:pt x="900" y="278"/>
                  <a:pt x="900" y="278"/>
                  <a:pt x="900" y="278"/>
                </a:cubicBezTo>
                <a:cubicBezTo>
                  <a:pt x="900" y="278"/>
                  <a:pt x="900" y="278"/>
                  <a:pt x="900" y="278"/>
                </a:cubicBezTo>
                <a:cubicBezTo>
                  <a:pt x="862" y="287"/>
                  <a:pt x="862" y="287"/>
                  <a:pt x="862" y="287"/>
                </a:cubicBezTo>
                <a:cubicBezTo>
                  <a:pt x="862" y="287"/>
                  <a:pt x="861" y="287"/>
                  <a:pt x="861" y="286"/>
                </a:cubicBezTo>
                <a:cubicBezTo>
                  <a:pt x="858" y="282"/>
                  <a:pt x="858" y="282"/>
                  <a:pt x="858" y="282"/>
                </a:cubicBezTo>
                <a:cubicBezTo>
                  <a:pt x="845" y="268"/>
                  <a:pt x="845" y="268"/>
                  <a:pt x="845" y="268"/>
                </a:cubicBezTo>
                <a:cubicBezTo>
                  <a:pt x="813" y="253"/>
                  <a:pt x="813" y="253"/>
                  <a:pt x="813" y="253"/>
                </a:cubicBezTo>
                <a:cubicBezTo>
                  <a:pt x="803" y="255"/>
                  <a:pt x="803" y="255"/>
                  <a:pt x="803" y="255"/>
                </a:cubicBezTo>
                <a:cubicBezTo>
                  <a:pt x="757" y="267"/>
                  <a:pt x="757" y="267"/>
                  <a:pt x="757" y="267"/>
                </a:cubicBezTo>
                <a:cubicBezTo>
                  <a:pt x="753" y="269"/>
                  <a:pt x="753" y="269"/>
                  <a:pt x="753" y="269"/>
                </a:cubicBezTo>
                <a:cubicBezTo>
                  <a:pt x="714" y="295"/>
                  <a:pt x="714" y="295"/>
                  <a:pt x="714" y="295"/>
                </a:cubicBezTo>
                <a:cubicBezTo>
                  <a:pt x="707" y="333"/>
                  <a:pt x="707" y="333"/>
                  <a:pt x="707" y="333"/>
                </a:cubicBezTo>
                <a:cubicBezTo>
                  <a:pt x="731" y="375"/>
                  <a:pt x="731" y="375"/>
                  <a:pt x="731" y="375"/>
                </a:cubicBezTo>
                <a:cubicBezTo>
                  <a:pt x="768" y="381"/>
                  <a:pt x="768" y="381"/>
                  <a:pt x="768" y="381"/>
                </a:cubicBezTo>
                <a:cubicBezTo>
                  <a:pt x="768" y="381"/>
                  <a:pt x="768" y="381"/>
                  <a:pt x="768" y="381"/>
                </a:cubicBezTo>
                <a:cubicBezTo>
                  <a:pt x="788" y="389"/>
                  <a:pt x="788" y="389"/>
                  <a:pt x="788" y="389"/>
                </a:cubicBezTo>
                <a:cubicBezTo>
                  <a:pt x="802" y="394"/>
                  <a:pt x="802" y="394"/>
                  <a:pt x="802" y="394"/>
                </a:cubicBezTo>
                <a:cubicBezTo>
                  <a:pt x="801" y="395"/>
                  <a:pt x="801" y="395"/>
                  <a:pt x="801" y="395"/>
                </a:cubicBezTo>
                <a:cubicBezTo>
                  <a:pt x="801" y="396"/>
                  <a:pt x="801" y="396"/>
                  <a:pt x="801" y="396"/>
                </a:cubicBezTo>
                <a:cubicBezTo>
                  <a:pt x="801" y="396"/>
                  <a:pt x="801" y="396"/>
                  <a:pt x="800" y="397"/>
                </a:cubicBezTo>
                <a:cubicBezTo>
                  <a:pt x="775" y="410"/>
                  <a:pt x="775" y="410"/>
                  <a:pt x="775" y="410"/>
                </a:cubicBezTo>
                <a:cubicBezTo>
                  <a:pt x="773" y="411"/>
                  <a:pt x="773" y="411"/>
                  <a:pt x="773" y="411"/>
                </a:cubicBezTo>
                <a:cubicBezTo>
                  <a:pt x="772" y="412"/>
                  <a:pt x="772" y="412"/>
                  <a:pt x="772" y="412"/>
                </a:cubicBezTo>
                <a:cubicBezTo>
                  <a:pt x="763" y="414"/>
                  <a:pt x="763" y="414"/>
                  <a:pt x="763" y="414"/>
                </a:cubicBezTo>
                <a:cubicBezTo>
                  <a:pt x="737" y="418"/>
                  <a:pt x="737" y="418"/>
                  <a:pt x="737" y="418"/>
                </a:cubicBezTo>
                <a:cubicBezTo>
                  <a:pt x="737" y="418"/>
                  <a:pt x="737" y="418"/>
                  <a:pt x="737" y="418"/>
                </a:cubicBezTo>
                <a:cubicBezTo>
                  <a:pt x="703" y="403"/>
                  <a:pt x="703" y="403"/>
                  <a:pt x="703" y="403"/>
                </a:cubicBezTo>
                <a:cubicBezTo>
                  <a:pt x="703" y="403"/>
                  <a:pt x="702" y="403"/>
                  <a:pt x="702" y="403"/>
                </a:cubicBezTo>
                <a:cubicBezTo>
                  <a:pt x="683" y="384"/>
                  <a:pt x="683" y="384"/>
                  <a:pt x="683" y="384"/>
                </a:cubicBezTo>
                <a:cubicBezTo>
                  <a:pt x="683" y="384"/>
                  <a:pt x="683" y="384"/>
                  <a:pt x="682" y="384"/>
                </a:cubicBezTo>
                <a:cubicBezTo>
                  <a:pt x="678" y="375"/>
                  <a:pt x="678" y="375"/>
                  <a:pt x="678" y="375"/>
                </a:cubicBezTo>
                <a:cubicBezTo>
                  <a:pt x="642" y="383"/>
                  <a:pt x="642" y="383"/>
                  <a:pt x="642" y="383"/>
                </a:cubicBezTo>
                <a:cubicBezTo>
                  <a:pt x="608" y="403"/>
                  <a:pt x="608" y="403"/>
                  <a:pt x="608" y="403"/>
                </a:cubicBezTo>
                <a:cubicBezTo>
                  <a:pt x="606" y="405"/>
                  <a:pt x="606" y="405"/>
                  <a:pt x="606" y="405"/>
                </a:cubicBezTo>
                <a:cubicBezTo>
                  <a:pt x="600" y="409"/>
                  <a:pt x="600" y="409"/>
                  <a:pt x="600" y="409"/>
                </a:cubicBezTo>
                <a:cubicBezTo>
                  <a:pt x="584" y="420"/>
                  <a:pt x="584" y="420"/>
                  <a:pt x="584" y="420"/>
                </a:cubicBezTo>
                <a:cubicBezTo>
                  <a:pt x="572" y="429"/>
                  <a:pt x="572" y="429"/>
                  <a:pt x="572" y="429"/>
                </a:cubicBezTo>
                <a:cubicBezTo>
                  <a:pt x="572" y="430"/>
                  <a:pt x="571" y="430"/>
                  <a:pt x="571" y="430"/>
                </a:cubicBezTo>
                <a:cubicBezTo>
                  <a:pt x="571" y="429"/>
                  <a:pt x="571" y="429"/>
                  <a:pt x="570" y="429"/>
                </a:cubicBezTo>
                <a:cubicBezTo>
                  <a:pt x="565" y="412"/>
                  <a:pt x="565" y="412"/>
                  <a:pt x="565" y="412"/>
                </a:cubicBezTo>
                <a:cubicBezTo>
                  <a:pt x="561" y="402"/>
                  <a:pt x="561" y="402"/>
                  <a:pt x="561" y="402"/>
                </a:cubicBezTo>
                <a:cubicBezTo>
                  <a:pt x="561" y="401"/>
                  <a:pt x="561" y="401"/>
                  <a:pt x="561" y="401"/>
                </a:cubicBezTo>
                <a:cubicBezTo>
                  <a:pt x="582" y="375"/>
                  <a:pt x="582" y="375"/>
                  <a:pt x="582" y="375"/>
                </a:cubicBezTo>
                <a:cubicBezTo>
                  <a:pt x="611" y="343"/>
                  <a:pt x="611" y="343"/>
                  <a:pt x="611" y="343"/>
                </a:cubicBezTo>
                <a:cubicBezTo>
                  <a:pt x="634" y="293"/>
                  <a:pt x="634" y="293"/>
                  <a:pt x="634" y="293"/>
                </a:cubicBezTo>
                <a:cubicBezTo>
                  <a:pt x="645" y="270"/>
                  <a:pt x="645" y="270"/>
                  <a:pt x="645" y="270"/>
                </a:cubicBezTo>
                <a:cubicBezTo>
                  <a:pt x="641" y="256"/>
                  <a:pt x="641" y="256"/>
                  <a:pt x="641" y="256"/>
                </a:cubicBezTo>
                <a:cubicBezTo>
                  <a:pt x="641" y="253"/>
                  <a:pt x="641" y="253"/>
                  <a:pt x="641" y="253"/>
                </a:cubicBezTo>
                <a:cubicBezTo>
                  <a:pt x="640" y="248"/>
                  <a:pt x="640" y="248"/>
                  <a:pt x="640" y="248"/>
                </a:cubicBezTo>
                <a:cubicBezTo>
                  <a:pt x="602" y="202"/>
                  <a:pt x="602" y="202"/>
                  <a:pt x="602" y="202"/>
                </a:cubicBezTo>
                <a:cubicBezTo>
                  <a:pt x="602" y="202"/>
                  <a:pt x="602" y="201"/>
                  <a:pt x="602" y="201"/>
                </a:cubicBezTo>
                <a:cubicBezTo>
                  <a:pt x="593" y="182"/>
                  <a:pt x="593" y="182"/>
                  <a:pt x="593" y="182"/>
                </a:cubicBezTo>
                <a:cubicBezTo>
                  <a:pt x="585" y="158"/>
                  <a:pt x="585" y="158"/>
                  <a:pt x="585" y="158"/>
                </a:cubicBezTo>
                <a:cubicBezTo>
                  <a:pt x="582" y="153"/>
                  <a:pt x="582" y="153"/>
                  <a:pt x="582" y="153"/>
                </a:cubicBezTo>
                <a:cubicBezTo>
                  <a:pt x="582" y="153"/>
                  <a:pt x="582" y="153"/>
                  <a:pt x="582" y="153"/>
                </a:cubicBezTo>
                <a:cubicBezTo>
                  <a:pt x="574" y="128"/>
                  <a:pt x="574" y="128"/>
                  <a:pt x="574" y="128"/>
                </a:cubicBezTo>
                <a:cubicBezTo>
                  <a:pt x="567" y="102"/>
                  <a:pt x="567" y="102"/>
                  <a:pt x="567" y="102"/>
                </a:cubicBezTo>
                <a:cubicBezTo>
                  <a:pt x="560" y="58"/>
                  <a:pt x="560" y="58"/>
                  <a:pt x="560" y="58"/>
                </a:cubicBezTo>
                <a:cubicBezTo>
                  <a:pt x="559" y="43"/>
                  <a:pt x="559" y="43"/>
                  <a:pt x="559" y="43"/>
                </a:cubicBezTo>
                <a:cubicBezTo>
                  <a:pt x="557" y="24"/>
                  <a:pt x="557" y="24"/>
                  <a:pt x="557" y="24"/>
                </a:cubicBezTo>
                <a:cubicBezTo>
                  <a:pt x="542" y="0"/>
                  <a:pt x="542" y="0"/>
                  <a:pt x="542" y="0"/>
                </a:cubicBezTo>
                <a:cubicBezTo>
                  <a:pt x="513" y="16"/>
                  <a:pt x="513" y="16"/>
                  <a:pt x="513" y="16"/>
                </a:cubicBezTo>
                <a:cubicBezTo>
                  <a:pt x="512" y="16"/>
                  <a:pt x="512" y="16"/>
                  <a:pt x="512" y="16"/>
                </a:cubicBezTo>
                <a:cubicBezTo>
                  <a:pt x="472" y="23"/>
                  <a:pt x="472" y="23"/>
                  <a:pt x="472" y="23"/>
                </a:cubicBezTo>
                <a:cubicBezTo>
                  <a:pt x="439" y="53"/>
                  <a:pt x="439" y="53"/>
                  <a:pt x="439" y="53"/>
                </a:cubicBezTo>
                <a:cubicBezTo>
                  <a:pt x="452" y="78"/>
                  <a:pt x="452" y="78"/>
                  <a:pt x="452" y="78"/>
                </a:cubicBezTo>
                <a:cubicBezTo>
                  <a:pt x="452" y="79"/>
                  <a:pt x="452" y="79"/>
                  <a:pt x="452" y="79"/>
                </a:cubicBezTo>
                <a:cubicBezTo>
                  <a:pt x="452" y="79"/>
                  <a:pt x="451" y="80"/>
                  <a:pt x="451" y="80"/>
                </a:cubicBezTo>
                <a:cubicBezTo>
                  <a:pt x="441" y="81"/>
                  <a:pt x="441" y="81"/>
                  <a:pt x="441" y="81"/>
                </a:cubicBezTo>
                <a:cubicBezTo>
                  <a:pt x="439" y="82"/>
                  <a:pt x="439" y="82"/>
                  <a:pt x="439" y="82"/>
                </a:cubicBezTo>
                <a:cubicBezTo>
                  <a:pt x="398" y="89"/>
                  <a:pt x="398" y="89"/>
                  <a:pt x="398" y="89"/>
                </a:cubicBezTo>
                <a:cubicBezTo>
                  <a:pt x="367" y="125"/>
                  <a:pt x="367" y="125"/>
                  <a:pt x="367" y="125"/>
                </a:cubicBezTo>
                <a:cubicBezTo>
                  <a:pt x="367" y="126"/>
                  <a:pt x="366" y="126"/>
                  <a:pt x="366" y="126"/>
                </a:cubicBezTo>
                <a:cubicBezTo>
                  <a:pt x="366" y="126"/>
                  <a:pt x="366" y="125"/>
                  <a:pt x="365" y="125"/>
                </a:cubicBezTo>
                <a:cubicBezTo>
                  <a:pt x="350" y="90"/>
                  <a:pt x="350" y="90"/>
                  <a:pt x="350" y="90"/>
                </a:cubicBezTo>
                <a:cubicBezTo>
                  <a:pt x="311" y="121"/>
                  <a:pt x="311" y="121"/>
                  <a:pt x="311" y="121"/>
                </a:cubicBezTo>
                <a:cubicBezTo>
                  <a:pt x="296" y="131"/>
                  <a:pt x="296" y="131"/>
                  <a:pt x="296" y="131"/>
                </a:cubicBezTo>
                <a:cubicBezTo>
                  <a:pt x="274" y="148"/>
                  <a:pt x="274" y="148"/>
                  <a:pt x="274" y="148"/>
                </a:cubicBezTo>
                <a:cubicBezTo>
                  <a:pt x="273" y="148"/>
                  <a:pt x="273" y="148"/>
                  <a:pt x="273" y="148"/>
                </a:cubicBezTo>
                <a:cubicBezTo>
                  <a:pt x="261" y="143"/>
                  <a:pt x="261" y="143"/>
                  <a:pt x="261" y="143"/>
                </a:cubicBezTo>
                <a:cubicBezTo>
                  <a:pt x="250" y="136"/>
                  <a:pt x="250" y="136"/>
                  <a:pt x="250" y="136"/>
                </a:cubicBezTo>
                <a:cubicBezTo>
                  <a:pt x="220" y="161"/>
                  <a:pt x="220" y="161"/>
                  <a:pt x="220" y="161"/>
                </a:cubicBezTo>
                <a:cubicBezTo>
                  <a:pt x="226" y="181"/>
                  <a:pt x="226" y="181"/>
                  <a:pt x="226" y="181"/>
                </a:cubicBezTo>
                <a:cubicBezTo>
                  <a:pt x="240" y="207"/>
                  <a:pt x="240" y="207"/>
                  <a:pt x="240" y="207"/>
                </a:cubicBezTo>
                <a:cubicBezTo>
                  <a:pt x="251" y="206"/>
                  <a:pt x="251" y="206"/>
                  <a:pt x="251" y="206"/>
                </a:cubicBezTo>
                <a:cubicBezTo>
                  <a:pt x="288" y="202"/>
                  <a:pt x="288" y="202"/>
                  <a:pt x="288" y="202"/>
                </a:cubicBezTo>
                <a:cubicBezTo>
                  <a:pt x="298" y="175"/>
                  <a:pt x="298" y="175"/>
                  <a:pt x="298" y="175"/>
                </a:cubicBezTo>
                <a:cubicBezTo>
                  <a:pt x="298" y="175"/>
                  <a:pt x="298" y="175"/>
                  <a:pt x="299" y="175"/>
                </a:cubicBezTo>
                <a:cubicBezTo>
                  <a:pt x="357" y="188"/>
                  <a:pt x="357" y="188"/>
                  <a:pt x="357" y="188"/>
                </a:cubicBezTo>
                <a:cubicBezTo>
                  <a:pt x="405" y="191"/>
                  <a:pt x="405" y="191"/>
                  <a:pt x="405" y="191"/>
                </a:cubicBezTo>
                <a:cubicBezTo>
                  <a:pt x="405" y="191"/>
                  <a:pt x="406" y="191"/>
                  <a:pt x="406" y="191"/>
                </a:cubicBezTo>
                <a:cubicBezTo>
                  <a:pt x="410" y="208"/>
                  <a:pt x="410" y="208"/>
                  <a:pt x="410" y="208"/>
                </a:cubicBezTo>
                <a:cubicBezTo>
                  <a:pt x="411" y="209"/>
                  <a:pt x="410" y="209"/>
                  <a:pt x="410" y="209"/>
                </a:cubicBezTo>
                <a:cubicBezTo>
                  <a:pt x="386" y="221"/>
                  <a:pt x="386" y="221"/>
                  <a:pt x="386" y="221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62" y="224"/>
                  <a:pt x="362" y="224"/>
                  <a:pt x="362" y="224"/>
                </a:cubicBezTo>
                <a:cubicBezTo>
                  <a:pt x="315" y="231"/>
                  <a:pt x="315" y="231"/>
                  <a:pt x="315" y="231"/>
                </a:cubicBezTo>
                <a:cubicBezTo>
                  <a:pt x="294" y="233"/>
                  <a:pt x="294" y="233"/>
                  <a:pt x="294" y="233"/>
                </a:cubicBezTo>
                <a:cubicBezTo>
                  <a:pt x="267" y="236"/>
                  <a:pt x="267" y="236"/>
                  <a:pt x="267" y="236"/>
                </a:cubicBezTo>
                <a:cubicBezTo>
                  <a:pt x="251" y="237"/>
                  <a:pt x="251" y="237"/>
                  <a:pt x="251" y="237"/>
                </a:cubicBezTo>
                <a:cubicBezTo>
                  <a:pt x="230" y="256"/>
                  <a:pt x="230" y="256"/>
                  <a:pt x="230" y="256"/>
                </a:cubicBezTo>
                <a:cubicBezTo>
                  <a:pt x="236" y="280"/>
                  <a:pt x="236" y="280"/>
                  <a:pt x="236" y="280"/>
                </a:cubicBezTo>
                <a:cubicBezTo>
                  <a:pt x="239" y="293"/>
                  <a:pt x="239" y="293"/>
                  <a:pt x="239" y="293"/>
                </a:cubicBezTo>
                <a:cubicBezTo>
                  <a:pt x="267" y="308"/>
                  <a:pt x="267" y="308"/>
                  <a:pt x="267" y="308"/>
                </a:cubicBezTo>
                <a:cubicBezTo>
                  <a:pt x="310" y="303"/>
                  <a:pt x="310" y="303"/>
                  <a:pt x="310" y="303"/>
                </a:cubicBezTo>
                <a:cubicBezTo>
                  <a:pt x="357" y="295"/>
                  <a:pt x="357" y="295"/>
                  <a:pt x="357" y="295"/>
                </a:cubicBezTo>
                <a:cubicBezTo>
                  <a:pt x="403" y="292"/>
                  <a:pt x="403" y="292"/>
                  <a:pt x="403" y="292"/>
                </a:cubicBezTo>
                <a:cubicBezTo>
                  <a:pt x="403" y="292"/>
                  <a:pt x="404" y="292"/>
                  <a:pt x="404" y="293"/>
                </a:cubicBezTo>
                <a:cubicBezTo>
                  <a:pt x="404" y="293"/>
                  <a:pt x="404" y="294"/>
                  <a:pt x="404" y="294"/>
                </a:cubicBezTo>
                <a:cubicBezTo>
                  <a:pt x="381" y="316"/>
                  <a:pt x="381" y="316"/>
                  <a:pt x="381" y="316"/>
                </a:cubicBezTo>
                <a:cubicBezTo>
                  <a:pt x="381" y="317"/>
                  <a:pt x="381" y="317"/>
                  <a:pt x="381" y="317"/>
                </a:cubicBezTo>
                <a:cubicBezTo>
                  <a:pt x="350" y="325"/>
                  <a:pt x="350" y="325"/>
                  <a:pt x="350" y="325"/>
                </a:cubicBezTo>
                <a:cubicBezTo>
                  <a:pt x="296" y="338"/>
                  <a:pt x="296" y="338"/>
                  <a:pt x="296" y="338"/>
                </a:cubicBezTo>
                <a:cubicBezTo>
                  <a:pt x="244" y="351"/>
                  <a:pt x="244" y="351"/>
                  <a:pt x="244" y="351"/>
                </a:cubicBezTo>
                <a:cubicBezTo>
                  <a:pt x="240" y="354"/>
                  <a:pt x="240" y="354"/>
                  <a:pt x="240" y="354"/>
                </a:cubicBezTo>
                <a:cubicBezTo>
                  <a:pt x="239" y="355"/>
                  <a:pt x="239" y="355"/>
                  <a:pt x="239" y="355"/>
                </a:cubicBezTo>
                <a:cubicBezTo>
                  <a:pt x="199" y="380"/>
                  <a:pt x="199" y="380"/>
                  <a:pt x="199" y="380"/>
                </a:cubicBezTo>
                <a:cubicBezTo>
                  <a:pt x="168" y="417"/>
                  <a:pt x="168" y="417"/>
                  <a:pt x="168" y="417"/>
                </a:cubicBezTo>
                <a:cubicBezTo>
                  <a:pt x="167" y="417"/>
                  <a:pt x="167" y="417"/>
                  <a:pt x="167" y="417"/>
                </a:cubicBezTo>
                <a:cubicBezTo>
                  <a:pt x="167" y="417"/>
                  <a:pt x="166" y="417"/>
                  <a:pt x="166" y="417"/>
                </a:cubicBezTo>
                <a:cubicBezTo>
                  <a:pt x="165" y="416"/>
                  <a:pt x="165" y="416"/>
                  <a:pt x="165" y="416"/>
                </a:cubicBezTo>
                <a:cubicBezTo>
                  <a:pt x="165" y="416"/>
                  <a:pt x="165" y="416"/>
                  <a:pt x="165" y="416"/>
                </a:cubicBezTo>
                <a:cubicBezTo>
                  <a:pt x="158" y="386"/>
                  <a:pt x="158" y="386"/>
                  <a:pt x="158" y="386"/>
                </a:cubicBezTo>
                <a:cubicBezTo>
                  <a:pt x="158" y="385"/>
                  <a:pt x="158" y="385"/>
                  <a:pt x="158" y="385"/>
                </a:cubicBezTo>
                <a:cubicBezTo>
                  <a:pt x="172" y="355"/>
                  <a:pt x="172" y="355"/>
                  <a:pt x="172" y="355"/>
                </a:cubicBezTo>
                <a:cubicBezTo>
                  <a:pt x="182" y="337"/>
                  <a:pt x="182" y="337"/>
                  <a:pt x="182" y="337"/>
                </a:cubicBezTo>
                <a:cubicBezTo>
                  <a:pt x="184" y="331"/>
                  <a:pt x="184" y="331"/>
                  <a:pt x="184" y="331"/>
                </a:cubicBezTo>
                <a:cubicBezTo>
                  <a:pt x="199" y="290"/>
                  <a:pt x="199" y="290"/>
                  <a:pt x="199" y="290"/>
                </a:cubicBezTo>
                <a:cubicBezTo>
                  <a:pt x="191" y="254"/>
                  <a:pt x="191" y="254"/>
                  <a:pt x="191" y="254"/>
                </a:cubicBezTo>
                <a:cubicBezTo>
                  <a:pt x="189" y="250"/>
                  <a:pt x="189" y="250"/>
                  <a:pt x="189" y="250"/>
                </a:cubicBezTo>
                <a:cubicBezTo>
                  <a:pt x="166" y="214"/>
                  <a:pt x="166" y="214"/>
                  <a:pt x="166" y="214"/>
                </a:cubicBezTo>
                <a:cubicBezTo>
                  <a:pt x="165" y="212"/>
                  <a:pt x="165" y="212"/>
                  <a:pt x="165" y="212"/>
                </a:cubicBezTo>
                <a:cubicBezTo>
                  <a:pt x="133" y="208"/>
                  <a:pt x="133" y="208"/>
                  <a:pt x="133" y="208"/>
                </a:cubicBezTo>
                <a:cubicBezTo>
                  <a:pt x="140" y="249"/>
                  <a:pt x="140" y="249"/>
                  <a:pt x="140" y="249"/>
                </a:cubicBezTo>
                <a:cubicBezTo>
                  <a:pt x="140" y="249"/>
                  <a:pt x="140" y="249"/>
                  <a:pt x="139" y="250"/>
                </a:cubicBezTo>
                <a:cubicBezTo>
                  <a:pt x="139" y="250"/>
                  <a:pt x="139" y="250"/>
                  <a:pt x="139" y="250"/>
                </a:cubicBezTo>
                <a:cubicBezTo>
                  <a:pt x="100" y="246"/>
                  <a:pt x="100" y="246"/>
                  <a:pt x="100" y="246"/>
                </a:cubicBezTo>
                <a:cubicBezTo>
                  <a:pt x="85" y="264"/>
                  <a:pt x="85" y="264"/>
                  <a:pt x="85" y="264"/>
                </a:cubicBezTo>
                <a:cubicBezTo>
                  <a:pt x="85" y="264"/>
                  <a:pt x="84" y="264"/>
                  <a:pt x="84" y="264"/>
                </a:cubicBezTo>
                <a:cubicBezTo>
                  <a:pt x="57" y="254"/>
                  <a:pt x="57" y="254"/>
                  <a:pt x="57" y="254"/>
                </a:cubicBezTo>
                <a:cubicBezTo>
                  <a:pt x="53" y="251"/>
                  <a:pt x="53" y="251"/>
                  <a:pt x="53" y="251"/>
                </a:cubicBezTo>
                <a:cubicBezTo>
                  <a:pt x="9" y="223"/>
                  <a:pt x="9" y="223"/>
                  <a:pt x="9" y="223"/>
                </a:cubicBezTo>
                <a:cubicBezTo>
                  <a:pt x="7" y="223"/>
                  <a:pt x="7" y="223"/>
                  <a:pt x="7" y="223"/>
                </a:cubicBezTo>
                <a:cubicBezTo>
                  <a:pt x="0" y="223"/>
                  <a:pt x="0" y="223"/>
                  <a:pt x="0" y="223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33"/>
          <p:cNvSpPr>
            <a:spLocks/>
          </p:cNvSpPr>
          <p:nvPr/>
        </p:nvSpPr>
        <p:spPr bwMode="auto">
          <a:xfrm>
            <a:off x="2305050" y="317500"/>
            <a:ext cx="2046288" cy="3579813"/>
          </a:xfrm>
          <a:custGeom>
            <a:avLst/>
            <a:gdLst/>
            <a:ahLst/>
            <a:cxnLst>
              <a:cxn ang="0">
                <a:pos x="535" y="26"/>
              </a:cxn>
              <a:cxn ang="0">
                <a:pos x="590" y="46"/>
              </a:cxn>
              <a:cxn ang="0">
                <a:pos x="632" y="96"/>
              </a:cxn>
              <a:cxn ang="0">
                <a:pos x="569" y="78"/>
              </a:cxn>
              <a:cxn ang="0">
                <a:pos x="565" y="149"/>
              </a:cxn>
              <a:cxn ang="0">
                <a:pos x="515" y="193"/>
              </a:cxn>
              <a:cxn ang="0">
                <a:pos x="493" y="170"/>
              </a:cxn>
              <a:cxn ang="0">
                <a:pos x="461" y="246"/>
              </a:cxn>
              <a:cxn ang="0">
                <a:pos x="446" y="265"/>
              </a:cxn>
              <a:cxn ang="0">
                <a:pos x="396" y="324"/>
              </a:cxn>
              <a:cxn ang="0">
                <a:pos x="397" y="384"/>
              </a:cxn>
              <a:cxn ang="0">
                <a:pos x="367" y="402"/>
              </a:cxn>
              <a:cxn ang="0">
                <a:pos x="346" y="412"/>
              </a:cxn>
              <a:cxn ang="0">
                <a:pos x="309" y="412"/>
              </a:cxn>
              <a:cxn ang="0">
                <a:pos x="323" y="445"/>
              </a:cxn>
              <a:cxn ang="0">
                <a:pos x="275" y="499"/>
              </a:cxn>
              <a:cxn ang="0">
                <a:pos x="326" y="522"/>
              </a:cxn>
              <a:cxn ang="0">
                <a:pos x="337" y="559"/>
              </a:cxn>
              <a:cxn ang="0">
                <a:pos x="377" y="570"/>
              </a:cxn>
              <a:cxn ang="0">
                <a:pos x="396" y="615"/>
              </a:cxn>
              <a:cxn ang="0">
                <a:pos x="370" y="615"/>
              </a:cxn>
              <a:cxn ang="0">
                <a:pos x="285" y="627"/>
              </a:cxn>
              <a:cxn ang="0">
                <a:pos x="240" y="640"/>
              </a:cxn>
              <a:cxn ang="0">
                <a:pos x="179" y="627"/>
              </a:cxn>
              <a:cxn ang="0">
                <a:pos x="189" y="664"/>
              </a:cxn>
              <a:cxn ang="0">
                <a:pos x="182" y="684"/>
              </a:cxn>
              <a:cxn ang="0">
                <a:pos x="104" y="711"/>
              </a:cxn>
              <a:cxn ang="0">
                <a:pos x="100" y="767"/>
              </a:cxn>
              <a:cxn ang="0">
                <a:pos x="121" y="778"/>
              </a:cxn>
              <a:cxn ang="0">
                <a:pos x="72" y="793"/>
              </a:cxn>
              <a:cxn ang="0">
                <a:pos x="46" y="881"/>
              </a:cxn>
              <a:cxn ang="0">
                <a:pos x="101" y="852"/>
              </a:cxn>
              <a:cxn ang="0">
                <a:pos x="150" y="830"/>
              </a:cxn>
              <a:cxn ang="0">
                <a:pos x="311" y="772"/>
              </a:cxn>
              <a:cxn ang="0">
                <a:pos x="268" y="813"/>
              </a:cxn>
              <a:cxn ang="0">
                <a:pos x="274" y="837"/>
              </a:cxn>
              <a:cxn ang="0">
                <a:pos x="165" y="865"/>
              </a:cxn>
              <a:cxn ang="0">
                <a:pos x="154" y="923"/>
              </a:cxn>
              <a:cxn ang="0">
                <a:pos x="134" y="937"/>
              </a:cxn>
              <a:cxn ang="0">
                <a:pos x="192" y="986"/>
              </a:cxn>
              <a:cxn ang="0">
                <a:pos x="189" y="994"/>
              </a:cxn>
              <a:cxn ang="0">
                <a:pos x="182" y="1043"/>
              </a:cxn>
              <a:cxn ang="0">
                <a:pos x="262" y="1107"/>
              </a:cxn>
            </a:cxnLst>
            <a:rect l="0" t="0" r="r" b="b"/>
            <a:pathLst>
              <a:path w="633" h="1107">
                <a:moveTo>
                  <a:pt x="574" y="0"/>
                </a:moveTo>
                <a:cubicBezTo>
                  <a:pt x="573" y="0"/>
                  <a:pt x="573" y="0"/>
                  <a:pt x="573" y="0"/>
                </a:cubicBezTo>
                <a:cubicBezTo>
                  <a:pt x="535" y="26"/>
                  <a:pt x="535" y="26"/>
                  <a:pt x="535" y="26"/>
                </a:cubicBezTo>
                <a:cubicBezTo>
                  <a:pt x="560" y="51"/>
                  <a:pt x="560" y="51"/>
                  <a:pt x="560" y="51"/>
                </a:cubicBezTo>
                <a:cubicBezTo>
                  <a:pt x="584" y="46"/>
                  <a:pt x="584" y="46"/>
                  <a:pt x="584" y="46"/>
                </a:cubicBezTo>
                <a:cubicBezTo>
                  <a:pt x="590" y="46"/>
                  <a:pt x="590" y="46"/>
                  <a:pt x="590" y="46"/>
                </a:cubicBezTo>
                <a:cubicBezTo>
                  <a:pt x="590" y="46"/>
                  <a:pt x="591" y="46"/>
                  <a:pt x="591" y="46"/>
                </a:cubicBezTo>
                <a:cubicBezTo>
                  <a:pt x="632" y="95"/>
                  <a:pt x="632" y="95"/>
                  <a:pt x="632" y="95"/>
                </a:cubicBezTo>
                <a:cubicBezTo>
                  <a:pt x="633" y="95"/>
                  <a:pt x="632" y="96"/>
                  <a:pt x="632" y="96"/>
                </a:cubicBezTo>
                <a:cubicBezTo>
                  <a:pt x="608" y="117"/>
                  <a:pt x="608" y="117"/>
                  <a:pt x="608" y="117"/>
                </a:cubicBezTo>
                <a:cubicBezTo>
                  <a:pt x="607" y="117"/>
                  <a:pt x="607" y="117"/>
                  <a:pt x="606" y="117"/>
                </a:cubicBezTo>
                <a:cubicBezTo>
                  <a:pt x="569" y="78"/>
                  <a:pt x="569" y="78"/>
                  <a:pt x="569" y="78"/>
                </a:cubicBezTo>
                <a:cubicBezTo>
                  <a:pt x="568" y="79"/>
                  <a:pt x="568" y="79"/>
                  <a:pt x="568" y="79"/>
                </a:cubicBezTo>
                <a:cubicBezTo>
                  <a:pt x="544" y="98"/>
                  <a:pt x="544" y="98"/>
                  <a:pt x="544" y="98"/>
                </a:cubicBezTo>
                <a:cubicBezTo>
                  <a:pt x="565" y="149"/>
                  <a:pt x="565" y="149"/>
                  <a:pt x="565" y="149"/>
                </a:cubicBezTo>
                <a:cubicBezTo>
                  <a:pt x="565" y="149"/>
                  <a:pt x="565" y="150"/>
                  <a:pt x="564" y="150"/>
                </a:cubicBezTo>
                <a:cubicBezTo>
                  <a:pt x="553" y="160"/>
                  <a:pt x="553" y="160"/>
                  <a:pt x="553" y="160"/>
                </a:cubicBezTo>
                <a:cubicBezTo>
                  <a:pt x="515" y="193"/>
                  <a:pt x="515" y="193"/>
                  <a:pt x="515" y="193"/>
                </a:cubicBezTo>
                <a:cubicBezTo>
                  <a:pt x="515" y="193"/>
                  <a:pt x="515" y="193"/>
                  <a:pt x="514" y="193"/>
                </a:cubicBezTo>
                <a:cubicBezTo>
                  <a:pt x="497" y="176"/>
                  <a:pt x="497" y="176"/>
                  <a:pt x="497" y="176"/>
                </a:cubicBezTo>
                <a:cubicBezTo>
                  <a:pt x="493" y="170"/>
                  <a:pt x="493" y="170"/>
                  <a:pt x="493" y="170"/>
                </a:cubicBezTo>
                <a:cubicBezTo>
                  <a:pt x="491" y="171"/>
                  <a:pt x="491" y="171"/>
                  <a:pt x="491" y="171"/>
                </a:cubicBezTo>
                <a:cubicBezTo>
                  <a:pt x="440" y="217"/>
                  <a:pt x="440" y="217"/>
                  <a:pt x="440" y="217"/>
                </a:cubicBezTo>
                <a:cubicBezTo>
                  <a:pt x="461" y="246"/>
                  <a:pt x="461" y="246"/>
                  <a:pt x="461" y="246"/>
                </a:cubicBezTo>
                <a:cubicBezTo>
                  <a:pt x="461" y="246"/>
                  <a:pt x="461" y="246"/>
                  <a:pt x="461" y="247"/>
                </a:cubicBezTo>
                <a:cubicBezTo>
                  <a:pt x="447" y="265"/>
                  <a:pt x="447" y="265"/>
                  <a:pt x="447" y="265"/>
                </a:cubicBezTo>
                <a:cubicBezTo>
                  <a:pt x="447" y="265"/>
                  <a:pt x="447" y="265"/>
                  <a:pt x="446" y="265"/>
                </a:cubicBezTo>
                <a:cubicBezTo>
                  <a:pt x="403" y="275"/>
                  <a:pt x="403" y="275"/>
                  <a:pt x="403" y="275"/>
                </a:cubicBezTo>
                <a:cubicBezTo>
                  <a:pt x="396" y="323"/>
                  <a:pt x="396" y="323"/>
                  <a:pt x="396" y="323"/>
                </a:cubicBezTo>
                <a:cubicBezTo>
                  <a:pt x="396" y="324"/>
                  <a:pt x="396" y="324"/>
                  <a:pt x="396" y="324"/>
                </a:cubicBezTo>
                <a:cubicBezTo>
                  <a:pt x="353" y="349"/>
                  <a:pt x="353" y="349"/>
                  <a:pt x="353" y="349"/>
                </a:cubicBezTo>
                <a:cubicBezTo>
                  <a:pt x="368" y="371"/>
                  <a:pt x="368" y="371"/>
                  <a:pt x="368" y="371"/>
                </a:cubicBezTo>
                <a:cubicBezTo>
                  <a:pt x="397" y="384"/>
                  <a:pt x="397" y="384"/>
                  <a:pt x="397" y="384"/>
                </a:cubicBezTo>
                <a:cubicBezTo>
                  <a:pt x="397" y="385"/>
                  <a:pt x="397" y="385"/>
                  <a:pt x="397" y="385"/>
                </a:cubicBezTo>
                <a:cubicBezTo>
                  <a:pt x="397" y="386"/>
                  <a:pt x="397" y="386"/>
                  <a:pt x="397" y="386"/>
                </a:cubicBezTo>
                <a:cubicBezTo>
                  <a:pt x="367" y="402"/>
                  <a:pt x="367" y="402"/>
                  <a:pt x="367" y="402"/>
                </a:cubicBezTo>
                <a:cubicBezTo>
                  <a:pt x="366" y="403"/>
                  <a:pt x="366" y="403"/>
                  <a:pt x="366" y="403"/>
                </a:cubicBezTo>
                <a:cubicBezTo>
                  <a:pt x="347" y="412"/>
                  <a:pt x="347" y="412"/>
                  <a:pt x="347" y="412"/>
                </a:cubicBezTo>
                <a:cubicBezTo>
                  <a:pt x="346" y="413"/>
                  <a:pt x="346" y="413"/>
                  <a:pt x="346" y="412"/>
                </a:cubicBezTo>
                <a:cubicBezTo>
                  <a:pt x="325" y="383"/>
                  <a:pt x="325" y="383"/>
                  <a:pt x="325" y="383"/>
                </a:cubicBezTo>
                <a:cubicBezTo>
                  <a:pt x="301" y="374"/>
                  <a:pt x="301" y="374"/>
                  <a:pt x="301" y="374"/>
                </a:cubicBezTo>
                <a:cubicBezTo>
                  <a:pt x="309" y="412"/>
                  <a:pt x="309" y="412"/>
                  <a:pt x="309" y="412"/>
                </a:cubicBezTo>
                <a:cubicBezTo>
                  <a:pt x="322" y="439"/>
                  <a:pt x="322" y="439"/>
                  <a:pt x="322" y="439"/>
                </a:cubicBezTo>
                <a:cubicBezTo>
                  <a:pt x="324" y="444"/>
                  <a:pt x="324" y="444"/>
                  <a:pt x="324" y="444"/>
                </a:cubicBezTo>
                <a:cubicBezTo>
                  <a:pt x="324" y="445"/>
                  <a:pt x="324" y="445"/>
                  <a:pt x="323" y="445"/>
                </a:cubicBezTo>
                <a:cubicBezTo>
                  <a:pt x="314" y="452"/>
                  <a:pt x="314" y="452"/>
                  <a:pt x="314" y="452"/>
                </a:cubicBezTo>
                <a:cubicBezTo>
                  <a:pt x="303" y="459"/>
                  <a:pt x="303" y="459"/>
                  <a:pt x="303" y="459"/>
                </a:cubicBezTo>
                <a:cubicBezTo>
                  <a:pt x="275" y="499"/>
                  <a:pt x="275" y="499"/>
                  <a:pt x="275" y="499"/>
                </a:cubicBezTo>
                <a:cubicBezTo>
                  <a:pt x="250" y="544"/>
                  <a:pt x="250" y="544"/>
                  <a:pt x="250" y="544"/>
                </a:cubicBezTo>
                <a:cubicBezTo>
                  <a:pt x="275" y="537"/>
                  <a:pt x="275" y="537"/>
                  <a:pt x="275" y="537"/>
                </a:cubicBezTo>
                <a:cubicBezTo>
                  <a:pt x="326" y="522"/>
                  <a:pt x="326" y="522"/>
                  <a:pt x="326" y="522"/>
                </a:cubicBezTo>
                <a:cubicBezTo>
                  <a:pt x="326" y="522"/>
                  <a:pt x="326" y="522"/>
                  <a:pt x="326" y="522"/>
                </a:cubicBezTo>
                <a:cubicBezTo>
                  <a:pt x="326" y="522"/>
                  <a:pt x="327" y="522"/>
                  <a:pt x="327" y="522"/>
                </a:cubicBezTo>
                <a:cubicBezTo>
                  <a:pt x="337" y="559"/>
                  <a:pt x="337" y="559"/>
                  <a:pt x="337" y="559"/>
                </a:cubicBezTo>
                <a:cubicBezTo>
                  <a:pt x="371" y="554"/>
                  <a:pt x="371" y="554"/>
                  <a:pt x="371" y="554"/>
                </a:cubicBezTo>
                <a:cubicBezTo>
                  <a:pt x="371" y="554"/>
                  <a:pt x="372" y="554"/>
                  <a:pt x="372" y="554"/>
                </a:cubicBezTo>
                <a:cubicBezTo>
                  <a:pt x="377" y="570"/>
                  <a:pt x="377" y="570"/>
                  <a:pt x="377" y="570"/>
                </a:cubicBezTo>
                <a:cubicBezTo>
                  <a:pt x="397" y="614"/>
                  <a:pt x="397" y="614"/>
                  <a:pt x="397" y="614"/>
                </a:cubicBezTo>
                <a:cubicBezTo>
                  <a:pt x="397" y="614"/>
                  <a:pt x="397" y="614"/>
                  <a:pt x="397" y="614"/>
                </a:cubicBezTo>
                <a:cubicBezTo>
                  <a:pt x="397" y="615"/>
                  <a:pt x="397" y="615"/>
                  <a:pt x="396" y="615"/>
                </a:cubicBezTo>
                <a:cubicBezTo>
                  <a:pt x="372" y="618"/>
                  <a:pt x="372" y="618"/>
                  <a:pt x="372" y="618"/>
                </a:cubicBezTo>
                <a:cubicBezTo>
                  <a:pt x="372" y="618"/>
                  <a:pt x="371" y="618"/>
                  <a:pt x="371" y="617"/>
                </a:cubicBezTo>
                <a:cubicBezTo>
                  <a:pt x="370" y="615"/>
                  <a:pt x="370" y="615"/>
                  <a:pt x="370" y="615"/>
                </a:cubicBezTo>
                <a:cubicBezTo>
                  <a:pt x="346" y="589"/>
                  <a:pt x="346" y="589"/>
                  <a:pt x="346" y="589"/>
                </a:cubicBezTo>
                <a:cubicBezTo>
                  <a:pt x="285" y="627"/>
                  <a:pt x="285" y="627"/>
                  <a:pt x="285" y="627"/>
                </a:cubicBezTo>
                <a:cubicBezTo>
                  <a:pt x="285" y="627"/>
                  <a:pt x="285" y="627"/>
                  <a:pt x="285" y="627"/>
                </a:cubicBezTo>
                <a:cubicBezTo>
                  <a:pt x="246" y="638"/>
                  <a:pt x="246" y="638"/>
                  <a:pt x="246" y="638"/>
                </a:cubicBezTo>
                <a:cubicBezTo>
                  <a:pt x="244" y="639"/>
                  <a:pt x="244" y="639"/>
                  <a:pt x="244" y="639"/>
                </a:cubicBezTo>
                <a:cubicBezTo>
                  <a:pt x="240" y="640"/>
                  <a:pt x="240" y="640"/>
                  <a:pt x="240" y="640"/>
                </a:cubicBezTo>
                <a:cubicBezTo>
                  <a:pt x="239" y="640"/>
                  <a:pt x="239" y="640"/>
                  <a:pt x="239" y="640"/>
                </a:cubicBezTo>
                <a:cubicBezTo>
                  <a:pt x="213" y="622"/>
                  <a:pt x="213" y="622"/>
                  <a:pt x="213" y="622"/>
                </a:cubicBezTo>
                <a:cubicBezTo>
                  <a:pt x="179" y="627"/>
                  <a:pt x="179" y="627"/>
                  <a:pt x="179" y="627"/>
                </a:cubicBezTo>
                <a:cubicBezTo>
                  <a:pt x="181" y="648"/>
                  <a:pt x="181" y="648"/>
                  <a:pt x="181" y="648"/>
                </a:cubicBezTo>
                <a:cubicBezTo>
                  <a:pt x="188" y="661"/>
                  <a:pt x="188" y="661"/>
                  <a:pt x="188" y="661"/>
                </a:cubicBezTo>
                <a:cubicBezTo>
                  <a:pt x="189" y="664"/>
                  <a:pt x="189" y="664"/>
                  <a:pt x="189" y="664"/>
                </a:cubicBezTo>
                <a:cubicBezTo>
                  <a:pt x="189" y="665"/>
                  <a:pt x="189" y="665"/>
                  <a:pt x="189" y="665"/>
                </a:cubicBezTo>
                <a:cubicBezTo>
                  <a:pt x="183" y="684"/>
                  <a:pt x="183" y="684"/>
                  <a:pt x="183" y="684"/>
                </a:cubicBezTo>
                <a:cubicBezTo>
                  <a:pt x="183" y="684"/>
                  <a:pt x="182" y="684"/>
                  <a:pt x="182" y="684"/>
                </a:cubicBezTo>
                <a:cubicBezTo>
                  <a:pt x="147" y="701"/>
                  <a:pt x="147" y="701"/>
                  <a:pt x="147" y="701"/>
                </a:cubicBezTo>
                <a:cubicBezTo>
                  <a:pt x="135" y="704"/>
                  <a:pt x="135" y="704"/>
                  <a:pt x="135" y="704"/>
                </a:cubicBezTo>
                <a:cubicBezTo>
                  <a:pt x="104" y="711"/>
                  <a:pt x="104" y="711"/>
                  <a:pt x="104" y="711"/>
                </a:cubicBezTo>
                <a:cubicBezTo>
                  <a:pt x="53" y="716"/>
                  <a:pt x="53" y="716"/>
                  <a:pt x="53" y="716"/>
                </a:cubicBezTo>
                <a:cubicBezTo>
                  <a:pt x="18" y="765"/>
                  <a:pt x="18" y="765"/>
                  <a:pt x="18" y="765"/>
                </a:cubicBezTo>
                <a:cubicBezTo>
                  <a:pt x="100" y="767"/>
                  <a:pt x="100" y="767"/>
                  <a:pt x="100" y="767"/>
                </a:cubicBezTo>
                <a:cubicBezTo>
                  <a:pt x="100" y="767"/>
                  <a:pt x="100" y="767"/>
                  <a:pt x="100" y="767"/>
                </a:cubicBezTo>
                <a:cubicBezTo>
                  <a:pt x="120" y="777"/>
                  <a:pt x="120" y="777"/>
                  <a:pt x="120" y="777"/>
                </a:cubicBezTo>
                <a:cubicBezTo>
                  <a:pt x="121" y="777"/>
                  <a:pt x="121" y="777"/>
                  <a:pt x="121" y="778"/>
                </a:cubicBezTo>
                <a:cubicBezTo>
                  <a:pt x="121" y="778"/>
                  <a:pt x="120" y="778"/>
                  <a:pt x="120" y="779"/>
                </a:cubicBezTo>
                <a:cubicBezTo>
                  <a:pt x="74" y="792"/>
                  <a:pt x="74" y="792"/>
                  <a:pt x="74" y="792"/>
                </a:cubicBezTo>
                <a:cubicBezTo>
                  <a:pt x="72" y="793"/>
                  <a:pt x="72" y="793"/>
                  <a:pt x="72" y="793"/>
                </a:cubicBezTo>
                <a:cubicBezTo>
                  <a:pt x="9" y="813"/>
                  <a:pt x="9" y="813"/>
                  <a:pt x="9" y="813"/>
                </a:cubicBezTo>
                <a:cubicBezTo>
                  <a:pt x="0" y="895"/>
                  <a:pt x="0" y="895"/>
                  <a:pt x="0" y="895"/>
                </a:cubicBezTo>
                <a:cubicBezTo>
                  <a:pt x="46" y="881"/>
                  <a:pt x="46" y="881"/>
                  <a:pt x="46" y="881"/>
                </a:cubicBezTo>
                <a:cubicBezTo>
                  <a:pt x="69" y="851"/>
                  <a:pt x="69" y="851"/>
                  <a:pt x="69" y="851"/>
                </a:cubicBezTo>
                <a:cubicBezTo>
                  <a:pt x="69" y="851"/>
                  <a:pt x="70" y="851"/>
                  <a:pt x="70" y="851"/>
                </a:cubicBezTo>
                <a:cubicBezTo>
                  <a:pt x="101" y="852"/>
                  <a:pt x="101" y="852"/>
                  <a:pt x="101" y="852"/>
                </a:cubicBezTo>
                <a:cubicBezTo>
                  <a:pt x="133" y="837"/>
                  <a:pt x="133" y="837"/>
                  <a:pt x="133" y="837"/>
                </a:cubicBezTo>
                <a:cubicBezTo>
                  <a:pt x="134" y="837"/>
                  <a:pt x="134" y="837"/>
                  <a:pt x="134" y="837"/>
                </a:cubicBezTo>
                <a:cubicBezTo>
                  <a:pt x="150" y="830"/>
                  <a:pt x="150" y="830"/>
                  <a:pt x="150" y="830"/>
                </a:cubicBezTo>
                <a:cubicBezTo>
                  <a:pt x="198" y="809"/>
                  <a:pt x="198" y="809"/>
                  <a:pt x="198" y="809"/>
                </a:cubicBezTo>
                <a:cubicBezTo>
                  <a:pt x="250" y="786"/>
                  <a:pt x="250" y="786"/>
                  <a:pt x="250" y="786"/>
                </a:cubicBezTo>
                <a:cubicBezTo>
                  <a:pt x="311" y="772"/>
                  <a:pt x="311" y="772"/>
                  <a:pt x="311" y="772"/>
                </a:cubicBezTo>
                <a:cubicBezTo>
                  <a:pt x="295" y="784"/>
                  <a:pt x="295" y="784"/>
                  <a:pt x="295" y="784"/>
                </a:cubicBezTo>
                <a:cubicBezTo>
                  <a:pt x="278" y="794"/>
                  <a:pt x="278" y="794"/>
                  <a:pt x="278" y="794"/>
                </a:cubicBezTo>
                <a:cubicBezTo>
                  <a:pt x="268" y="813"/>
                  <a:pt x="268" y="813"/>
                  <a:pt x="268" y="813"/>
                </a:cubicBezTo>
                <a:cubicBezTo>
                  <a:pt x="275" y="836"/>
                  <a:pt x="275" y="836"/>
                  <a:pt x="275" y="836"/>
                </a:cubicBezTo>
                <a:cubicBezTo>
                  <a:pt x="275" y="836"/>
                  <a:pt x="275" y="836"/>
                  <a:pt x="275" y="836"/>
                </a:cubicBezTo>
                <a:cubicBezTo>
                  <a:pt x="275" y="837"/>
                  <a:pt x="275" y="837"/>
                  <a:pt x="274" y="837"/>
                </a:cubicBezTo>
                <a:cubicBezTo>
                  <a:pt x="233" y="850"/>
                  <a:pt x="233" y="850"/>
                  <a:pt x="233" y="850"/>
                </a:cubicBezTo>
                <a:cubicBezTo>
                  <a:pt x="222" y="852"/>
                  <a:pt x="222" y="852"/>
                  <a:pt x="222" y="852"/>
                </a:cubicBezTo>
                <a:cubicBezTo>
                  <a:pt x="165" y="865"/>
                  <a:pt x="165" y="865"/>
                  <a:pt x="165" y="865"/>
                </a:cubicBezTo>
                <a:cubicBezTo>
                  <a:pt x="141" y="893"/>
                  <a:pt x="141" y="893"/>
                  <a:pt x="141" y="893"/>
                </a:cubicBezTo>
                <a:cubicBezTo>
                  <a:pt x="146" y="906"/>
                  <a:pt x="146" y="906"/>
                  <a:pt x="146" y="906"/>
                </a:cubicBezTo>
                <a:cubicBezTo>
                  <a:pt x="154" y="923"/>
                  <a:pt x="154" y="923"/>
                  <a:pt x="154" y="923"/>
                </a:cubicBezTo>
                <a:cubicBezTo>
                  <a:pt x="154" y="924"/>
                  <a:pt x="154" y="924"/>
                  <a:pt x="153" y="924"/>
                </a:cubicBezTo>
                <a:cubicBezTo>
                  <a:pt x="144" y="931"/>
                  <a:pt x="144" y="931"/>
                  <a:pt x="144" y="931"/>
                </a:cubicBezTo>
                <a:cubicBezTo>
                  <a:pt x="134" y="937"/>
                  <a:pt x="134" y="937"/>
                  <a:pt x="134" y="937"/>
                </a:cubicBezTo>
                <a:cubicBezTo>
                  <a:pt x="143" y="954"/>
                  <a:pt x="143" y="954"/>
                  <a:pt x="143" y="954"/>
                </a:cubicBezTo>
                <a:cubicBezTo>
                  <a:pt x="160" y="985"/>
                  <a:pt x="160" y="985"/>
                  <a:pt x="160" y="985"/>
                </a:cubicBezTo>
                <a:cubicBezTo>
                  <a:pt x="192" y="986"/>
                  <a:pt x="192" y="986"/>
                  <a:pt x="192" y="986"/>
                </a:cubicBezTo>
                <a:cubicBezTo>
                  <a:pt x="193" y="986"/>
                  <a:pt x="193" y="986"/>
                  <a:pt x="193" y="986"/>
                </a:cubicBezTo>
                <a:cubicBezTo>
                  <a:pt x="193" y="986"/>
                  <a:pt x="193" y="987"/>
                  <a:pt x="193" y="987"/>
                </a:cubicBezTo>
                <a:cubicBezTo>
                  <a:pt x="189" y="994"/>
                  <a:pt x="189" y="994"/>
                  <a:pt x="189" y="994"/>
                </a:cubicBezTo>
                <a:cubicBezTo>
                  <a:pt x="179" y="1013"/>
                  <a:pt x="179" y="1013"/>
                  <a:pt x="179" y="1013"/>
                </a:cubicBezTo>
                <a:cubicBezTo>
                  <a:pt x="181" y="1039"/>
                  <a:pt x="181" y="1039"/>
                  <a:pt x="181" y="1039"/>
                </a:cubicBezTo>
                <a:cubicBezTo>
                  <a:pt x="182" y="1043"/>
                  <a:pt x="182" y="1043"/>
                  <a:pt x="182" y="1043"/>
                </a:cubicBezTo>
                <a:cubicBezTo>
                  <a:pt x="187" y="1081"/>
                  <a:pt x="187" y="1081"/>
                  <a:pt x="187" y="1081"/>
                </a:cubicBezTo>
                <a:cubicBezTo>
                  <a:pt x="211" y="1102"/>
                  <a:pt x="211" y="1102"/>
                  <a:pt x="211" y="1102"/>
                </a:cubicBezTo>
                <a:cubicBezTo>
                  <a:pt x="262" y="1107"/>
                  <a:pt x="262" y="1107"/>
                  <a:pt x="262" y="1107"/>
                </a:cubicBezTo>
                <a:cubicBezTo>
                  <a:pt x="302" y="1087"/>
                  <a:pt x="302" y="1087"/>
                  <a:pt x="302" y="1087"/>
                </a:cubicBezTo>
                <a:cubicBezTo>
                  <a:pt x="312" y="1079"/>
                  <a:pt x="312" y="1079"/>
                  <a:pt x="312" y="1079"/>
                </a:cubicBezTo>
              </a:path>
            </a:pathLst>
          </a:custGeom>
          <a:noFill/>
          <a:ln w="9525" cap="flat">
            <a:solidFill>
              <a:srgbClr val="58B0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34"/>
          <p:cNvSpPr>
            <a:spLocks/>
          </p:cNvSpPr>
          <p:nvPr/>
        </p:nvSpPr>
        <p:spPr bwMode="auto">
          <a:xfrm>
            <a:off x="1774825" y="4691063"/>
            <a:ext cx="142875" cy="255588"/>
          </a:xfrm>
          <a:custGeom>
            <a:avLst/>
            <a:gdLst/>
            <a:ahLst/>
            <a:cxnLst>
              <a:cxn ang="0">
                <a:pos x="3" y="79"/>
              </a:cxn>
              <a:cxn ang="0">
                <a:pos x="3" y="53"/>
              </a:cxn>
              <a:cxn ang="0">
                <a:pos x="0" y="15"/>
              </a:cxn>
              <a:cxn ang="0">
                <a:pos x="0" y="14"/>
              </a:cxn>
              <a:cxn ang="0">
                <a:pos x="18" y="8"/>
              </a:cxn>
              <a:cxn ang="0">
                <a:pos x="44" y="0"/>
              </a:cxn>
            </a:cxnLst>
            <a:rect l="0" t="0" r="r" b="b"/>
            <a:pathLst>
              <a:path w="44" h="79">
                <a:moveTo>
                  <a:pt x="3" y="79"/>
                </a:moveTo>
                <a:cubicBezTo>
                  <a:pt x="3" y="53"/>
                  <a:pt x="3" y="53"/>
                  <a:pt x="3" y="53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4"/>
                  <a:pt x="0" y="14"/>
                  <a:pt x="0" y="14"/>
                </a:cubicBezTo>
                <a:cubicBezTo>
                  <a:pt x="18" y="8"/>
                  <a:pt x="18" y="8"/>
                  <a:pt x="18" y="8"/>
                </a:cubicBezTo>
                <a:cubicBezTo>
                  <a:pt x="44" y="0"/>
                  <a:pt x="44" y="0"/>
                  <a:pt x="44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35"/>
          <p:cNvSpPr>
            <a:spLocks/>
          </p:cNvSpPr>
          <p:nvPr/>
        </p:nvSpPr>
        <p:spPr bwMode="auto">
          <a:xfrm>
            <a:off x="2682875" y="4552950"/>
            <a:ext cx="1497013" cy="1250950"/>
          </a:xfrm>
          <a:custGeom>
            <a:avLst/>
            <a:gdLst/>
            <a:ahLst/>
            <a:cxnLst>
              <a:cxn ang="0">
                <a:pos x="220" y="7"/>
              </a:cxn>
              <a:cxn ang="0">
                <a:pos x="209" y="2"/>
              </a:cxn>
              <a:cxn ang="0">
                <a:pos x="209" y="1"/>
              </a:cxn>
              <a:cxn ang="0">
                <a:pos x="210" y="0"/>
              </a:cxn>
              <a:cxn ang="0">
                <a:pos x="224" y="5"/>
              </a:cxn>
              <a:cxn ang="0">
                <a:pos x="226" y="6"/>
              </a:cxn>
              <a:cxn ang="0">
                <a:pos x="227" y="6"/>
              </a:cxn>
              <a:cxn ang="0">
                <a:pos x="239" y="28"/>
              </a:cxn>
              <a:cxn ang="0">
                <a:pos x="250" y="50"/>
              </a:cxn>
              <a:cxn ang="0">
                <a:pos x="279" y="30"/>
              </a:cxn>
              <a:cxn ang="0">
                <a:pos x="280" y="31"/>
              </a:cxn>
              <a:cxn ang="0">
                <a:pos x="292" y="46"/>
              </a:cxn>
              <a:cxn ang="0">
                <a:pos x="303" y="57"/>
              </a:cxn>
              <a:cxn ang="0">
                <a:pos x="303" y="58"/>
              </a:cxn>
              <a:cxn ang="0">
                <a:pos x="276" y="104"/>
              </a:cxn>
              <a:cxn ang="0">
                <a:pos x="349" y="153"/>
              </a:cxn>
              <a:cxn ang="0">
                <a:pos x="370" y="166"/>
              </a:cxn>
              <a:cxn ang="0">
                <a:pos x="370" y="166"/>
              </a:cxn>
              <a:cxn ang="0">
                <a:pos x="379" y="179"/>
              </a:cxn>
              <a:cxn ang="0">
                <a:pos x="418" y="235"/>
              </a:cxn>
              <a:cxn ang="0">
                <a:pos x="452" y="241"/>
              </a:cxn>
              <a:cxn ang="0">
                <a:pos x="452" y="242"/>
              </a:cxn>
              <a:cxn ang="0">
                <a:pos x="463" y="262"/>
              </a:cxn>
              <a:cxn ang="0">
                <a:pos x="462" y="263"/>
              </a:cxn>
              <a:cxn ang="0">
                <a:pos x="425" y="291"/>
              </a:cxn>
              <a:cxn ang="0">
                <a:pos x="377" y="325"/>
              </a:cxn>
              <a:cxn ang="0">
                <a:pos x="376" y="325"/>
              </a:cxn>
              <a:cxn ang="0">
                <a:pos x="372" y="325"/>
              </a:cxn>
              <a:cxn ang="0">
                <a:pos x="363" y="326"/>
              </a:cxn>
              <a:cxn ang="0">
                <a:pos x="290" y="332"/>
              </a:cxn>
              <a:cxn ang="0">
                <a:pos x="245" y="336"/>
              </a:cxn>
              <a:cxn ang="0">
                <a:pos x="228" y="338"/>
              </a:cxn>
              <a:cxn ang="0">
                <a:pos x="214" y="339"/>
              </a:cxn>
              <a:cxn ang="0">
                <a:pos x="211" y="340"/>
              </a:cxn>
              <a:cxn ang="0">
                <a:pos x="210" y="340"/>
              </a:cxn>
              <a:cxn ang="0">
                <a:pos x="201" y="340"/>
              </a:cxn>
              <a:cxn ang="0">
                <a:pos x="139" y="345"/>
              </a:cxn>
              <a:cxn ang="0">
                <a:pos x="110" y="376"/>
              </a:cxn>
              <a:cxn ang="0">
                <a:pos x="109" y="376"/>
              </a:cxn>
              <a:cxn ang="0">
                <a:pos x="63" y="387"/>
              </a:cxn>
              <a:cxn ang="0">
                <a:pos x="63" y="387"/>
              </a:cxn>
              <a:cxn ang="0">
                <a:pos x="62" y="386"/>
              </a:cxn>
              <a:cxn ang="0">
                <a:pos x="55" y="360"/>
              </a:cxn>
              <a:cxn ang="0">
                <a:pos x="39" y="306"/>
              </a:cxn>
              <a:cxn ang="0">
                <a:pos x="25" y="293"/>
              </a:cxn>
              <a:cxn ang="0">
                <a:pos x="12" y="304"/>
              </a:cxn>
              <a:cxn ang="0">
                <a:pos x="11" y="304"/>
              </a:cxn>
              <a:cxn ang="0">
                <a:pos x="10" y="303"/>
              </a:cxn>
              <a:cxn ang="0">
                <a:pos x="0" y="227"/>
              </a:cxn>
              <a:cxn ang="0">
                <a:pos x="0" y="226"/>
              </a:cxn>
              <a:cxn ang="0">
                <a:pos x="26" y="192"/>
              </a:cxn>
              <a:cxn ang="0">
                <a:pos x="26" y="191"/>
              </a:cxn>
              <a:cxn ang="0">
                <a:pos x="62" y="198"/>
              </a:cxn>
              <a:cxn ang="0">
                <a:pos x="119" y="162"/>
              </a:cxn>
              <a:cxn ang="0">
                <a:pos x="120" y="162"/>
              </a:cxn>
              <a:cxn ang="0">
                <a:pos x="132" y="170"/>
              </a:cxn>
              <a:cxn ang="0">
                <a:pos x="154" y="158"/>
              </a:cxn>
              <a:cxn ang="0">
                <a:pos x="182" y="91"/>
              </a:cxn>
              <a:cxn ang="0">
                <a:pos x="188" y="76"/>
              </a:cxn>
              <a:cxn ang="0">
                <a:pos x="209" y="36"/>
              </a:cxn>
              <a:cxn ang="0">
                <a:pos x="195" y="22"/>
              </a:cxn>
            </a:cxnLst>
            <a:rect l="0" t="0" r="r" b="b"/>
            <a:pathLst>
              <a:path w="463" h="387">
                <a:moveTo>
                  <a:pt x="220" y="7"/>
                </a:moveTo>
                <a:cubicBezTo>
                  <a:pt x="209" y="2"/>
                  <a:pt x="209" y="2"/>
                  <a:pt x="209" y="2"/>
                </a:cubicBezTo>
                <a:cubicBezTo>
                  <a:pt x="209" y="2"/>
                  <a:pt x="209" y="1"/>
                  <a:pt x="209" y="1"/>
                </a:cubicBezTo>
                <a:cubicBezTo>
                  <a:pt x="209" y="0"/>
                  <a:pt x="210" y="0"/>
                  <a:pt x="210" y="0"/>
                </a:cubicBezTo>
                <a:cubicBezTo>
                  <a:pt x="224" y="5"/>
                  <a:pt x="224" y="5"/>
                  <a:pt x="224" y="5"/>
                </a:cubicBezTo>
                <a:cubicBezTo>
                  <a:pt x="226" y="6"/>
                  <a:pt x="226" y="6"/>
                  <a:pt x="226" y="6"/>
                </a:cubicBezTo>
                <a:cubicBezTo>
                  <a:pt x="226" y="6"/>
                  <a:pt x="226" y="6"/>
                  <a:pt x="227" y="6"/>
                </a:cubicBezTo>
                <a:cubicBezTo>
                  <a:pt x="239" y="28"/>
                  <a:pt x="239" y="28"/>
                  <a:pt x="239" y="28"/>
                </a:cubicBezTo>
                <a:cubicBezTo>
                  <a:pt x="250" y="50"/>
                  <a:pt x="250" y="50"/>
                  <a:pt x="250" y="50"/>
                </a:cubicBezTo>
                <a:cubicBezTo>
                  <a:pt x="279" y="30"/>
                  <a:pt x="279" y="30"/>
                  <a:pt x="279" y="30"/>
                </a:cubicBezTo>
                <a:cubicBezTo>
                  <a:pt x="279" y="30"/>
                  <a:pt x="280" y="30"/>
                  <a:pt x="280" y="31"/>
                </a:cubicBezTo>
                <a:cubicBezTo>
                  <a:pt x="292" y="46"/>
                  <a:pt x="292" y="46"/>
                  <a:pt x="292" y="46"/>
                </a:cubicBezTo>
                <a:cubicBezTo>
                  <a:pt x="303" y="57"/>
                  <a:pt x="303" y="57"/>
                  <a:pt x="303" y="57"/>
                </a:cubicBezTo>
                <a:cubicBezTo>
                  <a:pt x="303" y="57"/>
                  <a:pt x="303" y="58"/>
                  <a:pt x="303" y="58"/>
                </a:cubicBezTo>
                <a:cubicBezTo>
                  <a:pt x="276" y="104"/>
                  <a:pt x="276" y="104"/>
                  <a:pt x="276" y="104"/>
                </a:cubicBezTo>
                <a:cubicBezTo>
                  <a:pt x="349" y="153"/>
                  <a:pt x="349" y="153"/>
                  <a:pt x="349" y="153"/>
                </a:cubicBezTo>
                <a:cubicBezTo>
                  <a:pt x="370" y="166"/>
                  <a:pt x="370" y="166"/>
                  <a:pt x="370" y="166"/>
                </a:cubicBezTo>
                <a:cubicBezTo>
                  <a:pt x="370" y="166"/>
                  <a:pt x="370" y="166"/>
                  <a:pt x="370" y="166"/>
                </a:cubicBezTo>
                <a:cubicBezTo>
                  <a:pt x="379" y="179"/>
                  <a:pt x="379" y="179"/>
                  <a:pt x="379" y="179"/>
                </a:cubicBezTo>
                <a:cubicBezTo>
                  <a:pt x="418" y="235"/>
                  <a:pt x="418" y="235"/>
                  <a:pt x="418" y="235"/>
                </a:cubicBezTo>
                <a:cubicBezTo>
                  <a:pt x="452" y="241"/>
                  <a:pt x="452" y="241"/>
                  <a:pt x="452" y="241"/>
                </a:cubicBezTo>
                <a:cubicBezTo>
                  <a:pt x="452" y="241"/>
                  <a:pt x="452" y="241"/>
                  <a:pt x="452" y="242"/>
                </a:cubicBezTo>
                <a:cubicBezTo>
                  <a:pt x="463" y="262"/>
                  <a:pt x="463" y="262"/>
                  <a:pt x="463" y="262"/>
                </a:cubicBezTo>
                <a:cubicBezTo>
                  <a:pt x="463" y="263"/>
                  <a:pt x="463" y="263"/>
                  <a:pt x="462" y="263"/>
                </a:cubicBezTo>
                <a:cubicBezTo>
                  <a:pt x="425" y="291"/>
                  <a:pt x="425" y="291"/>
                  <a:pt x="425" y="291"/>
                </a:cubicBezTo>
                <a:cubicBezTo>
                  <a:pt x="377" y="325"/>
                  <a:pt x="377" y="325"/>
                  <a:pt x="377" y="325"/>
                </a:cubicBezTo>
                <a:cubicBezTo>
                  <a:pt x="377" y="325"/>
                  <a:pt x="376" y="325"/>
                  <a:pt x="376" y="325"/>
                </a:cubicBezTo>
                <a:cubicBezTo>
                  <a:pt x="372" y="325"/>
                  <a:pt x="372" y="325"/>
                  <a:pt x="372" y="325"/>
                </a:cubicBezTo>
                <a:cubicBezTo>
                  <a:pt x="363" y="326"/>
                  <a:pt x="363" y="326"/>
                  <a:pt x="363" y="326"/>
                </a:cubicBezTo>
                <a:cubicBezTo>
                  <a:pt x="290" y="332"/>
                  <a:pt x="290" y="332"/>
                  <a:pt x="290" y="332"/>
                </a:cubicBezTo>
                <a:cubicBezTo>
                  <a:pt x="245" y="336"/>
                  <a:pt x="245" y="336"/>
                  <a:pt x="245" y="336"/>
                </a:cubicBezTo>
                <a:cubicBezTo>
                  <a:pt x="228" y="338"/>
                  <a:pt x="228" y="338"/>
                  <a:pt x="228" y="338"/>
                </a:cubicBezTo>
                <a:cubicBezTo>
                  <a:pt x="214" y="339"/>
                  <a:pt x="214" y="339"/>
                  <a:pt x="214" y="339"/>
                </a:cubicBezTo>
                <a:cubicBezTo>
                  <a:pt x="211" y="340"/>
                  <a:pt x="211" y="340"/>
                  <a:pt x="211" y="340"/>
                </a:cubicBezTo>
                <a:cubicBezTo>
                  <a:pt x="210" y="340"/>
                  <a:pt x="210" y="340"/>
                  <a:pt x="210" y="340"/>
                </a:cubicBezTo>
                <a:cubicBezTo>
                  <a:pt x="201" y="340"/>
                  <a:pt x="201" y="340"/>
                  <a:pt x="201" y="340"/>
                </a:cubicBezTo>
                <a:cubicBezTo>
                  <a:pt x="139" y="345"/>
                  <a:pt x="139" y="345"/>
                  <a:pt x="139" y="345"/>
                </a:cubicBezTo>
                <a:cubicBezTo>
                  <a:pt x="110" y="376"/>
                  <a:pt x="110" y="376"/>
                  <a:pt x="110" y="376"/>
                </a:cubicBezTo>
                <a:cubicBezTo>
                  <a:pt x="110" y="376"/>
                  <a:pt x="109" y="376"/>
                  <a:pt x="109" y="376"/>
                </a:cubicBezTo>
                <a:cubicBezTo>
                  <a:pt x="63" y="387"/>
                  <a:pt x="63" y="387"/>
                  <a:pt x="63" y="387"/>
                </a:cubicBezTo>
                <a:cubicBezTo>
                  <a:pt x="63" y="387"/>
                  <a:pt x="63" y="387"/>
                  <a:pt x="63" y="387"/>
                </a:cubicBezTo>
                <a:cubicBezTo>
                  <a:pt x="63" y="387"/>
                  <a:pt x="62" y="387"/>
                  <a:pt x="62" y="386"/>
                </a:cubicBezTo>
                <a:cubicBezTo>
                  <a:pt x="55" y="360"/>
                  <a:pt x="55" y="360"/>
                  <a:pt x="55" y="360"/>
                </a:cubicBezTo>
                <a:cubicBezTo>
                  <a:pt x="39" y="306"/>
                  <a:pt x="39" y="306"/>
                  <a:pt x="39" y="306"/>
                </a:cubicBezTo>
                <a:cubicBezTo>
                  <a:pt x="25" y="293"/>
                  <a:pt x="25" y="293"/>
                  <a:pt x="25" y="293"/>
                </a:cubicBezTo>
                <a:cubicBezTo>
                  <a:pt x="12" y="304"/>
                  <a:pt x="12" y="304"/>
                  <a:pt x="12" y="304"/>
                </a:cubicBezTo>
                <a:cubicBezTo>
                  <a:pt x="12" y="304"/>
                  <a:pt x="11" y="304"/>
                  <a:pt x="11" y="304"/>
                </a:cubicBezTo>
                <a:cubicBezTo>
                  <a:pt x="11" y="304"/>
                  <a:pt x="10" y="304"/>
                  <a:pt x="10" y="303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27"/>
                  <a:pt x="0" y="227"/>
                  <a:pt x="0" y="226"/>
                </a:cubicBezTo>
                <a:cubicBezTo>
                  <a:pt x="26" y="192"/>
                  <a:pt x="26" y="192"/>
                  <a:pt x="26" y="192"/>
                </a:cubicBezTo>
                <a:cubicBezTo>
                  <a:pt x="26" y="191"/>
                  <a:pt x="26" y="191"/>
                  <a:pt x="26" y="191"/>
                </a:cubicBezTo>
                <a:cubicBezTo>
                  <a:pt x="62" y="198"/>
                  <a:pt x="62" y="198"/>
                  <a:pt x="62" y="198"/>
                </a:cubicBezTo>
                <a:cubicBezTo>
                  <a:pt x="119" y="162"/>
                  <a:pt x="119" y="162"/>
                  <a:pt x="119" y="162"/>
                </a:cubicBezTo>
                <a:cubicBezTo>
                  <a:pt x="119" y="162"/>
                  <a:pt x="120" y="162"/>
                  <a:pt x="120" y="162"/>
                </a:cubicBezTo>
                <a:cubicBezTo>
                  <a:pt x="132" y="170"/>
                  <a:pt x="132" y="170"/>
                  <a:pt x="132" y="170"/>
                </a:cubicBezTo>
                <a:cubicBezTo>
                  <a:pt x="154" y="158"/>
                  <a:pt x="154" y="158"/>
                  <a:pt x="154" y="158"/>
                </a:cubicBezTo>
                <a:cubicBezTo>
                  <a:pt x="182" y="91"/>
                  <a:pt x="182" y="91"/>
                  <a:pt x="182" y="91"/>
                </a:cubicBezTo>
                <a:cubicBezTo>
                  <a:pt x="188" y="76"/>
                  <a:pt x="188" y="76"/>
                  <a:pt x="188" y="76"/>
                </a:cubicBezTo>
                <a:cubicBezTo>
                  <a:pt x="209" y="36"/>
                  <a:pt x="209" y="36"/>
                  <a:pt x="209" y="36"/>
                </a:cubicBezTo>
                <a:cubicBezTo>
                  <a:pt x="195" y="22"/>
                  <a:pt x="195" y="22"/>
                  <a:pt x="195" y="22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36"/>
          <p:cNvSpPr>
            <a:spLocks noEditPoints="1"/>
          </p:cNvSpPr>
          <p:nvPr/>
        </p:nvSpPr>
        <p:spPr bwMode="auto">
          <a:xfrm>
            <a:off x="1765300" y="5953125"/>
            <a:ext cx="1584325" cy="1654175"/>
          </a:xfrm>
          <a:custGeom>
            <a:avLst/>
            <a:gdLst/>
            <a:ahLst/>
            <a:cxnLst>
              <a:cxn ang="0">
                <a:pos x="328" y="20"/>
              </a:cxn>
              <a:cxn ang="0">
                <a:pos x="241" y="5"/>
              </a:cxn>
              <a:cxn ang="0">
                <a:pos x="216" y="1"/>
              </a:cxn>
              <a:cxn ang="0">
                <a:pos x="213" y="0"/>
              </a:cxn>
              <a:cxn ang="0">
                <a:pos x="99" y="82"/>
              </a:cxn>
              <a:cxn ang="0">
                <a:pos x="98" y="82"/>
              </a:cxn>
              <a:cxn ang="0">
                <a:pos x="57" y="58"/>
              </a:cxn>
              <a:cxn ang="0">
                <a:pos x="23" y="85"/>
              </a:cxn>
              <a:cxn ang="0">
                <a:pos x="490" y="359"/>
              </a:cxn>
              <a:cxn ang="0">
                <a:pos x="489" y="322"/>
              </a:cxn>
              <a:cxn ang="0">
                <a:pos x="420" y="278"/>
              </a:cxn>
              <a:cxn ang="0">
                <a:pos x="419" y="278"/>
              </a:cxn>
              <a:cxn ang="0">
                <a:pos x="411" y="232"/>
              </a:cxn>
              <a:cxn ang="0">
                <a:pos x="405" y="197"/>
              </a:cxn>
              <a:cxn ang="0">
                <a:pos x="396" y="145"/>
              </a:cxn>
              <a:cxn ang="0">
                <a:pos x="383" y="122"/>
              </a:cxn>
              <a:cxn ang="0">
                <a:pos x="372" y="101"/>
              </a:cxn>
              <a:cxn ang="0">
                <a:pos x="351" y="62"/>
              </a:cxn>
              <a:cxn ang="0">
                <a:pos x="328" y="20"/>
              </a:cxn>
              <a:cxn ang="0">
                <a:pos x="0" y="173"/>
              </a:cxn>
              <a:cxn ang="0">
                <a:pos x="60" y="203"/>
              </a:cxn>
              <a:cxn ang="0">
                <a:pos x="75" y="210"/>
              </a:cxn>
              <a:cxn ang="0">
                <a:pos x="76" y="211"/>
              </a:cxn>
              <a:cxn ang="0">
                <a:pos x="75" y="227"/>
              </a:cxn>
              <a:cxn ang="0">
                <a:pos x="102" y="254"/>
              </a:cxn>
              <a:cxn ang="0">
                <a:pos x="158" y="311"/>
              </a:cxn>
              <a:cxn ang="0">
                <a:pos x="179" y="283"/>
              </a:cxn>
              <a:cxn ang="0">
                <a:pos x="179" y="282"/>
              </a:cxn>
              <a:cxn ang="0">
                <a:pos x="180" y="282"/>
              </a:cxn>
              <a:cxn ang="0">
                <a:pos x="215" y="313"/>
              </a:cxn>
              <a:cxn ang="0">
                <a:pos x="233" y="314"/>
              </a:cxn>
              <a:cxn ang="0">
                <a:pos x="252" y="307"/>
              </a:cxn>
              <a:cxn ang="0">
                <a:pos x="253" y="307"/>
              </a:cxn>
              <a:cxn ang="0">
                <a:pos x="268" y="328"/>
              </a:cxn>
              <a:cxn ang="0">
                <a:pos x="278" y="343"/>
              </a:cxn>
              <a:cxn ang="0">
                <a:pos x="278" y="344"/>
              </a:cxn>
              <a:cxn ang="0">
                <a:pos x="273" y="359"/>
              </a:cxn>
              <a:cxn ang="0">
                <a:pos x="270" y="367"/>
              </a:cxn>
              <a:cxn ang="0">
                <a:pos x="297" y="390"/>
              </a:cxn>
              <a:cxn ang="0">
                <a:pos x="297" y="391"/>
              </a:cxn>
              <a:cxn ang="0">
                <a:pos x="293" y="401"/>
              </a:cxn>
              <a:cxn ang="0">
                <a:pos x="286" y="420"/>
              </a:cxn>
              <a:cxn ang="0">
                <a:pos x="300" y="512"/>
              </a:cxn>
            </a:cxnLst>
            <a:rect l="0" t="0" r="r" b="b"/>
            <a:pathLst>
              <a:path w="490" h="512">
                <a:moveTo>
                  <a:pt x="328" y="20"/>
                </a:moveTo>
                <a:cubicBezTo>
                  <a:pt x="241" y="5"/>
                  <a:pt x="241" y="5"/>
                  <a:pt x="241" y="5"/>
                </a:cubicBezTo>
                <a:cubicBezTo>
                  <a:pt x="216" y="1"/>
                  <a:pt x="216" y="1"/>
                  <a:pt x="216" y="1"/>
                </a:cubicBezTo>
                <a:cubicBezTo>
                  <a:pt x="213" y="0"/>
                  <a:pt x="213" y="0"/>
                  <a:pt x="213" y="0"/>
                </a:cubicBezTo>
                <a:cubicBezTo>
                  <a:pt x="99" y="82"/>
                  <a:pt x="99" y="82"/>
                  <a:pt x="99" y="82"/>
                </a:cubicBezTo>
                <a:cubicBezTo>
                  <a:pt x="99" y="82"/>
                  <a:pt x="98" y="82"/>
                  <a:pt x="98" y="82"/>
                </a:cubicBezTo>
                <a:cubicBezTo>
                  <a:pt x="57" y="58"/>
                  <a:pt x="57" y="58"/>
                  <a:pt x="57" y="58"/>
                </a:cubicBezTo>
                <a:cubicBezTo>
                  <a:pt x="23" y="85"/>
                  <a:pt x="23" y="85"/>
                  <a:pt x="23" y="85"/>
                </a:cubicBezTo>
                <a:moveTo>
                  <a:pt x="490" y="359"/>
                </a:moveTo>
                <a:cubicBezTo>
                  <a:pt x="489" y="322"/>
                  <a:pt x="489" y="322"/>
                  <a:pt x="489" y="322"/>
                </a:cubicBezTo>
                <a:cubicBezTo>
                  <a:pt x="420" y="278"/>
                  <a:pt x="420" y="278"/>
                  <a:pt x="420" y="278"/>
                </a:cubicBezTo>
                <a:cubicBezTo>
                  <a:pt x="420" y="278"/>
                  <a:pt x="419" y="278"/>
                  <a:pt x="419" y="278"/>
                </a:cubicBezTo>
                <a:cubicBezTo>
                  <a:pt x="411" y="232"/>
                  <a:pt x="411" y="232"/>
                  <a:pt x="411" y="232"/>
                </a:cubicBezTo>
                <a:cubicBezTo>
                  <a:pt x="405" y="197"/>
                  <a:pt x="405" y="197"/>
                  <a:pt x="405" y="197"/>
                </a:cubicBezTo>
                <a:cubicBezTo>
                  <a:pt x="396" y="145"/>
                  <a:pt x="396" y="145"/>
                  <a:pt x="396" y="145"/>
                </a:cubicBezTo>
                <a:cubicBezTo>
                  <a:pt x="383" y="122"/>
                  <a:pt x="383" y="122"/>
                  <a:pt x="383" y="122"/>
                </a:cubicBezTo>
                <a:cubicBezTo>
                  <a:pt x="372" y="101"/>
                  <a:pt x="372" y="101"/>
                  <a:pt x="372" y="101"/>
                </a:cubicBezTo>
                <a:cubicBezTo>
                  <a:pt x="351" y="62"/>
                  <a:pt x="351" y="62"/>
                  <a:pt x="351" y="62"/>
                </a:cubicBezTo>
                <a:cubicBezTo>
                  <a:pt x="328" y="20"/>
                  <a:pt x="328" y="20"/>
                  <a:pt x="328" y="20"/>
                </a:cubicBezTo>
                <a:moveTo>
                  <a:pt x="0" y="173"/>
                </a:moveTo>
                <a:cubicBezTo>
                  <a:pt x="60" y="203"/>
                  <a:pt x="60" y="203"/>
                  <a:pt x="60" y="203"/>
                </a:cubicBezTo>
                <a:cubicBezTo>
                  <a:pt x="75" y="210"/>
                  <a:pt x="75" y="210"/>
                  <a:pt x="75" y="210"/>
                </a:cubicBezTo>
                <a:cubicBezTo>
                  <a:pt x="76" y="210"/>
                  <a:pt x="76" y="210"/>
                  <a:pt x="76" y="211"/>
                </a:cubicBezTo>
                <a:cubicBezTo>
                  <a:pt x="75" y="227"/>
                  <a:pt x="75" y="227"/>
                  <a:pt x="75" y="227"/>
                </a:cubicBezTo>
                <a:cubicBezTo>
                  <a:pt x="102" y="254"/>
                  <a:pt x="102" y="254"/>
                  <a:pt x="102" y="254"/>
                </a:cubicBezTo>
                <a:cubicBezTo>
                  <a:pt x="158" y="311"/>
                  <a:pt x="158" y="311"/>
                  <a:pt x="158" y="311"/>
                </a:cubicBezTo>
                <a:cubicBezTo>
                  <a:pt x="179" y="283"/>
                  <a:pt x="179" y="283"/>
                  <a:pt x="179" y="283"/>
                </a:cubicBezTo>
                <a:cubicBezTo>
                  <a:pt x="179" y="282"/>
                  <a:pt x="179" y="282"/>
                  <a:pt x="179" y="282"/>
                </a:cubicBezTo>
                <a:cubicBezTo>
                  <a:pt x="180" y="282"/>
                  <a:pt x="180" y="282"/>
                  <a:pt x="180" y="282"/>
                </a:cubicBezTo>
                <a:cubicBezTo>
                  <a:pt x="215" y="313"/>
                  <a:pt x="215" y="313"/>
                  <a:pt x="215" y="313"/>
                </a:cubicBezTo>
                <a:cubicBezTo>
                  <a:pt x="233" y="314"/>
                  <a:pt x="233" y="314"/>
                  <a:pt x="233" y="314"/>
                </a:cubicBezTo>
                <a:cubicBezTo>
                  <a:pt x="252" y="307"/>
                  <a:pt x="252" y="307"/>
                  <a:pt x="252" y="307"/>
                </a:cubicBezTo>
                <a:cubicBezTo>
                  <a:pt x="252" y="307"/>
                  <a:pt x="252" y="307"/>
                  <a:pt x="253" y="307"/>
                </a:cubicBezTo>
                <a:cubicBezTo>
                  <a:pt x="268" y="328"/>
                  <a:pt x="268" y="328"/>
                  <a:pt x="268" y="328"/>
                </a:cubicBezTo>
                <a:cubicBezTo>
                  <a:pt x="278" y="343"/>
                  <a:pt x="278" y="343"/>
                  <a:pt x="278" y="343"/>
                </a:cubicBezTo>
                <a:cubicBezTo>
                  <a:pt x="278" y="343"/>
                  <a:pt x="278" y="343"/>
                  <a:pt x="278" y="344"/>
                </a:cubicBezTo>
                <a:cubicBezTo>
                  <a:pt x="273" y="359"/>
                  <a:pt x="273" y="359"/>
                  <a:pt x="273" y="359"/>
                </a:cubicBezTo>
                <a:cubicBezTo>
                  <a:pt x="270" y="367"/>
                  <a:pt x="270" y="367"/>
                  <a:pt x="270" y="367"/>
                </a:cubicBezTo>
                <a:cubicBezTo>
                  <a:pt x="297" y="390"/>
                  <a:pt x="297" y="390"/>
                  <a:pt x="297" y="390"/>
                </a:cubicBezTo>
                <a:cubicBezTo>
                  <a:pt x="297" y="390"/>
                  <a:pt x="297" y="390"/>
                  <a:pt x="297" y="391"/>
                </a:cubicBezTo>
                <a:cubicBezTo>
                  <a:pt x="293" y="401"/>
                  <a:pt x="293" y="401"/>
                  <a:pt x="293" y="401"/>
                </a:cubicBezTo>
                <a:cubicBezTo>
                  <a:pt x="286" y="420"/>
                  <a:pt x="286" y="420"/>
                  <a:pt x="286" y="420"/>
                </a:cubicBezTo>
                <a:cubicBezTo>
                  <a:pt x="300" y="512"/>
                  <a:pt x="300" y="512"/>
                  <a:pt x="300" y="512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37"/>
          <p:cNvSpPr>
            <a:spLocks/>
          </p:cNvSpPr>
          <p:nvPr/>
        </p:nvSpPr>
        <p:spPr bwMode="auto">
          <a:xfrm>
            <a:off x="4235450" y="4702175"/>
            <a:ext cx="430213" cy="115888"/>
          </a:xfrm>
          <a:custGeom>
            <a:avLst/>
            <a:gdLst/>
            <a:ahLst/>
            <a:cxnLst>
              <a:cxn ang="0">
                <a:pos x="133" y="0"/>
              </a:cxn>
              <a:cxn ang="0">
                <a:pos x="28" y="36"/>
              </a:cxn>
              <a:cxn ang="0">
                <a:pos x="27" y="36"/>
              </a:cxn>
              <a:cxn ang="0">
                <a:pos x="0" y="20"/>
              </a:cxn>
            </a:cxnLst>
            <a:rect l="0" t="0" r="r" b="b"/>
            <a:pathLst>
              <a:path w="133" h="36">
                <a:moveTo>
                  <a:pt x="133" y="0"/>
                </a:moveTo>
                <a:cubicBezTo>
                  <a:pt x="28" y="36"/>
                  <a:pt x="28" y="36"/>
                  <a:pt x="28" y="36"/>
                </a:cubicBezTo>
                <a:cubicBezTo>
                  <a:pt x="28" y="36"/>
                  <a:pt x="28" y="36"/>
                  <a:pt x="27" y="36"/>
                </a:cubicBezTo>
                <a:cubicBezTo>
                  <a:pt x="0" y="20"/>
                  <a:pt x="0" y="20"/>
                  <a:pt x="0" y="2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38"/>
          <p:cNvSpPr>
            <a:spLocks/>
          </p:cNvSpPr>
          <p:nvPr/>
        </p:nvSpPr>
        <p:spPr bwMode="auto">
          <a:xfrm>
            <a:off x="3311525" y="2519363"/>
            <a:ext cx="546100" cy="303213"/>
          </a:xfrm>
          <a:custGeom>
            <a:avLst/>
            <a:gdLst/>
            <a:ahLst/>
            <a:cxnLst>
              <a:cxn ang="0">
                <a:pos x="169" y="94"/>
              </a:cxn>
              <a:cxn ang="0">
                <a:pos x="160" y="40"/>
              </a:cxn>
              <a:cxn ang="0">
                <a:pos x="124" y="0"/>
              </a:cxn>
              <a:cxn ang="0">
                <a:pos x="80" y="7"/>
              </a:cxn>
              <a:cxn ang="0">
                <a:pos x="57" y="11"/>
              </a:cxn>
              <a:cxn ang="0">
                <a:pos x="56" y="11"/>
              </a:cxn>
              <a:cxn ang="0">
                <a:pos x="53" y="38"/>
              </a:cxn>
              <a:cxn ang="0">
                <a:pos x="49" y="73"/>
              </a:cxn>
              <a:cxn ang="0">
                <a:pos x="48" y="74"/>
              </a:cxn>
              <a:cxn ang="0">
                <a:pos x="19" y="85"/>
              </a:cxn>
              <a:cxn ang="0">
                <a:pos x="0" y="93"/>
              </a:cxn>
            </a:cxnLst>
            <a:rect l="0" t="0" r="r" b="b"/>
            <a:pathLst>
              <a:path w="169" h="94">
                <a:moveTo>
                  <a:pt x="169" y="94"/>
                </a:moveTo>
                <a:cubicBezTo>
                  <a:pt x="160" y="40"/>
                  <a:pt x="160" y="40"/>
                  <a:pt x="160" y="40"/>
                </a:cubicBezTo>
                <a:cubicBezTo>
                  <a:pt x="124" y="0"/>
                  <a:pt x="124" y="0"/>
                  <a:pt x="124" y="0"/>
                </a:cubicBezTo>
                <a:cubicBezTo>
                  <a:pt x="80" y="7"/>
                  <a:pt x="80" y="7"/>
                  <a:pt x="80" y="7"/>
                </a:cubicBezTo>
                <a:cubicBezTo>
                  <a:pt x="57" y="11"/>
                  <a:pt x="57" y="11"/>
                  <a:pt x="57" y="11"/>
                </a:cubicBezTo>
                <a:cubicBezTo>
                  <a:pt x="56" y="11"/>
                  <a:pt x="56" y="11"/>
                  <a:pt x="56" y="11"/>
                </a:cubicBezTo>
                <a:cubicBezTo>
                  <a:pt x="53" y="38"/>
                  <a:pt x="53" y="38"/>
                  <a:pt x="53" y="38"/>
                </a:cubicBezTo>
                <a:cubicBezTo>
                  <a:pt x="49" y="73"/>
                  <a:pt x="49" y="73"/>
                  <a:pt x="49" y="73"/>
                </a:cubicBezTo>
                <a:cubicBezTo>
                  <a:pt x="49" y="74"/>
                  <a:pt x="48" y="74"/>
                  <a:pt x="48" y="74"/>
                </a:cubicBezTo>
                <a:cubicBezTo>
                  <a:pt x="19" y="85"/>
                  <a:pt x="19" y="85"/>
                  <a:pt x="19" y="85"/>
                </a:cubicBezTo>
                <a:cubicBezTo>
                  <a:pt x="0" y="93"/>
                  <a:pt x="0" y="93"/>
                  <a:pt x="0" y="9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Freeform 39"/>
          <p:cNvSpPr>
            <a:spLocks/>
          </p:cNvSpPr>
          <p:nvPr/>
        </p:nvSpPr>
        <p:spPr bwMode="auto">
          <a:xfrm>
            <a:off x="2173288" y="3560763"/>
            <a:ext cx="720725" cy="762000"/>
          </a:xfrm>
          <a:custGeom>
            <a:avLst/>
            <a:gdLst/>
            <a:ahLst/>
            <a:cxnLst>
              <a:cxn ang="0">
                <a:pos x="223" y="172"/>
              </a:cxn>
              <a:cxn ang="0">
                <a:pos x="169" y="225"/>
              </a:cxn>
              <a:cxn ang="0">
                <a:pos x="168" y="225"/>
              </a:cxn>
              <a:cxn ang="0">
                <a:pos x="155" y="228"/>
              </a:cxn>
              <a:cxn ang="0">
                <a:pos x="107" y="236"/>
              </a:cxn>
              <a:cxn ang="0">
                <a:pos x="107" y="236"/>
              </a:cxn>
              <a:cxn ang="0">
                <a:pos x="107" y="235"/>
              </a:cxn>
              <a:cxn ang="0">
                <a:pos x="106" y="235"/>
              </a:cxn>
              <a:cxn ang="0">
                <a:pos x="106" y="219"/>
              </a:cxn>
              <a:cxn ang="0">
                <a:pos x="104" y="195"/>
              </a:cxn>
              <a:cxn ang="0">
                <a:pos x="72" y="172"/>
              </a:cxn>
              <a:cxn ang="0">
                <a:pos x="46" y="154"/>
              </a:cxn>
              <a:cxn ang="0">
                <a:pos x="46" y="153"/>
              </a:cxn>
              <a:cxn ang="0">
                <a:pos x="33" y="127"/>
              </a:cxn>
              <a:cxn ang="0">
                <a:pos x="12" y="86"/>
              </a:cxn>
              <a:cxn ang="0">
                <a:pos x="0" y="61"/>
              </a:cxn>
              <a:cxn ang="0">
                <a:pos x="0" y="60"/>
              </a:cxn>
              <a:cxn ang="0">
                <a:pos x="20" y="38"/>
              </a:cxn>
              <a:cxn ang="0">
                <a:pos x="32" y="26"/>
              </a:cxn>
              <a:cxn ang="0">
                <a:pos x="28" y="20"/>
              </a:cxn>
              <a:cxn ang="0">
                <a:pos x="19" y="0"/>
              </a:cxn>
            </a:cxnLst>
            <a:rect l="0" t="0" r="r" b="b"/>
            <a:pathLst>
              <a:path w="223" h="236">
                <a:moveTo>
                  <a:pt x="223" y="172"/>
                </a:moveTo>
                <a:cubicBezTo>
                  <a:pt x="169" y="225"/>
                  <a:pt x="169" y="225"/>
                  <a:pt x="169" y="225"/>
                </a:cubicBezTo>
                <a:cubicBezTo>
                  <a:pt x="169" y="225"/>
                  <a:pt x="169" y="225"/>
                  <a:pt x="168" y="225"/>
                </a:cubicBezTo>
                <a:cubicBezTo>
                  <a:pt x="155" y="228"/>
                  <a:pt x="155" y="228"/>
                  <a:pt x="155" y="228"/>
                </a:cubicBezTo>
                <a:cubicBezTo>
                  <a:pt x="107" y="236"/>
                  <a:pt x="107" y="236"/>
                  <a:pt x="107" y="236"/>
                </a:cubicBezTo>
                <a:cubicBezTo>
                  <a:pt x="107" y="236"/>
                  <a:pt x="107" y="236"/>
                  <a:pt x="107" y="236"/>
                </a:cubicBezTo>
                <a:cubicBezTo>
                  <a:pt x="107" y="236"/>
                  <a:pt x="107" y="236"/>
                  <a:pt x="107" y="235"/>
                </a:cubicBezTo>
                <a:cubicBezTo>
                  <a:pt x="106" y="235"/>
                  <a:pt x="106" y="235"/>
                  <a:pt x="106" y="235"/>
                </a:cubicBezTo>
                <a:cubicBezTo>
                  <a:pt x="106" y="219"/>
                  <a:pt x="106" y="219"/>
                  <a:pt x="106" y="219"/>
                </a:cubicBezTo>
                <a:cubicBezTo>
                  <a:pt x="104" y="195"/>
                  <a:pt x="104" y="195"/>
                  <a:pt x="104" y="195"/>
                </a:cubicBezTo>
                <a:cubicBezTo>
                  <a:pt x="72" y="172"/>
                  <a:pt x="72" y="172"/>
                  <a:pt x="72" y="172"/>
                </a:cubicBezTo>
                <a:cubicBezTo>
                  <a:pt x="46" y="154"/>
                  <a:pt x="46" y="154"/>
                  <a:pt x="46" y="154"/>
                </a:cubicBezTo>
                <a:cubicBezTo>
                  <a:pt x="46" y="154"/>
                  <a:pt x="46" y="153"/>
                  <a:pt x="46" y="153"/>
                </a:cubicBezTo>
                <a:cubicBezTo>
                  <a:pt x="33" y="127"/>
                  <a:pt x="33" y="127"/>
                  <a:pt x="33" y="127"/>
                </a:cubicBezTo>
                <a:cubicBezTo>
                  <a:pt x="12" y="86"/>
                  <a:pt x="12" y="86"/>
                  <a:pt x="12" y="8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0"/>
                  <a:pt x="0" y="60"/>
                </a:cubicBezTo>
                <a:cubicBezTo>
                  <a:pt x="20" y="38"/>
                  <a:pt x="20" y="38"/>
                  <a:pt x="20" y="38"/>
                </a:cubicBezTo>
                <a:cubicBezTo>
                  <a:pt x="32" y="26"/>
                  <a:pt x="32" y="26"/>
                  <a:pt x="32" y="26"/>
                </a:cubicBezTo>
                <a:cubicBezTo>
                  <a:pt x="28" y="20"/>
                  <a:pt x="28" y="20"/>
                  <a:pt x="28" y="20"/>
                </a:cubicBezTo>
                <a:cubicBezTo>
                  <a:pt x="19" y="0"/>
                  <a:pt x="19" y="0"/>
                  <a:pt x="19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40"/>
          <p:cNvSpPr>
            <a:spLocks noEditPoints="1"/>
          </p:cNvSpPr>
          <p:nvPr/>
        </p:nvSpPr>
        <p:spPr bwMode="auto">
          <a:xfrm>
            <a:off x="2538413" y="2376488"/>
            <a:ext cx="954088" cy="650875"/>
          </a:xfrm>
          <a:custGeom>
            <a:avLst/>
            <a:gdLst/>
            <a:ahLst/>
            <a:cxnLst>
              <a:cxn ang="0">
                <a:pos x="61" y="201"/>
              </a:cxn>
              <a:cxn ang="0">
                <a:pos x="49" y="178"/>
              </a:cxn>
              <a:cxn ang="0">
                <a:pos x="13" y="175"/>
              </a:cxn>
              <a:cxn ang="0">
                <a:pos x="12" y="175"/>
              </a:cxn>
              <a:cxn ang="0">
                <a:pos x="0" y="155"/>
              </a:cxn>
              <a:cxn ang="0">
                <a:pos x="173" y="0"/>
              </a:cxn>
              <a:cxn ang="0">
                <a:pos x="182" y="11"/>
              </a:cxn>
              <a:cxn ang="0">
                <a:pos x="218" y="16"/>
              </a:cxn>
              <a:cxn ang="0">
                <a:pos x="235" y="17"/>
              </a:cxn>
              <a:cxn ang="0">
                <a:pos x="236" y="18"/>
              </a:cxn>
              <a:cxn ang="0">
                <a:pos x="267" y="40"/>
              </a:cxn>
              <a:cxn ang="0">
                <a:pos x="290" y="31"/>
              </a:cxn>
              <a:cxn ang="0">
                <a:pos x="291" y="31"/>
              </a:cxn>
              <a:cxn ang="0">
                <a:pos x="291" y="31"/>
              </a:cxn>
              <a:cxn ang="0">
                <a:pos x="295" y="55"/>
              </a:cxn>
              <a:cxn ang="0">
                <a:pos x="295" y="55"/>
              </a:cxn>
              <a:cxn ang="0">
                <a:pos x="292" y="82"/>
              </a:cxn>
              <a:cxn ang="0">
                <a:pos x="288" y="117"/>
              </a:cxn>
              <a:cxn ang="0">
                <a:pos x="287" y="118"/>
              </a:cxn>
              <a:cxn ang="0">
                <a:pos x="258" y="129"/>
              </a:cxn>
            </a:cxnLst>
            <a:rect l="0" t="0" r="r" b="b"/>
            <a:pathLst>
              <a:path w="295" h="201">
                <a:moveTo>
                  <a:pt x="61" y="201"/>
                </a:moveTo>
                <a:cubicBezTo>
                  <a:pt x="49" y="178"/>
                  <a:pt x="49" y="178"/>
                  <a:pt x="49" y="178"/>
                </a:cubicBezTo>
                <a:cubicBezTo>
                  <a:pt x="13" y="175"/>
                  <a:pt x="13" y="175"/>
                  <a:pt x="13" y="175"/>
                </a:cubicBezTo>
                <a:cubicBezTo>
                  <a:pt x="13" y="175"/>
                  <a:pt x="12" y="175"/>
                  <a:pt x="12" y="175"/>
                </a:cubicBezTo>
                <a:cubicBezTo>
                  <a:pt x="0" y="155"/>
                  <a:pt x="0" y="155"/>
                  <a:pt x="0" y="155"/>
                </a:cubicBezTo>
                <a:moveTo>
                  <a:pt x="173" y="0"/>
                </a:moveTo>
                <a:cubicBezTo>
                  <a:pt x="182" y="11"/>
                  <a:pt x="182" y="11"/>
                  <a:pt x="182" y="11"/>
                </a:cubicBezTo>
                <a:cubicBezTo>
                  <a:pt x="218" y="16"/>
                  <a:pt x="218" y="16"/>
                  <a:pt x="218" y="16"/>
                </a:cubicBezTo>
                <a:cubicBezTo>
                  <a:pt x="235" y="17"/>
                  <a:pt x="235" y="17"/>
                  <a:pt x="235" y="17"/>
                </a:cubicBezTo>
                <a:cubicBezTo>
                  <a:pt x="235" y="17"/>
                  <a:pt x="235" y="17"/>
                  <a:pt x="236" y="18"/>
                </a:cubicBezTo>
                <a:cubicBezTo>
                  <a:pt x="267" y="40"/>
                  <a:pt x="267" y="40"/>
                  <a:pt x="267" y="40"/>
                </a:cubicBezTo>
                <a:cubicBezTo>
                  <a:pt x="290" y="31"/>
                  <a:pt x="290" y="31"/>
                  <a:pt x="290" y="31"/>
                </a:cubicBezTo>
                <a:cubicBezTo>
                  <a:pt x="290" y="31"/>
                  <a:pt x="291" y="31"/>
                  <a:pt x="291" y="31"/>
                </a:cubicBezTo>
                <a:cubicBezTo>
                  <a:pt x="291" y="31"/>
                  <a:pt x="291" y="31"/>
                  <a:pt x="291" y="31"/>
                </a:cubicBezTo>
                <a:cubicBezTo>
                  <a:pt x="295" y="55"/>
                  <a:pt x="295" y="55"/>
                  <a:pt x="295" y="55"/>
                </a:cubicBezTo>
                <a:cubicBezTo>
                  <a:pt x="295" y="55"/>
                  <a:pt x="295" y="55"/>
                  <a:pt x="295" y="55"/>
                </a:cubicBezTo>
                <a:cubicBezTo>
                  <a:pt x="292" y="82"/>
                  <a:pt x="292" y="82"/>
                  <a:pt x="292" y="82"/>
                </a:cubicBezTo>
                <a:cubicBezTo>
                  <a:pt x="288" y="117"/>
                  <a:pt x="288" y="117"/>
                  <a:pt x="288" y="117"/>
                </a:cubicBezTo>
                <a:cubicBezTo>
                  <a:pt x="288" y="118"/>
                  <a:pt x="287" y="118"/>
                  <a:pt x="287" y="118"/>
                </a:cubicBezTo>
                <a:cubicBezTo>
                  <a:pt x="258" y="129"/>
                  <a:pt x="258" y="129"/>
                  <a:pt x="258" y="129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41"/>
          <p:cNvSpPr>
            <a:spLocks/>
          </p:cNvSpPr>
          <p:nvPr/>
        </p:nvSpPr>
        <p:spPr bwMode="auto">
          <a:xfrm>
            <a:off x="4002088" y="4241800"/>
            <a:ext cx="236538" cy="517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2" y="67"/>
              </a:cxn>
              <a:cxn ang="0">
                <a:pos x="41" y="89"/>
              </a:cxn>
              <a:cxn ang="0">
                <a:pos x="41" y="90"/>
              </a:cxn>
              <a:cxn ang="0">
                <a:pos x="34" y="97"/>
              </a:cxn>
              <a:cxn ang="0">
                <a:pos x="47" y="90"/>
              </a:cxn>
              <a:cxn ang="0">
                <a:pos x="48" y="90"/>
              </a:cxn>
              <a:cxn ang="0">
                <a:pos x="62" y="110"/>
              </a:cxn>
              <a:cxn ang="0">
                <a:pos x="62" y="111"/>
              </a:cxn>
              <a:cxn ang="0">
                <a:pos x="55" y="135"/>
              </a:cxn>
              <a:cxn ang="0">
                <a:pos x="73" y="160"/>
              </a:cxn>
            </a:cxnLst>
            <a:rect l="0" t="0" r="r" b="b"/>
            <a:pathLst>
              <a:path w="73" h="160">
                <a:moveTo>
                  <a:pt x="0" y="0"/>
                </a:moveTo>
                <a:cubicBezTo>
                  <a:pt x="22" y="67"/>
                  <a:pt x="22" y="67"/>
                  <a:pt x="22" y="67"/>
                </a:cubicBezTo>
                <a:cubicBezTo>
                  <a:pt x="41" y="89"/>
                  <a:pt x="41" y="89"/>
                  <a:pt x="41" y="89"/>
                </a:cubicBezTo>
                <a:cubicBezTo>
                  <a:pt x="42" y="89"/>
                  <a:pt x="42" y="90"/>
                  <a:pt x="41" y="90"/>
                </a:cubicBezTo>
                <a:cubicBezTo>
                  <a:pt x="34" y="97"/>
                  <a:pt x="34" y="97"/>
                  <a:pt x="34" y="97"/>
                </a:cubicBezTo>
                <a:cubicBezTo>
                  <a:pt x="47" y="90"/>
                  <a:pt x="47" y="90"/>
                  <a:pt x="47" y="90"/>
                </a:cubicBezTo>
                <a:cubicBezTo>
                  <a:pt x="47" y="89"/>
                  <a:pt x="48" y="90"/>
                  <a:pt x="48" y="90"/>
                </a:cubicBezTo>
                <a:cubicBezTo>
                  <a:pt x="62" y="110"/>
                  <a:pt x="62" y="110"/>
                  <a:pt x="62" y="110"/>
                </a:cubicBezTo>
                <a:cubicBezTo>
                  <a:pt x="62" y="110"/>
                  <a:pt x="62" y="110"/>
                  <a:pt x="62" y="111"/>
                </a:cubicBezTo>
                <a:cubicBezTo>
                  <a:pt x="55" y="135"/>
                  <a:pt x="55" y="135"/>
                  <a:pt x="55" y="135"/>
                </a:cubicBezTo>
                <a:cubicBezTo>
                  <a:pt x="73" y="160"/>
                  <a:pt x="73" y="160"/>
                  <a:pt x="73" y="16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42"/>
          <p:cNvSpPr>
            <a:spLocks noEditPoints="1"/>
          </p:cNvSpPr>
          <p:nvPr/>
        </p:nvSpPr>
        <p:spPr bwMode="auto">
          <a:xfrm>
            <a:off x="3492500" y="871538"/>
            <a:ext cx="1057275" cy="892175"/>
          </a:xfrm>
          <a:custGeom>
            <a:avLst/>
            <a:gdLst/>
            <a:ahLst/>
            <a:cxnLst>
              <a:cxn ang="0">
                <a:pos x="0" y="231"/>
              </a:cxn>
              <a:cxn ang="0">
                <a:pos x="17" y="276"/>
              </a:cxn>
              <a:cxn ang="0">
                <a:pos x="107" y="262"/>
              </a:cxn>
              <a:cxn ang="0">
                <a:pos x="97" y="248"/>
              </a:cxn>
              <a:cxn ang="0">
                <a:pos x="97" y="247"/>
              </a:cxn>
              <a:cxn ang="0">
                <a:pos x="121" y="216"/>
              </a:cxn>
              <a:cxn ang="0">
                <a:pos x="121" y="215"/>
              </a:cxn>
              <a:cxn ang="0">
                <a:pos x="174" y="197"/>
              </a:cxn>
              <a:cxn ang="0">
                <a:pos x="175" y="198"/>
              </a:cxn>
              <a:cxn ang="0">
                <a:pos x="182" y="203"/>
              </a:cxn>
              <a:cxn ang="0">
                <a:pos x="218" y="227"/>
              </a:cxn>
              <a:cxn ang="0">
                <a:pos x="222" y="227"/>
              </a:cxn>
              <a:cxn ang="0">
                <a:pos x="327" y="222"/>
              </a:cxn>
              <a:cxn ang="0">
                <a:pos x="309" y="146"/>
              </a:cxn>
              <a:cxn ang="0">
                <a:pos x="226" y="157"/>
              </a:cxn>
              <a:cxn ang="0">
                <a:pos x="225" y="157"/>
              </a:cxn>
              <a:cxn ang="0">
                <a:pos x="225" y="156"/>
              </a:cxn>
              <a:cxn ang="0">
                <a:pos x="236" y="121"/>
              </a:cxn>
              <a:cxn ang="0">
                <a:pos x="169" y="69"/>
              </a:cxn>
              <a:cxn ang="0">
                <a:pos x="141" y="49"/>
              </a:cxn>
              <a:cxn ang="0">
                <a:pos x="140" y="48"/>
              </a:cxn>
              <a:cxn ang="0">
                <a:pos x="132" y="24"/>
              </a:cxn>
              <a:cxn ang="0">
                <a:pos x="124" y="0"/>
              </a:cxn>
            </a:cxnLst>
            <a:rect l="0" t="0" r="r" b="b"/>
            <a:pathLst>
              <a:path w="327" h="276">
                <a:moveTo>
                  <a:pt x="0" y="231"/>
                </a:moveTo>
                <a:cubicBezTo>
                  <a:pt x="17" y="276"/>
                  <a:pt x="17" y="276"/>
                  <a:pt x="17" y="276"/>
                </a:cubicBezTo>
                <a:cubicBezTo>
                  <a:pt x="107" y="262"/>
                  <a:pt x="107" y="262"/>
                  <a:pt x="107" y="262"/>
                </a:cubicBezTo>
                <a:cubicBezTo>
                  <a:pt x="97" y="248"/>
                  <a:pt x="97" y="248"/>
                  <a:pt x="97" y="248"/>
                </a:cubicBezTo>
                <a:cubicBezTo>
                  <a:pt x="97" y="247"/>
                  <a:pt x="97" y="247"/>
                  <a:pt x="97" y="247"/>
                </a:cubicBezTo>
                <a:cubicBezTo>
                  <a:pt x="121" y="216"/>
                  <a:pt x="121" y="216"/>
                  <a:pt x="121" y="216"/>
                </a:cubicBezTo>
                <a:cubicBezTo>
                  <a:pt x="121" y="215"/>
                  <a:pt x="121" y="215"/>
                  <a:pt x="121" y="215"/>
                </a:cubicBezTo>
                <a:cubicBezTo>
                  <a:pt x="174" y="197"/>
                  <a:pt x="174" y="197"/>
                  <a:pt x="174" y="197"/>
                </a:cubicBezTo>
                <a:cubicBezTo>
                  <a:pt x="174" y="197"/>
                  <a:pt x="174" y="197"/>
                  <a:pt x="175" y="198"/>
                </a:cubicBezTo>
                <a:cubicBezTo>
                  <a:pt x="182" y="203"/>
                  <a:pt x="182" y="203"/>
                  <a:pt x="182" y="203"/>
                </a:cubicBezTo>
                <a:cubicBezTo>
                  <a:pt x="218" y="227"/>
                  <a:pt x="218" y="227"/>
                  <a:pt x="218" y="227"/>
                </a:cubicBezTo>
                <a:cubicBezTo>
                  <a:pt x="222" y="227"/>
                  <a:pt x="222" y="227"/>
                  <a:pt x="222" y="227"/>
                </a:cubicBezTo>
                <a:cubicBezTo>
                  <a:pt x="327" y="222"/>
                  <a:pt x="327" y="222"/>
                  <a:pt x="327" y="222"/>
                </a:cubicBezTo>
                <a:moveTo>
                  <a:pt x="309" y="146"/>
                </a:moveTo>
                <a:cubicBezTo>
                  <a:pt x="226" y="157"/>
                  <a:pt x="226" y="157"/>
                  <a:pt x="226" y="157"/>
                </a:cubicBezTo>
                <a:cubicBezTo>
                  <a:pt x="226" y="157"/>
                  <a:pt x="225" y="157"/>
                  <a:pt x="225" y="157"/>
                </a:cubicBezTo>
                <a:cubicBezTo>
                  <a:pt x="225" y="156"/>
                  <a:pt x="225" y="156"/>
                  <a:pt x="225" y="156"/>
                </a:cubicBezTo>
                <a:cubicBezTo>
                  <a:pt x="236" y="121"/>
                  <a:pt x="236" y="121"/>
                  <a:pt x="236" y="121"/>
                </a:cubicBezTo>
                <a:cubicBezTo>
                  <a:pt x="169" y="69"/>
                  <a:pt x="169" y="69"/>
                  <a:pt x="169" y="69"/>
                </a:cubicBezTo>
                <a:cubicBezTo>
                  <a:pt x="141" y="49"/>
                  <a:pt x="141" y="49"/>
                  <a:pt x="141" y="49"/>
                </a:cubicBezTo>
                <a:cubicBezTo>
                  <a:pt x="141" y="48"/>
                  <a:pt x="140" y="48"/>
                  <a:pt x="140" y="48"/>
                </a:cubicBezTo>
                <a:cubicBezTo>
                  <a:pt x="132" y="24"/>
                  <a:pt x="132" y="24"/>
                  <a:pt x="132" y="24"/>
                </a:cubicBezTo>
                <a:cubicBezTo>
                  <a:pt x="124" y="0"/>
                  <a:pt x="124" y="0"/>
                  <a:pt x="124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43"/>
          <p:cNvSpPr>
            <a:spLocks/>
          </p:cNvSpPr>
          <p:nvPr/>
        </p:nvSpPr>
        <p:spPr bwMode="auto">
          <a:xfrm>
            <a:off x="1968500" y="4608513"/>
            <a:ext cx="838200" cy="674688"/>
          </a:xfrm>
          <a:custGeom>
            <a:avLst/>
            <a:gdLst/>
            <a:ahLst/>
            <a:cxnLst>
              <a:cxn ang="0">
                <a:pos x="0" y="151"/>
              </a:cxn>
              <a:cxn ang="0">
                <a:pos x="56" y="153"/>
              </a:cxn>
              <a:cxn ang="0">
                <a:pos x="57" y="154"/>
              </a:cxn>
              <a:cxn ang="0">
                <a:pos x="96" y="188"/>
              </a:cxn>
              <a:cxn ang="0">
                <a:pos x="101" y="192"/>
              </a:cxn>
              <a:cxn ang="0">
                <a:pos x="102" y="193"/>
              </a:cxn>
              <a:cxn ang="0">
                <a:pos x="221" y="209"/>
              </a:cxn>
              <a:cxn ang="0">
                <a:pos x="246" y="175"/>
              </a:cxn>
              <a:cxn ang="0">
                <a:pos x="251" y="131"/>
              </a:cxn>
              <a:cxn ang="0">
                <a:pos x="240" y="76"/>
              </a:cxn>
              <a:cxn ang="0">
                <a:pos x="240" y="76"/>
              </a:cxn>
              <a:cxn ang="0">
                <a:pos x="244" y="62"/>
              </a:cxn>
              <a:cxn ang="0">
                <a:pos x="259" y="30"/>
              </a:cxn>
              <a:cxn ang="0">
                <a:pos x="248" y="31"/>
              </a:cxn>
              <a:cxn ang="0">
                <a:pos x="248" y="31"/>
              </a:cxn>
              <a:cxn ang="0">
                <a:pos x="247" y="30"/>
              </a:cxn>
              <a:cxn ang="0">
                <a:pos x="247" y="0"/>
              </a:cxn>
            </a:cxnLst>
            <a:rect l="0" t="0" r="r" b="b"/>
            <a:pathLst>
              <a:path w="259" h="209">
                <a:moveTo>
                  <a:pt x="0" y="151"/>
                </a:moveTo>
                <a:cubicBezTo>
                  <a:pt x="56" y="153"/>
                  <a:pt x="56" y="153"/>
                  <a:pt x="56" y="153"/>
                </a:cubicBezTo>
                <a:cubicBezTo>
                  <a:pt x="57" y="153"/>
                  <a:pt x="57" y="154"/>
                  <a:pt x="57" y="154"/>
                </a:cubicBezTo>
                <a:cubicBezTo>
                  <a:pt x="96" y="188"/>
                  <a:pt x="96" y="188"/>
                  <a:pt x="96" y="188"/>
                </a:cubicBezTo>
                <a:cubicBezTo>
                  <a:pt x="101" y="192"/>
                  <a:pt x="101" y="192"/>
                  <a:pt x="101" y="192"/>
                </a:cubicBezTo>
                <a:cubicBezTo>
                  <a:pt x="102" y="193"/>
                  <a:pt x="102" y="193"/>
                  <a:pt x="102" y="193"/>
                </a:cubicBezTo>
                <a:cubicBezTo>
                  <a:pt x="221" y="209"/>
                  <a:pt x="221" y="209"/>
                  <a:pt x="221" y="209"/>
                </a:cubicBezTo>
                <a:cubicBezTo>
                  <a:pt x="246" y="175"/>
                  <a:pt x="246" y="175"/>
                  <a:pt x="246" y="175"/>
                </a:cubicBezTo>
                <a:cubicBezTo>
                  <a:pt x="251" y="131"/>
                  <a:pt x="251" y="131"/>
                  <a:pt x="251" y="131"/>
                </a:cubicBezTo>
                <a:cubicBezTo>
                  <a:pt x="240" y="76"/>
                  <a:pt x="240" y="76"/>
                  <a:pt x="240" y="76"/>
                </a:cubicBezTo>
                <a:cubicBezTo>
                  <a:pt x="240" y="76"/>
                  <a:pt x="240" y="76"/>
                  <a:pt x="240" y="76"/>
                </a:cubicBezTo>
                <a:cubicBezTo>
                  <a:pt x="244" y="62"/>
                  <a:pt x="244" y="62"/>
                  <a:pt x="244" y="62"/>
                </a:cubicBezTo>
                <a:cubicBezTo>
                  <a:pt x="259" y="30"/>
                  <a:pt x="259" y="30"/>
                  <a:pt x="259" y="30"/>
                </a:cubicBezTo>
                <a:cubicBezTo>
                  <a:pt x="248" y="31"/>
                  <a:pt x="248" y="31"/>
                  <a:pt x="248" y="31"/>
                </a:cubicBezTo>
                <a:cubicBezTo>
                  <a:pt x="248" y="31"/>
                  <a:pt x="248" y="31"/>
                  <a:pt x="248" y="31"/>
                </a:cubicBezTo>
                <a:cubicBezTo>
                  <a:pt x="247" y="31"/>
                  <a:pt x="247" y="30"/>
                  <a:pt x="247" y="30"/>
                </a:cubicBezTo>
                <a:cubicBezTo>
                  <a:pt x="247" y="0"/>
                  <a:pt x="247" y="0"/>
                  <a:pt x="247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Freeform 44"/>
          <p:cNvSpPr>
            <a:spLocks noEditPoints="1"/>
          </p:cNvSpPr>
          <p:nvPr/>
        </p:nvSpPr>
        <p:spPr bwMode="auto">
          <a:xfrm>
            <a:off x="2828925" y="5407025"/>
            <a:ext cx="1827213" cy="1828800"/>
          </a:xfrm>
          <a:custGeom>
            <a:avLst/>
            <a:gdLst/>
            <a:ahLst/>
            <a:cxnLst>
              <a:cxn ang="0">
                <a:pos x="19" y="123"/>
              </a:cxn>
              <a:cxn ang="0">
                <a:pos x="9" y="160"/>
              </a:cxn>
              <a:cxn ang="0">
                <a:pos x="0" y="188"/>
              </a:cxn>
              <a:cxn ang="0">
                <a:pos x="422" y="566"/>
              </a:cxn>
              <a:cxn ang="0">
                <a:pos x="484" y="446"/>
              </a:cxn>
              <a:cxn ang="0">
                <a:pos x="484" y="446"/>
              </a:cxn>
              <a:cxn ang="0">
                <a:pos x="505" y="441"/>
              </a:cxn>
              <a:cxn ang="0">
                <a:pos x="514" y="439"/>
              </a:cxn>
              <a:cxn ang="0">
                <a:pos x="499" y="361"/>
              </a:cxn>
              <a:cxn ang="0">
                <a:pos x="499" y="360"/>
              </a:cxn>
              <a:cxn ang="0">
                <a:pos x="530" y="318"/>
              </a:cxn>
              <a:cxn ang="0">
                <a:pos x="530" y="308"/>
              </a:cxn>
              <a:cxn ang="0">
                <a:pos x="529" y="251"/>
              </a:cxn>
              <a:cxn ang="0">
                <a:pos x="528" y="219"/>
              </a:cxn>
              <a:cxn ang="0">
                <a:pos x="528" y="219"/>
              </a:cxn>
              <a:cxn ang="0">
                <a:pos x="529" y="216"/>
              </a:cxn>
              <a:cxn ang="0">
                <a:pos x="532" y="208"/>
              </a:cxn>
              <a:cxn ang="0">
                <a:pos x="534" y="200"/>
              </a:cxn>
              <a:cxn ang="0">
                <a:pos x="537" y="193"/>
              </a:cxn>
              <a:cxn ang="0">
                <a:pos x="565" y="108"/>
              </a:cxn>
              <a:cxn ang="0">
                <a:pos x="548" y="105"/>
              </a:cxn>
              <a:cxn ang="0">
                <a:pos x="525" y="99"/>
              </a:cxn>
              <a:cxn ang="0">
                <a:pos x="524" y="99"/>
              </a:cxn>
              <a:cxn ang="0">
                <a:pos x="522" y="96"/>
              </a:cxn>
              <a:cxn ang="0">
                <a:pos x="505" y="80"/>
              </a:cxn>
              <a:cxn ang="0">
                <a:pos x="417" y="0"/>
              </a:cxn>
            </a:cxnLst>
            <a:rect l="0" t="0" r="r" b="b"/>
            <a:pathLst>
              <a:path w="565" h="566">
                <a:moveTo>
                  <a:pt x="19" y="123"/>
                </a:moveTo>
                <a:cubicBezTo>
                  <a:pt x="9" y="160"/>
                  <a:pt x="9" y="160"/>
                  <a:pt x="9" y="160"/>
                </a:cubicBezTo>
                <a:cubicBezTo>
                  <a:pt x="0" y="188"/>
                  <a:pt x="0" y="188"/>
                  <a:pt x="0" y="188"/>
                </a:cubicBezTo>
                <a:moveTo>
                  <a:pt x="422" y="566"/>
                </a:moveTo>
                <a:cubicBezTo>
                  <a:pt x="484" y="446"/>
                  <a:pt x="484" y="446"/>
                  <a:pt x="484" y="446"/>
                </a:cubicBezTo>
                <a:cubicBezTo>
                  <a:pt x="484" y="446"/>
                  <a:pt x="484" y="446"/>
                  <a:pt x="484" y="446"/>
                </a:cubicBezTo>
                <a:cubicBezTo>
                  <a:pt x="505" y="441"/>
                  <a:pt x="505" y="441"/>
                  <a:pt x="505" y="441"/>
                </a:cubicBezTo>
                <a:cubicBezTo>
                  <a:pt x="514" y="439"/>
                  <a:pt x="514" y="439"/>
                  <a:pt x="514" y="439"/>
                </a:cubicBezTo>
                <a:cubicBezTo>
                  <a:pt x="499" y="361"/>
                  <a:pt x="499" y="361"/>
                  <a:pt x="499" y="361"/>
                </a:cubicBezTo>
                <a:cubicBezTo>
                  <a:pt x="499" y="361"/>
                  <a:pt x="499" y="361"/>
                  <a:pt x="499" y="360"/>
                </a:cubicBezTo>
                <a:cubicBezTo>
                  <a:pt x="530" y="318"/>
                  <a:pt x="530" y="318"/>
                  <a:pt x="530" y="318"/>
                </a:cubicBezTo>
                <a:cubicBezTo>
                  <a:pt x="530" y="308"/>
                  <a:pt x="530" y="308"/>
                  <a:pt x="530" y="308"/>
                </a:cubicBezTo>
                <a:cubicBezTo>
                  <a:pt x="529" y="251"/>
                  <a:pt x="529" y="251"/>
                  <a:pt x="529" y="251"/>
                </a:cubicBezTo>
                <a:cubicBezTo>
                  <a:pt x="528" y="219"/>
                  <a:pt x="528" y="219"/>
                  <a:pt x="528" y="219"/>
                </a:cubicBezTo>
                <a:cubicBezTo>
                  <a:pt x="528" y="219"/>
                  <a:pt x="528" y="219"/>
                  <a:pt x="528" y="219"/>
                </a:cubicBezTo>
                <a:cubicBezTo>
                  <a:pt x="529" y="216"/>
                  <a:pt x="529" y="216"/>
                  <a:pt x="529" y="216"/>
                </a:cubicBezTo>
                <a:cubicBezTo>
                  <a:pt x="532" y="208"/>
                  <a:pt x="532" y="208"/>
                  <a:pt x="532" y="208"/>
                </a:cubicBezTo>
                <a:cubicBezTo>
                  <a:pt x="534" y="200"/>
                  <a:pt x="534" y="200"/>
                  <a:pt x="534" y="200"/>
                </a:cubicBezTo>
                <a:cubicBezTo>
                  <a:pt x="537" y="193"/>
                  <a:pt x="537" y="193"/>
                  <a:pt x="537" y="193"/>
                </a:cubicBezTo>
                <a:cubicBezTo>
                  <a:pt x="565" y="108"/>
                  <a:pt x="565" y="108"/>
                  <a:pt x="565" y="108"/>
                </a:cubicBezTo>
                <a:cubicBezTo>
                  <a:pt x="548" y="105"/>
                  <a:pt x="548" y="105"/>
                  <a:pt x="548" y="105"/>
                </a:cubicBezTo>
                <a:cubicBezTo>
                  <a:pt x="525" y="99"/>
                  <a:pt x="525" y="99"/>
                  <a:pt x="525" y="99"/>
                </a:cubicBezTo>
                <a:cubicBezTo>
                  <a:pt x="525" y="99"/>
                  <a:pt x="524" y="99"/>
                  <a:pt x="524" y="99"/>
                </a:cubicBezTo>
                <a:cubicBezTo>
                  <a:pt x="522" y="96"/>
                  <a:pt x="522" y="96"/>
                  <a:pt x="522" y="96"/>
                </a:cubicBezTo>
                <a:cubicBezTo>
                  <a:pt x="505" y="80"/>
                  <a:pt x="505" y="80"/>
                  <a:pt x="505" y="80"/>
                </a:cubicBezTo>
                <a:cubicBezTo>
                  <a:pt x="417" y="0"/>
                  <a:pt x="417" y="0"/>
                  <a:pt x="417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45"/>
          <p:cNvSpPr>
            <a:spLocks/>
          </p:cNvSpPr>
          <p:nvPr/>
        </p:nvSpPr>
        <p:spPr bwMode="auto">
          <a:xfrm>
            <a:off x="3656013" y="4597400"/>
            <a:ext cx="585788" cy="738188"/>
          </a:xfrm>
          <a:custGeom>
            <a:avLst/>
            <a:gdLst/>
            <a:ahLst/>
            <a:cxnLst>
              <a:cxn ang="0">
                <a:pos x="0" y="43"/>
              </a:cxn>
              <a:cxn ang="0">
                <a:pos x="0" y="17"/>
              </a:cxn>
              <a:cxn ang="0">
                <a:pos x="1" y="16"/>
              </a:cxn>
              <a:cxn ang="0">
                <a:pos x="20" y="9"/>
              </a:cxn>
              <a:cxn ang="0">
                <a:pos x="48" y="0"/>
              </a:cxn>
              <a:cxn ang="0">
                <a:pos x="48" y="0"/>
              </a:cxn>
              <a:cxn ang="0">
                <a:pos x="66" y="2"/>
              </a:cxn>
              <a:cxn ang="0">
                <a:pos x="66" y="2"/>
              </a:cxn>
              <a:cxn ang="0">
                <a:pos x="180" y="50"/>
              </a:cxn>
              <a:cxn ang="0">
                <a:pos x="181" y="51"/>
              </a:cxn>
              <a:cxn ang="0">
                <a:pos x="180" y="52"/>
              </a:cxn>
              <a:cxn ang="0">
                <a:pos x="180" y="52"/>
              </a:cxn>
              <a:cxn ang="0">
                <a:pos x="145" y="50"/>
              </a:cxn>
              <a:cxn ang="0">
                <a:pos x="122" y="75"/>
              </a:cxn>
              <a:cxn ang="0">
                <a:pos x="126" y="81"/>
              </a:cxn>
              <a:cxn ang="0">
                <a:pos x="139" y="96"/>
              </a:cxn>
              <a:cxn ang="0">
                <a:pos x="139" y="96"/>
              </a:cxn>
              <a:cxn ang="0">
                <a:pos x="140" y="106"/>
              </a:cxn>
              <a:cxn ang="0">
                <a:pos x="142" y="129"/>
              </a:cxn>
              <a:cxn ang="0">
                <a:pos x="149" y="196"/>
              </a:cxn>
              <a:cxn ang="0">
                <a:pos x="151" y="228"/>
              </a:cxn>
            </a:cxnLst>
            <a:rect l="0" t="0" r="r" b="b"/>
            <a:pathLst>
              <a:path w="181" h="228">
                <a:moveTo>
                  <a:pt x="0" y="43"/>
                </a:move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6"/>
                  <a:pt x="1" y="16"/>
                </a:cubicBezTo>
                <a:cubicBezTo>
                  <a:pt x="20" y="9"/>
                  <a:pt x="20" y="9"/>
                  <a:pt x="20" y="9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66" y="2"/>
                  <a:pt x="66" y="2"/>
                  <a:pt x="66" y="2"/>
                </a:cubicBezTo>
                <a:cubicBezTo>
                  <a:pt x="66" y="2"/>
                  <a:pt x="66" y="2"/>
                  <a:pt x="66" y="2"/>
                </a:cubicBezTo>
                <a:cubicBezTo>
                  <a:pt x="180" y="50"/>
                  <a:pt x="180" y="50"/>
                  <a:pt x="180" y="50"/>
                </a:cubicBezTo>
                <a:cubicBezTo>
                  <a:pt x="180" y="50"/>
                  <a:pt x="181" y="51"/>
                  <a:pt x="181" y="51"/>
                </a:cubicBezTo>
                <a:cubicBezTo>
                  <a:pt x="181" y="52"/>
                  <a:pt x="180" y="52"/>
                  <a:pt x="180" y="52"/>
                </a:cubicBezTo>
                <a:cubicBezTo>
                  <a:pt x="180" y="52"/>
                  <a:pt x="180" y="52"/>
                  <a:pt x="180" y="52"/>
                </a:cubicBezTo>
                <a:cubicBezTo>
                  <a:pt x="145" y="50"/>
                  <a:pt x="145" y="50"/>
                  <a:pt x="145" y="50"/>
                </a:cubicBezTo>
                <a:cubicBezTo>
                  <a:pt x="122" y="75"/>
                  <a:pt x="122" y="75"/>
                  <a:pt x="122" y="75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40" y="106"/>
                  <a:pt x="140" y="106"/>
                  <a:pt x="140" y="106"/>
                </a:cubicBezTo>
                <a:cubicBezTo>
                  <a:pt x="142" y="129"/>
                  <a:pt x="142" y="129"/>
                  <a:pt x="142" y="129"/>
                </a:cubicBezTo>
                <a:cubicBezTo>
                  <a:pt x="149" y="196"/>
                  <a:pt x="149" y="196"/>
                  <a:pt x="149" y="196"/>
                </a:cubicBezTo>
                <a:cubicBezTo>
                  <a:pt x="151" y="228"/>
                  <a:pt x="151" y="228"/>
                  <a:pt x="151" y="228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Freeform 46"/>
          <p:cNvSpPr>
            <a:spLocks/>
          </p:cNvSpPr>
          <p:nvPr/>
        </p:nvSpPr>
        <p:spPr bwMode="auto">
          <a:xfrm>
            <a:off x="4662488" y="5757863"/>
            <a:ext cx="1397000" cy="1584325"/>
          </a:xfrm>
          <a:custGeom>
            <a:avLst/>
            <a:gdLst/>
            <a:ahLst/>
            <a:cxnLst>
              <a:cxn ang="0">
                <a:pos x="39" y="490"/>
              </a:cxn>
              <a:cxn ang="0">
                <a:pos x="40" y="486"/>
              </a:cxn>
              <a:cxn ang="0">
                <a:pos x="45" y="471"/>
              </a:cxn>
              <a:cxn ang="0">
                <a:pos x="45" y="470"/>
              </a:cxn>
              <a:cxn ang="0">
                <a:pos x="45" y="469"/>
              </a:cxn>
              <a:cxn ang="0">
                <a:pos x="46" y="469"/>
              </a:cxn>
              <a:cxn ang="0">
                <a:pos x="66" y="475"/>
              </a:cxn>
              <a:cxn ang="0">
                <a:pos x="77" y="462"/>
              </a:cxn>
              <a:cxn ang="0">
                <a:pos x="98" y="438"/>
              </a:cxn>
              <a:cxn ang="0">
                <a:pos x="99" y="438"/>
              </a:cxn>
              <a:cxn ang="0">
                <a:pos x="137" y="431"/>
              </a:cxn>
              <a:cxn ang="0">
                <a:pos x="143" y="403"/>
              </a:cxn>
              <a:cxn ang="0">
                <a:pos x="144" y="402"/>
              </a:cxn>
              <a:cxn ang="0">
                <a:pos x="147" y="402"/>
              </a:cxn>
              <a:cxn ang="0">
                <a:pos x="165" y="394"/>
              </a:cxn>
              <a:cxn ang="0">
                <a:pos x="165" y="394"/>
              </a:cxn>
              <a:cxn ang="0">
                <a:pos x="168" y="395"/>
              </a:cxn>
              <a:cxn ang="0">
                <a:pos x="181" y="398"/>
              </a:cxn>
              <a:cxn ang="0">
                <a:pos x="186" y="400"/>
              </a:cxn>
              <a:cxn ang="0">
                <a:pos x="196" y="402"/>
              </a:cxn>
              <a:cxn ang="0">
                <a:pos x="206" y="384"/>
              </a:cxn>
              <a:cxn ang="0">
                <a:pos x="208" y="384"/>
              </a:cxn>
              <a:cxn ang="0">
                <a:pos x="238" y="394"/>
              </a:cxn>
              <a:cxn ang="0">
                <a:pos x="289" y="370"/>
              </a:cxn>
              <a:cxn ang="0">
                <a:pos x="289" y="370"/>
              </a:cxn>
              <a:cxn ang="0">
                <a:pos x="353" y="375"/>
              </a:cxn>
              <a:cxn ang="0">
                <a:pos x="415" y="322"/>
              </a:cxn>
              <a:cxn ang="0">
                <a:pos x="432" y="308"/>
              </a:cxn>
              <a:cxn ang="0">
                <a:pos x="430" y="294"/>
              </a:cxn>
              <a:cxn ang="0">
                <a:pos x="421" y="228"/>
              </a:cxn>
              <a:cxn ang="0">
                <a:pos x="309" y="241"/>
              </a:cxn>
              <a:cxn ang="0">
                <a:pos x="308" y="240"/>
              </a:cxn>
              <a:cxn ang="0">
                <a:pos x="270" y="186"/>
              </a:cxn>
              <a:cxn ang="0">
                <a:pos x="269" y="185"/>
              </a:cxn>
              <a:cxn ang="0">
                <a:pos x="250" y="121"/>
              </a:cxn>
              <a:cxn ang="0">
                <a:pos x="146" y="80"/>
              </a:cxn>
              <a:cxn ang="0">
                <a:pos x="101" y="66"/>
              </a:cxn>
              <a:cxn ang="0">
                <a:pos x="100" y="66"/>
              </a:cxn>
              <a:cxn ang="0">
                <a:pos x="81" y="3"/>
              </a:cxn>
              <a:cxn ang="0">
                <a:pos x="56" y="2"/>
              </a:cxn>
              <a:cxn ang="0">
                <a:pos x="13" y="1"/>
              </a:cxn>
              <a:cxn ang="0">
                <a:pos x="0" y="0"/>
              </a:cxn>
            </a:cxnLst>
            <a:rect l="0" t="0" r="r" b="b"/>
            <a:pathLst>
              <a:path w="432" h="490">
                <a:moveTo>
                  <a:pt x="39" y="490"/>
                </a:moveTo>
                <a:cubicBezTo>
                  <a:pt x="40" y="486"/>
                  <a:pt x="40" y="486"/>
                  <a:pt x="40" y="486"/>
                </a:cubicBezTo>
                <a:cubicBezTo>
                  <a:pt x="45" y="471"/>
                  <a:pt x="45" y="471"/>
                  <a:pt x="45" y="471"/>
                </a:cubicBezTo>
                <a:cubicBezTo>
                  <a:pt x="45" y="470"/>
                  <a:pt x="45" y="470"/>
                  <a:pt x="45" y="470"/>
                </a:cubicBezTo>
                <a:cubicBezTo>
                  <a:pt x="45" y="470"/>
                  <a:pt x="45" y="470"/>
                  <a:pt x="45" y="469"/>
                </a:cubicBezTo>
                <a:cubicBezTo>
                  <a:pt x="45" y="469"/>
                  <a:pt x="45" y="469"/>
                  <a:pt x="46" y="469"/>
                </a:cubicBezTo>
                <a:cubicBezTo>
                  <a:pt x="66" y="475"/>
                  <a:pt x="66" y="475"/>
                  <a:pt x="66" y="475"/>
                </a:cubicBezTo>
                <a:cubicBezTo>
                  <a:pt x="77" y="462"/>
                  <a:pt x="77" y="462"/>
                  <a:pt x="77" y="462"/>
                </a:cubicBezTo>
                <a:cubicBezTo>
                  <a:pt x="98" y="438"/>
                  <a:pt x="98" y="438"/>
                  <a:pt x="98" y="438"/>
                </a:cubicBezTo>
                <a:cubicBezTo>
                  <a:pt x="99" y="438"/>
                  <a:pt x="99" y="438"/>
                  <a:pt x="99" y="438"/>
                </a:cubicBezTo>
                <a:cubicBezTo>
                  <a:pt x="137" y="431"/>
                  <a:pt x="137" y="431"/>
                  <a:pt x="137" y="431"/>
                </a:cubicBezTo>
                <a:cubicBezTo>
                  <a:pt x="143" y="403"/>
                  <a:pt x="143" y="403"/>
                  <a:pt x="143" y="403"/>
                </a:cubicBezTo>
                <a:cubicBezTo>
                  <a:pt x="143" y="403"/>
                  <a:pt x="144" y="403"/>
                  <a:pt x="144" y="402"/>
                </a:cubicBezTo>
                <a:cubicBezTo>
                  <a:pt x="147" y="402"/>
                  <a:pt x="147" y="402"/>
                  <a:pt x="147" y="402"/>
                </a:cubicBezTo>
                <a:cubicBezTo>
                  <a:pt x="165" y="394"/>
                  <a:pt x="165" y="394"/>
                  <a:pt x="165" y="394"/>
                </a:cubicBezTo>
                <a:cubicBezTo>
                  <a:pt x="165" y="394"/>
                  <a:pt x="165" y="394"/>
                  <a:pt x="165" y="394"/>
                </a:cubicBezTo>
                <a:cubicBezTo>
                  <a:pt x="168" y="395"/>
                  <a:pt x="168" y="395"/>
                  <a:pt x="168" y="395"/>
                </a:cubicBezTo>
                <a:cubicBezTo>
                  <a:pt x="181" y="398"/>
                  <a:pt x="181" y="398"/>
                  <a:pt x="181" y="398"/>
                </a:cubicBezTo>
                <a:cubicBezTo>
                  <a:pt x="186" y="400"/>
                  <a:pt x="186" y="400"/>
                  <a:pt x="186" y="400"/>
                </a:cubicBezTo>
                <a:cubicBezTo>
                  <a:pt x="196" y="402"/>
                  <a:pt x="196" y="402"/>
                  <a:pt x="196" y="402"/>
                </a:cubicBezTo>
                <a:cubicBezTo>
                  <a:pt x="206" y="384"/>
                  <a:pt x="206" y="384"/>
                  <a:pt x="206" y="384"/>
                </a:cubicBezTo>
                <a:cubicBezTo>
                  <a:pt x="207" y="384"/>
                  <a:pt x="207" y="383"/>
                  <a:pt x="208" y="384"/>
                </a:cubicBezTo>
                <a:cubicBezTo>
                  <a:pt x="238" y="394"/>
                  <a:pt x="238" y="394"/>
                  <a:pt x="238" y="394"/>
                </a:cubicBezTo>
                <a:cubicBezTo>
                  <a:pt x="289" y="370"/>
                  <a:pt x="289" y="370"/>
                  <a:pt x="289" y="370"/>
                </a:cubicBezTo>
                <a:cubicBezTo>
                  <a:pt x="289" y="370"/>
                  <a:pt x="289" y="370"/>
                  <a:pt x="289" y="370"/>
                </a:cubicBezTo>
                <a:cubicBezTo>
                  <a:pt x="353" y="375"/>
                  <a:pt x="353" y="375"/>
                  <a:pt x="353" y="375"/>
                </a:cubicBezTo>
                <a:cubicBezTo>
                  <a:pt x="415" y="322"/>
                  <a:pt x="415" y="322"/>
                  <a:pt x="415" y="322"/>
                </a:cubicBezTo>
                <a:cubicBezTo>
                  <a:pt x="432" y="308"/>
                  <a:pt x="432" y="308"/>
                  <a:pt x="432" y="308"/>
                </a:cubicBezTo>
                <a:cubicBezTo>
                  <a:pt x="430" y="294"/>
                  <a:pt x="430" y="294"/>
                  <a:pt x="430" y="294"/>
                </a:cubicBezTo>
                <a:cubicBezTo>
                  <a:pt x="421" y="228"/>
                  <a:pt x="421" y="228"/>
                  <a:pt x="421" y="228"/>
                </a:cubicBezTo>
                <a:cubicBezTo>
                  <a:pt x="309" y="241"/>
                  <a:pt x="309" y="241"/>
                  <a:pt x="309" y="241"/>
                </a:cubicBezTo>
                <a:cubicBezTo>
                  <a:pt x="309" y="241"/>
                  <a:pt x="308" y="240"/>
                  <a:pt x="308" y="240"/>
                </a:cubicBezTo>
                <a:cubicBezTo>
                  <a:pt x="270" y="186"/>
                  <a:pt x="270" y="186"/>
                  <a:pt x="270" y="186"/>
                </a:cubicBezTo>
                <a:cubicBezTo>
                  <a:pt x="269" y="186"/>
                  <a:pt x="269" y="185"/>
                  <a:pt x="269" y="185"/>
                </a:cubicBezTo>
                <a:cubicBezTo>
                  <a:pt x="250" y="121"/>
                  <a:pt x="250" y="121"/>
                  <a:pt x="250" y="121"/>
                </a:cubicBezTo>
                <a:cubicBezTo>
                  <a:pt x="146" y="80"/>
                  <a:pt x="146" y="80"/>
                  <a:pt x="146" y="80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0" y="66"/>
                  <a:pt x="100" y="66"/>
                  <a:pt x="100" y="66"/>
                </a:cubicBezTo>
                <a:cubicBezTo>
                  <a:pt x="81" y="3"/>
                  <a:pt x="81" y="3"/>
                  <a:pt x="81" y="3"/>
                </a:cubicBezTo>
                <a:cubicBezTo>
                  <a:pt x="56" y="2"/>
                  <a:pt x="56" y="2"/>
                  <a:pt x="56" y="2"/>
                </a:cubicBezTo>
                <a:cubicBezTo>
                  <a:pt x="13" y="1"/>
                  <a:pt x="13" y="1"/>
                  <a:pt x="13" y="1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1" name="Freeform 47"/>
          <p:cNvSpPr>
            <a:spLocks/>
          </p:cNvSpPr>
          <p:nvPr/>
        </p:nvSpPr>
        <p:spPr bwMode="auto">
          <a:xfrm>
            <a:off x="1584325" y="4191000"/>
            <a:ext cx="931863" cy="504825"/>
          </a:xfrm>
          <a:custGeom>
            <a:avLst/>
            <a:gdLst/>
            <a:ahLst/>
            <a:cxnLst>
              <a:cxn ang="0">
                <a:pos x="288" y="0"/>
              </a:cxn>
              <a:cxn ang="0">
                <a:pos x="204" y="76"/>
              </a:cxn>
              <a:cxn ang="0">
                <a:pos x="179" y="123"/>
              </a:cxn>
              <a:cxn ang="0">
                <a:pos x="179" y="123"/>
              </a:cxn>
              <a:cxn ang="0">
                <a:pos x="176" y="125"/>
              </a:cxn>
              <a:cxn ang="0">
                <a:pos x="105" y="156"/>
              </a:cxn>
              <a:cxn ang="0">
                <a:pos x="105" y="156"/>
              </a:cxn>
              <a:cxn ang="0">
                <a:pos x="104" y="156"/>
              </a:cxn>
              <a:cxn ang="0">
                <a:pos x="75" y="126"/>
              </a:cxn>
              <a:cxn ang="0">
                <a:pos x="35" y="133"/>
              </a:cxn>
              <a:cxn ang="0">
                <a:pos x="35" y="133"/>
              </a:cxn>
              <a:cxn ang="0">
                <a:pos x="13" y="111"/>
              </a:cxn>
              <a:cxn ang="0">
                <a:pos x="8" y="105"/>
              </a:cxn>
              <a:cxn ang="0">
                <a:pos x="8" y="105"/>
              </a:cxn>
              <a:cxn ang="0">
                <a:pos x="0" y="77"/>
              </a:cxn>
              <a:cxn ang="0">
                <a:pos x="1" y="76"/>
              </a:cxn>
            </a:cxnLst>
            <a:rect l="0" t="0" r="r" b="b"/>
            <a:pathLst>
              <a:path w="288" h="156">
                <a:moveTo>
                  <a:pt x="288" y="0"/>
                </a:moveTo>
                <a:cubicBezTo>
                  <a:pt x="204" y="76"/>
                  <a:pt x="204" y="76"/>
                  <a:pt x="204" y="76"/>
                </a:cubicBezTo>
                <a:cubicBezTo>
                  <a:pt x="179" y="123"/>
                  <a:pt x="179" y="123"/>
                  <a:pt x="179" y="123"/>
                </a:cubicBezTo>
                <a:cubicBezTo>
                  <a:pt x="179" y="123"/>
                  <a:pt x="179" y="123"/>
                  <a:pt x="179" y="123"/>
                </a:cubicBezTo>
                <a:cubicBezTo>
                  <a:pt x="176" y="125"/>
                  <a:pt x="176" y="125"/>
                  <a:pt x="176" y="125"/>
                </a:cubicBezTo>
                <a:cubicBezTo>
                  <a:pt x="105" y="156"/>
                  <a:pt x="105" y="156"/>
                  <a:pt x="105" y="156"/>
                </a:cubicBezTo>
                <a:cubicBezTo>
                  <a:pt x="105" y="156"/>
                  <a:pt x="105" y="156"/>
                  <a:pt x="105" y="156"/>
                </a:cubicBezTo>
                <a:cubicBezTo>
                  <a:pt x="105" y="156"/>
                  <a:pt x="104" y="156"/>
                  <a:pt x="104" y="156"/>
                </a:cubicBezTo>
                <a:cubicBezTo>
                  <a:pt x="75" y="126"/>
                  <a:pt x="75" y="126"/>
                  <a:pt x="75" y="126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13" y="111"/>
                  <a:pt x="13" y="111"/>
                  <a:pt x="13" y="111"/>
                </a:cubicBezTo>
                <a:cubicBezTo>
                  <a:pt x="8" y="105"/>
                  <a:pt x="8" y="105"/>
                  <a:pt x="8" y="105"/>
                </a:cubicBezTo>
                <a:cubicBezTo>
                  <a:pt x="8" y="105"/>
                  <a:pt x="8" y="105"/>
                  <a:pt x="8" y="105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6"/>
                  <a:pt x="0" y="76"/>
                  <a:pt x="1" y="76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2" name="Freeform 48"/>
          <p:cNvSpPr>
            <a:spLocks/>
          </p:cNvSpPr>
          <p:nvPr/>
        </p:nvSpPr>
        <p:spPr bwMode="auto">
          <a:xfrm>
            <a:off x="6059488" y="6751638"/>
            <a:ext cx="577850" cy="349250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1" y="0"/>
              </a:cxn>
              <a:cxn ang="0">
                <a:pos x="8" y="4"/>
              </a:cxn>
              <a:cxn ang="0">
                <a:pos x="28" y="17"/>
              </a:cxn>
              <a:cxn ang="0">
                <a:pos x="51" y="31"/>
              </a:cxn>
              <a:cxn ang="0">
                <a:pos x="179" y="108"/>
              </a:cxn>
            </a:cxnLst>
            <a:rect l="0" t="0" r="r" b="b"/>
            <a:pathLst>
              <a:path w="179" h="108">
                <a:moveTo>
                  <a:pt x="0" y="1"/>
                </a:moveTo>
                <a:cubicBezTo>
                  <a:pt x="1" y="0"/>
                  <a:pt x="1" y="0"/>
                  <a:pt x="1" y="0"/>
                </a:cubicBezTo>
                <a:cubicBezTo>
                  <a:pt x="8" y="4"/>
                  <a:pt x="8" y="4"/>
                  <a:pt x="8" y="4"/>
                </a:cubicBezTo>
                <a:cubicBezTo>
                  <a:pt x="28" y="17"/>
                  <a:pt x="28" y="17"/>
                  <a:pt x="28" y="17"/>
                </a:cubicBezTo>
                <a:cubicBezTo>
                  <a:pt x="51" y="31"/>
                  <a:pt x="51" y="31"/>
                  <a:pt x="51" y="31"/>
                </a:cubicBezTo>
                <a:cubicBezTo>
                  <a:pt x="179" y="108"/>
                  <a:pt x="179" y="108"/>
                  <a:pt x="179" y="108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3" name="Freeform 49"/>
          <p:cNvSpPr>
            <a:spLocks/>
          </p:cNvSpPr>
          <p:nvPr/>
        </p:nvSpPr>
        <p:spPr bwMode="auto">
          <a:xfrm>
            <a:off x="5137150" y="5354638"/>
            <a:ext cx="679450" cy="655638"/>
          </a:xfrm>
          <a:custGeom>
            <a:avLst/>
            <a:gdLst/>
            <a:ahLst/>
            <a:cxnLst>
              <a:cxn ang="0">
                <a:pos x="210" y="0"/>
              </a:cxn>
              <a:cxn ang="0">
                <a:pos x="208" y="44"/>
              </a:cxn>
              <a:cxn ang="0">
                <a:pos x="207" y="45"/>
              </a:cxn>
              <a:cxn ang="0">
                <a:pos x="126" y="80"/>
              </a:cxn>
              <a:cxn ang="0">
                <a:pos x="126" y="81"/>
              </a:cxn>
              <a:cxn ang="0">
                <a:pos x="126" y="81"/>
              </a:cxn>
              <a:cxn ang="0">
                <a:pos x="125" y="81"/>
              </a:cxn>
              <a:cxn ang="0">
                <a:pos x="84" y="81"/>
              </a:cxn>
              <a:cxn ang="0">
                <a:pos x="69" y="81"/>
              </a:cxn>
              <a:cxn ang="0">
                <a:pos x="68" y="83"/>
              </a:cxn>
              <a:cxn ang="0">
                <a:pos x="26" y="158"/>
              </a:cxn>
              <a:cxn ang="0">
                <a:pos x="0" y="203"/>
              </a:cxn>
            </a:cxnLst>
            <a:rect l="0" t="0" r="r" b="b"/>
            <a:pathLst>
              <a:path w="210" h="203">
                <a:moveTo>
                  <a:pt x="210" y="0"/>
                </a:moveTo>
                <a:cubicBezTo>
                  <a:pt x="208" y="44"/>
                  <a:pt x="208" y="44"/>
                  <a:pt x="208" y="44"/>
                </a:cubicBezTo>
                <a:cubicBezTo>
                  <a:pt x="208" y="44"/>
                  <a:pt x="208" y="45"/>
                  <a:pt x="207" y="45"/>
                </a:cubicBezTo>
                <a:cubicBezTo>
                  <a:pt x="126" y="80"/>
                  <a:pt x="126" y="80"/>
                  <a:pt x="126" y="80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6" y="81"/>
                  <a:pt x="126" y="81"/>
                </a:cubicBezTo>
                <a:cubicBezTo>
                  <a:pt x="126" y="81"/>
                  <a:pt x="125" y="81"/>
                  <a:pt x="125" y="81"/>
                </a:cubicBezTo>
                <a:cubicBezTo>
                  <a:pt x="84" y="81"/>
                  <a:pt x="84" y="81"/>
                  <a:pt x="84" y="81"/>
                </a:cubicBezTo>
                <a:cubicBezTo>
                  <a:pt x="69" y="81"/>
                  <a:pt x="69" y="81"/>
                  <a:pt x="69" y="81"/>
                </a:cubicBezTo>
                <a:cubicBezTo>
                  <a:pt x="68" y="83"/>
                  <a:pt x="68" y="83"/>
                  <a:pt x="68" y="83"/>
                </a:cubicBezTo>
                <a:cubicBezTo>
                  <a:pt x="26" y="158"/>
                  <a:pt x="26" y="158"/>
                  <a:pt x="26" y="158"/>
                </a:cubicBezTo>
                <a:cubicBezTo>
                  <a:pt x="0" y="203"/>
                  <a:pt x="0" y="203"/>
                  <a:pt x="0" y="203"/>
                </a:cubicBezTo>
              </a:path>
            </a:pathLst>
          </a:custGeom>
          <a:noFill/>
          <a:ln w="19050" cap="flat">
            <a:solidFill>
              <a:srgbClr val="9E7EB9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4" name="Freeform 50"/>
          <p:cNvSpPr>
            <a:spLocks/>
          </p:cNvSpPr>
          <p:nvPr/>
        </p:nvSpPr>
        <p:spPr bwMode="auto">
          <a:xfrm>
            <a:off x="742950" y="4016375"/>
            <a:ext cx="6037263" cy="4813300"/>
          </a:xfrm>
          <a:custGeom>
            <a:avLst/>
            <a:gdLst/>
            <a:ahLst/>
            <a:cxnLst>
              <a:cxn ang="0">
                <a:pos x="1796" y="1489"/>
              </a:cxn>
              <a:cxn ang="0">
                <a:pos x="1715" y="1429"/>
              </a:cxn>
              <a:cxn ang="0">
                <a:pos x="1633" y="1402"/>
              </a:cxn>
              <a:cxn ang="0">
                <a:pos x="1566" y="1432"/>
              </a:cxn>
              <a:cxn ang="0">
                <a:pos x="1547" y="1427"/>
              </a:cxn>
              <a:cxn ang="0">
                <a:pos x="1501" y="1395"/>
              </a:cxn>
              <a:cxn ang="0">
                <a:pos x="1435" y="1309"/>
              </a:cxn>
              <a:cxn ang="0">
                <a:pos x="1356" y="1215"/>
              </a:cxn>
              <a:cxn ang="0">
                <a:pos x="1314" y="1192"/>
              </a:cxn>
              <a:cxn ang="0">
                <a:pos x="1285" y="1137"/>
              </a:cxn>
              <a:cxn ang="0">
                <a:pos x="1273" y="1067"/>
              </a:cxn>
              <a:cxn ang="0">
                <a:pos x="1251" y="1030"/>
              </a:cxn>
              <a:cxn ang="0">
                <a:pos x="1145" y="980"/>
              </a:cxn>
              <a:cxn ang="0">
                <a:pos x="1069" y="996"/>
              </a:cxn>
              <a:cxn ang="0">
                <a:pos x="1000" y="997"/>
              </a:cxn>
              <a:cxn ang="0">
                <a:pos x="955" y="1007"/>
              </a:cxn>
              <a:cxn ang="0">
                <a:pos x="709" y="960"/>
              </a:cxn>
              <a:cxn ang="0">
                <a:pos x="703" y="964"/>
              </a:cxn>
              <a:cxn ang="0">
                <a:pos x="616" y="1111"/>
              </a:cxn>
              <a:cxn ang="0">
                <a:pos x="570" y="1306"/>
              </a:cxn>
              <a:cxn ang="0">
                <a:pos x="536" y="1367"/>
              </a:cxn>
              <a:cxn ang="0">
                <a:pos x="502" y="1344"/>
              </a:cxn>
              <a:cxn ang="0">
                <a:pos x="507" y="1383"/>
              </a:cxn>
              <a:cxn ang="0">
                <a:pos x="351" y="1456"/>
              </a:cxn>
              <a:cxn ang="0">
                <a:pos x="296" y="1412"/>
              </a:cxn>
              <a:cxn ang="0">
                <a:pos x="148" y="1337"/>
              </a:cxn>
              <a:cxn ang="0">
                <a:pos x="141" y="1235"/>
              </a:cxn>
              <a:cxn ang="0">
                <a:pos x="163" y="1121"/>
              </a:cxn>
              <a:cxn ang="0">
                <a:pos x="184" y="1069"/>
              </a:cxn>
              <a:cxn ang="0">
                <a:pos x="168" y="1054"/>
              </a:cxn>
              <a:cxn ang="0">
                <a:pos x="133" y="1045"/>
              </a:cxn>
              <a:cxn ang="0">
                <a:pos x="141" y="829"/>
              </a:cxn>
              <a:cxn ang="0">
                <a:pos x="281" y="797"/>
              </a:cxn>
              <a:cxn ang="0">
                <a:pos x="316" y="772"/>
              </a:cxn>
              <a:cxn ang="0">
                <a:pos x="342" y="723"/>
              </a:cxn>
              <a:cxn ang="0">
                <a:pos x="337" y="621"/>
              </a:cxn>
              <a:cxn ang="0">
                <a:pos x="381" y="558"/>
              </a:cxn>
              <a:cxn ang="0">
                <a:pos x="425" y="544"/>
              </a:cxn>
              <a:cxn ang="0">
                <a:pos x="374" y="525"/>
              </a:cxn>
              <a:cxn ang="0">
                <a:pos x="346" y="489"/>
              </a:cxn>
              <a:cxn ang="0">
                <a:pos x="374" y="392"/>
              </a:cxn>
              <a:cxn ang="0">
                <a:pos x="380" y="341"/>
              </a:cxn>
              <a:cxn ang="0">
                <a:pos x="325" y="299"/>
              </a:cxn>
              <a:cxn ang="0">
                <a:pos x="286" y="304"/>
              </a:cxn>
              <a:cxn ang="0">
                <a:pos x="250" y="289"/>
              </a:cxn>
              <a:cxn ang="0">
                <a:pos x="201" y="324"/>
              </a:cxn>
              <a:cxn ang="0">
                <a:pos x="187" y="378"/>
              </a:cxn>
              <a:cxn ang="0">
                <a:pos x="150" y="364"/>
              </a:cxn>
              <a:cxn ang="0">
                <a:pos x="144" y="379"/>
              </a:cxn>
              <a:cxn ang="0">
                <a:pos x="130" y="370"/>
              </a:cxn>
              <a:cxn ang="0">
                <a:pos x="107" y="385"/>
              </a:cxn>
              <a:cxn ang="0">
                <a:pos x="99" y="365"/>
              </a:cxn>
              <a:cxn ang="0">
                <a:pos x="11" y="363"/>
              </a:cxn>
              <a:cxn ang="0">
                <a:pos x="12" y="317"/>
              </a:cxn>
              <a:cxn ang="0">
                <a:pos x="39" y="293"/>
              </a:cxn>
              <a:cxn ang="0">
                <a:pos x="113" y="270"/>
              </a:cxn>
              <a:cxn ang="0">
                <a:pos x="104" y="261"/>
              </a:cxn>
              <a:cxn ang="0">
                <a:pos x="90" y="257"/>
              </a:cxn>
              <a:cxn ang="0">
                <a:pos x="51" y="253"/>
              </a:cxn>
              <a:cxn ang="0">
                <a:pos x="63" y="163"/>
              </a:cxn>
              <a:cxn ang="0">
                <a:pos x="83" y="101"/>
              </a:cxn>
              <a:cxn ang="0">
                <a:pos x="71" y="69"/>
              </a:cxn>
              <a:cxn ang="0">
                <a:pos x="36" y="49"/>
              </a:cxn>
            </a:cxnLst>
            <a:rect l="0" t="0" r="r" b="b"/>
            <a:pathLst>
              <a:path w="1867" h="1489">
                <a:moveTo>
                  <a:pt x="1867" y="1466"/>
                </a:moveTo>
                <a:cubicBezTo>
                  <a:pt x="1797" y="1489"/>
                  <a:pt x="1797" y="1489"/>
                  <a:pt x="1797" y="1489"/>
                </a:cubicBezTo>
                <a:cubicBezTo>
                  <a:pt x="1797" y="1489"/>
                  <a:pt x="1797" y="1489"/>
                  <a:pt x="1796" y="1489"/>
                </a:cubicBezTo>
                <a:cubicBezTo>
                  <a:pt x="1796" y="1489"/>
                  <a:pt x="1796" y="1489"/>
                  <a:pt x="1796" y="1489"/>
                </a:cubicBezTo>
                <a:cubicBezTo>
                  <a:pt x="1752" y="1440"/>
                  <a:pt x="1752" y="1440"/>
                  <a:pt x="1752" y="1440"/>
                </a:cubicBezTo>
                <a:cubicBezTo>
                  <a:pt x="1715" y="1429"/>
                  <a:pt x="1715" y="1429"/>
                  <a:pt x="1715" y="1429"/>
                </a:cubicBezTo>
                <a:cubicBezTo>
                  <a:pt x="1710" y="1427"/>
                  <a:pt x="1710" y="1427"/>
                  <a:pt x="1710" y="1427"/>
                </a:cubicBezTo>
                <a:cubicBezTo>
                  <a:pt x="1671" y="1415"/>
                  <a:pt x="1671" y="1415"/>
                  <a:pt x="1671" y="1415"/>
                </a:cubicBezTo>
                <a:cubicBezTo>
                  <a:pt x="1633" y="1402"/>
                  <a:pt x="1633" y="1402"/>
                  <a:pt x="1633" y="1402"/>
                </a:cubicBezTo>
                <a:cubicBezTo>
                  <a:pt x="1596" y="1391"/>
                  <a:pt x="1596" y="1391"/>
                  <a:pt x="1596" y="1391"/>
                </a:cubicBezTo>
                <a:cubicBezTo>
                  <a:pt x="1573" y="1423"/>
                  <a:pt x="1573" y="1423"/>
                  <a:pt x="1573" y="1423"/>
                </a:cubicBezTo>
                <a:cubicBezTo>
                  <a:pt x="1566" y="1432"/>
                  <a:pt x="1566" y="1432"/>
                  <a:pt x="1566" y="1432"/>
                </a:cubicBezTo>
                <a:cubicBezTo>
                  <a:pt x="1566" y="1432"/>
                  <a:pt x="1565" y="1433"/>
                  <a:pt x="1565" y="1432"/>
                </a:cubicBezTo>
                <a:cubicBezTo>
                  <a:pt x="1548" y="1428"/>
                  <a:pt x="1548" y="1428"/>
                  <a:pt x="1548" y="1428"/>
                </a:cubicBezTo>
                <a:cubicBezTo>
                  <a:pt x="1548" y="1428"/>
                  <a:pt x="1547" y="1427"/>
                  <a:pt x="1547" y="1427"/>
                </a:cubicBezTo>
                <a:cubicBezTo>
                  <a:pt x="1540" y="1389"/>
                  <a:pt x="1540" y="1389"/>
                  <a:pt x="1540" y="1389"/>
                </a:cubicBezTo>
                <a:cubicBezTo>
                  <a:pt x="1536" y="1389"/>
                  <a:pt x="1536" y="1389"/>
                  <a:pt x="1536" y="1389"/>
                </a:cubicBezTo>
                <a:cubicBezTo>
                  <a:pt x="1501" y="1395"/>
                  <a:pt x="1501" y="1395"/>
                  <a:pt x="1501" y="1395"/>
                </a:cubicBezTo>
                <a:cubicBezTo>
                  <a:pt x="1475" y="1398"/>
                  <a:pt x="1475" y="1398"/>
                  <a:pt x="1475" y="1398"/>
                </a:cubicBezTo>
                <a:cubicBezTo>
                  <a:pt x="1474" y="1398"/>
                  <a:pt x="1474" y="1398"/>
                  <a:pt x="1474" y="1397"/>
                </a:cubicBezTo>
                <a:cubicBezTo>
                  <a:pt x="1435" y="1309"/>
                  <a:pt x="1435" y="1309"/>
                  <a:pt x="1435" y="1309"/>
                </a:cubicBezTo>
                <a:cubicBezTo>
                  <a:pt x="1410" y="1278"/>
                  <a:pt x="1410" y="1278"/>
                  <a:pt x="1410" y="1278"/>
                </a:cubicBezTo>
                <a:cubicBezTo>
                  <a:pt x="1361" y="1217"/>
                  <a:pt x="1361" y="1217"/>
                  <a:pt x="1361" y="1217"/>
                </a:cubicBezTo>
                <a:cubicBezTo>
                  <a:pt x="1356" y="1215"/>
                  <a:pt x="1356" y="1215"/>
                  <a:pt x="1356" y="1215"/>
                </a:cubicBezTo>
                <a:cubicBezTo>
                  <a:pt x="1344" y="1208"/>
                  <a:pt x="1344" y="1208"/>
                  <a:pt x="1344" y="1208"/>
                </a:cubicBezTo>
                <a:cubicBezTo>
                  <a:pt x="1327" y="1199"/>
                  <a:pt x="1327" y="1199"/>
                  <a:pt x="1327" y="1199"/>
                </a:cubicBezTo>
                <a:cubicBezTo>
                  <a:pt x="1314" y="1192"/>
                  <a:pt x="1314" y="1192"/>
                  <a:pt x="1314" y="1192"/>
                </a:cubicBezTo>
                <a:cubicBezTo>
                  <a:pt x="1314" y="1192"/>
                  <a:pt x="1314" y="1192"/>
                  <a:pt x="1314" y="1192"/>
                </a:cubicBezTo>
                <a:cubicBezTo>
                  <a:pt x="1307" y="1148"/>
                  <a:pt x="1307" y="1148"/>
                  <a:pt x="1307" y="1148"/>
                </a:cubicBezTo>
                <a:cubicBezTo>
                  <a:pt x="1285" y="1137"/>
                  <a:pt x="1285" y="1137"/>
                  <a:pt x="1285" y="1137"/>
                </a:cubicBezTo>
                <a:cubicBezTo>
                  <a:pt x="1285" y="1137"/>
                  <a:pt x="1285" y="1137"/>
                  <a:pt x="1285" y="1136"/>
                </a:cubicBezTo>
                <a:cubicBezTo>
                  <a:pt x="1283" y="1126"/>
                  <a:pt x="1283" y="1126"/>
                  <a:pt x="1283" y="1126"/>
                </a:cubicBezTo>
                <a:cubicBezTo>
                  <a:pt x="1273" y="1067"/>
                  <a:pt x="1273" y="1067"/>
                  <a:pt x="1273" y="1067"/>
                </a:cubicBezTo>
                <a:cubicBezTo>
                  <a:pt x="1270" y="1049"/>
                  <a:pt x="1270" y="1049"/>
                  <a:pt x="1270" y="1049"/>
                </a:cubicBezTo>
                <a:cubicBezTo>
                  <a:pt x="1251" y="1030"/>
                  <a:pt x="1251" y="1030"/>
                  <a:pt x="1251" y="1030"/>
                </a:cubicBezTo>
                <a:cubicBezTo>
                  <a:pt x="1251" y="1030"/>
                  <a:pt x="1251" y="1030"/>
                  <a:pt x="1251" y="1030"/>
                </a:cubicBezTo>
                <a:cubicBezTo>
                  <a:pt x="1251" y="1029"/>
                  <a:pt x="1251" y="1029"/>
                  <a:pt x="1251" y="1029"/>
                </a:cubicBezTo>
                <a:cubicBezTo>
                  <a:pt x="1245" y="1026"/>
                  <a:pt x="1245" y="1026"/>
                  <a:pt x="1245" y="1026"/>
                </a:cubicBezTo>
                <a:cubicBezTo>
                  <a:pt x="1145" y="980"/>
                  <a:pt x="1145" y="980"/>
                  <a:pt x="1145" y="980"/>
                </a:cubicBezTo>
                <a:cubicBezTo>
                  <a:pt x="1145" y="980"/>
                  <a:pt x="1145" y="980"/>
                  <a:pt x="1145" y="980"/>
                </a:cubicBezTo>
                <a:cubicBezTo>
                  <a:pt x="1145" y="980"/>
                  <a:pt x="1144" y="980"/>
                  <a:pt x="1144" y="980"/>
                </a:cubicBezTo>
                <a:cubicBezTo>
                  <a:pt x="1069" y="996"/>
                  <a:pt x="1069" y="996"/>
                  <a:pt x="1069" y="996"/>
                </a:cubicBezTo>
                <a:cubicBezTo>
                  <a:pt x="1067" y="996"/>
                  <a:pt x="1067" y="996"/>
                  <a:pt x="1067" y="996"/>
                </a:cubicBezTo>
                <a:cubicBezTo>
                  <a:pt x="1035" y="1035"/>
                  <a:pt x="1035" y="1035"/>
                  <a:pt x="1035" y="1035"/>
                </a:cubicBezTo>
                <a:cubicBezTo>
                  <a:pt x="1000" y="997"/>
                  <a:pt x="1000" y="997"/>
                  <a:pt x="1000" y="997"/>
                </a:cubicBezTo>
                <a:cubicBezTo>
                  <a:pt x="1000" y="997"/>
                  <a:pt x="1000" y="997"/>
                  <a:pt x="1000" y="997"/>
                </a:cubicBezTo>
                <a:cubicBezTo>
                  <a:pt x="1000" y="997"/>
                  <a:pt x="1000" y="997"/>
                  <a:pt x="1000" y="997"/>
                </a:cubicBezTo>
                <a:cubicBezTo>
                  <a:pt x="955" y="1007"/>
                  <a:pt x="955" y="1007"/>
                  <a:pt x="955" y="1007"/>
                </a:cubicBezTo>
                <a:cubicBezTo>
                  <a:pt x="808" y="959"/>
                  <a:pt x="808" y="959"/>
                  <a:pt x="808" y="959"/>
                </a:cubicBezTo>
                <a:cubicBezTo>
                  <a:pt x="806" y="958"/>
                  <a:pt x="806" y="958"/>
                  <a:pt x="806" y="958"/>
                </a:cubicBezTo>
                <a:cubicBezTo>
                  <a:pt x="709" y="960"/>
                  <a:pt x="709" y="960"/>
                  <a:pt x="709" y="960"/>
                </a:cubicBezTo>
                <a:cubicBezTo>
                  <a:pt x="705" y="960"/>
                  <a:pt x="705" y="960"/>
                  <a:pt x="705" y="960"/>
                </a:cubicBezTo>
                <a:cubicBezTo>
                  <a:pt x="705" y="960"/>
                  <a:pt x="705" y="960"/>
                  <a:pt x="704" y="961"/>
                </a:cubicBezTo>
                <a:cubicBezTo>
                  <a:pt x="703" y="964"/>
                  <a:pt x="703" y="964"/>
                  <a:pt x="703" y="964"/>
                </a:cubicBezTo>
                <a:cubicBezTo>
                  <a:pt x="687" y="991"/>
                  <a:pt x="687" y="991"/>
                  <a:pt x="687" y="991"/>
                </a:cubicBezTo>
                <a:cubicBezTo>
                  <a:pt x="635" y="1080"/>
                  <a:pt x="635" y="1080"/>
                  <a:pt x="635" y="1080"/>
                </a:cubicBezTo>
                <a:cubicBezTo>
                  <a:pt x="616" y="1111"/>
                  <a:pt x="616" y="1111"/>
                  <a:pt x="616" y="1111"/>
                </a:cubicBezTo>
                <a:cubicBezTo>
                  <a:pt x="615" y="1114"/>
                  <a:pt x="615" y="1114"/>
                  <a:pt x="615" y="1114"/>
                </a:cubicBezTo>
                <a:cubicBezTo>
                  <a:pt x="654" y="1275"/>
                  <a:pt x="654" y="1275"/>
                  <a:pt x="654" y="1275"/>
                </a:cubicBezTo>
                <a:cubicBezTo>
                  <a:pt x="570" y="1306"/>
                  <a:pt x="570" y="1306"/>
                  <a:pt x="570" y="1306"/>
                </a:cubicBezTo>
                <a:cubicBezTo>
                  <a:pt x="569" y="1306"/>
                  <a:pt x="569" y="1306"/>
                  <a:pt x="569" y="1306"/>
                </a:cubicBezTo>
                <a:cubicBezTo>
                  <a:pt x="555" y="1356"/>
                  <a:pt x="555" y="1356"/>
                  <a:pt x="555" y="1356"/>
                </a:cubicBezTo>
                <a:cubicBezTo>
                  <a:pt x="536" y="1367"/>
                  <a:pt x="536" y="1367"/>
                  <a:pt x="536" y="1367"/>
                </a:cubicBezTo>
                <a:cubicBezTo>
                  <a:pt x="504" y="1343"/>
                  <a:pt x="504" y="1343"/>
                  <a:pt x="504" y="1343"/>
                </a:cubicBezTo>
                <a:cubicBezTo>
                  <a:pt x="503" y="1343"/>
                  <a:pt x="503" y="1343"/>
                  <a:pt x="503" y="1343"/>
                </a:cubicBezTo>
                <a:cubicBezTo>
                  <a:pt x="503" y="1343"/>
                  <a:pt x="502" y="1343"/>
                  <a:pt x="502" y="1344"/>
                </a:cubicBezTo>
                <a:cubicBezTo>
                  <a:pt x="490" y="1366"/>
                  <a:pt x="490" y="1366"/>
                  <a:pt x="490" y="1366"/>
                </a:cubicBezTo>
                <a:cubicBezTo>
                  <a:pt x="490" y="1367"/>
                  <a:pt x="490" y="1367"/>
                  <a:pt x="490" y="1367"/>
                </a:cubicBezTo>
                <a:cubicBezTo>
                  <a:pt x="507" y="1383"/>
                  <a:pt x="507" y="1383"/>
                  <a:pt x="507" y="1383"/>
                </a:cubicBezTo>
                <a:cubicBezTo>
                  <a:pt x="469" y="1432"/>
                  <a:pt x="469" y="1432"/>
                  <a:pt x="469" y="1432"/>
                </a:cubicBezTo>
                <a:cubicBezTo>
                  <a:pt x="358" y="1462"/>
                  <a:pt x="358" y="1462"/>
                  <a:pt x="358" y="1462"/>
                </a:cubicBezTo>
                <a:cubicBezTo>
                  <a:pt x="351" y="1456"/>
                  <a:pt x="351" y="1456"/>
                  <a:pt x="351" y="1456"/>
                </a:cubicBezTo>
                <a:cubicBezTo>
                  <a:pt x="335" y="1443"/>
                  <a:pt x="335" y="1443"/>
                  <a:pt x="335" y="1443"/>
                </a:cubicBezTo>
                <a:cubicBezTo>
                  <a:pt x="332" y="1441"/>
                  <a:pt x="332" y="1441"/>
                  <a:pt x="332" y="1441"/>
                </a:cubicBezTo>
                <a:cubicBezTo>
                  <a:pt x="296" y="1412"/>
                  <a:pt x="296" y="1412"/>
                  <a:pt x="296" y="1412"/>
                </a:cubicBezTo>
                <a:cubicBezTo>
                  <a:pt x="267" y="1397"/>
                  <a:pt x="267" y="1397"/>
                  <a:pt x="267" y="1397"/>
                </a:cubicBezTo>
                <a:cubicBezTo>
                  <a:pt x="257" y="1392"/>
                  <a:pt x="257" y="1392"/>
                  <a:pt x="257" y="1392"/>
                </a:cubicBezTo>
                <a:cubicBezTo>
                  <a:pt x="148" y="1337"/>
                  <a:pt x="148" y="1337"/>
                  <a:pt x="148" y="1337"/>
                </a:cubicBezTo>
                <a:cubicBezTo>
                  <a:pt x="141" y="1333"/>
                  <a:pt x="141" y="1333"/>
                  <a:pt x="141" y="1333"/>
                </a:cubicBezTo>
                <a:cubicBezTo>
                  <a:pt x="67" y="1293"/>
                  <a:pt x="67" y="1293"/>
                  <a:pt x="67" y="1293"/>
                </a:cubicBezTo>
                <a:cubicBezTo>
                  <a:pt x="141" y="1235"/>
                  <a:pt x="141" y="1235"/>
                  <a:pt x="141" y="1235"/>
                </a:cubicBezTo>
                <a:cubicBezTo>
                  <a:pt x="141" y="1235"/>
                  <a:pt x="141" y="1234"/>
                  <a:pt x="141" y="1234"/>
                </a:cubicBezTo>
                <a:cubicBezTo>
                  <a:pt x="163" y="1124"/>
                  <a:pt x="163" y="1124"/>
                  <a:pt x="163" y="1124"/>
                </a:cubicBezTo>
                <a:cubicBezTo>
                  <a:pt x="163" y="1121"/>
                  <a:pt x="163" y="1121"/>
                  <a:pt x="163" y="1121"/>
                </a:cubicBezTo>
                <a:cubicBezTo>
                  <a:pt x="189" y="1080"/>
                  <a:pt x="189" y="1080"/>
                  <a:pt x="189" y="1080"/>
                </a:cubicBezTo>
                <a:cubicBezTo>
                  <a:pt x="189" y="1080"/>
                  <a:pt x="189" y="1080"/>
                  <a:pt x="189" y="1079"/>
                </a:cubicBezTo>
                <a:cubicBezTo>
                  <a:pt x="184" y="1069"/>
                  <a:pt x="184" y="1069"/>
                  <a:pt x="184" y="1069"/>
                </a:cubicBezTo>
                <a:cubicBezTo>
                  <a:pt x="177" y="1056"/>
                  <a:pt x="177" y="1056"/>
                  <a:pt x="177" y="1056"/>
                </a:cubicBezTo>
                <a:cubicBezTo>
                  <a:pt x="177" y="1055"/>
                  <a:pt x="177" y="1055"/>
                  <a:pt x="177" y="1055"/>
                </a:cubicBezTo>
                <a:cubicBezTo>
                  <a:pt x="168" y="1054"/>
                  <a:pt x="168" y="1054"/>
                  <a:pt x="168" y="1054"/>
                </a:cubicBezTo>
                <a:cubicBezTo>
                  <a:pt x="141" y="1053"/>
                  <a:pt x="141" y="1053"/>
                  <a:pt x="141" y="1053"/>
                </a:cubicBezTo>
                <a:cubicBezTo>
                  <a:pt x="139" y="1053"/>
                  <a:pt x="139" y="1053"/>
                  <a:pt x="139" y="1053"/>
                </a:cubicBezTo>
                <a:cubicBezTo>
                  <a:pt x="133" y="1045"/>
                  <a:pt x="133" y="1045"/>
                  <a:pt x="133" y="1045"/>
                </a:cubicBezTo>
                <a:cubicBezTo>
                  <a:pt x="26" y="874"/>
                  <a:pt x="26" y="874"/>
                  <a:pt x="26" y="874"/>
                </a:cubicBezTo>
                <a:cubicBezTo>
                  <a:pt x="118" y="825"/>
                  <a:pt x="118" y="825"/>
                  <a:pt x="118" y="825"/>
                </a:cubicBezTo>
                <a:cubicBezTo>
                  <a:pt x="141" y="829"/>
                  <a:pt x="141" y="829"/>
                  <a:pt x="141" y="829"/>
                </a:cubicBezTo>
                <a:cubicBezTo>
                  <a:pt x="156" y="832"/>
                  <a:pt x="156" y="832"/>
                  <a:pt x="156" y="832"/>
                </a:cubicBezTo>
                <a:cubicBezTo>
                  <a:pt x="156" y="832"/>
                  <a:pt x="156" y="832"/>
                  <a:pt x="156" y="832"/>
                </a:cubicBezTo>
                <a:cubicBezTo>
                  <a:pt x="281" y="797"/>
                  <a:pt x="281" y="797"/>
                  <a:pt x="281" y="797"/>
                </a:cubicBezTo>
                <a:cubicBezTo>
                  <a:pt x="281" y="797"/>
                  <a:pt x="282" y="797"/>
                  <a:pt x="282" y="797"/>
                </a:cubicBezTo>
                <a:cubicBezTo>
                  <a:pt x="315" y="773"/>
                  <a:pt x="315" y="773"/>
                  <a:pt x="315" y="773"/>
                </a:cubicBezTo>
                <a:cubicBezTo>
                  <a:pt x="316" y="772"/>
                  <a:pt x="316" y="772"/>
                  <a:pt x="316" y="772"/>
                </a:cubicBezTo>
                <a:cubicBezTo>
                  <a:pt x="342" y="735"/>
                  <a:pt x="342" y="735"/>
                  <a:pt x="342" y="735"/>
                </a:cubicBezTo>
                <a:cubicBezTo>
                  <a:pt x="342" y="735"/>
                  <a:pt x="342" y="735"/>
                  <a:pt x="342" y="734"/>
                </a:cubicBezTo>
                <a:cubicBezTo>
                  <a:pt x="342" y="723"/>
                  <a:pt x="342" y="723"/>
                  <a:pt x="342" y="723"/>
                </a:cubicBezTo>
                <a:cubicBezTo>
                  <a:pt x="339" y="684"/>
                  <a:pt x="339" y="684"/>
                  <a:pt x="339" y="684"/>
                </a:cubicBezTo>
                <a:cubicBezTo>
                  <a:pt x="339" y="682"/>
                  <a:pt x="339" y="682"/>
                  <a:pt x="339" y="682"/>
                </a:cubicBezTo>
                <a:cubicBezTo>
                  <a:pt x="337" y="621"/>
                  <a:pt x="337" y="621"/>
                  <a:pt x="337" y="621"/>
                </a:cubicBezTo>
                <a:cubicBezTo>
                  <a:pt x="336" y="605"/>
                  <a:pt x="336" y="605"/>
                  <a:pt x="336" y="605"/>
                </a:cubicBezTo>
                <a:cubicBezTo>
                  <a:pt x="373" y="560"/>
                  <a:pt x="373" y="560"/>
                  <a:pt x="373" y="560"/>
                </a:cubicBezTo>
                <a:cubicBezTo>
                  <a:pt x="381" y="558"/>
                  <a:pt x="381" y="558"/>
                  <a:pt x="381" y="558"/>
                </a:cubicBezTo>
                <a:cubicBezTo>
                  <a:pt x="425" y="546"/>
                  <a:pt x="425" y="546"/>
                  <a:pt x="425" y="546"/>
                </a:cubicBezTo>
                <a:cubicBezTo>
                  <a:pt x="426" y="546"/>
                  <a:pt x="426" y="546"/>
                  <a:pt x="426" y="545"/>
                </a:cubicBezTo>
                <a:cubicBezTo>
                  <a:pt x="426" y="545"/>
                  <a:pt x="426" y="544"/>
                  <a:pt x="425" y="544"/>
                </a:cubicBezTo>
                <a:cubicBezTo>
                  <a:pt x="392" y="537"/>
                  <a:pt x="392" y="537"/>
                  <a:pt x="392" y="537"/>
                </a:cubicBezTo>
                <a:cubicBezTo>
                  <a:pt x="375" y="533"/>
                  <a:pt x="375" y="533"/>
                  <a:pt x="375" y="533"/>
                </a:cubicBezTo>
                <a:cubicBezTo>
                  <a:pt x="374" y="525"/>
                  <a:pt x="374" y="525"/>
                  <a:pt x="374" y="525"/>
                </a:cubicBezTo>
                <a:cubicBezTo>
                  <a:pt x="370" y="504"/>
                  <a:pt x="370" y="504"/>
                  <a:pt x="370" y="504"/>
                </a:cubicBezTo>
                <a:cubicBezTo>
                  <a:pt x="370" y="503"/>
                  <a:pt x="370" y="503"/>
                  <a:pt x="370" y="503"/>
                </a:cubicBezTo>
                <a:cubicBezTo>
                  <a:pt x="346" y="489"/>
                  <a:pt x="346" y="489"/>
                  <a:pt x="346" y="489"/>
                </a:cubicBezTo>
                <a:cubicBezTo>
                  <a:pt x="355" y="436"/>
                  <a:pt x="355" y="436"/>
                  <a:pt x="355" y="436"/>
                </a:cubicBezTo>
                <a:cubicBezTo>
                  <a:pt x="374" y="392"/>
                  <a:pt x="374" y="392"/>
                  <a:pt x="374" y="392"/>
                </a:cubicBezTo>
                <a:cubicBezTo>
                  <a:pt x="374" y="392"/>
                  <a:pt x="374" y="392"/>
                  <a:pt x="374" y="392"/>
                </a:cubicBezTo>
                <a:cubicBezTo>
                  <a:pt x="368" y="356"/>
                  <a:pt x="368" y="356"/>
                  <a:pt x="368" y="356"/>
                </a:cubicBezTo>
                <a:cubicBezTo>
                  <a:pt x="380" y="342"/>
                  <a:pt x="380" y="342"/>
                  <a:pt x="380" y="342"/>
                </a:cubicBezTo>
                <a:cubicBezTo>
                  <a:pt x="380" y="342"/>
                  <a:pt x="380" y="341"/>
                  <a:pt x="380" y="341"/>
                </a:cubicBezTo>
                <a:cubicBezTo>
                  <a:pt x="380" y="336"/>
                  <a:pt x="380" y="336"/>
                  <a:pt x="380" y="336"/>
                </a:cubicBezTo>
                <a:cubicBezTo>
                  <a:pt x="379" y="334"/>
                  <a:pt x="379" y="334"/>
                  <a:pt x="379" y="334"/>
                </a:cubicBezTo>
                <a:cubicBezTo>
                  <a:pt x="325" y="299"/>
                  <a:pt x="325" y="299"/>
                  <a:pt x="325" y="299"/>
                </a:cubicBezTo>
                <a:cubicBezTo>
                  <a:pt x="324" y="288"/>
                  <a:pt x="324" y="288"/>
                  <a:pt x="324" y="288"/>
                </a:cubicBezTo>
                <a:cubicBezTo>
                  <a:pt x="322" y="288"/>
                  <a:pt x="322" y="288"/>
                  <a:pt x="322" y="288"/>
                </a:cubicBezTo>
                <a:cubicBezTo>
                  <a:pt x="286" y="304"/>
                  <a:pt x="286" y="304"/>
                  <a:pt x="286" y="304"/>
                </a:cubicBezTo>
                <a:cubicBezTo>
                  <a:pt x="260" y="293"/>
                  <a:pt x="260" y="293"/>
                  <a:pt x="260" y="293"/>
                </a:cubicBezTo>
                <a:cubicBezTo>
                  <a:pt x="256" y="291"/>
                  <a:pt x="256" y="291"/>
                  <a:pt x="256" y="291"/>
                </a:cubicBezTo>
                <a:cubicBezTo>
                  <a:pt x="250" y="289"/>
                  <a:pt x="250" y="289"/>
                  <a:pt x="250" y="289"/>
                </a:cubicBezTo>
                <a:cubicBezTo>
                  <a:pt x="250" y="289"/>
                  <a:pt x="250" y="289"/>
                  <a:pt x="249" y="290"/>
                </a:cubicBezTo>
                <a:cubicBezTo>
                  <a:pt x="244" y="293"/>
                  <a:pt x="244" y="293"/>
                  <a:pt x="244" y="293"/>
                </a:cubicBezTo>
                <a:cubicBezTo>
                  <a:pt x="201" y="324"/>
                  <a:pt x="201" y="324"/>
                  <a:pt x="201" y="324"/>
                </a:cubicBezTo>
                <a:cubicBezTo>
                  <a:pt x="201" y="325"/>
                  <a:pt x="201" y="325"/>
                  <a:pt x="201" y="325"/>
                </a:cubicBezTo>
                <a:cubicBezTo>
                  <a:pt x="218" y="371"/>
                  <a:pt x="218" y="371"/>
                  <a:pt x="218" y="371"/>
                </a:cubicBezTo>
                <a:cubicBezTo>
                  <a:pt x="187" y="378"/>
                  <a:pt x="187" y="378"/>
                  <a:pt x="187" y="378"/>
                </a:cubicBezTo>
                <a:cubicBezTo>
                  <a:pt x="173" y="372"/>
                  <a:pt x="173" y="372"/>
                  <a:pt x="173" y="372"/>
                </a:cubicBezTo>
                <a:cubicBezTo>
                  <a:pt x="151" y="364"/>
                  <a:pt x="151" y="364"/>
                  <a:pt x="151" y="364"/>
                </a:cubicBezTo>
                <a:cubicBezTo>
                  <a:pt x="150" y="364"/>
                  <a:pt x="150" y="364"/>
                  <a:pt x="150" y="364"/>
                </a:cubicBezTo>
                <a:cubicBezTo>
                  <a:pt x="142" y="372"/>
                  <a:pt x="142" y="372"/>
                  <a:pt x="142" y="372"/>
                </a:cubicBezTo>
                <a:cubicBezTo>
                  <a:pt x="142" y="372"/>
                  <a:pt x="142" y="372"/>
                  <a:pt x="142" y="372"/>
                </a:cubicBezTo>
                <a:cubicBezTo>
                  <a:pt x="144" y="379"/>
                  <a:pt x="144" y="379"/>
                  <a:pt x="144" y="379"/>
                </a:cubicBezTo>
                <a:cubicBezTo>
                  <a:pt x="140" y="380"/>
                  <a:pt x="140" y="380"/>
                  <a:pt x="140" y="380"/>
                </a:cubicBezTo>
                <a:cubicBezTo>
                  <a:pt x="137" y="381"/>
                  <a:pt x="137" y="381"/>
                  <a:pt x="137" y="381"/>
                </a:cubicBezTo>
                <a:cubicBezTo>
                  <a:pt x="130" y="370"/>
                  <a:pt x="130" y="370"/>
                  <a:pt x="130" y="370"/>
                </a:cubicBezTo>
                <a:cubicBezTo>
                  <a:pt x="130" y="370"/>
                  <a:pt x="130" y="369"/>
                  <a:pt x="130" y="369"/>
                </a:cubicBezTo>
                <a:cubicBezTo>
                  <a:pt x="130" y="369"/>
                  <a:pt x="129" y="369"/>
                  <a:pt x="129" y="370"/>
                </a:cubicBezTo>
                <a:cubicBezTo>
                  <a:pt x="107" y="385"/>
                  <a:pt x="107" y="385"/>
                  <a:pt x="107" y="385"/>
                </a:cubicBezTo>
                <a:cubicBezTo>
                  <a:pt x="99" y="365"/>
                  <a:pt x="99" y="365"/>
                  <a:pt x="99" y="365"/>
                </a:cubicBezTo>
                <a:cubicBezTo>
                  <a:pt x="99" y="365"/>
                  <a:pt x="99" y="365"/>
                  <a:pt x="99" y="365"/>
                </a:cubicBezTo>
                <a:cubicBezTo>
                  <a:pt x="99" y="365"/>
                  <a:pt x="99" y="365"/>
                  <a:pt x="99" y="365"/>
                </a:cubicBezTo>
                <a:cubicBezTo>
                  <a:pt x="98" y="365"/>
                  <a:pt x="98" y="365"/>
                  <a:pt x="98" y="365"/>
                </a:cubicBezTo>
                <a:cubicBezTo>
                  <a:pt x="69" y="382"/>
                  <a:pt x="69" y="382"/>
                  <a:pt x="69" y="382"/>
                </a:cubicBezTo>
                <a:cubicBezTo>
                  <a:pt x="11" y="363"/>
                  <a:pt x="11" y="363"/>
                  <a:pt x="11" y="363"/>
                </a:cubicBezTo>
                <a:cubicBezTo>
                  <a:pt x="21" y="336"/>
                  <a:pt x="21" y="336"/>
                  <a:pt x="21" y="336"/>
                </a:cubicBezTo>
                <a:cubicBezTo>
                  <a:pt x="21" y="336"/>
                  <a:pt x="21" y="335"/>
                  <a:pt x="21" y="335"/>
                </a:cubicBezTo>
                <a:cubicBezTo>
                  <a:pt x="12" y="317"/>
                  <a:pt x="12" y="317"/>
                  <a:pt x="12" y="317"/>
                </a:cubicBezTo>
                <a:cubicBezTo>
                  <a:pt x="4" y="304"/>
                  <a:pt x="4" y="304"/>
                  <a:pt x="4" y="304"/>
                </a:cubicBezTo>
                <a:cubicBezTo>
                  <a:pt x="0" y="296"/>
                  <a:pt x="0" y="296"/>
                  <a:pt x="0" y="296"/>
                </a:cubicBezTo>
                <a:cubicBezTo>
                  <a:pt x="39" y="293"/>
                  <a:pt x="39" y="293"/>
                  <a:pt x="39" y="293"/>
                </a:cubicBezTo>
                <a:cubicBezTo>
                  <a:pt x="99" y="283"/>
                  <a:pt x="99" y="283"/>
                  <a:pt x="99" y="283"/>
                </a:cubicBezTo>
                <a:cubicBezTo>
                  <a:pt x="99" y="283"/>
                  <a:pt x="99" y="283"/>
                  <a:pt x="99" y="283"/>
                </a:cubicBezTo>
                <a:cubicBezTo>
                  <a:pt x="113" y="270"/>
                  <a:pt x="113" y="270"/>
                  <a:pt x="113" y="270"/>
                </a:cubicBezTo>
                <a:cubicBezTo>
                  <a:pt x="114" y="270"/>
                  <a:pt x="114" y="270"/>
                  <a:pt x="114" y="270"/>
                </a:cubicBezTo>
                <a:cubicBezTo>
                  <a:pt x="114" y="269"/>
                  <a:pt x="113" y="269"/>
                  <a:pt x="113" y="269"/>
                </a:cubicBezTo>
                <a:cubicBezTo>
                  <a:pt x="104" y="261"/>
                  <a:pt x="104" y="261"/>
                  <a:pt x="104" y="261"/>
                </a:cubicBezTo>
                <a:cubicBezTo>
                  <a:pt x="104" y="261"/>
                  <a:pt x="104" y="261"/>
                  <a:pt x="104" y="261"/>
                </a:cubicBezTo>
                <a:cubicBezTo>
                  <a:pt x="90" y="257"/>
                  <a:pt x="90" y="257"/>
                  <a:pt x="90" y="257"/>
                </a:cubicBezTo>
                <a:cubicBezTo>
                  <a:pt x="90" y="257"/>
                  <a:pt x="90" y="257"/>
                  <a:pt x="90" y="257"/>
                </a:cubicBezTo>
                <a:cubicBezTo>
                  <a:pt x="47" y="259"/>
                  <a:pt x="47" y="259"/>
                  <a:pt x="47" y="259"/>
                </a:cubicBezTo>
                <a:cubicBezTo>
                  <a:pt x="51" y="254"/>
                  <a:pt x="51" y="254"/>
                  <a:pt x="51" y="254"/>
                </a:cubicBezTo>
                <a:cubicBezTo>
                  <a:pt x="52" y="254"/>
                  <a:pt x="52" y="254"/>
                  <a:pt x="51" y="253"/>
                </a:cubicBezTo>
                <a:cubicBezTo>
                  <a:pt x="32" y="195"/>
                  <a:pt x="32" y="195"/>
                  <a:pt x="32" y="195"/>
                </a:cubicBezTo>
                <a:cubicBezTo>
                  <a:pt x="60" y="166"/>
                  <a:pt x="60" y="166"/>
                  <a:pt x="60" y="166"/>
                </a:cubicBezTo>
                <a:cubicBezTo>
                  <a:pt x="63" y="163"/>
                  <a:pt x="63" y="163"/>
                  <a:pt x="63" y="163"/>
                </a:cubicBezTo>
                <a:cubicBezTo>
                  <a:pt x="63" y="163"/>
                  <a:pt x="63" y="163"/>
                  <a:pt x="63" y="163"/>
                </a:cubicBezTo>
                <a:cubicBezTo>
                  <a:pt x="83" y="102"/>
                  <a:pt x="83" y="102"/>
                  <a:pt x="83" y="102"/>
                </a:cubicBezTo>
                <a:cubicBezTo>
                  <a:pt x="84" y="101"/>
                  <a:pt x="84" y="101"/>
                  <a:pt x="83" y="101"/>
                </a:cubicBezTo>
                <a:cubicBezTo>
                  <a:pt x="81" y="94"/>
                  <a:pt x="81" y="94"/>
                  <a:pt x="81" y="94"/>
                </a:cubicBezTo>
                <a:cubicBezTo>
                  <a:pt x="72" y="70"/>
                  <a:pt x="72" y="70"/>
                  <a:pt x="72" y="70"/>
                </a:cubicBezTo>
                <a:cubicBezTo>
                  <a:pt x="72" y="70"/>
                  <a:pt x="72" y="69"/>
                  <a:pt x="71" y="69"/>
                </a:cubicBezTo>
                <a:cubicBezTo>
                  <a:pt x="48" y="66"/>
                  <a:pt x="48" y="66"/>
                  <a:pt x="48" y="66"/>
                </a:cubicBezTo>
                <a:cubicBezTo>
                  <a:pt x="36" y="65"/>
                  <a:pt x="36" y="65"/>
                  <a:pt x="36" y="65"/>
                </a:cubicBezTo>
                <a:cubicBezTo>
                  <a:pt x="36" y="49"/>
                  <a:pt x="36" y="49"/>
                  <a:pt x="36" y="49"/>
                </a:cubicBezTo>
                <a:cubicBezTo>
                  <a:pt x="36" y="48"/>
                  <a:pt x="36" y="48"/>
                  <a:pt x="36" y="48"/>
                </a:cubicBezTo>
                <a:cubicBezTo>
                  <a:pt x="22" y="0"/>
                  <a:pt x="22" y="0"/>
                  <a:pt x="22" y="0"/>
                </a:cubicBezTo>
              </a:path>
            </a:pathLst>
          </a:custGeom>
          <a:noFill/>
          <a:ln w="25400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5" name="Freeform 51"/>
          <p:cNvSpPr>
            <a:spLocks/>
          </p:cNvSpPr>
          <p:nvPr/>
        </p:nvSpPr>
        <p:spPr bwMode="auto">
          <a:xfrm>
            <a:off x="3268663" y="317500"/>
            <a:ext cx="3295650" cy="5065713"/>
          </a:xfrm>
          <a:custGeom>
            <a:avLst/>
            <a:gdLst/>
            <a:ahLst/>
            <a:cxnLst>
              <a:cxn ang="0">
                <a:pos x="288" y="13"/>
              </a:cxn>
              <a:cxn ang="0">
                <a:pos x="337" y="71"/>
              </a:cxn>
              <a:cxn ang="0">
                <a:pos x="371" y="66"/>
              </a:cxn>
              <a:cxn ang="0">
                <a:pos x="377" y="78"/>
              </a:cxn>
              <a:cxn ang="0">
                <a:pos x="369" y="109"/>
              </a:cxn>
              <a:cxn ang="0">
                <a:pos x="391" y="150"/>
              </a:cxn>
              <a:cxn ang="0">
                <a:pos x="485" y="197"/>
              </a:cxn>
              <a:cxn ang="0">
                <a:pos x="378" y="315"/>
              </a:cxn>
              <a:cxn ang="0">
                <a:pos x="396" y="393"/>
              </a:cxn>
              <a:cxn ang="0">
                <a:pos x="440" y="399"/>
              </a:cxn>
              <a:cxn ang="0">
                <a:pos x="422" y="423"/>
              </a:cxn>
              <a:cxn ang="0">
                <a:pos x="418" y="425"/>
              </a:cxn>
              <a:cxn ang="0">
                <a:pos x="401" y="472"/>
              </a:cxn>
              <a:cxn ang="0">
                <a:pos x="378" y="497"/>
              </a:cxn>
              <a:cxn ang="0">
                <a:pos x="343" y="602"/>
              </a:cxn>
              <a:cxn ang="0">
                <a:pos x="287" y="638"/>
              </a:cxn>
              <a:cxn ang="0">
                <a:pos x="184" y="776"/>
              </a:cxn>
              <a:cxn ang="0">
                <a:pos x="171" y="783"/>
              </a:cxn>
              <a:cxn ang="0">
                <a:pos x="177" y="815"/>
              </a:cxn>
              <a:cxn ang="0">
                <a:pos x="72" y="916"/>
              </a:cxn>
              <a:cxn ang="0">
                <a:pos x="44" y="959"/>
              </a:cxn>
              <a:cxn ang="0">
                <a:pos x="0" y="1019"/>
              </a:cxn>
              <a:cxn ang="0">
                <a:pos x="14" y="1089"/>
              </a:cxn>
              <a:cxn ang="0">
                <a:pos x="184" y="1118"/>
              </a:cxn>
              <a:cxn ang="0">
                <a:pos x="277" y="1153"/>
              </a:cxn>
              <a:cxn ang="0">
                <a:pos x="369" y="1203"/>
              </a:cxn>
              <a:cxn ang="0">
                <a:pos x="372" y="1334"/>
              </a:cxn>
              <a:cxn ang="0">
                <a:pos x="429" y="1355"/>
              </a:cxn>
              <a:cxn ang="0">
                <a:pos x="556" y="1341"/>
              </a:cxn>
              <a:cxn ang="0">
                <a:pos x="632" y="1360"/>
              </a:cxn>
              <a:cxn ang="0">
                <a:pos x="786" y="1558"/>
              </a:cxn>
              <a:cxn ang="0">
                <a:pos x="831" y="1557"/>
              </a:cxn>
              <a:cxn ang="0">
                <a:pos x="984" y="1558"/>
              </a:cxn>
            </a:cxnLst>
            <a:rect l="0" t="0" r="r" b="b"/>
            <a:pathLst>
              <a:path w="1019" h="1567">
                <a:moveTo>
                  <a:pt x="276" y="0"/>
                </a:moveTo>
                <a:cubicBezTo>
                  <a:pt x="288" y="13"/>
                  <a:pt x="288" y="13"/>
                  <a:pt x="288" y="13"/>
                </a:cubicBezTo>
                <a:cubicBezTo>
                  <a:pt x="290" y="15"/>
                  <a:pt x="290" y="15"/>
                  <a:pt x="290" y="15"/>
                </a:cubicBezTo>
                <a:cubicBezTo>
                  <a:pt x="337" y="71"/>
                  <a:pt x="337" y="71"/>
                  <a:pt x="337" y="71"/>
                </a:cubicBezTo>
                <a:cubicBezTo>
                  <a:pt x="337" y="71"/>
                  <a:pt x="337" y="71"/>
                  <a:pt x="337" y="71"/>
                </a:cubicBezTo>
                <a:cubicBezTo>
                  <a:pt x="371" y="66"/>
                  <a:pt x="371" y="66"/>
                  <a:pt x="371" y="66"/>
                </a:cubicBezTo>
                <a:cubicBezTo>
                  <a:pt x="375" y="73"/>
                  <a:pt x="375" y="73"/>
                  <a:pt x="375" y="73"/>
                </a:cubicBezTo>
                <a:cubicBezTo>
                  <a:pt x="377" y="78"/>
                  <a:pt x="377" y="78"/>
                  <a:pt x="377" y="78"/>
                </a:cubicBezTo>
                <a:cubicBezTo>
                  <a:pt x="369" y="108"/>
                  <a:pt x="369" y="108"/>
                  <a:pt x="369" y="108"/>
                </a:cubicBezTo>
                <a:cubicBezTo>
                  <a:pt x="369" y="109"/>
                  <a:pt x="369" y="109"/>
                  <a:pt x="369" y="109"/>
                </a:cubicBezTo>
                <a:cubicBezTo>
                  <a:pt x="377" y="122"/>
                  <a:pt x="377" y="122"/>
                  <a:pt x="377" y="122"/>
                </a:cubicBezTo>
                <a:cubicBezTo>
                  <a:pt x="391" y="150"/>
                  <a:pt x="391" y="150"/>
                  <a:pt x="391" y="150"/>
                </a:cubicBezTo>
                <a:cubicBezTo>
                  <a:pt x="391" y="150"/>
                  <a:pt x="391" y="150"/>
                  <a:pt x="391" y="150"/>
                </a:cubicBezTo>
                <a:cubicBezTo>
                  <a:pt x="485" y="197"/>
                  <a:pt x="485" y="197"/>
                  <a:pt x="485" y="197"/>
                </a:cubicBezTo>
                <a:cubicBezTo>
                  <a:pt x="456" y="283"/>
                  <a:pt x="456" y="283"/>
                  <a:pt x="456" y="283"/>
                </a:cubicBezTo>
                <a:cubicBezTo>
                  <a:pt x="378" y="315"/>
                  <a:pt x="378" y="315"/>
                  <a:pt x="378" y="315"/>
                </a:cubicBezTo>
                <a:cubicBezTo>
                  <a:pt x="378" y="317"/>
                  <a:pt x="378" y="317"/>
                  <a:pt x="378" y="317"/>
                </a:cubicBezTo>
                <a:cubicBezTo>
                  <a:pt x="396" y="393"/>
                  <a:pt x="396" y="393"/>
                  <a:pt x="396" y="393"/>
                </a:cubicBezTo>
                <a:cubicBezTo>
                  <a:pt x="397" y="395"/>
                  <a:pt x="397" y="395"/>
                  <a:pt x="397" y="395"/>
                </a:cubicBezTo>
                <a:cubicBezTo>
                  <a:pt x="440" y="399"/>
                  <a:pt x="440" y="399"/>
                  <a:pt x="440" y="399"/>
                </a:cubicBezTo>
                <a:cubicBezTo>
                  <a:pt x="445" y="417"/>
                  <a:pt x="445" y="417"/>
                  <a:pt x="445" y="417"/>
                </a:cubicBezTo>
                <a:cubicBezTo>
                  <a:pt x="422" y="423"/>
                  <a:pt x="422" y="423"/>
                  <a:pt x="422" y="423"/>
                </a:cubicBezTo>
                <a:cubicBezTo>
                  <a:pt x="419" y="424"/>
                  <a:pt x="419" y="424"/>
                  <a:pt x="419" y="424"/>
                </a:cubicBezTo>
                <a:cubicBezTo>
                  <a:pt x="418" y="424"/>
                  <a:pt x="418" y="424"/>
                  <a:pt x="418" y="425"/>
                </a:cubicBezTo>
                <a:cubicBezTo>
                  <a:pt x="408" y="467"/>
                  <a:pt x="408" y="467"/>
                  <a:pt x="408" y="467"/>
                </a:cubicBezTo>
                <a:cubicBezTo>
                  <a:pt x="401" y="472"/>
                  <a:pt x="401" y="472"/>
                  <a:pt x="401" y="472"/>
                </a:cubicBezTo>
                <a:cubicBezTo>
                  <a:pt x="378" y="497"/>
                  <a:pt x="378" y="497"/>
                  <a:pt x="378" y="497"/>
                </a:cubicBezTo>
                <a:cubicBezTo>
                  <a:pt x="378" y="497"/>
                  <a:pt x="378" y="497"/>
                  <a:pt x="378" y="497"/>
                </a:cubicBezTo>
                <a:cubicBezTo>
                  <a:pt x="378" y="551"/>
                  <a:pt x="378" y="551"/>
                  <a:pt x="378" y="551"/>
                </a:cubicBezTo>
                <a:cubicBezTo>
                  <a:pt x="343" y="602"/>
                  <a:pt x="343" y="602"/>
                  <a:pt x="343" y="602"/>
                </a:cubicBezTo>
                <a:cubicBezTo>
                  <a:pt x="287" y="638"/>
                  <a:pt x="287" y="638"/>
                  <a:pt x="287" y="638"/>
                </a:cubicBezTo>
                <a:cubicBezTo>
                  <a:pt x="287" y="638"/>
                  <a:pt x="287" y="638"/>
                  <a:pt x="287" y="638"/>
                </a:cubicBezTo>
                <a:cubicBezTo>
                  <a:pt x="190" y="797"/>
                  <a:pt x="190" y="797"/>
                  <a:pt x="190" y="797"/>
                </a:cubicBezTo>
                <a:cubicBezTo>
                  <a:pt x="184" y="776"/>
                  <a:pt x="184" y="776"/>
                  <a:pt x="184" y="776"/>
                </a:cubicBezTo>
                <a:cubicBezTo>
                  <a:pt x="182" y="775"/>
                  <a:pt x="182" y="775"/>
                  <a:pt x="182" y="775"/>
                </a:cubicBezTo>
                <a:cubicBezTo>
                  <a:pt x="171" y="783"/>
                  <a:pt x="171" y="783"/>
                  <a:pt x="171" y="783"/>
                </a:cubicBezTo>
                <a:cubicBezTo>
                  <a:pt x="171" y="783"/>
                  <a:pt x="171" y="783"/>
                  <a:pt x="171" y="783"/>
                </a:cubicBezTo>
                <a:cubicBezTo>
                  <a:pt x="177" y="815"/>
                  <a:pt x="177" y="815"/>
                  <a:pt x="177" y="815"/>
                </a:cubicBezTo>
                <a:cubicBezTo>
                  <a:pt x="182" y="837"/>
                  <a:pt x="182" y="837"/>
                  <a:pt x="182" y="837"/>
                </a:cubicBezTo>
                <a:cubicBezTo>
                  <a:pt x="72" y="916"/>
                  <a:pt x="72" y="916"/>
                  <a:pt x="72" y="916"/>
                </a:cubicBezTo>
                <a:cubicBezTo>
                  <a:pt x="72" y="916"/>
                  <a:pt x="72" y="916"/>
                  <a:pt x="72" y="916"/>
                </a:cubicBezTo>
                <a:cubicBezTo>
                  <a:pt x="44" y="959"/>
                  <a:pt x="44" y="959"/>
                  <a:pt x="44" y="959"/>
                </a:cubicBezTo>
                <a:cubicBezTo>
                  <a:pt x="0" y="1018"/>
                  <a:pt x="0" y="1018"/>
                  <a:pt x="0" y="1018"/>
                </a:cubicBezTo>
                <a:cubicBezTo>
                  <a:pt x="0" y="1018"/>
                  <a:pt x="0" y="1018"/>
                  <a:pt x="0" y="1019"/>
                </a:cubicBezTo>
                <a:cubicBezTo>
                  <a:pt x="14" y="1079"/>
                  <a:pt x="14" y="1079"/>
                  <a:pt x="14" y="1079"/>
                </a:cubicBezTo>
                <a:cubicBezTo>
                  <a:pt x="14" y="1089"/>
                  <a:pt x="14" y="1089"/>
                  <a:pt x="14" y="1089"/>
                </a:cubicBezTo>
                <a:cubicBezTo>
                  <a:pt x="50" y="1132"/>
                  <a:pt x="50" y="1132"/>
                  <a:pt x="50" y="1132"/>
                </a:cubicBezTo>
                <a:cubicBezTo>
                  <a:pt x="184" y="1118"/>
                  <a:pt x="184" y="1118"/>
                  <a:pt x="184" y="1118"/>
                </a:cubicBezTo>
                <a:cubicBezTo>
                  <a:pt x="220" y="1146"/>
                  <a:pt x="220" y="1146"/>
                  <a:pt x="220" y="1146"/>
                </a:cubicBezTo>
                <a:cubicBezTo>
                  <a:pt x="277" y="1153"/>
                  <a:pt x="277" y="1153"/>
                  <a:pt x="277" y="1153"/>
                </a:cubicBezTo>
                <a:cubicBezTo>
                  <a:pt x="340" y="1203"/>
                  <a:pt x="340" y="1203"/>
                  <a:pt x="340" y="1203"/>
                </a:cubicBezTo>
                <a:cubicBezTo>
                  <a:pt x="369" y="1203"/>
                  <a:pt x="369" y="1203"/>
                  <a:pt x="369" y="1203"/>
                </a:cubicBezTo>
                <a:cubicBezTo>
                  <a:pt x="372" y="1226"/>
                  <a:pt x="372" y="1226"/>
                  <a:pt x="372" y="1226"/>
                </a:cubicBezTo>
                <a:cubicBezTo>
                  <a:pt x="372" y="1334"/>
                  <a:pt x="372" y="1334"/>
                  <a:pt x="372" y="1334"/>
                </a:cubicBezTo>
                <a:cubicBezTo>
                  <a:pt x="372" y="1334"/>
                  <a:pt x="372" y="1334"/>
                  <a:pt x="373" y="1335"/>
                </a:cubicBezTo>
                <a:cubicBezTo>
                  <a:pt x="429" y="1355"/>
                  <a:pt x="429" y="1355"/>
                  <a:pt x="429" y="1355"/>
                </a:cubicBezTo>
                <a:cubicBezTo>
                  <a:pt x="432" y="1356"/>
                  <a:pt x="432" y="1356"/>
                  <a:pt x="432" y="1356"/>
                </a:cubicBezTo>
                <a:cubicBezTo>
                  <a:pt x="556" y="1341"/>
                  <a:pt x="556" y="1341"/>
                  <a:pt x="556" y="1341"/>
                </a:cubicBezTo>
                <a:cubicBezTo>
                  <a:pt x="632" y="1360"/>
                  <a:pt x="632" y="1360"/>
                  <a:pt x="632" y="1360"/>
                </a:cubicBezTo>
                <a:cubicBezTo>
                  <a:pt x="632" y="1360"/>
                  <a:pt x="632" y="1360"/>
                  <a:pt x="632" y="1360"/>
                </a:cubicBezTo>
                <a:cubicBezTo>
                  <a:pt x="700" y="1376"/>
                  <a:pt x="700" y="1376"/>
                  <a:pt x="700" y="1376"/>
                </a:cubicBezTo>
                <a:cubicBezTo>
                  <a:pt x="786" y="1558"/>
                  <a:pt x="786" y="1558"/>
                  <a:pt x="786" y="1558"/>
                </a:cubicBezTo>
                <a:cubicBezTo>
                  <a:pt x="788" y="1558"/>
                  <a:pt x="788" y="1558"/>
                  <a:pt x="788" y="1558"/>
                </a:cubicBezTo>
                <a:cubicBezTo>
                  <a:pt x="831" y="1557"/>
                  <a:pt x="831" y="1557"/>
                  <a:pt x="831" y="1557"/>
                </a:cubicBezTo>
                <a:cubicBezTo>
                  <a:pt x="953" y="1550"/>
                  <a:pt x="953" y="1550"/>
                  <a:pt x="953" y="1550"/>
                </a:cubicBezTo>
                <a:cubicBezTo>
                  <a:pt x="984" y="1558"/>
                  <a:pt x="984" y="1558"/>
                  <a:pt x="984" y="1558"/>
                </a:cubicBezTo>
                <a:cubicBezTo>
                  <a:pt x="1019" y="1567"/>
                  <a:pt x="1019" y="1567"/>
                  <a:pt x="1019" y="1567"/>
                </a:cubicBezTo>
              </a:path>
            </a:pathLst>
          </a:custGeom>
          <a:noFill/>
          <a:ln w="25400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6" name="Freeform 52"/>
          <p:cNvSpPr>
            <a:spLocks/>
          </p:cNvSpPr>
          <p:nvPr/>
        </p:nvSpPr>
        <p:spPr bwMode="auto">
          <a:xfrm>
            <a:off x="6469063" y="5383213"/>
            <a:ext cx="357188" cy="3371850"/>
          </a:xfrm>
          <a:custGeom>
            <a:avLst/>
            <a:gdLst/>
            <a:ahLst/>
            <a:cxnLst>
              <a:cxn ang="0">
                <a:pos x="96" y="1043"/>
              </a:cxn>
              <a:cxn ang="0">
                <a:pos x="97" y="1042"/>
              </a:cxn>
              <a:cxn ang="0">
                <a:pos x="84" y="995"/>
              </a:cxn>
              <a:cxn ang="0">
                <a:pos x="81" y="984"/>
              </a:cxn>
              <a:cxn ang="0">
                <a:pos x="72" y="956"/>
              </a:cxn>
              <a:cxn ang="0">
                <a:pos x="61" y="915"/>
              </a:cxn>
              <a:cxn ang="0">
                <a:pos x="54" y="886"/>
              </a:cxn>
              <a:cxn ang="0">
                <a:pos x="41" y="845"/>
              </a:cxn>
              <a:cxn ang="0">
                <a:pos x="25" y="783"/>
              </a:cxn>
              <a:cxn ang="0">
                <a:pos x="17" y="754"/>
              </a:cxn>
              <a:cxn ang="0">
                <a:pos x="7" y="718"/>
              </a:cxn>
              <a:cxn ang="0">
                <a:pos x="0" y="695"/>
              </a:cxn>
              <a:cxn ang="0">
                <a:pos x="7" y="677"/>
              </a:cxn>
              <a:cxn ang="0">
                <a:pos x="10" y="665"/>
              </a:cxn>
              <a:cxn ang="0">
                <a:pos x="37" y="582"/>
              </a:cxn>
              <a:cxn ang="0">
                <a:pos x="40" y="572"/>
              </a:cxn>
              <a:cxn ang="0">
                <a:pos x="53" y="532"/>
              </a:cxn>
              <a:cxn ang="0">
                <a:pos x="52" y="531"/>
              </a:cxn>
              <a:cxn ang="0">
                <a:pos x="51" y="530"/>
              </a:cxn>
              <a:cxn ang="0">
                <a:pos x="38" y="432"/>
              </a:cxn>
              <a:cxn ang="0">
                <a:pos x="35" y="415"/>
              </a:cxn>
              <a:cxn ang="0">
                <a:pos x="32" y="394"/>
              </a:cxn>
              <a:cxn ang="0">
                <a:pos x="25" y="342"/>
              </a:cxn>
              <a:cxn ang="0">
                <a:pos x="26" y="341"/>
              </a:cxn>
              <a:cxn ang="0">
                <a:pos x="39" y="323"/>
              </a:cxn>
              <a:cxn ang="0">
                <a:pos x="60" y="293"/>
              </a:cxn>
              <a:cxn ang="0">
                <a:pos x="82" y="265"/>
              </a:cxn>
              <a:cxn ang="0">
                <a:pos x="110" y="226"/>
              </a:cxn>
              <a:cxn ang="0">
                <a:pos x="101" y="201"/>
              </a:cxn>
              <a:cxn ang="0">
                <a:pos x="87" y="159"/>
              </a:cxn>
              <a:cxn ang="0">
                <a:pos x="73" y="120"/>
              </a:cxn>
              <a:cxn ang="0">
                <a:pos x="66" y="103"/>
              </a:cxn>
              <a:cxn ang="0">
                <a:pos x="61" y="89"/>
              </a:cxn>
              <a:cxn ang="0">
                <a:pos x="52" y="65"/>
              </a:cxn>
              <a:cxn ang="0">
                <a:pos x="49" y="56"/>
              </a:cxn>
              <a:cxn ang="0">
                <a:pos x="39" y="27"/>
              </a:cxn>
              <a:cxn ang="0">
                <a:pos x="29" y="0"/>
              </a:cxn>
            </a:cxnLst>
            <a:rect l="0" t="0" r="r" b="b"/>
            <a:pathLst>
              <a:path w="110" h="1043">
                <a:moveTo>
                  <a:pt x="96" y="1043"/>
                </a:moveTo>
                <a:cubicBezTo>
                  <a:pt x="97" y="1043"/>
                  <a:pt x="97" y="1043"/>
                  <a:pt x="97" y="1042"/>
                </a:cubicBezTo>
                <a:cubicBezTo>
                  <a:pt x="84" y="995"/>
                  <a:pt x="84" y="995"/>
                  <a:pt x="84" y="995"/>
                </a:cubicBezTo>
                <a:cubicBezTo>
                  <a:pt x="81" y="984"/>
                  <a:pt x="81" y="984"/>
                  <a:pt x="81" y="984"/>
                </a:cubicBezTo>
                <a:cubicBezTo>
                  <a:pt x="72" y="956"/>
                  <a:pt x="72" y="956"/>
                  <a:pt x="72" y="956"/>
                </a:cubicBezTo>
                <a:cubicBezTo>
                  <a:pt x="61" y="915"/>
                  <a:pt x="61" y="915"/>
                  <a:pt x="61" y="915"/>
                </a:cubicBezTo>
                <a:cubicBezTo>
                  <a:pt x="54" y="886"/>
                  <a:pt x="54" y="886"/>
                  <a:pt x="54" y="886"/>
                </a:cubicBezTo>
                <a:cubicBezTo>
                  <a:pt x="41" y="845"/>
                  <a:pt x="41" y="845"/>
                  <a:pt x="41" y="845"/>
                </a:cubicBezTo>
                <a:cubicBezTo>
                  <a:pt x="25" y="783"/>
                  <a:pt x="25" y="783"/>
                  <a:pt x="25" y="783"/>
                </a:cubicBezTo>
                <a:cubicBezTo>
                  <a:pt x="17" y="754"/>
                  <a:pt x="17" y="754"/>
                  <a:pt x="17" y="754"/>
                </a:cubicBezTo>
                <a:cubicBezTo>
                  <a:pt x="7" y="718"/>
                  <a:pt x="7" y="718"/>
                  <a:pt x="7" y="718"/>
                </a:cubicBezTo>
                <a:cubicBezTo>
                  <a:pt x="0" y="695"/>
                  <a:pt x="0" y="695"/>
                  <a:pt x="0" y="695"/>
                </a:cubicBezTo>
                <a:cubicBezTo>
                  <a:pt x="7" y="677"/>
                  <a:pt x="7" y="677"/>
                  <a:pt x="7" y="677"/>
                </a:cubicBezTo>
                <a:cubicBezTo>
                  <a:pt x="10" y="665"/>
                  <a:pt x="10" y="665"/>
                  <a:pt x="10" y="665"/>
                </a:cubicBezTo>
                <a:cubicBezTo>
                  <a:pt x="37" y="582"/>
                  <a:pt x="37" y="582"/>
                  <a:pt x="37" y="582"/>
                </a:cubicBezTo>
                <a:cubicBezTo>
                  <a:pt x="40" y="572"/>
                  <a:pt x="40" y="572"/>
                  <a:pt x="40" y="572"/>
                </a:cubicBezTo>
                <a:cubicBezTo>
                  <a:pt x="53" y="532"/>
                  <a:pt x="53" y="532"/>
                  <a:pt x="53" y="532"/>
                </a:cubicBezTo>
                <a:cubicBezTo>
                  <a:pt x="53" y="531"/>
                  <a:pt x="53" y="531"/>
                  <a:pt x="52" y="531"/>
                </a:cubicBezTo>
                <a:cubicBezTo>
                  <a:pt x="51" y="530"/>
                  <a:pt x="51" y="530"/>
                  <a:pt x="51" y="530"/>
                </a:cubicBezTo>
                <a:cubicBezTo>
                  <a:pt x="38" y="432"/>
                  <a:pt x="38" y="432"/>
                  <a:pt x="38" y="432"/>
                </a:cubicBezTo>
                <a:cubicBezTo>
                  <a:pt x="35" y="415"/>
                  <a:pt x="35" y="415"/>
                  <a:pt x="35" y="415"/>
                </a:cubicBezTo>
                <a:cubicBezTo>
                  <a:pt x="32" y="394"/>
                  <a:pt x="32" y="394"/>
                  <a:pt x="32" y="394"/>
                </a:cubicBezTo>
                <a:cubicBezTo>
                  <a:pt x="25" y="342"/>
                  <a:pt x="25" y="342"/>
                  <a:pt x="25" y="342"/>
                </a:cubicBezTo>
                <a:cubicBezTo>
                  <a:pt x="25" y="341"/>
                  <a:pt x="26" y="341"/>
                  <a:pt x="26" y="341"/>
                </a:cubicBezTo>
                <a:cubicBezTo>
                  <a:pt x="39" y="323"/>
                  <a:pt x="39" y="323"/>
                  <a:pt x="39" y="323"/>
                </a:cubicBezTo>
                <a:cubicBezTo>
                  <a:pt x="60" y="293"/>
                  <a:pt x="60" y="293"/>
                  <a:pt x="60" y="293"/>
                </a:cubicBezTo>
                <a:cubicBezTo>
                  <a:pt x="82" y="265"/>
                  <a:pt x="82" y="265"/>
                  <a:pt x="82" y="265"/>
                </a:cubicBezTo>
                <a:cubicBezTo>
                  <a:pt x="110" y="226"/>
                  <a:pt x="110" y="226"/>
                  <a:pt x="110" y="226"/>
                </a:cubicBezTo>
                <a:cubicBezTo>
                  <a:pt x="101" y="201"/>
                  <a:pt x="101" y="201"/>
                  <a:pt x="101" y="201"/>
                </a:cubicBezTo>
                <a:cubicBezTo>
                  <a:pt x="87" y="159"/>
                  <a:pt x="87" y="159"/>
                  <a:pt x="87" y="159"/>
                </a:cubicBezTo>
                <a:cubicBezTo>
                  <a:pt x="73" y="120"/>
                  <a:pt x="73" y="120"/>
                  <a:pt x="73" y="120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1" y="89"/>
                  <a:pt x="61" y="89"/>
                  <a:pt x="61" y="89"/>
                </a:cubicBezTo>
                <a:cubicBezTo>
                  <a:pt x="52" y="65"/>
                  <a:pt x="52" y="65"/>
                  <a:pt x="52" y="65"/>
                </a:cubicBezTo>
                <a:cubicBezTo>
                  <a:pt x="49" y="56"/>
                  <a:pt x="49" y="56"/>
                  <a:pt x="49" y="56"/>
                </a:cubicBezTo>
                <a:cubicBezTo>
                  <a:pt x="39" y="27"/>
                  <a:pt x="39" y="27"/>
                  <a:pt x="39" y="27"/>
                </a:cubicBezTo>
                <a:cubicBezTo>
                  <a:pt x="29" y="0"/>
                  <a:pt x="29" y="0"/>
                  <a:pt x="29" y="0"/>
                </a:cubicBezTo>
              </a:path>
            </a:pathLst>
          </a:custGeom>
          <a:noFill/>
          <a:ln w="50800" cap="flat">
            <a:solidFill>
              <a:srgbClr val="B1B3B6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7" name="Rectangle 53"/>
          <p:cNvSpPr>
            <a:spLocks noChangeArrowheads="1"/>
          </p:cNvSpPr>
          <p:nvPr/>
        </p:nvSpPr>
        <p:spPr bwMode="auto">
          <a:xfrm>
            <a:off x="4232275" y="1008063"/>
            <a:ext cx="2873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1633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8" name="Rectangle 54"/>
          <p:cNvSpPr>
            <a:spLocks noChangeArrowheads="1"/>
          </p:cNvSpPr>
          <p:nvPr/>
        </p:nvSpPr>
        <p:spPr bwMode="auto">
          <a:xfrm>
            <a:off x="3768725" y="1360488"/>
            <a:ext cx="2873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1632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79" name="Rectangle 55"/>
          <p:cNvSpPr>
            <a:spLocks noChangeArrowheads="1"/>
          </p:cNvSpPr>
          <p:nvPr/>
        </p:nvSpPr>
        <p:spPr bwMode="auto">
          <a:xfrm>
            <a:off x="3797300" y="2098675"/>
            <a:ext cx="2873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1630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0" name="Rectangle 56"/>
          <p:cNvSpPr>
            <a:spLocks noChangeArrowheads="1"/>
          </p:cNvSpPr>
          <p:nvPr/>
        </p:nvSpPr>
        <p:spPr bwMode="auto">
          <a:xfrm>
            <a:off x="3060700" y="3294063"/>
            <a:ext cx="28892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1624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1" name="Rectangle 57"/>
          <p:cNvSpPr>
            <a:spLocks noChangeArrowheads="1"/>
          </p:cNvSpPr>
          <p:nvPr/>
        </p:nvSpPr>
        <p:spPr bwMode="auto">
          <a:xfrm>
            <a:off x="2916238" y="2705100"/>
            <a:ext cx="2873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1627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2" name="Rectangle 58"/>
          <p:cNvSpPr>
            <a:spLocks noChangeArrowheads="1"/>
          </p:cNvSpPr>
          <p:nvPr/>
        </p:nvSpPr>
        <p:spPr bwMode="auto">
          <a:xfrm>
            <a:off x="2006600" y="3011488"/>
            <a:ext cx="2873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1621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3" name="Rectangle 59"/>
          <p:cNvSpPr>
            <a:spLocks noChangeArrowheads="1"/>
          </p:cNvSpPr>
          <p:nvPr/>
        </p:nvSpPr>
        <p:spPr bwMode="auto">
          <a:xfrm>
            <a:off x="2362200" y="3836988"/>
            <a:ext cx="28892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1622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4" name="Rectangle 60"/>
          <p:cNvSpPr>
            <a:spLocks noChangeArrowheads="1"/>
          </p:cNvSpPr>
          <p:nvPr/>
        </p:nvSpPr>
        <p:spPr bwMode="auto">
          <a:xfrm>
            <a:off x="1858963" y="4227513"/>
            <a:ext cx="2873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1613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5" name="Rectangle 61"/>
          <p:cNvSpPr>
            <a:spLocks noChangeArrowheads="1"/>
          </p:cNvSpPr>
          <p:nvPr/>
        </p:nvSpPr>
        <p:spPr bwMode="auto">
          <a:xfrm>
            <a:off x="860425" y="3579813"/>
            <a:ext cx="2873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1617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6" name="Rectangle 62"/>
          <p:cNvSpPr>
            <a:spLocks noChangeArrowheads="1"/>
          </p:cNvSpPr>
          <p:nvPr/>
        </p:nvSpPr>
        <p:spPr bwMode="auto">
          <a:xfrm>
            <a:off x="779463" y="2843213"/>
            <a:ext cx="2873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1620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7" name="Rectangle 63"/>
          <p:cNvSpPr>
            <a:spLocks noChangeArrowheads="1"/>
          </p:cNvSpPr>
          <p:nvPr/>
        </p:nvSpPr>
        <p:spPr bwMode="auto">
          <a:xfrm>
            <a:off x="1193800" y="4797425"/>
            <a:ext cx="2873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1612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8" name="Rectangle 64"/>
          <p:cNvSpPr>
            <a:spLocks noChangeArrowheads="1"/>
          </p:cNvSpPr>
          <p:nvPr/>
        </p:nvSpPr>
        <p:spPr bwMode="auto">
          <a:xfrm>
            <a:off x="2184400" y="4859338"/>
            <a:ext cx="287338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1638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2894013" y="4859338"/>
            <a:ext cx="287338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1657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0" name="Rectangle 66"/>
          <p:cNvSpPr>
            <a:spLocks noChangeArrowheads="1"/>
          </p:cNvSpPr>
          <p:nvPr/>
        </p:nvSpPr>
        <p:spPr bwMode="auto">
          <a:xfrm>
            <a:off x="3521075" y="4467225"/>
            <a:ext cx="2873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1601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1" name="Rectangle 67"/>
          <p:cNvSpPr>
            <a:spLocks noChangeArrowheads="1"/>
          </p:cNvSpPr>
          <p:nvPr/>
        </p:nvSpPr>
        <p:spPr bwMode="auto">
          <a:xfrm>
            <a:off x="4156075" y="4424363"/>
            <a:ext cx="2873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1663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2" name="Rectangle 68"/>
          <p:cNvSpPr>
            <a:spLocks noChangeArrowheads="1"/>
          </p:cNvSpPr>
          <p:nvPr/>
        </p:nvSpPr>
        <p:spPr bwMode="auto">
          <a:xfrm>
            <a:off x="3752850" y="4883150"/>
            <a:ext cx="28892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1662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3" name="Rectangle 69"/>
          <p:cNvSpPr>
            <a:spLocks noChangeArrowheads="1"/>
          </p:cNvSpPr>
          <p:nvPr/>
        </p:nvSpPr>
        <p:spPr bwMode="auto">
          <a:xfrm>
            <a:off x="3298825" y="5326063"/>
            <a:ext cx="2873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1653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4" name="Rectangle 70"/>
          <p:cNvSpPr>
            <a:spLocks noChangeArrowheads="1"/>
          </p:cNvSpPr>
          <p:nvPr/>
        </p:nvSpPr>
        <p:spPr bwMode="auto">
          <a:xfrm>
            <a:off x="2271713" y="5649913"/>
            <a:ext cx="2873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1636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5" name="Rectangle 71"/>
          <p:cNvSpPr>
            <a:spLocks noChangeArrowheads="1"/>
          </p:cNvSpPr>
          <p:nvPr/>
        </p:nvSpPr>
        <p:spPr bwMode="auto">
          <a:xfrm>
            <a:off x="4808538" y="5275263"/>
            <a:ext cx="2873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1664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6" name="Rectangle 72"/>
          <p:cNvSpPr>
            <a:spLocks noChangeArrowheads="1"/>
          </p:cNvSpPr>
          <p:nvPr/>
        </p:nvSpPr>
        <p:spPr bwMode="auto">
          <a:xfrm>
            <a:off x="3584575" y="6275388"/>
            <a:ext cx="2873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1648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7" name="Rectangle 73"/>
          <p:cNvSpPr>
            <a:spLocks noChangeArrowheads="1"/>
          </p:cNvSpPr>
          <p:nvPr/>
        </p:nvSpPr>
        <p:spPr bwMode="auto">
          <a:xfrm>
            <a:off x="2405063" y="6600825"/>
            <a:ext cx="2873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1635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8" name="Rectangle 74"/>
          <p:cNvSpPr>
            <a:spLocks noChangeArrowheads="1"/>
          </p:cNvSpPr>
          <p:nvPr/>
        </p:nvSpPr>
        <p:spPr bwMode="auto">
          <a:xfrm>
            <a:off x="1835150" y="7558088"/>
            <a:ext cx="2873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1634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9" name="Rectangle 75"/>
          <p:cNvSpPr>
            <a:spLocks noChangeArrowheads="1"/>
          </p:cNvSpPr>
          <p:nvPr/>
        </p:nvSpPr>
        <p:spPr bwMode="auto">
          <a:xfrm>
            <a:off x="4929188" y="6640513"/>
            <a:ext cx="2873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1644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0" name="Rectangle 76"/>
          <p:cNvSpPr>
            <a:spLocks noChangeArrowheads="1"/>
          </p:cNvSpPr>
          <p:nvPr/>
        </p:nvSpPr>
        <p:spPr bwMode="auto">
          <a:xfrm>
            <a:off x="5942013" y="6088063"/>
            <a:ext cx="287338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1665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1" name="Rectangle 77"/>
          <p:cNvSpPr>
            <a:spLocks noChangeArrowheads="1"/>
          </p:cNvSpPr>
          <p:nvPr/>
        </p:nvSpPr>
        <p:spPr bwMode="auto">
          <a:xfrm>
            <a:off x="5632450" y="7694613"/>
            <a:ext cx="28733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1640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2" name="Rectangle 78"/>
          <p:cNvSpPr>
            <a:spLocks noChangeArrowheads="1"/>
          </p:cNvSpPr>
          <p:nvPr/>
        </p:nvSpPr>
        <p:spPr bwMode="auto">
          <a:xfrm>
            <a:off x="4202113" y="855663"/>
            <a:ext cx="358775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Osen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3" name="Rectangle 79"/>
          <p:cNvSpPr>
            <a:spLocks noChangeArrowheads="1"/>
          </p:cNvSpPr>
          <p:nvPr/>
        </p:nvSpPr>
        <p:spPr bwMode="auto">
          <a:xfrm>
            <a:off x="3740150" y="1211263"/>
            <a:ext cx="26449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Roan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5" name="Rectangle 81"/>
          <p:cNvSpPr>
            <a:spLocks noChangeArrowheads="1"/>
          </p:cNvSpPr>
          <p:nvPr/>
        </p:nvSpPr>
        <p:spPr bwMode="auto">
          <a:xfrm>
            <a:off x="3740150" y="1949450"/>
            <a:ext cx="32220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Åfjord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8" name="Rectangle 84"/>
          <p:cNvSpPr>
            <a:spLocks noChangeArrowheads="1"/>
          </p:cNvSpPr>
          <p:nvPr/>
        </p:nvSpPr>
        <p:spPr bwMode="auto">
          <a:xfrm>
            <a:off x="2871788" y="2555875"/>
            <a:ext cx="392113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Bjugn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9" name="Rectangle 85"/>
          <p:cNvSpPr>
            <a:spLocks noChangeArrowheads="1"/>
          </p:cNvSpPr>
          <p:nvPr/>
        </p:nvSpPr>
        <p:spPr bwMode="auto">
          <a:xfrm>
            <a:off x="3035300" y="3144838"/>
            <a:ext cx="35242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Rissa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0" name="Rectangle 86"/>
          <p:cNvSpPr>
            <a:spLocks noChangeArrowheads="1"/>
          </p:cNvSpPr>
          <p:nvPr/>
        </p:nvSpPr>
        <p:spPr bwMode="auto">
          <a:xfrm>
            <a:off x="1931988" y="2862263"/>
            <a:ext cx="455613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Ørland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1" name="Rectangle 87"/>
          <p:cNvSpPr>
            <a:spLocks noChangeArrowheads="1"/>
          </p:cNvSpPr>
          <p:nvPr/>
        </p:nvSpPr>
        <p:spPr bwMode="auto">
          <a:xfrm>
            <a:off x="2243138" y="3687763"/>
            <a:ext cx="447238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Agdenes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4" name="Rectangle 90"/>
          <p:cNvSpPr>
            <a:spLocks noChangeArrowheads="1"/>
          </p:cNvSpPr>
          <p:nvPr/>
        </p:nvSpPr>
        <p:spPr bwMode="auto">
          <a:xfrm>
            <a:off x="739775" y="2690813"/>
            <a:ext cx="29014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Frøya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19" name="Rectangle 95"/>
          <p:cNvSpPr>
            <a:spLocks noChangeArrowheads="1"/>
          </p:cNvSpPr>
          <p:nvPr/>
        </p:nvSpPr>
        <p:spPr bwMode="auto">
          <a:xfrm>
            <a:off x="836613" y="3427413"/>
            <a:ext cx="25808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Hitra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2" name="Rectangle 98"/>
          <p:cNvSpPr>
            <a:spLocks noChangeArrowheads="1"/>
          </p:cNvSpPr>
          <p:nvPr/>
        </p:nvSpPr>
        <p:spPr bwMode="auto">
          <a:xfrm>
            <a:off x="1730375" y="4078288"/>
            <a:ext cx="46166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Snillfjord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5" name="Rectangle 101"/>
          <p:cNvSpPr>
            <a:spLocks noChangeArrowheads="1"/>
          </p:cNvSpPr>
          <p:nvPr/>
        </p:nvSpPr>
        <p:spPr bwMode="auto">
          <a:xfrm>
            <a:off x="1108075" y="4646613"/>
            <a:ext cx="481013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Hemne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" name="Rectangle 102"/>
          <p:cNvSpPr>
            <a:spLocks noChangeArrowheads="1"/>
          </p:cNvSpPr>
          <p:nvPr/>
        </p:nvSpPr>
        <p:spPr bwMode="auto">
          <a:xfrm>
            <a:off x="2116138" y="4706938"/>
            <a:ext cx="34464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Orkdal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9" name="Rectangle 105"/>
          <p:cNvSpPr>
            <a:spLocks noChangeArrowheads="1"/>
          </p:cNvSpPr>
          <p:nvPr/>
        </p:nvSpPr>
        <p:spPr bwMode="auto">
          <a:xfrm>
            <a:off x="2841625" y="4706938"/>
            <a:ext cx="31258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Skaun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2" name="Rectangle 108"/>
          <p:cNvSpPr>
            <a:spLocks noChangeArrowheads="1"/>
          </p:cNvSpPr>
          <p:nvPr/>
        </p:nvSpPr>
        <p:spPr bwMode="auto">
          <a:xfrm>
            <a:off x="3341688" y="4318000"/>
            <a:ext cx="57227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Trondheim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5" name="Rectangle 111"/>
          <p:cNvSpPr>
            <a:spLocks noChangeArrowheads="1"/>
          </p:cNvSpPr>
          <p:nvPr/>
        </p:nvSpPr>
        <p:spPr bwMode="auto">
          <a:xfrm>
            <a:off x="4086225" y="4275138"/>
            <a:ext cx="446088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Malvik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6" name="Rectangle 112"/>
          <p:cNvSpPr>
            <a:spLocks noChangeArrowheads="1"/>
          </p:cNvSpPr>
          <p:nvPr/>
        </p:nvSpPr>
        <p:spPr bwMode="auto">
          <a:xfrm>
            <a:off x="3692525" y="4733925"/>
            <a:ext cx="430213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Klæbu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7" name="Rectangle 113"/>
          <p:cNvSpPr>
            <a:spLocks noChangeArrowheads="1"/>
          </p:cNvSpPr>
          <p:nvPr/>
        </p:nvSpPr>
        <p:spPr bwMode="auto">
          <a:xfrm>
            <a:off x="3206750" y="5176838"/>
            <a:ext cx="492125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Melhus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8" name="Rectangle 114"/>
          <p:cNvSpPr>
            <a:spLocks noChangeArrowheads="1"/>
          </p:cNvSpPr>
          <p:nvPr/>
        </p:nvSpPr>
        <p:spPr bwMode="auto">
          <a:xfrm>
            <a:off x="4768850" y="5126038"/>
            <a:ext cx="3810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Selbu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9" name="Rectangle 115"/>
          <p:cNvSpPr>
            <a:spLocks noChangeArrowheads="1"/>
          </p:cNvSpPr>
          <p:nvPr/>
        </p:nvSpPr>
        <p:spPr bwMode="auto">
          <a:xfrm>
            <a:off x="2195513" y="5500688"/>
            <a:ext cx="461963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Meldal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0" name="Rectangle 116"/>
          <p:cNvSpPr>
            <a:spLocks noChangeArrowheads="1"/>
          </p:cNvSpPr>
          <p:nvPr/>
        </p:nvSpPr>
        <p:spPr bwMode="auto">
          <a:xfrm>
            <a:off x="2274888" y="6451600"/>
            <a:ext cx="466474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Rennebu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2" name="Rectangle 118"/>
          <p:cNvSpPr>
            <a:spLocks noChangeArrowheads="1"/>
          </p:cNvSpPr>
          <p:nvPr/>
        </p:nvSpPr>
        <p:spPr bwMode="auto">
          <a:xfrm>
            <a:off x="1749425" y="7408863"/>
            <a:ext cx="481013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Oppdal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3" name="Rectangle 119"/>
          <p:cNvSpPr>
            <a:spLocks noChangeArrowheads="1"/>
          </p:cNvSpPr>
          <p:nvPr/>
        </p:nvSpPr>
        <p:spPr bwMode="auto">
          <a:xfrm>
            <a:off x="3294063" y="6126163"/>
            <a:ext cx="780663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Midtre Gauldal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4811713" y="6491288"/>
            <a:ext cx="440826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Holtålen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9" name="Rectangle 125"/>
          <p:cNvSpPr>
            <a:spLocks noChangeArrowheads="1"/>
          </p:cNvSpPr>
          <p:nvPr/>
        </p:nvSpPr>
        <p:spPr bwMode="auto">
          <a:xfrm>
            <a:off x="5910263" y="5935663"/>
            <a:ext cx="277320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Tydal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2" name="Rectangle 128"/>
          <p:cNvSpPr>
            <a:spLocks noChangeArrowheads="1"/>
          </p:cNvSpPr>
          <p:nvPr/>
        </p:nvSpPr>
        <p:spPr bwMode="auto">
          <a:xfrm>
            <a:off x="5588000" y="7545388"/>
            <a:ext cx="298159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Røros</a:t>
            </a:r>
            <a:endParaRPr kumimoji="0" lang="nb-N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56" name="Line 132"/>
          <p:cNvSpPr>
            <a:spLocks noChangeShapeType="1"/>
          </p:cNvSpPr>
          <p:nvPr/>
        </p:nvSpPr>
        <p:spPr bwMode="auto">
          <a:xfrm flipV="1">
            <a:off x="3405188" y="8632825"/>
            <a:ext cx="1588" cy="5715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7" name="Line 133"/>
          <p:cNvSpPr>
            <a:spLocks noChangeShapeType="1"/>
          </p:cNvSpPr>
          <p:nvPr/>
        </p:nvSpPr>
        <p:spPr bwMode="auto">
          <a:xfrm flipV="1">
            <a:off x="4079875" y="8632825"/>
            <a:ext cx="1588" cy="5715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8" name="Line 134"/>
          <p:cNvSpPr>
            <a:spLocks noChangeShapeType="1"/>
          </p:cNvSpPr>
          <p:nvPr/>
        </p:nvSpPr>
        <p:spPr bwMode="auto">
          <a:xfrm flipV="1">
            <a:off x="4419600" y="8632825"/>
            <a:ext cx="1588" cy="5715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9" name="Line 135"/>
          <p:cNvSpPr>
            <a:spLocks noChangeShapeType="1"/>
          </p:cNvSpPr>
          <p:nvPr/>
        </p:nvSpPr>
        <p:spPr bwMode="auto">
          <a:xfrm flipV="1">
            <a:off x="3576638" y="8658225"/>
            <a:ext cx="1588" cy="3175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0" name="Line 136"/>
          <p:cNvSpPr>
            <a:spLocks noChangeShapeType="1"/>
          </p:cNvSpPr>
          <p:nvPr/>
        </p:nvSpPr>
        <p:spPr bwMode="auto">
          <a:xfrm flipV="1">
            <a:off x="3743325" y="8632825"/>
            <a:ext cx="1588" cy="5715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1" name="Line 137"/>
          <p:cNvSpPr>
            <a:spLocks noChangeShapeType="1"/>
          </p:cNvSpPr>
          <p:nvPr/>
        </p:nvSpPr>
        <p:spPr bwMode="auto">
          <a:xfrm flipV="1">
            <a:off x="3911600" y="8658225"/>
            <a:ext cx="1588" cy="3175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2" name="Line 138"/>
          <p:cNvSpPr>
            <a:spLocks noChangeShapeType="1"/>
          </p:cNvSpPr>
          <p:nvPr/>
        </p:nvSpPr>
        <p:spPr bwMode="auto">
          <a:xfrm flipV="1">
            <a:off x="4251325" y="8658225"/>
            <a:ext cx="1588" cy="31750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3" name="Line 139"/>
          <p:cNvSpPr>
            <a:spLocks noChangeShapeType="1"/>
          </p:cNvSpPr>
          <p:nvPr/>
        </p:nvSpPr>
        <p:spPr bwMode="auto">
          <a:xfrm>
            <a:off x="3405188" y="8689975"/>
            <a:ext cx="1014413" cy="1588"/>
          </a:xfrm>
          <a:prstGeom prst="line">
            <a:avLst/>
          </a:prstGeom>
          <a:noFill/>
          <a:ln w="12700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4" name="Rectangle 140"/>
          <p:cNvSpPr>
            <a:spLocks noChangeArrowheads="1"/>
          </p:cNvSpPr>
          <p:nvPr/>
        </p:nvSpPr>
        <p:spPr bwMode="auto">
          <a:xfrm>
            <a:off x="3375025" y="8494713"/>
            <a:ext cx="1301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5" name="Rectangle 141"/>
          <p:cNvSpPr>
            <a:spLocks noChangeArrowheads="1"/>
          </p:cNvSpPr>
          <p:nvPr/>
        </p:nvSpPr>
        <p:spPr bwMode="auto">
          <a:xfrm>
            <a:off x="4021138" y="8494713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20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6" name="Rectangle 142"/>
          <p:cNvSpPr>
            <a:spLocks noChangeArrowheads="1"/>
          </p:cNvSpPr>
          <p:nvPr/>
        </p:nvSpPr>
        <p:spPr bwMode="auto">
          <a:xfrm>
            <a:off x="4362450" y="8494713"/>
            <a:ext cx="190500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30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7" name="Rectangle 143"/>
          <p:cNvSpPr>
            <a:spLocks noChangeArrowheads="1"/>
          </p:cNvSpPr>
          <p:nvPr/>
        </p:nvSpPr>
        <p:spPr bwMode="auto">
          <a:xfrm>
            <a:off x="3683000" y="8494713"/>
            <a:ext cx="19208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10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8" name="Rectangle 144"/>
          <p:cNvSpPr>
            <a:spLocks noChangeArrowheads="1"/>
          </p:cNvSpPr>
          <p:nvPr/>
        </p:nvSpPr>
        <p:spPr bwMode="auto">
          <a:xfrm>
            <a:off x="4500563" y="8496300"/>
            <a:ext cx="2222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km</a:t>
            </a:r>
            <a:endParaRPr kumimoji="0" 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9" name="Freeform 145"/>
          <p:cNvSpPr>
            <a:spLocks/>
          </p:cNvSpPr>
          <p:nvPr/>
        </p:nvSpPr>
        <p:spPr bwMode="auto">
          <a:xfrm>
            <a:off x="3844925" y="8096250"/>
            <a:ext cx="153988" cy="155575"/>
          </a:xfrm>
          <a:custGeom>
            <a:avLst/>
            <a:gdLst/>
            <a:ahLst/>
            <a:cxnLst>
              <a:cxn ang="0">
                <a:pos x="36" y="3"/>
              </a:cxn>
              <a:cxn ang="0">
                <a:pos x="48" y="24"/>
              </a:cxn>
              <a:cxn ang="0">
                <a:pos x="24" y="48"/>
              </a:cxn>
              <a:cxn ang="0">
                <a:pos x="0" y="24"/>
              </a:cxn>
              <a:cxn ang="0">
                <a:pos x="12" y="3"/>
              </a:cxn>
              <a:cxn ang="0">
                <a:pos x="17" y="1"/>
              </a:cxn>
              <a:cxn ang="0">
                <a:pos x="24" y="0"/>
              </a:cxn>
              <a:cxn ang="0">
                <a:pos x="36" y="3"/>
              </a:cxn>
            </a:cxnLst>
            <a:rect l="0" t="0" r="r" b="b"/>
            <a:pathLst>
              <a:path w="48" h="48">
                <a:moveTo>
                  <a:pt x="36" y="3"/>
                </a:moveTo>
                <a:cubicBezTo>
                  <a:pt x="43" y="8"/>
                  <a:pt x="48" y="15"/>
                  <a:pt x="48" y="24"/>
                </a:cubicBezTo>
                <a:cubicBezTo>
                  <a:pt x="48" y="37"/>
                  <a:pt x="37" y="48"/>
                  <a:pt x="24" y="48"/>
                </a:cubicBezTo>
                <a:cubicBezTo>
                  <a:pt x="11" y="48"/>
                  <a:pt x="0" y="37"/>
                  <a:pt x="0" y="24"/>
                </a:cubicBezTo>
                <a:cubicBezTo>
                  <a:pt x="0" y="15"/>
                  <a:pt x="5" y="8"/>
                  <a:pt x="12" y="3"/>
                </a:cubicBezTo>
                <a:cubicBezTo>
                  <a:pt x="13" y="3"/>
                  <a:pt x="15" y="2"/>
                  <a:pt x="17" y="1"/>
                </a:cubicBezTo>
                <a:cubicBezTo>
                  <a:pt x="19" y="0"/>
                  <a:pt x="21" y="0"/>
                  <a:pt x="24" y="0"/>
                </a:cubicBezTo>
                <a:cubicBezTo>
                  <a:pt x="28" y="0"/>
                  <a:pt x="32" y="1"/>
                  <a:pt x="36" y="3"/>
                </a:cubicBez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0" name="Freeform 146"/>
          <p:cNvSpPr>
            <a:spLocks/>
          </p:cNvSpPr>
          <p:nvPr/>
        </p:nvSpPr>
        <p:spPr bwMode="auto">
          <a:xfrm>
            <a:off x="3883025" y="7993063"/>
            <a:ext cx="77788" cy="112713"/>
          </a:xfrm>
          <a:custGeom>
            <a:avLst/>
            <a:gdLst/>
            <a:ahLst/>
            <a:cxnLst>
              <a:cxn ang="0">
                <a:pos x="0" y="35"/>
              </a:cxn>
              <a:cxn ang="0">
                <a:pos x="5" y="33"/>
              </a:cxn>
              <a:cxn ang="0">
                <a:pos x="12" y="32"/>
              </a:cxn>
              <a:cxn ang="0">
                <a:pos x="24" y="35"/>
              </a:cxn>
              <a:cxn ang="0">
                <a:pos x="12" y="0"/>
              </a:cxn>
              <a:cxn ang="0">
                <a:pos x="0" y="35"/>
              </a:cxn>
            </a:cxnLst>
            <a:rect l="0" t="0" r="r" b="b"/>
            <a:pathLst>
              <a:path w="24" h="35">
                <a:moveTo>
                  <a:pt x="0" y="35"/>
                </a:moveTo>
                <a:cubicBezTo>
                  <a:pt x="1" y="35"/>
                  <a:pt x="3" y="34"/>
                  <a:pt x="5" y="33"/>
                </a:cubicBezTo>
                <a:cubicBezTo>
                  <a:pt x="7" y="32"/>
                  <a:pt x="9" y="32"/>
                  <a:pt x="12" y="32"/>
                </a:cubicBezTo>
                <a:cubicBezTo>
                  <a:pt x="16" y="32"/>
                  <a:pt x="20" y="33"/>
                  <a:pt x="24" y="35"/>
                </a:cubicBezTo>
                <a:cubicBezTo>
                  <a:pt x="12" y="0"/>
                  <a:pt x="12" y="0"/>
                  <a:pt x="12" y="0"/>
                </a:cubicBezTo>
                <a:lnTo>
                  <a:pt x="0" y="35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1" name="Freeform 147"/>
          <p:cNvSpPr>
            <a:spLocks/>
          </p:cNvSpPr>
          <p:nvPr/>
        </p:nvSpPr>
        <p:spPr bwMode="auto">
          <a:xfrm>
            <a:off x="3922713" y="7993063"/>
            <a:ext cx="38100" cy="11271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12" y="35"/>
              </a:cxn>
              <a:cxn ang="0">
                <a:pos x="0" y="0"/>
              </a:cxn>
              <a:cxn ang="0">
                <a:pos x="0" y="32"/>
              </a:cxn>
            </a:cxnLst>
            <a:rect l="0" t="0" r="r" b="b"/>
            <a:pathLst>
              <a:path w="12" h="35">
                <a:moveTo>
                  <a:pt x="0" y="32"/>
                </a:moveTo>
                <a:cubicBezTo>
                  <a:pt x="4" y="32"/>
                  <a:pt x="8" y="33"/>
                  <a:pt x="12" y="35"/>
                </a:cubicBezTo>
                <a:cubicBezTo>
                  <a:pt x="0" y="0"/>
                  <a:pt x="0" y="0"/>
                  <a:pt x="0" y="0"/>
                </a:cubicBezTo>
                <a:cubicBezTo>
                  <a:pt x="0" y="32"/>
                  <a:pt x="0" y="32"/>
                  <a:pt x="0" y="32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2" name="Freeform 148"/>
          <p:cNvSpPr>
            <a:spLocks/>
          </p:cNvSpPr>
          <p:nvPr/>
        </p:nvSpPr>
        <p:spPr bwMode="auto">
          <a:xfrm>
            <a:off x="3740150" y="8134350"/>
            <a:ext cx="114300" cy="77788"/>
          </a:xfrm>
          <a:custGeom>
            <a:avLst/>
            <a:gdLst/>
            <a:ahLst/>
            <a:cxnLst>
              <a:cxn ang="0">
                <a:pos x="35" y="24"/>
              </a:cxn>
              <a:cxn ang="0">
                <a:pos x="33" y="19"/>
              </a:cxn>
              <a:cxn ang="0">
                <a:pos x="32" y="12"/>
              </a:cxn>
              <a:cxn ang="0">
                <a:pos x="35" y="0"/>
              </a:cxn>
              <a:cxn ang="0">
                <a:pos x="0" y="12"/>
              </a:cxn>
              <a:cxn ang="0">
                <a:pos x="35" y="24"/>
              </a:cxn>
            </a:cxnLst>
            <a:rect l="0" t="0" r="r" b="b"/>
            <a:pathLst>
              <a:path w="35" h="24">
                <a:moveTo>
                  <a:pt x="35" y="24"/>
                </a:moveTo>
                <a:cubicBezTo>
                  <a:pt x="34" y="23"/>
                  <a:pt x="34" y="21"/>
                  <a:pt x="33" y="19"/>
                </a:cubicBezTo>
                <a:cubicBezTo>
                  <a:pt x="32" y="17"/>
                  <a:pt x="32" y="15"/>
                  <a:pt x="32" y="12"/>
                </a:cubicBezTo>
                <a:cubicBezTo>
                  <a:pt x="32" y="8"/>
                  <a:pt x="33" y="3"/>
                  <a:pt x="35" y="0"/>
                </a:cubicBezTo>
                <a:cubicBezTo>
                  <a:pt x="0" y="12"/>
                  <a:pt x="0" y="12"/>
                  <a:pt x="0" y="12"/>
                </a:cubicBezTo>
                <a:lnTo>
                  <a:pt x="35" y="24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3" name="Freeform 149"/>
          <p:cNvSpPr>
            <a:spLocks/>
          </p:cNvSpPr>
          <p:nvPr/>
        </p:nvSpPr>
        <p:spPr bwMode="auto">
          <a:xfrm>
            <a:off x="3740150" y="8134350"/>
            <a:ext cx="114300" cy="39688"/>
          </a:xfrm>
          <a:custGeom>
            <a:avLst/>
            <a:gdLst/>
            <a:ahLst/>
            <a:cxnLst>
              <a:cxn ang="0">
                <a:pos x="32" y="12"/>
              </a:cxn>
              <a:cxn ang="0">
                <a:pos x="35" y="0"/>
              </a:cxn>
              <a:cxn ang="0">
                <a:pos x="0" y="12"/>
              </a:cxn>
              <a:cxn ang="0">
                <a:pos x="32" y="12"/>
              </a:cxn>
            </a:cxnLst>
            <a:rect l="0" t="0" r="r" b="b"/>
            <a:pathLst>
              <a:path w="35" h="12">
                <a:moveTo>
                  <a:pt x="32" y="12"/>
                </a:moveTo>
                <a:cubicBezTo>
                  <a:pt x="32" y="8"/>
                  <a:pt x="33" y="3"/>
                  <a:pt x="35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32" y="12"/>
                  <a:pt x="32" y="12"/>
                  <a:pt x="32" y="12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4" name="Freeform 150"/>
          <p:cNvSpPr>
            <a:spLocks/>
          </p:cNvSpPr>
          <p:nvPr/>
        </p:nvSpPr>
        <p:spPr bwMode="auto">
          <a:xfrm>
            <a:off x="3883025" y="8240713"/>
            <a:ext cx="77788" cy="114300"/>
          </a:xfrm>
          <a:custGeom>
            <a:avLst/>
            <a:gdLst/>
            <a:ahLst/>
            <a:cxnLst>
              <a:cxn ang="0">
                <a:pos x="24" y="0"/>
              </a:cxn>
              <a:cxn ang="0">
                <a:pos x="19" y="2"/>
              </a:cxn>
              <a:cxn ang="0">
                <a:pos x="12" y="3"/>
              </a:cxn>
              <a:cxn ang="0">
                <a:pos x="0" y="0"/>
              </a:cxn>
              <a:cxn ang="0">
                <a:pos x="12" y="35"/>
              </a:cxn>
              <a:cxn ang="0">
                <a:pos x="24" y="0"/>
              </a:cxn>
            </a:cxnLst>
            <a:rect l="0" t="0" r="r" b="b"/>
            <a:pathLst>
              <a:path w="24" h="35">
                <a:moveTo>
                  <a:pt x="24" y="0"/>
                </a:moveTo>
                <a:cubicBezTo>
                  <a:pt x="22" y="1"/>
                  <a:pt x="21" y="1"/>
                  <a:pt x="19" y="2"/>
                </a:cubicBezTo>
                <a:cubicBezTo>
                  <a:pt x="17" y="3"/>
                  <a:pt x="14" y="3"/>
                  <a:pt x="12" y="3"/>
                </a:cubicBezTo>
                <a:cubicBezTo>
                  <a:pt x="7" y="3"/>
                  <a:pt x="3" y="2"/>
                  <a:pt x="0" y="0"/>
                </a:cubicBezTo>
                <a:cubicBezTo>
                  <a:pt x="12" y="35"/>
                  <a:pt x="12" y="35"/>
                  <a:pt x="12" y="35"/>
                </a:cubicBezTo>
                <a:lnTo>
                  <a:pt x="24" y="0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5" name="Freeform 151"/>
          <p:cNvSpPr>
            <a:spLocks/>
          </p:cNvSpPr>
          <p:nvPr/>
        </p:nvSpPr>
        <p:spPr bwMode="auto">
          <a:xfrm>
            <a:off x="3883025" y="8240713"/>
            <a:ext cx="39688" cy="114300"/>
          </a:xfrm>
          <a:custGeom>
            <a:avLst/>
            <a:gdLst/>
            <a:ahLst/>
            <a:cxnLst>
              <a:cxn ang="0">
                <a:pos x="12" y="3"/>
              </a:cxn>
              <a:cxn ang="0">
                <a:pos x="0" y="0"/>
              </a:cxn>
              <a:cxn ang="0">
                <a:pos x="12" y="35"/>
              </a:cxn>
              <a:cxn ang="0">
                <a:pos x="12" y="3"/>
              </a:cxn>
            </a:cxnLst>
            <a:rect l="0" t="0" r="r" b="b"/>
            <a:pathLst>
              <a:path w="12" h="35">
                <a:moveTo>
                  <a:pt x="12" y="3"/>
                </a:moveTo>
                <a:cubicBezTo>
                  <a:pt x="7" y="3"/>
                  <a:pt x="3" y="2"/>
                  <a:pt x="0" y="0"/>
                </a:cubicBezTo>
                <a:cubicBezTo>
                  <a:pt x="12" y="35"/>
                  <a:pt x="12" y="35"/>
                  <a:pt x="12" y="35"/>
                </a:cubicBezTo>
                <a:cubicBezTo>
                  <a:pt x="12" y="3"/>
                  <a:pt x="12" y="3"/>
                  <a:pt x="12" y="3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6" name="Freeform 152"/>
          <p:cNvSpPr>
            <a:spLocks/>
          </p:cNvSpPr>
          <p:nvPr/>
        </p:nvSpPr>
        <p:spPr bwMode="auto">
          <a:xfrm>
            <a:off x="3986213" y="8134350"/>
            <a:ext cx="117475" cy="777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5"/>
              </a:cxn>
              <a:cxn ang="0">
                <a:pos x="4" y="12"/>
              </a:cxn>
              <a:cxn ang="0">
                <a:pos x="0" y="24"/>
              </a:cxn>
              <a:cxn ang="0">
                <a:pos x="36" y="12"/>
              </a:cxn>
              <a:cxn ang="0">
                <a:pos x="0" y="0"/>
              </a:cxn>
            </a:cxnLst>
            <a:rect l="0" t="0" r="r" b="b"/>
            <a:pathLst>
              <a:path w="36" h="24">
                <a:moveTo>
                  <a:pt x="0" y="0"/>
                </a:moveTo>
                <a:cubicBezTo>
                  <a:pt x="1" y="1"/>
                  <a:pt x="2" y="3"/>
                  <a:pt x="3" y="5"/>
                </a:cubicBezTo>
                <a:cubicBezTo>
                  <a:pt x="3" y="7"/>
                  <a:pt x="4" y="9"/>
                  <a:pt x="4" y="12"/>
                </a:cubicBezTo>
                <a:cubicBezTo>
                  <a:pt x="4" y="16"/>
                  <a:pt x="3" y="21"/>
                  <a:pt x="0" y="24"/>
                </a:cubicBezTo>
                <a:cubicBezTo>
                  <a:pt x="36" y="12"/>
                  <a:pt x="36" y="12"/>
                  <a:pt x="36" y="12"/>
                </a:cubicBezTo>
                <a:lnTo>
                  <a:pt x="0" y="0"/>
                </a:lnTo>
                <a:close/>
              </a:path>
            </a:pathLst>
          </a:custGeom>
          <a:noFill/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7" name="Freeform 153"/>
          <p:cNvSpPr>
            <a:spLocks/>
          </p:cNvSpPr>
          <p:nvPr/>
        </p:nvSpPr>
        <p:spPr bwMode="auto">
          <a:xfrm>
            <a:off x="3986213" y="8174038"/>
            <a:ext cx="117475" cy="38100"/>
          </a:xfrm>
          <a:custGeom>
            <a:avLst/>
            <a:gdLst/>
            <a:ahLst/>
            <a:cxnLst>
              <a:cxn ang="0">
                <a:pos x="4" y="0"/>
              </a:cxn>
              <a:cxn ang="0">
                <a:pos x="0" y="12"/>
              </a:cxn>
              <a:cxn ang="0">
                <a:pos x="36" y="0"/>
              </a:cxn>
              <a:cxn ang="0">
                <a:pos x="4" y="0"/>
              </a:cxn>
            </a:cxnLst>
            <a:rect l="0" t="0" r="r" b="b"/>
            <a:pathLst>
              <a:path w="36" h="12">
                <a:moveTo>
                  <a:pt x="4" y="0"/>
                </a:moveTo>
                <a:cubicBezTo>
                  <a:pt x="4" y="4"/>
                  <a:pt x="3" y="9"/>
                  <a:pt x="0" y="12"/>
                </a:cubicBezTo>
                <a:cubicBezTo>
                  <a:pt x="36" y="0"/>
                  <a:pt x="36" y="0"/>
                  <a:pt x="36" y="0"/>
                </a:cubicBezTo>
                <a:cubicBezTo>
                  <a:pt x="4" y="0"/>
                  <a:pt x="4" y="0"/>
                  <a:pt x="4" y="0"/>
                </a:cubicBezTo>
                <a:close/>
              </a:path>
            </a:pathLst>
          </a:custGeom>
          <a:solidFill>
            <a:srgbClr val="231F20"/>
          </a:solidFill>
          <a:ln w="6350" cap="flat">
            <a:solidFill>
              <a:srgbClr val="231F2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8" name="Freeform 154"/>
          <p:cNvSpPr>
            <a:spLocks/>
          </p:cNvSpPr>
          <p:nvPr/>
        </p:nvSpPr>
        <p:spPr bwMode="auto">
          <a:xfrm>
            <a:off x="3892550" y="7908925"/>
            <a:ext cx="58738" cy="57150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15" y="4"/>
              </a:cxn>
              <a:cxn ang="0">
                <a:pos x="15" y="18"/>
              </a:cxn>
              <a:cxn ang="0">
                <a:pos x="15" y="18"/>
              </a:cxn>
              <a:cxn ang="0">
                <a:pos x="4" y="3"/>
              </a:cxn>
              <a:cxn ang="0">
                <a:pos x="4" y="3"/>
              </a:cxn>
              <a:cxn ang="0">
                <a:pos x="4" y="14"/>
              </a:cxn>
              <a:cxn ang="0">
                <a:pos x="6" y="18"/>
              </a:cxn>
              <a:cxn ang="0">
                <a:pos x="6" y="18"/>
              </a:cxn>
              <a:cxn ang="0">
                <a:pos x="0" y="18"/>
              </a:cxn>
              <a:cxn ang="0">
                <a:pos x="0" y="18"/>
              </a:cxn>
              <a:cxn ang="0">
                <a:pos x="3" y="14"/>
              </a:cxn>
              <a:cxn ang="0">
                <a:pos x="3" y="2"/>
              </a:cxn>
              <a:cxn ang="0">
                <a:pos x="0" y="0"/>
              </a:cxn>
              <a:cxn ang="0">
                <a:pos x="0" y="0"/>
              </a:cxn>
              <a:cxn ang="0">
                <a:pos x="4" y="0"/>
              </a:cxn>
              <a:cxn ang="0">
                <a:pos x="14" y="13"/>
              </a:cxn>
              <a:cxn ang="0">
                <a:pos x="14" y="13"/>
              </a:cxn>
              <a:cxn ang="0">
                <a:pos x="14" y="4"/>
              </a:cxn>
              <a:cxn ang="0">
                <a:pos x="12" y="0"/>
              </a:cxn>
              <a:cxn ang="0">
                <a:pos x="12" y="0"/>
              </a:cxn>
              <a:cxn ang="0">
                <a:pos x="18" y="0"/>
              </a:cxn>
            </a:cxnLst>
            <a:rect l="0" t="0" r="r" b="b"/>
            <a:pathLst>
              <a:path w="18" h="18">
                <a:moveTo>
                  <a:pt x="18" y="0"/>
                </a:moveTo>
                <a:cubicBezTo>
                  <a:pt x="16" y="1"/>
                  <a:pt x="15" y="1"/>
                  <a:pt x="15" y="4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8"/>
                  <a:pt x="15" y="18"/>
                  <a:pt x="15" y="18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7"/>
                  <a:pt x="4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3" y="17"/>
                  <a:pt x="3" y="14"/>
                </a:cubicBezTo>
                <a:cubicBezTo>
                  <a:pt x="3" y="2"/>
                  <a:pt x="3" y="2"/>
                  <a:pt x="3" y="2"/>
                </a:cubicBezTo>
                <a:cubicBezTo>
                  <a:pt x="2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0"/>
                  <a:pt x="4" y="0"/>
                  <a:pt x="4" y="0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1"/>
                  <a:pt x="13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8" y="0"/>
                  <a:pt x="18" y="0"/>
                  <a:pt x="18" y="0"/>
                </a:cubicBezTo>
                <a:close/>
              </a:path>
            </a:pathLst>
          </a:custGeom>
          <a:solidFill>
            <a:srgbClr val="231F2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56</Words>
  <Application>Microsoft Office PowerPoint</Application>
  <PresentationFormat>Skjermfremvisning (4:3)</PresentationFormat>
  <Paragraphs>55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2" baseType="lpstr">
      <vt:lpstr>Office-tema</vt:lpstr>
      <vt:lpstr>Lysbilde 1</vt:lpstr>
    </vt:vector>
  </TitlesOfParts>
  <Company>Statens kartverk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stoing</dc:creator>
  <cp:lastModifiedBy>stoing</cp:lastModifiedBy>
  <cp:revision>1</cp:revision>
  <dcterms:created xsi:type="dcterms:W3CDTF">2013-02-04T14:21:34Z</dcterms:created>
  <dcterms:modified xsi:type="dcterms:W3CDTF">2013-02-04T14:27:36Z</dcterms:modified>
</cp:coreProperties>
</file>