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57474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075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3836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82814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9261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79889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3472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073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063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61462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78545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0BA23-6AA5-431A-A179-CDF28E2B1A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C8B06-EFC6-44AC-B9C9-BBAB3067B31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3642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2357438" y="0"/>
            <a:ext cx="7477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3048001" y="2965450"/>
            <a:ext cx="1335088" cy="593725"/>
          </a:xfrm>
          <a:custGeom>
            <a:avLst/>
            <a:gdLst>
              <a:gd name="T0" fmla="*/ 154 w 841"/>
              <a:gd name="T1" fmla="*/ 333 h 374"/>
              <a:gd name="T2" fmla="*/ 85 w 841"/>
              <a:gd name="T3" fmla="*/ 374 h 374"/>
              <a:gd name="T4" fmla="*/ 0 w 841"/>
              <a:gd name="T5" fmla="*/ 269 h 374"/>
              <a:gd name="T6" fmla="*/ 71 w 841"/>
              <a:gd name="T7" fmla="*/ 199 h 374"/>
              <a:gd name="T8" fmla="*/ 148 w 841"/>
              <a:gd name="T9" fmla="*/ 228 h 374"/>
              <a:gd name="T10" fmla="*/ 162 w 841"/>
              <a:gd name="T11" fmla="*/ 325 h 374"/>
              <a:gd name="T12" fmla="*/ 154 w 841"/>
              <a:gd name="T13" fmla="*/ 333 h 374"/>
              <a:gd name="T14" fmla="*/ 495 w 841"/>
              <a:gd name="T15" fmla="*/ 0 h 374"/>
              <a:gd name="T16" fmla="*/ 619 w 841"/>
              <a:gd name="T17" fmla="*/ 73 h 374"/>
              <a:gd name="T18" fmla="*/ 623 w 841"/>
              <a:gd name="T19" fmla="*/ 27 h 374"/>
              <a:gd name="T20" fmla="*/ 708 w 841"/>
              <a:gd name="T21" fmla="*/ 53 h 374"/>
              <a:gd name="T22" fmla="*/ 706 w 841"/>
              <a:gd name="T23" fmla="*/ 108 h 374"/>
              <a:gd name="T24" fmla="*/ 706 w 841"/>
              <a:gd name="T25" fmla="*/ 122 h 374"/>
              <a:gd name="T26" fmla="*/ 761 w 841"/>
              <a:gd name="T27" fmla="*/ 141 h 374"/>
              <a:gd name="T28" fmla="*/ 812 w 841"/>
              <a:gd name="T29" fmla="*/ 159 h 374"/>
              <a:gd name="T30" fmla="*/ 841 w 841"/>
              <a:gd name="T31" fmla="*/ 199 h 374"/>
              <a:gd name="T32" fmla="*/ 678 w 841"/>
              <a:gd name="T33" fmla="*/ 199 h 374"/>
              <a:gd name="T34" fmla="*/ 674 w 841"/>
              <a:gd name="T35" fmla="*/ 220 h 374"/>
              <a:gd name="T36" fmla="*/ 664 w 841"/>
              <a:gd name="T37" fmla="*/ 264 h 374"/>
              <a:gd name="T38" fmla="*/ 654 w 841"/>
              <a:gd name="T39" fmla="*/ 258 h 374"/>
              <a:gd name="T40" fmla="*/ 650 w 841"/>
              <a:gd name="T41" fmla="*/ 258 h 374"/>
              <a:gd name="T42" fmla="*/ 572 w 841"/>
              <a:gd name="T43" fmla="*/ 287 h 374"/>
              <a:gd name="T44" fmla="*/ 552 w 841"/>
              <a:gd name="T45" fmla="*/ 287 h 374"/>
              <a:gd name="T46" fmla="*/ 477 w 841"/>
              <a:gd name="T47" fmla="*/ 285 h 374"/>
              <a:gd name="T48" fmla="*/ 373 w 841"/>
              <a:gd name="T49" fmla="*/ 291 h 374"/>
              <a:gd name="T50" fmla="*/ 373 w 841"/>
              <a:gd name="T51" fmla="*/ 293 h 374"/>
              <a:gd name="T52" fmla="*/ 349 w 841"/>
              <a:gd name="T53" fmla="*/ 336 h 374"/>
              <a:gd name="T54" fmla="*/ 272 w 841"/>
              <a:gd name="T55" fmla="*/ 358 h 374"/>
              <a:gd name="T56" fmla="*/ 235 w 841"/>
              <a:gd name="T57" fmla="*/ 346 h 374"/>
              <a:gd name="T58" fmla="*/ 262 w 841"/>
              <a:gd name="T59" fmla="*/ 315 h 374"/>
              <a:gd name="T60" fmla="*/ 191 w 841"/>
              <a:gd name="T61" fmla="*/ 319 h 374"/>
              <a:gd name="T62" fmla="*/ 197 w 841"/>
              <a:gd name="T63" fmla="*/ 197 h 374"/>
              <a:gd name="T64" fmla="*/ 294 w 841"/>
              <a:gd name="T65" fmla="*/ 236 h 374"/>
              <a:gd name="T66" fmla="*/ 310 w 841"/>
              <a:gd name="T67" fmla="*/ 157 h 374"/>
              <a:gd name="T68" fmla="*/ 367 w 841"/>
              <a:gd name="T69" fmla="*/ 143 h 374"/>
              <a:gd name="T70" fmla="*/ 365 w 841"/>
              <a:gd name="T71" fmla="*/ 139 h 374"/>
              <a:gd name="T72" fmla="*/ 361 w 841"/>
              <a:gd name="T73" fmla="*/ 100 h 374"/>
              <a:gd name="T74" fmla="*/ 318 w 841"/>
              <a:gd name="T75" fmla="*/ 112 h 374"/>
              <a:gd name="T76" fmla="*/ 182 w 841"/>
              <a:gd name="T77" fmla="*/ 143 h 374"/>
              <a:gd name="T78" fmla="*/ 162 w 841"/>
              <a:gd name="T79" fmla="*/ 96 h 374"/>
              <a:gd name="T80" fmla="*/ 268 w 841"/>
              <a:gd name="T81" fmla="*/ 49 h 374"/>
              <a:gd name="T82" fmla="*/ 331 w 841"/>
              <a:gd name="T83" fmla="*/ 49 h 374"/>
              <a:gd name="T84" fmla="*/ 398 w 841"/>
              <a:gd name="T85" fmla="*/ 49 h 374"/>
              <a:gd name="T86" fmla="*/ 410 w 841"/>
              <a:gd name="T87" fmla="*/ 51 h 374"/>
              <a:gd name="T88" fmla="*/ 471 w 841"/>
              <a:gd name="T89" fmla="*/ 63 h 374"/>
              <a:gd name="T90" fmla="*/ 473 w 841"/>
              <a:gd name="T91" fmla="*/ 51 h 374"/>
              <a:gd name="T92" fmla="*/ 495 w 841"/>
              <a:gd name="T93" fmla="*/ 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41" h="374">
                <a:moveTo>
                  <a:pt x="154" y="333"/>
                </a:moveTo>
                <a:lnTo>
                  <a:pt x="85" y="374"/>
                </a:lnTo>
                <a:lnTo>
                  <a:pt x="0" y="269"/>
                </a:lnTo>
                <a:lnTo>
                  <a:pt x="71" y="199"/>
                </a:lnTo>
                <a:lnTo>
                  <a:pt x="148" y="228"/>
                </a:lnTo>
                <a:lnTo>
                  <a:pt x="162" y="325"/>
                </a:lnTo>
                <a:lnTo>
                  <a:pt x="154" y="333"/>
                </a:lnTo>
                <a:close/>
                <a:moveTo>
                  <a:pt x="495" y="0"/>
                </a:moveTo>
                <a:lnTo>
                  <a:pt x="619" y="73"/>
                </a:lnTo>
                <a:lnTo>
                  <a:pt x="623" y="27"/>
                </a:lnTo>
                <a:lnTo>
                  <a:pt x="708" y="53"/>
                </a:lnTo>
                <a:lnTo>
                  <a:pt x="706" y="108"/>
                </a:lnTo>
                <a:lnTo>
                  <a:pt x="706" y="122"/>
                </a:lnTo>
                <a:lnTo>
                  <a:pt x="761" y="141"/>
                </a:lnTo>
                <a:lnTo>
                  <a:pt x="812" y="159"/>
                </a:lnTo>
                <a:lnTo>
                  <a:pt x="841" y="199"/>
                </a:lnTo>
                <a:lnTo>
                  <a:pt x="678" y="199"/>
                </a:lnTo>
                <a:lnTo>
                  <a:pt x="674" y="220"/>
                </a:lnTo>
                <a:lnTo>
                  <a:pt x="664" y="264"/>
                </a:lnTo>
                <a:lnTo>
                  <a:pt x="654" y="258"/>
                </a:lnTo>
                <a:lnTo>
                  <a:pt x="650" y="258"/>
                </a:lnTo>
                <a:lnTo>
                  <a:pt x="572" y="287"/>
                </a:lnTo>
                <a:lnTo>
                  <a:pt x="552" y="287"/>
                </a:lnTo>
                <a:lnTo>
                  <a:pt x="477" y="285"/>
                </a:lnTo>
                <a:lnTo>
                  <a:pt x="373" y="291"/>
                </a:lnTo>
                <a:lnTo>
                  <a:pt x="373" y="293"/>
                </a:lnTo>
                <a:lnTo>
                  <a:pt x="349" y="336"/>
                </a:lnTo>
                <a:lnTo>
                  <a:pt x="272" y="358"/>
                </a:lnTo>
                <a:lnTo>
                  <a:pt x="235" y="346"/>
                </a:lnTo>
                <a:lnTo>
                  <a:pt x="262" y="315"/>
                </a:lnTo>
                <a:lnTo>
                  <a:pt x="191" y="319"/>
                </a:lnTo>
                <a:lnTo>
                  <a:pt x="197" y="197"/>
                </a:lnTo>
                <a:lnTo>
                  <a:pt x="294" y="236"/>
                </a:lnTo>
                <a:lnTo>
                  <a:pt x="310" y="157"/>
                </a:lnTo>
                <a:lnTo>
                  <a:pt x="367" y="143"/>
                </a:lnTo>
                <a:lnTo>
                  <a:pt x="365" y="139"/>
                </a:lnTo>
                <a:lnTo>
                  <a:pt x="361" y="100"/>
                </a:lnTo>
                <a:lnTo>
                  <a:pt x="318" y="112"/>
                </a:lnTo>
                <a:lnTo>
                  <a:pt x="182" y="143"/>
                </a:lnTo>
                <a:lnTo>
                  <a:pt x="162" y="96"/>
                </a:lnTo>
                <a:lnTo>
                  <a:pt x="268" y="49"/>
                </a:lnTo>
                <a:lnTo>
                  <a:pt x="331" y="49"/>
                </a:lnTo>
                <a:lnTo>
                  <a:pt x="398" y="49"/>
                </a:lnTo>
                <a:lnTo>
                  <a:pt x="410" y="51"/>
                </a:lnTo>
                <a:lnTo>
                  <a:pt x="471" y="63"/>
                </a:lnTo>
                <a:lnTo>
                  <a:pt x="473" y="51"/>
                </a:lnTo>
                <a:lnTo>
                  <a:pt x="495" y="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5218113" y="2466975"/>
            <a:ext cx="1808163" cy="969963"/>
          </a:xfrm>
          <a:custGeom>
            <a:avLst/>
            <a:gdLst>
              <a:gd name="T0" fmla="*/ 1139 w 1139"/>
              <a:gd name="T1" fmla="*/ 258 h 611"/>
              <a:gd name="T2" fmla="*/ 1070 w 1139"/>
              <a:gd name="T3" fmla="*/ 353 h 611"/>
              <a:gd name="T4" fmla="*/ 901 w 1139"/>
              <a:gd name="T5" fmla="*/ 534 h 611"/>
              <a:gd name="T6" fmla="*/ 887 w 1139"/>
              <a:gd name="T7" fmla="*/ 550 h 611"/>
              <a:gd name="T8" fmla="*/ 871 w 1139"/>
              <a:gd name="T9" fmla="*/ 566 h 611"/>
              <a:gd name="T10" fmla="*/ 830 w 1139"/>
              <a:gd name="T11" fmla="*/ 611 h 611"/>
              <a:gd name="T12" fmla="*/ 840 w 1139"/>
              <a:gd name="T13" fmla="*/ 566 h 611"/>
              <a:gd name="T14" fmla="*/ 844 w 1139"/>
              <a:gd name="T15" fmla="*/ 552 h 611"/>
              <a:gd name="T16" fmla="*/ 844 w 1139"/>
              <a:gd name="T17" fmla="*/ 548 h 611"/>
              <a:gd name="T18" fmla="*/ 800 w 1139"/>
              <a:gd name="T19" fmla="*/ 495 h 611"/>
              <a:gd name="T20" fmla="*/ 780 w 1139"/>
              <a:gd name="T21" fmla="*/ 524 h 611"/>
              <a:gd name="T22" fmla="*/ 765 w 1139"/>
              <a:gd name="T23" fmla="*/ 548 h 611"/>
              <a:gd name="T24" fmla="*/ 747 w 1139"/>
              <a:gd name="T25" fmla="*/ 538 h 611"/>
              <a:gd name="T26" fmla="*/ 658 w 1139"/>
              <a:gd name="T27" fmla="*/ 501 h 611"/>
              <a:gd name="T28" fmla="*/ 603 w 1139"/>
              <a:gd name="T29" fmla="*/ 526 h 611"/>
              <a:gd name="T30" fmla="*/ 599 w 1139"/>
              <a:gd name="T31" fmla="*/ 528 h 611"/>
              <a:gd name="T32" fmla="*/ 548 w 1139"/>
              <a:gd name="T33" fmla="*/ 548 h 611"/>
              <a:gd name="T34" fmla="*/ 404 w 1139"/>
              <a:gd name="T35" fmla="*/ 538 h 611"/>
              <a:gd name="T36" fmla="*/ 235 w 1139"/>
              <a:gd name="T37" fmla="*/ 593 h 611"/>
              <a:gd name="T38" fmla="*/ 158 w 1139"/>
              <a:gd name="T39" fmla="*/ 528 h 611"/>
              <a:gd name="T40" fmla="*/ 109 w 1139"/>
              <a:gd name="T41" fmla="*/ 536 h 611"/>
              <a:gd name="T42" fmla="*/ 44 w 1139"/>
              <a:gd name="T43" fmla="*/ 550 h 611"/>
              <a:gd name="T44" fmla="*/ 38 w 1139"/>
              <a:gd name="T45" fmla="*/ 546 h 611"/>
              <a:gd name="T46" fmla="*/ 0 w 1139"/>
              <a:gd name="T47" fmla="*/ 513 h 611"/>
              <a:gd name="T48" fmla="*/ 85 w 1139"/>
              <a:gd name="T49" fmla="*/ 379 h 611"/>
              <a:gd name="T50" fmla="*/ 162 w 1139"/>
              <a:gd name="T51" fmla="*/ 351 h 611"/>
              <a:gd name="T52" fmla="*/ 276 w 1139"/>
              <a:gd name="T53" fmla="*/ 308 h 611"/>
              <a:gd name="T54" fmla="*/ 322 w 1139"/>
              <a:gd name="T55" fmla="*/ 217 h 611"/>
              <a:gd name="T56" fmla="*/ 424 w 1139"/>
              <a:gd name="T57" fmla="*/ 172 h 611"/>
              <a:gd name="T58" fmla="*/ 426 w 1139"/>
              <a:gd name="T59" fmla="*/ 89 h 611"/>
              <a:gd name="T60" fmla="*/ 483 w 1139"/>
              <a:gd name="T61" fmla="*/ 81 h 611"/>
              <a:gd name="T62" fmla="*/ 483 w 1139"/>
              <a:gd name="T63" fmla="*/ 164 h 611"/>
              <a:gd name="T64" fmla="*/ 550 w 1139"/>
              <a:gd name="T65" fmla="*/ 201 h 611"/>
              <a:gd name="T66" fmla="*/ 605 w 1139"/>
              <a:gd name="T67" fmla="*/ 103 h 611"/>
              <a:gd name="T68" fmla="*/ 637 w 1139"/>
              <a:gd name="T69" fmla="*/ 101 h 611"/>
              <a:gd name="T70" fmla="*/ 676 w 1139"/>
              <a:gd name="T71" fmla="*/ 99 h 611"/>
              <a:gd name="T72" fmla="*/ 743 w 1139"/>
              <a:gd name="T73" fmla="*/ 97 h 611"/>
              <a:gd name="T74" fmla="*/ 743 w 1139"/>
              <a:gd name="T75" fmla="*/ 97 h 611"/>
              <a:gd name="T76" fmla="*/ 765 w 1139"/>
              <a:gd name="T77" fmla="*/ 97 h 611"/>
              <a:gd name="T78" fmla="*/ 769 w 1139"/>
              <a:gd name="T79" fmla="*/ 97 h 611"/>
              <a:gd name="T80" fmla="*/ 814 w 1139"/>
              <a:gd name="T81" fmla="*/ 148 h 611"/>
              <a:gd name="T82" fmla="*/ 907 w 1139"/>
              <a:gd name="T83" fmla="*/ 77 h 611"/>
              <a:gd name="T84" fmla="*/ 914 w 1139"/>
              <a:gd name="T85" fmla="*/ 69 h 611"/>
              <a:gd name="T86" fmla="*/ 928 w 1139"/>
              <a:gd name="T87" fmla="*/ 60 h 611"/>
              <a:gd name="T88" fmla="*/ 1005 w 1139"/>
              <a:gd name="T89" fmla="*/ 0 h 611"/>
              <a:gd name="T90" fmla="*/ 1013 w 1139"/>
              <a:gd name="T91" fmla="*/ 93 h 611"/>
              <a:gd name="T92" fmla="*/ 1021 w 1139"/>
              <a:gd name="T93" fmla="*/ 97 h 611"/>
              <a:gd name="T94" fmla="*/ 1044 w 1139"/>
              <a:gd name="T95" fmla="*/ 105 h 611"/>
              <a:gd name="T96" fmla="*/ 1064 w 1139"/>
              <a:gd name="T97" fmla="*/ 115 h 611"/>
              <a:gd name="T98" fmla="*/ 1058 w 1139"/>
              <a:gd name="T99" fmla="*/ 168 h 611"/>
              <a:gd name="T100" fmla="*/ 1068 w 1139"/>
              <a:gd name="T101" fmla="*/ 178 h 611"/>
              <a:gd name="T102" fmla="*/ 1139 w 1139"/>
              <a:gd name="T103" fmla="*/ 258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39" h="611">
                <a:moveTo>
                  <a:pt x="1139" y="258"/>
                </a:moveTo>
                <a:lnTo>
                  <a:pt x="1070" y="353"/>
                </a:lnTo>
                <a:lnTo>
                  <a:pt x="901" y="534"/>
                </a:lnTo>
                <a:lnTo>
                  <a:pt x="887" y="550"/>
                </a:lnTo>
                <a:lnTo>
                  <a:pt x="871" y="566"/>
                </a:lnTo>
                <a:lnTo>
                  <a:pt x="830" y="611"/>
                </a:lnTo>
                <a:lnTo>
                  <a:pt x="840" y="566"/>
                </a:lnTo>
                <a:lnTo>
                  <a:pt x="844" y="552"/>
                </a:lnTo>
                <a:lnTo>
                  <a:pt x="844" y="548"/>
                </a:lnTo>
                <a:lnTo>
                  <a:pt x="800" y="495"/>
                </a:lnTo>
                <a:lnTo>
                  <a:pt x="780" y="524"/>
                </a:lnTo>
                <a:lnTo>
                  <a:pt x="765" y="548"/>
                </a:lnTo>
                <a:lnTo>
                  <a:pt x="747" y="538"/>
                </a:lnTo>
                <a:lnTo>
                  <a:pt x="658" y="501"/>
                </a:lnTo>
                <a:lnTo>
                  <a:pt x="603" y="526"/>
                </a:lnTo>
                <a:lnTo>
                  <a:pt x="599" y="528"/>
                </a:lnTo>
                <a:lnTo>
                  <a:pt x="548" y="548"/>
                </a:lnTo>
                <a:lnTo>
                  <a:pt x="404" y="538"/>
                </a:lnTo>
                <a:lnTo>
                  <a:pt x="235" y="593"/>
                </a:lnTo>
                <a:lnTo>
                  <a:pt x="158" y="528"/>
                </a:lnTo>
                <a:lnTo>
                  <a:pt x="109" y="536"/>
                </a:lnTo>
                <a:lnTo>
                  <a:pt x="44" y="550"/>
                </a:lnTo>
                <a:lnTo>
                  <a:pt x="38" y="546"/>
                </a:lnTo>
                <a:lnTo>
                  <a:pt x="0" y="513"/>
                </a:lnTo>
                <a:lnTo>
                  <a:pt x="85" y="379"/>
                </a:lnTo>
                <a:lnTo>
                  <a:pt x="162" y="351"/>
                </a:lnTo>
                <a:lnTo>
                  <a:pt x="276" y="308"/>
                </a:lnTo>
                <a:lnTo>
                  <a:pt x="322" y="217"/>
                </a:lnTo>
                <a:lnTo>
                  <a:pt x="424" y="172"/>
                </a:lnTo>
                <a:lnTo>
                  <a:pt x="426" y="89"/>
                </a:lnTo>
                <a:lnTo>
                  <a:pt x="483" y="81"/>
                </a:lnTo>
                <a:lnTo>
                  <a:pt x="483" y="164"/>
                </a:lnTo>
                <a:lnTo>
                  <a:pt x="550" y="201"/>
                </a:lnTo>
                <a:lnTo>
                  <a:pt x="605" y="103"/>
                </a:lnTo>
                <a:lnTo>
                  <a:pt x="637" y="101"/>
                </a:lnTo>
                <a:lnTo>
                  <a:pt x="676" y="99"/>
                </a:lnTo>
                <a:lnTo>
                  <a:pt x="743" y="97"/>
                </a:lnTo>
                <a:lnTo>
                  <a:pt x="743" y="97"/>
                </a:lnTo>
                <a:lnTo>
                  <a:pt x="765" y="97"/>
                </a:lnTo>
                <a:lnTo>
                  <a:pt x="769" y="97"/>
                </a:lnTo>
                <a:lnTo>
                  <a:pt x="814" y="148"/>
                </a:lnTo>
                <a:lnTo>
                  <a:pt x="907" y="77"/>
                </a:lnTo>
                <a:lnTo>
                  <a:pt x="914" y="69"/>
                </a:lnTo>
                <a:lnTo>
                  <a:pt x="928" y="60"/>
                </a:lnTo>
                <a:lnTo>
                  <a:pt x="1005" y="0"/>
                </a:lnTo>
                <a:lnTo>
                  <a:pt x="1013" y="93"/>
                </a:lnTo>
                <a:lnTo>
                  <a:pt x="1021" y="97"/>
                </a:lnTo>
                <a:lnTo>
                  <a:pt x="1044" y="105"/>
                </a:lnTo>
                <a:lnTo>
                  <a:pt x="1064" y="115"/>
                </a:lnTo>
                <a:lnTo>
                  <a:pt x="1058" y="168"/>
                </a:lnTo>
                <a:lnTo>
                  <a:pt x="1068" y="178"/>
                </a:lnTo>
                <a:lnTo>
                  <a:pt x="1139" y="258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5256213" y="4619625"/>
            <a:ext cx="1766888" cy="1116013"/>
          </a:xfrm>
          <a:custGeom>
            <a:avLst/>
            <a:gdLst>
              <a:gd name="T0" fmla="*/ 1080 w 1113"/>
              <a:gd name="T1" fmla="*/ 463 h 703"/>
              <a:gd name="T2" fmla="*/ 766 w 1113"/>
              <a:gd name="T3" fmla="*/ 626 h 703"/>
              <a:gd name="T4" fmla="*/ 703 w 1113"/>
              <a:gd name="T5" fmla="*/ 563 h 703"/>
              <a:gd name="T6" fmla="*/ 648 w 1113"/>
              <a:gd name="T7" fmla="*/ 634 h 703"/>
              <a:gd name="T8" fmla="*/ 445 w 1113"/>
              <a:gd name="T9" fmla="*/ 650 h 703"/>
              <a:gd name="T10" fmla="*/ 431 w 1113"/>
              <a:gd name="T11" fmla="*/ 549 h 703"/>
              <a:gd name="T12" fmla="*/ 374 w 1113"/>
              <a:gd name="T13" fmla="*/ 604 h 703"/>
              <a:gd name="T14" fmla="*/ 191 w 1113"/>
              <a:gd name="T15" fmla="*/ 691 h 703"/>
              <a:gd name="T16" fmla="*/ 0 w 1113"/>
              <a:gd name="T17" fmla="*/ 514 h 703"/>
              <a:gd name="T18" fmla="*/ 75 w 1113"/>
              <a:gd name="T19" fmla="*/ 246 h 703"/>
              <a:gd name="T20" fmla="*/ 162 w 1113"/>
              <a:gd name="T21" fmla="*/ 110 h 703"/>
              <a:gd name="T22" fmla="*/ 254 w 1113"/>
              <a:gd name="T23" fmla="*/ 130 h 703"/>
              <a:gd name="T24" fmla="*/ 256 w 1113"/>
              <a:gd name="T25" fmla="*/ 205 h 703"/>
              <a:gd name="T26" fmla="*/ 215 w 1113"/>
              <a:gd name="T27" fmla="*/ 262 h 703"/>
              <a:gd name="T28" fmla="*/ 278 w 1113"/>
              <a:gd name="T29" fmla="*/ 246 h 703"/>
              <a:gd name="T30" fmla="*/ 366 w 1113"/>
              <a:gd name="T31" fmla="*/ 230 h 703"/>
              <a:gd name="T32" fmla="*/ 317 w 1113"/>
              <a:gd name="T33" fmla="*/ 331 h 703"/>
              <a:gd name="T34" fmla="*/ 363 w 1113"/>
              <a:gd name="T35" fmla="*/ 360 h 703"/>
              <a:gd name="T36" fmla="*/ 410 w 1113"/>
              <a:gd name="T37" fmla="*/ 295 h 703"/>
              <a:gd name="T38" fmla="*/ 422 w 1113"/>
              <a:gd name="T39" fmla="*/ 242 h 703"/>
              <a:gd name="T40" fmla="*/ 502 w 1113"/>
              <a:gd name="T41" fmla="*/ 203 h 703"/>
              <a:gd name="T42" fmla="*/ 595 w 1113"/>
              <a:gd name="T43" fmla="*/ 185 h 703"/>
              <a:gd name="T44" fmla="*/ 628 w 1113"/>
              <a:gd name="T45" fmla="*/ 169 h 703"/>
              <a:gd name="T46" fmla="*/ 703 w 1113"/>
              <a:gd name="T47" fmla="*/ 2 h 703"/>
              <a:gd name="T48" fmla="*/ 733 w 1113"/>
              <a:gd name="T49" fmla="*/ 25 h 703"/>
              <a:gd name="T50" fmla="*/ 823 w 1113"/>
              <a:gd name="T51" fmla="*/ 88 h 703"/>
              <a:gd name="T52" fmla="*/ 871 w 1113"/>
              <a:gd name="T53" fmla="*/ 94 h 703"/>
              <a:gd name="T54" fmla="*/ 967 w 1113"/>
              <a:gd name="T55" fmla="*/ 165 h 703"/>
              <a:gd name="T56" fmla="*/ 971 w 1113"/>
              <a:gd name="T57" fmla="*/ 246 h 703"/>
              <a:gd name="T58" fmla="*/ 1001 w 1113"/>
              <a:gd name="T59" fmla="*/ 289 h 703"/>
              <a:gd name="T60" fmla="*/ 1068 w 1113"/>
              <a:gd name="T61" fmla="*/ 297 h 703"/>
              <a:gd name="T62" fmla="*/ 1105 w 1113"/>
              <a:gd name="T63" fmla="*/ 376 h 703"/>
              <a:gd name="T64" fmla="*/ 1113 w 1113"/>
              <a:gd name="T65" fmla="*/ 441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13" h="703">
                <a:moveTo>
                  <a:pt x="1113" y="441"/>
                </a:moveTo>
                <a:lnTo>
                  <a:pt x="1080" y="463"/>
                </a:lnTo>
                <a:lnTo>
                  <a:pt x="849" y="467"/>
                </a:lnTo>
                <a:lnTo>
                  <a:pt x="766" y="626"/>
                </a:lnTo>
                <a:lnTo>
                  <a:pt x="727" y="634"/>
                </a:lnTo>
                <a:lnTo>
                  <a:pt x="703" y="563"/>
                </a:lnTo>
                <a:lnTo>
                  <a:pt x="658" y="547"/>
                </a:lnTo>
                <a:lnTo>
                  <a:pt x="648" y="634"/>
                </a:lnTo>
                <a:lnTo>
                  <a:pt x="493" y="703"/>
                </a:lnTo>
                <a:lnTo>
                  <a:pt x="445" y="650"/>
                </a:lnTo>
                <a:lnTo>
                  <a:pt x="465" y="620"/>
                </a:lnTo>
                <a:lnTo>
                  <a:pt x="431" y="549"/>
                </a:lnTo>
                <a:lnTo>
                  <a:pt x="380" y="599"/>
                </a:lnTo>
                <a:lnTo>
                  <a:pt x="374" y="604"/>
                </a:lnTo>
                <a:lnTo>
                  <a:pt x="311" y="581"/>
                </a:lnTo>
                <a:lnTo>
                  <a:pt x="191" y="691"/>
                </a:lnTo>
                <a:lnTo>
                  <a:pt x="85" y="591"/>
                </a:lnTo>
                <a:lnTo>
                  <a:pt x="0" y="514"/>
                </a:lnTo>
                <a:lnTo>
                  <a:pt x="32" y="400"/>
                </a:lnTo>
                <a:lnTo>
                  <a:pt x="75" y="246"/>
                </a:lnTo>
                <a:lnTo>
                  <a:pt x="120" y="88"/>
                </a:lnTo>
                <a:lnTo>
                  <a:pt x="162" y="110"/>
                </a:lnTo>
                <a:lnTo>
                  <a:pt x="205" y="120"/>
                </a:lnTo>
                <a:lnTo>
                  <a:pt x="254" y="130"/>
                </a:lnTo>
                <a:lnTo>
                  <a:pt x="276" y="179"/>
                </a:lnTo>
                <a:lnTo>
                  <a:pt x="256" y="205"/>
                </a:lnTo>
                <a:lnTo>
                  <a:pt x="227" y="246"/>
                </a:lnTo>
                <a:lnTo>
                  <a:pt x="215" y="262"/>
                </a:lnTo>
                <a:lnTo>
                  <a:pt x="248" y="283"/>
                </a:lnTo>
                <a:lnTo>
                  <a:pt x="278" y="246"/>
                </a:lnTo>
                <a:lnTo>
                  <a:pt x="296" y="224"/>
                </a:lnTo>
                <a:lnTo>
                  <a:pt x="366" y="230"/>
                </a:lnTo>
                <a:lnTo>
                  <a:pt x="361" y="246"/>
                </a:lnTo>
                <a:lnTo>
                  <a:pt x="317" y="331"/>
                </a:lnTo>
                <a:lnTo>
                  <a:pt x="319" y="335"/>
                </a:lnTo>
                <a:lnTo>
                  <a:pt x="363" y="360"/>
                </a:lnTo>
                <a:lnTo>
                  <a:pt x="374" y="344"/>
                </a:lnTo>
                <a:lnTo>
                  <a:pt x="410" y="295"/>
                </a:lnTo>
                <a:lnTo>
                  <a:pt x="420" y="246"/>
                </a:lnTo>
                <a:lnTo>
                  <a:pt x="422" y="242"/>
                </a:lnTo>
                <a:lnTo>
                  <a:pt x="500" y="203"/>
                </a:lnTo>
                <a:lnTo>
                  <a:pt x="502" y="203"/>
                </a:lnTo>
                <a:lnTo>
                  <a:pt x="561" y="155"/>
                </a:lnTo>
                <a:lnTo>
                  <a:pt x="595" y="185"/>
                </a:lnTo>
                <a:lnTo>
                  <a:pt x="615" y="199"/>
                </a:lnTo>
                <a:lnTo>
                  <a:pt x="628" y="169"/>
                </a:lnTo>
                <a:lnTo>
                  <a:pt x="691" y="29"/>
                </a:lnTo>
                <a:lnTo>
                  <a:pt x="703" y="2"/>
                </a:lnTo>
                <a:lnTo>
                  <a:pt x="705" y="0"/>
                </a:lnTo>
                <a:lnTo>
                  <a:pt x="733" y="25"/>
                </a:lnTo>
                <a:lnTo>
                  <a:pt x="790" y="82"/>
                </a:lnTo>
                <a:lnTo>
                  <a:pt x="823" y="88"/>
                </a:lnTo>
                <a:lnTo>
                  <a:pt x="847" y="90"/>
                </a:lnTo>
                <a:lnTo>
                  <a:pt x="871" y="94"/>
                </a:lnTo>
                <a:lnTo>
                  <a:pt x="918" y="102"/>
                </a:lnTo>
                <a:lnTo>
                  <a:pt x="967" y="165"/>
                </a:lnTo>
                <a:lnTo>
                  <a:pt x="963" y="232"/>
                </a:lnTo>
                <a:lnTo>
                  <a:pt x="971" y="246"/>
                </a:lnTo>
                <a:lnTo>
                  <a:pt x="997" y="289"/>
                </a:lnTo>
                <a:lnTo>
                  <a:pt x="1001" y="289"/>
                </a:lnTo>
                <a:lnTo>
                  <a:pt x="1050" y="295"/>
                </a:lnTo>
                <a:lnTo>
                  <a:pt x="1068" y="297"/>
                </a:lnTo>
                <a:lnTo>
                  <a:pt x="1093" y="299"/>
                </a:lnTo>
                <a:lnTo>
                  <a:pt x="1105" y="376"/>
                </a:lnTo>
                <a:lnTo>
                  <a:pt x="1109" y="417"/>
                </a:lnTo>
                <a:lnTo>
                  <a:pt x="1113" y="44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6359526" y="3027363"/>
            <a:ext cx="1514475" cy="1914525"/>
          </a:xfrm>
          <a:custGeom>
            <a:avLst/>
            <a:gdLst>
              <a:gd name="T0" fmla="*/ 954 w 954"/>
              <a:gd name="T1" fmla="*/ 1097 h 1206"/>
              <a:gd name="T2" fmla="*/ 897 w 954"/>
              <a:gd name="T3" fmla="*/ 1117 h 1206"/>
              <a:gd name="T4" fmla="*/ 836 w 954"/>
              <a:gd name="T5" fmla="*/ 1135 h 1206"/>
              <a:gd name="T6" fmla="*/ 761 w 954"/>
              <a:gd name="T7" fmla="*/ 1076 h 1206"/>
              <a:gd name="T8" fmla="*/ 710 w 954"/>
              <a:gd name="T9" fmla="*/ 1083 h 1206"/>
              <a:gd name="T10" fmla="*/ 647 w 954"/>
              <a:gd name="T11" fmla="*/ 1154 h 1206"/>
              <a:gd name="T12" fmla="*/ 540 w 954"/>
              <a:gd name="T13" fmla="*/ 1137 h 1206"/>
              <a:gd name="T14" fmla="*/ 491 w 954"/>
              <a:gd name="T15" fmla="*/ 1164 h 1206"/>
              <a:gd name="T16" fmla="*/ 420 w 954"/>
              <a:gd name="T17" fmla="*/ 1202 h 1206"/>
              <a:gd name="T18" fmla="*/ 369 w 954"/>
              <a:gd name="T19" fmla="*/ 1121 h 1206"/>
              <a:gd name="T20" fmla="*/ 442 w 954"/>
              <a:gd name="T21" fmla="*/ 1119 h 1206"/>
              <a:gd name="T22" fmla="*/ 497 w 954"/>
              <a:gd name="T23" fmla="*/ 1080 h 1206"/>
              <a:gd name="T24" fmla="*/ 611 w 954"/>
              <a:gd name="T25" fmla="*/ 1013 h 1206"/>
              <a:gd name="T26" fmla="*/ 678 w 954"/>
              <a:gd name="T27" fmla="*/ 1001 h 1206"/>
              <a:gd name="T28" fmla="*/ 631 w 954"/>
              <a:gd name="T29" fmla="*/ 951 h 1206"/>
              <a:gd name="T30" fmla="*/ 664 w 954"/>
              <a:gd name="T31" fmla="*/ 902 h 1206"/>
              <a:gd name="T32" fmla="*/ 700 w 954"/>
              <a:gd name="T33" fmla="*/ 853 h 1206"/>
              <a:gd name="T34" fmla="*/ 639 w 954"/>
              <a:gd name="T35" fmla="*/ 873 h 1206"/>
              <a:gd name="T36" fmla="*/ 617 w 954"/>
              <a:gd name="T37" fmla="*/ 906 h 1206"/>
              <a:gd name="T38" fmla="*/ 574 w 954"/>
              <a:gd name="T39" fmla="*/ 951 h 1206"/>
              <a:gd name="T40" fmla="*/ 463 w 954"/>
              <a:gd name="T41" fmla="*/ 1056 h 1206"/>
              <a:gd name="T42" fmla="*/ 333 w 954"/>
              <a:gd name="T43" fmla="*/ 1040 h 1206"/>
              <a:gd name="T44" fmla="*/ 365 w 954"/>
              <a:gd name="T45" fmla="*/ 1003 h 1206"/>
              <a:gd name="T46" fmla="*/ 379 w 954"/>
              <a:gd name="T47" fmla="*/ 859 h 1206"/>
              <a:gd name="T48" fmla="*/ 404 w 954"/>
              <a:gd name="T49" fmla="*/ 788 h 1206"/>
              <a:gd name="T50" fmla="*/ 361 w 954"/>
              <a:gd name="T51" fmla="*/ 697 h 1206"/>
              <a:gd name="T52" fmla="*/ 249 w 954"/>
              <a:gd name="T53" fmla="*/ 666 h 1206"/>
              <a:gd name="T54" fmla="*/ 201 w 954"/>
              <a:gd name="T55" fmla="*/ 654 h 1206"/>
              <a:gd name="T56" fmla="*/ 144 w 954"/>
              <a:gd name="T57" fmla="*/ 715 h 1206"/>
              <a:gd name="T58" fmla="*/ 79 w 954"/>
              <a:gd name="T59" fmla="*/ 754 h 1206"/>
              <a:gd name="T60" fmla="*/ 123 w 954"/>
              <a:gd name="T61" fmla="*/ 703 h 1206"/>
              <a:gd name="T62" fmla="*/ 233 w 954"/>
              <a:gd name="T63" fmla="*/ 471 h 1206"/>
              <a:gd name="T64" fmla="*/ 253 w 954"/>
              <a:gd name="T65" fmla="*/ 388 h 1206"/>
              <a:gd name="T66" fmla="*/ 199 w 954"/>
              <a:gd name="T67" fmla="*/ 408 h 1206"/>
              <a:gd name="T68" fmla="*/ 160 w 954"/>
              <a:gd name="T69" fmla="*/ 544 h 1206"/>
              <a:gd name="T70" fmla="*/ 93 w 954"/>
              <a:gd name="T71" fmla="*/ 609 h 1206"/>
              <a:gd name="T72" fmla="*/ 48 w 954"/>
              <a:gd name="T73" fmla="*/ 701 h 1206"/>
              <a:gd name="T74" fmla="*/ 18 w 954"/>
              <a:gd name="T75" fmla="*/ 699 h 1206"/>
              <a:gd name="T76" fmla="*/ 18 w 954"/>
              <a:gd name="T77" fmla="*/ 534 h 1206"/>
              <a:gd name="T78" fmla="*/ 38 w 954"/>
              <a:gd name="T79" fmla="*/ 431 h 1206"/>
              <a:gd name="T80" fmla="*/ 77 w 954"/>
              <a:gd name="T81" fmla="*/ 364 h 1206"/>
              <a:gd name="T82" fmla="*/ 69 w 954"/>
              <a:gd name="T83" fmla="*/ 345 h 1206"/>
              <a:gd name="T84" fmla="*/ 111 w 954"/>
              <a:gd name="T85" fmla="*/ 258 h 1206"/>
              <a:gd name="T86" fmla="*/ 168 w 954"/>
              <a:gd name="T87" fmla="*/ 197 h 1206"/>
              <a:gd name="T88" fmla="*/ 351 w 954"/>
              <a:gd name="T89" fmla="*/ 0 h 1206"/>
              <a:gd name="T90" fmla="*/ 414 w 954"/>
              <a:gd name="T91" fmla="*/ 104 h 1206"/>
              <a:gd name="T92" fmla="*/ 434 w 954"/>
              <a:gd name="T93" fmla="*/ 238 h 1206"/>
              <a:gd name="T94" fmla="*/ 381 w 954"/>
              <a:gd name="T95" fmla="*/ 414 h 1206"/>
              <a:gd name="T96" fmla="*/ 457 w 954"/>
              <a:gd name="T97" fmla="*/ 534 h 1206"/>
              <a:gd name="T98" fmla="*/ 536 w 954"/>
              <a:gd name="T99" fmla="*/ 597 h 1206"/>
              <a:gd name="T100" fmla="*/ 625 w 954"/>
              <a:gd name="T101" fmla="*/ 760 h 1206"/>
              <a:gd name="T102" fmla="*/ 717 w 954"/>
              <a:gd name="T103" fmla="*/ 788 h 1206"/>
              <a:gd name="T104" fmla="*/ 761 w 954"/>
              <a:gd name="T105" fmla="*/ 800 h 1206"/>
              <a:gd name="T106" fmla="*/ 912 w 954"/>
              <a:gd name="T107" fmla="*/ 1081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4" h="1206">
                <a:moveTo>
                  <a:pt x="942" y="1085"/>
                </a:moveTo>
                <a:lnTo>
                  <a:pt x="954" y="1097"/>
                </a:lnTo>
                <a:lnTo>
                  <a:pt x="932" y="1105"/>
                </a:lnTo>
                <a:lnTo>
                  <a:pt x="897" y="1117"/>
                </a:lnTo>
                <a:lnTo>
                  <a:pt x="871" y="1123"/>
                </a:lnTo>
                <a:lnTo>
                  <a:pt x="836" y="1135"/>
                </a:lnTo>
                <a:lnTo>
                  <a:pt x="822" y="1123"/>
                </a:lnTo>
                <a:lnTo>
                  <a:pt x="761" y="1076"/>
                </a:lnTo>
                <a:lnTo>
                  <a:pt x="753" y="1070"/>
                </a:lnTo>
                <a:lnTo>
                  <a:pt x="710" y="1083"/>
                </a:lnTo>
                <a:lnTo>
                  <a:pt x="668" y="1121"/>
                </a:lnTo>
                <a:lnTo>
                  <a:pt x="647" y="1154"/>
                </a:lnTo>
                <a:lnTo>
                  <a:pt x="554" y="1141"/>
                </a:lnTo>
                <a:lnTo>
                  <a:pt x="540" y="1137"/>
                </a:lnTo>
                <a:lnTo>
                  <a:pt x="503" y="1156"/>
                </a:lnTo>
                <a:lnTo>
                  <a:pt x="491" y="1164"/>
                </a:lnTo>
                <a:lnTo>
                  <a:pt x="436" y="1206"/>
                </a:lnTo>
                <a:lnTo>
                  <a:pt x="420" y="1202"/>
                </a:lnTo>
                <a:lnTo>
                  <a:pt x="379" y="1186"/>
                </a:lnTo>
                <a:lnTo>
                  <a:pt x="369" y="1121"/>
                </a:lnTo>
                <a:lnTo>
                  <a:pt x="377" y="1121"/>
                </a:lnTo>
                <a:lnTo>
                  <a:pt x="442" y="1119"/>
                </a:lnTo>
                <a:lnTo>
                  <a:pt x="459" y="1105"/>
                </a:lnTo>
                <a:lnTo>
                  <a:pt x="497" y="1080"/>
                </a:lnTo>
                <a:lnTo>
                  <a:pt x="566" y="1016"/>
                </a:lnTo>
                <a:lnTo>
                  <a:pt x="611" y="1013"/>
                </a:lnTo>
                <a:lnTo>
                  <a:pt x="658" y="1003"/>
                </a:lnTo>
                <a:lnTo>
                  <a:pt x="678" y="1001"/>
                </a:lnTo>
                <a:lnTo>
                  <a:pt x="621" y="973"/>
                </a:lnTo>
                <a:lnTo>
                  <a:pt x="631" y="951"/>
                </a:lnTo>
                <a:lnTo>
                  <a:pt x="643" y="934"/>
                </a:lnTo>
                <a:lnTo>
                  <a:pt x="664" y="902"/>
                </a:lnTo>
                <a:lnTo>
                  <a:pt x="702" y="869"/>
                </a:lnTo>
                <a:lnTo>
                  <a:pt x="700" y="853"/>
                </a:lnTo>
                <a:lnTo>
                  <a:pt x="696" y="827"/>
                </a:lnTo>
                <a:lnTo>
                  <a:pt x="639" y="873"/>
                </a:lnTo>
                <a:lnTo>
                  <a:pt x="625" y="898"/>
                </a:lnTo>
                <a:lnTo>
                  <a:pt x="617" y="906"/>
                </a:lnTo>
                <a:lnTo>
                  <a:pt x="576" y="946"/>
                </a:lnTo>
                <a:lnTo>
                  <a:pt x="574" y="951"/>
                </a:lnTo>
                <a:lnTo>
                  <a:pt x="518" y="993"/>
                </a:lnTo>
                <a:lnTo>
                  <a:pt x="463" y="1056"/>
                </a:lnTo>
                <a:lnTo>
                  <a:pt x="406" y="1078"/>
                </a:lnTo>
                <a:lnTo>
                  <a:pt x="333" y="1040"/>
                </a:lnTo>
                <a:lnTo>
                  <a:pt x="349" y="1022"/>
                </a:lnTo>
                <a:lnTo>
                  <a:pt x="365" y="1003"/>
                </a:lnTo>
                <a:lnTo>
                  <a:pt x="371" y="997"/>
                </a:lnTo>
                <a:lnTo>
                  <a:pt x="379" y="859"/>
                </a:lnTo>
                <a:lnTo>
                  <a:pt x="420" y="839"/>
                </a:lnTo>
                <a:lnTo>
                  <a:pt x="404" y="788"/>
                </a:lnTo>
                <a:lnTo>
                  <a:pt x="371" y="788"/>
                </a:lnTo>
                <a:lnTo>
                  <a:pt x="361" y="697"/>
                </a:lnTo>
                <a:lnTo>
                  <a:pt x="253" y="707"/>
                </a:lnTo>
                <a:lnTo>
                  <a:pt x="249" y="666"/>
                </a:lnTo>
                <a:lnTo>
                  <a:pt x="205" y="652"/>
                </a:lnTo>
                <a:lnTo>
                  <a:pt x="201" y="654"/>
                </a:lnTo>
                <a:lnTo>
                  <a:pt x="150" y="676"/>
                </a:lnTo>
                <a:lnTo>
                  <a:pt x="144" y="715"/>
                </a:lnTo>
                <a:lnTo>
                  <a:pt x="138" y="782"/>
                </a:lnTo>
                <a:lnTo>
                  <a:pt x="79" y="754"/>
                </a:lnTo>
                <a:lnTo>
                  <a:pt x="109" y="733"/>
                </a:lnTo>
                <a:lnTo>
                  <a:pt x="123" y="703"/>
                </a:lnTo>
                <a:lnTo>
                  <a:pt x="180" y="589"/>
                </a:lnTo>
                <a:lnTo>
                  <a:pt x="233" y="471"/>
                </a:lnTo>
                <a:lnTo>
                  <a:pt x="243" y="449"/>
                </a:lnTo>
                <a:lnTo>
                  <a:pt x="253" y="388"/>
                </a:lnTo>
                <a:lnTo>
                  <a:pt x="257" y="374"/>
                </a:lnTo>
                <a:lnTo>
                  <a:pt x="199" y="408"/>
                </a:lnTo>
                <a:lnTo>
                  <a:pt x="178" y="489"/>
                </a:lnTo>
                <a:lnTo>
                  <a:pt x="160" y="544"/>
                </a:lnTo>
                <a:lnTo>
                  <a:pt x="95" y="607"/>
                </a:lnTo>
                <a:lnTo>
                  <a:pt x="93" y="609"/>
                </a:lnTo>
                <a:lnTo>
                  <a:pt x="60" y="689"/>
                </a:lnTo>
                <a:lnTo>
                  <a:pt x="48" y="701"/>
                </a:lnTo>
                <a:lnTo>
                  <a:pt x="32" y="719"/>
                </a:lnTo>
                <a:lnTo>
                  <a:pt x="18" y="699"/>
                </a:lnTo>
                <a:lnTo>
                  <a:pt x="10" y="689"/>
                </a:lnTo>
                <a:lnTo>
                  <a:pt x="18" y="534"/>
                </a:lnTo>
                <a:lnTo>
                  <a:pt x="54" y="498"/>
                </a:lnTo>
                <a:lnTo>
                  <a:pt x="38" y="431"/>
                </a:lnTo>
                <a:lnTo>
                  <a:pt x="89" y="386"/>
                </a:lnTo>
                <a:lnTo>
                  <a:pt x="77" y="364"/>
                </a:lnTo>
                <a:lnTo>
                  <a:pt x="73" y="353"/>
                </a:lnTo>
                <a:lnTo>
                  <a:pt x="69" y="345"/>
                </a:lnTo>
                <a:lnTo>
                  <a:pt x="0" y="327"/>
                </a:lnTo>
                <a:lnTo>
                  <a:pt x="111" y="258"/>
                </a:lnTo>
                <a:lnTo>
                  <a:pt x="152" y="213"/>
                </a:lnTo>
                <a:lnTo>
                  <a:pt x="168" y="197"/>
                </a:lnTo>
                <a:lnTo>
                  <a:pt x="182" y="181"/>
                </a:lnTo>
                <a:lnTo>
                  <a:pt x="351" y="0"/>
                </a:lnTo>
                <a:lnTo>
                  <a:pt x="357" y="71"/>
                </a:lnTo>
                <a:lnTo>
                  <a:pt x="414" y="104"/>
                </a:lnTo>
                <a:lnTo>
                  <a:pt x="422" y="152"/>
                </a:lnTo>
                <a:lnTo>
                  <a:pt x="434" y="238"/>
                </a:lnTo>
                <a:lnTo>
                  <a:pt x="418" y="376"/>
                </a:lnTo>
                <a:lnTo>
                  <a:pt x="381" y="414"/>
                </a:lnTo>
                <a:lnTo>
                  <a:pt x="483" y="441"/>
                </a:lnTo>
                <a:lnTo>
                  <a:pt x="457" y="534"/>
                </a:lnTo>
                <a:lnTo>
                  <a:pt x="481" y="552"/>
                </a:lnTo>
                <a:lnTo>
                  <a:pt x="536" y="597"/>
                </a:lnTo>
                <a:lnTo>
                  <a:pt x="601" y="754"/>
                </a:lnTo>
                <a:lnTo>
                  <a:pt x="625" y="760"/>
                </a:lnTo>
                <a:lnTo>
                  <a:pt x="696" y="782"/>
                </a:lnTo>
                <a:lnTo>
                  <a:pt x="717" y="788"/>
                </a:lnTo>
                <a:lnTo>
                  <a:pt x="717" y="825"/>
                </a:lnTo>
                <a:lnTo>
                  <a:pt x="761" y="800"/>
                </a:lnTo>
                <a:lnTo>
                  <a:pt x="861" y="906"/>
                </a:lnTo>
                <a:lnTo>
                  <a:pt x="912" y="1081"/>
                </a:lnTo>
                <a:lnTo>
                  <a:pt x="942" y="108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>
            <a:off x="2357438" y="3956050"/>
            <a:ext cx="825500" cy="854075"/>
          </a:xfrm>
          <a:custGeom>
            <a:avLst/>
            <a:gdLst>
              <a:gd name="T0" fmla="*/ 132 w 520"/>
              <a:gd name="T1" fmla="*/ 441 h 538"/>
              <a:gd name="T2" fmla="*/ 91 w 520"/>
              <a:gd name="T3" fmla="*/ 538 h 538"/>
              <a:gd name="T4" fmla="*/ 36 w 520"/>
              <a:gd name="T5" fmla="*/ 510 h 538"/>
              <a:gd name="T6" fmla="*/ 0 w 520"/>
              <a:gd name="T7" fmla="*/ 420 h 538"/>
              <a:gd name="T8" fmla="*/ 63 w 520"/>
              <a:gd name="T9" fmla="*/ 301 h 538"/>
              <a:gd name="T10" fmla="*/ 112 w 520"/>
              <a:gd name="T11" fmla="*/ 315 h 538"/>
              <a:gd name="T12" fmla="*/ 99 w 520"/>
              <a:gd name="T13" fmla="*/ 398 h 538"/>
              <a:gd name="T14" fmla="*/ 122 w 520"/>
              <a:gd name="T15" fmla="*/ 420 h 538"/>
              <a:gd name="T16" fmla="*/ 132 w 520"/>
              <a:gd name="T17" fmla="*/ 441 h 538"/>
              <a:gd name="T18" fmla="*/ 520 w 520"/>
              <a:gd name="T19" fmla="*/ 116 h 538"/>
              <a:gd name="T20" fmla="*/ 496 w 520"/>
              <a:gd name="T21" fmla="*/ 274 h 538"/>
              <a:gd name="T22" fmla="*/ 418 w 520"/>
              <a:gd name="T23" fmla="*/ 341 h 538"/>
              <a:gd name="T24" fmla="*/ 382 w 520"/>
              <a:gd name="T25" fmla="*/ 374 h 538"/>
              <a:gd name="T26" fmla="*/ 357 w 520"/>
              <a:gd name="T27" fmla="*/ 296 h 538"/>
              <a:gd name="T28" fmla="*/ 250 w 520"/>
              <a:gd name="T29" fmla="*/ 366 h 538"/>
              <a:gd name="T30" fmla="*/ 160 w 520"/>
              <a:gd name="T31" fmla="*/ 439 h 538"/>
              <a:gd name="T32" fmla="*/ 160 w 520"/>
              <a:gd name="T33" fmla="*/ 284 h 538"/>
              <a:gd name="T34" fmla="*/ 262 w 520"/>
              <a:gd name="T35" fmla="*/ 233 h 538"/>
              <a:gd name="T36" fmla="*/ 274 w 520"/>
              <a:gd name="T37" fmla="*/ 140 h 538"/>
              <a:gd name="T38" fmla="*/ 323 w 520"/>
              <a:gd name="T39" fmla="*/ 112 h 538"/>
              <a:gd name="T40" fmla="*/ 370 w 520"/>
              <a:gd name="T41" fmla="*/ 183 h 538"/>
              <a:gd name="T42" fmla="*/ 386 w 520"/>
              <a:gd name="T43" fmla="*/ 0 h 538"/>
              <a:gd name="T44" fmla="*/ 520 w 520"/>
              <a:gd name="T45" fmla="*/ 67 h 538"/>
              <a:gd name="T46" fmla="*/ 516 w 520"/>
              <a:gd name="T47" fmla="*/ 112 h 538"/>
              <a:gd name="T48" fmla="*/ 520 w 520"/>
              <a:gd name="T49" fmla="*/ 116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20" h="538">
                <a:moveTo>
                  <a:pt x="132" y="441"/>
                </a:moveTo>
                <a:lnTo>
                  <a:pt x="91" y="538"/>
                </a:lnTo>
                <a:lnTo>
                  <a:pt x="36" y="510"/>
                </a:lnTo>
                <a:lnTo>
                  <a:pt x="0" y="420"/>
                </a:lnTo>
                <a:lnTo>
                  <a:pt x="63" y="301"/>
                </a:lnTo>
                <a:lnTo>
                  <a:pt x="112" y="315"/>
                </a:lnTo>
                <a:lnTo>
                  <a:pt x="99" y="398"/>
                </a:lnTo>
                <a:lnTo>
                  <a:pt x="122" y="420"/>
                </a:lnTo>
                <a:lnTo>
                  <a:pt x="132" y="441"/>
                </a:lnTo>
                <a:close/>
                <a:moveTo>
                  <a:pt x="520" y="116"/>
                </a:moveTo>
                <a:lnTo>
                  <a:pt x="496" y="274"/>
                </a:lnTo>
                <a:lnTo>
                  <a:pt x="418" y="341"/>
                </a:lnTo>
                <a:lnTo>
                  <a:pt x="382" y="374"/>
                </a:lnTo>
                <a:lnTo>
                  <a:pt x="357" y="296"/>
                </a:lnTo>
                <a:lnTo>
                  <a:pt x="250" y="366"/>
                </a:lnTo>
                <a:lnTo>
                  <a:pt x="160" y="439"/>
                </a:lnTo>
                <a:lnTo>
                  <a:pt x="160" y="284"/>
                </a:lnTo>
                <a:lnTo>
                  <a:pt x="262" y="233"/>
                </a:lnTo>
                <a:lnTo>
                  <a:pt x="274" y="140"/>
                </a:lnTo>
                <a:lnTo>
                  <a:pt x="323" y="112"/>
                </a:lnTo>
                <a:lnTo>
                  <a:pt x="370" y="183"/>
                </a:lnTo>
                <a:lnTo>
                  <a:pt x="386" y="0"/>
                </a:lnTo>
                <a:lnTo>
                  <a:pt x="520" y="67"/>
                </a:lnTo>
                <a:lnTo>
                  <a:pt x="516" y="112"/>
                </a:lnTo>
                <a:lnTo>
                  <a:pt x="520" y="11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0"/>
          <p:cNvSpPr>
            <a:spLocks noEditPoints="1"/>
          </p:cNvSpPr>
          <p:nvPr/>
        </p:nvSpPr>
        <p:spPr bwMode="auto">
          <a:xfrm>
            <a:off x="3173413" y="1911350"/>
            <a:ext cx="1657350" cy="1025525"/>
          </a:xfrm>
          <a:custGeom>
            <a:avLst/>
            <a:gdLst>
              <a:gd name="T0" fmla="*/ 0 w 1044"/>
              <a:gd name="T1" fmla="*/ 151 h 646"/>
              <a:gd name="T2" fmla="*/ 83 w 1044"/>
              <a:gd name="T3" fmla="*/ 6 h 646"/>
              <a:gd name="T4" fmla="*/ 63 w 1044"/>
              <a:gd name="T5" fmla="*/ 151 h 646"/>
              <a:gd name="T6" fmla="*/ 1007 w 1044"/>
              <a:gd name="T7" fmla="*/ 122 h 646"/>
              <a:gd name="T8" fmla="*/ 1044 w 1044"/>
              <a:gd name="T9" fmla="*/ 213 h 646"/>
              <a:gd name="T10" fmla="*/ 948 w 1044"/>
              <a:gd name="T11" fmla="*/ 400 h 646"/>
              <a:gd name="T12" fmla="*/ 1024 w 1044"/>
              <a:gd name="T13" fmla="*/ 482 h 646"/>
              <a:gd name="T14" fmla="*/ 1036 w 1044"/>
              <a:gd name="T15" fmla="*/ 538 h 646"/>
              <a:gd name="T16" fmla="*/ 975 w 1044"/>
              <a:gd name="T17" fmla="*/ 549 h 646"/>
              <a:gd name="T18" fmla="*/ 875 w 1044"/>
              <a:gd name="T19" fmla="*/ 567 h 646"/>
              <a:gd name="T20" fmla="*/ 855 w 1044"/>
              <a:gd name="T21" fmla="*/ 628 h 646"/>
              <a:gd name="T22" fmla="*/ 818 w 1044"/>
              <a:gd name="T23" fmla="*/ 646 h 646"/>
              <a:gd name="T24" fmla="*/ 441 w 1044"/>
              <a:gd name="T25" fmla="*/ 603 h 646"/>
              <a:gd name="T26" fmla="*/ 408 w 1044"/>
              <a:gd name="T27" fmla="*/ 599 h 646"/>
              <a:gd name="T28" fmla="*/ 347 w 1044"/>
              <a:gd name="T29" fmla="*/ 571 h 646"/>
              <a:gd name="T30" fmla="*/ 361 w 1044"/>
              <a:gd name="T31" fmla="*/ 510 h 646"/>
              <a:gd name="T32" fmla="*/ 467 w 1044"/>
              <a:gd name="T33" fmla="*/ 522 h 646"/>
              <a:gd name="T34" fmla="*/ 530 w 1044"/>
              <a:gd name="T35" fmla="*/ 476 h 646"/>
              <a:gd name="T36" fmla="*/ 430 w 1044"/>
              <a:gd name="T37" fmla="*/ 396 h 646"/>
              <a:gd name="T38" fmla="*/ 644 w 1044"/>
              <a:gd name="T39" fmla="*/ 366 h 646"/>
              <a:gd name="T40" fmla="*/ 473 w 1044"/>
              <a:gd name="T41" fmla="*/ 348 h 646"/>
              <a:gd name="T42" fmla="*/ 162 w 1044"/>
              <a:gd name="T43" fmla="*/ 384 h 646"/>
              <a:gd name="T44" fmla="*/ 152 w 1044"/>
              <a:gd name="T45" fmla="*/ 329 h 646"/>
              <a:gd name="T46" fmla="*/ 347 w 1044"/>
              <a:gd name="T47" fmla="*/ 295 h 646"/>
              <a:gd name="T48" fmla="*/ 506 w 1044"/>
              <a:gd name="T49" fmla="*/ 305 h 646"/>
              <a:gd name="T50" fmla="*/ 613 w 1044"/>
              <a:gd name="T51" fmla="*/ 311 h 646"/>
              <a:gd name="T52" fmla="*/ 631 w 1044"/>
              <a:gd name="T53" fmla="*/ 262 h 646"/>
              <a:gd name="T54" fmla="*/ 536 w 1044"/>
              <a:gd name="T55" fmla="*/ 224 h 646"/>
              <a:gd name="T56" fmla="*/ 335 w 1044"/>
              <a:gd name="T57" fmla="*/ 213 h 646"/>
              <a:gd name="T58" fmla="*/ 211 w 1044"/>
              <a:gd name="T59" fmla="*/ 189 h 646"/>
              <a:gd name="T60" fmla="*/ 179 w 1044"/>
              <a:gd name="T61" fmla="*/ 116 h 646"/>
              <a:gd name="T62" fmla="*/ 217 w 1044"/>
              <a:gd name="T63" fmla="*/ 96 h 646"/>
              <a:gd name="T64" fmla="*/ 367 w 1044"/>
              <a:gd name="T65" fmla="*/ 163 h 646"/>
              <a:gd name="T66" fmla="*/ 443 w 1044"/>
              <a:gd name="T67" fmla="*/ 193 h 646"/>
              <a:gd name="T68" fmla="*/ 558 w 1044"/>
              <a:gd name="T69" fmla="*/ 67 h 646"/>
              <a:gd name="T70" fmla="*/ 719 w 1044"/>
              <a:gd name="T71" fmla="*/ 31 h 646"/>
              <a:gd name="T72" fmla="*/ 908 w 1044"/>
              <a:gd name="T73" fmla="*/ 0 h 646"/>
              <a:gd name="T74" fmla="*/ 926 w 1044"/>
              <a:gd name="T75" fmla="*/ 16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44" h="646">
                <a:moveTo>
                  <a:pt x="63" y="151"/>
                </a:moveTo>
                <a:lnTo>
                  <a:pt x="0" y="151"/>
                </a:lnTo>
                <a:lnTo>
                  <a:pt x="6" y="39"/>
                </a:lnTo>
                <a:lnTo>
                  <a:pt x="83" y="6"/>
                </a:lnTo>
                <a:lnTo>
                  <a:pt x="69" y="138"/>
                </a:lnTo>
                <a:lnTo>
                  <a:pt x="63" y="151"/>
                </a:lnTo>
                <a:close/>
                <a:moveTo>
                  <a:pt x="985" y="67"/>
                </a:moveTo>
                <a:lnTo>
                  <a:pt x="1007" y="122"/>
                </a:lnTo>
                <a:lnTo>
                  <a:pt x="1009" y="124"/>
                </a:lnTo>
                <a:lnTo>
                  <a:pt x="1044" y="213"/>
                </a:lnTo>
                <a:lnTo>
                  <a:pt x="987" y="321"/>
                </a:lnTo>
                <a:lnTo>
                  <a:pt x="948" y="400"/>
                </a:lnTo>
                <a:lnTo>
                  <a:pt x="963" y="465"/>
                </a:lnTo>
                <a:lnTo>
                  <a:pt x="1024" y="482"/>
                </a:lnTo>
                <a:lnTo>
                  <a:pt x="1036" y="536"/>
                </a:lnTo>
                <a:lnTo>
                  <a:pt x="1036" y="538"/>
                </a:lnTo>
                <a:lnTo>
                  <a:pt x="1034" y="540"/>
                </a:lnTo>
                <a:lnTo>
                  <a:pt x="975" y="549"/>
                </a:lnTo>
                <a:lnTo>
                  <a:pt x="961" y="553"/>
                </a:lnTo>
                <a:lnTo>
                  <a:pt x="875" y="567"/>
                </a:lnTo>
                <a:lnTo>
                  <a:pt x="853" y="573"/>
                </a:lnTo>
                <a:lnTo>
                  <a:pt x="855" y="628"/>
                </a:lnTo>
                <a:lnTo>
                  <a:pt x="831" y="640"/>
                </a:lnTo>
                <a:lnTo>
                  <a:pt x="818" y="646"/>
                </a:lnTo>
                <a:lnTo>
                  <a:pt x="764" y="640"/>
                </a:lnTo>
                <a:lnTo>
                  <a:pt x="441" y="603"/>
                </a:lnTo>
                <a:lnTo>
                  <a:pt x="439" y="608"/>
                </a:lnTo>
                <a:lnTo>
                  <a:pt x="408" y="599"/>
                </a:lnTo>
                <a:lnTo>
                  <a:pt x="367" y="581"/>
                </a:lnTo>
                <a:lnTo>
                  <a:pt x="347" y="571"/>
                </a:lnTo>
                <a:lnTo>
                  <a:pt x="357" y="528"/>
                </a:lnTo>
                <a:lnTo>
                  <a:pt x="361" y="510"/>
                </a:lnTo>
                <a:lnTo>
                  <a:pt x="372" y="467"/>
                </a:lnTo>
                <a:lnTo>
                  <a:pt x="467" y="522"/>
                </a:lnTo>
                <a:lnTo>
                  <a:pt x="516" y="512"/>
                </a:lnTo>
                <a:lnTo>
                  <a:pt x="530" y="476"/>
                </a:lnTo>
                <a:lnTo>
                  <a:pt x="471" y="429"/>
                </a:lnTo>
                <a:lnTo>
                  <a:pt x="430" y="396"/>
                </a:lnTo>
                <a:lnTo>
                  <a:pt x="611" y="417"/>
                </a:lnTo>
                <a:lnTo>
                  <a:pt x="644" y="366"/>
                </a:lnTo>
                <a:lnTo>
                  <a:pt x="548" y="362"/>
                </a:lnTo>
                <a:lnTo>
                  <a:pt x="473" y="348"/>
                </a:lnTo>
                <a:lnTo>
                  <a:pt x="353" y="343"/>
                </a:lnTo>
                <a:lnTo>
                  <a:pt x="162" y="384"/>
                </a:lnTo>
                <a:lnTo>
                  <a:pt x="138" y="368"/>
                </a:lnTo>
                <a:lnTo>
                  <a:pt x="152" y="329"/>
                </a:lnTo>
                <a:lnTo>
                  <a:pt x="197" y="297"/>
                </a:lnTo>
                <a:lnTo>
                  <a:pt x="347" y="295"/>
                </a:lnTo>
                <a:lnTo>
                  <a:pt x="412" y="293"/>
                </a:lnTo>
                <a:lnTo>
                  <a:pt x="506" y="305"/>
                </a:lnTo>
                <a:lnTo>
                  <a:pt x="571" y="311"/>
                </a:lnTo>
                <a:lnTo>
                  <a:pt x="613" y="311"/>
                </a:lnTo>
                <a:lnTo>
                  <a:pt x="634" y="281"/>
                </a:lnTo>
                <a:lnTo>
                  <a:pt x="631" y="262"/>
                </a:lnTo>
                <a:lnTo>
                  <a:pt x="536" y="224"/>
                </a:lnTo>
                <a:lnTo>
                  <a:pt x="536" y="224"/>
                </a:lnTo>
                <a:lnTo>
                  <a:pt x="447" y="211"/>
                </a:lnTo>
                <a:lnTo>
                  <a:pt x="335" y="213"/>
                </a:lnTo>
                <a:lnTo>
                  <a:pt x="250" y="213"/>
                </a:lnTo>
                <a:lnTo>
                  <a:pt x="211" y="189"/>
                </a:lnTo>
                <a:lnTo>
                  <a:pt x="183" y="171"/>
                </a:lnTo>
                <a:lnTo>
                  <a:pt x="179" y="116"/>
                </a:lnTo>
                <a:lnTo>
                  <a:pt x="193" y="79"/>
                </a:lnTo>
                <a:lnTo>
                  <a:pt x="217" y="96"/>
                </a:lnTo>
                <a:lnTo>
                  <a:pt x="290" y="151"/>
                </a:lnTo>
                <a:lnTo>
                  <a:pt x="367" y="163"/>
                </a:lnTo>
                <a:lnTo>
                  <a:pt x="372" y="128"/>
                </a:lnTo>
                <a:lnTo>
                  <a:pt x="443" y="193"/>
                </a:lnTo>
                <a:lnTo>
                  <a:pt x="585" y="171"/>
                </a:lnTo>
                <a:lnTo>
                  <a:pt x="558" y="67"/>
                </a:lnTo>
                <a:lnTo>
                  <a:pt x="658" y="98"/>
                </a:lnTo>
                <a:lnTo>
                  <a:pt x="719" y="31"/>
                </a:lnTo>
                <a:lnTo>
                  <a:pt x="831" y="14"/>
                </a:lnTo>
                <a:lnTo>
                  <a:pt x="908" y="0"/>
                </a:lnTo>
                <a:lnTo>
                  <a:pt x="920" y="12"/>
                </a:lnTo>
                <a:lnTo>
                  <a:pt x="926" y="16"/>
                </a:lnTo>
                <a:lnTo>
                  <a:pt x="985" y="67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1"/>
          <p:cNvSpPr>
            <a:spLocks noEditPoints="1"/>
          </p:cNvSpPr>
          <p:nvPr/>
        </p:nvSpPr>
        <p:spPr bwMode="auto">
          <a:xfrm>
            <a:off x="3895726" y="3959225"/>
            <a:ext cx="2070100" cy="1354138"/>
          </a:xfrm>
          <a:custGeom>
            <a:avLst/>
            <a:gdLst>
              <a:gd name="T0" fmla="*/ 810 w 1304"/>
              <a:gd name="T1" fmla="*/ 481 h 853"/>
              <a:gd name="T2" fmla="*/ 918 w 1304"/>
              <a:gd name="T3" fmla="*/ 477 h 853"/>
              <a:gd name="T4" fmla="*/ 977 w 1304"/>
              <a:gd name="T5" fmla="*/ 504 h 853"/>
              <a:gd name="T6" fmla="*/ 889 w 1304"/>
              <a:gd name="T7" fmla="*/ 816 h 853"/>
              <a:gd name="T8" fmla="*/ 743 w 1304"/>
              <a:gd name="T9" fmla="*/ 662 h 853"/>
              <a:gd name="T10" fmla="*/ 741 w 1304"/>
              <a:gd name="T11" fmla="*/ 662 h 853"/>
              <a:gd name="T12" fmla="*/ 548 w 1304"/>
              <a:gd name="T13" fmla="*/ 853 h 853"/>
              <a:gd name="T14" fmla="*/ 451 w 1304"/>
              <a:gd name="T15" fmla="*/ 753 h 853"/>
              <a:gd name="T16" fmla="*/ 325 w 1304"/>
              <a:gd name="T17" fmla="*/ 810 h 853"/>
              <a:gd name="T18" fmla="*/ 211 w 1304"/>
              <a:gd name="T19" fmla="*/ 662 h 853"/>
              <a:gd name="T20" fmla="*/ 201 w 1304"/>
              <a:gd name="T21" fmla="*/ 601 h 853"/>
              <a:gd name="T22" fmla="*/ 205 w 1304"/>
              <a:gd name="T23" fmla="*/ 526 h 853"/>
              <a:gd name="T24" fmla="*/ 241 w 1304"/>
              <a:gd name="T25" fmla="*/ 483 h 853"/>
              <a:gd name="T26" fmla="*/ 290 w 1304"/>
              <a:gd name="T27" fmla="*/ 518 h 853"/>
              <a:gd name="T28" fmla="*/ 309 w 1304"/>
              <a:gd name="T29" fmla="*/ 489 h 853"/>
              <a:gd name="T30" fmla="*/ 331 w 1304"/>
              <a:gd name="T31" fmla="*/ 422 h 853"/>
              <a:gd name="T32" fmla="*/ 384 w 1304"/>
              <a:gd name="T33" fmla="*/ 449 h 853"/>
              <a:gd name="T34" fmla="*/ 489 w 1304"/>
              <a:gd name="T35" fmla="*/ 400 h 853"/>
              <a:gd name="T36" fmla="*/ 508 w 1304"/>
              <a:gd name="T37" fmla="*/ 496 h 853"/>
              <a:gd name="T38" fmla="*/ 489 w 1304"/>
              <a:gd name="T39" fmla="*/ 556 h 853"/>
              <a:gd name="T40" fmla="*/ 552 w 1304"/>
              <a:gd name="T41" fmla="*/ 493 h 853"/>
              <a:gd name="T42" fmla="*/ 577 w 1304"/>
              <a:gd name="T43" fmla="*/ 487 h 853"/>
              <a:gd name="T44" fmla="*/ 595 w 1304"/>
              <a:gd name="T45" fmla="*/ 477 h 853"/>
              <a:gd name="T46" fmla="*/ 631 w 1304"/>
              <a:gd name="T47" fmla="*/ 396 h 853"/>
              <a:gd name="T48" fmla="*/ 743 w 1304"/>
              <a:gd name="T49" fmla="*/ 422 h 853"/>
              <a:gd name="T50" fmla="*/ 1019 w 1304"/>
              <a:gd name="T51" fmla="*/ 102 h 853"/>
              <a:gd name="T52" fmla="*/ 1229 w 1304"/>
              <a:gd name="T53" fmla="*/ 39 h 853"/>
              <a:gd name="T54" fmla="*/ 1304 w 1304"/>
              <a:gd name="T55" fmla="*/ 167 h 853"/>
              <a:gd name="T56" fmla="*/ 1182 w 1304"/>
              <a:gd name="T57" fmla="*/ 181 h 853"/>
              <a:gd name="T58" fmla="*/ 999 w 1304"/>
              <a:gd name="T59" fmla="*/ 272 h 853"/>
              <a:gd name="T60" fmla="*/ 928 w 1304"/>
              <a:gd name="T61" fmla="*/ 353 h 853"/>
              <a:gd name="T62" fmla="*/ 906 w 1304"/>
              <a:gd name="T63" fmla="*/ 359 h 853"/>
              <a:gd name="T64" fmla="*/ 853 w 1304"/>
              <a:gd name="T65" fmla="*/ 363 h 853"/>
              <a:gd name="T66" fmla="*/ 857 w 1304"/>
              <a:gd name="T67" fmla="*/ 276 h 853"/>
              <a:gd name="T68" fmla="*/ 883 w 1304"/>
              <a:gd name="T69" fmla="*/ 209 h 853"/>
              <a:gd name="T70" fmla="*/ 839 w 1304"/>
              <a:gd name="T71" fmla="*/ 240 h 853"/>
              <a:gd name="T72" fmla="*/ 705 w 1304"/>
              <a:gd name="T73" fmla="*/ 323 h 853"/>
              <a:gd name="T74" fmla="*/ 564 w 1304"/>
              <a:gd name="T75" fmla="*/ 290 h 853"/>
              <a:gd name="T76" fmla="*/ 568 w 1304"/>
              <a:gd name="T77" fmla="*/ 232 h 853"/>
              <a:gd name="T78" fmla="*/ 510 w 1304"/>
              <a:gd name="T79" fmla="*/ 244 h 853"/>
              <a:gd name="T80" fmla="*/ 495 w 1304"/>
              <a:gd name="T81" fmla="*/ 290 h 853"/>
              <a:gd name="T82" fmla="*/ 398 w 1304"/>
              <a:gd name="T83" fmla="*/ 327 h 853"/>
              <a:gd name="T84" fmla="*/ 300 w 1304"/>
              <a:gd name="T85" fmla="*/ 286 h 853"/>
              <a:gd name="T86" fmla="*/ 252 w 1304"/>
              <a:gd name="T87" fmla="*/ 351 h 853"/>
              <a:gd name="T88" fmla="*/ 128 w 1304"/>
              <a:gd name="T89" fmla="*/ 424 h 853"/>
              <a:gd name="T90" fmla="*/ 40 w 1304"/>
              <a:gd name="T91" fmla="*/ 431 h 853"/>
              <a:gd name="T92" fmla="*/ 61 w 1304"/>
              <a:gd name="T93" fmla="*/ 363 h 853"/>
              <a:gd name="T94" fmla="*/ 81 w 1304"/>
              <a:gd name="T95" fmla="*/ 219 h 853"/>
              <a:gd name="T96" fmla="*/ 296 w 1304"/>
              <a:gd name="T97" fmla="*/ 215 h 853"/>
              <a:gd name="T98" fmla="*/ 321 w 1304"/>
              <a:gd name="T99" fmla="*/ 177 h 853"/>
              <a:gd name="T100" fmla="*/ 372 w 1304"/>
              <a:gd name="T101" fmla="*/ 110 h 853"/>
              <a:gd name="T102" fmla="*/ 424 w 1304"/>
              <a:gd name="T103" fmla="*/ 87 h 853"/>
              <a:gd name="T104" fmla="*/ 556 w 1304"/>
              <a:gd name="T105" fmla="*/ 95 h 853"/>
              <a:gd name="T106" fmla="*/ 585 w 1304"/>
              <a:gd name="T107" fmla="*/ 102 h 853"/>
              <a:gd name="T108" fmla="*/ 709 w 1304"/>
              <a:gd name="T109" fmla="*/ 0 h 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04" h="853">
                <a:moveTo>
                  <a:pt x="743" y="422"/>
                </a:moveTo>
                <a:lnTo>
                  <a:pt x="810" y="481"/>
                </a:lnTo>
                <a:lnTo>
                  <a:pt x="831" y="481"/>
                </a:lnTo>
                <a:lnTo>
                  <a:pt x="918" y="477"/>
                </a:lnTo>
                <a:lnTo>
                  <a:pt x="952" y="493"/>
                </a:lnTo>
                <a:lnTo>
                  <a:pt x="977" y="504"/>
                </a:lnTo>
                <a:lnTo>
                  <a:pt x="932" y="662"/>
                </a:lnTo>
                <a:lnTo>
                  <a:pt x="889" y="816"/>
                </a:lnTo>
                <a:lnTo>
                  <a:pt x="802" y="762"/>
                </a:lnTo>
                <a:lnTo>
                  <a:pt x="743" y="662"/>
                </a:lnTo>
                <a:lnTo>
                  <a:pt x="743" y="662"/>
                </a:lnTo>
                <a:lnTo>
                  <a:pt x="741" y="662"/>
                </a:lnTo>
                <a:lnTo>
                  <a:pt x="623" y="705"/>
                </a:lnTo>
                <a:lnTo>
                  <a:pt x="548" y="853"/>
                </a:lnTo>
                <a:lnTo>
                  <a:pt x="522" y="849"/>
                </a:lnTo>
                <a:lnTo>
                  <a:pt x="451" y="753"/>
                </a:lnTo>
                <a:lnTo>
                  <a:pt x="376" y="786"/>
                </a:lnTo>
                <a:lnTo>
                  <a:pt x="325" y="810"/>
                </a:lnTo>
                <a:lnTo>
                  <a:pt x="225" y="739"/>
                </a:lnTo>
                <a:lnTo>
                  <a:pt x="211" y="662"/>
                </a:lnTo>
                <a:lnTo>
                  <a:pt x="207" y="640"/>
                </a:lnTo>
                <a:lnTo>
                  <a:pt x="201" y="601"/>
                </a:lnTo>
                <a:lnTo>
                  <a:pt x="237" y="542"/>
                </a:lnTo>
                <a:lnTo>
                  <a:pt x="205" y="526"/>
                </a:lnTo>
                <a:lnTo>
                  <a:pt x="237" y="485"/>
                </a:lnTo>
                <a:lnTo>
                  <a:pt x="241" y="483"/>
                </a:lnTo>
                <a:lnTo>
                  <a:pt x="278" y="510"/>
                </a:lnTo>
                <a:lnTo>
                  <a:pt x="290" y="518"/>
                </a:lnTo>
                <a:lnTo>
                  <a:pt x="321" y="504"/>
                </a:lnTo>
                <a:lnTo>
                  <a:pt x="309" y="489"/>
                </a:lnTo>
                <a:lnTo>
                  <a:pt x="290" y="463"/>
                </a:lnTo>
                <a:lnTo>
                  <a:pt x="331" y="422"/>
                </a:lnTo>
                <a:lnTo>
                  <a:pt x="376" y="443"/>
                </a:lnTo>
                <a:lnTo>
                  <a:pt x="384" y="449"/>
                </a:lnTo>
                <a:lnTo>
                  <a:pt x="469" y="429"/>
                </a:lnTo>
                <a:lnTo>
                  <a:pt x="489" y="400"/>
                </a:lnTo>
                <a:lnTo>
                  <a:pt x="526" y="416"/>
                </a:lnTo>
                <a:lnTo>
                  <a:pt x="508" y="496"/>
                </a:lnTo>
                <a:lnTo>
                  <a:pt x="485" y="530"/>
                </a:lnTo>
                <a:lnTo>
                  <a:pt x="489" y="556"/>
                </a:lnTo>
                <a:lnTo>
                  <a:pt x="526" y="540"/>
                </a:lnTo>
                <a:lnTo>
                  <a:pt x="552" y="493"/>
                </a:lnTo>
                <a:lnTo>
                  <a:pt x="554" y="493"/>
                </a:lnTo>
                <a:lnTo>
                  <a:pt x="577" y="487"/>
                </a:lnTo>
                <a:lnTo>
                  <a:pt x="595" y="483"/>
                </a:lnTo>
                <a:lnTo>
                  <a:pt x="595" y="477"/>
                </a:lnTo>
                <a:lnTo>
                  <a:pt x="589" y="439"/>
                </a:lnTo>
                <a:lnTo>
                  <a:pt x="631" y="396"/>
                </a:lnTo>
                <a:lnTo>
                  <a:pt x="735" y="416"/>
                </a:lnTo>
                <a:lnTo>
                  <a:pt x="743" y="422"/>
                </a:lnTo>
                <a:close/>
                <a:moveTo>
                  <a:pt x="993" y="26"/>
                </a:moveTo>
                <a:lnTo>
                  <a:pt x="1019" y="102"/>
                </a:lnTo>
                <a:lnTo>
                  <a:pt x="1099" y="39"/>
                </a:lnTo>
                <a:lnTo>
                  <a:pt x="1229" y="39"/>
                </a:lnTo>
                <a:lnTo>
                  <a:pt x="1231" y="97"/>
                </a:lnTo>
                <a:lnTo>
                  <a:pt x="1304" y="167"/>
                </a:lnTo>
                <a:lnTo>
                  <a:pt x="1273" y="201"/>
                </a:lnTo>
                <a:lnTo>
                  <a:pt x="1182" y="181"/>
                </a:lnTo>
                <a:lnTo>
                  <a:pt x="1030" y="236"/>
                </a:lnTo>
                <a:lnTo>
                  <a:pt x="999" y="272"/>
                </a:lnTo>
                <a:lnTo>
                  <a:pt x="930" y="343"/>
                </a:lnTo>
                <a:lnTo>
                  <a:pt x="928" y="353"/>
                </a:lnTo>
                <a:lnTo>
                  <a:pt x="920" y="355"/>
                </a:lnTo>
                <a:lnTo>
                  <a:pt x="906" y="359"/>
                </a:lnTo>
                <a:lnTo>
                  <a:pt x="859" y="363"/>
                </a:lnTo>
                <a:lnTo>
                  <a:pt x="853" y="363"/>
                </a:lnTo>
                <a:lnTo>
                  <a:pt x="786" y="329"/>
                </a:lnTo>
                <a:lnTo>
                  <a:pt x="857" y="276"/>
                </a:lnTo>
                <a:lnTo>
                  <a:pt x="896" y="240"/>
                </a:lnTo>
                <a:lnTo>
                  <a:pt x="883" y="209"/>
                </a:lnTo>
                <a:lnTo>
                  <a:pt x="855" y="205"/>
                </a:lnTo>
                <a:lnTo>
                  <a:pt x="839" y="240"/>
                </a:lnTo>
                <a:lnTo>
                  <a:pt x="766" y="276"/>
                </a:lnTo>
                <a:lnTo>
                  <a:pt x="705" y="323"/>
                </a:lnTo>
                <a:lnTo>
                  <a:pt x="633" y="327"/>
                </a:lnTo>
                <a:lnTo>
                  <a:pt x="564" y="290"/>
                </a:lnTo>
                <a:lnTo>
                  <a:pt x="568" y="236"/>
                </a:lnTo>
                <a:lnTo>
                  <a:pt x="568" y="232"/>
                </a:lnTo>
                <a:lnTo>
                  <a:pt x="560" y="185"/>
                </a:lnTo>
                <a:lnTo>
                  <a:pt x="510" y="244"/>
                </a:lnTo>
                <a:lnTo>
                  <a:pt x="508" y="248"/>
                </a:lnTo>
                <a:lnTo>
                  <a:pt x="495" y="290"/>
                </a:lnTo>
                <a:lnTo>
                  <a:pt x="418" y="258"/>
                </a:lnTo>
                <a:lnTo>
                  <a:pt x="398" y="327"/>
                </a:lnTo>
                <a:lnTo>
                  <a:pt x="376" y="317"/>
                </a:lnTo>
                <a:lnTo>
                  <a:pt x="300" y="286"/>
                </a:lnTo>
                <a:lnTo>
                  <a:pt x="252" y="351"/>
                </a:lnTo>
                <a:lnTo>
                  <a:pt x="252" y="351"/>
                </a:lnTo>
                <a:lnTo>
                  <a:pt x="144" y="422"/>
                </a:lnTo>
                <a:lnTo>
                  <a:pt x="128" y="424"/>
                </a:lnTo>
                <a:lnTo>
                  <a:pt x="51" y="431"/>
                </a:lnTo>
                <a:lnTo>
                  <a:pt x="40" y="431"/>
                </a:lnTo>
                <a:lnTo>
                  <a:pt x="0" y="435"/>
                </a:lnTo>
                <a:lnTo>
                  <a:pt x="61" y="363"/>
                </a:lnTo>
                <a:lnTo>
                  <a:pt x="69" y="297"/>
                </a:lnTo>
                <a:lnTo>
                  <a:pt x="81" y="219"/>
                </a:lnTo>
                <a:lnTo>
                  <a:pt x="95" y="116"/>
                </a:lnTo>
                <a:lnTo>
                  <a:pt x="296" y="215"/>
                </a:lnTo>
                <a:lnTo>
                  <a:pt x="306" y="201"/>
                </a:lnTo>
                <a:lnTo>
                  <a:pt x="321" y="177"/>
                </a:lnTo>
                <a:lnTo>
                  <a:pt x="369" y="110"/>
                </a:lnTo>
                <a:lnTo>
                  <a:pt x="372" y="110"/>
                </a:lnTo>
                <a:lnTo>
                  <a:pt x="376" y="108"/>
                </a:lnTo>
                <a:lnTo>
                  <a:pt x="424" y="87"/>
                </a:lnTo>
                <a:lnTo>
                  <a:pt x="461" y="69"/>
                </a:lnTo>
                <a:lnTo>
                  <a:pt x="556" y="95"/>
                </a:lnTo>
                <a:lnTo>
                  <a:pt x="577" y="101"/>
                </a:lnTo>
                <a:lnTo>
                  <a:pt x="585" y="102"/>
                </a:lnTo>
                <a:lnTo>
                  <a:pt x="658" y="41"/>
                </a:lnTo>
                <a:lnTo>
                  <a:pt x="709" y="0"/>
                </a:lnTo>
                <a:lnTo>
                  <a:pt x="993" y="2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7097713" y="4675188"/>
            <a:ext cx="2470150" cy="1554163"/>
          </a:xfrm>
          <a:custGeom>
            <a:avLst/>
            <a:gdLst>
              <a:gd name="T0" fmla="*/ 761 w 1556"/>
              <a:gd name="T1" fmla="*/ 930 h 979"/>
              <a:gd name="T2" fmla="*/ 463 w 1556"/>
              <a:gd name="T3" fmla="*/ 564 h 979"/>
              <a:gd name="T4" fmla="*/ 379 w 1556"/>
              <a:gd name="T5" fmla="*/ 564 h 979"/>
              <a:gd name="T6" fmla="*/ 379 w 1556"/>
              <a:gd name="T7" fmla="*/ 404 h 979"/>
              <a:gd name="T8" fmla="*/ 306 w 1556"/>
              <a:gd name="T9" fmla="*/ 430 h 979"/>
              <a:gd name="T10" fmla="*/ 182 w 1556"/>
              <a:gd name="T11" fmla="*/ 317 h 979"/>
              <a:gd name="T12" fmla="*/ 61 w 1556"/>
              <a:gd name="T13" fmla="*/ 339 h 979"/>
              <a:gd name="T14" fmla="*/ 50 w 1556"/>
              <a:gd name="T15" fmla="*/ 315 h 979"/>
              <a:gd name="T16" fmla="*/ 22 w 1556"/>
              <a:gd name="T17" fmla="*/ 300 h 979"/>
              <a:gd name="T18" fmla="*/ 34 w 1556"/>
              <a:gd name="T19" fmla="*/ 211 h 979"/>
              <a:gd name="T20" fmla="*/ 195 w 1556"/>
              <a:gd name="T21" fmla="*/ 207 h 979"/>
              <a:gd name="T22" fmla="*/ 296 w 1556"/>
              <a:gd name="T23" fmla="*/ 144 h 979"/>
              <a:gd name="T24" fmla="*/ 343 w 1556"/>
              <a:gd name="T25" fmla="*/ 154 h 979"/>
              <a:gd name="T26" fmla="*/ 382 w 1556"/>
              <a:gd name="T27" fmla="*/ 175 h 979"/>
              <a:gd name="T28" fmla="*/ 428 w 1556"/>
              <a:gd name="T29" fmla="*/ 195 h 979"/>
              <a:gd name="T30" fmla="*/ 475 w 1556"/>
              <a:gd name="T31" fmla="*/ 250 h 979"/>
              <a:gd name="T32" fmla="*/ 560 w 1556"/>
              <a:gd name="T33" fmla="*/ 268 h 979"/>
              <a:gd name="T34" fmla="*/ 534 w 1556"/>
              <a:gd name="T35" fmla="*/ 207 h 979"/>
              <a:gd name="T36" fmla="*/ 459 w 1556"/>
              <a:gd name="T37" fmla="*/ 140 h 979"/>
              <a:gd name="T38" fmla="*/ 497 w 1556"/>
              <a:gd name="T39" fmla="*/ 114 h 979"/>
              <a:gd name="T40" fmla="*/ 605 w 1556"/>
              <a:gd name="T41" fmla="*/ 75 h 979"/>
              <a:gd name="T42" fmla="*/ 611 w 1556"/>
              <a:gd name="T43" fmla="*/ 93 h 979"/>
              <a:gd name="T44" fmla="*/ 575 w 1556"/>
              <a:gd name="T45" fmla="*/ 152 h 979"/>
              <a:gd name="T46" fmla="*/ 739 w 1556"/>
              <a:gd name="T47" fmla="*/ 211 h 979"/>
              <a:gd name="T48" fmla="*/ 993 w 1556"/>
              <a:gd name="T49" fmla="*/ 270 h 979"/>
              <a:gd name="T50" fmla="*/ 985 w 1556"/>
              <a:gd name="T51" fmla="*/ 211 h 979"/>
              <a:gd name="T52" fmla="*/ 1113 w 1556"/>
              <a:gd name="T53" fmla="*/ 152 h 979"/>
              <a:gd name="T54" fmla="*/ 1202 w 1556"/>
              <a:gd name="T55" fmla="*/ 61 h 979"/>
              <a:gd name="T56" fmla="*/ 1267 w 1556"/>
              <a:gd name="T57" fmla="*/ 0 h 979"/>
              <a:gd name="T58" fmla="*/ 1304 w 1556"/>
              <a:gd name="T59" fmla="*/ 116 h 979"/>
              <a:gd name="T60" fmla="*/ 1338 w 1556"/>
              <a:gd name="T61" fmla="*/ 152 h 979"/>
              <a:gd name="T62" fmla="*/ 1346 w 1556"/>
              <a:gd name="T63" fmla="*/ 187 h 979"/>
              <a:gd name="T64" fmla="*/ 1391 w 1556"/>
              <a:gd name="T65" fmla="*/ 341 h 979"/>
              <a:gd name="T66" fmla="*/ 1476 w 1556"/>
              <a:gd name="T67" fmla="*/ 495 h 979"/>
              <a:gd name="T68" fmla="*/ 1517 w 1556"/>
              <a:gd name="T69" fmla="*/ 619 h 979"/>
              <a:gd name="T70" fmla="*/ 1464 w 1556"/>
              <a:gd name="T71" fmla="*/ 719 h 979"/>
              <a:gd name="T72" fmla="*/ 1377 w 1556"/>
              <a:gd name="T73" fmla="*/ 676 h 979"/>
              <a:gd name="T74" fmla="*/ 1084 w 1556"/>
              <a:gd name="T75" fmla="*/ 861 h 979"/>
              <a:gd name="T76" fmla="*/ 916 w 1556"/>
              <a:gd name="T77" fmla="*/ 845 h 979"/>
              <a:gd name="T78" fmla="*/ 836 w 1556"/>
              <a:gd name="T79" fmla="*/ 979 h 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56" h="979">
                <a:moveTo>
                  <a:pt x="836" y="979"/>
                </a:moveTo>
                <a:lnTo>
                  <a:pt x="761" y="930"/>
                </a:lnTo>
                <a:lnTo>
                  <a:pt x="566" y="646"/>
                </a:lnTo>
                <a:lnTo>
                  <a:pt x="463" y="564"/>
                </a:lnTo>
                <a:lnTo>
                  <a:pt x="442" y="564"/>
                </a:lnTo>
                <a:lnTo>
                  <a:pt x="379" y="564"/>
                </a:lnTo>
                <a:lnTo>
                  <a:pt x="379" y="406"/>
                </a:lnTo>
                <a:lnTo>
                  <a:pt x="379" y="404"/>
                </a:lnTo>
                <a:lnTo>
                  <a:pt x="373" y="406"/>
                </a:lnTo>
                <a:lnTo>
                  <a:pt x="306" y="430"/>
                </a:lnTo>
                <a:lnTo>
                  <a:pt x="211" y="386"/>
                </a:lnTo>
                <a:lnTo>
                  <a:pt x="182" y="317"/>
                </a:lnTo>
                <a:lnTo>
                  <a:pt x="65" y="357"/>
                </a:lnTo>
                <a:lnTo>
                  <a:pt x="61" y="339"/>
                </a:lnTo>
                <a:lnTo>
                  <a:pt x="57" y="329"/>
                </a:lnTo>
                <a:lnTo>
                  <a:pt x="50" y="315"/>
                </a:lnTo>
                <a:lnTo>
                  <a:pt x="18" y="313"/>
                </a:lnTo>
                <a:lnTo>
                  <a:pt x="22" y="300"/>
                </a:lnTo>
                <a:lnTo>
                  <a:pt x="0" y="235"/>
                </a:lnTo>
                <a:lnTo>
                  <a:pt x="34" y="211"/>
                </a:lnTo>
                <a:lnTo>
                  <a:pt x="52" y="197"/>
                </a:lnTo>
                <a:lnTo>
                  <a:pt x="195" y="207"/>
                </a:lnTo>
                <a:lnTo>
                  <a:pt x="227" y="209"/>
                </a:lnTo>
                <a:lnTo>
                  <a:pt x="296" y="144"/>
                </a:lnTo>
                <a:lnTo>
                  <a:pt x="337" y="154"/>
                </a:lnTo>
                <a:lnTo>
                  <a:pt x="343" y="154"/>
                </a:lnTo>
                <a:lnTo>
                  <a:pt x="369" y="168"/>
                </a:lnTo>
                <a:lnTo>
                  <a:pt x="382" y="175"/>
                </a:lnTo>
                <a:lnTo>
                  <a:pt x="414" y="189"/>
                </a:lnTo>
                <a:lnTo>
                  <a:pt x="428" y="195"/>
                </a:lnTo>
                <a:lnTo>
                  <a:pt x="442" y="211"/>
                </a:lnTo>
                <a:lnTo>
                  <a:pt x="475" y="250"/>
                </a:lnTo>
                <a:lnTo>
                  <a:pt x="489" y="266"/>
                </a:lnTo>
                <a:lnTo>
                  <a:pt x="560" y="268"/>
                </a:lnTo>
                <a:lnTo>
                  <a:pt x="534" y="211"/>
                </a:lnTo>
                <a:lnTo>
                  <a:pt x="534" y="207"/>
                </a:lnTo>
                <a:lnTo>
                  <a:pt x="477" y="154"/>
                </a:lnTo>
                <a:lnTo>
                  <a:pt x="459" y="140"/>
                </a:lnTo>
                <a:lnTo>
                  <a:pt x="451" y="132"/>
                </a:lnTo>
                <a:lnTo>
                  <a:pt x="497" y="114"/>
                </a:lnTo>
                <a:lnTo>
                  <a:pt x="579" y="83"/>
                </a:lnTo>
                <a:lnTo>
                  <a:pt x="605" y="75"/>
                </a:lnTo>
                <a:lnTo>
                  <a:pt x="611" y="91"/>
                </a:lnTo>
                <a:lnTo>
                  <a:pt x="611" y="93"/>
                </a:lnTo>
                <a:lnTo>
                  <a:pt x="599" y="112"/>
                </a:lnTo>
                <a:lnTo>
                  <a:pt x="575" y="152"/>
                </a:lnTo>
                <a:lnTo>
                  <a:pt x="717" y="187"/>
                </a:lnTo>
                <a:lnTo>
                  <a:pt x="739" y="211"/>
                </a:lnTo>
                <a:lnTo>
                  <a:pt x="796" y="272"/>
                </a:lnTo>
                <a:lnTo>
                  <a:pt x="993" y="270"/>
                </a:lnTo>
                <a:lnTo>
                  <a:pt x="1019" y="254"/>
                </a:lnTo>
                <a:lnTo>
                  <a:pt x="985" y="211"/>
                </a:lnTo>
                <a:lnTo>
                  <a:pt x="966" y="187"/>
                </a:lnTo>
                <a:lnTo>
                  <a:pt x="1113" y="152"/>
                </a:lnTo>
                <a:lnTo>
                  <a:pt x="1145" y="71"/>
                </a:lnTo>
                <a:lnTo>
                  <a:pt x="1202" y="61"/>
                </a:lnTo>
                <a:lnTo>
                  <a:pt x="1190" y="6"/>
                </a:lnTo>
                <a:lnTo>
                  <a:pt x="1267" y="0"/>
                </a:lnTo>
                <a:lnTo>
                  <a:pt x="1320" y="45"/>
                </a:lnTo>
                <a:lnTo>
                  <a:pt x="1304" y="116"/>
                </a:lnTo>
                <a:lnTo>
                  <a:pt x="1296" y="150"/>
                </a:lnTo>
                <a:lnTo>
                  <a:pt x="1338" y="152"/>
                </a:lnTo>
                <a:lnTo>
                  <a:pt x="1338" y="156"/>
                </a:lnTo>
                <a:lnTo>
                  <a:pt x="1346" y="187"/>
                </a:lnTo>
                <a:lnTo>
                  <a:pt x="1354" y="211"/>
                </a:lnTo>
                <a:lnTo>
                  <a:pt x="1391" y="341"/>
                </a:lnTo>
                <a:lnTo>
                  <a:pt x="1529" y="449"/>
                </a:lnTo>
                <a:lnTo>
                  <a:pt x="1476" y="495"/>
                </a:lnTo>
                <a:lnTo>
                  <a:pt x="1556" y="556"/>
                </a:lnTo>
                <a:lnTo>
                  <a:pt x="1517" y="619"/>
                </a:lnTo>
                <a:lnTo>
                  <a:pt x="1472" y="625"/>
                </a:lnTo>
                <a:lnTo>
                  <a:pt x="1464" y="719"/>
                </a:lnTo>
                <a:lnTo>
                  <a:pt x="1381" y="672"/>
                </a:lnTo>
                <a:lnTo>
                  <a:pt x="1377" y="676"/>
                </a:lnTo>
                <a:lnTo>
                  <a:pt x="1214" y="887"/>
                </a:lnTo>
                <a:lnTo>
                  <a:pt x="1084" y="861"/>
                </a:lnTo>
                <a:lnTo>
                  <a:pt x="1021" y="784"/>
                </a:lnTo>
                <a:lnTo>
                  <a:pt x="916" y="845"/>
                </a:lnTo>
                <a:lnTo>
                  <a:pt x="873" y="918"/>
                </a:lnTo>
                <a:lnTo>
                  <a:pt x="836" y="97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4337051" y="2811463"/>
            <a:ext cx="2220913" cy="1057275"/>
          </a:xfrm>
          <a:custGeom>
            <a:avLst/>
            <a:gdLst>
              <a:gd name="T0" fmla="*/ 1274 w 1399"/>
              <a:gd name="T1" fmla="*/ 463 h 666"/>
              <a:gd name="T2" fmla="*/ 1207 w 1399"/>
              <a:gd name="T3" fmla="*/ 528 h 666"/>
              <a:gd name="T4" fmla="*/ 1062 w 1399"/>
              <a:gd name="T5" fmla="*/ 666 h 666"/>
              <a:gd name="T6" fmla="*/ 1010 w 1399"/>
              <a:gd name="T7" fmla="*/ 630 h 666"/>
              <a:gd name="T8" fmla="*/ 983 w 1399"/>
              <a:gd name="T9" fmla="*/ 528 h 666"/>
              <a:gd name="T10" fmla="*/ 855 w 1399"/>
              <a:gd name="T11" fmla="*/ 487 h 666"/>
              <a:gd name="T12" fmla="*/ 748 w 1399"/>
              <a:gd name="T13" fmla="*/ 495 h 666"/>
              <a:gd name="T14" fmla="*/ 668 w 1399"/>
              <a:gd name="T15" fmla="*/ 542 h 666"/>
              <a:gd name="T16" fmla="*/ 451 w 1399"/>
              <a:gd name="T17" fmla="*/ 536 h 666"/>
              <a:gd name="T18" fmla="*/ 370 w 1399"/>
              <a:gd name="T19" fmla="*/ 398 h 666"/>
              <a:gd name="T20" fmla="*/ 356 w 1399"/>
              <a:gd name="T21" fmla="*/ 355 h 666"/>
              <a:gd name="T22" fmla="*/ 169 w 1399"/>
              <a:gd name="T23" fmla="*/ 347 h 666"/>
              <a:gd name="T24" fmla="*/ 29 w 1399"/>
              <a:gd name="T25" fmla="*/ 296 h 666"/>
              <a:gd name="T26" fmla="*/ 22 w 1399"/>
              <a:gd name="T27" fmla="*/ 264 h 666"/>
              <a:gd name="T28" fmla="*/ 98 w 1399"/>
              <a:gd name="T29" fmla="*/ 270 h 666"/>
              <a:gd name="T30" fmla="*/ 154 w 1399"/>
              <a:gd name="T31" fmla="*/ 236 h 666"/>
              <a:gd name="T32" fmla="*/ 234 w 1399"/>
              <a:gd name="T33" fmla="*/ 193 h 666"/>
              <a:gd name="T34" fmla="*/ 321 w 1399"/>
              <a:gd name="T35" fmla="*/ 221 h 666"/>
              <a:gd name="T36" fmla="*/ 398 w 1399"/>
              <a:gd name="T37" fmla="*/ 262 h 666"/>
              <a:gd name="T38" fmla="*/ 410 w 1399"/>
              <a:gd name="T39" fmla="*/ 233 h 666"/>
              <a:gd name="T40" fmla="*/ 380 w 1399"/>
              <a:gd name="T41" fmla="*/ 173 h 666"/>
              <a:gd name="T42" fmla="*/ 347 w 1399"/>
              <a:gd name="T43" fmla="*/ 114 h 666"/>
              <a:gd name="T44" fmla="*/ 404 w 1399"/>
              <a:gd name="T45" fmla="*/ 126 h 666"/>
              <a:gd name="T46" fmla="*/ 557 w 1399"/>
              <a:gd name="T47" fmla="*/ 71 h 666"/>
              <a:gd name="T48" fmla="*/ 601 w 1399"/>
              <a:gd name="T49" fmla="*/ 83 h 666"/>
              <a:gd name="T50" fmla="*/ 701 w 1399"/>
              <a:gd name="T51" fmla="*/ 0 h 666"/>
              <a:gd name="T52" fmla="*/ 831 w 1399"/>
              <a:gd name="T53" fmla="*/ 91 h 666"/>
              <a:gd name="T54" fmla="*/ 640 w 1399"/>
              <a:gd name="T55" fmla="*/ 162 h 666"/>
              <a:gd name="T56" fmla="*/ 593 w 1399"/>
              <a:gd name="T57" fmla="*/ 329 h 666"/>
              <a:gd name="T58" fmla="*/ 664 w 1399"/>
              <a:gd name="T59" fmla="*/ 319 h 666"/>
              <a:gd name="T60" fmla="*/ 790 w 1399"/>
              <a:gd name="T61" fmla="*/ 376 h 666"/>
              <a:gd name="T62" fmla="*/ 1103 w 1399"/>
              <a:gd name="T63" fmla="*/ 331 h 666"/>
              <a:gd name="T64" fmla="*/ 1158 w 1399"/>
              <a:gd name="T65" fmla="*/ 309 h 666"/>
              <a:gd name="T66" fmla="*/ 1302 w 1399"/>
              <a:gd name="T67" fmla="*/ 321 h 666"/>
              <a:gd name="T68" fmla="*/ 1335 w 1399"/>
              <a:gd name="T69" fmla="*/ 307 h 666"/>
              <a:gd name="T70" fmla="*/ 1399 w 1399"/>
              <a:gd name="T71" fmla="*/ 331 h 666"/>
              <a:gd name="T72" fmla="*/ 1395 w 1399"/>
              <a:gd name="T73" fmla="*/ 349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9" h="666">
                <a:moveTo>
                  <a:pt x="1385" y="394"/>
                </a:moveTo>
                <a:lnTo>
                  <a:pt x="1274" y="463"/>
                </a:lnTo>
                <a:lnTo>
                  <a:pt x="1227" y="510"/>
                </a:lnTo>
                <a:lnTo>
                  <a:pt x="1207" y="528"/>
                </a:lnTo>
                <a:lnTo>
                  <a:pt x="1066" y="664"/>
                </a:lnTo>
                <a:lnTo>
                  <a:pt x="1062" y="666"/>
                </a:lnTo>
                <a:lnTo>
                  <a:pt x="1014" y="634"/>
                </a:lnTo>
                <a:lnTo>
                  <a:pt x="1010" y="630"/>
                </a:lnTo>
                <a:lnTo>
                  <a:pt x="1016" y="552"/>
                </a:lnTo>
                <a:lnTo>
                  <a:pt x="983" y="528"/>
                </a:lnTo>
                <a:lnTo>
                  <a:pt x="914" y="481"/>
                </a:lnTo>
                <a:lnTo>
                  <a:pt x="855" y="487"/>
                </a:lnTo>
                <a:lnTo>
                  <a:pt x="756" y="498"/>
                </a:lnTo>
                <a:lnTo>
                  <a:pt x="748" y="495"/>
                </a:lnTo>
                <a:lnTo>
                  <a:pt x="707" y="473"/>
                </a:lnTo>
                <a:lnTo>
                  <a:pt x="668" y="542"/>
                </a:lnTo>
                <a:lnTo>
                  <a:pt x="615" y="504"/>
                </a:lnTo>
                <a:lnTo>
                  <a:pt x="451" y="536"/>
                </a:lnTo>
                <a:lnTo>
                  <a:pt x="390" y="500"/>
                </a:lnTo>
                <a:lnTo>
                  <a:pt x="370" y="398"/>
                </a:lnTo>
                <a:lnTo>
                  <a:pt x="362" y="355"/>
                </a:lnTo>
                <a:lnTo>
                  <a:pt x="356" y="355"/>
                </a:lnTo>
                <a:lnTo>
                  <a:pt x="209" y="349"/>
                </a:lnTo>
                <a:lnTo>
                  <a:pt x="169" y="347"/>
                </a:lnTo>
                <a:lnTo>
                  <a:pt x="98" y="319"/>
                </a:lnTo>
                <a:lnTo>
                  <a:pt x="29" y="296"/>
                </a:lnTo>
                <a:lnTo>
                  <a:pt x="0" y="256"/>
                </a:lnTo>
                <a:lnTo>
                  <a:pt x="22" y="264"/>
                </a:lnTo>
                <a:lnTo>
                  <a:pt x="96" y="270"/>
                </a:lnTo>
                <a:lnTo>
                  <a:pt x="98" y="270"/>
                </a:lnTo>
                <a:lnTo>
                  <a:pt x="98" y="268"/>
                </a:lnTo>
                <a:lnTo>
                  <a:pt x="154" y="236"/>
                </a:lnTo>
                <a:lnTo>
                  <a:pt x="156" y="235"/>
                </a:lnTo>
                <a:lnTo>
                  <a:pt x="234" y="193"/>
                </a:lnTo>
                <a:lnTo>
                  <a:pt x="313" y="219"/>
                </a:lnTo>
                <a:lnTo>
                  <a:pt x="321" y="221"/>
                </a:lnTo>
                <a:lnTo>
                  <a:pt x="388" y="266"/>
                </a:lnTo>
                <a:lnTo>
                  <a:pt x="398" y="262"/>
                </a:lnTo>
                <a:lnTo>
                  <a:pt x="404" y="246"/>
                </a:lnTo>
                <a:lnTo>
                  <a:pt x="410" y="233"/>
                </a:lnTo>
                <a:lnTo>
                  <a:pt x="376" y="213"/>
                </a:lnTo>
                <a:lnTo>
                  <a:pt x="380" y="173"/>
                </a:lnTo>
                <a:lnTo>
                  <a:pt x="337" y="128"/>
                </a:lnTo>
                <a:lnTo>
                  <a:pt x="347" y="114"/>
                </a:lnTo>
                <a:lnTo>
                  <a:pt x="349" y="114"/>
                </a:lnTo>
                <a:lnTo>
                  <a:pt x="404" y="126"/>
                </a:lnTo>
                <a:lnTo>
                  <a:pt x="504" y="144"/>
                </a:lnTo>
                <a:lnTo>
                  <a:pt x="557" y="71"/>
                </a:lnTo>
                <a:lnTo>
                  <a:pt x="597" y="85"/>
                </a:lnTo>
                <a:lnTo>
                  <a:pt x="601" y="83"/>
                </a:lnTo>
                <a:lnTo>
                  <a:pt x="650" y="41"/>
                </a:lnTo>
                <a:lnTo>
                  <a:pt x="701" y="0"/>
                </a:lnTo>
                <a:lnTo>
                  <a:pt x="877" y="0"/>
                </a:lnTo>
                <a:lnTo>
                  <a:pt x="831" y="91"/>
                </a:lnTo>
                <a:lnTo>
                  <a:pt x="717" y="134"/>
                </a:lnTo>
                <a:lnTo>
                  <a:pt x="640" y="162"/>
                </a:lnTo>
                <a:lnTo>
                  <a:pt x="555" y="296"/>
                </a:lnTo>
                <a:lnTo>
                  <a:pt x="593" y="329"/>
                </a:lnTo>
                <a:lnTo>
                  <a:pt x="599" y="333"/>
                </a:lnTo>
                <a:lnTo>
                  <a:pt x="664" y="319"/>
                </a:lnTo>
                <a:lnTo>
                  <a:pt x="713" y="311"/>
                </a:lnTo>
                <a:lnTo>
                  <a:pt x="790" y="376"/>
                </a:lnTo>
                <a:lnTo>
                  <a:pt x="959" y="321"/>
                </a:lnTo>
                <a:lnTo>
                  <a:pt x="1103" y="331"/>
                </a:lnTo>
                <a:lnTo>
                  <a:pt x="1154" y="311"/>
                </a:lnTo>
                <a:lnTo>
                  <a:pt x="1158" y="309"/>
                </a:lnTo>
                <a:lnTo>
                  <a:pt x="1213" y="284"/>
                </a:lnTo>
                <a:lnTo>
                  <a:pt x="1302" y="321"/>
                </a:lnTo>
                <a:lnTo>
                  <a:pt x="1320" y="331"/>
                </a:lnTo>
                <a:lnTo>
                  <a:pt x="1335" y="307"/>
                </a:lnTo>
                <a:lnTo>
                  <a:pt x="1355" y="278"/>
                </a:lnTo>
                <a:lnTo>
                  <a:pt x="1399" y="331"/>
                </a:lnTo>
                <a:lnTo>
                  <a:pt x="1399" y="335"/>
                </a:lnTo>
                <a:lnTo>
                  <a:pt x="1395" y="349"/>
                </a:lnTo>
                <a:lnTo>
                  <a:pt x="1385" y="39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7916863" y="3717925"/>
            <a:ext cx="1720850" cy="1389063"/>
          </a:xfrm>
          <a:custGeom>
            <a:avLst/>
            <a:gdLst>
              <a:gd name="T0" fmla="*/ 977 w 1084"/>
              <a:gd name="T1" fmla="*/ 201 h 875"/>
              <a:gd name="T2" fmla="*/ 1023 w 1084"/>
              <a:gd name="T3" fmla="*/ 325 h 875"/>
              <a:gd name="T4" fmla="*/ 1060 w 1084"/>
              <a:gd name="T5" fmla="*/ 418 h 875"/>
              <a:gd name="T6" fmla="*/ 936 w 1084"/>
              <a:gd name="T7" fmla="*/ 499 h 875"/>
              <a:gd name="T8" fmla="*/ 908 w 1084"/>
              <a:gd name="T9" fmla="*/ 524 h 875"/>
              <a:gd name="T10" fmla="*/ 751 w 1084"/>
              <a:gd name="T11" fmla="*/ 603 h 875"/>
              <a:gd name="T12" fmla="*/ 686 w 1084"/>
              <a:gd name="T13" fmla="*/ 664 h 875"/>
              <a:gd name="T14" fmla="*/ 597 w 1084"/>
              <a:gd name="T15" fmla="*/ 755 h 875"/>
              <a:gd name="T16" fmla="*/ 469 w 1084"/>
              <a:gd name="T17" fmla="*/ 814 h 875"/>
              <a:gd name="T18" fmla="*/ 477 w 1084"/>
              <a:gd name="T19" fmla="*/ 873 h 875"/>
              <a:gd name="T20" fmla="*/ 223 w 1084"/>
              <a:gd name="T21" fmla="*/ 814 h 875"/>
              <a:gd name="T22" fmla="*/ 59 w 1084"/>
              <a:gd name="T23" fmla="*/ 755 h 875"/>
              <a:gd name="T24" fmla="*/ 95 w 1084"/>
              <a:gd name="T25" fmla="*/ 696 h 875"/>
              <a:gd name="T26" fmla="*/ 89 w 1084"/>
              <a:gd name="T27" fmla="*/ 678 h 875"/>
              <a:gd name="T28" fmla="*/ 251 w 1084"/>
              <a:gd name="T29" fmla="*/ 672 h 875"/>
              <a:gd name="T30" fmla="*/ 318 w 1084"/>
              <a:gd name="T31" fmla="*/ 605 h 875"/>
              <a:gd name="T32" fmla="*/ 379 w 1084"/>
              <a:gd name="T33" fmla="*/ 587 h 875"/>
              <a:gd name="T34" fmla="*/ 371 w 1084"/>
              <a:gd name="T35" fmla="*/ 576 h 875"/>
              <a:gd name="T36" fmla="*/ 349 w 1084"/>
              <a:gd name="T37" fmla="*/ 544 h 875"/>
              <a:gd name="T38" fmla="*/ 258 w 1084"/>
              <a:gd name="T39" fmla="*/ 587 h 875"/>
              <a:gd name="T40" fmla="*/ 40 w 1084"/>
              <a:gd name="T41" fmla="*/ 611 h 875"/>
              <a:gd name="T42" fmla="*/ 46 w 1084"/>
              <a:gd name="T43" fmla="*/ 566 h 875"/>
              <a:gd name="T44" fmla="*/ 36 w 1084"/>
              <a:gd name="T45" fmla="*/ 493 h 875"/>
              <a:gd name="T46" fmla="*/ 160 w 1084"/>
              <a:gd name="T47" fmla="*/ 337 h 875"/>
              <a:gd name="T48" fmla="*/ 262 w 1084"/>
              <a:gd name="T49" fmla="*/ 345 h 875"/>
              <a:gd name="T50" fmla="*/ 280 w 1084"/>
              <a:gd name="T51" fmla="*/ 284 h 875"/>
              <a:gd name="T52" fmla="*/ 320 w 1084"/>
              <a:gd name="T53" fmla="*/ 59 h 875"/>
              <a:gd name="T54" fmla="*/ 487 w 1084"/>
              <a:gd name="T55" fmla="*/ 52 h 875"/>
              <a:gd name="T56" fmla="*/ 515 w 1084"/>
              <a:gd name="T57" fmla="*/ 59 h 875"/>
              <a:gd name="T58" fmla="*/ 647 w 1084"/>
              <a:gd name="T59" fmla="*/ 0 h 875"/>
              <a:gd name="T60" fmla="*/ 723 w 1084"/>
              <a:gd name="T61" fmla="*/ 57 h 875"/>
              <a:gd name="T62" fmla="*/ 753 w 1084"/>
              <a:gd name="T63" fmla="*/ 81 h 875"/>
              <a:gd name="T64" fmla="*/ 796 w 1084"/>
              <a:gd name="T65" fmla="*/ 101 h 875"/>
              <a:gd name="T66" fmla="*/ 981 w 1084"/>
              <a:gd name="T67" fmla="*/ 128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84" h="875">
                <a:moveTo>
                  <a:pt x="981" y="128"/>
                </a:moveTo>
                <a:lnTo>
                  <a:pt x="977" y="201"/>
                </a:lnTo>
                <a:lnTo>
                  <a:pt x="975" y="270"/>
                </a:lnTo>
                <a:lnTo>
                  <a:pt x="1023" y="325"/>
                </a:lnTo>
                <a:lnTo>
                  <a:pt x="1084" y="367"/>
                </a:lnTo>
                <a:lnTo>
                  <a:pt x="1060" y="418"/>
                </a:lnTo>
                <a:lnTo>
                  <a:pt x="1011" y="448"/>
                </a:lnTo>
                <a:lnTo>
                  <a:pt x="936" y="499"/>
                </a:lnTo>
                <a:lnTo>
                  <a:pt x="914" y="520"/>
                </a:lnTo>
                <a:lnTo>
                  <a:pt x="908" y="524"/>
                </a:lnTo>
                <a:lnTo>
                  <a:pt x="806" y="615"/>
                </a:lnTo>
                <a:lnTo>
                  <a:pt x="751" y="603"/>
                </a:lnTo>
                <a:lnTo>
                  <a:pt x="674" y="609"/>
                </a:lnTo>
                <a:lnTo>
                  <a:pt x="686" y="664"/>
                </a:lnTo>
                <a:lnTo>
                  <a:pt x="629" y="674"/>
                </a:lnTo>
                <a:lnTo>
                  <a:pt x="597" y="755"/>
                </a:lnTo>
                <a:lnTo>
                  <a:pt x="450" y="790"/>
                </a:lnTo>
                <a:lnTo>
                  <a:pt x="469" y="814"/>
                </a:lnTo>
                <a:lnTo>
                  <a:pt x="503" y="857"/>
                </a:lnTo>
                <a:lnTo>
                  <a:pt x="477" y="873"/>
                </a:lnTo>
                <a:lnTo>
                  <a:pt x="280" y="875"/>
                </a:lnTo>
                <a:lnTo>
                  <a:pt x="223" y="814"/>
                </a:lnTo>
                <a:lnTo>
                  <a:pt x="201" y="790"/>
                </a:lnTo>
                <a:lnTo>
                  <a:pt x="59" y="755"/>
                </a:lnTo>
                <a:lnTo>
                  <a:pt x="83" y="715"/>
                </a:lnTo>
                <a:lnTo>
                  <a:pt x="95" y="696"/>
                </a:lnTo>
                <a:lnTo>
                  <a:pt x="95" y="694"/>
                </a:lnTo>
                <a:lnTo>
                  <a:pt x="89" y="678"/>
                </a:lnTo>
                <a:lnTo>
                  <a:pt x="180" y="656"/>
                </a:lnTo>
                <a:lnTo>
                  <a:pt x="251" y="672"/>
                </a:lnTo>
                <a:lnTo>
                  <a:pt x="268" y="652"/>
                </a:lnTo>
                <a:lnTo>
                  <a:pt x="318" y="605"/>
                </a:lnTo>
                <a:lnTo>
                  <a:pt x="375" y="587"/>
                </a:lnTo>
                <a:lnTo>
                  <a:pt x="379" y="587"/>
                </a:lnTo>
                <a:lnTo>
                  <a:pt x="379" y="585"/>
                </a:lnTo>
                <a:lnTo>
                  <a:pt x="371" y="576"/>
                </a:lnTo>
                <a:lnTo>
                  <a:pt x="351" y="544"/>
                </a:lnTo>
                <a:lnTo>
                  <a:pt x="349" y="544"/>
                </a:lnTo>
                <a:lnTo>
                  <a:pt x="300" y="538"/>
                </a:lnTo>
                <a:lnTo>
                  <a:pt x="258" y="587"/>
                </a:lnTo>
                <a:lnTo>
                  <a:pt x="148" y="587"/>
                </a:lnTo>
                <a:lnTo>
                  <a:pt x="40" y="611"/>
                </a:lnTo>
                <a:lnTo>
                  <a:pt x="0" y="587"/>
                </a:lnTo>
                <a:lnTo>
                  <a:pt x="46" y="566"/>
                </a:lnTo>
                <a:lnTo>
                  <a:pt x="40" y="534"/>
                </a:lnTo>
                <a:lnTo>
                  <a:pt x="36" y="493"/>
                </a:lnTo>
                <a:lnTo>
                  <a:pt x="81" y="390"/>
                </a:lnTo>
                <a:lnTo>
                  <a:pt x="160" y="337"/>
                </a:lnTo>
                <a:lnTo>
                  <a:pt x="158" y="292"/>
                </a:lnTo>
                <a:lnTo>
                  <a:pt x="262" y="345"/>
                </a:lnTo>
                <a:lnTo>
                  <a:pt x="294" y="325"/>
                </a:lnTo>
                <a:lnTo>
                  <a:pt x="280" y="284"/>
                </a:lnTo>
                <a:lnTo>
                  <a:pt x="367" y="174"/>
                </a:lnTo>
                <a:lnTo>
                  <a:pt x="320" y="59"/>
                </a:lnTo>
                <a:lnTo>
                  <a:pt x="361" y="22"/>
                </a:lnTo>
                <a:lnTo>
                  <a:pt x="487" y="52"/>
                </a:lnTo>
                <a:lnTo>
                  <a:pt x="503" y="57"/>
                </a:lnTo>
                <a:lnTo>
                  <a:pt x="515" y="59"/>
                </a:lnTo>
                <a:lnTo>
                  <a:pt x="544" y="67"/>
                </a:lnTo>
                <a:lnTo>
                  <a:pt x="647" y="0"/>
                </a:lnTo>
                <a:lnTo>
                  <a:pt x="704" y="44"/>
                </a:lnTo>
                <a:lnTo>
                  <a:pt x="723" y="57"/>
                </a:lnTo>
                <a:lnTo>
                  <a:pt x="745" y="75"/>
                </a:lnTo>
                <a:lnTo>
                  <a:pt x="753" y="81"/>
                </a:lnTo>
                <a:lnTo>
                  <a:pt x="778" y="99"/>
                </a:lnTo>
                <a:lnTo>
                  <a:pt x="796" y="101"/>
                </a:lnTo>
                <a:lnTo>
                  <a:pt x="934" y="121"/>
                </a:lnTo>
                <a:lnTo>
                  <a:pt x="981" y="128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2605088" y="4562475"/>
            <a:ext cx="1666875" cy="1012825"/>
          </a:xfrm>
          <a:custGeom>
            <a:avLst/>
            <a:gdLst>
              <a:gd name="T0" fmla="*/ 118 w 1050"/>
              <a:gd name="T1" fmla="*/ 548 h 638"/>
              <a:gd name="T2" fmla="*/ 69 w 1050"/>
              <a:gd name="T3" fmla="*/ 463 h 638"/>
              <a:gd name="T4" fmla="*/ 4 w 1050"/>
              <a:gd name="T5" fmla="*/ 428 h 638"/>
              <a:gd name="T6" fmla="*/ 17 w 1050"/>
              <a:gd name="T7" fmla="*/ 380 h 638"/>
              <a:gd name="T8" fmla="*/ 132 w 1050"/>
              <a:gd name="T9" fmla="*/ 449 h 638"/>
              <a:gd name="T10" fmla="*/ 244 w 1050"/>
              <a:gd name="T11" fmla="*/ 451 h 638"/>
              <a:gd name="T12" fmla="*/ 185 w 1050"/>
              <a:gd name="T13" fmla="*/ 566 h 638"/>
              <a:gd name="T14" fmla="*/ 112 w 1050"/>
              <a:gd name="T15" fmla="*/ 335 h 638"/>
              <a:gd name="T16" fmla="*/ 244 w 1050"/>
              <a:gd name="T17" fmla="*/ 451 h 638"/>
              <a:gd name="T18" fmla="*/ 815 w 1050"/>
              <a:gd name="T19" fmla="*/ 203 h 638"/>
              <a:gd name="T20" fmla="*/ 866 w 1050"/>
              <a:gd name="T21" fmla="*/ 217 h 638"/>
              <a:gd name="T22" fmla="*/ 880 w 1050"/>
              <a:gd name="T23" fmla="*/ 282 h 638"/>
              <a:gd name="T24" fmla="*/ 890 w 1050"/>
              <a:gd name="T25" fmla="*/ 282 h 638"/>
              <a:gd name="T26" fmla="*/ 910 w 1050"/>
              <a:gd name="T27" fmla="*/ 140 h 638"/>
              <a:gd name="T28" fmla="*/ 975 w 1050"/>
              <a:gd name="T29" fmla="*/ 124 h 638"/>
              <a:gd name="T30" fmla="*/ 1050 w 1050"/>
              <a:gd name="T31" fmla="*/ 105 h 638"/>
              <a:gd name="T32" fmla="*/ 1050 w 1050"/>
              <a:gd name="T33" fmla="*/ 162 h 638"/>
              <a:gd name="T34" fmla="*/ 1020 w 1050"/>
              <a:gd name="T35" fmla="*/ 260 h 638"/>
              <a:gd name="T36" fmla="*/ 1038 w 1050"/>
              <a:gd name="T37" fmla="*/ 359 h 638"/>
              <a:gd name="T38" fmla="*/ 884 w 1050"/>
              <a:gd name="T39" fmla="*/ 471 h 638"/>
              <a:gd name="T40" fmla="*/ 782 w 1050"/>
              <a:gd name="T41" fmla="*/ 451 h 638"/>
              <a:gd name="T42" fmla="*/ 650 w 1050"/>
              <a:gd name="T43" fmla="*/ 475 h 638"/>
              <a:gd name="T44" fmla="*/ 614 w 1050"/>
              <a:gd name="T45" fmla="*/ 386 h 638"/>
              <a:gd name="T46" fmla="*/ 526 w 1050"/>
              <a:gd name="T47" fmla="*/ 420 h 638"/>
              <a:gd name="T48" fmla="*/ 437 w 1050"/>
              <a:gd name="T49" fmla="*/ 475 h 638"/>
              <a:gd name="T50" fmla="*/ 364 w 1050"/>
              <a:gd name="T51" fmla="*/ 637 h 638"/>
              <a:gd name="T52" fmla="*/ 301 w 1050"/>
              <a:gd name="T53" fmla="*/ 605 h 638"/>
              <a:gd name="T54" fmla="*/ 309 w 1050"/>
              <a:gd name="T55" fmla="*/ 524 h 638"/>
              <a:gd name="T56" fmla="*/ 293 w 1050"/>
              <a:gd name="T57" fmla="*/ 337 h 638"/>
              <a:gd name="T58" fmla="*/ 394 w 1050"/>
              <a:gd name="T59" fmla="*/ 337 h 638"/>
              <a:gd name="T60" fmla="*/ 421 w 1050"/>
              <a:gd name="T61" fmla="*/ 371 h 638"/>
              <a:gd name="T62" fmla="*/ 433 w 1050"/>
              <a:gd name="T63" fmla="*/ 341 h 638"/>
              <a:gd name="T64" fmla="*/ 468 w 1050"/>
              <a:gd name="T65" fmla="*/ 315 h 638"/>
              <a:gd name="T66" fmla="*/ 583 w 1050"/>
              <a:gd name="T67" fmla="*/ 319 h 638"/>
              <a:gd name="T68" fmla="*/ 587 w 1050"/>
              <a:gd name="T69" fmla="*/ 298 h 638"/>
              <a:gd name="T70" fmla="*/ 526 w 1050"/>
              <a:gd name="T71" fmla="*/ 282 h 638"/>
              <a:gd name="T72" fmla="*/ 500 w 1050"/>
              <a:gd name="T73" fmla="*/ 256 h 638"/>
              <a:gd name="T74" fmla="*/ 498 w 1050"/>
              <a:gd name="T75" fmla="*/ 225 h 638"/>
              <a:gd name="T76" fmla="*/ 372 w 1050"/>
              <a:gd name="T77" fmla="*/ 268 h 638"/>
              <a:gd name="T78" fmla="*/ 342 w 1050"/>
              <a:gd name="T79" fmla="*/ 225 h 638"/>
              <a:gd name="T80" fmla="*/ 350 w 1050"/>
              <a:gd name="T81" fmla="*/ 128 h 638"/>
              <a:gd name="T82" fmla="*/ 342 w 1050"/>
              <a:gd name="T83" fmla="*/ 77 h 638"/>
              <a:gd name="T84" fmla="*/ 402 w 1050"/>
              <a:gd name="T85" fmla="*/ 32 h 638"/>
              <a:gd name="T86" fmla="*/ 535 w 1050"/>
              <a:gd name="T87" fmla="*/ 14 h 638"/>
              <a:gd name="T88" fmla="*/ 628 w 1050"/>
              <a:gd name="T89" fmla="*/ 63 h 638"/>
              <a:gd name="T90" fmla="*/ 658 w 1050"/>
              <a:gd name="T91" fmla="*/ 87 h 638"/>
              <a:gd name="T92" fmla="*/ 711 w 1050"/>
              <a:gd name="T93" fmla="*/ 166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50" h="638">
                <a:moveTo>
                  <a:pt x="124" y="548"/>
                </a:moveTo>
                <a:lnTo>
                  <a:pt x="118" y="548"/>
                </a:lnTo>
                <a:lnTo>
                  <a:pt x="61" y="512"/>
                </a:lnTo>
                <a:lnTo>
                  <a:pt x="69" y="463"/>
                </a:lnTo>
                <a:lnTo>
                  <a:pt x="25" y="443"/>
                </a:lnTo>
                <a:lnTo>
                  <a:pt x="4" y="428"/>
                </a:lnTo>
                <a:lnTo>
                  <a:pt x="0" y="390"/>
                </a:lnTo>
                <a:lnTo>
                  <a:pt x="17" y="380"/>
                </a:lnTo>
                <a:lnTo>
                  <a:pt x="110" y="394"/>
                </a:lnTo>
                <a:lnTo>
                  <a:pt x="132" y="449"/>
                </a:lnTo>
                <a:lnTo>
                  <a:pt x="124" y="548"/>
                </a:lnTo>
                <a:close/>
                <a:moveTo>
                  <a:pt x="244" y="451"/>
                </a:moveTo>
                <a:lnTo>
                  <a:pt x="256" y="570"/>
                </a:lnTo>
                <a:lnTo>
                  <a:pt x="185" y="566"/>
                </a:lnTo>
                <a:lnTo>
                  <a:pt x="167" y="441"/>
                </a:lnTo>
                <a:lnTo>
                  <a:pt x="112" y="335"/>
                </a:lnTo>
                <a:lnTo>
                  <a:pt x="242" y="339"/>
                </a:lnTo>
                <a:lnTo>
                  <a:pt x="244" y="451"/>
                </a:lnTo>
                <a:close/>
                <a:moveTo>
                  <a:pt x="807" y="199"/>
                </a:moveTo>
                <a:lnTo>
                  <a:pt x="815" y="203"/>
                </a:lnTo>
                <a:lnTo>
                  <a:pt x="868" y="187"/>
                </a:lnTo>
                <a:lnTo>
                  <a:pt x="866" y="217"/>
                </a:lnTo>
                <a:lnTo>
                  <a:pt x="864" y="278"/>
                </a:lnTo>
                <a:lnTo>
                  <a:pt x="880" y="282"/>
                </a:lnTo>
                <a:lnTo>
                  <a:pt x="888" y="284"/>
                </a:lnTo>
                <a:lnTo>
                  <a:pt x="890" y="282"/>
                </a:lnTo>
                <a:lnTo>
                  <a:pt x="916" y="187"/>
                </a:lnTo>
                <a:lnTo>
                  <a:pt x="910" y="140"/>
                </a:lnTo>
                <a:lnTo>
                  <a:pt x="931" y="134"/>
                </a:lnTo>
                <a:lnTo>
                  <a:pt x="975" y="124"/>
                </a:lnTo>
                <a:lnTo>
                  <a:pt x="1004" y="116"/>
                </a:lnTo>
                <a:lnTo>
                  <a:pt x="1050" y="105"/>
                </a:lnTo>
                <a:lnTo>
                  <a:pt x="1018" y="146"/>
                </a:lnTo>
                <a:lnTo>
                  <a:pt x="1050" y="162"/>
                </a:lnTo>
                <a:lnTo>
                  <a:pt x="1014" y="221"/>
                </a:lnTo>
                <a:lnTo>
                  <a:pt x="1020" y="260"/>
                </a:lnTo>
                <a:lnTo>
                  <a:pt x="1024" y="282"/>
                </a:lnTo>
                <a:lnTo>
                  <a:pt x="1038" y="359"/>
                </a:lnTo>
                <a:lnTo>
                  <a:pt x="886" y="471"/>
                </a:lnTo>
                <a:lnTo>
                  <a:pt x="884" y="471"/>
                </a:lnTo>
                <a:lnTo>
                  <a:pt x="864" y="469"/>
                </a:lnTo>
                <a:lnTo>
                  <a:pt x="782" y="451"/>
                </a:lnTo>
                <a:lnTo>
                  <a:pt x="662" y="473"/>
                </a:lnTo>
                <a:lnTo>
                  <a:pt x="650" y="475"/>
                </a:lnTo>
                <a:lnTo>
                  <a:pt x="622" y="402"/>
                </a:lnTo>
                <a:lnTo>
                  <a:pt x="614" y="386"/>
                </a:lnTo>
                <a:lnTo>
                  <a:pt x="591" y="422"/>
                </a:lnTo>
                <a:lnTo>
                  <a:pt x="526" y="420"/>
                </a:lnTo>
                <a:lnTo>
                  <a:pt x="449" y="469"/>
                </a:lnTo>
                <a:lnTo>
                  <a:pt x="437" y="475"/>
                </a:lnTo>
                <a:lnTo>
                  <a:pt x="400" y="562"/>
                </a:lnTo>
                <a:lnTo>
                  <a:pt x="364" y="637"/>
                </a:lnTo>
                <a:lnTo>
                  <a:pt x="356" y="638"/>
                </a:lnTo>
                <a:lnTo>
                  <a:pt x="301" y="605"/>
                </a:lnTo>
                <a:lnTo>
                  <a:pt x="303" y="583"/>
                </a:lnTo>
                <a:lnTo>
                  <a:pt x="309" y="524"/>
                </a:lnTo>
                <a:lnTo>
                  <a:pt x="323" y="424"/>
                </a:lnTo>
                <a:lnTo>
                  <a:pt x="293" y="337"/>
                </a:lnTo>
                <a:lnTo>
                  <a:pt x="293" y="288"/>
                </a:lnTo>
                <a:lnTo>
                  <a:pt x="394" y="337"/>
                </a:lnTo>
                <a:lnTo>
                  <a:pt x="405" y="378"/>
                </a:lnTo>
                <a:lnTo>
                  <a:pt x="421" y="371"/>
                </a:lnTo>
                <a:lnTo>
                  <a:pt x="435" y="367"/>
                </a:lnTo>
                <a:lnTo>
                  <a:pt x="433" y="341"/>
                </a:lnTo>
                <a:lnTo>
                  <a:pt x="431" y="317"/>
                </a:lnTo>
                <a:lnTo>
                  <a:pt x="468" y="315"/>
                </a:lnTo>
                <a:lnTo>
                  <a:pt x="486" y="315"/>
                </a:lnTo>
                <a:lnTo>
                  <a:pt x="583" y="319"/>
                </a:lnTo>
                <a:lnTo>
                  <a:pt x="585" y="317"/>
                </a:lnTo>
                <a:lnTo>
                  <a:pt x="587" y="298"/>
                </a:lnTo>
                <a:lnTo>
                  <a:pt x="532" y="288"/>
                </a:lnTo>
                <a:lnTo>
                  <a:pt x="526" y="282"/>
                </a:lnTo>
                <a:lnTo>
                  <a:pt x="522" y="276"/>
                </a:lnTo>
                <a:lnTo>
                  <a:pt x="500" y="256"/>
                </a:lnTo>
                <a:lnTo>
                  <a:pt x="500" y="244"/>
                </a:lnTo>
                <a:lnTo>
                  <a:pt x="498" y="225"/>
                </a:lnTo>
                <a:lnTo>
                  <a:pt x="400" y="244"/>
                </a:lnTo>
                <a:lnTo>
                  <a:pt x="372" y="268"/>
                </a:lnTo>
                <a:lnTo>
                  <a:pt x="337" y="260"/>
                </a:lnTo>
                <a:lnTo>
                  <a:pt x="342" y="225"/>
                </a:lnTo>
                <a:lnTo>
                  <a:pt x="350" y="132"/>
                </a:lnTo>
                <a:lnTo>
                  <a:pt x="350" y="128"/>
                </a:lnTo>
                <a:lnTo>
                  <a:pt x="344" y="87"/>
                </a:lnTo>
                <a:lnTo>
                  <a:pt x="342" y="77"/>
                </a:lnTo>
                <a:lnTo>
                  <a:pt x="386" y="36"/>
                </a:lnTo>
                <a:lnTo>
                  <a:pt x="402" y="32"/>
                </a:lnTo>
                <a:lnTo>
                  <a:pt x="514" y="0"/>
                </a:lnTo>
                <a:lnTo>
                  <a:pt x="535" y="14"/>
                </a:lnTo>
                <a:lnTo>
                  <a:pt x="555" y="28"/>
                </a:lnTo>
                <a:lnTo>
                  <a:pt x="628" y="63"/>
                </a:lnTo>
                <a:lnTo>
                  <a:pt x="644" y="75"/>
                </a:lnTo>
                <a:lnTo>
                  <a:pt x="658" y="87"/>
                </a:lnTo>
                <a:lnTo>
                  <a:pt x="681" y="105"/>
                </a:lnTo>
                <a:lnTo>
                  <a:pt x="711" y="166"/>
                </a:lnTo>
                <a:lnTo>
                  <a:pt x="807" y="19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6"/>
          <p:cNvSpPr>
            <a:spLocks/>
          </p:cNvSpPr>
          <p:nvPr/>
        </p:nvSpPr>
        <p:spPr bwMode="auto">
          <a:xfrm>
            <a:off x="3182938" y="3478213"/>
            <a:ext cx="1444625" cy="822325"/>
          </a:xfrm>
          <a:custGeom>
            <a:avLst/>
            <a:gdLst>
              <a:gd name="T0" fmla="*/ 735 w 910"/>
              <a:gd name="T1" fmla="*/ 41 h 518"/>
              <a:gd name="T2" fmla="*/ 725 w 910"/>
              <a:gd name="T3" fmla="*/ 45 h 518"/>
              <a:gd name="T4" fmla="*/ 727 w 910"/>
              <a:gd name="T5" fmla="*/ 55 h 518"/>
              <a:gd name="T6" fmla="*/ 731 w 910"/>
              <a:gd name="T7" fmla="*/ 136 h 518"/>
              <a:gd name="T8" fmla="*/ 768 w 910"/>
              <a:gd name="T9" fmla="*/ 147 h 518"/>
              <a:gd name="T10" fmla="*/ 798 w 910"/>
              <a:gd name="T11" fmla="*/ 159 h 518"/>
              <a:gd name="T12" fmla="*/ 798 w 910"/>
              <a:gd name="T13" fmla="*/ 161 h 518"/>
              <a:gd name="T14" fmla="*/ 800 w 910"/>
              <a:gd name="T15" fmla="*/ 165 h 518"/>
              <a:gd name="T16" fmla="*/ 825 w 910"/>
              <a:gd name="T17" fmla="*/ 228 h 518"/>
              <a:gd name="T18" fmla="*/ 829 w 910"/>
              <a:gd name="T19" fmla="*/ 244 h 518"/>
              <a:gd name="T20" fmla="*/ 839 w 910"/>
              <a:gd name="T21" fmla="*/ 244 h 518"/>
              <a:gd name="T22" fmla="*/ 883 w 910"/>
              <a:gd name="T23" fmla="*/ 250 h 518"/>
              <a:gd name="T24" fmla="*/ 861 w 910"/>
              <a:gd name="T25" fmla="*/ 303 h 518"/>
              <a:gd name="T26" fmla="*/ 871 w 910"/>
              <a:gd name="T27" fmla="*/ 319 h 518"/>
              <a:gd name="T28" fmla="*/ 910 w 910"/>
              <a:gd name="T29" fmla="*/ 372 h 518"/>
              <a:gd name="T30" fmla="*/ 873 w 910"/>
              <a:gd name="T31" fmla="*/ 390 h 518"/>
              <a:gd name="T32" fmla="*/ 825 w 910"/>
              <a:gd name="T33" fmla="*/ 411 h 518"/>
              <a:gd name="T34" fmla="*/ 821 w 910"/>
              <a:gd name="T35" fmla="*/ 413 h 518"/>
              <a:gd name="T36" fmla="*/ 818 w 910"/>
              <a:gd name="T37" fmla="*/ 413 h 518"/>
              <a:gd name="T38" fmla="*/ 770 w 910"/>
              <a:gd name="T39" fmla="*/ 480 h 518"/>
              <a:gd name="T40" fmla="*/ 755 w 910"/>
              <a:gd name="T41" fmla="*/ 504 h 518"/>
              <a:gd name="T42" fmla="*/ 745 w 910"/>
              <a:gd name="T43" fmla="*/ 518 h 518"/>
              <a:gd name="T44" fmla="*/ 544 w 910"/>
              <a:gd name="T45" fmla="*/ 419 h 518"/>
              <a:gd name="T46" fmla="*/ 508 w 910"/>
              <a:gd name="T47" fmla="*/ 404 h 518"/>
              <a:gd name="T48" fmla="*/ 496 w 910"/>
              <a:gd name="T49" fmla="*/ 398 h 518"/>
              <a:gd name="T50" fmla="*/ 475 w 910"/>
              <a:gd name="T51" fmla="*/ 333 h 518"/>
              <a:gd name="T52" fmla="*/ 467 w 910"/>
              <a:gd name="T53" fmla="*/ 311 h 518"/>
              <a:gd name="T54" fmla="*/ 439 w 910"/>
              <a:gd name="T55" fmla="*/ 315 h 518"/>
              <a:gd name="T56" fmla="*/ 394 w 910"/>
              <a:gd name="T57" fmla="*/ 321 h 518"/>
              <a:gd name="T58" fmla="*/ 331 w 910"/>
              <a:gd name="T59" fmla="*/ 248 h 518"/>
              <a:gd name="T60" fmla="*/ 329 w 910"/>
              <a:gd name="T61" fmla="*/ 244 h 518"/>
              <a:gd name="T62" fmla="*/ 347 w 910"/>
              <a:gd name="T63" fmla="*/ 195 h 518"/>
              <a:gd name="T64" fmla="*/ 219 w 910"/>
              <a:gd name="T65" fmla="*/ 232 h 518"/>
              <a:gd name="T66" fmla="*/ 126 w 910"/>
              <a:gd name="T67" fmla="*/ 175 h 518"/>
              <a:gd name="T68" fmla="*/ 122 w 910"/>
              <a:gd name="T69" fmla="*/ 173 h 518"/>
              <a:gd name="T70" fmla="*/ 118 w 910"/>
              <a:gd name="T71" fmla="*/ 201 h 518"/>
              <a:gd name="T72" fmla="*/ 112 w 910"/>
              <a:gd name="T73" fmla="*/ 234 h 518"/>
              <a:gd name="T74" fmla="*/ 110 w 910"/>
              <a:gd name="T75" fmla="*/ 234 h 518"/>
              <a:gd name="T76" fmla="*/ 67 w 910"/>
              <a:gd name="T77" fmla="*/ 236 h 518"/>
              <a:gd name="T78" fmla="*/ 0 w 910"/>
              <a:gd name="T79" fmla="*/ 151 h 518"/>
              <a:gd name="T80" fmla="*/ 126 w 910"/>
              <a:gd name="T81" fmla="*/ 116 h 518"/>
              <a:gd name="T82" fmla="*/ 175 w 910"/>
              <a:gd name="T83" fmla="*/ 110 h 518"/>
              <a:gd name="T84" fmla="*/ 240 w 910"/>
              <a:gd name="T85" fmla="*/ 102 h 518"/>
              <a:gd name="T86" fmla="*/ 309 w 910"/>
              <a:gd name="T87" fmla="*/ 120 h 518"/>
              <a:gd name="T88" fmla="*/ 319 w 910"/>
              <a:gd name="T89" fmla="*/ 75 h 518"/>
              <a:gd name="T90" fmla="*/ 329 w 910"/>
              <a:gd name="T91" fmla="*/ 37 h 518"/>
              <a:gd name="T92" fmla="*/ 353 w 910"/>
              <a:gd name="T93" fmla="*/ 39 h 518"/>
              <a:gd name="T94" fmla="*/ 406 w 910"/>
              <a:gd name="T95" fmla="*/ 45 h 518"/>
              <a:gd name="T96" fmla="*/ 437 w 910"/>
              <a:gd name="T97" fmla="*/ 104 h 518"/>
              <a:gd name="T98" fmla="*/ 455 w 910"/>
              <a:gd name="T99" fmla="*/ 90 h 518"/>
              <a:gd name="T100" fmla="*/ 435 w 910"/>
              <a:gd name="T101" fmla="*/ 39 h 518"/>
              <a:gd name="T102" fmla="*/ 548 w 910"/>
              <a:gd name="T103" fmla="*/ 0 h 518"/>
              <a:gd name="T104" fmla="*/ 595 w 910"/>
              <a:gd name="T105" fmla="*/ 8 h 518"/>
              <a:gd name="T106" fmla="*/ 693 w 910"/>
              <a:gd name="T107" fmla="*/ 31 h 518"/>
              <a:gd name="T108" fmla="*/ 735 w 910"/>
              <a:gd name="T109" fmla="*/ 41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10" h="518">
                <a:moveTo>
                  <a:pt x="735" y="41"/>
                </a:moveTo>
                <a:lnTo>
                  <a:pt x="725" y="45"/>
                </a:lnTo>
                <a:lnTo>
                  <a:pt x="727" y="55"/>
                </a:lnTo>
                <a:lnTo>
                  <a:pt x="731" y="136"/>
                </a:lnTo>
                <a:lnTo>
                  <a:pt x="768" y="147"/>
                </a:lnTo>
                <a:lnTo>
                  <a:pt x="798" y="159"/>
                </a:lnTo>
                <a:lnTo>
                  <a:pt x="798" y="161"/>
                </a:lnTo>
                <a:lnTo>
                  <a:pt x="800" y="165"/>
                </a:lnTo>
                <a:lnTo>
                  <a:pt x="825" y="228"/>
                </a:lnTo>
                <a:lnTo>
                  <a:pt x="829" y="244"/>
                </a:lnTo>
                <a:lnTo>
                  <a:pt x="839" y="244"/>
                </a:lnTo>
                <a:lnTo>
                  <a:pt x="883" y="250"/>
                </a:lnTo>
                <a:lnTo>
                  <a:pt x="861" y="303"/>
                </a:lnTo>
                <a:lnTo>
                  <a:pt x="871" y="319"/>
                </a:lnTo>
                <a:lnTo>
                  <a:pt x="910" y="372"/>
                </a:lnTo>
                <a:lnTo>
                  <a:pt x="873" y="390"/>
                </a:lnTo>
                <a:lnTo>
                  <a:pt x="825" y="411"/>
                </a:lnTo>
                <a:lnTo>
                  <a:pt x="821" y="413"/>
                </a:lnTo>
                <a:lnTo>
                  <a:pt x="818" y="413"/>
                </a:lnTo>
                <a:lnTo>
                  <a:pt x="770" y="480"/>
                </a:lnTo>
                <a:lnTo>
                  <a:pt x="755" y="504"/>
                </a:lnTo>
                <a:lnTo>
                  <a:pt x="745" y="518"/>
                </a:lnTo>
                <a:lnTo>
                  <a:pt x="544" y="419"/>
                </a:lnTo>
                <a:lnTo>
                  <a:pt x="508" y="404"/>
                </a:lnTo>
                <a:lnTo>
                  <a:pt x="496" y="398"/>
                </a:lnTo>
                <a:lnTo>
                  <a:pt x="475" y="333"/>
                </a:lnTo>
                <a:lnTo>
                  <a:pt x="467" y="311"/>
                </a:lnTo>
                <a:lnTo>
                  <a:pt x="439" y="315"/>
                </a:lnTo>
                <a:lnTo>
                  <a:pt x="394" y="321"/>
                </a:lnTo>
                <a:lnTo>
                  <a:pt x="331" y="248"/>
                </a:lnTo>
                <a:lnTo>
                  <a:pt x="329" y="244"/>
                </a:lnTo>
                <a:lnTo>
                  <a:pt x="347" y="195"/>
                </a:lnTo>
                <a:lnTo>
                  <a:pt x="219" y="232"/>
                </a:lnTo>
                <a:lnTo>
                  <a:pt x="126" y="175"/>
                </a:lnTo>
                <a:lnTo>
                  <a:pt x="122" y="173"/>
                </a:lnTo>
                <a:lnTo>
                  <a:pt x="118" y="201"/>
                </a:lnTo>
                <a:lnTo>
                  <a:pt x="112" y="234"/>
                </a:lnTo>
                <a:lnTo>
                  <a:pt x="110" y="234"/>
                </a:lnTo>
                <a:lnTo>
                  <a:pt x="67" y="236"/>
                </a:lnTo>
                <a:lnTo>
                  <a:pt x="0" y="151"/>
                </a:lnTo>
                <a:lnTo>
                  <a:pt x="126" y="116"/>
                </a:lnTo>
                <a:lnTo>
                  <a:pt x="175" y="110"/>
                </a:lnTo>
                <a:lnTo>
                  <a:pt x="240" y="102"/>
                </a:lnTo>
                <a:lnTo>
                  <a:pt x="309" y="120"/>
                </a:lnTo>
                <a:lnTo>
                  <a:pt x="319" y="75"/>
                </a:lnTo>
                <a:lnTo>
                  <a:pt x="329" y="37"/>
                </a:lnTo>
                <a:lnTo>
                  <a:pt x="353" y="39"/>
                </a:lnTo>
                <a:lnTo>
                  <a:pt x="406" y="45"/>
                </a:lnTo>
                <a:lnTo>
                  <a:pt x="437" y="104"/>
                </a:lnTo>
                <a:lnTo>
                  <a:pt x="455" y="90"/>
                </a:lnTo>
                <a:lnTo>
                  <a:pt x="435" y="39"/>
                </a:lnTo>
                <a:lnTo>
                  <a:pt x="548" y="0"/>
                </a:lnTo>
                <a:lnTo>
                  <a:pt x="595" y="8"/>
                </a:lnTo>
                <a:lnTo>
                  <a:pt x="693" y="31"/>
                </a:lnTo>
                <a:lnTo>
                  <a:pt x="735" y="4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7"/>
          <p:cNvSpPr>
            <a:spLocks/>
          </p:cNvSpPr>
          <p:nvPr/>
        </p:nvSpPr>
        <p:spPr bwMode="auto">
          <a:xfrm>
            <a:off x="6356351" y="938213"/>
            <a:ext cx="741363" cy="560388"/>
          </a:xfrm>
          <a:custGeom>
            <a:avLst/>
            <a:gdLst>
              <a:gd name="T0" fmla="*/ 467 w 467"/>
              <a:gd name="T1" fmla="*/ 284 h 353"/>
              <a:gd name="T2" fmla="*/ 406 w 467"/>
              <a:gd name="T3" fmla="*/ 319 h 353"/>
              <a:gd name="T4" fmla="*/ 331 w 467"/>
              <a:gd name="T5" fmla="*/ 304 h 353"/>
              <a:gd name="T6" fmla="*/ 300 w 467"/>
              <a:gd name="T7" fmla="*/ 280 h 353"/>
              <a:gd name="T8" fmla="*/ 152 w 467"/>
              <a:gd name="T9" fmla="*/ 302 h 353"/>
              <a:gd name="T10" fmla="*/ 127 w 467"/>
              <a:gd name="T11" fmla="*/ 347 h 353"/>
              <a:gd name="T12" fmla="*/ 101 w 467"/>
              <a:gd name="T13" fmla="*/ 353 h 353"/>
              <a:gd name="T14" fmla="*/ 69 w 467"/>
              <a:gd name="T15" fmla="*/ 325 h 353"/>
              <a:gd name="T16" fmla="*/ 69 w 467"/>
              <a:gd name="T17" fmla="*/ 325 h 353"/>
              <a:gd name="T18" fmla="*/ 62 w 467"/>
              <a:gd name="T19" fmla="*/ 309 h 353"/>
              <a:gd name="T20" fmla="*/ 20 w 467"/>
              <a:gd name="T21" fmla="*/ 221 h 353"/>
              <a:gd name="T22" fmla="*/ 0 w 467"/>
              <a:gd name="T23" fmla="*/ 183 h 353"/>
              <a:gd name="T24" fmla="*/ 0 w 467"/>
              <a:gd name="T25" fmla="*/ 181 h 353"/>
              <a:gd name="T26" fmla="*/ 30 w 467"/>
              <a:gd name="T27" fmla="*/ 112 h 353"/>
              <a:gd name="T28" fmla="*/ 123 w 467"/>
              <a:gd name="T29" fmla="*/ 120 h 353"/>
              <a:gd name="T30" fmla="*/ 127 w 467"/>
              <a:gd name="T31" fmla="*/ 63 h 353"/>
              <a:gd name="T32" fmla="*/ 184 w 467"/>
              <a:gd name="T33" fmla="*/ 24 h 353"/>
              <a:gd name="T34" fmla="*/ 284 w 467"/>
              <a:gd name="T35" fmla="*/ 47 h 353"/>
              <a:gd name="T36" fmla="*/ 335 w 467"/>
              <a:gd name="T37" fmla="*/ 0 h 353"/>
              <a:gd name="T38" fmla="*/ 367 w 467"/>
              <a:gd name="T39" fmla="*/ 71 h 353"/>
              <a:gd name="T40" fmla="*/ 394 w 467"/>
              <a:gd name="T41" fmla="*/ 132 h 353"/>
              <a:gd name="T42" fmla="*/ 424 w 467"/>
              <a:gd name="T43" fmla="*/ 191 h 353"/>
              <a:gd name="T44" fmla="*/ 467 w 467"/>
              <a:gd name="T45" fmla="*/ 28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7" h="353">
                <a:moveTo>
                  <a:pt x="467" y="284"/>
                </a:moveTo>
                <a:lnTo>
                  <a:pt x="406" y="319"/>
                </a:lnTo>
                <a:lnTo>
                  <a:pt x="331" y="304"/>
                </a:lnTo>
                <a:lnTo>
                  <a:pt x="300" y="280"/>
                </a:lnTo>
                <a:lnTo>
                  <a:pt x="152" y="302"/>
                </a:lnTo>
                <a:lnTo>
                  <a:pt x="127" y="347"/>
                </a:lnTo>
                <a:lnTo>
                  <a:pt x="101" y="353"/>
                </a:lnTo>
                <a:lnTo>
                  <a:pt x="69" y="325"/>
                </a:lnTo>
                <a:lnTo>
                  <a:pt x="69" y="325"/>
                </a:lnTo>
                <a:lnTo>
                  <a:pt x="62" y="309"/>
                </a:lnTo>
                <a:lnTo>
                  <a:pt x="20" y="221"/>
                </a:lnTo>
                <a:lnTo>
                  <a:pt x="0" y="183"/>
                </a:lnTo>
                <a:lnTo>
                  <a:pt x="0" y="181"/>
                </a:lnTo>
                <a:lnTo>
                  <a:pt x="30" y="112"/>
                </a:lnTo>
                <a:lnTo>
                  <a:pt x="123" y="120"/>
                </a:lnTo>
                <a:lnTo>
                  <a:pt x="127" y="63"/>
                </a:lnTo>
                <a:lnTo>
                  <a:pt x="184" y="24"/>
                </a:lnTo>
                <a:lnTo>
                  <a:pt x="284" y="47"/>
                </a:lnTo>
                <a:lnTo>
                  <a:pt x="335" y="0"/>
                </a:lnTo>
                <a:lnTo>
                  <a:pt x="367" y="71"/>
                </a:lnTo>
                <a:lnTo>
                  <a:pt x="394" y="132"/>
                </a:lnTo>
                <a:lnTo>
                  <a:pt x="424" y="191"/>
                </a:lnTo>
                <a:lnTo>
                  <a:pt x="467" y="28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8"/>
          <p:cNvSpPr>
            <a:spLocks noEditPoints="1"/>
          </p:cNvSpPr>
          <p:nvPr/>
        </p:nvSpPr>
        <p:spPr bwMode="auto">
          <a:xfrm>
            <a:off x="3140076" y="1292225"/>
            <a:ext cx="2103438" cy="925513"/>
          </a:xfrm>
          <a:custGeom>
            <a:avLst/>
            <a:gdLst>
              <a:gd name="T0" fmla="*/ 57 w 1325"/>
              <a:gd name="T1" fmla="*/ 291 h 583"/>
              <a:gd name="T2" fmla="*/ 90 w 1325"/>
              <a:gd name="T3" fmla="*/ 159 h 583"/>
              <a:gd name="T4" fmla="*/ 1142 w 1325"/>
              <a:gd name="T5" fmla="*/ 191 h 583"/>
              <a:gd name="T6" fmla="*/ 1006 w 1325"/>
              <a:gd name="T7" fmla="*/ 258 h 583"/>
              <a:gd name="T8" fmla="*/ 1038 w 1325"/>
              <a:gd name="T9" fmla="*/ 293 h 583"/>
              <a:gd name="T10" fmla="*/ 1199 w 1325"/>
              <a:gd name="T11" fmla="*/ 246 h 583"/>
              <a:gd name="T12" fmla="*/ 1292 w 1325"/>
              <a:gd name="T13" fmla="*/ 238 h 583"/>
              <a:gd name="T14" fmla="*/ 1325 w 1325"/>
              <a:gd name="T15" fmla="*/ 311 h 583"/>
              <a:gd name="T16" fmla="*/ 1250 w 1325"/>
              <a:gd name="T17" fmla="*/ 449 h 583"/>
              <a:gd name="T18" fmla="*/ 1146 w 1325"/>
              <a:gd name="T19" fmla="*/ 453 h 583"/>
              <a:gd name="T20" fmla="*/ 947 w 1325"/>
              <a:gd name="T21" fmla="*/ 406 h 583"/>
              <a:gd name="T22" fmla="*/ 929 w 1325"/>
              <a:gd name="T23" fmla="*/ 390 h 583"/>
              <a:gd name="T24" fmla="*/ 740 w 1325"/>
              <a:gd name="T25" fmla="*/ 421 h 583"/>
              <a:gd name="T26" fmla="*/ 579 w 1325"/>
              <a:gd name="T27" fmla="*/ 457 h 583"/>
              <a:gd name="T28" fmla="*/ 464 w 1325"/>
              <a:gd name="T29" fmla="*/ 583 h 583"/>
              <a:gd name="T30" fmla="*/ 388 w 1325"/>
              <a:gd name="T31" fmla="*/ 553 h 583"/>
              <a:gd name="T32" fmla="*/ 238 w 1325"/>
              <a:gd name="T33" fmla="*/ 486 h 583"/>
              <a:gd name="T34" fmla="*/ 238 w 1325"/>
              <a:gd name="T35" fmla="*/ 406 h 583"/>
              <a:gd name="T36" fmla="*/ 246 w 1325"/>
              <a:gd name="T37" fmla="*/ 342 h 583"/>
              <a:gd name="T38" fmla="*/ 350 w 1325"/>
              <a:gd name="T39" fmla="*/ 358 h 583"/>
              <a:gd name="T40" fmla="*/ 368 w 1325"/>
              <a:gd name="T41" fmla="*/ 402 h 583"/>
              <a:gd name="T42" fmla="*/ 435 w 1325"/>
              <a:gd name="T43" fmla="*/ 439 h 583"/>
              <a:gd name="T44" fmla="*/ 437 w 1325"/>
              <a:gd name="T45" fmla="*/ 378 h 583"/>
              <a:gd name="T46" fmla="*/ 500 w 1325"/>
              <a:gd name="T47" fmla="*/ 331 h 583"/>
              <a:gd name="T48" fmla="*/ 545 w 1325"/>
              <a:gd name="T49" fmla="*/ 305 h 583"/>
              <a:gd name="T50" fmla="*/ 405 w 1325"/>
              <a:gd name="T51" fmla="*/ 293 h 583"/>
              <a:gd name="T52" fmla="*/ 358 w 1325"/>
              <a:gd name="T53" fmla="*/ 285 h 583"/>
              <a:gd name="T54" fmla="*/ 437 w 1325"/>
              <a:gd name="T55" fmla="*/ 220 h 583"/>
              <a:gd name="T56" fmla="*/ 567 w 1325"/>
              <a:gd name="T57" fmla="*/ 195 h 583"/>
              <a:gd name="T58" fmla="*/ 683 w 1325"/>
              <a:gd name="T59" fmla="*/ 193 h 583"/>
              <a:gd name="T60" fmla="*/ 707 w 1325"/>
              <a:gd name="T61" fmla="*/ 136 h 583"/>
              <a:gd name="T62" fmla="*/ 683 w 1325"/>
              <a:gd name="T63" fmla="*/ 94 h 583"/>
              <a:gd name="T64" fmla="*/ 787 w 1325"/>
              <a:gd name="T65" fmla="*/ 10 h 583"/>
              <a:gd name="T66" fmla="*/ 852 w 1325"/>
              <a:gd name="T67" fmla="*/ 4 h 583"/>
              <a:gd name="T68" fmla="*/ 979 w 1325"/>
              <a:gd name="T69" fmla="*/ 67 h 583"/>
              <a:gd name="T70" fmla="*/ 1116 w 1325"/>
              <a:gd name="T71" fmla="*/ 114 h 583"/>
              <a:gd name="T72" fmla="*/ 1142 w 1325"/>
              <a:gd name="T73" fmla="*/ 191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25" h="583">
                <a:moveTo>
                  <a:pt x="120" y="242"/>
                </a:moveTo>
                <a:lnTo>
                  <a:pt x="57" y="291"/>
                </a:lnTo>
                <a:lnTo>
                  <a:pt x="0" y="173"/>
                </a:lnTo>
                <a:lnTo>
                  <a:pt x="90" y="159"/>
                </a:lnTo>
                <a:lnTo>
                  <a:pt x="120" y="242"/>
                </a:lnTo>
                <a:close/>
                <a:moveTo>
                  <a:pt x="1142" y="191"/>
                </a:moveTo>
                <a:lnTo>
                  <a:pt x="1079" y="214"/>
                </a:lnTo>
                <a:lnTo>
                  <a:pt x="1006" y="258"/>
                </a:lnTo>
                <a:lnTo>
                  <a:pt x="1012" y="264"/>
                </a:lnTo>
                <a:lnTo>
                  <a:pt x="1038" y="293"/>
                </a:lnTo>
                <a:lnTo>
                  <a:pt x="1093" y="258"/>
                </a:lnTo>
                <a:lnTo>
                  <a:pt x="1199" y="246"/>
                </a:lnTo>
                <a:lnTo>
                  <a:pt x="1284" y="240"/>
                </a:lnTo>
                <a:lnTo>
                  <a:pt x="1292" y="238"/>
                </a:lnTo>
                <a:lnTo>
                  <a:pt x="1315" y="285"/>
                </a:lnTo>
                <a:lnTo>
                  <a:pt x="1325" y="311"/>
                </a:lnTo>
                <a:lnTo>
                  <a:pt x="1270" y="411"/>
                </a:lnTo>
                <a:lnTo>
                  <a:pt x="1250" y="449"/>
                </a:lnTo>
                <a:lnTo>
                  <a:pt x="1164" y="453"/>
                </a:lnTo>
                <a:lnTo>
                  <a:pt x="1146" y="453"/>
                </a:lnTo>
                <a:lnTo>
                  <a:pt x="1006" y="457"/>
                </a:lnTo>
                <a:lnTo>
                  <a:pt x="947" y="406"/>
                </a:lnTo>
                <a:lnTo>
                  <a:pt x="941" y="402"/>
                </a:lnTo>
                <a:lnTo>
                  <a:pt x="929" y="390"/>
                </a:lnTo>
                <a:lnTo>
                  <a:pt x="852" y="404"/>
                </a:lnTo>
                <a:lnTo>
                  <a:pt x="740" y="421"/>
                </a:lnTo>
                <a:lnTo>
                  <a:pt x="679" y="488"/>
                </a:lnTo>
                <a:lnTo>
                  <a:pt x="579" y="457"/>
                </a:lnTo>
                <a:lnTo>
                  <a:pt x="606" y="561"/>
                </a:lnTo>
                <a:lnTo>
                  <a:pt x="464" y="583"/>
                </a:lnTo>
                <a:lnTo>
                  <a:pt x="393" y="518"/>
                </a:lnTo>
                <a:lnTo>
                  <a:pt x="388" y="553"/>
                </a:lnTo>
                <a:lnTo>
                  <a:pt x="311" y="541"/>
                </a:lnTo>
                <a:lnTo>
                  <a:pt x="238" y="486"/>
                </a:lnTo>
                <a:lnTo>
                  <a:pt x="214" y="469"/>
                </a:lnTo>
                <a:lnTo>
                  <a:pt x="238" y="406"/>
                </a:lnTo>
                <a:lnTo>
                  <a:pt x="244" y="356"/>
                </a:lnTo>
                <a:lnTo>
                  <a:pt x="246" y="342"/>
                </a:lnTo>
                <a:lnTo>
                  <a:pt x="313" y="311"/>
                </a:lnTo>
                <a:lnTo>
                  <a:pt x="350" y="358"/>
                </a:lnTo>
                <a:lnTo>
                  <a:pt x="360" y="382"/>
                </a:lnTo>
                <a:lnTo>
                  <a:pt x="368" y="402"/>
                </a:lnTo>
                <a:lnTo>
                  <a:pt x="419" y="443"/>
                </a:lnTo>
                <a:lnTo>
                  <a:pt x="435" y="439"/>
                </a:lnTo>
                <a:lnTo>
                  <a:pt x="494" y="419"/>
                </a:lnTo>
                <a:lnTo>
                  <a:pt x="437" y="378"/>
                </a:lnTo>
                <a:lnTo>
                  <a:pt x="437" y="342"/>
                </a:lnTo>
                <a:lnTo>
                  <a:pt x="500" y="331"/>
                </a:lnTo>
                <a:lnTo>
                  <a:pt x="541" y="323"/>
                </a:lnTo>
                <a:lnTo>
                  <a:pt x="545" y="305"/>
                </a:lnTo>
                <a:lnTo>
                  <a:pt x="478" y="295"/>
                </a:lnTo>
                <a:lnTo>
                  <a:pt x="405" y="293"/>
                </a:lnTo>
                <a:lnTo>
                  <a:pt x="374" y="287"/>
                </a:lnTo>
                <a:lnTo>
                  <a:pt x="358" y="285"/>
                </a:lnTo>
                <a:lnTo>
                  <a:pt x="376" y="272"/>
                </a:lnTo>
                <a:lnTo>
                  <a:pt x="437" y="220"/>
                </a:lnTo>
                <a:lnTo>
                  <a:pt x="482" y="191"/>
                </a:lnTo>
                <a:lnTo>
                  <a:pt x="567" y="195"/>
                </a:lnTo>
                <a:lnTo>
                  <a:pt x="624" y="197"/>
                </a:lnTo>
                <a:lnTo>
                  <a:pt x="683" y="193"/>
                </a:lnTo>
                <a:lnTo>
                  <a:pt x="693" y="173"/>
                </a:lnTo>
                <a:lnTo>
                  <a:pt x="707" y="136"/>
                </a:lnTo>
                <a:lnTo>
                  <a:pt x="683" y="96"/>
                </a:lnTo>
                <a:lnTo>
                  <a:pt x="683" y="94"/>
                </a:lnTo>
                <a:lnTo>
                  <a:pt x="717" y="51"/>
                </a:lnTo>
                <a:lnTo>
                  <a:pt x="787" y="10"/>
                </a:lnTo>
                <a:lnTo>
                  <a:pt x="843" y="0"/>
                </a:lnTo>
                <a:lnTo>
                  <a:pt x="852" y="4"/>
                </a:lnTo>
                <a:lnTo>
                  <a:pt x="902" y="35"/>
                </a:lnTo>
                <a:lnTo>
                  <a:pt x="979" y="67"/>
                </a:lnTo>
                <a:lnTo>
                  <a:pt x="1067" y="94"/>
                </a:lnTo>
                <a:lnTo>
                  <a:pt x="1116" y="114"/>
                </a:lnTo>
                <a:lnTo>
                  <a:pt x="1134" y="163"/>
                </a:lnTo>
                <a:lnTo>
                  <a:pt x="1142" y="19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9"/>
          <p:cNvSpPr>
            <a:spLocks/>
          </p:cNvSpPr>
          <p:nvPr/>
        </p:nvSpPr>
        <p:spPr bwMode="auto">
          <a:xfrm>
            <a:off x="6019801" y="1231900"/>
            <a:ext cx="2241550" cy="1644650"/>
          </a:xfrm>
          <a:custGeom>
            <a:avLst/>
            <a:gdLst>
              <a:gd name="T0" fmla="*/ 1394 w 1412"/>
              <a:gd name="T1" fmla="*/ 481 h 1036"/>
              <a:gd name="T2" fmla="*/ 1373 w 1412"/>
              <a:gd name="T3" fmla="*/ 493 h 1036"/>
              <a:gd name="T4" fmla="*/ 1355 w 1412"/>
              <a:gd name="T5" fmla="*/ 501 h 1036"/>
              <a:gd name="T6" fmla="*/ 880 w 1412"/>
              <a:gd name="T7" fmla="*/ 891 h 1036"/>
              <a:gd name="T8" fmla="*/ 563 w 1412"/>
              <a:gd name="T9" fmla="*/ 956 h 1036"/>
              <a:gd name="T10" fmla="*/ 559 w 1412"/>
              <a:gd name="T11" fmla="*/ 893 h 1036"/>
              <a:gd name="T12" fmla="*/ 516 w 1412"/>
              <a:gd name="T13" fmla="*/ 875 h 1036"/>
              <a:gd name="T14" fmla="*/ 500 w 1412"/>
              <a:gd name="T15" fmla="*/ 778 h 1036"/>
              <a:gd name="T16" fmla="*/ 565 w 1412"/>
              <a:gd name="T17" fmla="*/ 605 h 1036"/>
              <a:gd name="T18" fmla="*/ 482 w 1412"/>
              <a:gd name="T19" fmla="*/ 514 h 1036"/>
              <a:gd name="T20" fmla="*/ 469 w 1412"/>
              <a:gd name="T21" fmla="*/ 522 h 1036"/>
              <a:gd name="T22" fmla="*/ 358 w 1412"/>
              <a:gd name="T23" fmla="*/ 579 h 1036"/>
              <a:gd name="T24" fmla="*/ 67 w 1412"/>
              <a:gd name="T25" fmla="*/ 485 h 1036"/>
              <a:gd name="T26" fmla="*/ 4 w 1412"/>
              <a:gd name="T27" fmla="*/ 367 h 1036"/>
              <a:gd name="T28" fmla="*/ 134 w 1412"/>
              <a:gd name="T29" fmla="*/ 451 h 1036"/>
              <a:gd name="T30" fmla="*/ 260 w 1412"/>
              <a:gd name="T31" fmla="*/ 493 h 1036"/>
              <a:gd name="T32" fmla="*/ 366 w 1412"/>
              <a:gd name="T33" fmla="*/ 430 h 1036"/>
              <a:gd name="T34" fmla="*/ 437 w 1412"/>
              <a:gd name="T35" fmla="*/ 386 h 1036"/>
              <a:gd name="T36" fmla="*/ 445 w 1412"/>
              <a:gd name="T37" fmla="*/ 380 h 1036"/>
              <a:gd name="T38" fmla="*/ 425 w 1412"/>
              <a:gd name="T39" fmla="*/ 363 h 1036"/>
              <a:gd name="T40" fmla="*/ 506 w 1412"/>
              <a:gd name="T41" fmla="*/ 351 h 1036"/>
              <a:gd name="T42" fmla="*/ 593 w 1412"/>
              <a:gd name="T43" fmla="*/ 394 h 1036"/>
              <a:gd name="T44" fmla="*/ 634 w 1412"/>
              <a:gd name="T45" fmla="*/ 444 h 1036"/>
              <a:gd name="T46" fmla="*/ 634 w 1412"/>
              <a:gd name="T47" fmla="*/ 349 h 1036"/>
              <a:gd name="T48" fmla="*/ 543 w 1412"/>
              <a:gd name="T49" fmla="*/ 266 h 1036"/>
              <a:gd name="T50" fmla="*/ 366 w 1412"/>
              <a:gd name="T51" fmla="*/ 280 h 1036"/>
              <a:gd name="T52" fmla="*/ 325 w 1412"/>
              <a:gd name="T53" fmla="*/ 345 h 1036"/>
              <a:gd name="T54" fmla="*/ 270 w 1412"/>
              <a:gd name="T55" fmla="*/ 402 h 1036"/>
              <a:gd name="T56" fmla="*/ 122 w 1412"/>
              <a:gd name="T57" fmla="*/ 335 h 1036"/>
              <a:gd name="T58" fmla="*/ 0 w 1412"/>
              <a:gd name="T59" fmla="*/ 286 h 1036"/>
              <a:gd name="T60" fmla="*/ 8 w 1412"/>
              <a:gd name="T61" fmla="*/ 203 h 1036"/>
              <a:gd name="T62" fmla="*/ 33 w 1412"/>
              <a:gd name="T63" fmla="*/ 197 h 1036"/>
              <a:gd name="T64" fmla="*/ 138 w 1412"/>
              <a:gd name="T65" fmla="*/ 213 h 1036"/>
              <a:gd name="T66" fmla="*/ 240 w 1412"/>
              <a:gd name="T67" fmla="*/ 187 h 1036"/>
              <a:gd name="T68" fmla="*/ 281 w 1412"/>
              <a:gd name="T69" fmla="*/ 140 h 1036"/>
              <a:gd name="T70" fmla="*/ 339 w 1412"/>
              <a:gd name="T71" fmla="*/ 162 h 1036"/>
              <a:gd name="T72" fmla="*/ 510 w 1412"/>
              <a:gd name="T73" fmla="*/ 95 h 1036"/>
              <a:gd name="T74" fmla="*/ 618 w 1412"/>
              <a:gd name="T75" fmla="*/ 134 h 1036"/>
              <a:gd name="T76" fmla="*/ 732 w 1412"/>
              <a:gd name="T77" fmla="*/ 122 h 1036"/>
              <a:gd name="T78" fmla="*/ 993 w 1412"/>
              <a:gd name="T79" fmla="*/ 103 h 1036"/>
              <a:gd name="T80" fmla="*/ 1150 w 1412"/>
              <a:gd name="T81" fmla="*/ 48 h 1036"/>
              <a:gd name="T82" fmla="*/ 1235 w 1412"/>
              <a:gd name="T83" fmla="*/ 42 h 1036"/>
              <a:gd name="T84" fmla="*/ 1386 w 1412"/>
              <a:gd name="T85" fmla="*/ 107 h 1036"/>
              <a:gd name="T86" fmla="*/ 1412 w 1412"/>
              <a:gd name="T87" fmla="*/ 130 h 1036"/>
              <a:gd name="T88" fmla="*/ 1410 w 1412"/>
              <a:gd name="T89" fmla="*/ 197 h 1036"/>
              <a:gd name="T90" fmla="*/ 1408 w 1412"/>
              <a:gd name="T91" fmla="*/ 217 h 1036"/>
              <a:gd name="T92" fmla="*/ 1408 w 1412"/>
              <a:gd name="T93" fmla="*/ 227 h 1036"/>
              <a:gd name="T94" fmla="*/ 1404 w 1412"/>
              <a:gd name="T95" fmla="*/ 294 h 1036"/>
              <a:gd name="T96" fmla="*/ 1402 w 1412"/>
              <a:gd name="T97" fmla="*/ 357 h 1036"/>
              <a:gd name="T98" fmla="*/ 1396 w 1412"/>
              <a:gd name="T99" fmla="*/ 424 h 1036"/>
              <a:gd name="T100" fmla="*/ 1396 w 1412"/>
              <a:gd name="T101" fmla="*/ 479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12" h="1036">
                <a:moveTo>
                  <a:pt x="1396" y="481"/>
                </a:moveTo>
                <a:lnTo>
                  <a:pt x="1394" y="481"/>
                </a:lnTo>
                <a:lnTo>
                  <a:pt x="1383" y="487"/>
                </a:lnTo>
                <a:lnTo>
                  <a:pt x="1373" y="493"/>
                </a:lnTo>
                <a:lnTo>
                  <a:pt x="1367" y="495"/>
                </a:lnTo>
                <a:lnTo>
                  <a:pt x="1355" y="501"/>
                </a:lnTo>
                <a:lnTo>
                  <a:pt x="1148" y="601"/>
                </a:lnTo>
                <a:lnTo>
                  <a:pt x="880" y="891"/>
                </a:lnTo>
                <a:lnTo>
                  <a:pt x="634" y="1036"/>
                </a:lnTo>
                <a:lnTo>
                  <a:pt x="563" y="956"/>
                </a:lnTo>
                <a:lnTo>
                  <a:pt x="553" y="946"/>
                </a:lnTo>
                <a:lnTo>
                  <a:pt x="559" y="893"/>
                </a:lnTo>
                <a:lnTo>
                  <a:pt x="539" y="883"/>
                </a:lnTo>
                <a:lnTo>
                  <a:pt x="516" y="875"/>
                </a:lnTo>
                <a:lnTo>
                  <a:pt x="508" y="871"/>
                </a:lnTo>
                <a:lnTo>
                  <a:pt x="500" y="778"/>
                </a:lnTo>
                <a:lnTo>
                  <a:pt x="492" y="682"/>
                </a:lnTo>
                <a:lnTo>
                  <a:pt x="565" y="605"/>
                </a:lnTo>
                <a:lnTo>
                  <a:pt x="555" y="538"/>
                </a:lnTo>
                <a:lnTo>
                  <a:pt x="482" y="514"/>
                </a:lnTo>
                <a:lnTo>
                  <a:pt x="472" y="520"/>
                </a:lnTo>
                <a:lnTo>
                  <a:pt x="469" y="522"/>
                </a:lnTo>
                <a:lnTo>
                  <a:pt x="437" y="538"/>
                </a:lnTo>
                <a:lnTo>
                  <a:pt x="358" y="579"/>
                </a:lnTo>
                <a:lnTo>
                  <a:pt x="246" y="542"/>
                </a:lnTo>
                <a:lnTo>
                  <a:pt x="67" y="485"/>
                </a:lnTo>
                <a:lnTo>
                  <a:pt x="10" y="424"/>
                </a:lnTo>
                <a:lnTo>
                  <a:pt x="4" y="367"/>
                </a:lnTo>
                <a:lnTo>
                  <a:pt x="35" y="367"/>
                </a:lnTo>
                <a:lnTo>
                  <a:pt x="134" y="451"/>
                </a:lnTo>
                <a:lnTo>
                  <a:pt x="212" y="479"/>
                </a:lnTo>
                <a:lnTo>
                  <a:pt x="260" y="493"/>
                </a:lnTo>
                <a:lnTo>
                  <a:pt x="281" y="479"/>
                </a:lnTo>
                <a:lnTo>
                  <a:pt x="366" y="430"/>
                </a:lnTo>
                <a:lnTo>
                  <a:pt x="382" y="420"/>
                </a:lnTo>
                <a:lnTo>
                  <a:pt x="437" y="386"/>
                </a:lnTo>
                <a:lnTo>
                  <a:pt x="441" y="384"/>
                </a:lnTo>
                <a:lnTo>
                  <a:pt x="445" y="380"/>
                </a:lnTo>
                <a:lnTo>
                  <a:pt x="437" y="373"/>
                </a:lnTo>
                <a:lnTo>
                  <a:pt x="425" y="363"/>
                </a:lnTo>
                <a:lnTo>
                  <a:pt x="402" y="337"/>
                </a:lnTo>
                <a:lnTo>
                  <a:pt x="506" y="351"/>
                </a:lnTo>
                <a:lnTo>
                  <a:pt x="508" y="351"/>
                </a:lnTo>
                <a:lnTo>
                  <a:pt x="593" y="394"/>
                </a:lnTo>
                <a:lnTo>
                  <a:pt x="616" y="422"/>
                </a:lnTo>
                <a:lnTo>
                  <a:pt x="634" y="444"/>
                </a:lnTo>
                <a:lnTo>
                  <a:pt x="683" y="380"/>
                </a:lnTo>
                <a:lnTo>
                  <a:pt x="634" y="349"/>
                </a:lnTo>
                <a:lnTo>
                  <a:pt x="549" y="315"/>
                </a:lnTo>
                <a:lnTo>
                  <a:pt x="543" y="266"/>
                </a:lnTo>
                <a:lnTo>
                  <a:pt x="486" y="292"/>
                </a:lnTo>
                <a:lnTo>
                  <a:pt x="366" y="280"/>
                </a:lnTo>
                <a:lnTo>
                  <a:pt x="346" y="310"/>
                </a:lnTo>
                <a:lnTo>
                  <a:pt x="325" y="345"/>
                </a:lnTo>
                <a:lnTo>
                  <a:pt x="301" y="380"/>
                </a:lnTo>
                <a:lnTo>
                  <a:pt x="270" y="402"/>
                </a:lnTo>
                <a:lnTo>
                  <a:pt x="187" y="396"/>
                </a:lnTo>
                <a:lnTo>
                  <a:pt x="122" y="335"/>
                </a:lnTo>
                <a:lnTo>
                  <a:pt x="67" y="292"/>
                </a:lnTo>
                <a:lnTo>
                  <a:pt x="0" y="286"/>
                </a:lnTo>
                <a:lnTo>
                  <a:pt x="6" y="231"/>
                </a:lnTo>
                <a:lnTo>
                  <a:pt x="8" y="203"/>
                </a:lnTo>
                <a:lnTo>
                  <a:pt x="10" y="191"/>
                </a:lnTo>
                <a:lnTo>
                  <a:pt x="33" y="197"/>
                </a:lnTo>
                <a:lnTo>
                  <a:pt x="130" y="211"/>
                </a:lnTo>
                <a:lnTo>
                  <a:pt x="138" y="213"/>
                </a:lnTo>
                <a:lnTo>
                  <a:pt x="234" y="229"/>
                </a:lnTo>
                <a:lnTo>
                  <a:pt x="240" y="187"/>
                </a:lnTo>
                <a:lnTo>
                  <a:pt x="254" y="174"/>
                </a:lnTo>
                <a:lnTo>
                  <a:pt x="281" y="140"/>
                </a:lnTo>
                <a:lnTo>
                  <a:pt x="313" y="168"/>
                </a:lnTo>
                <a:lnTo>
                  <a:pt x="339" y="162"/>
                </a:lnTo>
                <a:lnTo>
                  <a:pt x="364" y="117"/>
                </a:lnTo>
                <a:lnTo>
                  <a:pt x="510" y="95"/>
                </a:lnTo>
                <a:lnTo>
                  <a:pt x="559" y="124"/>
                </a:lnTo>
                <a:lnTo>
                  <a:pt x="618" y="134"/>
                </a:lnTo>
                <a:lnTo>
                  <a:pt x="679" y="99"/>
                </a:lnTo>
                <a:lnTo>
                  <a:pt x="732" y="122"/>
                </a:lnTo>
                <a:lnTo>
                  <a:pt x="876" y="75"/>
                </a:lnTo>
                <a:lnTo>
                  <a:pt x="993" y="103"/>
                </a:lnTo>
                <a:lnTo>
                  <a:pt x="1030" y="42"/>
                </a:lnTo>
                <a:lnTo>
                  <a:pt x="1150" y="48"/>
                </a:lnTo>
                <a:lnTo>
                  <a:pt x="1229" y="0"/>
                </a:lnTo>
                <a:lnTo>
                  <a:pt x="1235" y="42"/>
                </a:lnTo>
                <a:lnTo>
                  <a:pt x="1363" y="85"/>
                </a:lnTo>
                <a:lnTo>
                  <a:pt x="1386" y="107"/>
                </a:lnTo>
                <a:lnTo>
                  <a:pt x="1410" y="128"/>
                </a:lnTo>
                <a:lnTo>
                  <a:pt x="1412" y="130"/>
                </a:lnTo>
                <a:lnTo>
                  <a:pt x="1410" y="195"/>
                </a:lnTo>
                <a:lnTo>
                  <a:pt x="1410" y="197"/>
                </a:lnTo>
                <a:lnTo>
                  <a:pt x="1408" y="215"/>
                </a:lnTo>
                <a:lnTo>
                  <a:pt x="1408" y="217"/>
                </a:lnTo>
                <a:lnTo>
                  <a:pt x="1408" y="221"/>
                </a:lnTo>
                <a:lnTo>
                  <a:pt x="1408" y="227"/>
                </a:lnTo>
                <a:lnTo>
                  <a:pt x="1406" y="237"/>
                </a:lnTo>
                <a:lnTo>
                  <a:pt x="1404" y="294"/>
                </a:lnTo>
                <a:lnTo>
                  <a:pt x="1402" y="355"/>
                </a:lnTo>
                <a:lnTo>
                  <a:pt x="1402" y="357"/>
                </a:lnTo>
                <a:lnTo>
                  <a:pt x="1400" y="373"/>
                </a:lnTo>
                <a:lnTo>
                  <a:pt x="1396" y="424"/>
                </a:lnTo>
                <a:lnTo>
                  <a:pt x="1396" y="479"/>
                </a:lnTo>
                <a:lnTo>
                  <a:pt x="1396" y="479"/>
                </a:lnTo>
                <a:lnTo>
                  <a:pt x="1396" y="48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0"/>
          <p:cNvSpPr>
            <a:spLocks/>
          </p:cNvSpPr>
          <p:nvPr/>
        </p:nvSpPr>
        <p:spPr bwMode="auto">
          <a:xfrm>
            <a:off x="6372226" y="5172075"/>
            <a:ext cx="2052638" cy="1676400"/>
          </a:xfrm>
          <a:custGeom>
            <a:avLst/>
            <a:gdLst>
              <a:gd name="T0" fmla="*/ 1220 w 1293"/>
              <a:gd name="T1" fmla="*/ 786 h 1056"/>
              <a:gd name="T2" fmla="*/ 1204 w 1293"/>
              <a:gd name="T3" fmla="*/ 924 h 1056"/>
              <a:gd name="T4" fmla="*/ 1044 w 1293"/>
              <a:gd name="T5" fmla="*/ 936 h 1056"/>
              <a:gd name="T6" fmla="*/ 889 w 1293"/>
              <a:gd name="T7" fmla="*/ 1056 h 1056"/>
              <a:gd name="T8" fmla="*/ 589 w 1293"/>
              <a:gd name="T9" fmla="*/ 954 h 1056"/>
              <a:gd name="T10" fmla="*/ 467 w 1293"/>
              <a:gd name="T11" fmla="*/ 962 h 1056"/>
              <a:gd name="T12" fmla="*/ 302 w 1293"/>
              <a:gd name="T13" fmla="*/ 879 h 1056"/>
              <a:gd name="T14" fmla="*/ 300 w 1293"/>
              <a:gd name="T15" fmla="*/ 816 h 1056"/>
              <a:gd name="T16" fmla="*/ 164 w 1293"/>
              <a:gd name="T17" fmla="*/ 725 h 1056"/>
              <a:gd name="T18" fmla="*/ 260 w 1293"/>
              <a:gd name="T19" fmla="*/ 583 h 1056"/>
              <a:gd name="T20" fmla="*/ 185 w 1293"/>
              <a:gd name="T21" fmla="*/ 499 h 1056"/>
              <a:gd name="T22" fmla="*/ 134 w 1293"/>
              <a:gd name="T23" fmla="*/ 540 h 1056"/>
              <a:gd name="T24" fmla="*/ 8 w 1293"/>
              <a:gd name="T25" fmla="*/ 505 h 1056"/>
              <a:gd name="T26" fmla="*/ 32 w 1293"/>
              <a:gd name="T27" fmla="*/ 459 h 1056"/>
              <a:gd name="T28" fmla="*/ 148 w 1293"/>
              <a:gd name="T29" fmla="*/ 384 h 1056"/>
              <a:gd name="T30" fmla="*/ 59 w 1293"/>
              <a:gd name="T31" fmla="*/ 343 h 1056"/>
              <a:gd name="T32" fmla="*/ 146 w 1293"/>
              <a:gd name="T33" fmla="*/ 119 h 1056"/>
              <a:gd name="T34" fmla="*/ 410 w 1293"/>
              <a:gd name="T35" fmla="*/ 93 h 1056"/>
              <a:gd name="T36" fmla="*/ 367 w 1293"/>
              <a:gd name="T37" fmla="*/ 193 h 1056"/>
              <a:gd name="T38" fmla="*/ 215 w 1293"/>
              <a:gd name="T39" fmla="*/ 292 h 1056"/>
              <a:gd name="T40" fmla="*/ 219 w 1293"/>
              <a:gd name="T41" fmla="*/ 377 h 1056"/>
              <a:gd name="T42" fmla="*/ 315 w 1293"/>
              <a:gd name="T43" fmla="*/ 288 h 1056"/>
              <a:gd name="T44" fmla="*/ 438 w 1293"/>
              <a:gd name="T45" fmla="*/ 219 h 1056"/>
              <a:gd name="T46" fmla="*/ 554 w 1293"/>
              <a:gd name="T47" fmla="*/ 341 h 1056"/>
              <a:gd name="T48" fmla="*/ 526 w 1293"/>
              <a:gd name="T49" fmla="*/ 448 h 1056"/>
              <a:gd name="T50" fmla="*/ 516 w 1293"/>
              <a:gd name="T51" fmla="*/ 514 h 1056"/>
              <a:gd name="T52" fmla="*/ 595 w 1293"/>
              <a:gd name="T53" fmla="*/ 424 h 1056"/>
              <a:gd name="T54" fmla="*/ 625 w 1293"/>
              <a:gd name="T55" fmla="*/ 373 h 1056"/>
              <a:gd name="T56" fmla="*/ 631 w 1293"/>
              <a:gd name="T57" fmla="*/ 308 h 1056"/>
              <a:gd name="T58" fmla="*/ 509 w 1293"/>
              <a:gd name="T59" fmla="*/ 223 h 1056"/>
              <a:gd name="T60" fmla="*/ 475 w 1293"/>
              <a:gd name="T61" fmla="*/ 54 h 1056"/>
              <a:gd name="T62" fmla="*/ 475 w 1293"/>
              <a:gd name="T63" fmla="*/ 0 h 1056"/>
              <a:gd name="T64" fmla="*/ 514 w 1293"/>
              <a:gd name="T65" fmla="*/ 16 h 1056"/>
              <a:gd name="T66" fmla="*/ 522 w 1293"/>
              <a:gd name="T67" fmla="*/ 44 h 1056"/>
              <a:gd name="T68" fmla="*/ 668 w 1293"/>
              <a:gd name="T69" fmla="*/ 73 h 1056"/>
              <a:gd name="T70" fmla="*/ 830 w 1293"/>
              <a:gd name="T71" fmla="*/ 93 h 1056"/>
              <a:gd name="T72" fmla="*/ 836 w 1293"/>
              <a:gd name="T73" fmla="*/ 93 h 1056"/>
              <a:gd name="T74" fmla="*/ 899 w 1293"/>
              <a:gd name="T75" fmla="*/ 251 h 1056"/>
              <a:gd name="T76" fmla="*/ 1023 w 1293"/>
              <a:gd name="T77" fmla="*/ 333 h 1056"/>
              <a:gd name="T78" fmla="*/ 1293 w 1293"/>
              <a:gd name="T79" fmla="*/ 666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93" h="1056">
                <a:moveTo>
                  <a:pt x="1293" y="666"/>
                </a:moveTo>
                <a:lnTo>
                  <a:pt x="1220" y="786"/>
                </a:lnTo>
                <a:lnTo>
                  <a:pt x="1237" y="871"/>
                </a:lnTo>
                <a:lnTo>
                  <a:pt x="1204" y="924"/>
                </a:lnTo>
                <a:lnTo>
                  <a:pt x="1092" y="901"/>
                </a:lnTo>
                <a:lnTo>
                  <a:pt x="1044" y="936"/>
                </a:lnTo>
                <a:lnTo>
                  <a:pt x="1027" y="950"/>
                </a:lnTo>
                <a:lnTo>
                  <a:pt x="889" y="1056"/>
                </a:lnTo>
                <a:lnTo>
                  <a:pt x="836" y="1037"/>
                </a:lnTo>
                <a:lnTo>
                  <a:pt x="589" y="954"/>
                </a:lnTo>
                <a:lnTo>
                  <a:pt x="570" y="954"/>
                </a:lnTo>
                <a:lnTo>
                  <a:pt x="467" y="962"/>
                </a:lnTo>
                <a:lnTo>
                  <a:pt x="426" y="914"/>
                </a:lnTo>
                <a:lnTo>
                  <a:pt x="302" y="879"/>
                </a:lnTo>
                <a:lnTo>
                  <a:pt x="302" y="877"/>
                </a:lnTo>
                <a:lnTo>
                  <a:pt x="300" y="816"/>
                </a:lnTo>
                <a:lnTo>
                  <a:pt x="306" y="743"/>
                </a:lnTo>
                <a:lnTo>
                  <a:pt x="164" y="725"/>
                </a:lnTo>
                <a:lnTo>
                  <a:pt x="193" y="578"/>
                </a:lnTo>
                <a:lnTo>
                  <a:pt x="260" y="583"/>
                </a:lnTo>
                <a:lnTo>
                  <a:pt x="284" y="550"/>
                </a:lnTo>
                <a:lnTo>
                  <a:pt x="185" y="499"/>
                </a:lnTo>
                <a:lnTo>
                  <a:pt x="182" y="497"/>
                </a:lnTo>
                <a:lnTo>
                  <a:pt x="134" y="540"/>
                </a:lnTo>
                <a:lnTo>
                  <a:pt x="24" y="536"/>
                </a:lnTo>
                <a:lnTo>
                  <a:pt x="8" y="505"/>
                </a:lnTo>
                <a:lnTo>
                  <a:pt x="0" y="491"/>
                </a:lnTo>
                <a:lnTo>
                  <a:pt x="32" y="459"/>
                </a:lnTo>
                <a:lnTo>
                  <a:pt x="132" y="394"/>
                </a:lnTo>
                <a:lnTo>
                  <a:pt x="148" y="384"/>
                </a:lnTo>
                <a:lnTo>
                  <a:pt x="122" y="316"/>
                </a:lnTo>
                <a:lnTo>
                  <a:pt x="59" y="343"/>
                </a:lnTo>
                <a:lnTo>
                  <a:pt x="63" y="278"/>
                </a:lnTo>
                <a:lnTo>
                  <a:pt x="146" y="119"/>
                </a:lnTo>
                <a:lnTo>
                  <a:pt x="377" y="115"/>
                </a:lnTo>
                <a:lnTo>
                  <a:pt x="410" y="93"/>
                </a:lnTo>
                <a:lnTo>
                  <a:pt x="416" y="152"/>
                </a:lnTo>
                <a:lnTo>
                  <a:pt x="367" y="193"/>
                </a:lnTo>
                <a:lnTo>
                  <a:pt x="260" y="258"/>
                </a:lnTo>
                <a:lnTo>
                  <a:pt x="215" y="292"/>
                </a:lnTo>
                <a:lnTo>
                  <a:pt x="176" y="392"/>
                </a:lnTo>
                <a:lnTo>
                  <a:pt x="219" y="377"/>
                </a:lnTo>
                <a:lnTo>
                  <a:pt x="250" y="314"/>
                </a:lnTo>
                <a:lnTo>
                  <a:pt x="315" y="288"/>
                </a:lnTo>
                <a:lnTo>
                  <a:pt x="377" y="251"/>
                </a:lnTo>
                <a:lnTo>
                  <a:pt x="438" y="219"/>
                </a:lnTo>
                <a:lnTo>
                  <a:pt x="489" y="288"/>
                </a:lnTo>
                <a:lnTo>
                  <a:pt x="554" y="341"/>
                </a:lnTo>
                <a:lnTo>
                  <a:pt x="552" y="400"/>
                </a:lnTo>
                <a:lnTo>
                  <a:pt x="526" y="448"/>
                </a:lnTo>
                <a:lnTo>
                  <a:pt x="509" y="489"/>
                </a:lnTo>
                <a:lnTo>
                  <a:pt x="516" y="514"/>
                </a:lnTo>
                <a:lnTo>
                  <a:pt x="577" y="432"/>
                </a:lnTo>
                <a:lnTo>
                  <a:pt x="595" y="424"/>
                </a:lnTo>
                <a:lnTo>
                  <a:pt x="607" y="418"/>
                </a:lnTo>
                <a:lnTo>
                  <a:pt x="625" y="373"/>
                </a:lnTo>
                <a:lnTo>
                  <a:pt x="629" y="321"/>
                </a:lnTo>
                <a:lnTo>
                  <a:pt x="631" y="308"/>
                </a:lnTo>
                <a:lnTo>
                  <a:pt x="558" y="270"/>
                </a:lnTo>
                <a:lnTo>
                  <a:pt x="509" y="223"/>
                </a:lnTo>
                <a:lnTo>
                  <a:pt x="483" y="103"/>
                </a:lnTo>
                <a:lnTo>
                  <a:pt x="475" y="54"/>
                </a:lnTo>
                <a:lnTo>
                  <a:pt x="467" y="18"/>
                </a:lnTo>
                <a:lnTo>
                  <a:pt x="475" y="0"/>
                </a:lnTo>
                <a:lnTo>
                  <a:pt x="507" y="2"/>
                </a:lnTo>
                <a:lnTo>
                  <a:pt x="514" y="16"/>
                </a:lnTo>
                <a:lnTo>
                  <a:pt x="518" y="26"/>
                </a:lnTo>
                <a:lnTo>
                  <a:pt x="522" y="44"/>
                </a:lnTo>
                <a:lnTo>
                  <a:pt x="639" y="4"/>
                </a:lnTo>
                <a:lnTo>
                  <a:pt x="668" y="73"/>
                </a:lnTo>
                <a:lnTo>
                  <a:pt x="763" y="117"/>
                </a:lnTo>
                <a:lnTo>
                  <a:pt x="830" y="93"/>
                </a:lnTo>
                <a:lnTo>
                  <a:pt x="836" y="91"/>
                </a:lnTo>
                <a:lnTo>
                  <a:pt x="836" y="93"/>
                </a:lnTo>
                <a:lnTo>
                  <a:pt x="836" y="251"/>
                </a:lnTo>
                <a:lnTo>
                  <a:pt x="899" y="251"/>
                </a:lnTo>
                <a:lnTo>
                  <a:pt x="920" y="251"/>
                </a:lnTo>
                <a:lnTo>
                  <a:pt x="1023" y="333"/>
                </a:lnTo>
                <a:lnTo>
                  <a:pt x="1218" y="617"/>
                </a:lnTo>
                <a:lnTo>
                  <a:pt x="1293" y="66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>
            <a:off x="3870326" y="2520950"/>
            <a:ext cx="2024063" cy="609600"/>
          </a:xfrm>
          <a:custGeom>
            <a:avLst/>
            <a:gdLst>
              <a:gd name="T0" fmla="*/ 1275 w 1275"/>
              <a:gd name="T1" fmla="*/ 55 h 384"/>
              <a:gd name="T2" fmla="*/ 1273 w 1275"/>
              <a:gd name="T3" fmla="*/ 138 h 384"/>
              <a:gd name="T4" fmla="*/ 1171 w 1275"/>
              <a:gd name="T5" fmla="*/ 183 h 384"/>
              <a:gd name="T6" fmla="*/ 995 w 1275"/>
              <a:gd name="T7" fmla="*/ 183 h 384"/>
              <a:gd name="T8" fmla="*/ 944 w 1275"/>
              <a:gd name="T9" fmla="*/ 224 h 384"/>
              <a:gd name="T10" fmla="*/ 895 w 1275"/>
              <a:gd name="T11" fmla="*/ 266 h 384"/>
              <a:gd name="T12" fmla="*/ 891 w 1275"/>
              <a:gd name="T13" fmla="*/ 268 h 384"/>
              <a:gd name="T14" fmla="*/ 851 w 1275"/>
              <a:gd name="T15" fmla="*/ 254 h 384"/>
              <a:gd name="T16" fmla="*/ 798 w 1275"/>
              <a:gd name="T17" fmla="*/ 327 h 384"/>
              <a:gd name="T18" fmla="*/ 698 w 1275"/>
              <a:gd name="T19" fmla="*/ 309 h 384"/>
              <a:gd name="T20" fmla="*/ 643 w 1275"/>
              <a:gd name="T21" fmla="*/ 297 h 384"/>
              <a:gd name="T22" fmla="*/ 641 w 1275"/>
              <a:gd name="T23" fmla="*/ 297 h 384"/>
              <a:gd name="T24" fmla="*/ 631 w 1275"/>
              <a:gd name="T25" fmla="*/ 311 h 384"/>
              <a:gd name="T26" fmla="*/ 625 w 1275"/>
              <a:gd name="T27" fmla="*/ 305 h 384"/>
              <a:gd name="T28" fmla="*/ 595 w 1275"/>
              <a:gd name="T29" fmla="*/ 295 h 384"/>
              <a:gd name="T30" fmla="*/ 564 w 1275"/>
              <a:gd name="T31" fmla="*/ 284 h 384"/>
              <a:gd name="T32" fmla="*/ 560 w 1275"/>
              <a:gd name="T33" fmla="*/ 282 h 384"/>
              <a:gd name="T34" fmla="*/ 558 w 1275"/>
              <a:gd name="T35" fmla="*/ 282 h 384"/>
              <a:gd name="T36" fmla="*/ 450 w 1275"/>
              <a:gd name="T37" fmla="*/ 329 h 384"/>
              <a:gd name="T38" fmla="*/ 446 w 1275"/>
              <a:gd name="T39" fmla="*/ 335 h 384"/>
              <a:gd name="T40" fmla="*/ 414 w 1275"/>
              <a:gd name="T41" fmla="*/ 384 h 384"/>
              <a:gd name="T42" fmla="*/ 392 w 1275"/>
              <a:gd name="T43" fmla="*/ 382 h 384"/>
              <a:gd name="T44" fmla="*/ 322 w 1275"/>
              <a:gd name="T45" fmla="*/ 378 h 384"/>
              <a:gd name="T46" fmla="*/ 278 w 1275"/>
              <a:gd name="T47" fmla="*/ 374 h 384"/>
              <a:gd name="T48" fmla="*/ 237 w 1275"/>
              <a:gd name="T49" fmla="*/ 353 h 384"/>
              <a:gd name="T50" fmla="*/ 290 w 1275"/>
              <a:gd name="T51" fmla="*/ 301 h 384"/>
              <a:gd name="T52" fmla="*/ 296 w 1275"/>
              <a:gd name="T53" fmla="*/ 295 h 384"/>
              <a:gd name="T54" fmla="*/ 237 w 1275"/>
              <a:gd name="T55" fmla="*/ 289 h 384"/>
              <a:gd name="T56" fmla="*/ 154 w 1275"/>
              <a:gd name="T57" fmla="*/ 270 h 384"/>
              <a:gd name="T58" fmla="*/ 54 w 1275"/>
              <a:gd name="T59" fmla="*/ 242 h 384"/>
              <a:gd name="T60" fmla="*/ 0 w 1275"/>
              <a:gd name="T61" fmla="*/ 224 h 384"/>
              <a:gd name="T62" fmla="*/ 2 w 1275"/>
              <a:gd name="T63" fmla="*/ 219 h 384"/>
              <a:gd name="T64" fmla="*/ 325 w 1275"/>
              <a:gd name="T65" fmla="*/ 256 h 384"/>
              <a:gd name="T66" fmla="*/ 379 w 1275"/>
              <a:gd name="T67" fmla="*/ 262 h 384"/>
              <a:gd name="T68" fmla="*/ 392 w 1275"/>
              <a:gd name="T69" fmla="*/ 256 h 384"/>
              <a:gd name="T70" fmla="*/ 416 w 1275"/>
              <a:gd name="T71" fmla="*/ 244 h 384"/>
              <a:gd name="T72" fmla="*/ 414 w 1275"/>
              <a:gd name="T73" fmla="*/ 189 h 384"/>
              <a:gd name="T74" fmla="*/ 436 w 1275"/>
              <a:gd name="T75" fmla="*/ 183 h 384"/>
              <a:gd name="T76" fmla="*/ 522 w 1275"/>
              <a:gd name="T77" fmla="*/ 169 h 384"/>
              <a:gd name="T78" fmla="*/ 536 w 1275"/>
              <a:gd name="T79" fmla="*/ 165 h 384"/>
              <a:gd name="T80" fmla="*/ 595 w 1275"/>
              <a:gd name="T81" fmla="*/ 156 h 384"/>
              <a:gd name="T82" fmla="*/ 597 w 1275"/>
              <a:gd name="T83" fmla="*/ 154 h 384"/>
              <a:gd name="T84" fmla="*/ 597 w 1275"/>
              <a:gd name="T85" fmla="*/ 152 h 384"/>
              <a:gd name="T86" fmla="*/ 585 w 1275"/>
              <a:gd name="T87" fmla="*/ 98 h 384"/>
              <a:gd name="T88" fmla="*/ 916 w 1275"/>
              <a:gd name="T89" fmla="*/ 0 h 384"/>
              <a:gd name="T90" fmla="*/ 1041 w 1275"/>
              <a:gd name="T91" fmla="*/ 39 h 384"/>
              <a:gd name="T92" fmla="*/ 1208 w 1275"/>
              <a:gd name="T93" fmla="*/ 20 h 384"/>
              <a:gd name="T94" fmla="*/ 1275 w 1275"/>
              <a:gd name="T95" fmla="*/ 5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75" h="384">
                <a:moveTo>
                  <a:pt x="1275" y="55"/>
                </a:moveTo>
                <a:lnTo>
                  <a:pt x="1273" y="138"/>
                </a:lnTo>
                <a:lnTo>
                  <a:pt x="1171" y="183"/>
                </a:lnTo>
                <a:lnTo>
                  <a:pt x="995" y="183"/>
                </a:lnTo>
                <a:lnTo>
                  <a:pt x="944" y="224"/>
                </a:lnTo>
                <a:lnTo>
                  <a:pt x="895" y="266"/>
                </a:lnTo>
                <a:lnTo>
                  <a:pt x="891" y="268"/>
                </a:lnTo>
                <a:lnTo>
                  <a:pt x="851" y="254"/>
                </a:lnTo>
                <a:lnTo>
                  <a:pt x="798" y="327"/>
                </a:lnTo>
                <a:lnTo>
                  <a:pt x="698" y="309"/>
                </a:lnTo>
                <a:lnTo>
                  <a:pt x="643" y="297"/>
                </a:lnTo>
                <a:lnTo>
                  <a:pt x="641" y="297"/>
                </a:lnTo>
                <a:lnTo>
                  <a:pt x="631" y="311"/>
                </a:lnTo>
                <a:lnTo>
                  <a:pt x="625" y="305"/>
                </a:lnTo>
                <a:lnTo>
                  <a:pt x="595" y="295"/>
                </a:lnTo>
                <a:lnTo>
                  <a:pt x="564" y="284"/>
                </a:lnTo>
                <a:lnTo>
                  <a:pt x="560" y="282"/>
                </a:lnTo>
                <a:lnTo>
                  <a:pt x="558" y="282"/>
                </a:lnTo>
                <a:lnTo>
                  <a:pt x="450" y="329"/>
                </a:lnTo>
                <a:lnTo>
                  <a:pt x="446" y="335"/>
                </a:lnTo>
                <a:lnTo>
                  <a:pt x="414" y="384"/>
                </a:lnTo>
                <a:lnTo>
                  <a:pt x="392" y="382"/>
                </a:lnTo>
                <a:lnTo>
                  <a:pt x="322" y="378"/>
                </a:lnTo>
                <a:lnTo>
                  <a:pt x="278" y="374"/>
                </a:lnTo>
                <a:lnTo>
                  <a:pt x="237" y="353"/>
                </a:lnTo>
                <a:lnTo>
                  <a:pt x="290" y="301"/>
                </a:lnTo>
                <a:lnTo>
                  <a:pt x="296" y="295"/>
                </a:lnTo>
                <a:lnTo>
                  <a:pt x="237" y="289"/>
                </a:lnTo>
                <a:lnTo>
                  <a:pt x="154" y="270"/>
                </a:lnTo>
                <a:lnTo>
                  <a:pt x="54" y="242"/>
                </a:lnTo>
                <a:lnTo>
                  <a:pt x="0" y="224"/>
                </a:lnTo>
                <a:lnTo>
                  <a:pt x="2" y="219"/>
                </a:lnTo>
                <a:lnTo>
                  <a:pt x="325" y="256"/>
                </a:lnTo>
                <a:lnTo>
                  <a:pt x="379" y="262"/>
                </a:lnTo>
                <a:lnTo>
                  <a:pt x="392" y="256"/>
                </a:lnTo>
                <a:lnTo>
                  <a:pt x="416" y="244"/>
                </a:lnTo>
                <a:lnTo>
                  <a:pt x="414" y="189"/>
                </a:lnTo>
                <a:lnTo>
                  <a:pt x="436" y="183"/>
                </a:lnTo>
                <a:lnTo>
                  <a:pt x="522" y="169"/>
                </a:lnTo>
                <a:lnTo>
                  <a:pt x="536" y="165"/>
                </a:lnTo>
                <a:lnTo>
                  <a:pt x="595" y="156"/>
                </a:lnTo>
                <a:lnTo>
                  <a:pt x="597" y="154"/>
                </a:lnTo>
                <a:lnTo>
                  <a:pt x="597" y="152"/>
                </a:lnTo>
                <a:lnTo>
                  <a:pt x="585" y="98"/>
                </a:lnTo>
                <a:lnTo>
                  <a:pt x="916" y="0"/>
                </a:lnTo>
                <a:lnTo>
                  <a:pt x="1041" y="39"/>
                </a:lnTo>
                <a:lnTo>
                  <a:pt x="1208" y="20"/>
                </a:lnTo>
                <a:lnTo>
                  <a:pt x="1275" y="5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4102101" y="3281363"/>
            <a:ext cx="1920875" cy="839788"/>
          </a:xfrm>
          <a:custGeom>
            <a:avLst/>
            <a:gdLst>
              <a:gd name="T0" fmla="*/ 1210 w 1210"/>
              <a:gd name="T1" fmla="*/ 370 h 529"/>
              <a:gd name="T2" fmla="*/ 1208 w 1210"/>
              <a:gd name="T3" fmla="*/ 380 h 529"/>
              <a:gd name="T4" fmla="*/ 1198 w 1210"/>
              <a:gd name="T5" fmla="*/ 417 h 529"/>
              <a:gd name="T6" fmla="*/ 1198 w 1210"/>
              <a:gd name="T7" fmla="*/ 419 h 529"/>
              <a:gd name="T8" fmla="*/ 1099 w 1210"/>
              <a:gd name="T9" fmla="*/ 466 h 529"/>
              <a:gd name="T10" fmla="*/ 969 w 1210"/>
              <a:gd name="T11" fmla="*/ 466 h 529"/>
              <a:gd name="T12" fmla="*/ 889 w 1210"/>
              <a:gd name="T13" fmla="*/ 529 h 529"/>
              <a:gd name="T14" fmla="*/ 863 w 1210"/>
              <a:gd name="T15" fmla="*/ 453 h 529"/>
              <a:gd name="T16" fmla="*/ 579 w 1210"/>
              <a:gd name="T17" fmla="*/ 427 h 529"/>
              <a:gd name="T18" fmla="*/ 528 w 1210"/>
              <a:gd name="T19" fmla="*/ 468 h 529"/>
              <a:gd name="T20" fmla="*/ 455 w 1210"/>
              <a:gd name="T21" fmla="*/ 529 h 529"/>
              <a:gd name="T22" fmla="*/ 447 w 1210"/>
              <a:gd name="T23" fmla="*/ 528 h 529"/>
              <a:gd name="T24" fmla="*/ 426 w 1210"/>
              <a:gd name="T25" fmla="*/ 522 h 529"/>
              <a:gd name="T26" fmla="*/ 331 w 1210"/>
              <a:gd name="T27" fmla="*/ 496 h 529"/>
              <a:gd name="T28" fmla="*/ 292 w 1210"/>
              <a:gd name="T29" fmla="*/ 443 h 529"/>
              <a:gd name="T30" fmla="*/ 282 w 1210"/>
              <a:gd name="T31" fmla="*/ 427 h 529"/>
              <a:gd name="T32" fmla="*/ 304 w 1210"/>
              <a:gd name="T33" fmla="*/ 374 h 529"/>
              <a:gd name="T34" fmla="*/ 260 w 1210"/>
              <a:gd name="T35" fmla="*/ 368 h 529"/>
              <a:gd name="T36" fmla="*/ 250 w 1210"/>
              <a:gd name="T37" fmla="*/ 368 h 529"/>
              <a:gd name="T38" fmla="*/ 246 w 1210"/>
              <a:gd name="T39" fmla="*/ 352 h 529"/>
              <a:gd name="T40" fmla="*/ 221 w 1210"/>
              <a:gd name="T41" fmla="*/ 289 h 529"/>
              <a:gd name="T42" fmla="*/ 219 w 1210"/>
              <a:gd name="T43" fmla="*/ 285 h 529"/>
              <a:gd name="T44" fmla="*/ 219 w 1210"/>
              <a:gd name="T45" fmla="*/ 283 h 529"/>
              <a:gd name="T46" fmla="*/ 189 w 1210"/>
              <a:gd name="T47" fmla="*/ 271 h 529"/>
              <a:gd name="T48" fmla="*/ 152 w 1210"/>
              <a:gd name="T49" fmla="*/ 260 h 529"/>
              <a:gd name="T50" fmla="*/ 148 w 1210"/>
              <a:gd name="T51" fmla="*/ 179 h 529"/>
              <a:gd name="T52" fmla="*/ 146 w 1210"/>
              <a:gd name="T53" fmla="*/ 169 h 529"/>
              <a:gd name="T54" fmla="*/ 156 w 1210"/>
              <a:gd name="T55" fmla="*/ 165 h 529"/>
              <a:gd name="T56" fmla="*/ 183 w 1210"/>
              <a:gd name="T57" fmla="*/ 173 h 529"/>
              <a:gd name="T58" fmla="*/ 235 w 1210"/>
              <a:gd name="T59" fmla="*/ 177 h 529"/>
              <a:gd name="T60" fmla="*/ 246 w 1210"/>
              <a:gd name="T61" fmla="*/ 177 h 529"/>
              <a:gd name="T62" fmla="*/ 296 w 1210"/>
              <a:gd name="T63" fmla="*/ 181 h 529"/>
              <a:gd name="T64" fmla="*/ 300 w 1210"/>
              <a:gd name="T65" fmla="*/ 183 h 529"/>
              <a:gd name="T66" fmla="*/ 296 w 1210"/>
              <a:gd name="T67" fmla="*/ 155 h 529"/>
              <a:gd name="T68" fmla="*/ 246 w 1210"/>
              <a:gd name="T69" fmla="*/ 132 h 529"/>
              <a:gd name="T70" fmla="*/ 213 w 1210"/>
              <a:gd name="T71" fmla="*/ 116 h 529"/>
              <a:gd name="T72" fmla="*/ 40 w 1210"/>
              <a:gd name="T73" fmla="*/ 78 h 529"/>
              <a:gd name="T74" fmla="*/ 0 w 1210"/>
              <a:gd name="T75" fmla="*/ 65 h 529"/>
              <a:gd name="T76" fmla="*/ 10 w 1210"/>
              <a:gd name="T77" fmla="*/ 21 h 529"/>
              <a:gd name="T78" fmla="*/ 14 w 1210"/>
              <a:gd name="T79" fmla="*/ 0 h 529"/>
              <a:gd name="T80" fmla="*/ 177 w 1210"/>
              <a:gd name="T81" fmla="*/ 0 h 529"/>
              <a:gd name="T82" fmla="*/ 246 w 1210"/>
              <a:gd name="T83" fmla="*/ 23 h 529"/>
              <a:gd name="T84" fmla="*/ 317 w 1210"/>
              <a:gd name="T85" fmla="*/ 51 h 529"/>
              <a:gd name="T86" fmla="*/ 357 w 1210"/>
              <a:gd name="T87" fmla="*/ 53 h 529"/>
              <a:gd name="T88" fmla="*/ 504 w 1210"/>
              <a:gd name="T89" fmla="*/ 59 h 529"/>
              <a:gd name="T90" fmla="*/ 510 w 1210"/>
              <a:gd name="T91" fmla="*/ 59 h 529"/>
              <a:gd name="T92" fmla="*/ 518 w 1210"/>
              <a:gd name="T93" fmla="*/ 102 h 529"/>
              <a:gd name="T94" fmla="*/ 538 w 1210"/>
              <a:gd name="T95" fmla="*/ 204 h 529"/>
              <a:gd name="T96" fmla="*/ 599 w 1210"/>
              <a:gd name="T97" fmla="*/ 240 h 529"/>
              <a:gd name="T98" fmla="*/ 763 w 1210"/>
              <a:gd name="T99" fmla="*/ 208 h 529"/>
              <a:gd name="T100" fmla="*/ 816 w 1210"/>
              <a:gd name="T101" fmla="*/ 246 h 529"/>
              <a:gd name="T102" fmla="*/ 855 w 1210"/>
              <a:gd name="T103" fmla="*/ 177 h 529"/>
              <a:gd name="T104" fmla="*/ 896 w 1210"/>
              <a:gd name="T105" fmla="*/ 199 h 529"/>
              <a:gd name="T106" fmla="*/ 904 w 1210"/>
              <a:gd name="T107" fmla="*/ 202 h 529"/>
              <a:gd name="T108" fmla="*/ 1003 w 1210"/>
              <a:gd name="T109" fmla="*/ 191 h 529"/>
              <a:gd name="T110" fmla="*/ 1062 w 1210"/>
              <a:gd name="T111" fmla="*/ 185 h 529"/>
              <a:gd name="T112" fmla="*/ 1131 w 1210"/>
              <a:gd name="T113" fmla="*/ 232 h 529"/>
              <a:gd name="T114" fmla="*/ 1164 w 1210"/>
              <a:gd name="T115" fmla="*/ 256 h 529"/>
              <a:gd name="T116" fmla="*/ 1158 w 1210"/>
              <a:gd name="T117" fmla="*/ 334 h 529"/>
              <a:gd name="T118" fmla="*/ 1162 w 1210"/>
              <a:gd name="T119" fmla="*/ 338 h 529"/>
              <a:gd name="T120" fmla="*/ 1210 w 1210"/>
              <a:gd name="T121" fmla="*/ 370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10" h="529">
                <a:moveTo>
                  <a:pt x="1210" y="370"/>
                </a:moveTo>
                <a:lnTo>
                  <a:pt x="1208" y="380"/>
                </a:lnTo>
                <a:lnTo>
                  <a:pt x="1198" y="417"/>
                </a:lnTo>
                <a:lnTo>
                  <a:pt x="1198" y="419"/>
                </a:lnTo>
                <a:lnTo>
                  <a:pt x="1099" y="466"/>
                </a:lnTo>
                <a:lnTo>
                  <a:pt x="969" y="466"/>
                </a:lnTo>
                <a:lnTo>
                  <a:pt x="889" y="529"/>
                </a:lnTo>
                <a:lnTo>
                  <a:pt x="863" y="453"/>
                </a:lnTo>
                <a:lnTo>
                  <a:pt x="579" y="427"/>
                </a:lnTo>
                <a:lnTo>
                  <a:pt x="528" y="468"/>
                </a:lnTo>
                <a:lnTo>
                  <a:pt x="455" y="529"/>
                </a:lnTo>
                <a:lnTo>
                  <a:pt x="447" y="528"/>
                </a:lnTo>
                <a:lnTo>
                  <a:pt x="426" y="522"/>
                </a:lnTo>
                <a:lnTo>
                  <a:pt x="331" y="496"/>
                </a:lnTo>
                <a:lnTo>
                  <a:pt x="292" y="443"/>
                </a:lnTo>
                <a:lnTo>
                  <a:pt x="282" y="427"/>
                </a:lnTo>
                <a:lnTo>
                  <a:pt x="304" y="374"/>
                </a:lnTo>
                <a:lnTo>
                  <a:pt x="260" y="368"/>
                </a:lnTo>
                <a:lnTo>
                  <a:pt x="250" y="368"/>
                </a:lnTo>
                <a:lnTo>
                  <a:pt x="246" y="352"/>
                </a:lnTo>
                <a:lnTo>
                  <a:pt x="221" y="289"/>
                </a:lnTo>
                <a:lnTo>
                  <a:pt x="219" y="285"/>
                </a:lnTo>
                <a:lnTo>
                  <a:pt x="219" y="283"/>
                </a:lnTo>
                <a:lnTo>
                  <a:pt x="189" y="271"/>
                </a:lnTo>
                <a:lnTo>
                  <a:pt x="152" y="260"/>
                </a:lnTo>
                <a:lnTo>
                  <a:pt x="148" y="179"/>
                </a:lnTo>
                <a:lnTo>
                  <a:pt x="146" y="169"/>
                </a:lnTo>
                <a:lnTo>
                  <a:pt x="156" y="165"/>
                </a:lnTo>
                <a:lnTo>
                  <a:pt x="183" y="173"/>
                </a:lnTo>
                <a:lnTo>
                  <a:pt x="235" y="177"/>
                </a:lnTo>
                <a:lnTo>
                  <a:pt x="246" y="177"/>
                </a:lnTo>
                <a:lnTo>
                  <a:pt x="296" y="181"/>
                </a:lnTo>
                <a:lnTo>
                  <a:pt x="300" y="183"/>
                </a:lnTo>
                <a:lnTo>
                  <a:pt x="296" y="155"/>
                </a:lnTo>
                <a:lnTo>
                  <a:pt x="246" y="132"/>
                </a:lnTo>
                <a:lnTo>
                  <a:pt x="213" y="116"/>
                </a:lnTo>
                <a:lnTo>
                  <a:pt x="40" y="78"/>
                </a:lnTo>
                <a:lnTo>
                  <a:pt x="0" y="65"/>
                </a:lnTo>
                <a:lnTo>
                  <a:pt x="10" y="21"/>
                </a:lnTo>
                <a:lnTo>
                  <a:pt x="14" y="0"/>
                </a:lnTo>
                <a:lnTo>
                  <a:pt x="177" y="0"/>
                </a:lnTo>
                <a:lnTo>
                  <a:pt x="246" y="23"/>
                </a:lnTo>
                <a:lnTo>
                  <a:pt x="317" y="51"/>
                </a:lnTo>
                <a:lnTo>
                  <a:pt x="357" y="53"/>
                </a:lnTo>
                <a:lnTo>
                  <a:pt x="504" y="59"/>
                </a:lnTo>
                <a:lnTo>
                  <a:pt x="510" y="59"/>
                </a:lnTo>
                <a:lnTo>
                  <a:pt x="518" y="102"/>
                </a:lnTo>
                <a:lnTo>
                  <a:pt x="538" y="204"/>
                </a:lnTo>
                <a:lnTo>
                  <a:pt x="599" y="240"/>
                </a:lnTo>
                <a:lnTo>
                  <a:pt x="763" y="208"/>
                </a:lnTo>
                <a:lnTo>
                  <a:pt x="816" y="246"/>
                </a:lnTo>
                <a:lnTo>
                  <a:pt x="855" y="177"/>
                </a:lnTo>
                <a:lnTo>
                  <a:pt x="896" y="199"/>
                </a:lnTo>
                <a:lnTo>
                  <a:pt x="904" y="202"/>
                </a:lnTo>
                <a:lnTo>
                  <a:pt x="1003" y="191"/>
                </a:lnTo>
                <a:lnTo>
                  <a:pt x="1062" y="185"/>
                </a:lnTo>
                <a:lnTo>
                  <a:pt x="1131" y="232"/>
                </a:lnTo>
                <a:lnTo>
                  <a:pt x="1164" y="256"/>
                </a:lnTo>
                <a:lnTo>
                  <a:pt x="1158" y="334"/>
                </a:lnTo>
                <a:lnTo>
                  <a:pt x="1162" y="338"/>
                </a:lnTo>
                <a:lnTo>
                  <a:pt x="1210" y="37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3"/>
          <p:cNvSpPr>
            <a:spLocks/>
          </p:cNvSpPr>
          <p:nvPr/>
        </p:nvSpPr>
        <p:spPr bwMode="auto">
          <a:xfrm>
            <a:off x="6319838" y="4062413"/>
            <a:ext cx="706438" cy="615950"/>
          </a:xfrm>
          <a:custGeom>
            <a:avLst/>
            <a:gdLst>
              <a:gd name="T0" fmla="*/ 358 w 445"/>
              <a:gd name="T1" fmla="*/ 388 h 388"/>
              <a:gd name="T2" fmla="*/ 345 w 445"/>
              <a:gd name="T3" fmla="*/ 380 h 388"/>
              <a:gd name="T4" fmla="*/ 333 w 445"/>
              <a:gd name="T5" fmla="*/ 374 h 388"/>
              <a:gd name="T6" fmla="*/ 254 w 445"/>
              <a:gd name="T7" fmla="*/ 331 h 388"/>
              <a:gd name="T8" fmla="*/ 252 w 445"/>
              <a:gd name="T9" fmla="*/ 329 h 388"/>
              <a:gd name="T10" fmla="*/ 165 w 445"/>
              <a:gd name="T11" fmla="*/ 331 h 388"/>
              <a:gd name="T12" fmla="*/ 140 w 445"/>
              <a:gd name="T13" fmla="*/ 331 h 388"/>
              <a:gd name="T14" fmla="*/ 132 w 445"/>
              <a:gd name="T15" fmla="*/ 321 h 388"/>
              <a:gd name="T16" fmla="*/ 112 w 445"/>
              <a:gd name="T17" fmla="*/ 292 h 388"/>
              <a:gd name="T18" fmla="*/ 98 w 445"/>
              <a:gd name="T19" fmla="*/ 272 h 388"/>
              <a:gd name="T20" fmla="*/ 20 w 445"/>
              <a:gd name="T21" fmla="*/ 236 h 388"/>
              <a:gd name="T22" fmla="*/ 16 w 445"/>
              <a:gd name="T23" fmla="*/ 234 h 388"/>
              <a:gd name="T24" fmla="*/ 0 w 445"/>
              <a:gd name="T25" fmla="*/ 211 h 388"/>
              <a:gd name="T26" fmla="*/ 142 w 445"/>
              <a:gd name="T27" fmla="*/ 138 h 388"/>
              <a:gd name="T28" fmla="*/ 59 w 445"/>
              <a:gd name="T29" fmla="*/ 156 h 388"/>
              <a:gd name="T30" fmla="*/ 51 w 445"/>
              <a:gd name="T31" fmla="*/ 142 h 388"/>
              <a:gd name="T32" fmla="*/ 104 w 445"/>
              <a:gd name="T33" fmla="*/ 102 h 388"/>
              <a:gd name="T34" fmla="*/ 163 w 445"/>
              <a:gd name="T35" fmla="*/ 130 h 388"/>
              <a:gd name="T36" fmla="*/ 169 w 445"/>
              <a:gd name="T37" fmla="*/ 63 h 388"/>
              <a:gd name="T38" fmla="*/ 175 w 445"/>
              <a:gd name="T39" fmla="*/ 24 h 388"/>
              <a:gd name="T40" fmla="*/ 226 w 445"/>
              <a:gd name="T41" fmla="*/ 2 h 388"/>
              <a:gd name="T42" fmla="*/ 230 w 445"/>
              <a:gd name="T43" fmla="*/ 0 h 388"/>
              <a:gd name="T44" fmla="*/ 274 w 445"/>
              <a:gd name="T45" fmla="*/ 14 h 388"/>
              <a:gd name="T46" fmla="*/ 278 w 445"/>
              <a:gd name="T47" fmla="*/ 55 h 388"/>
              <a:gd name="T48" fmla="*/ 386 w 445"/>
              <a:gd name="T49" fmla="*/ 45 h 388"/>
              <a:gd name="T50" fmla="*/ 396 w 445"/>
              <a:gd name="T51" fmla="*/ 136 h 388"/>
              <a:gd name="T52" fmla="*/ 429 w 445"/>
              <a:gd name="T53" fmla="*/ 136 h 388"/>
              <a:gd name="T54" fmla="*/ 445 w 445"/>
              <a:gd name="T55" fmla="*/ 187 h 388"/>
              <a:gd name="T56" fmla="*/ 404 w 445"/>
              <a:gd name="T57" fmla="*/ 207 h 388"/>
              <a:gd name="T58" fmla="*/ 396 w 445"/>
              <a:gd name="T59" fmla="*/ 345 h 388"/>
              <a:gd name="T60" fmla="*/ 390 w 445"/>
              <a:gd name="T61" fmla="*/ 351 h 388"/>
              <a:gd name="T62" fmla="*/ 374 w 445"/>
              <a:gd name="T63" fmla="*/ 370 h 388"/>
              <a:gd name="T64" fmla="*/ 358 w 445"/>
              <a:gd name="T65" fmla="*/ 38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5" h="388">
                <a:moveTo>
                  <a:pt x="358" y="388"/>
                </a:moveTo>
                <a:lnTo>
                  <a:pt x="345" y="380"/>
                </a:lnTo>
                <a:lnTo>
                  <a:pt x="333" y="374"/>
                </a:lnTo>
                <a:lnTo>
                  <a:pt x="254" y="331"/>
                </a:lnTo>
                <a:lnTo>
                  <a:pt x="252" y="329"/>
                </a:lnTo>
                <a:lnTo>
                  <a:pt x="165" y="331"/>
                </a:lnTo>
                <a:lnTo>
                  <a:pt x="140" y="331"/>
                </a:lnTo>
                <a:lnTo>
                  <a:pt x="132" y="321"/>
                </a:lnTo>
                <a:lnTo>
                  <a:pt x="112" y="292"/>
                </a:lnTo>
                <a:lnTo>
                  <a:pt x="98" y="272"/>
                </a:lnTo>
                <a:lnTo>
                  <a:pt x="20" y="236"/>
                </a:lnTo>
                <a:lnTo>
                  <a:pt x="16" y="234"/>
                </a:lnTo>
                <a:lnTo>
                  <a:pt x="0" y="211"/>
                </a:lnTo>
                <a:lnTo>
                  <a:pt x="142" y="138"/>
                </a:lnTo>
                <a:lnTo>
                  <a:pt x="59" y="156"/>
                </a:lnTo>
                <a:lnTo>
                  <a:pt x="51" y="142"/>
                </a:lnTo>
                <a:lnTo>
                  <a:pt x="104" y="102"/>
                </a:lnTo>
                <a:lnTo>
                  <a:pt x="163" y="130"/>
                </a:lnTo>
                <a:lnTo>
                  <a:pt x="169" y="63"/>
                </a:lnTo>
                <a:lnTo>
                  <a:pt x="175" y="24"/>
                </a:lnTo>
                <a:lnTo>
                  <a:pt x="226" y="2"/>
                </a:lnTo>
                <a:lnTo>
                  <a:pt x="230" y="0"/>
                </a:lnTo>
                <a:lnTo>
                  <a:pt x="274" y="14"/>
                </a:lnTo>
                <a:lnTo>
                  <a:pt x="278" y="55"/>
                </a:lnTo>
                <a:lnTo>
                  <a:pt x="386" y="45"/>
                </a:lnTo>
                <a:lnTo>
                  <a:pt x="396" y="136"/>
                </a:lnTo>
                <a:lnTo>
                  <a:pt x="429" y="136"/>
                </a:lnTo>
                <a:lnTo>
                  <a:pt x="445" y="187"/>
                </a:lnTo>
                <a:lnTo>
                  <a:pt x="404" y="207"/>
                </a:lnTo>
                <a:lnTo>
                  <a:pt x="396" y="345"/>
                </a:lnTo>
                <a:lnTo>
                  <a:pt x="390" y="351"/>
                </a:lnTo>
                <a:lnTo>
                  <a:pt x="374" y="370"/>
                </a:lnTo>
                <a:lnTo>
                  <a:pt x="358" y="38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4"/>
          <p:cNvSpPr>
            <a:spLocks/>
          </p:cNvSpPr>
          <p:nvPr/>
        </p:nvSpPr>
        <p:spPr bwMode="auto">
          <a:xfrm>
            <a:off x="4562476" y="1066800"/>
            <a:ext cx="1903413" cy="654050"/>
          </a:xfrm>
          <a:custGeom>
            <a:avLst/>
            <a:gdLst>
              <a:gd name="T0" fmla="*/ 1130 w 1199"/>
              <a:gd name="T1" fmla="*/ 102 h 412"/>
              <a:gd name="T2" fmla="*/ 1150 w 1199"/>
              <a:gd name="T3" fmla="*/ 140 h 412"/>
              <a:gd name="T4" fmla="*/ 1192 w 1199"/>
              <a:gd name="T5" fmla="*/ 228 h 412"/>
              <a:gd name="T6" fmla="*/ 1199 w 1199"/>
              <a:gd name="T7" fmla="*/ 244 h 412"/>
              <a:gd name="T8" fmla="*/ 1199 w 1199"/>
              <a:gd name="T9" fmla="*/ 244 h 412"/>
              <a:gd name="T10" fmla="*/ 1172 w 1199"/>
              <a:gd name="T11" fmla="*/ 278 h 412"/>
              <a:gd name="T12" fmla="*/ 1158 w 1199"/>
              <a:gd name="T13" fmla="*/ 291 h 412"/>
              <a:gd name="T14" fmla="*/ 1152 w 1199"/>
              <a:gd name="T15" fmla="*/ 333 h 412"/>
              <a:gd name="T16" fmla="*/ 1056 w 1199"/>
              <a:gd name="T17" fmla="*/ 317 h 412"/>
              <a:gd name="T18" fmla="*/ 1048 w 1199"/>
              <a:gd name="T19" fmla="*/ 315 h 412"/>
              <a:gd name="T20" fmla="*/ 951 w 1199"/>
              <a:gd name="T21" fmla="*/ 301 h 412"/>
              <a:gd name="T22" fmla="*/ 928 w 1199"/>
              <a:gd name="T23" fmla="*/ 295 h 412"/>
              <a:gd name="T24" fmla="*/ 926 w 1199"/>
              <a:gd name="T25" fmla="*/ 307 h 412"/>
              <a:gd name="T26" fmla="*/ 924 w 1199"/>
              <a:gd name="T27" fmla="*/ 335 h 412"/>
              <a:gd name="T28" fmla="*/ 918 w 1199"/>
              <a:gd name="T29" fmla="*/ 390 h 412"/>
              <a:gd name="T30" fmla="*/ 898 w 1199"/>
              <a:gd name="T31" fmla="*/ 388 h 412"/>
              <a:gd name="T32" fmla="*/ 811 w 1199"/>
              <a:gd name="T33" fmla="*/ 406 h 412"/>
              <a:gd name="T34" fmla="*/ 762 w 1199"/>
              <a:gd name="T35" fmla="*/ 412 h 412"/>
              <a:gd name="T36" fmla="*/ 695 w 1199"/>
              <a:gd name="T37" fmla="*/ 351 h 412"/>
              <a:gd name="T38" fmla="*/ 671 w 1199"/>
              <a:gd name="T39" fmla="*/ 329 h 412"/>
              <a:gd name="T40" fmla="*/ 571 w 1199"/>
              <a:gd name="T41" fmla="*/ 307 h 412"/>
              <a:gd name="T42" fmla="*/ 476 w 1199"/>
              <a:gd name="T43" fmla="*/ 297 h 412"/>
              <a:gd name="T44" fmla="*/ 370 w 1199"/>
              <a:gd name="T45" fmla="*/ 325 h 412"/>
              <a:gd name="T46" fmla="*/ 339 w 1199"/>
              <a:gd name="T47" fmla="*/ 234 h 412"/>
              <a:gd name="T48" fmla="*/ 585 w 1199"/>
              <a:gd name="T49" fmla="*/ 268 h 412"/>
              <a:gd name="T50" fmla="*/ 593 w 1199"/>
              <a:gd name="T51" fmla="*/ 246 h 412"/>
              <a:gd name="T52" fmla="*/ 599 w 1199"/>
              <a:gd name="T53" fmla="*/ 224 h 412"/>
              <a:gd name="T54" fmla="*/ 504 w 1199"/>
              <a:gd name="T55" fmla="*/ 191 h 412"/>
              <a:gd name="T56" fmla="*/ 423 w 1199"/>
              <a:gd name="T57" fmla="*/ 179 h 412"/>
              <a:gd name="T58" fmla="*/ 301 w 1199"/>
              <a:gd name="T59" fmla="*/ 173 h 412"/>
              <a:gd name="T60" fmla="*/ 211 w 1199"/>
              <a:gd name="T61" fmla="*/ 159 h 412"/>
              <a:gd name="T62" fmla="*/ 51 w 1199"/>
              <a:gd name="T63" fmla="*/ 110 h 412"/>
              <a:gd name="T64" fmla="*/ 0 w 1199"/>
              <a:gd name="T65" fmla="*/ 94 h 412"/>
              <a:gd name="T66" fmla="*/ 12 w 1199"/>
              <a:gd name="T67" fmla="*/ 81 h 412"/>
              <a:gd name="T68" fmla="*/ 65 w 1199"/>
              <a:gd name="T69" fmla="*/ 18 h 412"/>
              <a:gd name="T70" fmla="*/ 75 w 1199"/>
              <a:gd name="T71" fmla="*/ 8 h 412"/>
              <a:gd name="T72" fmla="*/ 268 w 1199"/>
              <a:gd name="T73" fmla="*/ 27 h 412"/>
              <a:gd name="T74" fmla="*/ 311 w 1199"/>
              <a:gd name="T75" fmla="*/ 0 h 412"/>
              <a:gd name="T76" fmla="*/ 394 w 1199"/>
              <a:gd name="T77" fmla="*/ 51 h 412"/>
              <a:gd name="T78" fmla="*/ 601 w 1199"/>
              <a:gd name="T79" fmla="*/ 6 h 412"/>
              <a:gd name="T80" fmla="*/ 620 w 1199"/>
              <a:gd name="T81" fmla="*/ 37 h 412"/>
              <a:gd name="T82" fmla="*/ 656 w 1199"/>
              <a:gd name="T83" fmla="*/ 89 h 412"/>
              <a:gd name="T84" fmla="*/ 673 w 1199"/>
              <a:gd name="T85" fmla="*/ 116 h 412"/>
              <a:gd name="T86" fmla="*/ 788 w 1199"/>
              <a:gd name="T87" fmla="*/ 94 h 412"/>
              <a:gd name="T88" fmla="*/ 801 w 1199"/>
              <a:gd name="T89" fmla="*/ 91 h 412"/>
              <a:gd name="T90" fmla="*/ 807 w 1199"/>
              <a:gd name="T91" fmla="*/ 89 h 412"/>
              <a:gd name="T92" fmla="*/ 803 w 1199"/>
              <a:gd name="T93" fmla="*/ 65 h 412"/>
              <a:gd name="T94" fmla="*/ 801 w 1199"/>
              <a:gd name="T95" fmla="*/ 53 h 412"/>
              <a:gd name="T96" fmla="*/ 803 w 1199"/>
              <a:gd name="T97" fmla="*/ 51 h 412"/>
              <a:gd name="T98" fmla="*/ 811 w 1199"/>
              <a:gd name="T99" fmla="*/ 45 h 412"/>
              <a:gd name="T100" fmla="*/ 870 w 1199"/>
              <a:gd name="T101" fmla="*/ 2 h 412"/>
              <a:gd name="T102" fmla="*/ 959 w 1199"/>
              <a:gd name="T103" fmla="*/ 26 h 412"/>
              <a:gd name="T104" fmla="*/ 937 w 1199"/>
              <a:gd name="T105" fmla="*/ 49 h 412"/>
              <a:gd name="T106" fmla="*/ 928 w 1199"/>
              <a:gd name="T107" fmla="*/ 59 h 412"/>
              <a:gd name="T108" fmla="*/ 989 w 1199"/>
              <a:gd name="T109" fmla="*/ 132 h 412"/>
              <a:gd name="T110" fmla="*/ 1008 w 1199"/>
              <a:gd name="T111" fmla="*/ 156 h 412"/>
              <a:gd name="T112" fmla="*/ 1107 w 1199"/>
              <a:gd name="T113" fmla="*/ 112 h 412"/>
              <a:gd name="T114" fmla="*/ 1130 w 1199"/>
              <a:gd name="T115" fmla="*/ 10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99" h="412">
                <a:moveTo>
                  <a:pt x="1130" y="102"/>
                </a:moveTo>
                <a:lnTo>
                  <a:pt x="1150" y="140"/>
                </a:lnTo>
                <a:lnTo>
                  <a:pt x="1192" y="228"/>
                </a:lnTo>
                <a:lnTo>
                  <a:pt x="1199" y="244"/>
                </a:lnTo>
                <a:lnTo>
                  <a:pt x="1199" y="244"/>
                </a:lnTo>
                <a:lnTo>
                  <a:pt x="1172" y="278"/>
                </a:lnTo>
                <a:lnTo>
                  <a:pt x="1158" y="291"/>
                </a:lnTo>
                <a:lnTo>
                  <a:pt x="1152" y="333"/>
                </a:lnTo>
                <a:lnTo>
                  <a:pt x="1056" y="317"/>
                </a:lnTo>
                <a:lnTo>
                  <a:pt x="1048" y="315"/>
                </a:lnTo>
                <a:lnTo>
                  <a:pt x="951" y="301"/>
                </a:lnTo>
                <a:lnTo>
                  <a:pt x="928" y="295"/>
                </a:lnTo>
                <a:lnTo>
                  <a:pt x="926" y="307"/>
                </a:lnTo>
                <a:lnTo>
                  <a:pt x="924" y="335"/>
                </a:lnTo>
                <a:lnTo>
                  <a:pt x="918" y="390"/>
                </a:lnTo>
                <a:lnTo>
                  <a:pt x="898" y="388"/>
                </a:lnTo>
                <a:lnTo>
                  <a:pt x="811" y="406"/>
                </a:lnTo>
                <a:lnTo>
                  <a:pt x="762" y="412"/>
                </a:lnTo>
                <a:lnTo>
                  <a:pt x="695" y="351"/>
                </a:lnTo>
                <a:lnTo>
                  <a:pt x="671" y="329"/>
                </a:lnTo>
                <a:lnTo>
                  <a:pt x="571" y="307"/>
                </a:lnTo>
                <a:lnTo>
                  <a:pt x="476" y="297"/>
                </a:lnTo>
                <a:lnTo>
                  <a:pt x="370" y="325"/>
                </a:lnTo>
                <a:lnTo>
                  <a:pt x="339" y="234"/>
                </a:lnTo>
                <a:lnTo>
                  <a:pt x="585" y="268"/>
                </a:lnTo>
                <a:lnTo>
                  <a:pt x="593" y="246"/>
                </a:lnTo>
                <a:lnTo>
                  <a:pt x="599" y="224"/>
                </a:lnTo>
                <a:lnTo>
                  <a:pt x="504" y="191"/>
                </a:lnTo>
                <a:lnTo>
                  <a:pt x="423" y="179"/>
                </a:lnTo>
                <a:lnTo>
                  <a:pt x="301" y="173"/>
                </a:lnTo>
                <a:lnTo>
                  <a:pt x="211" y="159"/>
                </a:lnTo>
                <a:lnTo>
                  <a:pt x="51" y="110"/>
                </a:lnTo>
                <a:lnTo>
                  <a:pt x="0" y="94"/>
                </a:lnTo>
                <a:lnTo>
                  <a:pt x="12" y="81"/>
                </a:lnTo>
                <a:lnTo>
                  <a:pt x="65" y="18"/>
                </a:lnTo>
                <a:lnTo>
                  <a:pt x="75" y="8"/>
                </a:lnTo>
                <a:lnTo>
                  <a:pt x="268" y="27"/>
                </a:lnTo>
                <a:lnTo>
                  <a:pt x="311" y="0"/>
                </a:lnTo>
                <a:lnTo>
                  <a:pt x="394" y="51"/>
                </a:lnTo>
                <a:lnTo>
                  <a:pt x="601" y="6"/>
                </a:lnTo>
                <a:lnTo>
                  <a:pt x="620" y="37"/>
                </a:lnTo>
                <a:lnTo>
                  <a:pt x="656" y="89"/>
                </a:lnTo>
                <a:lnTo>
                  <a:pt x="673" y="116"/>
                </a:lnTo>
                <a:lnTo>
                  <a:pt x="788" y="94"/>
                </a:lnTo>
                <a:lnTo>
                  <a:pt x="801" y="91"/>
                </a:lnTo>
                <a:lnTo>
                  <a:pt x="807" y="89"/>
                </a:lnTo>
                <a:lnTo>
                  <a:pt x="803" y="65"/>
                </a:lnTo>
                <a:lnTo>
                  <a:pt x="801" y="53"/>
                </a:lnTo>
                <a:lnTo>
                  <a:pt x="803" y="51"/>
                </a:lnTo>
                <a:lnTo>
                  <a:pt x="811" y="45"/>
                </a:lnTo>
                <a:lnTo>
                  <a:pt x="870" y="2"/>
                </a:lnTo>
                <a:lnTo>
                  <a:pt x="959" y="26"/>
                </a:lnTo>
                <a:lnTo>
                  <a:pt x="937" y="49"/>
                </a:lnTo>
                <a:lnTo>
                  <a:pt x="928" y="59"/>
                </a:lnTo>
                <a:lnTo>
                  <a:pt x="989" y="132"/>
                </a:lnTo>
                <a:lnTo>
                  <a:pt x="1008" y="156"/>
                </a:lnTo>
                <a:lnTo>
                  <a:pt x="1107" y="112"/>
                </a:lnTo>
                <a:lnTo>
                  <a:pt x="1130" y="10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>
            <a:off x="4678363" y="1663700"/>
            <a:ext cx="2238375" cy="1122363"/>
          </a:xfrm>
          <a:custGeom>
            <a:avLst/>
            <a:gdLst>
              <a:gd name="T0" fmla="*/ 855 w 1410"/>
              <a:gd name="T1" fmla="*/ 152 h 707"/>
              <a:gd name="T2" fmla="*/ 1091 w 1410"/>
              <a:gd name="T3" fmla="*/ 270 h 707"/>
              <a:gd name="T4" fmla="*/ 1282 w 1410"/>
              <a:gd name="T5" fmla="*/ 266 h 707"/>
              <a:gd name="T6" fmla="*/ 1317 w 1410"/>
              <a:gd name="T7" fmla="*/ 248 h 707"/>
              <a:gd name="T8" fmla="*/ 1400 w 1410"/>
              <a:gd name="T9" fmla="*/ 266 h 707"/>
              <a:gd name="T10" fmla="*/ 1337 w 1410"/>
              <a:gd name="T11" fmla="*/ 410 h 707"/>
              <a:gd name="T12" fmla="*/ 1268 w 1410"/>
              <a:gd name="T13" fmla="*/ 566 h 707"/>
              <a:gd name="T14" fmla="*/ 1247 w 1410"/>
              <a:gd name="T15" fmla="*/ 583 h 707"/>
              <a:gd name="T16" fmla="*/ 1109 w 1410"/>
              <a:gd name="T17" fmla="*/ 603 h 707"/>
              <a:gd name="T18" fmla="*/ 1083 w 1410"/>
              <a:gd name="T19" fmla="*/ 603 h 707"/>
              <a:gd name="T20" fmla="*/ 1016 w 1410"/>
              <a:gd name="T21" fmla="*/ 605 h 707"/>
              <a:gd name="T22" fmla="*/ 945 w 1410"/>
              <a:gd name="T23" fmla="*/ 609 h 707"/>
              <a:gd name="T24" fmla="*/ 823 w 1410"/>
              <a:gd name="T25" fmla="*/ 670 h 707"/>
              <a:gd name="T26" fmla="*/ 766 w 1410"/>
              <a:gd name="T27" fmla="*/ 595 h 707"/>
              <a:gd name="T28" fmla="*/ 532 w 1410"/>
              <a:gd name="T29" fmla="*/ 579 h 707"/>
              <a:gd name="T30" fmla="*/ 76 w 1410"/>
              <a:gd name="T31" fmla="*/ 638 h 707"/>
              <a:gd name="T32" fmla="*/ 0 w 1410"/>
              <a:gd name="T33" fmla="*/ 556 h 707"/>
              <a:gd name="T34" fmla="*/ 96 w 1410"/>
              <a:gd name="T35" fmla="*/ 369 h 707"/>
              <a:gd name="T36" fmla="*/ 59 w 1410"/>
              <a:gd name="T37" fmla="*/ 278 h 707"/>
              <a:gd name="T38" fmla="*/ 177 w 1410"/>
              <a:gd name="T39" fmla="*/ 219 h 707"/>
              <a:gd name="T40" fmla="*/ 281 w 1410"/>
              <a:gd name="T41" fmla="*/ 215 h 707"/>
              <a:gd name="T42" fmla="*/ 356 w 1410"/>
              <a:gd name="T43" fmla="*/ 77 h 707"/>
              <a:gd name="T44" fmla="*/ 323 w 1410"/>
              <a:gd name="T45" fmla="*/ 4 h 707"/>
              <a:gd name="T46" fmla="*/ 470 w 1410"/>
              <a:gd name="T47" fmla="*/ 24 h 707"/>
              <a:gd name="T48" fmla="*/ 388 w 1410"/>
              <a:gd name="T49" fmla="*/ 223 h 707"/>
              <a:gd name="T50" fmla="*/ 431 w 1410"/>
              <a:gd name="T51" fmla="*/ 256 h 707"/>
              <a:gd name="T52" fmla="*/ 478 w 1410"/>
              <a:gd name="T53" fmla="*/ 172 h 707"/>
              <a:gd name="T54" fmla="*/ 555 w 1410"/>
              <a:gd name="T55" fmla="*/ 51 h 707"/>
              <a:gd name="T56" fmla="*/ 579 w 1410"/>
              <a:gd name="T57" fmla="*/ 95 h 707"/>
              <a:gd name="T58" fmla="*/ 634 w 1410"/>
              <a:gd name="T59" fmla="*/ 221 h 707"/>
              <a:gd name="T60" fmla="*/ 697 w 1410"/>
              <a:gd name="T61" fmla="*/ 246 h 707"/>
              <a:gd name="T62" fmla="*/ 683 w 1410"/>
              <a:gd name="T63" fmla="*/ 148 h 707"/>
              <a:gd name="T64" fmla="*/ 658 w 1410"/>
              <a:gd name="T65" fmla="*/ 91 h 707"/>
              <a:gd name="T66" fmla="*/ 734 w 1410"/>
              <a:gd name="T67" fmla="*/ 95 h 707"/>
              <a:gd name="T68" fmla="*/ 849 w 1410"/>
              <a:gd name="T69" fmla="*/ 95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0" h="707">
                <a:moveTo>
                  <a:pt x="849" y="95"/>
                </a:moveTo>
                <a:lnTo>
                  <a:pt x="855" y="152"/>
                </a:lnTo>
                <a:lnTo>
                  <a:pt x="912" y="213"/>
                </a:lnTo>
                <a:lnTo>
                  <a:pt x="1091" y="270"/>
                </a:lnTo>
                <a:lnTo>
                  <a:pt x="1203" y="307"/>
                </a:lnTo>
                <a:lnTo>
                  <a:pt x="1282" y="266"/>
                </a:lnTo>
                <a:lnTo>
                  <a:pt x="1314" y="250"/>
                </a:lnTo>
                <a:lnTo>
                  <a:pt x="1317" y="248"/>
                </a:lnTo>
                <a:lnTo>
                  <a:pt x="1327" y="242"/>
                </a:lnTo>
                <a:lnTo>
                  <a:pt x="1400" y="266"/>
                </a:lnTo>
                <a:lnTo>
                  <a:pt x="1410" y="333"/>
                </a:lnTo>
                <a:lnTo>
                  <a:pt x="1337" y="410"/>
                </a:lnTo>
                <a:lnTo>
                  <a:pt x="1345" y="506"/>
                </a:lnTo>
                <a:lnTo>
                  <a:pt x="1268" y="566"/>
                </a:lnTo>
                <a:lnTo>
                  <a:pt x="1254" y="575"/>
                </a:lnTo>
                <a:lnTo>
                  <a:pt x="1247" y="583"/>
                </a:lnTo>
                <a:lnTo>
                  <a:pt x="1154" y="654"/>
                </a:lnTo>
                <a:lnTo>
                  <a:pt x="1109" y="603"/>
                </a:lnTo>
                <a:lnTo>
                  <a:pt x="1105" y="603"/>
                </a:lnTo>
                <a:lnTo>
                  <a:pt x="1083" y="603"/>
                </a:lnTo>
                <a:lnTo>
                  <a:pt x="1083" y="603"/>
                </a:lnTo>
                <a:lnTo>
                  <a:pt x="1016" y="605"/>
                </a:lnTo>
                <a:lnTo>
                  <a:pt x="977" y="607"/>
                </a:lnTo>
                <a:lnTo>
                  <a:pt x="945" y="609"/>
                </a:lnTo>
                <a:lnTo>
                  <a:pt x="890" y="707"/>
                </a:lnTo>
                <a:lnTo>
                  <a:pt x="823" y="670"/>
                </a:lnTo>
                <a:lnTo>
                  <a:pt x="823" y="587"/>
                </a:lnTo>
                <a:lnTo>
                  <a:pt x="766" y="595"/>
                </a:lnTo>
                <a:lnTo>
                  <a:pt x="699" y="560"/>
                </a:lnTo>
                <a:lnTo>
                  <a:pt x="532" y="579"/>
                </a:lnTo>
                <a:lnTo>
                  <a:pt x="407" y="540"/>
                </a:lnTo>
                <a:lnTo>
                  <a:pt x="76" y="638"/>
                </a:lnTo>
                <a:lnTo>
                  <a:pt x="15" y="621"/>
                </a:lnTo>
                <a:lnTo>
                  <a:pt x="0" y="556"/>
                </a:lnTo>
                <a:lnTo>
                  <a:pt x="39" y="477"/>
                </a:lnTo>
                <a:lnTo>
                  <a:pt x="96" y="369"/>
                </a:lnTo>
                <a:lnTo>
                  <a:pt x="61" y="280"/>
                </a:lnTo>
                <a:lnTo>
                  <a:pt x="59" y="278"/>
                </a:lnTo>
                <a:lnTo>
                  <a:pt x="37" y="223"/>
                </a:lnTo>
                <a:lnTo>
                  <a:pt x="177" y="219"/>
                </a:lnTo>
                <a:lnTo>
                  <a:pt x="195" y="219"/>
                </a:lnTo>
                <a:lnTo>
                  <a:pt x="281" y="215"/>
                </a:lnTo>
                <a:lnTo>
                  <a:pt x="301" y="177"/>
                </a:lnTo>
                <a:lnTo>
                  <a:pt x="356" y="77"/>
                </a:lnTo>
                <a:lnTo>
                  <a:pt x="346" y="51"/>
                </a:lnTo>
                <a:lnTo>
                  <a:pt x="323" y="4"/>
                </a:lnTo>
                <a:lnTo>
                  <a:pt x="417" y="0"/>
                </a:lnTo>
                <a:lnTo>
                  <a:pt x="470" y="24"/>
                </a:lnTo>
                <a:lnTo>
                  <a:pt x="415" y="144"/>
                </a:lnTo>
                <a:lnTo>
                  <a:pt x="388" y="223"/>
                </a:lnTo>
                <a:lnTo>
                  <a:pt x="374" y="264"/>
                </a:lnTo>
                <a:lnTo>
                  <a:pt x="431" y="256"/>
                </a:lnTo>
                <a:lnTo>
                  <a:pt x="470" y="185"/>
                </a:lnTo>
                <a:lnTo>
                  <a:pt x="478" y="172"/>
                </a:lnTo>
                <a:lnTo>
                  <a:pt x="522" y="87"/>
                </a:lnTo>
                <a:lnTo>
                  <a:pt x="555" y="51"/>
                </a:lnTo>
                <a:lnTo>
                  <a:pt x="563" y="65"/>
                </a:lnTo>
                <a:lnTo>
                  <a:pt x="579" y="95"/>
                </a:lnTo>
                <a:lnTo>
                  <a:pt x="591" y="168"/>
                </a:lnTo>
                <a:lnTo>
                  <a:pt x="634" y="221"/>
                </a:lnTo>
                <a:lnTo>
                  <a:pt x="683" y="256"/>
                </a:lnTo>
                <a:lnTo>
                  <a:pt x="697" y="246"/>
                </a:lnTo>
                <a:lnTo>
                  <a:pt x="723" y="231"/>
                </a:lnTo>
                <a:lnTo>
                  <a:pt x="683" y="148"/>
                </a:lnTo>
                <a:lnTo>
                  <a:pt x="673" y="124"/>
                </a:lnTo>
                <a:lnTo>
                  <a:pt x="658" y="91"/>
                </a:lnTo>
                <a:lnTo>
                  <a:pt x="662" y="91"/>
                </a:lnTo>
                <a:lnTo>
                  <a:pt x="734" y="95"/>
                </a:lnTo>
                <a:lnTo>
                  <a:pt x="760" y="95"/>
                </a:lnTo>
                <a:lnTo>
                  <a:pt x="849" y="9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6"/>
          <p:cNvSpPr>
            <a:spLocks/>
          </p:cNvSpPr>
          <p:nvPr/>
        </p:nvSpPr>
        <p:spPr bwMode="auto">
          <a:xfrm>
            <a:off x="3233738" y="3752850"/>
            <a:ext cx="812800" cy="896938"/>
          </a:xfrm>
          <a:custGeom>
            <a:avLst/>
            <a:gdLst>
              <a:gd name="T0" fmla="*/ 94 w 512"/>
              <a:gd name="T1" fmla="*/ 2 h 565"/>
              <a:gd name="T2" fmla="*/ 187 w 512"/>
              <a:gd name="T3" fmla="*/ 59 h 565"/>
              <a:gd name="T4" fmla="*/ 315 w 512"/>
              <a:gd name="T5" fmla="*/ 22 h 565"/>
              <a:gd name="T6" fmla="*/ 297 w 512"/>
              <a:gd name="T7" fmla="*/ 71 h 565"/>
              <a:gd name="T8" fmla="*/ 299 w 512"/>
              <a:gd name="T9" fmla="*/ 75 h 565"/>
              <a:gd name="T10" fmla="*/ 362 w 512"/>
              <a:gd name="T11" fmla="*/ 148 h 565"/>
              <a:gd name="T12" fmla="*/ 407 w 512"/>
              <a:gd name="T13" fmla="*/ 142 h 565"/>
              <a:gd name="T14" fmla="*/ 435 w 512"/>
              <a:gd name="T15" fmla="*/ 138 h 565"/>
              <a:gd name="T16" fmla="*/ 443 w 512"/>
              <a:gd name="T17" fmla="*/ 160 h 565"/>
              <a:gd name="T18" fmla="*/ 464 w 512"/>
              <a:gd name="T19" fmla="*/ 225 h 565"/>
              <a:gd name="T20" fmla="*/ 476 w 512"/>
              <a:gd name="T21" fmla="*/ 231 h 565"/>
              <a:gd name="T22" fmla="*/ 512 w 512"/>
              <a:gd name="T23" fmla="*/ 246 h 565"/>
              <a:gd name="T24" fmla="*/ 498 w 512"/>
              <a:gd name="T25" fmla="*/ 349 h 565"/>
              <a:gd name="T26" fmla="*/ 486 w 512"/>
              <a:gd name="T27" fmla="*/ 427 h 565"/>
              <a:gd name="T28" fmla="*/ 478 w 512"/>
              <a:gd name="T29" fmla="*/ 493 h 565"/>
              <a:gd name="T30" fmla="*/ 417 w 512"/>
              <a:gd name="T31" fmla="*/ 565 h 565"/>
              <a:gd name="T32" fmla="*/ 411 w 512"/>
              <a:gd name="T33" fmla="*/ 565 h 565"/>
              <a:gd name="T34" fmla="*/ 390 w 512"/>
              <a:gd name="T35" fmla="*/ 463 h 565"/>
              <a:gd name="T36" fmla="*/ 374 w 512"/>
              <a:gd name="T37" fmla="*/ 388 h 565"/>
              <a:gd name="T38" fmla="*/ 323 w 512"/>
              <a:gd name="T39" fmla="*/ 424 h 565"/>
              <a:gd name="T40" fmla="*/ 246 w 512"/>
              <a:gd name="T41" fmla="*/ 469 h 565"/>
              <a:gd name="T42" fmla="*/ 230 w 512"/>
              <a:gd name="T43" fmla="*/ 463 h 565"/>
              <a:gd name="T44" fmla="*/ 201 w 512"/>
              <a:gd name="T45" fmla="*/ 455 h 565"/>
              <a:gd name="T46" fmla="*/ 216 w 512"/>
              <a:gd name="T47" fmla="*/ 424 h 565"/>
              <a:gd name="T48" fmla="*/ 230 w 512"/>
              <a:gd name="T49" fmla="*/ 398 h 565"/>
              <a:gd name="T50" fmla="*/ 266 w 512"/>
              <a:gd name="T51" fmla="*/ 396 h 565"/>
              <a:gd name="T52" fmla="*/ 273 w 512"/>
              <a:gd name="T53" fmla="*/ 364 h 565"/>
              <a:gd name="T54" fmla="*/ 264 w 512"/>
              <a:gd name="T55" fmla="*/ 353 h 565"/>
              <a:gd name="T56" fmla="*/ 230 w 512"/>
              <a:gd name="T57" fmla="*/ 319 h 565"/>
              <a:gd name="T58" fmla="*/ 222 w 512"/>
              <a:gd name="T59" fmla="*/ 313 h 565"/>
              <a:gd name="T60" fmla="*/ 169 w 512"/>
              <a:gd name="T61" fmla="*/ 333 h 565"/>
              <a:gd name="T62" fmla="*/ 104 w 512"/>
              <a:gd name="T63" fmla="*/ 282 h 565"/>
              <a:gd name="T64" fmla="*/ 78 w 512"/>
              <a:gd name="T65" fmla="*/ 262 h 565"/>
              <a:gd name="T66" fmla="*/ 76 w 512"/>
              <a:gd name="T67" fmla="*/ 262 h 565"/>
              <a:gd name="T68" fmla="*/ 104 w 512"/>
              <a:gd name="T69" fmla="*/ 209 h 565"/>
              <a:gd name="T70" fmla="*/ 108 w 512"/>
              <a:gd name="T71" fmla="*/ 205 h 565"/>
              <a:gd name="T72" fmla="*/ 149 w 512"/>
              <a:gd name="T73" fmla="*/ 213 h 565"/>
              <a:gd name="T74" fmla="*/ 173 w 512"/>
              <a:gd name="T75" fmla="*/ 219 h 565"/>
              <a:gd name="T76" fmla="*/ 226 w 512"/>
              <a:gd name="T77" fmla="*/ 250 h 565"/>
              <a:gd name="T78" fmla="*/ 244 w 512"/>
              <a:gd name="T79" fmla="*/ 266 h 565"/>
              <a:gd name="T80" fmla="*/ 283 w 512"/>
              <a:gd name="T81" fmla="*/ 301 h 565"/>
              <a:gd name="T82" fmla="*/ 319 w 512"/>
              <a:gd name="T83" fmla="*/ 250 h 565"/>
              <a:gd name="T84" fmla="*/ 315 w 512"/>
              <a:gd name="T85" fmla="*/ 246 h 565"/>
              <a:gd name="T86" fmla="*/ 236 w 512"/>
              <a:gd name="T87" fmla="*/ 173 h 565"/>
              <a:gd name="T88" fmla="*/ 201 w 512"/>
              <a:gd name="T89" fmla="*/ 142 h 565"/>
              <a:gd name="T90" fmla="*/ 197 w 512"/>
              <a:gd name="T91" fmla="*/ 142 h 565"/>
              <a:gd name="T92" fmla="*/ 139 w 512"/>
              <a:gd name="T93" fmla="*/ 138 h 565"/>
              <a:gd name="T94" fmla="*/ 0 w 512"/>
              <a:gd name="T95" fmla="*/ 124 h 565"/>
              <a:gd name="T96" fmla="*/ 53 w 512"/>
              <a:gd name="T97" fmla="*/ 87 h 565"/>
              <a:gd name="T98" fmla="*/ 41 w 512"/>
              <a:gd name="T99" fmla="*/ 73 h 565"/>
              <a:gd name="T100" fmla="*/ 35 w 512"/>
              <a:gd name="T101" fmla="*/ 63 h 565"/>
              <a:gd name="T102" fmla="*/ 78 w 512"/>
              <a:gd name="T103" fmla="*/ 61 h 565"/>
              <a:gd name="T104" fmla="*/ 80 w 512"/>
              <a:gd name="T105" fmla="*/ 61 h 565"/>
              <a:gd name="T106" fmla="*/ 86 w 512"/>
              <a:gd name="T107" fmla="*/ 28 h 565"/>
              <a:gd name="T108" fmla="*/ 90 w 512"/>
              <a:gd name="T109" fmla="*/ 0 h 565"/>
              <a:gd name="T110" fmla="*/ 94 w 512"/>
              <a:gd name="T111" fmla="*/ 2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2" h="565">
                <a:moveTo>
                  <a:pt x="94" y="2"/>
                </a:moveTo>
                <a:lnTo>
                  <a:pt x="187" y="59"/>
                </a:lnTo>
                <a:lnTo>
                  <a:pt x="315" y="22"/>
                </a:lnTo>
                <a:lnTo>
                  <a:pt x="297" y="71"/>
                </a:lnTo>
                <a:lnTo>
                  <a:pt x="299" y="75"/>
                </a:lnTo>
                <a:lnTo>
                  <a:pt x="362" y="148"/>
                </a:lnTo>
                <a:lnTo>
                  <a:pt x="407" y="142"/>
                </a:lnTo>
                <a:lnTo>
                  <a:pt x="435" y="138"/>
                </a:lnTo>
                <a:lnTo>
                  <a:pt x="443" y="160"/>
                </a:lnTo>
                <a:lnTo>
                  <a:pt x="464" y="225"/>
                </a:lnTo>
                <a:lnTo>
                  <a:pt x="476" y="231"/>
                </a:lnTo>
                <a:lnTo>
                  <a:pt x="512" y="246"/>
                </a:lnTo>
                <a:lnTo>
                  <a:pt x="498" y="349"/>
                </a:lnTo>
                <a:lnTo>
                  <a:pt x="486" y="427"/>
                </a:lnTo>
                <a:lnTo>
                  <a:pt x="478" y="493"/>
                </a:lnTo>
                <a:lnTo>
                  <a:pt x="417" y="565"/>
                </a:lnTo>
                <a:lnTo>
                  <a:pt x="411" y="565"/>
                </a:lnTo>
                <a:lnTo>
                  <a:pt x="390" y="463"/>
                </a:lnTo>
                <a:lnTo>
                  <a:pt x="374" y="388"/>
                </a:lnTo>
                <a:lnTo>
                  <a:pt x="323" y="424"/>
                </a:lnTo>
                <a:lnTo>
                  <a:pt x="246" y="469"/>
                </a:lnTo>
                <a:lnTo>
                  <a:pt x="230" y="463"/>
                </a:lnTo>
                <a:lnTo>
                  <a:pt x="201" y="455"/>
                </a:lnTo>
                <a:lnTo>
                  <a:pt x="216" y="424"/>
                </a:lnTo>
                <a:lnTo>
                  <a:pt x="230" y="398"/>
                </a:lnTo>
                <a:lnTo>
                  <a:pt x="266" y="396"/>
                </a:lnTo>
                <a:lnTo>
                  <a:pt x="273" y="364"/>
                </a:lnTo>
                <a:lnTo>
                  <a:pt x="264" y="353"/>
                </a:lnTo>
                <a:lnTo>
                  <a:pt x="230" y="319"/>
                </a:lnTo>
                <a:lnTo>
                  <a:pt x="222" y="313"/>
                </a:lnTo>
                <a:lnTo>
                  <a:pt x="169" y="333"/>
                </a:lnTo>
                <a:lnTo>
                  <a:pt x="104" y="282"/>
                </a:lnTo>
                <a:lnTo>
                  <a:pt x="78" y="262"/>
                </a:lnTo>
                <a:lnTo>
                  <a:pt x="76" y="262"/>
                </a:lnTo>
                <a:lnTo>
                  <a:pt x="104" y="209"/>
                </a:lnTo>
                <a:lnTo>
                  <a:pt x="108" y="205"/>
                </a:lnTo>
                <a:lnTo>
                  <a:pt x="149" y="213"/>
                </a:lnTo>
                <a:lnTo>
                  <a:pt x="173" y="219"/>
                </a:lnTo>
                <a:lnTo>
                  <a:pt x="226" y="250"/>
                </a:lnTo>
                <a:lnTo>
                  <a:pt x="244" y="266"/>
                </a:lnTo>
                <a:lnTo>
                  <a:pt x="283" y="301"/>
                </a:lnTo>
                <a:lnTo>
                  <a:pt x="319" y="250"/>
                </a:lnTo>
                <a:lnTo>
                  <a:pt x="315" y="246"/>
                </a:lnTo>
                <a:lnTo>
                  <a:pt x="236" y="173"/>
                </a:lnTo>
                <a:lnTo>
                  <a:pt x="201" y="142"/>
                </a:lnTo>
                <a:lnTo>
                  <a:pt x="197" y="142"/>
                </a:lnTo>
                <a:lnTo>
                  <a:pt x="139" y="138"/>
                </a:lnTo>
                <a:lnTo>
                  <a:pt x="0" y="124"/>
                </a:lnTo>
                <a:lnTo>
                  <a:pt x="53" y="87"/>
                </a:lnTo>
                <a:lnTo>
                  <a:pt x="41" y="73"/>
                </a:lnTo>
                <a:lnTo>
                  <a:pt x="35" y="63"/>
                </a:lnTo>
                <a:lnTo>
                  <a:pt x="78" y="61"/>
                </a:lnTo>
                <a:lnTo>
                  <a:pt x="80" y="61"/>
                </a:lnTo>
                <a:lnTo>
                  <a:pt x="86" y="28"/>
                </a:lnTo>
                <a:lnTo>
                  <a:pt x="90" y="0"/>
                </a:lnTo>
                <a:lnTo>
                  <a:pt x="94" y="2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7"/>
          <p:cNvSpPr>
            <a:spLocks/>
          </p:cNvSpPr>
          <p:nvPr/>
        </p:nvSpPr>
        <p:spPr bwMode="auto">
          <a:xfrm>
            <a:off x="3976688" y="3175"/>
            <a:ext cx="676275" cy="1141413"/>
          </a:xfrm>
          <a:custGeom>
            <a:avLst/>
            <a:gdLst>
              <a:gd name="T0" fmla="*/ 331 w 426"/>
              <a:gd name="T1" fmla="*/ 638 h 719"/>
              <a:gd name="T2" fmla="*/ 327 w 426"/>
              <a:gd name="T3" fmla="*/ 636 h 719"/>
              <a:gd name="T4" fmla="*/ 325 w 426"/>
              <a:gd name="T5" fmla="*/ 632 h 719"/>
              <a:gd name="T6" fmla="*/ 260 w 426"/>
              <a:gd name="T7" fmla="*/ 597 h 719"/>
              <a:gd name="T8" fmla="*/ 249 w 426"/>
              <a:gd name="T9" fmla="*/ 589 h 719"/>
              <a:gd name="T10" fmla="*/ 121 w 426"/>
              <a:gd name="T11" fmla="*/ 719 h 719"/>
              <a:gd name="T12" fmla="*/ 34 w 426"/>
              <a:gd name="T13" fmla="*/ 631 h 719"/>
              <a:gd name="T14" fmla="*/ 48 w 426"/>
              <a:gd name="T15" fmla="*/ 581 h 719"/>
              <a:gd name="T16" fmla="*/ 115 w 426"/>
              <a:gd name="T17" fmla="*/ 611 h 719"/>
              <a:gd name="T18" fmla="*/ 186 w 426"/>
              <a:gd name="T19" fmla="*/ 603 h 719"/>
              <a:gd name="T20" fmla="*/ 251 w 426"/>
              <a:gd name="T21" fmla="*/ 502 h 719"/>
              <a:gd name="T22" fmla="*/ 325 w 426"/>
              <a:gd name="T23" fmla="*/ 520 h 719"/>
              <a:gd name="T24" fmla="*/ 331 w 426"/>
              <a:gd name="T25" fmla="*/ 524 h 719"/>
              <a:gd name="T26" fmla="*/ 325 w 426"/>
              <a:gd name="T27" fmla="*/ 518 h 719"/>
              <a:gd name="T28" fmla="*/ 241 w 426"/>
              <a:gd name="T29" fmla="*/ 451 h 719"/>
              <a:gd name="T30" fmla="*/ 191 w 426"/>
              <a:gd name="T31" fmla="*/ 325 h 719"/>
              <a:gd name="T32" fmla="*/ 156 w 426"/>
              <a:gd name="T33" fmla="*/ 260 h 719"/>
              <a:gd name="T34" fmla="*/ 14 w 426"/>
              <a:gd name="T35" fmla="*/ 229 h 719"/>
              <a:gd name="T36" fmla="*/ 16 w 426"/>
              <a:gd name="T37" fmla="*/ 179 h 719"/>
              <a:gd name="T38" fmla="*/ 71 w 426"/>
              <a:gd name="T39" fmla="*/ 173 h 719"/>
              <a:gd name="T40" fmla="*/ 0 w 426"/>
              <a:gd name="T41" fmla="*/ 107 h 719"/>
              <a:gd name="T42" fmla="*/ 20 w 426"/>
              <a:gd name="T43" fmla="*/ 16 h 719"/>
              <a:gd name="T44" fmla="*/ 156 w 426"/>
              <a:gd name="T45" fmla="*/ 0 h 719"/>
              <a:gd name="T46" fmla="*/ 191 w 426"/>
              <a:gd name="T47" fmla="*/ 87 h 719"/>
              <a:gd name="T48" fmla="*/ 284 w 426"/>
              <a:gd name="T49" fmla="*/ 140 h 719"/>
              <a:gd name="T50" fmla="*/ 241 w 426"/>
              <a:gd name="T51" fmla="*/ 211 h 719"/>
              <a:gd name="T52" fmla="*/ 320 w 426"/>
              <a:gd name="T53" fmla="*/ 321 h 719"/>
              <a:gd name="T54" fmla="*/ 325 w 426"/>
              <a:gd name="T55" fmla="*/ 327 h 719"/>
              <a:gd name="T56" fmla="*/ 383 w 426"/>
              <a:gd name="T57" fmla="*/ 412 h 719"/>
              <a:gd name="T58" fmla="*/ 400 w 426"/>
              <a:gd name="T59" fmla="*/ 510 h 719"/>
              <a:gd name="T60" fmla="*/ 402 w 426"/>
              <a:gd name="T61" fmla="*/ 524 h 719"/>
              <a:gd name="T62" fmla="*/ 426 w 426"/>
              <a:gd name="T63" fmla="*/ 500 h 719"/>
              <a:gd name="T64" fmla="*/ 418 w 426"/>
              <a:gd name="T65" fmla="*/ 562 h 719"/>
              <a:gd name="T66" fmla="*/ 396 w 426"/>
              <a:gd name="T67" fmla="*/ 581 h 719"/>
              <a:gd name="T68" fmla="*/ 331 w 426"/>
              <a:gd name="T69" fmla="*/ 638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26" h="719">
                <a:moveTo>
                  <a:pt x="331" y="638"/>
                </a:moveTo>
                <a:lnTo>
                  <a:pt x="327" y="636"/>
                </a:lnTo>
                <a:lnTo>
                  <a:pt x="325" y="632"/>
                </a:lnTo>
                <a:lnTo>
                  <a:pt x="260" y="597"/>
                </a:lnTo>
                <a:lnTo>
                  <a:pt x="249" y="589"/>
                </a:lnTo>
                <a:lnTo>
                  <a:pt x="121" y="719"/>
                </a:lnTo>
                <a:lnTo>
                  <a:pt x="34" y="631"/>
                </a:lnTo>
                <a:lnTo>
                  <a:pt x="48" y="581"/>
                </a:lnTo>
                <a:lnTo>
                  <a:pt x="115" y="611"/>
                </a:lnTo>
                <a:lnTo>
                  <a:pt x="186" y="603"/>
                </a:lnTo>
                <a:lnTo>
                  <a:pt x="251" y="502"/>
                </a:lnTo>
                <a:lnTo>
                  <a:pt x="325" y="520"/>
                </a:lnTo>
                <a:lnTo>
                  <a:pt x="331" y="524"/>
                </a:lnTo>
                <a:lnTo>
                  <a:pt x="325" y="518"/>
                </a:lnTo>
                <a:lnTo>
                  <a:pt x="241" y="451"/>
                </a:lnTo>
                <a:lnTo>
                  <a:pt x="191" y="325"/>
                </a:lnTo>
                <a:lnTo>
                  <a:pt x="156" y="260"/>
                </a:lnTo>
                <a:lnTo>
                  <a:pt x="14" y="229"/>
                </a:lnTo>
                <a:lnTo>
                  <a:pt x="16" y="179"/>
                </a:lnTo>
                <a:lnTo>
                  <a:pt x="71" y="173"/>
                </a:lnTo>
                <a:lnTo>
                  <a:pt x="0" y="107"/>
                </a:lnTo>
                <a:lnTo>
                  <a:pt x="20" y="16"/>
                </a:lnTo>
                <a:lnTo>
                  <a:pt x="156" y="0"/>
                </a:lnTo>
                <a:lnTo>
                  <a:pt x="191" y="87"/>
                </a:lnTo>
                <a:lnTo>
                  <a:pt x="284" y="140"/>
                </a:lnTo>
                <a:lnTo>
                  <a:pt x="241" y="211"/>
                </a:lnTo>
                <a:lnTo>
                  <a:pt x="320" y="321"/>
                </a:lnTo>
                <a:lnTo>
                  <a:pt x="325" y="327"/>
                </a:lnTo>
                <a:lnTo>
                  <a:pt x="383" y="412"/>
                </a:lnTo>
                <a:lnTo>
                  <a:pt x="400" y="510"/>
                </a:lnTo>
                <a:lnTo>
                  <a:pt x="402" y="524"/>
                </a:lnTo>
                <a:lnTo>
                  <a:pt x="426" y="500"/>
                </a:lnTo>
                <a:lnTo>
                  <a:pt x="418" y="562"/>
                </a:lnTo>
                <a:lnTo>
                  <a:pt x="396" y="581"/>
                </a:lnTo>
                <a:lnTo>
                  <a:pt x="331" y="63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8"/>
          <p:cNvSpPr>
            <a:spLocks noEditPoints="1"/>
          </p:cNvSpPr>
          <p:nvPr/>
        </p:nvSpPr>
        <p:spPr bwMode="auto">
          <a:xfrm>
            <a:off x="5368926" y="3546475"/>
            <a:ext cx="1176338" cy="1254125"/>
          </a:xfrm>
          <a:custGeom>
            <a:avLst/>
            <a:gdLst>
              <a:gd name="T0" fmla="*/ 741 w 741"/>
              <a:gd name="T1" fmla="*/ 463 h 790"/>
              <a:gd name="T2" fmla="*/ 599 w 741"/>
              <a:gd name="T3" fmla="*/ 536 h 790"/>
              <a:gd name="T4" fmla="*/ 593 w 741"/>
              <a:gd name="T5" fmla="*/ 524 h 790"/>
              <a:gd name="T6" fmla="*/ 624 w 741"/>
              <a:gd name="T7" fmla="*/ 487 h 790"/>
              <a:gd name="T8" fmla="*/ 650 w 741"/>
              <a:gd name="T9" fmla="*/ 467 h 790"/>
              <a:gd name="T10" fmla="*/ 658 w 741"/>
              <a:gd name="T11" fmla="*/ 481 h 790"/>
              <a:gd name="T12" fmla="*/ 741 w 741"/>
              <a:gd name="T13" fmla="*/ 463 h 790"/>
              <a:gd name="T14" fmla="*/ 642 w 741"/>
              <a:gd name="T15" fmla="*/ 207 h 790"/>
              <a:gd name="T16" fmla="*/ 634 w 741"/>
              <a:gd name="T17" fmla="*/ 362 h 790"/>
              <a:gd name="T18" fmla="*/ 642 w 741"/>
              <a:gd name="T19" fmla="*/ 372 h 790"/>
              <a:gd name="T20" fmla="*/ 656 w 741"/>
              <a:gd name="T21" fmla="*/ 392 h 790"/>
              <a:gd name="T22" fmla="*/ 628 w 741"/>
              <a:gd name="T23" fmla="*/ 418 h 790"/>
              <a:gd name="T24" fmla="*/ 597 w 741"/>
              <a:gd name="T25" fmla="*/ 443 h 790"/>
              <a:gd name="T26" fmla="*/ 593 w 741"/>
              <a:gd name="T27" fmla="*/ 370 h 790"/>
              <a:gd name="T28" fmla="*/ 593 w 741"/>
              <a:gd name="T29" fmla="*/ 325 h 790"/>
              <a:gd name="T30" fmla="*/ 589 w 741"/>
              <a:gd name="T31" fmla="*/ 325 h 790"/>
              <a:gd name="T32" fmla="*/ 557 w 741"/>
              <a:gd name="T33" fmla="*/ 341 h 790"/>
              <a:gd name="T34" fmla="*/ 548 w 741"/>
              <a:gd name="T35" fmla="*/ 392 h 790"/>
              <a:gd name="T36" fmla="*/ 510 w 741"/>
              <a:gd name="T37" fmla="*/ 384 h 790"/>
              <a:gd name="T38" fmla="*/ 514 w 741"/>
              <a:gd name="T39" fmla="*/ 406 h 790"/>
              <a:gd name="T40" fmla="*/ 522 w 741"/>
              <a:gd name="T41" fmla="*/ 449 h 790"/>
              <a:gd name="T42" fmla="*/ 528 w 741"/>
              <a:gd name="T43" fmla="*/ 469 h 790"/>
              <a:gd name="T44" fmla="*/ 542 w 741"/>
              <a:gd name="T45" fmla="*/ 532 h 790"/>
              <a:gd name="T46" fmla="*/ 544 w 741"/>
              <a:gd name="T47" fmla="*/ 536 h 790"/>
              <a:gd name="T48" fmla="*/ 544 w 741"/>
              <a:gd name="T49" fmla="*/ 540 h 790"/>
              <a:gd name="T50" fmla="*/ 479 w 741"/>
              <a:gd name="T51" fmla="*/ 508 h 790"/>
              <a:gd name="T52" fmla="*/ 485 w 741"/>
              <a:gd name="T53" fmla="*/ 561 h 790"/>
              <a:gd name="T54" fmla="*/ 487 w 741"/>
              <a:gd name="T55" fmla="*/ 561 h 790"/>
              <a:gd name="T56" fmla="*/ 530 w 741"/>
              <a:gd name="T57" fmla="*/ 573 h 790"/>
              <a:gd name="T58" fmla="*/ 520 w 741"/>
              <a:gd name="T59" fmla="*/ 664 h 790"/>
              <a:gd name="T60" fmla="*/ 514 w 741"/>
              <a:gd name="T61" fmla="*/ 695 h 790"/>
              <a:gd name="T62" fmla="*/ 510 w 741"/>
              <a:gd name="T63" fmla="*/ 729 h 790"/>
              <a:gd name="T64" fmla="*/ 418 w 741"/>
              <a:gd name="T65" fmla="*/ 747 h 790"/>
              <a:gd name="T66" fmla="*/ 418 w 741"/>
              <a:gd name="T67" fmla="*/ 790 h 790"/>
              <a:gd name="T68" fmla="*/ 309 w 741"/>
              <a:gd name="T69" fmla="*/ 780 h 790"/>
              <a:gd name="T70" fmla="*/ 132 w 741"/>
              <a:gd name="T71" fmla="*/ 652 h 790"/>
              <a:gd name="T72" fmla="*/ 120 w 741"/>
              <a:gd name="T73" fmla="*/ 626 h 790"/>
              <a:gd name="T74" fmla="*/ 120 w 741"/>
              <a:gd name="T75" fmla="*/ 563 h 790"/>
              <a:gd name="T76" fmla="*/ 49 w 741"/>
              <a:gd name="T77" fmla="*/ 599 h 790"/>
              <a:gd name="T78" fmla="*/ 0 w 741"/>
              <a:gd name="T79" fmla="*/ 613 h 790"/>
              <a:gd name="T80" fmla="*/ 2 w 741"/>
              <a:gd name="T81" fmla="*/ 603 h 790"/>
              <a:gd name="T82" fmla="*/ 71 w 741"/>
              <a:gd name="T83" fmla="*/ 532 h 790"/>
              <a:gd name="T84" fmla="*/ 102 w 741"/>
              <a:gd name="T85" fmla="*/ 496 h 790"/>
              <a:gd name="T86" fmla="*/ 254 w 741"/>
              <a:gd name="T87" fmla="*/ 441 h 790"/>
              <a:gd name="T88" fmla="*/ 345 w 741"/>
              <a:gd name="T89" fmla="*/ 461 h 790"/>
              <a:gd name="T90" fmla="*/ 376 w 741"/>
              <a:gd name="T91" fmla="*/ 427 h 790"/>
              <a:gd name="T92" fmla="*/ 303 w 741"/>
              <a:gd name="T93" fmla="*/ 357 h 790"/>
              <a:gd name="T94" fmla="*/ 301 w 741"/>
              <a:gd name="T95" fmla="*/ 299 h 790"/>
              <a:gd name="T96" fmla="*/ 400 w 741"/>
              <a:gd name="T97" fmla="*/ 252 h 790"/>
              <a:gd name="T98" fmla="*/ 400 w 741"/>
              <a:gd name="T99" fmla="*/ 250 h 790"/>
              <a:gd name="T100" fmla="*/ 410 w 741"/>
              <a:gd name="T101" fmla="*/ 213 h 790"/>
              <a:gd name="T102" fmla="*/ 412 w 741"/>
              <a:gd name="T103" fmla="*/ 203 h 790"/>
              <a:gd name="T104" fmla="*/ 416 w 741"/>
              <a:gd name="T105" fmla="*/ 201 h 790"/>
              <a:gd name="T106" fmla="*/ 557 w 741"/>
              <a:gd name="T107" fmla="*/ 65 h 790"/>
              <a:gd name="T108" fmla="*/ 577 w 741"/>
              <a:gd name="T109" fmla="*/ 47 h 790"/>
              <a:gd name="T110" fmla="*/ 624 w 741"/>
              <a:gd name="T111" fmla="*/ 0 h 790"/>
              <a:gd name="T112" fmla="*/ 693 w 741"/>
              <a:gd name="T113" fmla="*/ 18 h 790"/>
              <a:gd name="T114" fmla="*/ 697 w 741"/>
              <a:gd name="T115" fmla="*/ 26 h 790"/>
              <a:gd name="T116" fmla="*/ 701 w 741"/>
              <a:gd name="T117" fmla="*/ 37 h 790"/>
              <a:gd name="T118" fmla="*/ 713 w 741"/>
              <a:gd name="T119" fmla="*/ 59 h 790"/>
              <a:gd name="T120" fmla="*/ 662 w 741"/>
              <a:gd name="T121" fmla="*/ 104 h 790"/>
              <a:gd name="T122" fmla="*/ 678 w 741"/>
              <a:gd name="T123" fmla="*/ 171 h 790"/>
              <a:gd name="T124" fmla="*/ 642 w 741"/>
              <a:gd name="T125" fmla="*/ 20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1" h="790">
                <a:moveTo>
                  <a:pt x="741" y="463"/>
                </a:moveTo>
                <a:lnTo>
                  <a:pt x="599" y="536"/>
                </a:lnTo>
                <a:lnTo>
                  <a:pt x="593" y="524"/>
                </a:lnTo>
                <a:lnTo>
                  <a:pt x="624" y="487"/>
                </a:lnTo>
                <a:lnTo>
                  <a:pt x="650" y="467"/>
                </a:lnTo>
                <a:lnTo>
                  <a:pt x="658" y="481"/>
                </a:lnTo>
                <a:lnTo>
                  <a:pt x="741" y="463"/>
                </a:lnTo>
                <a:close/>
                <a:moveTo>
                  <a:pt x="642" y="207"/>
                </a:moveTo>
                <a:lnTo>
                  <a:pt x="634" y="362"/>
                </a:lnTo>
                <a:lnTo>
                  <a:pt x="642" y="372"/>
                </a:lnTo>
                <a:lnTo>
                  <a:pt x="656" y="392"/>
                </a:lnTo>
                <a:lnTo>
                  <a:pt x="628" y="418"/>
                </a:lnTo>
                <a:lnTo>
                  <a:pt x="597" y="443"/>
                </a:lnTo>
                <a:lnTo>
                  <a:pt x="593" y="370"/>
                </a:lnTo>
                <a:lnTo>
                  <a:pt x="593" y="325"/>
                </a:lnTo>
                <a:lnTo>
                  <a:pt x="589" y="325"/>
                </a:lnTo>
                <a:lnTo>
                  <a:pt x="557" y="341"/>
                </a:lnTo>
                <a:lnTo>
                  <a:pt x="548" y="392"/>
                </a:lnTo>
                <a:lnTo>
                  <a:pt x="510" y="384"/>
                </a:lnTo>
                <a:lnTo>
                  <a:pt x="514" y="406"/>
                </a:lnTo>
                <a:lnTo>
                  <a:pt x="522" y="449"/>
                </a:lnTo>
                <a:lnTo>
                  <a:pt x="528" y="469"/>
                </a:lnTo>
                <a:lnTo>
                  <a:pt x="542" y="532"/>
                </a:lnTo>
                <a:lnTo>
                  <a:pt x="544" y="536"/>
                </a:lnTo>
                <a:lnTo>
                  <a:pt x="544" y="540"/>
                </a:lnTo>
                <a:lnTo>
                  <a:pt x="479" y="508"/>
                </a:lnTo>
                <a:lnTo>
                  <a:pt x="485" y="561"/>
                </a:lnTo>
                <a:lnTo>
                  <a:pt x="487" y="561"/>
                </a:lnTo>
                <a:lnTo>
                  <a:pt x="530" y="573"/>
                </a:lnTo>
                <a:lnTo>
                  <a:pt x="520" y="664"/>
                </a:lnTo>
                <a:lnTo>
                  <a:pt x="514" y="695"/>
                </a:lnTo>
                <a:lnTo>
                  <a:pt x="510" y="729"/>
                </a:lnTo>
                <a:lnTo>
                  <a:pt x="418" y="747"/>
                </a:lnTo>
                <a:lnTo>
                  <a:pt x="418" y="790"/>
                </a:lnTo>
                <a:lnTo>
                  <a:pt x="309" y="780"/>
                </a:lnTo>
                <a:lnTo>
                  <a:pt x="132" y="652"/>
                </a:lnTo>
                <a:lnTo>
                  <a:pt x="120" y="626"/>
                </a:lnTo>
                <a:lnTo>
                  <a:pt x="120" y="563"/>
                </a:lnTo>
                <a:lnTo>
                  <a:pt x="49" y="599"/>
                </a:lnTo>
                <a:lnTo>
                  <a:pt x="0" y="613"/>
                </a:lnTo>
                <a:lnTo>
                  <a:pt x="2" y="603"/>
                </a:lnTo>
                <a:lnTo>
                  <a:pt x="71" y="532"/>
                </a:lnTo>
                <a:lnTo>
                  <a:pt x="102" y="496"/>
                </a:lnTo>
                <a:lnTo>
                  <a:pt x="254" y="441"/>
                </a:lnTo>
                <a:lnTo>
                  <a:pt x="345" y="461"/>
                </a:lnTo>
                <a:lnTo>
                  <a:pt x="376" y="427"/>
                </a:lnTo>
                <a:lnTo>
                  <a:pt x="303" y="357"/>
                </a:lnTo>
                <a:lnTo>
                  <a:pt x="301" y="299"/>
                </a:lnTo>
                <a:lnTo>
                  <a:pt x="400" y="252"/>
                </a:lnTo>
                <a:lnTo>
                  <a:pt x="400" y="250"/>
                </a:lnTo>
                <a:lnTo>
                  <a:pt x="410" y="213"/>
                </a:lnTo>
                <a:lnTo>
                  <a:pt x="412" y="203"/>
                </a:lnTo>
                <a:lnTo>
                  <a:pt x="416" y="201"/>
                </a:lnTo>
                <a:lnTo>
                  <a:pt x="557" y="65"/>
                </a:lnTo>
                <a:lnTo>
                  <a:pt x="577" y="47"/>
                </a:lnTo>
                <a:lnTo>
                  <a:pt x="624" y="0"/>
                </a:lnTo>
                <a:lnTo>
                  <a:pt x="693" y="18"/>
                </a:lnTo>
                <a:lnTo>
                  <a:pt x="697" y="26"/>
                </a:lnTo>
                <a:lnTo>
                  <a:pt x="701" y="37"/>
                </a:lnTo>
                <a:lnTo>
                  <a:pt x="713" y="59"/>
                </a:lnTo>
                <a:lnTo>
                  <a:pt x="662" y="104"/>
                </a:lnTo>
                <a:lnTo>
                  <a:pt x="678" y="171"/>
                </a:lnTo>
                <a:lnTo>
                  <a:pt x="642" y="20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9"/>
          <p:cNvSpPr>
            <a:spLocks/>
          </p:cNvSpPr>
          <p:nvPr/>
        </p:nvSpPr>
        <p:spPr bwMode="auto">
          <a:xfrm>
            <a:off x="6916738" y="1995488"/>
            <a:ext cx="2908300" cy="2754313"/>
          </a:xfrm>
          <a:custGeom>
            <a:avLst/>
            <a:gdLst>
              <a:gd name="T0" fmla="*/ 1426 w 1832"/>
              <a:gd name="T1" fmla="*/ 1186 h 1735"/>
              <a:gd name="T2" fmla="*/ 1375 w 1832"/>
              <a:gd name="T3" fmla="*/ 1160 h 1735"/>
              <a:gd name="T4" fmla="*/ 1277 w 1832"/>
              <a:gd name="T5" fmla="*/ 1085 h 1735"/>
              <a:gd name="T6" fmla="*/ 1133 w 1832"/>
              <a:gd name="T7" fmla="*/ 1142 h 1735"/>
              <a:gd name="T8" fmla="*/ 950 w 1832"/>
              <a:gd name="T9" fmla="*/ 1144 h 1735"/>
              <a:gd name="T10" fmla="*/ 924 w 1832"/>
              <a:gd name="T11" fmla="*/ 1410 h 1735"/>
              <a:gd name="T12" fmla="*/ 790 w 1832"/>
              <a:gd name="T13" fmla="*/ 1422 h 1735"/>
              <a:gd name="T14" fmla="*/ 670 w 1832"/>
              <a:gd name="T15" fmla="*/ 1619 h 1735"/>
              <a:gd name="T16" fmla="*/ 605 w 1832"/>
              <a:gd name="T17" fmla="*/ 1659 h 1735"/>
              <a:gd name="T18" fmla="*/ 542 w 1832"/>
              <a:gd name="T19" fmla="*/ 1426 h 1735"/>
              <a:gd name="T20" fmla="*/ 674 w 1832"/>
              <a:gd name="T21" fmla="*/ 1267 h 1735"/>
              <a:gd name="T22" fmla="*/ 802 w 1832"/>
              <a:gd name="T23" fmla="*/ 1162 h 1735"/>
              <a:gd name="T24" fmla="*/ 953 w 1832"/>
              <a:gd name="T25" fmla="*/ 985 h 1735"/>
              <a:gd name="T26" fmla="*/ 829 w 1832"/>
              <a:gd name="T27" fmla="*/ 1036 h 1735"/>
              <a:gd name="T28" fmla="*/ 739 w 1832"/>
              <a:gd name="T29" fmla="*/ 1072 h 1735"/>
              <a:gd name="T30" fmla="*/ 648 w 1832"/>
              <a:gd name="T31" fmla="*/ 1190 h 1735"/>
              <a:gd name="T32" fmla="*/ 617 w 1832"/>
              <a:gd name="T33" fmla="*/ 1206 h 1735"/>
              <a:gd name="T34" fmla="*/ 542 w 1832"/>
              <a:gd name="T35" fmla="*/ 1158 h 1735"/>
              <a:gd name="T36" fmla="*/ 534 w 1832"/>
              <a:gd name="T37" fmla="*/ 1215 h 1735"/>
              <a:gd name="T38" fmla="*/ 589 w 1832"/>
              <a:gd name="T39" fmla="*/ 1267 h 1735"/>
              <a:gd name="T40" fmla="*/ 467 w 1832"/>
              <a:gd name="T41" fmla="*/ 1412 h 1735"/>
              <a:gd name="T42" fmla="*/ 548 w 1832"/>
              <a:gd name="T43" fmla="*/ 1639 h 1735"/>
              <a:gd name="T44" fmla="*/ 579 w 1832"/>
              <a:gd name="T45" fmla="*/ 1726 h 1735"/>
              <a:gd name="T46" fmla="*/ 510 w 1832"/>
              <a:gd name="T47" fmla="*/ 1556 h 1735"/>
              <a:gd name="T48" fmla="*/ 366 w 1832"/>
              <a:gd name="T49" fmla="*/ 1438 h 1735"/>
              <a:gd name="T50" fmla="*/ 250 w 1832"/>
              <a:gd name="T51" fmla="*/ 1404 h 1735"/>
              <a:gd name="T52" fmla="*/ 106 w 1832"/>
              <a:gd name="T53" fmla="*/ 1184 h 1735"/>
              <a:gd name="T54" fmla="*/ 67 w 1832"/>
              <a:gd name="T55" fmla="*/ 1026 h 1735"/>
              <a:gd name="T56" fmla="*/ 63 w 1832"/>
              <a:gd name="T57" fmla="*/ 754 h 1735"/>
              <a:gd name="T58" fmla="*/ 69 w 1832"/>
              <a:gd name="T59" fmla="*/ 555 h 1735"/>
              <a:gd name="T60" fmla="*/ 790 w 1832"/>
              <a:gd name="T61" fmla="*/ 20 h 1735"/>
              <a:gd name="T62" fmla="*/ 818 w 1832"/>
              <a:gd name="T63" fmla="*/ 6 h 1735"/>
              <a:gd name="T64" fmla="*/ 833 w 1832"/>
              <a:gd name="T65" fmla="*/ 10 h 1735"/>
              <a:gd name="T66" fmla="*/ 1060 w 1832"/>
              <a:gd name="T67" fmla="*/ 331 h 1735"/>
              <a:gd name="T68" fmla="*/ 1213 w 1832"/>
              <a:gd name="T69" fmla="*/ 313 h 1735"/>
              <a:gd name="T70" fmla="*/ 1359 w 1832"/>
              <a:gd name="T71" fmla="*/ 398 h 1735"/>
              <a:gd name="T72" fmla="*/ 1393 w 1832"/>
              <a:gd name="T73" fmla="*/ 439 h 1735"/>
              <a:gd name="T74" fmla="*/ 1379 w 1832"/>
              <a:gd name="T75" fmla="*/ 528 h 1735"/>
              <a:gd name="T76" fmla="*/ 1375 w 1832"/>
              <a:gd name="T77" fmla="*/ 725 h 1735"/>
              <a:gd name="T78" fmla="*/ 1454 w 1832"/>
              <a:gd name="T79" fmla="*/ 880 h 1735"/>
              <a:gd name="T80" fmla="*/ 1619 w 1832"/>
              <a:gd name="T81" fmla="*/ 949 h 1735"/>
              <a:gd name="T82" fmla="*/ 1700 w 1832"/>
              <a:gd name="T83" fmla="*/ 906 h 1735"/>
              <a:gd name="T84" fmla="*/ 1832 w 1832"/>
              <a:gd name="T85" fmla="*/ 1158 h 1735"/>
              <a:gd name="T86" fmla="*/ 1667 w 1832"/>
              <a:gd name="T87" fmla="*/ 1186 h 1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32" h="1735">
                <a:moveTo>
                  <a:pt x="1611" y="1213"/>
                </a:moveTo>
                <a:lnTo>
                  <a:pt x="1564" y="1206"/>
                </a:lnTo>
                <a:lnTo>
                  <a:pt x="1426" y="1186"/>
                </a:lnTo>
                <a:lnTo>
                  <a:pt x="1408" y="1184"/>
                </a:lnTo>
                <a:lnTo>
                  <a:pt x="1383" y="1166"/>
                </a:lnTo>
                <a:lnTo>
                  <a:pt x="1375" y="1160"/>
                </a:lnTo>
                <a:lnTo>
                  <a:pt x="1353" y="1142"/>
                </a:lnTo>
                <a:lnTo>
                  <a:pt x="1334" y="1129"/>
                </a:lnTo>
                <a:lnTo>
                  <a:pt x="1277" y="1085"/>
                </a:lnTo>
                <a:lnTo>
                  <a:pt x="1174" y="1152"/>
                </a:lnTo>
                <a:lnTo>
                  <a:pt x="1145" y="1144"/>
                </a:lnTo>
                <a:lnTo>
                  <a:pt x="1133" y="1142"/>
                </a:lnTo>
                <a:lnTo>
                  <a:pt x="1117" y="1137"/>
                </a:lnTo>
                <a:lnTo>
                  <a:pt x="991" y="1107"/>
                </a:lnTo>
                <a:lnTo>
                  <a:pt x="950" y="1144"/>
                </a:lnTo>
                <a:lnTo>
                  <a:pt x="997" y="1259"/>
                </a:lnTo>
                <a:lnTo>
                  <a:pt x="910" y="1369"/>
                </a:lnTo>
                <a:lnTo>
                  <a:pt x="924" y="1410"/>
                </a:lnTo>
                <a:lnTo>
                  <a:pt x="892" y="1430"/>
                </a:lnTo>
                <a:lnTo>
                  <a:pt x="788" y="1377"/>
                </a:lnTo>
                <a:lnTo>
                  <a:pt x="790" y="1422"/>
                </a:lnTo>
                <a:lnTo>
                  <a:pt x="711" y="1475"/>
                </a:lnTo>
                <a:lnTo>
                  <a:pt x="666" y="1578"/>
                </a:lnTo>
                <a:lnTo>
                  <a:pt x="670" y="1619"/>
                </a:lnTo>
                <a:lnTo>
                  <a:pt x="676" y="1651"/>
                </a:lnTo>
                <a:lnTo>
                  <a:pt x="630" y="1672"/>
                </a:lnTo>
                <a:lnTo>
                  <a:pt x="605" y="1659"/>
                </a:lnTo>
                <a:lnTo>
                  <a:pt x="621" y="1509"/>
                </a:lnTo>
                <a:lnTo>
                  <a:pt x="550" y="1436"/>
                </a:lnTo>
                <a:lnTo>
                  <a:pt x="542" y="1426"/>
                </a:lnTo>
                <a:lnTo>
                  <a:pt x="621" y="1369"/>
                </a:lnTo>
                <a:lnTo>
                  <a:pt x="648" y="1347"/>
                </a:lnTo>
                <a:lnTo>
                  <a:pt x="674" y="1267"/>
                </a:lnTo>
                <a:lnTo>
                  <a:pt x="725" y="1190"/>
                </a:lnTo>
                <a:lnTo>
                  <a:pt x="792" y="1164"/>
                </a:lnTo>
                <a:lnTo>
                  <a:pt x="802" y="1162"/>
                </a:lnTo>
                <a:lnTo>
                  <a:pt x="833" y="1097"/>
                </a:lnTo>
                <a:lnTo>
                  <a:pt x="916" y="1028"/>
                </a:lnTo>
                <a:lnTo>
                  <a:pt x="953" y="985"/>
                </a:lnTo>
                <a:lnTo>
                  <a:pt x="957" y="979"/>
                </a:lnTo>
                <a:lnTo>
                  <a:pt x="938" y="959"/>
                </a:lnTo>
                <a:lnTo>
                  <a:pt x="829" y="1036"/>
                </a:lnTo>
                <a:lnTo>
                  <a:pt x="790" y="1050"/>
                </a:lnTo>
                <a:lnTo>
                  <a:pt x="754" y="1064"/>
                </a:lnTo>
                <a:lnTo>
                  <a:pt x="739" y="1072"/>
                </a:lnTo>
                <a:lnTo>
                  <a:pt x="735" y="1107"/>
                </a:lnTo>
                <a:lnTo>
                  <a:pt x="731" y="1142"/>
                </a:lnTo>
                <a:lnTo>
                  <a:pt x="648" y="1190"/>
                </a:lnTo>
                <a:lnTo>
                  <a:pt x="642" y="1192"/>
                </a:lnTo>
                <a:lnTo>
                  <a:pt x="634" y="1198"/>
                </a:lnTo>
                <a:lnTo>
                  <a:pt x="617" y="1206"/>
                </a:lnTo>
                <a:lnTo>
                  <a:pt x="585" y="1186"/>
                </a:lnTo>
                <a:lnTo>
                  <a:pt x="577" y="1182"/>
                </a:lnTo>
                <a:lnTo>
                  <a:pt x="542" y="1158"/>
                </a:lnTo>
                <a:lnTo>
                  <a:pt x="540" y="1170"/>
                </a:lnTo>
                <a:lnTo>
                  <a:pt x="538" y="1178"/>
                </a:lnTo>
                <a:lnTo>
                  <a:pt x="534" y="1215"/>
                </a:lnTo>
                <a:lnTo>
                  <a:pt x="540" y="1219"/>
                </a:lnTo>
                <a:lnTo>
                  <a:pt x="550" y="1229"/>
                </a:lnTo>
                <a:lnTo>
                  <a:pt x="589" y="1267"/>
                </a:lnTo>
                <a:lnTo>
                  <a:pt x="573" y="1336"/>
                </a:lnTo>
                <a:lnTo>
                  <a:pt x="473" y="1391"/>
                </a:lnTo>
                <a:lnTo>
                  <a:pt x="467" y="1412"/>
                </a:lnTo>
                <a:lnTo>
                  <a:pt x="465" y="1432"/>
                </a:lnTo>
                <a:lnTo>
                  <a:pt x="542" y="1523"/>
                </a:lnTo>
                <a:lnTo>
                  <a:pt x="548" y="1639"/>
                </a:lnTo>
                <a:lnTo>
                  <a:pt x="550" y="1665"/>
                </a:lnTo>
                <a:lnTo>
                  <a:pt x="561" y="1708"/>
                </a:lnTo>
                <a:lnTo>
                  <a:pt x="579" y="1726"/>
                </a:lnTo>
                <a:lnTo>
                  <a:pt x="591" y="1735"/>
                </a:lnTo>
                <a:lnTo>
                  <a:pt x="561" y="1731"/>
                </a:lnTo>
                <a:lnTo>
                  <a:pt x="510" y="1556"/>
                </a:lnTo>
                <a:lnTo>
                  <a:pt x="410" y="1450"/>
                </a:lnTo>
                <a:lnTo>
                  <a:pt x="366" y="1475"/>
                </a:lnTo>
                <a:lnTo>
                  <a:pt x="366" y="1438"/>
                </a:lnTo>
                <a:lnTo>
                  <a:pt x="345" y="1432"/>
                </a:lnTo>
                <a:lnTo>
                  <a:pt x="274" y="1410"/>
                </a:lnTo>
                <a:lnTo>
                  <a:pt x="250" y="1404"/>
                </a:lnTo>
                <a:lnTo>
                  <a:pt x="185" y="1247"/>
                </a:lnTo>
                <a:lnTo>
                  <a:pt x="130" y="1202"/>
                </a:lnTo>
                <a:lnTo>
                  <a:pt x="106" y="1184"/>
                </a:lnTo>
                <a:lnTo>
                  <a:pt x="132" y="1091"/>
                </a:lnTo>
                <a:lnTo>
                  <a:pt x="30" y="1064"/>
                </a:lnTo>
                <a:lnTo>
                  <a:pt x="67" y="1026"/>
                </a:lnTo>
                <a:lnTo>
                  <a:pt x="83" y="888"/>
                </a:lnTo>
                <a:lnTo>
                  <a:pt x="71" y="802"/>
                </a:lnTo>
                <a:lnTo>
                  <a:pt x="63" y="754"/>
                </a:lnTo>
                <a:lnTo>
                  <a:pt x="6" y="721"/>
                </a:lnTo>
                <a:lnTo>
                  <a:pt x="0" y="650"/>
                </a:lnTo>
                <a:lnTo>
                  <a:pt x="69" y="555"/>
                </a:lnTo>
                <a:lnTo>
                  <a:pt x="315" y="410"/>
                </a:lnTo>
                <a:lnTo>
                  <a:pt x="583" y="120"/>
                </a:lnTo>
                <a:lnTo>
                  <a:pt x="790" y="20"/>
                </a:lnTo>
                <a:lnTo>
                  <a:pt x="802" y="14"/>
                </a:lnTo>
                <a:lnTo>
                  <a:pt x="808" y="12"/>
                </a:lnTo>
                <a:lnTo>
                  <a:pt x="818" y="6"/>
                </a:lnTo>
                <a:lnTo>
                  <a:pt x="829" y="0"/>
                </a:lnTo>
                <a:lnTo>
                  <a:pt x="831" y="0"/>
                </a:lnTo>
                <a:lnTo>
                  <a:pt x="833" y="10"/>
                </a:lnTo>
                <a:lnTo>
                  <a:pt x="926" y="266"/>
                </a:lnTo>
                <a:lnTo>
                  <a:pt x="914" y="351"/>
                </a:lnTo>
                <a:lnTo>
                  <a:pt x="1060" y="331"/>
                </a:lnTo>
                <a:lnTo>
                  <a:pt x="1162" y="319"/>
                </a:lnTo>
                <a:lnTo>
                  <a:pt x="1174" y="317"/>
                </a:lnTo>
                <a:lnTo>
                  <a:pt x="1213" y="313"/>
                </a:lnTo>
                <a:lnTo>
                  <a:pt x="1312" y="370"/>
                </a:lnTo>
                <a:lnTo>
                  <a:pt x="1314" y="372"/>
                </a:lnTo>
                <a:lnTo>
                  <a:pt x="1359" y="398"/>
                </a:lnTo>
                <a:lnTo>
                  <a:pt x="1377" y="408"/>
                </a:lnTo>
                <a:lnTo>
                  <a:pt x="1397" y="420"/>
                </a:lnTo>
                <a:lnTo>
                  <a:pt x="1393" y="439"/>
                </a:lnTo>
                <a:lnTo>
                  <a:pt x="1391" y="449"/>
                </a:lnTo>
                <a:lnTo>
                  <a:pt x="1381" y="516"/>
                </a:lnTo>
                <a:lnTo>
                  <a:pt x="1379" y="528"/>
                </a:lnTo>
                <a:lnTo>
                  <a:pt x="1357" y="620"/>
                </a:lnTo>
                <a:lnTo>
                  <a:pt x="1373" y="703"/>
                </a:lnTo>
                <a:lnTo>
                  <a:pt x="1375" y="725"/>
                </a:lnTo>
                <a:lnTo>
                  <a:pt x="1397" y="851"/>
                </a:lnTo>
                <a:lnTo>
                  <a:pt x="1403" y="853"/>
                </a:lnTo>
                <a:lnTo>
                  <a:pt x="1454" y="880"/>
                </a:lnTo>
                <a:lnTo>
                  <a:pt x="1554" y="938"/>
                </a:lnTo>
                <a:lnTo>
                  <a:pt x="1598" y="959"/>
                </a:lnTo>
                <a:lnTo>
                  <a:pt x="1619" y="949"/>
                </a:lnTo>
                <a:lnTo>
                  <a:pt x="1653" y="930"/>
                </a:lnTo>
                <a:lnTo>
                  <a:pt x="1663" y="926"/>
                </a:lnTo>
                <a:lnTo>
                  <a:pt x="1700" y="906"/>
                </a:lnTo>
                <a:lnTo>
                  <a:pt x="1777" y="951"/>
                </a:lnTo>
                <a:lnTo>
                  <a:pt x="1779" y="951"/>
                </a:lnTo>
                <a:lnTo>
                  <a:pt x="1832" y="1158"/>
                </a:lnTo>
                <a:lnTo>
                  <a:pt x="1804" y="1184"/>
                </a:lnTo>
                <a:lnTo>
                  <a:pt x="1767" y="1217"/>
                </a:lnTo>
                <a:lnTo>
                  <a:pt x="1667" y="1186"/>
                </a:lnTo>
                <a:lnTo>
                  <a:pt x="1611" y="1213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30"/>
          <p:cNvSpPr>
            <a:spLocks/>
          </p:cNvSpPr>
          <p:nvPr/>
        </p:nvSpPr>
        <p:spPr bwMode="auto">
          <a:xfrm>
            <a:off x="3630613" y="638175"/>
            <a:ext cx="325438" cy="496888"/>
          </a:xfrm>
          <a:custGeom>
            <a:avLst/>
            <a:gdLst>
              <a:gd name="T0" fmla="*/ 106 w 205"/>
              <a:gd name="T1" fmla="*/ 14 h 313"/>
              <a:gd name="T2" fmla="*/ 138 w 205"/>
              <a:gd name="T3" fmla="*/ 77 h 313"/>
              <a:gd name="T4" fmla="*/ 205 w 205"/>
              <a:gd name="T5" fmla="*/ 55 h 313"/>
              <a:gd name="T6" fmla="*/ 203 w 205"/>
              <a:gd name="T7" fmla="*/ 160 h 313"/>
              <a:gd name="T8" fmla="*/ 155 w 205"/>
              <a:gd name="T9" fmla="*/ 254 h 313"/>
              <a:gd name="T10" fmla="*/ 134 w 205"/>
              <a:gd name="T11" fmla="*/ 276 h 313"/>
              <a:gd name="T12" fmla="*/ 128 w 205"/>
              <a:gd name="T13" fmla="*/ 284 h 313"/>
              <a:gd name="T14" fmla="*/ 110 w 205"/>
              <a:gd name="T15" fmla="*/ 313 h 313"/>
              <a:gd name="T16" fmla="*/ 79 w 205"/>
              <a:gd name="T17" fmla="*/ 309 h 313"/>
              <a:gd name="T18" fmla="*/ 43 w 205"/>
              <a:gd name="T19" fmla="*/ 278 h 313"/>
              <a:gd name="T20" fmla="*/ 19 w 205"/>
              <a:gd name="T21" fmla="*/ 238 h 313"/>
              <a:gd name="T22" fmla="*/ 27 w 205"/>
              <a:gd name="T23" fmla="*/ 211 h 313"/>
              <a:gd name="T24" fmla="*/ 55 w 205"/>
              <a:gd name="T25" fmla="*/ 189 h 313"/>
              <a:gd name="T26" fmla="*/ 69 w 205"/>
              <a:gd name="T27" fmla="*/ 104 h 313"/>
              <a:gd name="T28" fmla="*/ 0 w 205"/>
              <a:gd name="T29" fmla="*/ 97 h 313"/>
              <a:gd name="T30" fmla="*/ 35 w 205"/>
              <a:gd name="T31" fmla="*/ 0 h 313"/>
              <a:gd name="T32" fmla="*/ 106 w 205"/>
              <a:gd name="T33" fmla="*/ 14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5" h="313">
                <a:moveTo>
                  <a:pt x="106" y="14"/>
                </a:moveTo>
                <a:lnTo>
                  <a:pt x="138" y="77"/>
                </a:lnTo>
                <a:lnTo>
                  <a:pt x="205" y="55"/>
                </a:lnTo>
                <a:lnTo>
                  <a:pt x="203" y="160"/>
                </a:lnTo>
                <a:lnTo>
                  <a:pt x="155" y="254"/>
                </a:lnTo>
                <a:lnTo>
                  <a:pt x="134" y="276"/>
                </a:lnTo>
                <a:lnTo>
                  <a:pt x="128" y="284"/>
                </a:lnTo>
                <a:lnTo>
                  <a:pt x="110" y="313"/>
                </a:lnTo>
                <a:lnTo>
                  <a:pt x="79" y="309"/>
                </a:lnTo>
                <a:lnTo>
                  <a:pt x="43" y="278"/>
                </a:lnTo>
                <a:lnTo>
                  <a:pt x="19" y="238"/>
                </a:lnTo>
                <a:lnTo>
                  <a:pt x="27" y="211"/>
                </a:lnTo>
                <a:lnTo>
                  <a:pt x="55" y="189"/>
                </a:lnTo>
                <a:lnTo>
                  <a:pt x="69" y="104"/>
                </a:lnTo>
                <a:lnTo>
                  <a:pt x="0" y="97"/>
                </a:lnTo>
                <a:lnTo>
                  <a:pt x="35" y="0"/>
                </a:lnTo>
                <a:lnTo>
                  <a:pt x="106" y="1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31"/>
          <p:cNvSpPr>
            <a:spLocks/>
          </p:cNvSpPr>
          <p:nvPr/>
        </p:nvSpPr>
        <p:spPr bwMode="auto">
          <a:xfrm>
            <a:off x="3933826" y="925513"/>
            <a:ext cx="747713" cy="293688"/>
          </a:xfrm>
          <a:custGeom>
            <a:avLst/>
            <a:gdLst>
              <a:gd name="T0" fmla="*/ 61 w 471"/>
              <a:gd name="T1" fmla="*/ 50 h 185"/>
              <a:gd name="T2" fmla="*/ 148 w 471"/>
              <a:gd name="T3" fmla="*/ 138 h 185"/>
              <a:gd name="T4" fmla="*/ 276 w 471"/>
              <a:gd name="T5" fmla="*/ 8 h 185"/>
              <a:gd name="T6" fmla="*/ 287 w 471"/>
              <a:gd name="T7" fmla="*/ 16 h 185"/>
              <a:gd name="T8" fmla="*/ 352 w 471"/>
              <a:gd name="T9" fmla="*/ 51 h 185"/>
              <a:gd name="T10" fmla="*/ 354 w 471"/>
              <a:gd name="T11" fmla="*/ 55 h 185"/>
              <a:gd name="T12" fmla="*/ 358 w 471"/>
              <a:gd name="T13" fmla="*/ 57 h 185"/>
              <a:gd name="T14" fmla="*/ 402 w 471"/>
              <a:gd name="T15" fmla="*/ 32 h 185"/>
              <a:gd name="T16" fmla="*/ 441 w 471"/>
              <a:gd name="T17" fmla="*/ 69 h 185"/>
              <a:gd name="T18" fmla="*/ 471 w 471"/>
              <a:gd name="T19" fmla="*/ 97 h 185"/>
              <a:gd name="T20" fmla="*/ 461 w 471"/>
              <a:gd name="T21" fmla="*/ 107 h 185"/>
              <a:gd name="T22" fmla="*/ 408 w 471"/>
              <a:gd name="T23" fmla="*/ 170 h 185"/>
              <a:gd name="T24" fmla="*/ 396 w 471"/>
              <a:gd name="T25" fmla="*/ 183 h 185"/>
              <a:gd name="T26" fmla="*/ 356 w 471"/>
              <a:gd name="T27" fmla="*/ 170 h 185"/>
              <a:gd name="T28" fmla="*/ 352 w 471"/>
              <a:gd name="T29" fmla="*/ 168 h 185"/>
              <a:gd name="T30" fmla="*/ 319 w 471"/>
              <a:gd name="T31" fmla="*/ 150 h 185"/>
              <a:gd name="T32" fmla="*/ 236 w 471"/>
              <a:gd name="T33" fmla="*/ 180 h 185"/>
              <a:gd name="T34" fmla="*/ 155 w 471"/>
              <a:gd name="T35" fmla="*/ 185 h 185"/>
              <a:gd name="T36" fmla="*/ 71 w 471"/>
              <a:gd name="T37" fmla="*/ 172 h 185"/>
              <a:gd name="T38" fmla="*/ 55 w 471"/>
              <a:gd name="T39" fmla="*/ 172 h 185"/>
              <a:gd name="T40" fmla="*/ 6 w 471"/>
              <a:gd name="T41" fmla="*/ 172 h 185"/>
              <a:gd name="T42" fmla="*/ 0 w 471"/>
              <a:gd name="T43" fmla="*/ 126 h 185"/>
              <a:gd name="T44" fmla="*/ 0 w 471"/>
              <a:gd name="T45" fmla="*/ 115 h 185"/>
              <a:gd name="T46" fmla="*/ 73 w 471"/>
              <a:gd name="T47" fmla="*/ 0 h 185"/>
              <a:gd name="T48" fmla="*/ 75 w 471"/>
              <a:gd name="T49" fmla="*/ 0 h 185"/>
              <a:gd name="T50" fmla="*/ 61 w 471"/>
              <a:gd name="T51" fmla="*/ 5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71" h="185">
                <a:moveTo>
                  <a:pt x="61" y="50"/>
                </a:moveTo>
                <a:lnTo>
                  <a:pt x="148" y="138"/>
                </a:lnTo>
                <a:lnTo>
                  <a:pt x="276" y="8"/>
                </a:lnTo>
                <a:lnTo>
                  <a:pt x="287" y="16"/>
                </a:lnTo>
                <a:lnTo>
                  <a:pt x="352" y="51"/>
                </a:lnTo>
                <a:lnTo>
                  <a:pt x="354" y="55"/>
                </a:lnTo>
                <a:lnTo>
                  <a:pt x="358" y="57"/>
                </a:lnTo>
                <a:lnTo>
                  <a:pt x="402" y="32"/>
                </a:lnTo>
                <a:lnTo>
                  <a:pt x="441" y="69"/>
                </a:lnTo>
                <a:lnTo>
                  <a:pt x="471" y="97"/>
                </a:lnTo>
                <a:lnTo>
                  <a:pt x="461" y="107"/>
                </a:lnTo>
                <a:lnTo>
                  <a:pt x="408" y="170"/>
                </a:lnTo>
                <a:lnTo>
                  <a:pt x="396" y="183"/>
                </a:lnTo>
                <a:lnTo>
                  <a:pt x="356" y="170"/>
                </a:lnTo>
                <a:lnTo>
                  <a:pt x="352" y="168"/>
                </a:lnTo>
                <a:lnTo>
                  <a:pt x="319" y="150"/>
                </a:lnTo>
                <a:lnTo>
                  <a:pt x="236" y="180"/>
                </a:lnTo>
                <a:lnTo>
                  <a:pt x="155" y="185"/>
                </a:lnTo>
                <a:lnTo>
                  <a:pt x="71" y="172"/>
                </a:lnTo>
                <a:lnTo>
                  <a:pt x="55" y="172"/>
                </a:lnTo>
                <a:lnTo>
                  <a:pt x="6" y="172"/>
                </a:lnTo>
                <a:lnTo>
                  <a:pt x="0" y="126"/>
                </a:lnTo>
                <a:lnTo>
                  <a:pt x="0" y="115"/>
                </a:lnTo>
                <a:lnTo>
                  <a:pt x="73" y="0"/>
                </a:lnTo>
                <a:lnTo>
                  <a:pt x="75" y="0"/>
                </a:lnTo>
                <a:lnTo>
                  <a:pt x="61" y="50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32"/>
          <p:cNvSpPr>
            <a:spLocks/>
          </p:cNvSpPr>
          <p:nvPr/>
        </p:nvSpPr>
        <p:spPr bwMode="auto">
          <a:xfrm>
            <a:off x="3273426" y="1144588"/>
            <a:ext cx="763588" cy="554038"/>
          </a:xfrm>
          <a:custGeom>
            <a:avLst/>
            <a:gdLst>
              <a:gd name="T0" fmla="*/ 481 w 481"/>
              <a:gd name="T1" fmla="*/ 162 h 349"/>
              <a:gd name="T2" fmla="*/ 481 w 481"/>
              <a:gd name="T3" fmla="*/ 246 h 349"/>
              <a:gd name="T4" fmla="*/ 335 w 481"/>
              <a:gd name="T5" fmla="*/ 239 h 349"/>
              <a:gd name="T6" fmla="*/ 134 w 481"/>
              <a:gd name="T7" fmla="*/ 349 h 349"/>
              <a:gd name="T8" fmla="*/ 134 w 481"/>
              <a:gd name="T9" fmla="*/ 343 h 349"/>
              <a:gd name="T10" fmla="*/ 77 w 481"/>
              <a:gd name="T11" fmla="*/ 252 h 349"/>
              <a:gd name="T12" fmla="*/ 162 w 481"/>
              <a:gd name="T13" fmla="*/ 195 h 349"/>
              <a:gd name="T14" fmla="*/ 0 w 481"/>
              <a:gd name="T15" fmla="*/ 110 h 349"/>
              <a:gd name="T16" fmla="*/ 105 w 481"/>
              <a:gd name="T17" fmla="*/ 83 h 349"/>
              <a:gd name="T18" fmla="*/ 77 w 481"/>
              <a:gd name="T19" fmla="*/ 28 h 349"/>
              <a:gd name="T20" fmla="*/ 148 w 481"/>
              <a:gd name="T21" fmla="*/ 0 h 349"/>
              <a:gd name="T22" fmla="*/ 307 w 481"/>
              <a:gd name="T23" fmla="*/ 134 h 349"/>
              <a:gd name="T24" fmla="*/ 481 w 481"/>
              <a:gd name="T25" fmla="*/ 162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1" h="349">
                <a:moveTo>
                  <a:pt x="481" y="162"/>
                </a:moveTo>
                <a:lnTo>
                  <a:pt x="481" y="246"/>
                </a:lnTo>
                <a:lnTo>
                  <a:pt x="335" y="239"/>
                </a:lnTo>
                <a:lnTo>
                  <a:pt x="134" y="349"/>
                </a:lnTo>
                <a:lnTo>
                  <a:pt x="134" y="343"/>
                </a:lnTo>
                <a:lnTo>
                  <a:pt x="77" y="252"/>
                </a:lnTo>
                <a:lnTo>
                  <a:pt x="162" y="195"/>
                </a:lnTo>
                <a:lnTo>
                  <a:pt x="0" y="110"/>
                </a:lnTo>
                <a:lnTo>
                  <a:pt x="105" y="83"/>
                </a:lnTo>
                <a:lnTo>
                  <a:pt x="77" y="28"/>
                </a:lnTo>
                <a:lnTo>
                  <a:pt x="148" y="0"/>
                </a:lnTo>
                <a:lnTo>
                  <a:pt x="307" y="134"/>
                </a:lnTo>
                <a:lnTo>
                  <a:pt x="481" y="16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33"/>
          <p:cNvSpPr>
            <a:spLocks/>
          </p:cNvSpPr>
          <p:nvPr/>
        </p:nvSpPr>
        <p:spPr bwMode="auto">
          <a:xfrm>
            <a:off x="2779713" y="5091113"/>
            <a:ext cx="234950" cy="377825"/>
          </a:xfrm>
          <a:custGeom>
            <a:avLst/>
            <a:gdLst>
              <a:gd name="T0" fmla="*/ 74 w 75"/>
              <a:gd name="T1" fmla="*/ 121 h 121"/>
              <a:gd name="T2" fmla="*/ 74 w 75"/>
              <a:gd name="T3" fmla="*/ 121 h 121"/>
              <a:gd name="T4" fmla="*/ 74 w 75"/>
              <a:gd name="T5" fmla="*/ 121 h 121"/>
              <a:gd name="T6" fmla="*/ 38 w 75"/>
              <a:gd name="T7" fmla="*/ 119 h 121"/>
              <a:gd name="T8" fmla="*/ 37 w 75"/>
              <a:gd name="T9" fmla="*/ 118 h 121"/>
              <a:gd name="T10" fmla="*/ 28 w 75"/>
              <a:gd name="T11" fmla="*/ 55 h 121"/>
              <a:gd name="T12" fmla="*/ 0 w 75"/>
              <a:gd name="T13" fmla="*/ 1 h 121"/>
              <a:gd name="T14" fmla="*/ 1 w 75"/>
              <a:gd name="T15" fmla="*/ 0 h 121"/>
              <a:gd name="T16" fmla="*/ 1 w 75"/>
              <a:gd name="T17" fmla="*/ 0 h 121"/>
              <a:gd name="T18" fmla="*/ 67 w 75"/>
              <a:gd name="T19" fmla="*/ 2 h 121"/>
              <a:gd name="T20" fmla="*/ 68 w 75"/>
              <a:gd name="T21" fmla="*/ 3 h 121"/>
              <a:gd name="T22" fmla="*/ 69 w 75"/>
              <a:gd name="T23" fmla="*/ 60 h 121"/>
              <a:gd name="T24" fmla="*/ 75 w 75"/>
              <a:gd name="T25" fmla="*/ 119 h 121"/>
              <a:gd name="T26" fmla="*/ 75 w 75"/>
              <a:gd name="T27" fmla="*/ 120 h 121"/>
              <a:gd name="T28" fmla="*/ 74 w 75"/>
              <a:gd name="T29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" h="121">
                <a:moveTo>
                  <a:pt x="74" y="121"/>
                </a:moveTo>
                <a:cubicBezTo>
                  <a:pt x="74" y="121"/>
                  <a:pt x="74" y="121"/>
                  <a:pt x="74" y="121"/>
                </a:cubicBezTo>
                <a:cubicBezTo>
                  <a:pt x="74" y="121"/>
                  <a:pt x="74" y="121"/>
                  <a:pt x="74" y="121"/>
                </a:cubicBezTo>
                <a:cubicBezTo>
                  <a:pt x="38" y="119"/>
                  <a:pt x="38" y="119"/>
                  <a:pt x="38" y="119"/>
                </a:cubicBezTo>
                <a:cubicBezTo>
                  <a:pt x="38" y="119"/>
                  <a:pt x="37" y="119"/>
                  <a:pt x="37" y="118"/>
                </a:cubicBezTo>
                <a:cubicBezTo>
                  <a:pt x="28" y="55"/>
                  <a:pt x="28" y="55"/>
                  <a:pt x="28" y="55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2"/>
                  <a:pt x="68" y="3"/>
                  <a:pt x="68" y="3"/>
                </a:cubicBezTo>
                <a:cubicBezTo>
                  <a:pt x="69" y="60"/>
                  <a:pt x="69" y="60"/>
                  <a:pt x="69" y="60"/>
                </a:cubicBezTo>
                <a:cubicBezTo>
                  <a:pt x="75" y="119"/>
                  <a:pt x="75" y="119"/>
                  <a:pt x="75" y="119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5" y="120"/>
                  <a:pt x="74" y="121"/>
                  <a:pt x="74" y="121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34"/>
          <p:cNvSpPr>
            <a:spLocks/>
          </p:cNvSpPr>
          <p:nvPr/>
        </p:nvSpPr>
        <p:spPr bwMode="auto">
          <a:xfrm>
            <a:off x="2608263" y="5165725"/>
            <a:ext cx="203200" cy="263525"/>
          </a:xfrm>
          <a:custGeom>
            <a:avLst/>
            <a:gdLst>
              <a:gd name="T0" fmla="*/ 59 w 65"/>
              <a:gd name="T1" fmla="*/ 84 h 84"/>
              <a:gd name="T2" fmla="*/ 61 w 65"/>
              <a:gd name="T3" fmla="*/ 84 h 84"/>
              <a:gd name="T4" fmla="*/ 65 w 65"/>
              <a:gd name="T5" fmla="*/ 35 h 84"/>
              <a:gd name="T6" fmla="*/ 54 w 65"/>
              <a:gd name="T7" fmla="*/ 7 h 84"/>
              <a:gd name="T8" fmla="*/ 9 w 65"/>
              <a:gd name="T9" fmla="*/ 0 h 84"/>
              <a:gd name="T10" fmla="*/ 0 w 65"/>
              <a:gd name="T11" fmla="*/ 5 h 84"/>
              <a:gd name="T12" fmla="*/ 1 w 65"/>
              <a:gd name="T13" fmla="*/ 23 h 84"/>
              <a:gd name="T14" fmla="*/ 13 w 65"/>
              <a:gd name="T15" fmla="*/ 31 h 84"/>
              <a:gd name="T16" fmla="*/ 34 w 65"/>
              <a:gd name="T17" fmla="*/ 41 h 84"/>
              <a:gd name="T18" fmla="*/ 34 w 65"/>
              <a:gd name="T19" fmla="*/ 42 h 84"/>
              <a:gd name="T20" fmla="*/ 31 w 65"/>
              <a:gd name="T21" fmla="*/ 66 h 84"/>
              <a:gd name="T22" fmla="*/ 59 w 65"/>
              <a:gd name="T23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5" h="84">
                <a:moveTo>
                  <a:pt x="59" y="84"/>
                </a:moveTo>
                <a:cubicBezTo>
                  <a:pt x="61" y="84"/>
                  <a:pt x="61" y="84"/>
                  <a:pt x="61" y="84"/>
                </a:cubicBezTo>
                <a:cubicBezTo>
                  <a:pt x="65" y="35"/>
                  <a:pt x="65" y="35"/>
                  <a:pt x="65" y="35"/>
                </a:cubicBezTo>
                <a:cubicBezTo>
                  <a:pt x="54" y="7"/>
                  <a:pt x="54" y="7"/>
                  <a:pt x="54" y="7"/>
                </a:cubicBezTo>
                <a:cubicBezTo>
                  <a:pt x="9" y="0"/>
                  <a:pt x="9" y="0"/>
                  <a:pt x="9" y="0"/>
                </a:cubicBezTo>
                <a:cubicBezTo>
                  <a:pt x="0" y="5"/>
                  <a:pt x="0" y="5"/>
                  <a:pt x="0" y="5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31"/>
                  <a:pt x="13" y="31"/>
                  <a:pt x="13" y="31"/>
                </a:cubicBezTo>
                <a:cubicBezTo>
                  <a:pt x="34" y="41"/>
                  <a:pt x="34" y="41"/>
                  <a:pt x="34" y="41"/>
                </a:cubicBezTo>
                <a:cubicBezTo>
                  <a:pt x="34" y="41"/>
                  <a:pt x="34" y="42"/>
                  <a:pt x="34" y="42"/>
                </a:cubicBezTo>
                <a:cubicBezTo>
                  <a:pt x="31" y="66"/>
                  <a:pt x="31" y="66"/>
                  <a:pt x="31" y="66"/>
                </a:cubicBezTo>
                <a:lnTo>
                  <a:pt x="59" y="84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35"/>
          <p:cNvSpPr>
            <a:spLocks/>
          </p:cNvSpPr>
          <p:nvPr/>
        </p:nvSpPr>
        <p:spPr bwMode="auto">
          <a:xfrm>
            <a:off x="3633788" y="641350"/>
            <a:ext cx="319088" cy="490538"/>
          </a:xfrm>
          <a:custGeom>
            <a:avLst/>
            <a:gdLst>
              <a:gd name="T0" fmla="*/ 39 w 102"/>
              <a:gd name="T1" fmla="*/ 156 h 157"/>
              <a:gd name="T2" fmla="*/ 55 w 102"/>
              <a:gd name="T3" fmla="*/ 157 h 157"/>
              <a:gd name="T4" fmla="*/ 63 w 102"/>
              <a:gd name="T5" fmla="*/ 143 h 157"/>
              <a:gd name="T6" fmla="*/ 63 w 102"/>
              <a:gd name="T7" fmla="*/ 143 h 157"/>
              <a:gd name="T8" fmla="*/ 78 w 102"/>
              <a:gd name="T9" fmla="*/ 128 h 157"/>
              <a:gd name="T10" fmla="*/ 101 w 102"/>
              <a:gd name="T11" fmla="*/ 80 h 157"/>
              <a:gd name="T12" fmla="*/ 102 w 102"/>
              <a:gd name="T13" fmla="*/ 28 h 157"/>
              <a:gd name="T14" fmla="*/ 69 w 102"/>
              <a:gd name="T15" fmla="*/ 39 h 157"/>
              <a:gd name="T16" fmla="*/ 68 w 102"/>
              <a:gd name="T17" fmla="*/ 39 h 157"/>
              <a:gd name="T18" fmla="*/ 52 w 102"/>
              <a:gd name="T19" fmla="*/ 7 h 157"/>
              <a:gd name="T20" fmla="*/ 18 w 102"/>
              <a:gd name="T21" fmla="*/ 0 h 157"/>
              <a:gd name="T22" fmla="*/ 0 w 102"/>
              <a:gd name="T23" fmla="*/ 48 h 157"/>
              <a:gd name="T24" fmla="*/ 34 w 102"/>
              <a:gd name="T25" fmla="*/ 52 h 157"/>
              <a:gd name="T26" fmla="*/ 34 w 102"/>
              <a:gd name="T27" fmla="*/ 52 h 157"/>
              <a:gd name="T28" fmla="*/ 35 w 102"/>
              <a:gd name="T29" fmla="*/ 52 h 157"/>
              <a:gd name="T30" fmla="*/ 28 w 102"/>
              <a:gd name="T31" fmla="*/ 95 h 157"/>
              <a:gd name="T32" fmla="*/ 27 w 102"/>
              <a:gd name="T33" fmla="*/ 95 h 157"/>
              <a:gd name="T34" fmla="*/ 13 w 102"/>
              <a:gd name="T35" fmla="*/ 106 h 157"/>
              <a:gd name="T36" fmla="*/ 10 w 102"/>
              <a:gd name="T37" fmla="*/ 119 h 157"/>
              <a:gd name="T38" fmla="*/ 22 w 102"/>
              <a:gd name="T39" fmla="*/ 139 h 157"/>
              <a:gd name="T40" fmla="*/ 39 w 102"/>
              <a:gd name="T41" fmla="*/ 15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" h="157">
                <a:moveTo>
                  <a:pt x="39" y="156"/>
                </a:moveTo>
                <a:cubicBezTo>
                  <a:pt x="55" y="157"/>
                  <a:pt x="55" y="157"/>
                  <a:pt x="55" y="157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102" y="28"/>
                  <a:pt x="102" y="28"/>
                  <a:pt x="102" y="28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68" y="39"/>
                </a:cubicBezTo>
                <a:cubicBezTo>
                  <a:pt x="52" y="7"/>
                  <a:pt x="52" y="7"/>
                  <a:pt x="52" y="7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28" y="95"/>
                  <a:pt x="28" y="95"/>
                  <a:pt x="28" y="95"/>
                </a:cubicBezTo>
                <a:cubicBezTo>
                  <a:pt x="28" y="95"/>
                  <a:pt x="27" y="95"/>
                  <a:pt x="27" y="95"/>
                </a:cubicBezTo>
                <a:cubicBezTo>
                  <a:pt x="13" y="106"/>
                  <a:pt x="13" y="106"/>
                  <a:pt x="13" y="106"/>
                </a:cubicBezTo>
                <a:cubicBezTo>
                  <a:pt x="10" y="119"/>
                  <a:pt x="10" y="119"/>
                  <a:pt x="10" y="119"/>
                </a:cubicBezTo>
                <a:cubicBezTo>
                  <a:pt x="22" y="139"/>
                  <a:pt x="22" y="139"/>
                  <a:pt x="22" y="139"/>
                </a:cubicBezTo>
                <a:lnTo>
                  <a:pt x="39" y="156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36"/>
          <p:cNvSpPr>
            <a:spLocks/>
          </p:cNvSpPr>
          <p:nvPr/>
        </p:nvSpPr>
        <p:spPr bwMode="auto">
          <a:xfrm>
            <a:off x="3176588" y="1924050"/>
            <a:ext cx="128588" cy="223838"/>
          </a:xfrm>
          <a:custGeom>
            <a:avLst/>
            <a:gdLst>
              <a:gd name="T0" fmla="*/ 0 w 81"/>
              <a:gd name="T1" fmla="*/ 141 h 141"/>
              <a:gd name="T2" fmla="*/ 61 w 81"/>
              <a:gd name="T3" fmla="*/ 141 h 141"/>
              <a:gd name="T4" fmla="*/ 67 w 81"/>
              <a:gd name="T5" fmla="*/ 130 h 141"/>
              <a:gd name="T6" fmla="*/ 81 w 81"/>
              <a:gd name="T7" fmla="*/ 0 h 141"/>
              <a:gd name="T8" fmla="*/ 6 w 81"/>
              <a:gd name="T9" fmla="*/ 33 h 141"/>
              <a:gd name="T10" fmla="*/ 0 w 81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" h="141">
                <a:moveTo>
                  <a:pt x="0" y="141"/>
                </a:moveTo>
                <a:lnTo>
                  <a:pt x="61" y="141"/>
                </a:lnTo>
                <a:lnTo>
                  <a:pt x="67" y="130"/>
                </a:lnTo>
                <a:lnTo>
                  <a:pt x="81" y="0"/>
                </a:lnTo>
                <a:lnTo>
                  <a:pt x="6" y="33"/>
                </a:lnTo>
                <a:lnTo>
                  <a:pt x="0" y="141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37"/>
          <p:cNvSpPr>
            <a:spLocks/>
          </p:cNvSpPr>
          <p:nvPr/>
        </p:nvSpPr>
        <p:spPr bwMode="auto">
          <a:xfrm>
            <a:off x="3141663" y="1544638"/>
            <a:ext cx="185738" cy="206375"/>
          </a:xfrm>
          <a:custGeom>
            <a:avLst/>
            <a:gdLst>
              <a:gd name="T0" fmla="*/ 0 w 117"/>
              <a:gd name="T1" fmla="*/ 14 h 130"/>
              <a:gd name="T2" fmla="*/ 58 w 117"/>
              <a:gd name="T3" fmla="*/ 130 h 130"/>
              <a:gd name="T4" fmla="*/ 117 w 117"/>
              <a:gd name="T5" fmla="*/ 81 h 130"/>
              <a:gd name="T6" fmla="*/ 89 w 117"/>
              <a:gd name="T7" fmla="*/ 0 h 130"/>
              <a:gd name="T8" fmla="*/ 0 w 117"/>
              <a:gd name="T9" fmla="*/ 1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30">
                <a:moveTo>
                  <a:pt x="0" y="14"/>
                </a:moveTo>
                <a:lnTo>
                  <a:pt x="58" y="130"/>
                </a:lnTo>
                <a:lnTo>
                  <a:pt x="117" y="81"/>
                </a:lnTo>
                <a:lnTo>
                  <a:pt x="89" y="0"/>
                </a:lnTo>
                <a:lnTo>
                  <a:pt x="0" y="14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>
            <a:off x="3273426" y="1144588"/>
            <a:ext cx="763588" cy="554038"/>
          </a:xfrm>
          <a:custGeom>
            <a:avLst/>
            <a:gdLst>
              <a:gd name="T0" fmla="*/ 148 w 481"/>
              <a:gd name="T1" fmla="*/ 0 h 349"/>
              <a:gd name="T2" fmla="*/ 77 w 481"/>
              <a:gd name="T3" fmla="*/ 28 h 349"/>
              <a:gd name="T4" fmla="*/ 107 w 481"/>
              <a:gd name="T5" fmla="*/ 83 h 349"/>
              <a:gd name="T6" fmla="*/ 0 w 481"/>
              <a:gd name="T7" fmla="*/ 110 h 349"/>
              <a:gd name="T8" fmla="*/ 162 w 481"/>
              <a:gd name="T9" fmla="*/ 195 h 349"/>
              <a:gd name="T10" fmla="*/ 77 w 481"/>
              <a:gd name="T11" fmla="*/ 252 h 349"/>
              <a:gd name="T12" fmla="*/ 134 w 481"/>
              <a:gd name="T13" fmla="*/ 343 h 349"/>
              <a:gd name="T14" fmla="*/ 134 w 481"/>
              <a:gd name="T15" fmla="*/ 349 h 349"/>
              <a:gd name="T16" fmla="*/ 335 w 481"/>
              <a:gd name="T17" fmla="*/ 239 h 349"/>
              <a:gd name="T18" fmla="*/ 335 w 481"/>
              <a:gd name="T19" fmla="*/ 239 h 349"/>
              <a:gd name="T20" fmla="*/ 481 w 481"/>
              <a:gd name="T21" fmla="*/ 246 h 349"/>
              <a:gd name="T22" fmla="*/ 481 w 481"/>
              <a:gd name="T23" fmla="*/ 162 h 349"/>
              <a:gd name="T24" fmla="*/ 307 w 481"/>
              <a:gd name="T25" fmla="*/ 134 h 349"/>
              <a:gd name="T26" fmla="*/ 307 w 481"/>
              <a:gd name="T27" fmla="*/ 134 h 349"/>
              <a:gd name="T28" fmla="*/ 148 w 481"/>
              <a:gd name="T2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1" h="349">
                <a:moveTo>
                  <a:pt x="148" y="0"/>
                </a:moveTo>
                <a:lnTo>
                  <a:pt x="77" y="28"/>
                </a:lnTo>
                <a:lnTo>
                  <a:pt x="107" y="83"/>
                </a:lnTo>
                <a:lnTo>
                  <a:pt x="0" y="110"/>
                </a:lnTo>
                <a:lnTo>
                  <a:pt x="162" y="195"/>
                </a:lnTo>
                <a:lnTo>
                  <a:pt x="77" y="252"/>
                </a:lnTo>
                <a:lnTo>
                  <a:pt x="134" y="343"/>
                </a:lnTo>
                <a:lnTo>
                  <a:pt x="134" y="349"/>
                </a:lnTo>
                <a:lnTo>
                  <a:pt x="335" y="239"/>
                </a:lnTo>
                <a:lnTo>
                  <a:pt x="335" y="239"/>
                </a:lnTo>
                <a:lnTo>
                  <a:pt x="481" y="246"/>
                </a:lnTo>
                <a:lnTo>
                  <a:pt x="481" y="162"/>
                </a:lnTo>
                <a:lnTo>
                  <a:pt x="307" y="134"/>
                </a:lnTo>
                <a:lnTo>
                  <a:pt x="307" y="134"/>
                </a:lnTo>
                <a:lnTo>
                  <a:pt x="148" y="0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39"/>
          <p:cNvSpPr>
            <a:spLocks/>
          </p:cNvSpPr>
          <p:nvPr/>
        </p:nvSpPr>
        <p:spPr bwMode="auto">
          <a:xfrm>
            <a:off x="3051176" y="3284538"/>
            <a:ext cx="250825" cy="271463"/>
          </a:xfrm>
          <a:custGeom>
            <a:avLst/>
            <a:gdLst>
              <a:gd name="T0" fmla="*/ 0 w 158"/>
              <a:gd name="T1" fmla="*/ 68 h 171"/>
              <a:gd name="T2" fmla="*/ 83 w 158"/>
              <a:gd name="T3" fmla="*/ 171 h 171"/>
              <a:gd name="T4" fmla="*/ 150 w 158"/>
              <a:gd name="T5" fmla="*/ 130 h 171"/>
              <a:gd name="T6" fmla="*/ 158 w 158"/>
              <a:gd name="T7" fmla="*/ 124 h 171"/>
              <a:gd name="T8" fmla="*/ 144 w 158"/>
              <a:gd name="T9" fmla="*/ 27 h 171"/>
              <a:gd name="T10" fmla="*/ 69 w 158"/>
              <a:gd name="T11" fmla="*/ 0 h 171"/>
              <a:gd name="T12" fmla="*/ 0 w 158"/>
              <a:gd name="T13" fmla="*/ 68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" h="171">
                <a:moveTo>
                  <a:pt x="0" y="68"/>
                </a:moveTo>
                <a:lnTo>
                  <a:pt x="83" y="171"/>
                </a:lnTo>
                <a:lnTo>
                  <a:pt x="150" y="130"/>
                </a:lnTo>
                <a:lnTo>
                  <a:pt x="158" y="124"/>
                </a:lnTo>
                <a:lnTo>
                  <a:pt x="144" y="27"/>
                </a:lnTo>
                <a:lnTo>
                  <a:pt x="69" y="0"/>
                </a:lnTo>
                <a:lnTo>
                  <a:pt x="0" y="68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40"/>
          <p:cNvSpPr>
            <a:spLocks/>
          </p:cNvSpPr>
          <p:nvPr/>
        </p:nvSpPr>
        <p:spPr bwMode="auto">
          <a:xfrm>
            <a:off x="3073401" y="6350"/>
            <a:ext cx="5445125" cy="5984875"/>
          </a:xfrm>
          <a:custGeom>
            <a:avLst/>
            <a:gdLst>
              <a:gd name="T0" fmla="*/ 300 w 1741"/>
              <a:gd name="T1" fmla="*/ 8 h 1914"/>
              <a:gd name="T2" fmla="*/ 453 w 1741"/>
              <a:gd name="T3" fmla="*/ 264 h 1914"/>
              <a:gd name="T4" fmla="*/ 438 w 1741"/>
              <a:gd name="T5" fmla="*/ 369 h 1914"/>
              <a:gd name="T6" fmla="*/ 649 w 1741"/>
              <a:gd name="T7" fmla="*/ 459 h 1914"/>
              <a:gd name="T8" fmla="*/ 976 w 1741"/>
              <a:gd name="T9" fmla="*/ 539 h 1914"/>
              <a:gd name="T10" fmla="*/ 1264 w 1741"/>
              <a:gd name="T11" fmla="*/ 568 h 1914"/>
              <a:gd name="T12" fmla="*/ 1169 w 1741"/>
              <a:gd name="T13" fmla="*/ 586 h 1914"/>
              <a:gd name="T14" fmla="*/ 848 w 1741"/>
              <a:gd name="T15" fmla="*/ 577 h 1914"/>
              <a:gd name="T16" fmla="*/ 779 w 1741"/>
              <a:gd name="T17" fmla="*/ 574 h 1914"/>
              <a:gd name="T18" fmla="*/ 576 w 1741"/>
              <a:gd name="T19" fmla="*/ 543 h 1914"/>
              <a:gd name="T20" fmla="*/ 449 w 1741"/>
              <a:gd name="T21" fmla="*/ 412 h 1914"/>
              <a:gd name="T22" fmla="*/ 211 w 1741"/>
              <a:gd name="T23" fmla="*/ 556 h 1914"/>
              <a:gd name="T24" fmla="*/ 234 w 1741"/>
              <a:gd name="T25" fmla="*/ 637 h 1914"/>
              <a:gd name="T26" fmla="*/ 202 w 1741"/>
              <a:gd name="T27" fmla="*/ 716 h 1914"/>
              <a:gd name="T28" fmla="*/ 132 w 1741"/>
              <a:gd name="T29" fmla="*/ 760 h 1914"/>
              <a:gd name="T30" fmla="*/ 302 w 1741"/>
              <a:gd name="T31" fmla="*/ 851 h 1914"/>
              <a:gd name="T32" fmla="*/ 375 w 1741"/>
              <a:gd name="T33" fmla="*/ 950 h 1914"/>
              <a:gd name="T34" fmla="*/ 539 w 1741"/>
              <a:gd name="T35" fmla="*/ 947 h 1914"/>
              <a:gd name="T36" fmla="*/ 602 w 1741"/>
              <a:gd name="T37" fmla="*/ 1033 h 1914"/>
              <a:gd name="T38" fmla="*/ 378 w 1741"/>
              <a:gd name="T39" fmla="*/ 1018 h 1914"/>
              <a:gd name="T40" fmla="*/ 128 w 1741"/>
              <a:gd name="T41" fmla="*/ 972 h 1914"/>
              <a:gd name="T42" fmla="*/ 90 w 1741"/>
              <a:gd name="T43" fmla="*/ 1108 h 1914"/>
              <a:gd name="T44" fmla="*/ 324 w 1741"/>
              <a:gd name="T45" fmla="*/ 1076 h 1914"/>
              <a:gd name="T46" fmla="*/ 422 w 1741"/>
              <a:gd name="T47" fmla="*/ 1136 h 1914"/>
              <a:gd name="T48" fmla="*/ 193 w 1741"/>
              <a:gd name="T49" fmla="*/ 1171 h 1914"/>
              <a:gd name="T50" fmla="*/ 151 w 1741"/>
              <a:gd name="T51" fmla="*/ 1270 h 1914"/>
              <a:gd name="T52" fmla="*/ 105 w 1741"/>
              <a:gd name="T53" fmla="*/ 1304 h 1914"/>
              <a:gd name="T54" fmla="*/ 155 w 1741"/>
              <a:gd name="T55" fmla="*/ 1429 h 1914"/>
              <a:gd name="T56" fmla="*/ 390 w 1741"/>
              <a:gd name="T57" fmla="*/ 1441 h 1914"/>
              <a:gd name="T58" fmla="*/ 551 w 1741"/>
              <a:gd name="T59" fmla="*/ 1384 h 1914"/>
              <a:gd name="T60" fmla="*/ 699 w 1741"/>
              <a:gd name="T61" fmla="*/ 1447 h 1914"/>
              <a:gd name="T62" fmla="*/ 992 w 1741"/>
              <a:gd name="T63" fmla="*/ 1501 h 1914"/>
              <a:gd name="T64" fmla="*/ 1001 w 1741"/>
              <a:gd name="T65" fmla="*/ 1370 h 1914"/>
              <a:gd name="T66" fmla="*/ 1053 w 1741"/>
              <a:gd name="T67" fmla="*/ 1343 h 1914"/>
              <a:gd name="T68" fmla="*/ 1174 w 1741"/>
              <a:gd name="T69" fmla="*/ 1194 h 1914"/>
              <a:gd name="T70" fmla="*/ 1038 w 1741"/>
              <a:gd name="T71" fmla="*/ 1405 h 1914"/>
              <a:gd name="T72" fmla="*/ 1220 w 1741"/>
              <a:gd name="T73" fmla="*/ 1493 h 1914"/>
              <a:gd name="T74" fmla="*/ 1408 w 1741"/>
              <a:gd name="T75" fmla="*/ 1408 h 1914"/>
              <a:gd name="T76" fmla="*/ 1242 w 1741"/>
              <a:gd name="T77" fmla="*/ 1535 h 1914"/>
              <a:gd name="T78" fmla="*/ 1434 w 1741"/>
              <a:gd name="T79" fmla="*/ 1508 h 1914"/>
              <a:gd name="T80" fmla="*/ 1464 w 1741"/>
              <a:gd name="T81" fmla="*/ 1363 h 1914"/>
              <a:gd name="T82" fmla="*/ 1504 w 1741"/>
              <a:gd name="T83" fmla="*/ 1224 h 1914"/>
              <a:gd name="T84" fmla="*/ 1706 w 1741"/>
              <a:gd name="T85" fmla="*/ 1123 h 1914"/>
              <a:gd name="T86" fmla="*/ 1509 w 1741"/>
              <a:gd name="T87" fmla="*/ 1364 h 1914"/>
              <a:gd name="T88" fmla="*/ 1741 w 1741"/>
              <a:gd name="T89" fmla="*/ 1483 h 1914"/>
              <a:gd name="T90" fmla="*/ 1521 w 1741"/>
              <a:gd name="T91" fmla="*/ 1563 h 1914"/>
              <a:gd name="T92" fmla="*/ 1460 w 1741"/>
              <a:gd name="T93" fmla="*/ 1572 h 1914"/>
              <a:gd name="T94" fmla="*/ 1296 w 1741"/>
              <a:gd name="T95" fmla="*/ 1679 h 1914"/>
              <a:gd name="T96" fmla="*/ 1316 w 1741"/>
              <a:gd name="T97" fmla="*/ 1913 h 1914"/>
              <a:gd name="T98" fmla="*/ 1143 w 1741"/>
              <a:gd name="T99" fmla="*/ 1852 h 1914"/>
              <a:gd name="T100" fmla="*/ 1204 w 1741"/>
              <a:gd name="T101" fmla="*/ 1623 h 1914"/>
              <a:gd name="T102" fmla="*/ 1049 w 1741"/>
              <a:gd name="T103" fmla="*/ 1490 h 1914"/>
              <a:gd name="T104" fmla="*/ 883 w 1741"/>
              <a:gd name="T105" fmla="*/ 1659 h 1914"/>
              <a:gd name="T106" fmla="*/ 828 w 1741"/>
              <a:gd name="T107" fmla="*/ 1579 h 1914"/>
              <a:gd name="T108" fmla="*/ 584 w 1741"/>
              <a:gd name="T109" fmla="*/ 1466 h 1914"/>
              <a:gd name="T110" fmla="*/ 520 w 1741"/>
              <a:gd name="T111" fmla="*/ 1516 h 1914"/>
              <a:gd name="T112" fmla="*/ 409 w 1741"/>
              <a:gd name="T113" fmla="*/ 1527 h 1914"/>
              <a:gd name="T114" fmla="*/ 289 w 1741"/>
              <a:gd name="T115" fmla="*/ 1567 h 1914"/>
              <a:gd name="T116" fmla="*/ 25 w 1741"/>
              <a:gd name="T117" fmla="*/ 1497 h 1914"/>
              <a:gd name="T118" fmla="*/ 118 w 1741"/>
              <a:gd name="T119" fmla="*/ 1600 h 1914"/>
              <a:gd name="T120" fmla="*/ 56 w 1741"/>
              <a:gd name="T121" fmla="*/ 1650 h 1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41" h="1914">
                <a:moveTo>
                  <a:pt x="504" y="255"/>
                </a:moveTo>
                <a:cubicBezTo>
                  <a:pt x="493" y="265"/>
                  <a:pt x="493" y="265"/>
                  <a:pt x="493" y="265"/>
                </a:cubicBezTo>
                <a:cubicBezTo>
                  <a:pt x="493" y="266"/>
                  <a:pt x="493" y="266"/>
                  <a:pt x="492" y="265"/>
                </a:cubicBezTo>
                <a:cubicBezTo>
                  <a:pt x="492" y="265"/>
                  <a:pt x="492" y="265"/>
                  <a:pt x="492" y="265"/>
                </a:cubicBezTo>
                <a:cubicBezTo>
                  <a:pt x="491" y="259"/>
                  <a:pt x="491" y="259"/>
                  <a:pt x="491" y="259"/>
                </a:cubicBezTo>
                <a:cubicBezTo>
                  <a:pt x="483" y="208"/>
                  <a:pt x="483" y="208"/>
                  <a:pt x="483" y="208"/>
                </a:cubicBezTo>
                <a:cubicBezTo>
                  <a:pt x="453" y="165"/>
                  <a:pt x="453" y="165"/>
                  <a:pt x="453" y="165"/>
                </a:cubicBezTo>
                <a:cubicBezTo>
                  <a:pt x="451" y="162"/>
                  <a:pt x="451" y="162"/>
                  <a:pt x="451" y="162"/>
                </a:cubicBezTo>
                <a:cubicBezTo>
                  <a:pt x="411" y="106"/>
                  <a:pt x="411" y="106"/>
                  <a:pt x="411" y="106"/>
                </a:cubicBezTo>
                <a:cubicBezTo>
                  <a:pt x="411" y="106"/>
                  <a:pt x="411" y="106"/>
                  <a:pt x="411" y="106"/>
                </a:cubicBezTo>
                <a:cubicBezTo>
                  <a:pt x="432" y="70"/>
                  <a:pt x="432" y="70"/>
                  <a:pt x="432" y="70"/>
                </a:cubicBezTo>
                <a:cubicBezTo>
                  <a:pt x="386" y="44"/>
                  <a:pt x="386" y="44"/>
                  <a:pt x="386" y="44"/>
                </a:cubicBezTo>
                <a:cubicBezTo>
                  <a:pt x="386" y="44"/>
                  <a:pt x="386" y="44"/>
                  <a:pt x="386" y="44"/>
                </a:cubicBezTo>
                <a:cubicBezTo>
                  <a:pt x="368" y="0"/>
                  <a:pt x="368" y="0"/>
                  <a:pt x="368" y="0"/>
                </a:cubicBezTo>
                <a:cubicBezTo>
                  <a:pt x="300" y="8"/>
                  <a:pt x="300" y="8"/>
                  <a:pt x="300" y="8"/>
                </a:cubicBezTo>
                <a:cubicBezTo>
                  <a:pt x="290" y="53"/>
                  <a:pt x="290" y="53"/>
                  <a:pt x="290" y="53"/>
                </a:cubicBezTo>
                <a:cubicBezTo>
                  <a:pt x="325" y="87"/>
                  <a:pt x="325" y="87"/>
                  <a:pt x="325" y="87"/>
                </a:cubicBezTo>
                <a:cubicBezTo>
                  <a:pt x="325" y="87"/>
                  <a:pt x="326" y="87"/>
                  <a:pt x="325" y="87"/>
                </a:cubicBezTo>
                <a:cubicBezTo>
                  <a:pt x="325" y="88"/>
                  <a:pt x="325" y="88"/>
                  <a:pt x="325" y="88"/>
                </a:cubicBezTo>
                <a:cubicBezTo>
                  <a:pt x="297" y="90"/>
                  <a:pt x="297" y="90"/>
                  <a:pt x="297" y="90"/>
                </a:cubicBezTo>
                <a:cubicBezTo>
                  <a:pt x="297" y="115"/>
                  <a:pt x="297" y="115"/>
                  <a:pt x="297" y="115"/>
                </a:cubicBezTo>
                <a:cubicBezTo>
                  <a:pt x="369" y="130"/>
                  <a:pt x="369" y="130"/>
                  <a:pt x="369" y="130"/>
                </a:cubicBezTo>
                <a:cubicBezTo>
                  <a:pt x="369" y="130"/>
                  <a:pt x="369" y="130"/>
                  <a:pt x="369" y="131"/>
                </a:cubicBezTo>
                <a:cubicBezTo>
                  <a:pt x="387" y="163"/>
                  <a:pt x="387" y="163"/>
                  <a:pt x="387" y="163"/>
                </a:cubicBezTo>
                <a:cubicBezTo>
                  <a:pt x="412" y="228"/>
                  <a:pt x="412" y="228"/>
                  <a:pt x="412" y="228"/>
                </a:cubicBezTo>
                <a:cubicBezTo>
                  <a:pt x="454" y="261"/>
                  <a:pt x="454" y="261"/>
                  <a:pt x="454" y="261"/>
                </a:cubicBezTo>
                <a:cubicBezTo>
                  <a:pt x="457" y="264"/>
                  <a:pt x="457" y="264"/>
                  <a:pt x="457" y="264"/>
                </a:cubicBezTo>
                <a:cubicBezTo>
                  <a:pt x="458" y="264"/>
                  <a:pt x="458" y="265"/>
                  <a:pt x="457" y="265"/>
                </a:cubicBezTo>
                <a:cubicBezTo>
                  <a:pt x="457" y="266"/>
                  <a:pt x="457" y="266"/>
                  <a:pt x="456" y="265"/>
                </a:cubicBezTo>
                <a:cubicBezTo>
                  <a:pt x="453" y="264"/>
                  <a:pt x="453" y="264"/>
                  <a:pt x="453" y="264"/>
                </a:cubicBezTo>
                <a:cubicBezTo>
                  <a:pt x="416" y="255"/>
                  <a:pt x="416" y="255"/>
                  <a:pt x="416" y="255"/>
                </a:cubicBezTo>
                <a:cubicBezTo>
                  <a:pt x="383" y="305"/>
                  <a:pt x="383" y="305"/>
                  <a:pt x="383" y="305"/>
                </a:cubicBezTo>
                <a:cubicBezTo>
                  <a:pt x="383" y="305"/>
                  <a:pt x="383" y="305"/>
                  <a:pt x="383" y="305"/>
                </a:cubicBezTo>
                <a:cubicBezTo>
                  <a:pt x="347" y="310"/>
                  <a:pt x="347" y="310"/>
                  <a:pt x="347" y="310"/>
                </a:cubicBezTo>
                <a:cubicBezTo>
                  <a:pt x="347" y="310"/>
                  <a:pt x="347" y="310"/>
                  <a:pt x="347" y="310"/>
                </a:cubicBezTo>
                <a:cubicBezTo>
                  <a:pt x="313" y="296"/>
                  <a:pt x="313" y="296"/>
                  <a:pt x="313" y="296"/>
                </a:cubicBezTo>
                <a:cubicBezTo>
                  <a:pt x="312" y="296"/>
                  <a:pt x="312" y="296"/>
                  <a:pt x="312" y="296"/>
                </a:cubicBezTo>
                <a:cubicBezTo>
                  <a:pt x="275" y="352"/>
                  <a:pt x="275" y="352"/>
                  <a:pt x="275" y="352"/>
                </a:cubicBezTo>
                <a:cubicBezTo>
                  <a:pt x="275" y="358"/>
                  <a:pt x="275" y="358"/>
                  <a:pt x="275" y="358"/>
                </a:cubicBezTo>
                <a:cubicBezTo>
                  <a:pt x="278" y="380"/>
                  <a:pt x="278" y="380"/>
                  <a:pt x="278" y="380"/>
                </a:cubicBezTo>
                <a:cubicBezTo>
                  <a:pt x="311" y="380"/>
                  <a:pt x="311" y="380"/>
                  <a:pt x="311" y="380"/>
                </a:cubicBezTo>
                <a:cubicBezTo>
                  <a:pt x="354" y="387"/>
                  <a:pt x="354" y="387"/>
                  <a:pt x="354" y="387"/>
                </a:cubicBezTo>
                <a:cubicBezTo>
                  <a:pt x="395" y="384"/>
                  <a:pt x="395" y="384"/>
                  <a:pt x="395" y="384"/>
                </a:cubicBezTo>
                <a:cubicBezTo>
                  <a:pt x="437" y="369"/>
                  <a:pt x="437" y="369"/>
                  <a:pt x="437" y="369"/>
                </a:cubicBezTo>
                <a:cubicBezTo>
                  <a:pt x="437" y="369"/>
                  <a:pt x="437" y="369"/>
                  <a:pt x="438" y="369"/>
                </a:cubicBezTo>
                <a:cubicBezTo>
                  <a:pt x="454" y="378"/>
                  <a:pt x="454" y="378"/>
                  <a:pt x="454" y="378"/>
                </a:cubicBezTo>
                <a:cubicBezTo>
                  <a:pt x="456" y="380"/>
                  <a:pt x="456" y="380"/>
                  <a:pt x="456" y="380"/>
                </a:cubicBezTo>
                <a:cubicBezTo>
                  <a:pt x="475" y="386"/>
                  <a:pt x="475" y="386"/>
                  <a:pt x="475" y="386"/>
                </a:cubicBezTo>
                <a:cubicBezTo>
                  <a:pt x="477" y="386"/>
                  <a:pt x="477" y="386"/>
                  <a:pt x="477" y="386"/>
                </a:cubicBezTo>
                <a:cubicBezTo>
                  <a:pt x="502" y="395"/>
                  <a:pt x="502" y="395"/>
                  <a:pt x="502" y="395"/>
                </a:cubicBezTo>
                <a:cubicBezTo>
                  <a:pt x="584" y="420"/>
                  <a:pt x="584" y="420"/>
                  <a:pt x="584" y="420"/>
                </a:cubicBezTo>
                <a:cubicBezTo>
                  <a:pt x="629" y="426"/>
                  <a:pt x="629" y="426"/>
                  <a:pt x="629" y="426"/>
                </a:cubicBezTo>
                <a:cubicBezTo>
                  <a:pt x="691" y="429"/>
                  <a:pt x="691" y="429"/>
                  <a:pt x="691" y="429"/>
                </a:cubicBezTo>
                <a:cubicBezTo>
                  <a:pt x="732" y="435"/>
                  <a:pt x="732" y="435"/>
                  <a:pt x="732" y="435"/>
                </a:cubicBezTo>
                <a:cubicBezTo>
                  <a:pt x="781" y="452"/>
                  <a:pt x="781" y="452"/>
                  <a:pt x="781" y="452"/>
                </a:cubicBezTo>
                <a:cubicBezTo>
                  <a:pt x="781" y="453"/>
                  <a:pt x="781" y="453"/>
                  <a:pt x="781" y="453"/>
                </a:cubicBezTo>
                <a:cubicBezTo>
                  <a:pt x="781" y="453"/>
                  <a:pt x="781" y="453"/>
                  <a:pt x="781" y="453"/>
                </a:cubicBezTo>
                <a:cubicBezTo>
                  <a:pt x="773" y="475"/>
                  <a:pt x="773" y="475"/>
                  <a:pt x="773" y="475"/>
                </a:cubicBezTo>
                <a:cubicBezTo>
                  <a:pt x="773" y="476"/>
                  <a:pt x="773" y="476"/>
                  <a:pt x="773" y="476"/>
                </a:cubicBezTo>
                <a:cubicBezTo>
                  <a:pt x="649" y="459"/>
                  <a:pt x="649" y="459"/>
                  <a:pt x="649" y="459"/>
                </a:cubicBezTo>
                <a:cubicBezTo>
                  <a:pt x="664" y="503"/>
                  <a:pt x="664" y="503"/>
                  <a:pt x="664" y="503"/>
                </a:cubicBezTo>
                <a:cubicBezTo>
                  <a:pt x="718" y="489"/>
                  <a:pt x="718" y="489"/>
                  <a:pt x="718" y="489"/>
                </a:cubicBezTo>
                <a:cubicBezTo>
                  <a:pt x="718" y="489"/>
                  <a:pt x="718" y="489"/>
                  <a:pt x="718" y="489"/>
                </a:cubicBezTo>
                <a:cubicBezTo>
                  <a:pt x="718" y="489"/>
                  <a:pt x="718" y="489"/>
                  <a:pt x="718" y="489"/>
                </a:cubicBezTo>
                <a:cubicBezTo>
                  <a:pt x="766" y="494"/>
                  <a:pt x="766" y="494"/>
                  <a:pt x="766" y="494"/>
                </a:cubicBezTo>
                <a:cubicBezTo>
                  <a:pt x="817" y="506"/>
                  <a:pt x="817" y="506"/>
                  <a:pt x="817" y="506"/>
                </a:cubicBezTo>
                <a:cubicBezTo>
                  <a:pt x="818" y="506"/>
                  <a:pt x="818" y="506"/>
                  <a:pt x="818" y="506"/>
                </a:cubicBezTo>
                <a:cubicBezTo>
                  <a:pt x="829" y="517"/>
                  <a:pt x="829" y="517"/>
                  <a:pt x="829" y="517"/>
                </a:cubicBezTo>
                <a:cubicBezTo>
                  <a:pt x="863" y="547"/>
                  <a:pt x="863" y="547"/>
                  <a:pt x="863" y="547"/>
                </a:cubicBezTo>
                <a:cubicBezTo>
                  <a:pt x="888" y="544"/>
                  <a:pt x="888" y="544"/>
                  <a:pt x="888" y="544"/>
                </a:cubicBezTo>
                <a:cubicBezTo>
                  <a:pt x="932" y="535"/>
                  <a:pt x="932" y="535"/>
                  <a:pt x="932" y="535"/>
                </a:cubicBezTo>
                <a:cubicBezTo>
                  <a:pt x="932" y="535"/>
                  <a:pt x="932" y="535"/>
                  <a:pt x="932" y="535"/>
                </a:cubicBezTo>
                <a:cubicBezTo>
                  <a:pt x="942" y="536"/>
                  <a:pt x="942" y="536"/>
                  <a:pt x="942" y="536"/>
                </a:cubicBezTo>
                <a:cubicBezTo>
                  <a:pt x="943" y="536"/>
                  <a:pt x="943" y="536"/>
                  <a:pt x="943" y="536"/>
                </a:cubicBezTo>
                <a:cubicBezTo>
                  <a:pt x="976" y="539"/>
                  <a:pt x="976" y="539"/>
                  <a:pt x="976" y="539"/>
                </a:cubicBezTo>
                <a:cubicBezTo>
                  <a:pt x="976" y="539"/>
                  <a:pt x="976" y="539"/>
                  <a:pt x="976" y="539"/>
                </a:cubicBezTo>
                <a:cubicBezTo>
                  <a:pt x="1005" y="561"/>
                  <a:pt x="1005" y="561"/>
                  <a:pt x="1005" y="561"/>
                </a:cubicBezTo>
                <a:cubicBezTo>
                  <a:pt x="1037" y="592"/>
                  <a:pt x="1037" y="592"/>
                  <a:pt x="1037" y="592"/>
                </a:cubicBezTo>
                <a:cubicBezTo>
                  <a:pt x="1079" y="595"/>
                  <a:pt x="1079" y="595"/>
                  <a:pt x="1079" y="595"/>
                </a:cubicBezTo>
                <a:cubicBezTo>
                  <a:pt x="1094" y="585"/>
                  <a:pt x="1094" y="585"/>
                  <a:pt x="1094" y="585"/>
                </a:cubicBezTo>
                <a:cubicBezTo>
                  <a:pt x="1107" y="566"/>
                  <a:pt x="1107" y="566"/>
                  <a:pt x="1107" y="566"/>
                </a:cubicBezTo>
                <a:cubicBezTo>
                  <a:pt x="1118" y="548"/>
                  <a:pt x="1118" y="548"/>
                  <a:pt x="1118" y="548"/>
                </a:cubicBezTo>
                <a:cubicBezTo>
                  <a:pt x="1127" y="533"/>
                  <a:pt x="1127" y="533"/>
                  <a:pt x="1127" y="533"/>
                </a:cubicBezTo>
                <a:cubicBezTo>
                  <a:pt x="1127" y="533"/>
                  <a:pt x="1127" y="533"/>
                  <a:pt x="1128" y="533"/>
                </a:cubicBezTo>
                <a:cubicBezTo>
                  <a:pt x="1189" y="539"/>
                  <a:pt x="1189" y="539"/>
                  <a:pt x="1189" y="539"/>
                </a:cubicBezTo>
                <a:cubicBezTo>
                  <a:pt x="1217" y="526"/>
                  <a:pt x="1217" y="526"/>
                  <a:pt x="1217" y="526"/>
                </a:cubicBezTo>
                <a:cubicBezTo>
                  <a:pt x="1217" y="526"/>
                  <a:pt x="1218" y="526"/>
                  <a:pt x="1218" y="526"/>
                </a:cubicBezTo>
                <a:cubicBezTo>
                  <a:pt x="1218" y="526"/>
                  <a:pt x="1218" y="526"/>
                  <a:pt x="1218" y="527"/>
                </a:cubicBezTo>
                <a:cubicBezTo>
                  <a:pt x="1222" y="552"/>
                  <a:pt x="1222" y="552"/>
                  <a:pt x="1222" y="552"/>
                </a:cubicBezTo>
                <a:cubicBezTo>
                  <a:pt x="1264" y="568"/>
                  <a:pt x="1264" y="568"/>
                  <a:pt x="1264" y="568"/>
                </a:cubicBezTo>
                <a:cubicBezTo>
                  <a:pt x="1289" y="584"/>
                  <a:pt x="1289" y="584"/>
                  <a:pt x="1289" y="584"/>
                </a:cubicBezTo>
                <a:cubicBezTo>
                  <a:pt x="1289" y="584"/>
                  <a:pt x="1289" y="584"/>
                  <a:pt x="1289" y="584"/>
                </a:cubicBezTo>
                <a:cubicBezTo>
                  <a:pt x="1289" y="585"/>
                  <a:pt x="1289" y="585"/>
                  <a:pt x="1289" y="585"/>
                </a:cubicBezTo>
                <a:cubicBezTo>
                  <a:pt x="1265" y="618"/>
                  <a:pt x="1265" y="618"/>
                  <a:pt x="1265" y="618"/>
                </a:cubicBezTo>
                <a:cubicBezTo>
                  <a:pt x="1265" y="618"/>
                  <a:pt x="1265" y="618"/>
                  <a:pt x="1264" y="618"/>
                </a:cubicBezTo>
                <a:cubicBezTo>
                  <a:pt x="1264" y="618"/>
                  <a:pt x="1264" y="618"/>
                  <a:pt x="1264" y="618"/>
                </a:cubicBezTo>
                <a:cubicBezTo>
                  <a:pt x="1254" y="606"/>
                  <a:pt x="1254" y="606"/>
                  <a:pt x="1254" y="606"/>
                </a:cubicBezTo>
                <a:cubicBezTo>
                  <a:pt x="1243" y="592"/>
                  <a:pt x="1243" y="592"/>
                  <a:pt x="1243" y="592"/>
                </a:cubicBezTo>
                <a:cubicBezTo>
                  <a:pt x="1199" y="571"/>
                  <a:pt x="1199" y="571"/>
                  <a:pt x="1199" y="571"/>
                </a:cubicBezTo>
                <a:cubicBezTo>
                  <a:pt x="1199" y="571"/>
                  <a:pt x="1199" y="571"/>
                  <a:pt x="1199" y="571"/>
                </a:cubicBezTo>
                <a:cubicBezTo>
                  <a:pt x="1148" y="565"/>
                  <a:pt x="1148" y="565"/>
                  <a:pt x="1148" y="565"/>
                </a:cubicBezTo>
                <a:cubicBezTo>
                  <a:pt x="1164" y="581"/>
                  <a:pt x="1164" y="581"/>
                  <a:pt x="1164" y="581"/>
                </a:cubicBezTo>
                <a:cubicBezTo>
                  <a:pt x="1169" y="585"/>
                  <a:pt x="1169" y="585"/>
                  <a:pt x="1169" y="585"/>
                </a:cubicBezTo>
                <a:cubicBezTo>
                  <a:pt x="1169" y="585"/>
                  <a:pt x="1169" y="585"/>
                  <a:pt x="1169" y="585"/>
                </a:cubicBezTo>
                <a:cubicBezTo>
                  <a:pt x="1169" y="586"/>
                  <a:pt x="1169" y="586"/>
                  <a:pt x="1169" y="586"/>
                </a:cubicBezTo>
                <a:cubicBezTo>
                  <a:pt x="1166" y="588"/>
                  <a:pt x="1166" y="588"/>
                  <a:pt x="1166" y="588"/>
                </a:cubicBezTo>
                <a:cubicBezTo>
                  <a:pt x="1165" y="588"/>
                  <a:pt x="1165" y="588"/>
                  <a:pt x="1165" y="588"/>
                </a:cubicBezTo>
                <a:cubicBezTo>
                  <a:pt x="1137" y="606"/>
                  <a:pt x="1137" y="606"/>
                  <a:pt x="1137" y="606"/>
                </a:cubicBezTo>
                <a:cubicBezTo>
                  <a:pt x="1128" y="611"/>
                  <a:pt x="1128" y="611"/>
                  <a:pt x="1128" y="611"/>
                </a:cubicBezTo>
                <a:cubicBezTo>
                  <a:pt x="1074" y="643"/>
                  <a:pt x="1074" y="643"/>
                  <a:pt x="1074" y="643"/>
                </a:cubicBezTo>
                <a:cubicBezTo>
                  <a:pt x="1074" y="643"/>
                  <a:pt x="1074" y="643"/>
                  <a:pt x="1073" y="643"/>
                </a:cubicBezTo>
                <a:cubicBezTo>
                  <a:pt x="1050" y="635"/>
                  <a:pt x="1050" y="635"/>
                  <a:pt x="1050" y="635"/>
                </a:cubicBezTo>
                <a:cubicBezTo>
                  <a:pt x="1009" y="622"/>
                  <a:pt x="1009" y="622"/>
                  <a:pt x="1009" y="622"/>
                </a:cubicBezTo>
                <a:cubicBezTo>
                  <a:pt x="1009" y="622"/>
                  <a:pt x="1009" y="622"/>
                  <a:pt x="1009" y="622"/>
                </a:cubicBezTo>
                <a:cubicBezTo>
                  <a:pt x="960" y="579"/>
                  <a:pt x="960" y="579"/>
                  <a:pt x="960" y="579"/>
                </a:cubicBezTo>
                <a:cubicBezTo>
                  <a:pt x="945" y="579"/>
                  <a:pt x="945" y="579"/>
                  <a:pt x="945" y="579"/>
                </a:cubicBezTo>
                <a:cubicBezTo>
                  <a:pt x="943" y="579"/>
                  <a:pt x="943" y="579"/>
                  <a:pt x="943" y="579"/>
                </a:cubicBezTo>
                <a:cubicBezTo>
                  <a:pt x="899" y="578"/>
                  <a:pt x="899" y="578"/>
                  <a:pt x="899" y="578"/>
                </a:cubicBezTo>
                <a:cubicBezTo>
                  <a:pt x="886" y="578"/>
                  <a:pt x="886" y="578"/>
                  <a:pt x="886" y="578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55" y="593"/>
                  <a:pt x="855" y="593"/>
                  <a:pt x="855" y="593"/>
                </a:cubicBezTo>
                <a:cubicBezTo>
                  <a:pt x="861" y="605"/>
                  <a:pt x="861" y="605"/>
                  <a:pt x="861" y="605"/>
                </a:cubicBezTo>
                <a:cubicBezTo>
                  <a:pt x="880" y="647"/>
                  <a:pt x="880" y="647"/>
                  <a:pt x="880" y="647"/>
                </a:cubicBezTo>
                <a:cubicBezTo>
                  <a:pt x="881" y="647"/>
                  <a:pt x="881" y="648"/>
                  <a:pt x="880" y="648"/>
                </a:cubicBezTo>
                <a:cubicBezTo>
                  <a:pt x="868" y="656"/>
                  <a:pt x="868" y="656"/>
                  <a:pt x="868" y="656"/>
                </a:cubicBezTo>
                <a:cubicBezTo>
                  <a:pt x="861" y="661"/>
                  <a:pt x="861" y="661"/>
                  <a:pt x="861" y="661"/>
                </a:cubicBezTo>
                <a:cubicBezTo>
                  <a:pt x="860" y="661"/>
                  <a:pt x="860" y="661"/>
                  <a:pt x="860" y="661"/>
                </a:cubicBezTo>
                <a:cubicBezTo>
                  <a:pt x="835" y="643"/>
                  <a:pt x="835" y="643"/>
                  <a:pt x="835" y="643"/>
                </a:cubicBezTo>
                <a:cubicBezTo>
                  <a:pt x="835" y="643"/>
                  <a:pt x="835" y="643"/>
                  <a:pt x="835" y="643"/>
                </a:cubicBezTo>
                <a:cubicBezTo>
                  <a:pt x="812" y="616"/>
                  <a:pt x="812" y="616"/>
                  <a:pt x="812" y="616"/>
                </a:cubicBezTo>
                <a:cubicBezTo>
                  <a:pt x="812" y="615"/>
                  <a:pt x="812" y="615"/>
                  <a:pt x="812" y="615"/>
                </a:cubicBezTo>
                <a:cubicBezTo>
                  <a:pt x="806" y="578"/>
                  <a:pt x="806" y="578"/>
                  <a:pt x="806" y="578"/>
                </a:cubicBezTo>
                <a:cubicBezTo>
                  <a:pt x="799" y="564"/>
                  <a:pt x="799" y="564"/>
                  <a:pt x="799" y="564"/>
                </a:cubicBezTo>
                <a:cubicBezTo>
                  <a:pt x="794" y="558"/>
                  <a:pt x="794" y="558"/>
                  <a:pt x="794" y="558"/>
                </a:cubicBezTo>
                <a:cubicBezTo>
                  <a:pt x="779" y="574"/>
                  <a:pt x="779" y="574"/>
                  <a:pt x="779" y="574"/>
                </a:cubicBezTo>
                <a:cubicBezTo>
                  <a:pt x="757" y="618"/>
                  <a:pt x="757" y="618"/>
                  <a:pt x="757" y="618"/>
                </a:cubicBezTo>
                <a:cubicBezTo>
                  <a:pt x="753" y="625"/>
                  <a:pt x="753" y="625"/>
                  <a:pt x="753" y="625"/>
                </a:cubicBezTo>
                <a:cubicBezTo>
                  <a:pt x="733" y="661"/>
                  <a:pt x="733" y="661"/>
                  <a:pt x="733" y="661"/>
                </a:cubicBezTo>
                <a:cubicBezTo>
                  <a:pt x="733" y="661"/>
                  <a:pt x="732" y="661"/>
                  <a:pt x="732" y="661"/>
                </a:cubicBezTo>
                <a:cubicBezTo>
                  <a:pt x="703" y="664"/>
                  <a:pt x="703" y="664"/>
                  <a:pt x="703" y="664"/>
                </a:cubicBezTo>
                <a:cubicBezTo>
                  <a:pt x="703" y="664"/>
                  <a:pt x="703" y="664"/>
                  <a:pt x="702" y="664"/>
                </a:cubicBezTo>
                <a:cubicBezTo>
                  <a:pt x="702" y="664"/>
                  <a:pt x="702" y="664"/>
                  <a:pt x="702" y="663"/>
                </a:cubicBezTo>
                <a:cubicBezTo>
                  <a:pt x="723" y="602"/>
                  <a:pt x="723" y="602"/>
                  <a:pt x="723" y="602"/>
                </a:cubicBezTo>
                <a:cubicBezTo>
                  <a:pt x="751" y="543"/>
                  <a:pt x="751" y="543"/>
                  <a:pt x="751" y="543"/>
                </a:cubicBezTo>
                <a:cubicBezTo>
                  <a:pt x="725" y="531"/>
                  <a:pt x="725" y="531"/>
                  <a:pt x="725" y="531"/>
                </a:cubicBezTo>
                <a:cubicBezTo>
                  <a:pt x="678" y="533"/>
                  <a:pt x="678" y="533"/>
                  <a:pt x="678" y="533"/>
                </a:cubicBezTo>
                <a:cubicBezTo>
                  <a:pt x="677" y="533"/>
                  <a:pt x="677" y="533"/>
                  <a:pt x="677" y="533"/>
                </a:cubicBezTo>
                <a:cubicBezTo>
                  <a:pt x="674" y="534"/>
                  <a:pt x="674" y="534"/>
                  <a:pt x="674" y="534"/>
                </a:cubicBezTo>
                <a:cubicBezTo>
                  <a:pt x="630" y="537"/>
                  <a:pt x="630" y="537"/>
                  <a:pt x="630" y="537"/>
                </a:cubicBezTo>
                <a:cubicBezTo>
                  <a:pt x="576" y="543"/>
                  <a:pt x="576" y="543"/>
                  <a:pt x="576" y="543"/>
                </a:cubicBezTo>
                <a:cubicBezTo>
                  <a:pt x="549" y="560"/>
                  <a:pt x="549" y="560"/>
                  <a:pt x="549" y="560"/>
                </a:cubicBezTo>
                <a:cubicBezTo>
                  <a:pt x="548" y="560"/>
                  <a:pt x="548" y="560"/>
                  <a:pt x="548" y="560"/>
                </a:cubicBezTo>
                <a:cubicBezTo>
                  <a:pt x="534" y="546"/>
                  <a:pt x="534" y="546"/>
                  <a:pt x="534" y="546"/>
                </a:cubicBezTo>
                <a:cubicBezTo>
                  <a:pt x="531" y="543"/>
                  <a:pt x="531" y="543"/>
                  <a:pt x="531" y="543"/>
                </a:cubicBezTo>
                <a:cubicBezTo>
                  <a:pt x="531" y="543"/>
                  <a:pt x="531" y="542"/>
                  <a:pt x="531" y="542"/>
                </a:cubicBezTo>
                <a:cubicBezTo>
                  <a:pt x="531" y="542"/>
                  <a:pt x="531" y="542"/>
                  <a:pt x="531" y="542"/>
                </a:cubicBezTo>
                <a:cubicBezTo>
                  <a:pt x="569" y="520"/>
                  <a:pt x="569" y="520"/>
                  <a:pt x="569" y="520"/>
                </a:cubicBezTo>
                <a:cubicBezTo>
                  <a:pt x="600" y="507"/>
                  <a:pt x="600" y="507"/>
                  <a:pt x="600" y="507"/>
                </a:cubicBezTo>
                <a:cubicBezTo>
                  <a:pt x="596" y="494"/>
                  <a:pt x="596" y="494"/>
                  <a:pt x="596" y="494"/>
                </a:cubicBezTo>
                <a:cubicBezTo>
                  <a:pt x="588" y="469"/>
                  <a:pt x="588" y="469"/>
                  <a:pt x="588" y="469"/>
                </a:cubicBezTo>
                <a:cubicBezTo>
                  <a:pt x="563" y="460"/>
                  <a:pt x="563" y="460"/>
                  <a:pt x="563" y="460"/>
                </a:cubicBezTo>
                <a:cubicBezTo>
                  <a:pt x="518" y="446"/>
                  <a:pt x="518" y="446"/>
                  <a:pt x="518" y="446"/>
                </a:cubicBezTo>
                <a:cubicBezTo>
                  <a:pt x="478" y="430"/>
                  <a:pt x="478" y="430"/>
                  <a:pt x="478" y="430"/>
                </a:cubicBezTo>
                <a:cubicBezTo>
                  <a:pt x="453" y="414"/>
                  <a:pt x="453" y="414"/>
                  <a:pt x="453" y="414"/>
                </a:cubicBezTo>
                <a:cubicBezTo>
                  <a:pt x="449" y="412"/>
                  <a:pt x="449" y="412"/>
                  <a:pt x="449" y="412"/>
                </a:cubicBezTo>
                <a:cubicBezTo>
                  <a:pt x="421" y="416"/>
                  <a:pt x="421" y="416"/>
                  <a:pt x="421" y="416"/>
                </a:cubicBezTo>
                <a:cubicBezTo>
                  <a:pt x="385" y="437"/>
                  <a:pt x="385" y="437"/>
                  <a:pt x="385" y="437"/>
                </a:cubicBezTo>
                <a:cubicBezTo>
                  <a:pt x="369" y="460"/>
                  <a:pt x="369" y="460"/>
                  <a:pt x="369" y="460"/>
                </a:cubicBezTo>
                <a:cubicBezTo>
                  <a:pt x="381" y="479"/>
                  <a:pt x="381" y="479"/>
                  <a:pt x="381" y="479"/>
                </a:cubicBezTo>
                <a:cubicBezTo>
                  <a:pt x="381" y="480"/>
                  <a:pt x="381" y="480"/>
                  <a:pt x="381" y="480"/>
                </a:cubicBezTo>
                <a:cubicBezTo>
                  <a:pt x="374" y="499"/>
                  <a:pt x="374" y="499"/>
                  <a:pt x="374" y="499"/>
                </a:cubicBezTo>
                <a:cubicBezTo>
                  <a:pt x="369" y="509"/>
                  <a:pt x="369" y="509"/>
                  <a:pt x="369" y="509"/>
                </a:cubicBezTo>
                <a:cubicBezTo>
                  <a:pt x="369" y="509"/>
                  <a:pt x="369" y="509"/>
                  <a:pt x="369" y="509"/>
                </a:cubicBezTo>
                <a:cubicBezTo>
                  <a:pt x="338" y="512"/>
                  <a:pt x="338" y="512"/>
                  <a:pt x="338" y="512"/>
                </a:cubicBezTo>
                <a:cubicBezTo>
                  <a:pt x="309" y="511"/>
                  <a:pt x="309" y="511"/>
                  <a:pt x="309" y="511"/>
                </a:cubicBezTo>
                <a:cubicBezTo>
                  <a:pt x="266" y="509"/>
                  <a:pt x="266" y="509"/>
                  <a:pt x="266" y="509"/>
                </a:cubicBezTo>
                <a:cubicBezTo>
                  <a:pt x="244" y="523"/>
                  <a:pt x="244" y="523"/>
                  <a:pt x="244" y="523"/>
                </a:cubicBezTo>
                <a:cubicBezTo>
                  <a:pt x="213" y="550"/>
                  <a:pt x="213" y="550"/>
                  <a:pt x="213" y="550"/>
                </a:cubicBezTo>
                <a:cubicBezTo>
                  <a:pt x="205" y="556"/>
                  <a:pt x="205" y="556"/>
                  <a:pt x="205" y="556"/>
                </a:cubicBezTo>
                <a:cubicBezTo>
                  <a:pt x="211" y="556"/>
                  <a:pt x="211" y="556"/>
                  <a:pt x="211" y="556"/>
                </a:cubicBezTo>
                <a:cubicBezTo>
                  <a:pt x="227" y="559"/>
                  <a:pt x="227" y="559"/>
                  <a:pt x="227" y="559"/>
                </a:cubicBezTo>
                <a:cubicBezTo>
                  <a:pt x="264" y="560"/>
                  <a:pt x="264" y="560"/>
                  <a:pt x="264" y="560"/>
                </a:cubicBezTo>
                <a:cubicBezTo>
                  <a:pt x="298" y="565"/>
                  <a:pt x="298" y="565"/>
                  <a:pt x="298" y="565"/>
                </a:cubicBezTo>
                <a:cubicBezTo>
                  <a:pt x="298" y="565"/>
                  <a:pt x="299" y="565"/>
                  <a:pt x="299" y="565"/>
                </a:cubicBezTo>
                <a:cubicBezTo>
                  <a:pt x="299" y="566"/>
                  <a:pt x="299" y="566"/>
                  <a:pt x="299" y="566"/>
                </a:cubicBezTo>
                <a:cubicBezTo>
                  <a:pt x="297" y="575"/>
                  <a:pt x="297" y="575"/>
                  <a:pt x="297" y="575"/>
                </a:cubicBezTo>
                <a:cubicBezTo>
                  <a:pt x="296" y="576"/>
                  <a:pt x="296" y="576"/>
                  <a:pt x="296" y="576"/>
                </a:cubicBezTo>
                <a:cubicBezTo>
                  <a:pt x="275" y="580"/>
                  <a:pt x="275" y="580"/>
                  <a:pt x="275" y="580"/>
                </a:cubicBezTo>
                <a:cubicBezTo>
                  <a:pt x="244" y="586"/>
                  <a:pt x="244" y="586"/>
                  <a:pt x="244" y="586"/>
                </a:cubicBezTo>
                <a:cubicBezTo>
                  <a:pt x="244" y="602"/>
                  <a:pt x="244" y="602"/>
                  <a:pt x="244" y="602"/>
                </a:cubicBezTo>
                <a:cubicBezTo>
                  <a:pt x="272" y="623"/>
                  <a:pt x="272" y="623"/>
                  <a:pt x="272" y="623"/>
                </a:cubicBezTo>
                <a:cubicBezTo>
                  <a:pt x="272" y="623"/>
                  <a:pt x="272" y="623"/>
                  <a:pt x="272" y="624"/>
                </a:cubicBezTo>
                <a:cubicBezTo>
                  <a:pt x="272" y="624"/>
                  <a:pt x="272" y="624"/>
                  <a:pt x="272" y="624"/>
                </a:cubicBezTo>
                <a:cubicBezTo>
                  <a:pt x="242" y="635"/>
                  <a:pt x="242" y="635"/>
                  <a:pt x="242" y="635"/>
                </a:cubicBezTo>
                <a:cubicBezTo>
                  <a:pt x="234" y="637"/>
                  <a:pt x="234" y="637"/>
                  <a:pt x="234" y="637"/>
                </a:cubicBezTo>
                <a:cubicBezTo>
                  <a:pt x="234" y="637"/>
                  <a:pt x="234" y="637"/>
                  <a:pt x="233" y="637"/>
                </a:cubicBezTo>
                <a:cubicBezTo>
                  <a:pt x="208" y="616"/>
                  <a:pt x="208" y="616"/>
                  <a:pt x="208" y="616"/>
                </a:cubicBezTo>
                <a:cubicBezTo>
                  <a:pt x="208" y="616"/>
                  <a:pt x="208" y="615"/>
                  <a:pt x="207" y="615"/>
                </a:cubicBezTo>
                <a:cubicBezTo>
                  <a:pt x="204" y="605"/>
                  <a:pt x="204" y="605"/>
                  <a:pt x="204" y="605"/>
                </a:cubicBezTo>
                <a:cubicBezTo>
                  <a:pt x="198" y="593"/>
                  <a:pt x="198" y="593"/>
                  <a:pt x="198" y="593"/>
                </a:cubicBezTo>
                <a:cubicBezTo>
                  <a:pt x="180" y="570"/>
                  <a:pt x="180" y="570"/>
                  <a:pt x="180" y="570"/>
                </a:cubicBezTo>
                <a:cubicBezTo>
                  <a:pt x="146" y="586"/>
                  <a:pt x="146" y="586"/>
                  <a:pt x="146" y="586"/>
                </a:cubicBezTo>
                <a:cubicBezTo>
                  <a:pt x="143" y="617"/>
                  <a:pt x="143" y="617"/>
                  <a:pt x="143" y="617"/>
                </a:cubicBezTo>
                <a:cubicBezTo>
                  <a:pt x="131" y="649"/>
                  <a:pt x="131" y="649"/>
                  <a:pt x="131" y="649"/>
                </a:cubicBezTo>
                <a:cubicBezTo>
                  <a:pt x="130" y="651"/>
                  <a:pt x="130" y="651"/>
                  <a:pt x="130" y="651"/>
                </a:cubicBezTo>
                <a:cubicBezTo>
                  <a:pt x="124" y="668"/>
                  <a:pt x="124" y="668"/>
                  <a:pt x="124" y="668"/>
                </a:cubicBezTo>
                <a:cubicBezTo>
                  <a:pt x="126" y="696"/>
                  <a:pt x="126" y="696"/>
                  <a:pt x="126" y="696"/>
                </a:cubicBezTo>
                <a:cubicBezTo>
                  <a:pt x="139" y="704"/>
                  <a:pt x="139" y="704"/>
                  <a:pt x="139" y="704"/>
                </a:cubicBezTo>
                <a:cubicBezTo>
                  <a:pt x="159" y="716"/>
                  <a:pt x="159" y="716"/>
                  <a:pt x="159" y="716"/>
                </a:cubicBezTo>
                <a:cubicBezTo>
                  <a:pt x="202" y="716"/>
                  <a:pt x="202" y="716"/>
                  <a:pt x="202" y="716"/>
                </a:cubicBezTo>
                <a:cubicBezTo>
                  <a:pt x="259" y="715"/>
                  <a:pt x="259" y="715"/>
                  <a:pt x="259" y="715"/>
                </a:cubicBezTo>
                <a:cubicBezTo>
                  <a:pt x="304" y="722"/>
                  <a:pt x="304" y="722"/>
                  <a:pt x="304" y="722"/>
                </a:cubicBezTo>
                <a:cubicBezTo>
                  <a:pt x="304" y="722"/>
                  <a:pt x="304" y="722"/>
                  <a:pt x="304" y="722"/>
                </a:cubicBezTo>
                <a:cubicBezTo>
                  <a:pt x="304" y="722"/>
                  <a:pt x="305" y="722"/>
                  <a:pt x="305" y="722"/>
                </a:cubicBezTo>
                <a:cubicBezTo>
                  <a:pt x="352" y="741"/>
                  <a:pt x="352" y="741"/>
                  <a:pt x="352" y="741"/>
                </a:cubicBezTo>
                <a:cubicBezTo>
                  <a:pt x="353" y="741"/>
                  <a:pt x="353" y="741"/>
                  <a:pt x="353" y="742"/>
                </a:cubicBezTo>
                <a:cubicBezTo>
                  <a:pt x="354" y="752"/>
                  <a:pt x="354" y="752"/>
                  <a:pt x="354" y="752"/>
                </a:cubicBezTo>
                <a:cubicBezTo>
                  <a:pt x="354" y="752"/>
                  <a:pt x="354" y="752"/>
                  <a:pt x="354" y="752"/>
                </a:cubicBezTo>
                <a:cubicBezTo>
                  <a:pt x="343" y="767"/>
                  <a:pt x="343" y="767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22" y="768"/>
                  <a:pt x="322" y="768"/>
                  <a:pt x="322" y="768"/>
                </a:cubicBezTo>
                <a:cubicBezTo>
                  <a:pt x="289" y="764"/>
                  <a:pt x="289" y="764"/>
                  <a:pt x="289" y="764"/>
                </a:cubicBezTo>
                <a:cubicBezTo>
                  <a:pt x="241" y="759"/>
                  <a:pt x="241" y="759"/>
                  <a:pt x="241" y="759"/>
                </a:cubicBezTo>
                <a:cubicBezTo>
                  <a:pt x="208" y="760"/>
                  <a:pt x="208" y="760"/>
                  <a:pt x="208" y="760"/>
                </a:cubicBezTo>
                <a:cubicBezTo>
                  <a:pt x="132" y="760"/>
                  <a:pt x="132" y="760"/>
                  <a:pt x="132" y="760"/>
                </a:cubicBezTo>
                <a:cubicBezTo>
                  <a:pt x="110" y="777"/>
                  <a:pt x="110" y="777"/>
                  <a:pt x="110" y="777"/>
                </a:cubicBezTo>
                <a:cubicBezTo>
                  <a:pt x="103" y="795"/>
                  <a:pt x="103" y="795"/>
                  <a:pt x="103" y="795"/>
                </a:cubicBezTo>
                <a:cubicBezTo>
                  <a:pt x="115" y="803"/>
                  <a:pt x="115" y="803"/>
                  <a:pt x="115" y="803"/>
                </a:cubicBezTo>
                <a:cubicBezTo>
                  <a:pt x="210" y="782"/>
                  <a:pt x="210" y="782"/>
                  <a:pt x="210" y="782"/>
                </a:cubicBezTo>
                <a:cubicBezTo>
                  <a:pt x="210" y="782"/>
                  <a:pt x="210" y="782"/>
                  <a:pt x="211" y="782"/>
                </a:cubicBezTo>
                <a:cubicBezTo>
                  <a:pt x="272" y="785"/>
                  <a:pt x="272" y="785"/>
                  <a:pt x="272" y="785"/>
                </a:cubicBezTo>
                <a:cubicBezTo>
                  <a:pt x="310" y="792"/>
                  <a:pt x="310" y="792"/>
                  <a:pt x="310" y="792"/>
                </a:cubicBezTo>
                <a:cubicBezTo>
                  <a:pt x="359" y="794"/>
                  <a:pt x="359" y="794"/>
                  <a:pt x="359" y="794"/>
                </a:cubicBezTo>
                <a:cubicBezTo>
                  <a:pt x="359" y="794"/>
                  <a:pt x="360" y="794"/>
                  <a:pt x="360" y="795"/>
                </a:cubicBezTo>
                <a:cubicBezTo>
                  <a:pt x="360" y="795"/>
                  <a:pt x="360" y="795"/>
                  <a:pt x="360" y="795"/>
                </a:cubicBezTo>
                <a:cubicBezTo>
                  <a:pt x="343" y="822"/>
                  <a:pt x="343" y="822"/>
                  <a:pt x="343" y="822"/>
                </a:cubicBezTo>
                <a:cubicBezTo>
                  <a:pt x="342" y="822"/>
                  <a:pt x="342" y="822"/>
                  <a:pt x="342" y="822"/>
                </a:cubicBezTo>
                <a:cubicBezTo>
                  <a:pt x="253" y="811"/>
                  <a:pt x="253" y="811"/>
                  <a:pt x="253" y="811"/>
                </a:cubicBezTo>
                <a:cubicBezTo>
                  <a:pt x="271" y="826"/>
                  <a:pt x="271" y="826"/>
                  <a:pt x="271" y="826"/>
                </a:cubicBezTo>
                <a:cubicBezTo>
                  <a:pt x="302" y="851"/>
                  <a:pt x="302" y="851"/>
                  <a:pt x="302" y="851"/>
                </a:cubicBezTo>
                <a:cubicBezTo>
                  <a:pt x="302" y="851"/>
                  <a:pt x="302" y="851"/>
                  <a:pt x="302" y="851"/>
                </a:cubicBezTo>
                <a:cubicBezTo>
                  <a:pt x="295" y="869"/>
                  <a:pt x="295" y="869"/>
                  <a:pt x="295" y="869"/>
                </a:cubicBezTo>
                <a:cubicBezTo>
                  <a:pt x="295" y="870"/>
                  <a:pt x="295" y="870"/>
                  <a:pt x="294" y="870"/>
                </a:cubicBezTo>
                <a:cubicBezTo>
                  <a:pt x="269" y="875"/>
                  <a:pt x="269" y="875"/>
                  <a:pt x="269" y="875"/>
                </a:cubicBezTo>
                <a:cubicBezTo>
                  <a:pt x="269" y="875"/>
                  <a:pt x="269" y="875"/>
                  <a:pt x="269" y="875"/>
                </a:cubicBezTo>
                <a:cubicBezTo>
                  <a:pt x="222" y="847"/>
                  <a:pt x="222" y="847"/>
                  <a:pt x="222" y="847"/>
                </a:cubicBezTo>
                <a:cubicBezTo>
                  <a:pt x="216" y="868"/>
                  <a:pt x="216" y="868"/>
                  <a:pt x="216" y="868"/>
                </a:cubicBezTo>
                <a:cubicBezTo>
                  <a:pt x="214" y="877"/>
                  <a:pt x="214" y="877"/>
                  <a:pt x="214" y="877"/>
                </a:cubicBezTo>
                <a:cubicBezTo>
                  <a:pt x="209" y="898"/>
                  <a:pt x="209" y="898"/>
                  <a:pt x="209" y="898"/>
                </a:cubicBezTo>
                <a:cubicBezTo>
                  <a:pt x="239" y="912"/>
                  <a:pt x="239" y="912"/>
                  <a:pt x="239" y="912"/>
                </a:cubicBezTo>
                <a:cubicBezTo>
                  <a:pt x="255" y="917"/>
                  <a:pt x="255" y="917"/>
                  <a:pt x="255" y="917"/>
                </a:cubicBezTo>
                <a:cubicBezTo>
                  <a:pt x="256" y="918"/>
                  <a:pt x="256" y="918"/>
                  <a:pt x="256" y="918"/>
                </a:cubicBezTo>
                <a:cubicBezTo>
                  <a:pt x="282" y="926"/>
                  <a:pt x="282" y="926"/>
                  <a:pt x="282" y="926"/>
                </a:cubicBezTo>
                <a:cubicBezTo>
                  <a:pt x="333" y="940"/>
                  <a:pt x="333" y="940"/>
                  <a:pt x="333" y="940"/>
                </a:cubicBezTo>
                <a:cubicBezTo>
                  <a:pt x="375" y="950"/>
                  <a:pt x="375" y="950"/>
                  <a:pt x="375" y="950"/>
                </a:cubicBezTo>
                <a:cubicBezTo>
                  <a:pt x="405" y="954"/>
                  <a:pt x="405" y="954"/>
                  <a:pt x="405" y="954"/>
                </a:cubicBezTo>
                <a:cubicBezTo>
                  <a:pt x="406" y="954"/>
                  <a:pt x="406" y="954"/>
                  <a:pt x="406" y="954"/>
                </a:cubicBezTo>
                <a:cubicBezTo>
                  <a:pt x="406" y="955"/>
                  <a:pt x="406" y="955"/>
                  <a:pt x="406" y="955"/>
                </a:cubicBezTo>
                <a:cubicBezTo>
                  <a:pt x="403" y="957"/>
                  <a:pt x="403" y="957"/>
                  <a:pt x="403" y="957"/>
                </a:cubicBezTo>
                <a:cubicBezTo>
                  <a:pt x="377" y="982"/>
                  <a:pt x="377" y="982"/>
                  <a:pt x="377" y="982"/>
                </a:cubicBezTo>
                <a:cubicBezTo>
                  <a:pt x="396" y="994"/>
                  <a:pt x="396" y="994"/>
                  <a:pt x="396" y="994"/>
                </a:cubicBezTo>
                <a:cubicBezTo>
                  <a:pt x="418" y="995"/>
                  <a:pt x="418" y="995"/>
                  <a:pt x="418" y="995"/>
                </a:cubicBezTo>
                <a:cubicBezTo>
                  <a:pt x="464" y="998"/>
                  <a:pt x="464" y="998"/>
                  <a:pt x="464" y="998"/>
                </a:cubicBezTo>
                <a:cubicBezTo>
                  <a:pt x="480" y="974"/>
                  <a:pt x="480" y="974"/>
                  <a:pt x="480" y="974"/>
                </a:cubicBezTo>
                <a:cubicBezTo>
                  <a:pt x="483" y="970"/>
                  <a:pt x="483" y="970"/>
                  <a:pt x="483" y="970"/>
                </a:cubicBezTo>
                <a:cubicBezTo>
                  <a:pt x="483" y="970"/>
                  <a:pt x="483" y="970"/>
                  <a:pt x="483" y="970"/>
                </a:cubicBezTo>
                <a:cubicBezTo>
                  <a:pt x="538" y="947"/>
                  <a:pt x="538" y="947"/>
                  <a:pt x="538" y="947"/>
                </a:cubicBezTo>
                <a:cubicBezTo>
                  <a:pt x="538" y="947"/>
                  <a:pt x="538" y="947"/>
                  <a:pt x="538" y="947"/>
                </a:cubicBezTo>
                <a:cubicBezTo>
                  <a:pt x="539" y="947"/>
                  <a:pt x="539" y="947"/>
                  <a:pt x="539" y="947"/>
                </a:cubicBezTo>
                <a:cubicBezTo>
                  <a:pt x="539" y="947"/>
                  <a:pt x="539" y="947"/>
                  <a:pt x="539" y="947"/>
                </a:cubicBezTo>
                <a:cubicBezTo>
                  <a:pt x="541" y="947"/>
                  <a:pt x="541" y="947"/>
                  <a:pt x="541" y="947"/>
                </a:cubicBezTo>
                <a:cubicBezTo>
                  <a:pt x="557" y="953"/>
                  <a:pt x="557" y="953"/>
                  <a:pt x="557" y="953"/>
                </a:cubicBezTo>
                <a:cubicBezTo>
                  <a:pt x="572" y="958"/>
                  <a:pt x="572" y="958"/>
                  <a:pt x="572" y="958"/>
                </a:cubicBezTo>
                <a:cubicBezTo>
                  <a:pt x="572" y="958"/>
                  <a:pt x="572" y="958"/>
                  <a:pt x="572" y="959"/>
                </a:cubicBezTo>
                <a:cubicBezTo>
                  <a:pt x="575" y="961"/>
                  <a:pt x="575" y="961"/>
                  <a:pt x="575" y="961"/>
                </a:cubicBezTo>
                <a:cubicBezTo>
                  <a:pt x="576" y="962"/>
                  <a:pt x="576" y="962"/>
                  <a:pt x="576" y="962"/>
                </a:cubicBezTo>
                <a:cubicBezTo>
                  <a:pt x="597" y="984"/>
                  <a:pt x="597" y="984"/>
                  <a:pt x="597" y="984"/>
                </a:cubicBezTo>
                <a:cubicBezTo>
                  <a:pt x="597" y="985"/>
                  <a:pt x="598" y="985"/>
                  <a:pt x="598" y="985"/>
                </a:cubicBezTo>
                <a:cubicBezTo>
                  <a:pt x="596" y="1005"/>
                  <a:pt x="596" y="1005"/>
                  <a:pt x="596" y="1005"/>
                </a:cubicBezTo>
                <a:cubicBezTo>
                  <a:pt x="612" y="1015"/>
                  <a:pt x="612" y="1015"/>
                  <a:pt x="612" y="1015"/>
                </a:cubicBezTo>
                <a:cubicBezTo>
                  <a:pt x="612" y="1015"/>
                  <a:pt x="612" y="1015"/>
                  <a:pt x="612" y="1016"/>
                </a:cubicBezTo>
                <a:cubicBezTo>
                  <a:pt x="610" y="1023"/>
                  <a:pt x="610" y="1023"/>
                  <a:pt x="610" y="1023"/>
                </a:cubicBezTo>
                <a:cubicBezTo>
                  <a:pt x="607" y="1031"/>
                  <a:pt x="607" y="1031"/>
                  <a:pt x="607" y="1031"/>
                </a:cubicBezTo>
                <a:cubicBezTo>
                  <a:pt x="607" y="1031"/>
                  <a:pt x="607" y="1031"/>
                  <a:pt x="606" y="1031"/>
                </a:cubicBezTo>
                <a:cubicBezTo>
                  <a:pt x="602" y="1033"/>
                  <a:pt x="602" y="1033"/>
                  <a:pt x="602" y="1033"/>
                </a:cubicBezTo>
                <a:cubicBezTo>
                  <a:pt x="601" y="1033"/>
                  <a:pt x="601" y="1033"/>
                  <a:pt x="601" y="1032"/>
                </a:cubicBezTo>
                <a:cubicBezTo>
                  <a:pt x="567" y="1010"/>
                  <a:pt x="567" y="1010"/>
                  <a:pt x="567" y="1010"/>
                </a:cubicBezTo>
                <a:cubicBezTo>
                  <a:pt x="563" y="1008"/>
                  <a:pt x="563" y="1008"/>
                  <a:pt x="563" y="1008"/>
                </a:cubicBezTo>
                <a:cubicBezTo>
                  <a:pt x="523" y="996"/>
                  <a:pt x="523" y="996"/>
                  <a:pt x="523" y="996"/>
                </a:cubicBezTo>
                <a:cubicBezTo>
                  <a:pt x="483" y="1017"/>
                  <a:pt x="483" y="1017"/>
                  <a:pt x="483" y="1017"/>
                </a:cubicBezTo>
                <a:cubicBezTo>
                  <a:pt x="482" y="1018"/>
                  <a:pt x="482" y="1018"/>
                  <a:pt x="482" y="1018"/>
                </a:cubicBezTo>
                <a:cubicBezTo>
                  <a:pt x="455" y="1034"/>
                  <a:pt x="455" y="1034"/>
                  <a:pt x="455" y="1034"/>
                </a:cubicBezTo>
                <a:cubicBezTo>
                  <a:pt x="454" y="1035"/>
                  <a:pt x="454" y="1035"/>
                  <a:pt x="454" y="1035"/>
                </a:cubicBezTo>
                <a:cubicBezTo>
                  <a:pt x="454" y="1035"/>
                  <a:pt x="454" y="1035"/>
                  <a:pt x="454" y="1035"/>
                </a:cubicBezTo>
                <a:cubicBezTo>
                  <a:pt x="453" y="1035"/>
                  <a:pt x="453" y="1035"/>
                  <a:pt x="453" y="1035"/>
                </a:cubicBezTo>
                <a:cubicBezTo>
                  <a:pt x="415" y="1032"/>
                  <a:pt x="415" y="1032"/>
                  <a:pt x="415" y="1032"/>
                </a:cubicBezTo>
                <a:cubicBezTo>
                  <a:pt x="414" y="1032"/>
                  <a:pt x="414" y="1032"/>
                  <a:pt x="414" y="1032"/>
                </a:cubicBezTo>
                <a:cubicBezTo>
                  <a:pt x="407" y="1029"/>
                  <a:pt x="407" y="1029"/>
                  <a:pt x="407" y="1029"/>
                </a:cubicBezTo>
                <a:cubicBezTo>
                  <a:pt x="404" y="1028"/>
                  <a:pt x="404" y="1028"/>
                  <a:pt x="404" y="1028"/>
                </a:cubicBezTo>
                <a:cubicBezTo>
                  <a:pt x="378" y="1018"/>
                  <a:pt x="378" y="1018"/>
                  <a:pt x="378" y="1018"/>
                </a:cubicBezTo>
                <a:cubicBezTo>
                  <a:pt x="349" y="1008"/>
                  <a:pt x="349" y="1008"/>
                  <a:pt x="349" y="1008"/>
                </a:cubicBezTo>
                <a:cubicBezTo>
                  <a:pt x="349" y="1008"/>
                  <a:pt x="349" y="1008"/>
                  <a:pt x="349" y="1008"/>
                </a:cubicBezTo>
                <a:cubicBezTo>
                  <a:pt x="349" y="1001"/>
                  <a:pt x="349" y="1001"/>
                  <a:pt x="349" y="1001"/>
                </a:cubicBezTo>
                <a:cubicBezTo>
                  <a:pt x="350" y="974"/>
                  <a:pt x="350" y="974"/>
                  <a:pt x="350" y="974"/>
                </a:cubicBezTo>
                <a:cubicBezTo>
                  <a:pt x="309" y="961"/>
                  <a:pt x="309" y="961"/>
                  <a:pt x="309" y="961"/>
                </a:cubicBezTo>
                <a:cubicBezTo>
                  <a:pt x="307" y="983"/>
                  <a:pt x="307" y="983"/>
                  <a:pt x="307" y="983"/>
                </a:cubicBezTo>
                <a:cubicBezTo>
                  <a:pt x="307" y="984"/>
                  <a:pt x="306" y="984"/>
                  <a:pt x="306" y="984"/>
                </a:cubicBezTo>
                <a:cubicBezTo>
                  <a:pt x="306" y="984"/>
                  <a:pt x="306" y="984"/>
                  <a:pt x="306" y="984"/>
                </a:cubicBezTo>
                <a:cubicBezTo>
                  <a:pt x="244" y="947"/>
                  <a:pt x="244" y="947"/>
                  <a:pt x="244" y="947"/>
                </a:cubicBezTo>
                <a:cubicBezTo>
                  <a:pt x="233" y="973"/>
                  <a:pt x="233" y="973"/>
                  <a:pt x="233" y="973"/>
                </a:cubicBezTo>
                <a:cubicBezTo>
                  <a:pt x="232" y="978"/>
                  <a:pt x="232" y="978"/>
                  <a:pt x="232" y="978"/>
                </a:cubicBezTo>
                <a:cubicBezTo>
                  <a:pt x="231" y="978"/>
                  <a:pt x="231" y="979"/>
                  <a:pt x="231" y="979"/>
                </a:cubicBezTo>
                <a:cubicBezTo>
                  <a:pt x="199" y="972"/>
                  <a:pt x="199" y="972"/>
                  <a:pt x="199" y="972"/>
                </a:cubicBezTo>
                <a:cubicBezTo>
                  <a:pt x="194" y="972"/>
                  <a:pt x="194" y="972"/>
                  <a:pt x="194" y="972"/>
                </a:cubicBezTo>
                <a:cubicBezTo>
                  <a:pt x="128" y="972"/>
                  <a:pt x="128" y="972"/>
                  <a:pt x="128" y="972"/>
                </a:cubicBezTo>
                <a:cubicBezTo>
                  <a:pt x="75" y="995"/>
                  <a:pt x="75" y="995"/>
                  <a:pt x="75" y="995"/>
                </a:cubicBezTo>
                <a:cubicBezTo>
                  <a:pt x="84" y="1018"/>
                  <a:pt x="84" y="1018"/>
                  <a:pt x="84" y="1018"/>
                </a:cubicBezTo>
                <a:cubicBezTo>
                  <a:pt x="175" y="997"/>
                  <a:pt x="175" y="997"/>
                  <a:pt x="175" y="997"/>
                </a:cubicBezTo>
                <a:cubicBezTo>
                  <a:pt x="175" y="997"/>
                  <a:pt x="176" y="997"/>
                  <a:pt x="176" y="997"/>
                </a:cubicBezTo>
                <a:cubicBezTo>
                  <a:pt x="176" y="997"/>
                  <a:pt x="176" y="997"/>
                  <a:pt x="176" y="997"/>
                </a:cubicBezTo>
                <a:cubicBezTo>
                  <a:pt x="178" y="1017"/>
                  <a:pt x="178" y="1017"/>
                  <a:pt x="178" y="1017"/>
                </a:cubicBezTo>
                <a:cubicBezTo>
                  <a:pt x="178" y="1019"/>
                  <a:pt x="178" y="1019"/>
                  <a:pt x="178" y="1019"/>
                </a:cubicBezTo>
                <a:cubicBezTo>
                  <a:pt x="179" y="1019"/>
                  <a:pt x="178" y="1020"/>
                  <a:pt x="178" y="1020"/>
                </a:cubicBezTo>
                <a:cubicBezTo>
                  <a:pt x="178" y="1020"/>
                  <a:pt x="178" y="1020"/>
                  <a:pt x="178" y="1020"/>
                </a:cubicBezTo>
                <a:cubicBezTo>
                  <a:pt x="149" y="1027"/>
                  <a:pt x="149" y="1027"/>
                  <a:pt x="149" y="1027"/>
                </a:cubicBezTo>
                <a:cubicBezTo>
                  <a:pt x="142" y="1066"/>
                  <a:pt x="142" y="1066"/>
                  <a:pt x="142" y="1066"/>
                </a:cubicBezTo>
                <a:cubicBezTo>
                  <a:pt x="142" y="1067"/>
                  <a:pt x="142" y="1067"/>
                  <a:pt x="141" y="1067"/>
                </a:cubicBezTo>
                <a:cubicBezTo>
                  <a:pt x="141" y="1067"/>
                  <a:pt x="141" y="1067"/>
                  <a:pt x="141" y="1067"/>
                </a:cubicBezTo>
                <a:cubicBezTo>
                  <a:pt x="93" y="1047"/>
                  <a:pt x="93" y="1047"/>
                  <a:pt x="93" y="1047"/>
                </a:cubicBezTo>
                <a:cubicBezTo>
                  <a:pt x="90" y="1108"/>
                  <a:pt x="90" y="1108"/>
                  <a:pt x="90" y="1108"/>
                </a:cubicBezTo>
                <a:cubicBezTo>
                  <a:pt x="124" y="1105"/>
                  <a:pt x="124" y="1105"/>
                  <a:pt x="124" y="1105"/>
                </a:cubicBezTo>
                <a:cubicBezTo>
                  <a:pt x="125" y="1105"/>
                  <a:pt x="125" y="1105"/>
                  <a:pt x="125" y="1106"/>
                </a:cubicBezTo>
                <a:cubicBezTo>
                  <a:pt x="125" y="1106"/>
                  <a:pt x="125" y="1106"/>
                  <a:pt x="125" y="1107"/>
                </a:cubicBezTo>
                <a:cubicBezTo>
                  <a:pt x="113" y="1121"/>
                  <a:pt x="113" y="1121"/>
                  <a:pt x="113" y="1121"/>
                </a:cubicBezTo>
                <a:cubicBezTo>
                  <a:pt x="130" y="1127"/>
                  <a:pt x="130" y="1127"/>
                  <a:pt x="130" y="1127"/>
                </a:cubicBezTo>
                <a:cubicBezTo>
                  <a:pt x="169" y="1116"/>
                  <a:pt x="169" y="1116"/>
                  <a:pt x="169" y="1116"/>
                </a:cubicBezTo>
                <a:cubicBezTo>
                  <a:pt x="180" y="1095"/>
                  <a:pt x="180" y="1095"/>
                  <a:pt x="180" y="1095"/>
                </a:cubicBezTo>
                <a:cubicBezTo>
                  <a:pt x="180" y="1094"/>
                  <a:pt x="180" y="1094"/>
                  <a:pt x="180" y="1094"/>
                </a:cubicBezTo>
                <a:cubicBezTo>
                  <a:pt x="180" y="1094"/>
                  <a:pt x="180" y="1094"/>
                  <a:pt x="181" y="1094"/>
                </a:cubicBezTo>
                <a:cubicBezTo>
                  <a:pt x="234" y="1090"/>
                  <a:pt x="234" y="1090"/>
                  <a:pt x="234" y="1090"/>
                </a:cubicBezTo>
                <a:cubicBezTo>
                  <a:pt x="272" y="1091"/>
                  <a:pt x="272" y="1091"/>
                  <a:pt x="272" y="1091"/>
                </a:cubicBezTo>
                <a:cubicBezTo>
                  <a:pt x="282" y="1091"/>
                  <a:pt x="282" y="1091"/>
                  <a:pt x="282" y="1091"/>
                </a:cubicBezTo>
                <a:cubicBezTo>
                  <a:pt x="322" y="1076"/>
                  <a:pt x="322" y="1076"/>
                  <a:pt x="322" y="1076"/>
                </a:cubicBezTo>
                <a:cubicBezTo>
                  <a:pt x="322" y="1076"/>
                  <a:pt x="322" y="1076"/>
                  <a:pt x="322" y="1076"/>
                </a:cubicBezTo>
                <a:cubicBezTo>
                  <a:pt x="324" y="1076"/>
                  <a:pt x="324" y="1076"/>
                  <a:pt x="324" y="1076"/>
                </a:cubicBezTo>
                <a:cubicBezTo>
                  <a:pt x="324" y="1076"/>
                  <a:pt x="324" y="1076"/>
                  <a:pt x="324" y="1076"/>
                </a:cubicBezTo>
                <a:cubicBezTo>
                  <a:pt x="329" y="1078"/>
                  <a:pt x="329" y="1078"/>
                  <a:pt x="329" y="1078"/>
                </a:cubicBezTo>
                <a:cubicBezTo>
                  <a:pt x="330" y="1079"/>
                  <a:pt x="330" y="1079"/>
                  <a:pt x="330" y="1079"/>
                </a:cubicBezTo>
                <a:cubicBezTo>
                  <a:pt x="349" y="1086"/>
                  <a:pt x="349" y="1086"/>
                  <a:pt x="349" y="1086"/>
                </a:cubicBezTo>
                <a:cubicBezTo>
                  <a:pt x="437" y="1105"/>
                  <a:pt x="437" y="1105"/>
                  <a:pt x="437" y="1105"/>
                </a:cubicBezTo>
                <a:cubicBezTo>
                  <a:pt x="454" y="1113"/>
                  <a:pt x="454" y="1113"/>
                  <a:pt x="454" y="1113"/>
                </a:cubicBezTo>
                <a:cubicBezTo>
                  <a:pt x="479" y="1125"/>
                  <a:pt x="479" y="1125"/>
                  <a:pt x="479" y="1125"/>
                </a:cubicBezTo>
                <a:cubicBezTo>
                  <a:pt x="479" y="1125"/>
                  <a:pt x="479" y="1125"/>
                  <a:pt x="479" y="1126"/>
                </a:cubicBezTo>
                <a:cubicBezTo>
                  <a:pt x="482" y="1140"/>
                  <a:pt x="482" y="1140"/>
                  <a:pt x="482" y="1140"/>
                </a:cubicBezTo>
                <a:cubicBezTo>
                  <a:pt x="482" y="1140"/>
                  <a:pt x="482" y="1140"/>
                  <a:pt x="482" y="1140"/>
                </a:cubicBezTo>
                <a:cubicBezTo>
                  <a:pt x="481" y="1141"/>
                  <a:pt x="481" y="1141"/>
                  <a:pt x="481" y="1140"/>
                </a:cubicBezTo>
                <a:cubicBezTo>
                  <a:pt x="479" y="1140"/>
                  <a:pt x="479" y="1140"/>
                  <a:pt x="479" y="1140"/>
                </a:cubicBezTo>
                <a:cubicBezTo>
                  <a:pt x="454" y="1138"/>
                  <a:pt x="454" y="1138"/>
                  <a:pt x="454" y="1138"/>
                </a:cubicBezTo>
                <a:cubicBezTo>
                  <a:pt x="448" y="1137"/>
                  <a:pt x="448" y="1137"/>
                  <a:pt x="448" y="1137"/>
                </a:cubicBezTo>
                <a:cubicBezTo>
                  <a:pt x="422" y="1136"/>
                  <a:pt x="422" y="1136"/>
                  <a:pt x="422" y="1136"/>
                </a:cubicBezTo>
                <a:cubicBezTo>
                  <a:pt x="408" y="1132"/>
                  <a:pt x="408" y="1132"/>
                  <a:pt x="408" y="1132"/>
                </a:cubicBezTo>
                <a:cubicBezTo>
                  <a:pt x="406" y="1131"/>
                  <a:pt x="406" y="1131"/>
                  <a:pt x="406" y="1131"/>
                </a:cubicBezTo>
                <a:cubicBezTo>
                  <a:pt x="387" y="1126"/>
                  <a:pt x="387" y="1126"/>
                  <a:pt x="387" y="1126"/>
                </a:cubicBezTo>
                <a:cubicBezTo>
                  <a:pt x="337" y="1115"/>
                  <a:pt x="337" y="1115"/>
                  <a:pt x="337" y="1115"/>
                </a:cubicBezTo>
                <a:cubicBezTo>
                  <a:pt x="313" y="1111"/>
                  <a:pt x="313" y="1111"/>
                  <a:pt x="313" y="1111"/>
                </a:cubicBezTo>
                <a:cubicBezTo>
                  <a:pt x="257" y="1131"/>
                  <a:pt x="257" y="1131"/>
                  <a:pt x="257" y="1131"/>
                </a:cubicBezTo>
                <a:cubicBezTo>
                  <a:pt x="267" y="1156"/>
                  <a:pt x="267" y="1156"/>
                  <a:pt x="267" y="1156"/>
                </a:cubicBezTo>
                <a:cubicBezTo>
                  <a:pt x="267" y="1156"/>
                  <a:pt x="267" y="1157"/>
                  <a:pt x="267" y="1157"/>
                </a:cubicBezTo>
                <a:cubicBezTo>
                  <a:pt x="258" y="1164"/>
                  <a:pt x="258" y="1164"/>
                  <a:pt x="258" y="1164"/>
                </a:cubicBezTo>
                <a:cubicBezTo>
                  <a:pt x="258" y="1164"/>
                  <a:pt x="258" y="1164"/>
                  <a:pt x="257" y="1164"/>
                </a:cubicBezTo>
                <a:cubicBezTo>
                  <a:pt x="257" y="1164"/>
                  <a:pt x="257" y="1164"/>
                  <a:pt x="257" y="1164"/>
                </a:cubicBezTo>
                <a:cubicBezTo>
                  <a:pt x="241" y="1134"/>
                  <a:pt x="241" y="1134"/>
                  <a:pt x="241" y="1134"/>
                </a:cubicBezTo>
                <a:cubicBezTo>
                  <a:pt x="214" y="1131"/>
                  <a:pt x="214" y="1131"/>
                  <a:pt x="214" y="1131"/>
                </a:cubicBezTo>
                <a:cubicBezTo>
                  <a:pt x="203" y="1130"/>
                  <a:pt x="203" y="1130"/>
                  <a:pt x="203" y="1130"/>
                </a:cubicBezTo>
                <a:cubicBezTo>
                  <a:pt x="193" y="1171"/>
                  <a:pt x="193" y="1171"/>
                  <a:pt x="193" y="1171"/>
                </a:cubicBezTo>
                <a:cubicBezTo>
                  <a:pt x="192" y="1171"/>
                  <a:pt x="192" y="1172"/>
                  <a:pt x="192" y="1172"/>
                </a:cubicBezTo>
                <a:cubicBezTo>
                  <a:pt x="192" y="1172"/>
                  <a:pt x="192" y="1172"/>
                  <a:pt x="192" y="1172"/>
                </a:cubicBezTo>
                <a:cubicBezTo>
                  <a:pt x="157" y="1162"/>
                  <a:pt x="157" y="1162"/>
                  <a:pt x="157" y="1162"/>
                </a:cubicBezTo>
                <a:cubicBezTo>
                  <a:pt x="124" y="1167"/>
                  <a:pt x="124" y="1167"/>
                  <a:pt x="124" y="1167"/>
                </a:cubicBezTo>
                <a:cubicBezTo>
                  <a:pt x="99" y="1169"/>
                  <a:pt x="99" y="1169"/>
                  <a:pt x="99" y="1169"/>
                </a:cubicBezTo>
                <a:cubicBezTo>
                  <a:pt x="36" y="1187"/>
                  <a:pt x="36" y="1187"/>
                  <a:pt x="36" y="1187"/>
                </a:cubicBezTo>
                <a:cubicBezTo>
                  <a:pt x="69" y="1230"/>
                  <a:pt x="69" y="1230"/>
                  <a:pt x="69" y="1230"/>
                </a:cubicBezTo>
                <a:cubicBezTo>
                  <a:pt x="70" y="1231"/>
                  <a:pt x="70" y="1231"/>
                  <a:pt x="70" y="1231"/>
                </a:cubicBezTo>
                <a:cubicBezTo>
                  <a:pt x="73" y="1235"/>
                  <a:pt x="73" y="1235"/>
                  <a:pt x="73" y="1235"/>
                </a:cubicBezTo>
                <a:cubicBezTo>
                  <a:pt x="79" y="1242"/>
                  <a:pt x="79" y="1242"/>
                  <a:pt x="79" y="1242"/>
                </a:cubicBezTo>
                <a:cubicBezTo>
                  <a:pt x="79" y="1242"/>
                  <a:pt x="79" y="1242"/>
                  <a:pt x="79" y="1242"/>
                </a:cubicBezTo>
                <a:cubicBezTo>
                  <a:pt x="79" y="1242"/>
                  <a:pt x="79" y="1243"/>
                  <a:pt x="79" y="1243"/>
                </a:cubicBezTo>
                <a:cubicBezTo>
                  <a:pt x="53" y="1260"/>
                  <a:pt x="53" y="1260"/>
                  <a:pt x="53" y="1260"/>
                </a:cubicBezTo>
                <a:cubicBezTo>
                  <a:pt x="122" y="1267"/>
                  <a:pt x="122" y="1267"/>
                  <a:pt x="122" y="1267"/>
                </a:cubicBezTo>
                <a:cubicBezTo>
                  <a:pt x="151" y="1270"/>
                  <a:pt x="151" y="1270"/>
                  <a:pt x="151" y="1270"/>
                </a:cubicBezTo>
                <a:cubicBezTo>
                  <a:pt x="153" y="1270"/>
                  <a:pt x="153" y="1270"/>
                  <a:pt x="153" y="1270"/>
                </a:cubicBezTo>
                <a:cubicBezTo>
                  <a:pt x="154" y="1270"/>
                  <a:pt x="154" y="1270"/>
                  <a:pt x="154" y="1270"/>
                </a:cubicBezTo>
                <a:cubicBezTo>
                  <a:pt x="171" y="1285"/>
                  <a:pt x="171" y="1285"/>
                  <a:pt x="171" y="1285"/>
                </a:cubicBezTo>
                <a:cubicBezTo>
                  <a:pt x="211" y="1322"/>
                  <a:pt x="211" y="1322"/>
                  <a:pt x="211" y="1322"/>
                </a:cubicBezTo>
                <a:cubicBezTo>
                  <a:pt x="213" y="1325"/>
                  <a:pt x="213" y="1325"/>
                  <a:pt x="213" y="1325"/>
                </a:cubicBezTo>
                <a:cubicBezTo>
                  <a:pt x="214" y="1325"/>
                  <a:pt x="214" y="1325"/>
                  <a:pt x="214" y="1326"/>
                </a:cubicBezTo>
                <a:cubicBezTo>
                  <a:pt x="196" y="1351"/>
                  <a:pt x="196" y="1351"/>
                  <a:pt x="196" y="1351"/>
                </a:cubicBezTo>
                <a:cubicBezTo>
                  <a:pt x="195" y="1351"/>
                  <a:pt x="195" y="1352"/>
                  <a:pt x="195" y="1352"/>
                </a:cubicBezTo>
                <a:cubicBezTo>
                  <a:pt x="195" y="1352"/>
                  <a:pt x="195" y="1352"/>
                  <a:pt x="194" y="1351"/>
                </a:cubicBezTo>
                <a:cubicBezTo>
                  <a:pt x="174" y="1333"/>
                  <a:pt x="174" y="1333"/>
                  <a:pt x="174" y="1333"/>
                </a:cubicBezTo>
                <a:cubicBezTo>
                  <a:pt x="165" y="1326"/>
                  <a:pt x="165" y="1326"/>
                  <a:pt x="165" y="1326"/>
                </a:cubicBezTo>
                <a:cubicBezTo>
                  <a:pt x="138" y="1309"/>
                  <a:pt x="138" y="1309"/>
                  <a:pt x="138" y="1309"/>
                </a:cubicBezTo>
                <a:cubicBezTo>
                  <a:pt x="127" y="1306"/>
                  <a:pt x="127" y="1306"/>
                  <a:pt x="127" y="1306"/>
                </a:cubicBezTo>
                <a:cubicBezTo>
                  <a:pt x="106" y="1302"/>
                  <a:pt x="106" y="1302"/>
                  <a:pt x="106" y="1302"/>
                </a:cubicBezTo>
                <a:cubicBezTo>
                  <a:pt x="105" y="1304"/>
                  <a:pt x="105" y="1304"/>
                  <a:pt x="105" y="1304"/>
                </a:cubicBezTo>
                <a:cubicBezTo>
                  <a:pt x="91" y="1330"/>
                  <a:pt x="91" y="1330"/>
                  <a:pt x="91" y="1330"/>
                </a:cubicBezTo>
                <a:cubicBezTo>
                  <a:pt x="91" y="1331"/>
                  <a:pt x="91" y="1331"/>
                  <a:pt x="91" y="1331"/>
                </a:cubicBezTo>
                <a:cubicBezTo>
                  <a:pt x="105" y="1341"/>
                  <a:pt x="105" y="1341"/>
                  <a:pt x="105" y="1341"/>
                </a:cubicBezTo>
                <a:cubicBezTo>
                  <a:pt x="137" y="1366"/>
                  <a:pt x="137" y="1366"/>
                  <a:pt x="137" y="1366"/>
                </a:cubicBezTo>
                <a:cubicBezTo>
                  <a:pt x="164" y="1356"/>
                  <a:pt x="164" y="1356"/>
                  <a:pt x="164" y="1356"/>
                </a:cubicBezTo>
                <a:cubicBezTo>
                  <a:pt x="164" y="1356"/>
                  <a:pt x="165" y="1356"/>
                  <a:pt x="165" y="1356"/>
                </a:cubicBezTo>
                <a:cubicBezTo>
                  <a:pt x="169" y="1360"/>
                  <a:pt x="169" y="1360"/>
                  <a:pt x="169" y="1360"/>
                </a:cubicBezTo>
                <a:cubicBezTo>
                  <a:pt x="185" y="1376"/>
                  <a:pt x="185" y="1376"/>
                  <a:pt x="185" y="1376"/>
                </a:cubicBezTo>
                <a:cubicBezTo>
                  <a:pt x="191" y="1382"/>
                  <a:pt x="191" y="1382"/>
                  <a:pt x="191" y="1382"/>
                </a:cubicBezTo>
                <a:cubicBezTo>
                  <a:pt x="191" y="1383"/>
                  <a:pt x="191" y="1383"/>
                  <a:pt x="191" y="1383"/>
                </a:cubicBezTo>
                <a:cubicBezTo>
                  <a:pt x="186" y="1399"/>
                  <a:pt x="186" y="1399"/>
                  <a:pt x="186" y="1399"/>
                </a:cubicBezTo>
                <a:cubicBezTo>
                  <a:pt x="186" y="1399"/>
                  <a:pt x="186" y="1399"/>
                  <a:pt x="186" y="1399"/>
                </a:cubicBezTo>
                <a:cubicBezTo>
                  <a:pt x="169" y="1401"/>
                  <a:pt x="169" y="1401"/>
                  <a:pt x="169" y="1401"/>
                </a:cubicBezTo>
                <a:cubicBezTo>
                  <a:pt x="162" y="1414"/>
                  <a:pt x="162" y="1414"/>
                  <a:pt x="162" y="1414"/>
                </a:cubicBezTo>
                <a:cubicBezTo>
                  <a:pt x="155" y="1429"/>
                  <a:pt x="155" y="1429"/>
                  <a:pt x="155" y="1429"/>
                </a:cubicBezTo>
                <a:cubicBezTo>
                  <a:pt x="168" y="1432"/>
                  <a:pt x="168" y="1432"/>
                  <a:pt x="168" y="1432"/>
                </a:cubicBezTo>
                <a:cubicBezTo>
                  <a:pt x="176" y="1435"/>
                  <a:pt x="176" y="1435"/>
                  <a:pt x="176" y="1435"/>
                </a:cubicBezTo>
                <a:cubicBezTo>
                  <a:pt x="215" y="1412"/>
                  <a:pt x="215" y="1412"/>
                  <a:pt x="215" y="1412"/>
                </a:cubicBezTo>
                <a:cubicBezTo>
                  <a:pt x="241" y="1394"/>
                  <a:pt x="241" y="1394"/>
                  <a:pt x="241" y="1394"/>
                </a:cubicBezTo>
                <a:cubicBezTo>
                  <a:pt x="241" y="1394"/>
                  <a:pt x="241" y="1394"/>
                  <a:pt x="241" y="1394"/>
                </a:cubicBezTo>
                <a:cubicBezTo>
                  <a:pt x="242" y="1394"/>
                  <a:pt x="242" y="1394"/>
                  <a:pt x="242" y="1394"/>
                </a:cubicBezTo>
                <a:cubicBezTo>
                  <a:pt x="250" y="1433"/>
                  <a:pt x="250" y="1433"/>
                  <a:pt x="250" y="1433"/>
                </a:cubicBezTo>
                <a:cubicBezTo>
                  <a:pt x="260" y="1485"/>
                  <a:pt x="260" y="1485"/>
                  <a:pt x="260" y="1485"/>
                </a:cubicBezTo>
                <a:cubicBezTo>
                  <a:pt x="265" y="1484"/>
                  <a:pt x="265" y="1484"/>
                  <a:pt x="265" y="1484"/>
                </a:cubicBezTo>
                <a:cubicBezTo>
                  <a:pt x="283" y="1482"/>
                  <a:pt x="283" y="1482"/>
                  <a:pt x="283" y="1482"/>
                </a:cubicBezTo>
                <a:cubicBezTo>
                  <a:pt x="289" y="1482"/>
                  <a:pt x="289" y="1482"/>
                  <a:pt x="289" y="1482"/>
                </a:cubicBezTo>
                <a:cubicBezTo>
                  <a:pt x="335" y="1478"/>
                  <a:pt x="335" y="1478"/>
                  <a:pt x="335" y="1478"/>
                </a:cubicBezTo>
                <a:cubicBezTo>
                  <a:pt x="390" y="1442"/>
                  <a:pt x="390" y="1442"/>
                  <a:pt x="390" y="1442"/>
                </a:cubicBezTo>
                <a:cubicBezTo>
                  <a:pt x="390" y="1442"/>
                  <a:pt x="390" y="1442"/>
                  <a:pt x="390" y="1442"/>
                </a:cubicBezTo>
                <a:cubicBezTo>
                  <a:pt x="390" y="1441"/>
                  <a:pt x="390" y="1441"/>
                  <a:pt x="390" y="1441"/>
                </a:cubicBezTo>
                <a:cubicBezTo>
                  <a:pt x="414" y="1408"/>
                  <a:pt x="414" y="1408"/>
                  <a:pt x="414" y="1408"/>
                </a:cubicBezTo>
                <a:cubicBezTo>
                  <a:pt x="414" y="1408"/>
                  <a:pt x="415" y="1408"/>
                  <a:pt x="415" y="1408"/>
                </a:cubicBezTo>
                <a:cubicBezTo>
                  <a:pt x="464" y="1429"/>
                  <a:pt x="464" y="1429"/>
                  <a:pt x="464" y="1429"/>
                </a:cubicBezTo>
                <a:cubicBezTo>
                  <a:pt x="474" y="1394"/>
                  <a:pt x="474" y="1394"/>
                  <a:pt x="474" y="1394"/>
                </a:cubicBezTo>
                <a:cubicBezTo>
                  <a:pt x="474" y="1394"/>
                  <a:pt x="474" y="1394"/>
                  <a:pt x="474" y="1394"/>
                </a:cubicBezTo>
                <a:cubicBezTo>
                  <a:pt x="475" y="1394"/>
                  <a:pt x="475" y="1394"/>
                  <a:pt x="475" y="1394"/>
                </a:cubicBezTo>
                <a:cubicBezTo>
                  <a:pt x="513" y="1410"/>
                  <a:pt x="513" y="1410"/>
                  <a:pt x="513" y="1410"/>
                </a:cubicBezTo>
                <a:cubicBezTo>
                  <a:pt x="520" y="1390"/>
                  <a:pt x="520" y="1390"/>
                  <a:pt x="520" y="1390"/>
                </a:cubicBezTo>
                <a:cubicBezTo>
                  <a:pt x="520" y="1390"/>
                  <a:pt x="520" y="1390"/>
                  <a:pt x="520" y="1390"/>
                </a:cubicBezTo>
                <a:cubicBezTo>
                  <a:pt x="522" y="1387"/>
                  <a:pt x="522" y="1387"/>
                  <a:pt x="522" y="1387"/>
                </a:cubicBezTo>
                <a:cubicBezTo>
                  <a:pt x="546" y="1357"/>
                  <a:pt x="546" y="1357"/>
                  <a:pt x="546" y="1357"/>
                </a:cubicBezTo>
                <a:cubicBezTo>
                  <a:pt x="546" y="1357"/>
                  <a:pt x="547" y="1357"/>
                  <a:pt x="547" y="1357"/>
                </a:cubicBezTo>
                <a:cubicBezTo>
                  <a:pt x="547" y="1357"/>
                  <a:pt x="547" y="1357"/>
                  <a:pt x="547" y="1358"/>
                </a:cubicBezTo>
                <a:cubicBezTo>
                  <a:pt x="551" y="1382"/>
                  <a:pt x="551" y="1382"/>
                  <a:pt x="551" y="1382"/>
                </a:cubicBezTo>
                <a:cubicBezTo>
                  <a:pt x="551" y="1384"/>
                  <a:pt x="551" y="1384"/>
                  <a:pt x="551" y="1384"/>
                </a:cubicBezTo>
                <a:cubicBezTo>
                  <a:pt x="550" y="1411"/>
                  <a:pt x="550" y="1411"/>
                  <a:pt x="550" y="1411"/>
                </a:cubicBezTo>
                <a:cubicBezTo>
                  <a:pt x="584" y="1429"/>
                  <a:pt x="584" y="1429"/>
                  <a:pt x="584" y="1429"/>
                </a:cubicBezTo>
                <a:cubicBezTo>
                  <a:pt x="621" y="1428"/>
                  <a:pt x="621" y="1428"/>
                  <a:pt x="621" y="1428"/>
                </a:cubicBezTo>
                <a:cubicBezTo>
                  <a:pt x="652" y="1403"/>
                  <a:pt x="652" y="1403"/>
                  <a:pt x="652" y="1403"/>
                </a:cubicBezTo>
                <a:cubicBezTo>
                  <a:pt x="688" y="1385"/>
                  <a:pt x="688" y="1385"/>
                  <a:pt x="688" y="1385"/>
                </a:cubicBezTo>
                <a:cubicBezTo>
                  <a:pt x="696" y="1368"/>
                  <a:pt x="696" y="1368"/>
                  <a:pt x="696" y="1368"/>
                </a:cubicBezTo>
                <a:cubicBezTo>
                  <a:pt x="696" y="1367"/>
                  <a:pt x="697" y="1367"/>
                  <a:pt x="697" y="1367"/>
                </a:cubicBezTo>
                <a:cubicBezTo>
                  <a:pt x="711" y="1370"/>
                  <a:pt x="711" y="1370"/>
                  <a:pt x="711" y="1370"/>
                </a:cubicBezTo>
                <a:cubicBezTo>
                  <a:pt x="711" y="1370"/>
                  <a:pt x="711" y="1370"/>
                  <a:pt x="712" y="1370"/>
                </a:cubicBezTo>
                <a:cubicBezTo>
                  <a:pt x="719" y="1386"/>
                  <a:pt x="719" y="1386"/>
                  <a:pt x="719" y="1386"/>
                </a:cubicBezTo>
                <a:cubicBezTo>
                  <a:pt x="719" y="1386"/>
                  <a:pt x="719" y="1386"/>
                  <a:pt x="718" y="1387"/>
                </a:cubicBezTo>
                <a:cubicBezTo>
                  <a:pt x="699" y="1405"/>
                  <a:pt x="699" y="1405"/>
                  <a:pt x="699" y="1405"/>
                </a:cubicBezTo>
                <a:cubicBezTo>
                  <a:pt x="664" y="1431"/>
                  <a:pt x="664" y="1431"/>
                  <a:pt x="664" y="1431"/>
                </a:cubicBezTo>
                <a:cubicBezTo>
                  <a:pt x="696" y="1447"/>
                  <a:pt x="696" y="1447"/>
                  <a:pt x="696" y="1447"/>
                </a:cubicBezTo>
                <a:cubicBezTo>
                  <a:pt x="699" y="1447"/>
                  <a:pt x="699" y="1447"/>
                  <a:pt x="699" y="1447"/>
                </a:cubicBezTo>
                <a:cubicBezTo>
                  <a:pt x="723" y="1445"/>
                  <a:pt x="723" y="1445"/>
                  <a:pt x="723" y="1445"/>
                </a:cubicBezTo>
                <a:cubicBezTo>
                  <a:pt x="730" y="1443"/>
                  <a:pt x="730" y="1443"/>
                  <a:pt x="730" y="1443"/>
                </a:cubicBezTo>
                <a:cubicBezTo>
                  <a:pt x="734" y="1442"/>
                  <a:pt x="734" y="1442"/>
                  <a:pt x="734" y="1442"/>
                </a:cubicBezTo>
                <a:cubicBezTo>
                  <a:pt x="735" y="1442"/>
                  <a:pt x="735" y="1442"/>
                  <a:pt x="735" y="1442"/>
                </a:cubicBezTo>
                <a:cubicBezTo>
                  <a:pt x="758" y="1435"/>
                  <a:pt x="758" y="1435"/>
                  <a:pt x="758" y="1435"/>
                </a:cubicBezTo>
                <a:cubicBezTo>
                  <a:pt x="794" y="1417"/>
                  <a:pt x="794" y="1417"/>
                  <a:pt x="794" y="1417"/>
                </a:cubicBezTo>
                <a:cubicBezTo>
                  <a:pt x="794" y="1417"/>
                  <a:pt x="795" y="1417"/>
                  <a:pt x="795" y="1417"/>
                </a:cubicBezTo>
                <a:cubicBezTo>
                  <a:pt x="795" y="1418"/>
                  <a:pt x="795" y="1418"/>
                  <a:pt x="795" y="1418"/>
                </a:cubicBezTo>
                <a:cubicBezTo>
                  <a:pt x="795" y="1450"/>
                  <a:pt x="795" y="1450"/>
                  <a:pt x="795" y="1450"/>
                </a:cubicBezTo>
                <a:cubicBezTo>
                  <a:pt x="801" y="1463"/>
                  <a:pt x="801" y="1463"/>
                  <a:pt x="801" y="1463"/>
                </a:cubicBezTo>
                <a:cubicBezTo>
                  <a:pt x="891" y="1527"/>
                  <a:pt x="891" y="1527"/>
                  <a:pt x="891" y="1527"/>
                </a:cubicBezTo>
                <a:cubicBezTo>
                  <a:pt x="945" y="1532"/>
                  <a:pt x="945" y="1532"/>
                  <a:pt x="945" y="1532"/>
                </a:cubicBezTo>
                <a:cubicBezTo>
                  <a:pt x="945" y="1511"/>
                  <a:pt x="945" y="1511"/>
                  <a:pt x="945" y="1511"/>
                </a:cubicBezTo>
                <a:cubicBezTo>
                  <a:pt x="945" y="1511"/>
                  <a:pt x="946" y="1510"/>
                  <a:pt x="946" y="1510"/>
                </a:cubicBezTo>
                <a:cubicBezTo>
                  <a:pt x="992" y="1501"/>
                  <a:pt x="992" y="1501"/>
                  <a:pt x="992" y="1501"/>
                </a:cubicBezTo>
                <a:cubicBezTo>
                  <a:pt x="995" y="1484"/>
                  <a:pt x="995" y="1484"/>
                  <a:pt x="995" y="1484"/>
                </a:cubicBezTo>
                <a:cubicBezTo>
                  <a:pt x="997" y="1469"/>
                  <a:pt x="997" y="1469"/>
                  <a:pt x="997" y="1469"/>
                </a:cubicBezTo>
                <a:cubicBezTo>
                  <a:pt x="1002" y="1423"/>
                  <a:pt x="1002" y="1423"/>
                  <a:pt x="1002" y="1423"/>
                </a:cubicBezTo>
                <a:cubicBezTo>
                  <a:pt x="980" y="1418"/>
                  <a:pt x="980" y="1418"/>
                  <a:pt x="980" y="1418"/>
                </a:cubicBezTo>
                <a:cubicBezTo>
                  <a:pt x="980" y="1418"/>
                  <a:pt x="980" y="1418"/>
                  <a:pt x="980" y="1418"/>
                </a:cubicBezTo>
                <a:cubicBezTo>
                  <a:pt x="979" y="1417"/>
                  <a:pt x="979" y="1417"/>
                  <a:pt x="979" y="1417"/>
                </a:cubicBezTo>
                <a:cubicBezTo>
                  <a:pt x="979" y="1417"/>
                  <a:pt x="979" y="1417"/>
                  <a:pt x="979" y="1417"/>
                </a:cubicBezTo>
                <a:cubicBezTo>
                  <a:pt x="976" y="1390"/>
                  <a:pt x="976" y="1390"/>
                  <a:pt x="976" y="1390"/>
                </a:cubicBezTo>
                <a:cubicBezTo>
                  <a:pt x="976" y="1390"/>
                  <a:pt x="976" y="1389"/>
                  <a:pt x="976" y="1389"/>
                </a:cubicBezTo>
                <a:cubicBezTo>
                  <a:pt x="976" y="1389"/>
                  <a:pt x="977" y="1389"/>
                  <a:pt x="977" y="1389"/>
                </a:cubicBezTo>
                <a:cubicBezTo>
                  <a:pt x="1009" y="1405"/>
                  <a:pt x="1009" y="1405"/>
                  <a:pt x="1009" y="1405"/>
                </a:cubicBezTo>
                <a:cubicBezTo>
                  <a:pt x="1009" y="1404"/>
                  <a:pt x="1009" y="1404"/>
                  <a:pt x="1009" y="1404"/>
                </a:cubicBezTo>
                <a:cubicBezTo>
                  <a:pt x="1008" y="1403"/>
                  <a:pt x="1008" y="1403"/>
                  <a:pt x="1008" y="1403"/>
                </a:cubicBezTo>
                <a:cubicBezTo>
                  <a:pt x="1008" y="1403"/>
                  <a:pt x="1008" y="1403"/>
                  <a:pt x="1008" y="1403"/>
                </a:cubicBezTo>
                <a:cubicBezTo>
                  <a:pt x="1001" y="1370"/>
                  <a:pt x="1001" y="1370"/>
                  <a:pt x="1001" y="1370"/>
                </a:cubicBezTo>
                <a:cubicBezTo>
                  <a:pt x="999" y="1360"/>
                  <a:pt x="999" y="1360"/>
                  <a:pt x="999" y="1360"/>
                </a:cubicBezTo>
                <a:cubicBezTo>
                  <a:pt x="995" y="1338"/>
                  <a:pt x="995" y="1338"/>
                  <a:pt x="995" y="1338"/>
                </a:cubicBezTo>
                <a:cubicBezTo>
                  <a:pt x="992" y="1328"/>
                  <a:pt x="992" y="1328"/>
                  <a:pt x="992" y="1328"/>
                </a:cubicBezTo>
                <a:cubicBezTo>
                  <a:pt x="992" y="1327"/>
                  <a:pt x="992" y="1327"/>
                  <a:pt x="993" y="1327"/>
                </a:cubicBezTo>
                <a:cubicBezTo>
                  <a:pt x="993" y="1327"/>
                  <a:pt x="993" y="1327"/>
                  <a:pt x="993" y="1327"/>
                </a:cubicBezTo>
                <a:cubicBezTo>
                  <a:pt x="1011" y="1330"/>
                  <a:pt x="1011" y="1330"/>
                  <a:pt x="1011" y="1330"/>
                </a:cubicBezTo>
                <a:cubicBezTo>
                  <a:pt x="1016" y="1305"/>
                  <a:pt x="1016" y="1305"/>
                  <a:pt x="1016" y="1305"/>
                </a:cubicBezTo>
                <a:cubicBezTo>
                  <a:pt x="1016" y="1304"/>
                  <a:pt x="1016" y="1304"/>
                  <a:pt x="1016" y="1304"/>
                </a:cubicBezTo>
                <a:cubicBezTo>
                  <a:pt x="1033" y="1296"/>
                  <a:pt x="1033" y="1296"/>
                  <a:pt x="1033" y="1296"/>
                </a:cubicBezTo>
                <a:cubicBezTo>
                  <a:pt x="1033" y="1296"/>
                  <a:pt x="1033" y="1296"/>
                  <a:pt x="1033" y="1296"/>
                </a:cubicBezTo>
                <a:cubicBezTo>
                  <a:pt x="1035" y="1296"/>
                  <a:pt x="1035" y="1296"/>
                  <a:pt x="1035" y="1296"/>
                </a:cubicBezTo>
                <a:cubicBezTo>
                  <a:pt x="1035" y="1296"/>
                  <a:pt x="1035" y="1296"/>
                  <a:pt x="1035" y="1297"/>
                </a:cubicBezTo>
                <a:cubicBezTo>
                  <a:pt x="1036" y="1320"/>
                  <a:pt x="1036" y="1320"/>
                  <a:pt x="1036" y="1320"/>
                </a:cubicBezTo>
                <a:cubicBezTo>
                  <a:pt x="1038" y="1356"/>
                  <a:pt x="1038" y="1356"/>
                  <a:pt x="1038" y="1356"/>
                </a:cubicBezTo>
                <a:cubicBezTo>
                  <a:pt x="1053" y="1343"/>
                  <a:pt x="1053" y="1343"/>
                  <a:pt x="1053" y="1343"/>
                </a:cubicBezTo>
                <a:cubicBezTo>
                  <a:pt x="1066" y="1330"/>
                  <a:pt x="1066" y="1330"/>
                  <a:pt x="1066" y="1330"/>
                </a:cubicBezTo>
                <a:cubicBezTo>
                  <a:pt x="1067" y="1329"/>
                  <a:pt x="1067" y="1329"/>
                  <a:pt x="1067" y="1329"/>
                </a:cubicBezTo>
                <a:cubicBezTo>
                  <a:pt x="1080" y="1316"/>
                  <a:pt x="1080" y="1316"/>
                  <a:pt x="1080" y="1316"/>
                </a:cubicBezTo>
                <a:cubicBezTo>
                  <a:pt x="1097" y="1275"/>
                  <a:pt x="1097" y="1275"/>
                  <a:pt x="1097" y="1275"/>
                </a:cubicBezTo>
                <a:cubicBezTo>
                  <a:pt x="1097" y="1275"/>
                  <a:pt x="1097" y="1275"/>
                  <a:pt x="1097" y="1274"/>
                </a:cubicBezTo>
                <a:cubicBezTo>
                  <a:pt x="1098" y="1274"/>
                  <a:pt x="1098" y="1274"/>
                  <a:pt x="1098" y="1274"/>
                </a:cubicBezTo>
                <a:cubicBezTo>
                  <a:pt x="1132" y="1242"/>
                  <a:pt x="1132" y="1242"/>
                  <a:pt x="1132" y="1242"/>
                </a:cubicBezTo>
                <a:cubicBezTo>
                  <a:pt x="1140" y="1214"/>
                  <a:pt x="1140" y="1214"/>
                  <a:pt x="1140" y="1214"/>
                </a:cubicBezTo>
                <a:cubicBezTo>
                  <a:pt x="1151" y="1172"/>
                  <a:pt x="1151" y="1172"/>
                  <a:pt x="1151" y="1172"/>
                </a:cubicBezTo>
                <a:cubicBezTo>
                  <a:pt x="1151" y="1172"/>
                  <a:pt x="1151" y="1172"/>
                  <a:pt x="1151" y="1172"/>
                </a:cubicBezTo>
                <a:cubicBezTo>
                  <a:pt x="1180" y="1155"/>
                  <a:pt x="1180" y="1155"/>
                  <a:pt x="1180" y="1155"/>
                </a:cubicBezTo>
                <a:cubicBezTo>
                  <a:pt x="1181" y="1155"/>
                  <a:pt x="1181" y="1155"/>
                  <a:pt x="1181" y="1156"/>
                </a:cubicBezTo>
                <a:cubicBezTo>
                  <a:pt x="1181" y="1156"/>
                  <a:pt x="1182" y="1156"/>
                  <a:pt x="1182" y="1156"/>
                </a:cubicBezTo>
                <a:cubicBezTo>
                  <a:pt x="1180" y="1163"/>
                  <a:pt x="1180" y="1163"/>
                  <a:pt x="1180" y="1163"/>
                </a:cubicBezTo>
                <a:cubicBezTo>
                  <a:pt x="1174" y="1194"/>
                  <a:pt x="1174" y="1194"/>
                  <a:pt x="1174" y="1194"/>
                </a:cubicBezTo>
                <a:cubicBezTo>
                  <a:pt x="1170" y="1205"/>
                  <a:pt x="1170" y="1205"/>
                  <a:pt x="1170" y="1205"/>
                </a:cubicBezTo>
                <a:cubicBezTo>
                  <a:pt x="1142" y="1265"/>
                  <a:pt x="1142" y="1265"/>
                  <a:pt x="1142" y="1265"/>
                </a:cubicBezTo>
                <a:cubicBezTo>
                  <a:pt x="1113" y="1323"/>
                  <a:pt x="1113" y="1323"/>
                  <a:pt x="1113" y="1323"/>
                </a:cubicBezTo>
                <a:cubicBezTo>
                  <a:pt x="1106" y="1338"/>
                  <a:pt x="1106" y="1338"/>
                  <a:pt x="1106" y="1338"/>
                </a:cubicBezTo>
                <a:cubicBezTo>
                  <a:pt x="1106" y="1338"/>
                  <a:pt x="1106" y="1338"/>
                  <a:pt x="1106" y="1338"/>
                </a:cubicBezTo>
                <a:cubicBezTo>
                  <a:pt x="1092" y="1349"/>
                  <a:pt x="1092" y="1349"/>
                  <a:pt x="1092" y="1349"/>
                </a:cubicBezTo>
                <a:cubicBezTo>
                  <a:pt x="1091" y="1350"/>
                  <a:pt x="1091" y="1350"/>
                  <a:pt x="1091" y="1350"/>
                </a:cubicBezTo>
                <a:cubicBezTo>
                  <a:pt x="1065" y="1369"/>
                  <a:pt x="1065" y="1369"/>
                  <a:pt x="1065" y="1369"/>
                </a:cubicBezTo>
                <a:cubicBezTo>
                  <a:pt x="1064" y="1368"/>
                  <a:pt x="1064" y="1368"/>
                  <a:pt x="1064" y="1368"/>
                </a:cubicBezTo>
                <a:cubicBezTo>
                  <a:pt x="1050" y="1378"/>
                  <a:pt x="1050" y="1378"/>
                  <a:pt x="1050" y="1378"/>
                </a:cubicBezTo>
                <a:cubicBezTo>
                  <a:pt x="1034" y="1397"/>
                  <a:pt x="1034" y="1397"/>
                  <a:pt x="1034" y="1397"/>
                </a:cubicBezTo>
                <a:cubicBezTo>
                  <a:pt x="1034" y="1398"/>
                  <a:pt x="1034" y="1398"/>
                  <a:pt x="1034" y="1398"/>
                </a:cubicBezTo>
                <a:cubicBezTo>
                  <a:pt x="1037" y="1404"/>
                  <a:pt x="1037" y="1404"/>
                  <a:pt x="1037" y="1404"/>
                </a:cubicBezTo>
                <a:cubicBezTo>
                  <a:pt x="1037" y="1405"/>
                  <a:pt x="1037" y="1405"/>
                  <a:pt x="1037" y="1405"/>
                </a:cubicBezTo>
                <a:cubicBezTo>
                  <a:pt x="1038" y="1405"/>
                  <a:pt x="1038" y="1405"/>
                  <a:pt x="1038" y="1405"/>
                </a:cubicBezTo>
                <a:cubicBezTo>
                  <a:pt x="1038" y="1405"/>
                  <a:pt x="1038" y="1405"/>
                  <a:pt x="1038" y="1405"/>
                </a:cubicBezTo>
                <a:cubicBezTo>
                  <a:pt x="1039" y="1404"/>
                  <a:pt x="1039" y="1404"/>
                  <a:pt x="1039" y="1404"/>
                </a:cubicBezTo>
                <a:cubicBezTo>
                  <a:pt x="1046" y="1415"/>
                  <a:pt x="1046" y="1415"/>
                  <a:pt x="1046" y="1415"/>
                </a:cubicBezTo>
                <a:cubicBezTo>
                  <a:pt x="1048" y="1416"/>
                  <a:pt x="1048" y="1416"/>
                  <a:pt x="1048" y="1416"/>
                </a:cubicBezTo>
                <a:cubicBezTo>
                  <a:pt x="1088" y="1434"/>
                  <a:pt x="1088" y="1434"/>
                  <a:pt x="1088" y="1434"/>
                </a:cubicBezTo>
                <a:cubicBezTo>
                  <a:pt x="1088" y="1434"/>
                  <a:pt x="1088" y="1434"/>
                  <a:pt x="1088" y="1434"/>
                </a:cubicBezTo>
                <a:cubicBezTo>
                  <a:pt x="1095" y="1445"/>
                  <a:pt x="1095" y="1445"/>
                  <a:pt x="1095" y="1445"/>
                </a:cubicBezTo>
                <a:cubicBezTo>
                  <a:pt x="1109" y="1464"/>
                  <a:pt x="1109" y="1464"/>
                  <a:pt x="1109" y="1464"/>
                </a:cubicBezTo>
                <a:cubicBezTo>
                  <a:pt x="1122" y="1464"/>
                  <a:pt x="1122" y="1464"/>
                  <a:pt x="1122" y="1464"/>
                </a:cubicBezTo>
                <a:cubicBezTo>
                  <a:pt x="1166" y="1463"/>
                  <a:pt x="1166" y="1463"/>
                  <a:pt x="1166" y="1463"/>
                </a:cubicBezTo>
                <a:cubicBezTo>
                  <a:pt x="1166" y="1463"/>
                  <a:pt x="1166" y="1463"/>
                  <a:pt x="1166" y="1463"/>
                </a:cubicBezTo>
                <a:cubicBezTo>
                  <a:pt x="1166" y="1463"/>
                  <a:pt x="1166" y="1463"/>
                  <a:pt x="1166" y="1464"/>
                </a:cubicBezTo>
                <a:cubicBezTo>
                  <a:pt x="1168" y="1464"/>
                  <a:pt x="1168" y="1464"/>
                  <a:pt x="1168" y="1464"/>
                </a:cubicBezTo>
                <a:cubicBezTo>
                  <a:pt x="1208" y="1486"/>
                  <a:pt x="1208" y="1486"/>
                  <a:pt x="1208" y="1486"/>
                </a:cubicBezTo>
                <a:cubicBezTo>
                  <a:pt x="1220" y="1493"/>
                  <a:pt x="1220" y="1493"/>
                  <a:pt x="1220" y="1493"/>
                </a:cubicBezTo>
                <a:cubicBezTo>
                  <a:pt x="1221" y="1494"/>
                  <a:pt x="1221" y="1494"/>
                  <a:pt x="1221" y="1494"/>
                </a:cubicBezTo>
                <a:cubicBezTo>
                  <a:pt x="1257" y="1512"/>
                  <a:pt x="1257" y="1512"/>
                  <a:pt x="1257" y="1512"/>
                </a:cubicBezTo>
                <a:cubicBezTo>
                  <a:pt x="1286" y="1501"/>
                  <a:pt x="1286" y="1501"/>
                  <a:pt x="1286" y="1501"/>
                </a:cubicBezTo>
                <a:cubicBezTo>
                  <a:pt x="1314" y="1470"/>
                  <a:pt x="1314" y="1470"/>
                  <a:pt x="1314" y="1470"/>
                </a:cubicBezTo>
                <a:cubicBezTo>
                  <a:pt x="1341" y="1448"/>
                  <a:pt x="1341" y="1448"/>
                  <a:pt x="1341" y="1448"/>
                </a:cubicBezTo>
                <a:cubicBezTo>
                  <a:pt x="1343" y="1446"/>
                  <a:pt x="1343" y="1446"/>
                  <a:pt x="1343" y="1446"/>
                </a:cubicBezTo>
                <a:cubicBezTo>
                  <a:pt x="1367" y="1422"/>
                  <a:pt x="1367" y="1422"/>
                  <a:pt x="1367" y="1422"/>
                </a:cubicBezTo>
                <a:cubicBezTo>
                  <a:pt x="1374" y="1408"/>
                  <a:pt x="1374" y="1408"/>
                  <a:pt x="1374" y="1408"/>
                </a:cubicBezTo>
                <a:cubicBezTo>
                  <a:pt x="1374" y="1408"/>
                  <a:pt x="1374" y="1408"/>
                  <a:pt x="1374" y="1408"/>
                </a:cubicBezTo>
                <a:cubicBezTo>
                  <a:pt x="1404" y="1385"/>
                  <a:pt x="1404" y="1385"/>
                  <a:pt x="1404" y="1385"/>
                </a:cubicBezTo>
                <a:cubicBezTo>
                  <a:pt x="1404" y="1385"/>
                  <a:pt x="1404" y="1385"/>
                  <a:pt x="1405" y="1385"/>
                </a:cubicBezTo>
                <a:cubicBezTo>
                  <a:pt x="1405" y="1385"/>
                  <a:pt x="1405" y="1386"/>
                  <a:pt x="1405" y="1386"/>
                </a:cubicBezTo>
                <a:cubicBezTo>
                  <a:pt x="1407" y="1398"/>
                  <a:pt x="1407" y="1398"/>
                  <a:pt x="1407" y="1398"/>
                </a:cubicBezTo>
                <a:cubicBezTo>
                  <a:pt x="1408" y="1407"/>
                  <a:pt x="1408" y="1407"/>
                  <a:pt x="1408" y="1407"/>
                </a:cubicBezTo>
                <a:cubicBezTo>
                  <a:pt x="1408" y="1407"/>
                  <a:pt x="1408" y="1408"/>
                  <a:pt x="1408" y="1408"/>
                </a:cubicBezTo>
                <a:cubicBezTo>
                  <a:pt x="1388" y="1425"/>
                  <a:pt x="1388" y="1425"/>
                  <a:pt x="1388" y="1425"/>
                </a:cubicBezTo>
                <a:cubicBezTo>
                  <a:pt x="1378" y="1440"/>
                  <a:pt x="1378" y="1440"/>
                  <a:pt x="1378" y="1440"/>
                </a:cubicBezTo>
                <a:cubicBezTo>
                  <a:pt x="1371" y="1449"/>
                  <a:pt x="1371" y="1449"/>
                  <a:pt x="1371" y="1449"/>
                </a:cubicBezTo>
                <a:cubicBezTo>
                  <a:pt x="1367" y="1460"/>
                  <a:pt x="1367" y="1460"/>
                  <a:pt x="1367" y="1460"/>
                </a:cubicBezTo>
                <a:cubicBezTo>
                  <a:pt x="1395" y="1473"/>
                  <a:pt x="1395" y="1473"/>
                  <a:pt x="1395" y="1473"/>
                </a:cubicBezTo>
                <a:cubicBezTo>
                  <a:pt x="1396" y="1473"/>
                  <a:pt x="1396" y="1473"/>
                  <a:pt x="1396" y="1474"/>
                </a:cubicBezTo>
                <a:cubicBezTo>
                  <a:pt x="1396" y="1474"/>
                  <a:pt x="1395" y="1474"/>
                  <a:pt x="1395" y="1474"/>
                </a:cubicBezTo>
                <a:cubicBezTo>
                  <a:pt x="1385" y="1476"/>
                  <a:pt x="1385" y="1476"/>
                  <a:pt x="1385" y="1476"/>
                </a:cubicBezTo>
                <a:cubicBezTo>
                  <a:pt x="1361" y="1481"/>
                  <a:pt x="1361" y="1481"/>
                  <a:pt x="1361" y="1481"/>
                </a:cubicBezTo>
                <a:cubicBezTo>
                  <a:pt x="1338" y="1483"/>
                  <a:pt x="1338" y="1483"/>
                  <a:pt x="1338" y="1483"/>
                </a:cubicBezTo>
                <a:cubicBezTo>
                  <a:pt x="1303" y="1514"/>
                  <a:pt x="1303" y="1514"/>
                  <a:pt x="1303" y="1514"/>
                </a:cubicBezTo>
                <a:cubicBezTo>
                  <a:pt x="1284" y="1527"/>
                  <a:pt x="1284" y="1527"/>
                  <a:pt x="1284" y="1527"/>
                </a:cubicBezTo>
                <a:cubicBezTo>
                  <a:pt x="1275" y="1534"/>
                  <a:pt x="1275" y="1534"/>
                  <a:pt x="1275" y="1534"/>
                </a:cubicBezTo>
                <a:cubicBezTo>
                  <a:pt x="1275" y="1535"/>
                  <a:pt x="1275" y="1535"/>
                  <a:pt x="1275" y="1535"/>
                </a:cubicBezTo>
                <a:cubicBezTo>
                  <a:pt x="1242" y="1535"/>
                  <a:pt x="1242" y="1535"/>
                  <a:pt x="1242" y="1535"/>
                </a:cubicBezTo>
                <a:cubicBezTo>
                  <a:pt x="1239" y="1536"/>
                  <a:pt x="1239" y="1536"/>
                  <a:pt x="1239" y="1536"/>
                </a:cubicBezTo>
                <a:cubicBezTo>
                  <a:pt x="1243" y="1568"/>
                  <a:pt x="1243" y="1568"/>
                  <a:pt x="1243" y="1568"/>
                </a:cubicBezTo>
                <a:cubicBezTo>
                  <a:pt x="1264" y="1575"/>
                  <a:pt x="1264" y="1575"/>
                  <a:pt x="1264" y="1575"/>
                </a:cubicBezTo>
                <a:cubicBezTo>
                  <a:pt x="1272" y="1578"/>
                  <a:pt x="1272" y="1578"/>
                  <a:pt x="1272" y="1578"/>
                </a:cubicBezTo>
                <a:cubicBezTo>
                  <a:pt x="1300" y="1556"/>
                  <a:pt x="1300" y="1556"/>
                  <a:pt x="1300" y="1556"/>
                </a:cubicBezTo>
                <a:cubicBezTo>
                  <a:pt x="1305" y="1553"/>
                  <a:pt x="1305" y="1553"/>
                  <a:pt x="1305" y="1553"/>
                </a:cubicBezTo>
                <a:cubicBezTo>
                  <a:pt x="1324" y="1543"/>
                  <a:pt x="1324" y="1543"/>
                  <a:pt x="1324" y="1543"/>
                </a:cubicBezTo>
                <a:cubicBezTo>
                  <a:pt x="1324" y="1542"/>
                  <a:pt x="1325" y="1542"/>
                  <a:pt x="1325" y="1542"/>
                </a:cubicBezTo>
                <a:cubicBezTo>
                  <a:pt x="1333" y="1544"/>
                  <a:pt x="1333" y="1544"/>
                  <a:pt x="1333" y="1544"/>
                </a:cubicBezTo>
                <a:cubicBezTo>
                  <a:pt x="1379" y="1551"/>
                  <a:pt x="1379" y="1551"/>
                  <a:pt x="1379" y="1551"/>
                </a:cubicBezTo>
                <a:cubicBezTo>
                  <a:pt x="1390" y="1535"/>
                  <a:pt x="1390" y="1535"/>
                  <a:pt x="1390" y="1535"/>
                </a:cubicBezTo>
                <a:cubicBezTo>
                  <a:pt x="1411" y="1515"/>
                  <a:pt x="1411" y="1515"/>
                  <a:pt x="1411" y="1515"/>
                </a:cubicBezTo>
                <a:cubicBezTo>
                  <a:pt x="1411" y="1515"/>
                  <a:pt x="1411" y="1515"/>
                  <a:pt x="1411" y="1515"/>
                </a:cubicBezTo>
                <a:cubicBezTo>
                  <a:pt x="1433" y="1508"/>
                  <a:pt x="1433" y="1508"/>
                  <a:pt x="1433" y="1508"/>
                </a:cubicBezTo>
                <a:cubicBezTo>
                  <a:pt x="1433" y="1508"/>
                  <a:pt x="1434" y="1508"/>
                  <a:pt x="1434" y="1508"/>
                </a:cubicBezTo>
                <a:cubicBezTo>
                  <a:pt x="1438" y="1511"/>
                  <a:pt x="1438" y="1511"/>
                  <a:pt x="1438" y="1511"/>
                </a:cubicBezTo>
                <a:cubicBezTo>
                  <a:pt x="1468" y="1536"/>
                  <a:pt x="1468" y="1536"/>
                  <a:pt x="1468" y="1536"/>
                </a:cubicBezTo>
                <a:cubicBezTo>
                  <a:pt x="1475" y="1542"/>
                  <a:pt x="1475" y="1542"/>
                  <a:pt x="1475" y="1542"/>
                </a:cubicBezTo>
                <a:cubicBezTo>
                  <a:pt x="1493" y="1535"/>
                  <a:pt x="1493" y="1535"/>
                  <a:pt x="1493" y="1535"/>
                </a:cubicBezTo>
                <a:cubicBezTo>
                  <a:pt x="1506" y="1532"/>
                  <a:pt x="1506" y="1532"/>
                  <a:pt x="1506" y="1532"/>
                </a:cubicBezTo>
                <a:cubicBezTo>
                  <a:pt x="1533" y="1523"/>
                  <a:pt x="1533" y="1523"/>
                  <a:pt x="1533" y="1523"/>
                </a:cubicBezTo>
                <a:cubicBezTo>
                  <a:pt x="1528" y="1518"/>
                  <a:pt x="1528" y="1518"/>
                  <a:pt x="1528" y="1518"/>
                </a:cubicBezTo>
                <a:cubicBezTo>
                  <a:pt x="1526" y="1516"/>
                  <a:pt x="1526" y="1516"/>
                  <a:pt x="1526" y="1516"/>
                </a:cubicBezTo>
                <a:cubicBezTo>
                  <a:pt x="1523" y="1512"/>
                  <a:pt x="1523" y="1512"/>
                  <a:pt x="1523" y="1512"/>
                </a:cubicBezTo>
                <a:cubicBezTo>
                  <a:pt x="1513" y="1504"/>
                  <a:pt x="1513" y="1504"/>
                  <a:pt x="1513" y="1504"/>
                </a:cubicBezTo>
                <a:cubicBezTo>
                  <a:pt x="1513" y="1504"/>
                  <a:pt x="1513" y="1504"/>
                  <a:pt x="1513" y="1504"/>
                </a:cubicBezTo>
                <a:cubicBezTo>
                  <a:pt x="1508" y="1481"/>
                  <a:pt x="1508" y="1481"/>
                  <a:pt x="1508" y="1481"/>
                </a:cubicBezTo>
                <a:cubicBezTo>
                  <a:pt x="1506" y="1468"/>
                  <a:pt x="1506" y="1468"/>
                  <a:pt x="1506" y="1468"/>
                </a:cubicBezTo>
                <a:cubicBezTo>
                  <a:pt x="1503" y="1409"/>
                  <a:pt x="1503" y="1409"/>
                  <a:pt x="1503" y="1409"/>
                </a:cubicBezTo>
                <a:cubicBezTo>
                  <a:pt x="1464" y="1363"/>
                  <a:pt x="1464" y="1363"/>
                  <a:pt x="1464" y="1363"/>
                </a:cubicBezTo>
                <a:cubicBezTo>
                  <a:pt x="1464" y="1363"/>
                  <a:pt x="1464" y="1363"/>
                  <a:pt x="1464" y="1362"/>
                </a:cubicBezTo>
                <a:cubicBezTo>
                  <a:pt x="1465" y="1353"/>
                  <a:pt x="1465" y="1353"/>
                  <a:pt x="1465" y="1353"/>
                </a:cubicBezTo>
                <a:cubicBezTo>
                  <a:pt x="1469" y="1342"/>
                  <a:pt x="1469" y="1342"/>
                  <a:pt x="1469" y="1342"/>
                </a:cubicBezTo>
                <a:cubicBezTo>
                  <a:pt x="1469" y="1342"/>
                  <a:pt x="1469" y="1342"/>
                  <a:pt x="1469" y="1342"/>
                </a:cubicBezTo>
                <a:cubicBezTo>
                  <a:pt x="1519" y="1314"/>
                  <a:pt x="1519" y="1314"/>
                  <a:pt x="1519" y="1314"/>
                </a:cubicBezTo>
                <a:cubicBezTo>
                  <a:pt x="1527" y="1279"/>
                  <a:pt x="1527" y="1279"/>
                  <a:pt x="1527" y="1279"/>
                </a:cubicBezTo>
                <a:cubicBezTo>
                  <a:pt x="1507" y="1261"/>
                  <a:pt x="1507" y="1261"/>
                  <a:pt x="1507" y="1261"/>
                </a:cubicBezTo>
                <a:cubicBezTo>
                  <a:pt x="1502" y="1256"/>
                  <a:pt x="1502" y="1256"/>
                  <a:pt x="1502" y="1256"/>
                </a:cubicBezTo>
                <a:cubicBezTo>
                  <a:pt x="1499" y="1254"/>
                  <a:pt x="1499" y="1254"/>
                  <a:pt x="1499" y="1254"/>
                </a:cubicBezTo>
                <a:cubicBezTo>
                  <a:pt x="1499" y="1254"/>
                  <a:pt x="1499" y="1253"/>
                  <a:pt x="1499" y="1253"/>
                </a:cubicBezTo>
                <a:cubicBezTo>
                  <a:pt x="1501" y="1233"/>
                  <a:pt x="1501" y="1233"/>
                  <a:pt x="1501" y="1233"/>
                </a:cubicBezTo>
                <a:cubicBezTo>
                  <a:pt x="1502" y="1230"/>
                  <a:pt x="1502" y="1230"/>
                  <a:pt x="1502" y="1230"/>
                </a:cubicBezTo>
                <a:cubicBezTo>
                  <a:pt x="1503" y="1224"/>
                  <a:pt x="1503" y="1224"/>
                  <a:pt x="1503" y="1224"/>
                </a:cubicBezTo>
                <a:cubicBezTo>
                  <a:pt x="1503" y="1224"/>
                  <a:pt x="1503" y="1224"/>
                  <a:pt x="1503" y="1223"/>
                </a:cubicBezTo>
                <a:cubicBezTo>
                  <a:pt x="1504" y="1223"/>
                  <a:pt x="1504" y="1223"/>
                  <a:pt x="1504" y="1224"/>
                </a:cubicBezTo>
                <a:cubicBezTo>
                  <a:pt x="1522" y="1235"/>
                  <a:pt x="1522" y="1235"/>
                  <a:pt x="1522" y="1235"/>
                </a:cubicBezTo>
                <a:cubicBezTo>
                  <a:pt x="1527" y="1238"/>
                  <a:pt x="1527" y="1238"/>
                  <a:pt x="1527" y="1238"/>
                </a:cubicBezTo>
                <a:cubicBezTo>
                  <a:pt x="1542" y="1248"/>
                  <a:pt x="1542" y="1248"/>
                  <a:pt x="1542" y="1248"/>
                </a:cubicBezTo>
                <a:cubicBezTo>
                  <a:pt x="1551" y="1243"/>
                  <a:pt x="1551" y="1243"/>
                  <a:pt x="1551" y="1243"/>
                </a:cubicBezTo>
                <a:cubicBezTo>
                  <a:pt x="1555" y="1241"/>
                  <a:pt x="1555" y="1241"/>
                  <a:pt x="1555" y="1241"/>
                </a:cubicBezTo>
                <a:cubicBezTo>
                  <a:pt x="1558" y="1239"/>
                  <a:pt x="1558" y="1239"/>
                  <a:pt x="1558" y="1239"/>
                </a:cubicBezTo>
                <a:cubicBezTo>
                  <a:pt x="1599" y="1216"/>
                  <a:pt x="1599" y="1216"/>
                  <a:pt x="1599" y="1216"/>
                </a:cubicBezTo>
                <a:cubicBezTo>
                  <a:pt x="1601" y="1198"/>
                  <a:pt x="1601" y="1198"/>
                  <a:pt x="1601" y="1198"/>
                </a:cubicBezTo>
                <a:cubicBezTo>
                  <a:pt x="1603" y="1180"/>
                  <a:pt x="1603" y="1180"/>
                  <a:pt x="1603" y="1180"/>
                </a:cubicBezTo>
                <a:cubicBezTo>
                  <a:pt x="1603" y="1179"/>
                  <a:pt x="1603" y="1179"/>
                  <a:pt x="1603" y="1179"/>
                </a:cubicBezTo>
                <a:cubicBezTo>
                  <a:pt x="1611" y="1176"/>
                  <a:pt x="1611" y="1176"/>
                  <a:pt x="1611" y="1176"/>
                </a:cubicBezTo>
                <a:cubicBezTo>
                  <a:pt x="1629" y="1169"/>
                  <a:pt x="1629" y="1169"/>
                  <a:pt x="1629" y="1169"/>
                </a:cubicBezTo>
                <a:cubicBezTo>
                  <a:pt x="1650" y="1161"/>
                  <a:pt x="1650" y="1161"/>
                  <a:pt x="1650" y="1161"/>
                </a:cubicBezTo>
                <a:cubicBezTo>
                  <a:pt x="1705" y="1123"/>
                  <a:pt x="1705" y="1123"/>
                  <a:pt x="1705" y="1123"/>
                </a:cubicBezTo>
                <a:cubicBezTo>
                  <a:pt x="1705" y="1122"/>
                  <a:pt x="1706" y="1123"/>
                  <a:pt x="1706" y="1123"/>
                </a:cubicBezTo>
                <a:cubicBezTo>
                  <a:pt x="1715" y="1133"/>
                  <a:pt x="1715" y="1133"/>
                  <a:pt x="1715" y="1133"/>
                </a:cubicBezTo>
                <a:cubicBezTo>
                  <a:pt x="1716" y="1133"/>
                  <a:pt x="1716" y="1134"/>
                  <a:pt x="1715" y="1134"/>
                </a:cubicBezTo>
                <a:cubicBezTo>
                  <a:pt x="1714" y="1136"/>
                  <a:pt x="1714" y="1136"/>
                  <a:pt x="1714" y="1136"/>
                </a:cubicBezTo>
                <a:cubicBezTo>
                  <a:pt x="1695" y="1159"/>
                  <a:pt x="1695" y="1159"/>
                  <a:pt x="1695" y="1159"/>
                </a:cubicBezTo>
                <a:cubicBezTo>
                  <a:pt x="1653" y="1193"/>
                  <a:pt x="1653" y="1193"/>
                  <a:pt x="1653" y="1193"/>
                </a:cubicBezTo>
                <a:cubicBezTo>
                  <a:pt x="1636" y="1226"/>
                  <a:pt x="1636" y="1226"/>
                  <a:pt x="1636" y="1226"/>
                </a:cubicBezTo>
                <a:cubicBezTo>
                  <a:pt x="1636" y="1226"/>
                  <a:pt x="1636" y="1226"/>
                  <a:pt x="1636" y="1226"/>
                </a:cubicBezTo>
                <a:cubicBezTo>
                  <a:pt x="1631" y="1228"/>
                  <a:pt x="1631" y="1228"/>
                  <a:pt x="1631" y="1228"/>
                </a:cubicBezTo>
                <a:cubicBezTo>
                  <a:pt x="1597" y="1240"/>
                  <a:pt x="1597" y="1240"/>
                  <a:pt x="1597" y="1240"/>
                </a:cubicBezTo>
                <a:cubicBezTo>
                  <a:pt x="1572" y="1279"/>
                  <a:pt x="1572" y="1279"/>
                  <a:pt x="1572" y="1279"/>
                </a:cubicBezTo>
                <a:cubicBezTo>
                  <a:pt x="1558" y="1321"/>
                  <a:pt x="1558" y="1321"/>
                  <a:pt x="1558" y="1321"/>
                </a:cubicBezTo>
                <a:cubicBezTo>
                  <a:pt x="1558" y="1321"/>
                  <a:pt x="1558" y="1321"/>
                  <a:pt x="1558" y="1321"/>
                </a:cubicBezTo>
                <a:cubicBezTo>
                  <a:pt x="1544" y="1331"/>
                  <a:pt x="1544" y="1331"/>
                  <a:pt x="1544" y="1331"/>
                </a:cubicBezTo>
                <a:cubicBezTo>
                  <a:pt x="1506" y="1360"/>
                  <a:pt x="1506" y="1360"/>
                  <a:pt x="1506" y="1360"/>
                </a:cubicBezTo>
                <a:cubicBezTo>
                  <a:pt x="1509" y="1364"/>
                  <a:pt x="1509" y="1364"/>
                  <a:pt x="1509" y="1364"/>
                </a:cubicBezTo>
                <a:cubicBezTo>
                  <a:pt x="1544" y="1402"/>
                  <a:pt x="1544" y="1402"/>
                  <a:pt x="1544" y="1402"/>
                </a:cubicBezTo>
                <a:cubicBezTo>
                  <a:pt x="1544" y="1402"/>
                  <a:pt x="1544" y="1402"/>
                  <a:pt x="1544" y="1403"/>
                </a:cubicBezTo>
                <a:cubicBezTo>
                  <a:pt x="1537" y="1478"/>
                  <a:pt x="1537" y="1478"/>
                  <a:pt x="1537" y="1478"/>
                </a:cubicBezTo>
                <a:cubicBezTo>
                  <a:pt x="1549" y="1484"/>
                  <a:pt x="1549" y="1484"/>
                  <a:pt x="1549" y="1484"/>
                </a:cubicBezTo>
                <a:cubicBezTo>
                  <a:pt x="1551" y="1485"/>
                  <a:pt x="1551" y="1485"/>
                  <a:pt x="1551" y="1485"/>
                </a:cubicBezTo>
                <a:cubicBezTo>
                  <a:pt x="1569" y="1496"/>
                  <a:pt x="1569" y="1496"/>
                  <a:pt x="1569" y="1496"/>
                </a:cubicBezTo>
                <a:cubicBezTo>
                  <a:pt x="1624" y="1484"/>
                  <a:pt x="1624" y="1484"/>
                  <a:pt x="1624" y="1484"/>
                </a:cubicBezTo>
                <a:cubicBezTo>
                  <a:pt x="1680" y="1484"/>
                  <a:pt x="1680" y="1484"/>
                  <a:pt x="1680" y="1484"/>
                </a:cubicBezTo>
                <a:cubicBezTo>
                  <a:pt x="1700" y="1459"/>
                  <a:pt x="1700" y="1459"/>
                  <a:pt x="1700" y="1459"/>
                </a:cubicBezTo>
                <a:cubicBezTo>
                  <a:pt x="1700" y="1459"/>
                  <a:pt x="1700" y="1459"/>
                  <a:pt x="1701" y="1459"/>
                </a:cubicBezTo>
                <a:cubicBezTo>
                  <a:pt x="1727" y="1462"/>
                  <a:pt x="1727" y="1462"/>
                  <a:pt x="1727" y="1462"/>
                </a:cubicBezTo>
                <a:cubicBezTo>
                  <a:pt x="1727" y="1462"/>
                  <a:pt x="1727" y="1462"/>
                  <a:pt x="1727" y="1462"/>
                </a:cubicBezTo>
                <a:cubicBezTo>
                  <a:pt x="1728" y="1462"/>
                  <a:pt x="1728" y="1462"/>
                  <a:pt x="1728" y="1462"/>
                </a:cubicBezTo>
                <a:cubicBezTo>
                  <a:pt x="1738" y="1479"/>
                  <a:pt x="1738" y="1479"/>
                  <a:pt x="1738" y="1479"/>
                </a:cubicBezTo>
                <a:cubicBezTo>
                  <a:pt x="1741" y="1483"/>
                  <a:pt x="1741" y="1483"/>
                  <a:pt x="1741" y="1483"/>
                </a:cubicBezTo>
                <a:cubicBezTo>
                  <a:pt x="1741" y="1483"/>
                  <a:pt x="1741" y="1484"/>
                  <a:pt x="1741" y="1484"/>
                </a:cubicBezTo>
                <a:cubicBezTo>
                  <a:pt x="1741" y="1485"/>
                  <a:pt x="1741" y="1485"/>
                  <a:pt x="1741" y="1485"/>
                </a:cubicBezTo>
                <a:cubicBezTo>
                  <a:pt x="1741" y="1485"/>
                  <a:pt x="1741" y="1485"/>
                  <a:pt x="1741" y="1485"/>
                </a:cubicBezTo>
                <a:cubicBezTo>
                  <a:pt x="1739" y="1485"/>
                  <a:pt x="1739" y="1485"/>
                  <a:pt x="1739" y="1485"/>
                </a:cubicBezTo>
                <a:cubicBezTo>
                  <a:pt x="1710" y="1495"/>
                  <a:pt x="1710" y="1495"/>
                  <a:pt x="1710" y="1495"/>
                </a:cubicBezTo>
                <a:cubicBezTo>
                  <a:pt x="1686" y="1519"/>
                  <a:pt x="1686" y="1519"/>
                  <a:pt x="1686" y="1519"/>
                </a:cubicBezTo>
                <a:cubicBezTo>
                  <a:pt x="1676" y="1528"/>
                  <a:pt x="1676" y="1528"/>
                  <a:pt x="1676" y="1528"/>
                </a:cubicBezTo>
                <a:cubicBezTo>
                  <a:pt x="1676" y="1528"/>
                  <a:pt x="1676" y="1528"/>
                  <a:pt x="1675" y="1528"/>
                </a:cubicBezTo>
                <a:cubicBezTo>
                  <a:pt x="1640" y="1521"/>
                  <a:pt x="1640" y="1521"/>
                  <a:pt x="1640" y="1521"/>
                </a:cubicBezTo>
                <a:cubicBezTo>
                  <a:pt x="1595" y="1532"/>
                  <a:pt x="1595" y="1532"/>
                  <a:pt x="1595" y="1532"/>
                </a:cubicBezTo>
                <a:cubicBezTo>
                  <a:pt x="1594" y="1532"/>
                  <a:pt x="1594" y="1532"/>
                  <a:pt x="1594" y="1532"/>
                </a:cubicBezTo>
                <a:cubicBezTo>
                  <a:pt x="1581" y="1536"/>
                  <a:pt x="1581" y="1536"/>
                  <a:pt x="1581" y="1536"/>
                </a:cubicBezTo>
                <a:cubicBezTo>
                  <a:pt x="1539" y="1552"/>
                  <a:pt x="1539" y="1552"/>
                  <a:pt x="1539" y="1552"/>
                </a:cubicBezTo>
                <a:cubicBezTo>
                  <a:pt x="1518" y="1560"/>
                  <a:pt x="1518" y="1560"/>
                  <a:pt x="1518" y="1560"/>
                </a:cubicBezTo>
                <a:cubicBezTo>
                  <a:pt x="1521" y="1563"/>
                  <a:pt x="1521" y="1563"/>
                  <a:pt x="1521" y="1563"/>
                </a:cubicBezTo>
                <a:cubicBezTo>
                  <a:pt x="1529" y="1571"/>
                  <a:pt x="1529" y="1571"/>
                  <a:pt x="1529" y="1571"/>
                </a:cubicBezTo>
                <a:cubicBezTo>
                  <a:pt x="1558" y="1597"/>
                  <a:pt x="1558" y="1597"/>
                  <a:pt x="1558" y="1597"/>
                </a:cubicBezTo>
                <a:cubicBezTo>
                  <a:pt x="1558" y="1597"/>
                  <a:pt x="1558" y="1598"/>
                  <a:pt x="1558" y="1598"/>
                </a:cubicBezTo>
                <a:cubicBezTo>
                  <a:pt x="1559" y="1600"/>
                  <a:pt x="1559" y="1600"/>
                  <a:pt x="1559" y="1600"/>
                </a:cubicBezTo>
                <a:cubicBezTo>
                  <a:pt x="1572" y="1629"/>
                  <a:pt x="1572" y="1629"/>
                  <a:pt x="1572" y="1629"/>
                </a:cubicBezTo>
                <a:cubicBezTo>
                  <a:pt x="1572" y="1629"/>
                  <a:pt x="1572" y="1629"/>
                  <a:pt x="1572" y="1630"/>
                </a:cubicBezTo>
                <a:cubicBezTo>
                  <a:pt x="1571" y="1630"/>
                  <a:pt x="1571" y="1630"/>
                  <a:pt x="1571" y="1630"/>
                </a:cubicBezTo>
                <a:cubicBezTo>
                  <a:pt x="1535" y="1629"/>
                  <a:pt x="1535" y="1629"/>
                  <a:pt x="1535" y="1629"/>
                </a:cubicBezTo>
                <a:cubicBezTo>
                  <a:pt x="1535" y="1629"/>
                  <a:pt x="1534" y="1629"/>
                  <a:pt x="1534" y="1629"/>
                </a:cubicBezTo>
                <a:cubicBezTo>
                  <a:pt x="1527" y="1620"/>
                  <a:pt x="1527" y="1620"/>
                  <a:pt x="1527" y="1620"/>
                </a:cubicBezTo>
                <a:cubicBezTo>
                  <a:pt x="1510" y="1601"/>
                  <a:pt x="1510" y="1601"/>
                  <a:pt x="1510" y="1601"/>
                </a:cubicBezTo>
                <a:cubicBezTo>
                  <a:pt x="1503" y="1592"/>
                  <a:pt x="1503" y="1592"/>
                  <a:pt x="1503" y="1592"/>
                </a:cubicBezTo>
                <a:cubicBezTo>
                  <a:pt x="1481" y="1582"/>
                  <a:pt x="1481" y="1582"/>
                  <a:pt x="1481" y="1582"/>
                </a:cubicBezTo>
                <a:cubicBezTo>
                  <a:pt x="1474" y="1578"/>
                  <a:pt x="1474" y="1578"/>
                  <a:pt x="1474" y="1578"/>
                </a:cubicBezTo>
                <a:cubicBezTo>
                  <a:pt x="1460" y="1572"/>
                  <a:pt x="1460" y="1572"/>
                  <a:pt x="1460" y="1572"/>
                </a:cubicBezTo>
                <a:cubicBezTo>
                  <a:pt x="1458" y="1572"/>
                  <a:pt x="1458" y="1572"/>
                  <a:pt x="1458" y="1572"/>
                </a:cubicBezTo>
                <a:cubicBezTo>
                  <a:pt x="1458" y="1572"/>
                  <a:pt x="1458" y="1572"/>
                  <a:pt x="1458" y="1572"/>
                </a:cubicBezTo>
                <a:cubicBezTo>
                  <a:pt x="1437" y="1567"/>
                  <a:pt x="1437" y="1567"/>
                  <a:pt x="1437" y="1567"/>
                </a:cubicBezTo>
                <a:cubicBezTo>
                  <a:pt x="1403" y="1599"/>
                  <a:pt x="1403" y="1599"/>
                  <a:pt x="1403" y="1599"/>
                </a:cubicBezTo>
                <a:cubicBezTo>
                  <a:pt x="1402" y="1599"/>
                  <a:pt x="1402" y="1600"/>
                  <a:pt x="1402" y="1600"/>
                </a:cubicBezTo>
                <a:cubicBezTo>
                  <a:pt x="1386" y="1599"/>
                  <a:pt x="1386" y="1599"/>
                  <a:pt x="1386" y="1599"/>
                </a:cubicBezTo>
                <a:cubicBezTo>
                  <a:pt x="1313" y="1594"/>
                  <a:pt x="1313" y="1594"/>
                  <a:pt x="1313" y="1594"/>
                </a:cubicBezTo>
                <a:cubicBezTo>
                  <a:pt x="1304" y="1601"/>
                  <a:pt x="1304" y="1601"/>
                  <a:pt x="1304" y="1601"/>
                </a:cubicBezTo>
                <a:cubicBezTo>
                  <a:pt x="1288" y="1612"/>
                  <a:pt x="1288" y="1612"/>
                  <a:pt x="1288" y="1612"/>
                </a:cubicBezTo>
                <a:cubicBezTo>
                  <a:pt x="1299" y="1645"/>
                  <a:pt x="1299" y="1645"/>
                  <a:pt x="1299" y="1645"/>
                </a:cubicBezTo>
                <a:cubicBezTo>
                  <a:pt x="1299" y="1645"/>
                  <a:pt x="1299" y="1645"/>
                  <a:pt x="1299" y="1645"/>
                </a:cubicBezTo>
                <a:cubicBezTo>
                  <a:pt x="1297" y="1651"/>
                  <a:pt x="1297" y="1651"/>
                  <a:pt x="1297" y="1651"/>
                </a:cubicBezTo>
                <a:cubicBezTo>
                  <a:pt x="1296" y="1653"/>
                  <a:pt x="1296" y="1653"/>
                  <a:pt x="1296" y="1653"/>
                </a:cubicBezTo>
                <a:cubicBezTo>
                  <a:pt x="1293" y="1661"/>
                  <a:pt x="1293" y="1661"/>
                  <a:pt x="1293" y="1661"/>
                </a:cubicBezTo>
                <a:cubicBezTo>
                  <a:pt x="1296" y="1679"/>
                  <a:pt x="1296" y="1679"/>
                  <a:pt x="1296" y="1679"/>
                </a:cubicBezTo>
                <a:cubicBezTo>
                  <a:pt x="1301" y="1703"/>
                  <a:pt x="1301" y="1703"/>
                  <a:pt x="1301" y="1703"/>
                </a:cubicBezTo>
                <a:cubicBezTo>
                  <a:pt x="1314" y="1765"/>
                  <a:pt x="1314" y="1765"/>
                  <a:pt x="1314" y="1765"/>
                </a:cubicBezTo>
                <a:cubicBezTo>
                  <a:pt x="1338" y="1788"/>
                  <a:pt x="1338" y="1788"/>
                  <a:pt x="1338" y="1788"/>
                </a:cubicBezTo>
                <a:cubicBezTo>
                  <a:pt x="1375" y="1807"/>
                  <a:pt x="1375" y="1807"/>
                  <a:pt x="1375" y="1807"/>
                </a:cubicBezTo>
                <a:cubicBezTo>
                  <a:pt x="1375" y="1807"/>
                  <a:pt x="1375" y="1807"/>
                  <a:pt x="1375" y="1808"/>
                </a:cubicBezTo>
                <a:cubicBezTo>
                  <a:pt x="1375" y="1815"/>
                  <a:pt x="1375" y="1815"/>
                  <a:pt x="1375" y="1815"/>
                </a:cubicBezTo>
                <a:cubicBezTo>
                  <a:pt x="1373" y="1841"/>
                  <a:pt x="1373" y="1841"/>
                  <a:pt x="1373" y="1841"/>
                </a:cubicBezTo>
                <a:cubicBezTo>
                  <a:pt x="1373" y="1841"/>
                  <a:pt x="1373" y="1841"/>
                  <a:pt x="1373" y="1841"/>
                </a:cubicBezTo>
                <a:cubicBezTo>
                  <a:pt x="1364" y="1864"/>
                  <a:pt x="1364" y="1864"/>
                  <a:pt x="1364" y="1864"/>
                </a:cubicBezTo>
                <a:cubicBezTo>
                  <a:pt x="1364" y="1864"/>
                  <a:pt x="1363" y="1864"/>
                  <a:pt x="1363" y="1865"/>
                </a:cubicBezTo>
                <a:cubicBezTo>
                  <a:pt x="1357" y="1868"/>
                  <a:pt x="1357" y="1868"/>
                  <a:pt x="1357" y="1868"/>
                </a:cubicBezTo>
                <a:cubicBezTo>
                  <a:pt x="1349" y="1871"/>
                  <a:pt x="1349" y="1871"/>
                  <a:pt x="1349" y="1871"/>
                </a:cubicBezTo>
                <a:cubicBezTo>
                  <a:pt x="1317" y="1914"/>
                  <a:pt x="1317" y="1914"/>
                  <a:pt x="1317" y="1914"/>
                </a:cubicBezTo>
                <a:cubicBezTo>
                  <a:pt x="1317" y="1914"/>
                  <a:pt x="1317" y="1914"/>
                  <a:pt x="1317" y="1914"/>
                </a:cubicBezTo>
                <a:cubicBezTo>
                  <a:pt x="1316" y="1914"/>
                  <a:pt x="1316" y="1914"/>
                  <a:pt x="1316" y="1913"/>
                </a:cubicBezTo>
                <a:cubicBezTo>
                  <a:pt x="1312" y="1900"/>
                  <a:pt x="1312" y="1900"/>
                  <a:pt x="1312" y="1900"/>
                </a:cubicBezTo>
                <a:cubicBezTo>
                  <a:pt x="1312" y="1900"/>
                  <a:pt x="1312" y="1900"/>
                  <a:pt x="1312" y="1899"/>
                </a:cubicBezTo>
                <a:cubicBezTo>
                  <a:pt x="1322" y="1879"/>
                  <a:pt x="1322" y="1879"/>
                  <a:pt x="1322" y="1879"/>
                </a:cubicBezTo>
                <a:cubicBezTo>
                  <a:pt x="1334" y="1855"/>
                  <a:pt x="1334" y="1855"/>
                  <a:pt x="1334" y="1855"/>
                </a:cubicBezTo>
                <a:cubicBezTo>
                  <a:pt x="1335" y="1825"/>
                  <a:pt x="1335" y="1825"/>
                  <a:pt x="1335" y="1825"/>
                </a:cubicBezTo>
                <a:cubicBezTo>
                  <a:pt x="1302" y="1799"/>
                  <a:pt x="1302" y="1799"/>
                  <a:pt x="1302" y="1799"/>
                </a:cubicBezTo>
                <a:cubicBezTo>
                  <a:pt x="1302" y="1799"/>
                  <a:pt x="1302" y="1799"/>
                  <a:pt x="1302" y="1799"/>
                </a:cubicBezTo>
                <a:cubicBezTo>
                  <a:pt x="1277" y="1764"/>
                  <a:pt x="1277" y="1764"/>
                  <a:pt x="1277" y="1764"/>
                </a:cubicBezTo>
                <a:cubicBezTo>
                  <a:pt x="1246" y="1779"/>
                  <a:pt x="1246" y="1779"/>
                  <a:pt x="1246" y="1779"/>
                </a:cubicBezTo>
                <a:cubicBezTo>
                  <a:pt x="1216" y="1799"/>
                  <a:pt x="1216" y="1799"/>
                  <a:pt x="1216" y="1799"/>
                </a:cubicBezTo>
                <a:cubicBezTo>
                  <a:pt x="1183" y="1812"/>
                  <a:pt x="1183" y="1812"/>
                  <a:pt x="1183" y="1812"/>
                </a:cubicBezTo>
                <a:cubicBezTo>
                  <a:pt x="1167" y="1844"/>
                  <a:pt x="1167" y="1844"/>
                  <a:pt x="1167" y="1844"/>
                </a:cubicBezTo>
                <a:cubicBezTo>
                  <a:pt x="1167" y="1844"/>
                  <a:pt x="1166" y="1844"/>
                  <a:pt x="1166" y="1844"/>
                </a:cubicBezTo>
                <a:cubicBezTo>
                  <a:pt x="1144" y="1852"/>
                  <a:pt x="1144" y="1852"/>
                  <a:pt x="1144" y="1852"/>
                </a:cubicBezTo>
                <a:cubicBezTo>
                  <a:pt x="1144" y="1852"/>
                  <a:pt x="1144" y="1852"/>
                  <a:pt x="1143" y="1852"/>
                </a:cubicBezTo>
                <a:cubicBezTo>
                  <a:pt x="1143" y="1852"/>
                  <a:pt x="1143" y="1851"/>
                  <a:pt x="1143" y="1851"/>
                </a:cubicBezTo>
                <a:cubicBezTo>
                  <a:pt x="1163" y="1799"/>
                  <a:pt x="1163" y="1799"/>
                  <a:pt x="1163" y="1799"/>
                </a:cubicBezTo>
                <a:cubicBezTo>
                  <a:pt x="1163" y="1799"/>
                  <a:pt x="1163" y="1799"/>
                  <a:pt x="1163" y="1799"/>
                </a:cubicBezTo>
                <a:cubicBezTo>
                  <a:pt x="1187" y="1783"/>
                  <a:pt x="1187" y="1783"/>
                  <a:pt x="1187" y="1783"/>
                </a:cubicBezTo>
                <a:cubicBezTo>
                  <a:pt x="1241" y="1749"/>
                  <a:pt x="1241" y="1749"/>
                  <a:pt x="1241" y="1749"/>
                </a:cubicBezTo>
                <a:cubicBezTo>
                  <a:pt x="1265" y="1728"/>
                  <a:pt x="1265" y="1728"/>
                  <a:pt x="1265" y="1728"/>
                </a:cubicBezTo>
                <a:cubicBezTo>
                  <a:pt x="1262" y="1700"/>
                  <a:pt x="1262" y="1700"/>
                  <a:pt x="1262" y="1700"/>
                </a:cubicBezTo>
                <a:cubicBezTo>
                  <a:pt x="1262" y="1698"/>
                  <a:pt x="1262" y="1698"/>
                  <a:pt x="1262" y="1698"/>
                </a:cubicBezTo>
                <a:cubicBezTo>
                  <a:pt x="1261" y="1687"/>
                  <a:pt x="1261" y="1687"/>
                  <a:pt x="1261" y="1687"/>
                </a:cubicBezTo>
                <a:cubicBezTo>
                  <a:pt x="1258" y="1666"/>
                  <a:pt x="1258" y="1666"/>
                  <a:pt x="1258" y="1666"/>
                </a:cubicBezTo>
                <a:cubicBezTo>
                  <a:pt x="1252" y="1628"/>
                  <a:pt x="1252" y="1628"/>
                  <a:pt x="1252" y="1628"/>
                </a:cubicBezTo>
                <a:cubicBezTo>
                  <a:pt x="1240" y="1627"/>
                  <a:pt x="1240" y="1627"/>
                  <a:pt x="1240" y="1627"/>
                </a:cubicBezTo>
                <a:cubicBezTo>
                  <a:pt x="1231" y="1626"/>
                  <a:pt x="1231" y="1626"/>
                  <a:pt x="1231" y="1626"/>
                </a:cubicBezTo>
                <a:cubicBezTo>
                  <a:pt x="1206" y="1623"/>
                  <a:pt x="1206" y="1623"/>
                  <a:pt x="1206" y="1623"/>
                </a:cubicBezTo>
                <a:cubicBezTo>
                  <a:pt x="1204" y="1623"/>
                  <a:pt x="1204" y="1623"/>
                  <a:pt x="1204" y="1623"/>
                </a:cubicBezTo>
                <a:cubicBezTo>
                  <a:pt x="1204" y="1623"/>
                  <a:pt x="1204" y="1623"/>
                  <a:pt x="1204" y="1623"/>
                </a:cubicBezTo>
                <a:cubicBezTo>
                  <a:pt x="1190" y="1601"/>
                  <a:pt x="1190" y="1601"/>
                  <a:pt x="1190" y="1601"/>
                </a:cubicBezTo>
                <a:cubicBezTo>
                  <a:pt x="1186" y="1594"/>
                  <a:pt x="1186" y="1594"/>
                  <a:pt x="1186" y="1594"/>
                </a:cubicBezTo>
                <a:cubicBezTo>
                  <a:pt x="1186" y="1594"/>
                  <a:pt x="1186" y="1593"/>
                  <a:pt x="1186" y="1593"/>
                </a:cubicBezTo>
                <a:cubicBezTo>
                  <a:pt x="1189" y="1559"/>
                  <a:pt x="1189" y="1559"/>
                  <a:pt x="1189" y="1559"/>
                </a:cubicBezTo>
                <a:cubicBezTo>
                  <a:pt x="1164" y="1528"/>
                  <a:pt x="1164" y="1528"/>
                  <a:pt x="1164" y="1528"/>
                </a:cubicBezTo>
                <a:cubicBezTo>
                  <a:pt x="1140" y="1524"/>
                  <a:pt x="1140" y="1524"/>
                  <a:pt x="1140" y="1524"/>
                </a:cubicBezTo>
                <a:cubicBezTo>
                  <a:pt x="1128" y="1522"/>
                  <a:pt x="1128" y="1522"/>
                  <a:pt x="1128" y="1522"/>
                </a:cubicBezTo>
                <a:cubicBezTo>
                  <a:pt x="1116" y="1521"/>
                  <a:pt x="1116" y="1521"/>
                  <a:pt x="1116" y="1521"/>
                </a:cubicBezTo>
                <a:cubicBezTo>
                  <a:pt x="1099" y="1518"/>
                  <a:pt x="1099" y="1518"/>
                  <a:pt x="1099" y="1518"/>
                </a:cubicBezTo>
                <a:cubicBezTo>
                  <a:pt x="1099" y="1518"/>
                  <a:pt x="1099" y="1518"/>
                  <a:pt x="1099" y="1518"/>
                </a:cubicBezTo>
                <a:cubicBezTo>
                  <a:pt x="1069" y="1489"/>
                  <a:pt x="1069" y="1489"/>
                  <a:pt x="1069" y="1489"/>
                </a:cubicBezTo>
                <a:cubicBezTo>
                  <a:pt x="1056" y="1476"/>
                  <a:pt x="1056" y="1476"/>
                  <a:pt x="1056" y="1476"/>
                </a:cubicBezTo>
                <a:cubicBezTo>
                  <a:pt x="1056" y="1476"/>
                  <a:pt x="1056" y="1476"/>
                  <a:pt x="1056" y="1476"/>
                </a:cubicBezTo>
                <a:cubicBezTo>
                  <a:pt x="1049" y="1490"/>
                  <a:pt x="1049" y="1490"/>
                  <a:pt x="1049" y="1490"/>
                </a:cubicBezTo>
                <a:cubicBezTo>
                  <a:pt x="1017" y="1562"/>
                  <a:pt x="1017" y="1562"/>
                  <a:pt x="1017" y="1562"/>
                </a:cubicBezTo>
                <a:cubicBezTo>
                  <a:pt x="1010" y="1576"/>
                  <a:pt x="1010" y="1576"/>
                  <a:pt x="1010" y="1576"/>
                </a:cubicBezTo>
                <a:cubicBezTo>
                  <a:pt x="1010" y="1577"/>
                  <a:pt x="1010" y="1577"/>
                  <a:pt x="1010" y="1577"/>
                </a:cubicBezTo>
                <a:cubicBezTo>
                  <a:pt x="1010" y="1577"/>
                  <a:pt x="1009" y="1577"/>
                  <a:pt x="1009" y="1577"/>
                </a:cubicBezTo>
                <a:cubicBezTo>
                  <a:pt x="1000" y="1570"/>
                  <a:pt x="1000" y="1570"/>
                  <a:pt x="1000" y="1570"/>
                </a:cubicBezTo>
                <a:cubicBezTo>
                  <a:pt x="983" y="1555"/>
                  <a:pt x="983" y="1555"/>
                  <a:pt x="983" y="1555"/>
                </a:cubicBezTo>
                <a:cubicBezTo>
                  <a:pt x="954" y="1578"/>
                  <a:pt x="954" y="1578"/>
                  <a:pt x="954" y="1578"/>
                </a:cubicBezTo>
                <a:cubicBezTo>
                  <a:pt x="954" y="1578"/>
                  <a:pt x="953" y="1578"/>
                  <a:pt x="953" y="1578"/>
                </a:cubicBezTo>
                <a:cubicBezTo>
                  <a:pt x="953" y="1578"/>
                  <a:pt x="953" y="1578"/>
                  <a:pt x="953" y="1578"/>
                </a:cubicBezTo>
                <a:cubicBezTo>
                  <a:pt x="912" y="1599"/>
                  <a:pt x="912" y="1599"/>
                  <a:pt x="912" y="1599"/>
                </a:cubicBezTo>
                <a:cubicBezTo>
                  <a:pt x="912" y="1601"/>
                  <a:pt x="912" y="1601"/>
                  <a:pt x="912" y="1601"/>
                </a:cubicBezTo>
                <a:cubicBezTo>
                  <a:pt x="906" y="1625"/>
                  <a:pt x="906" y="1625"/>
                  <a:pt x="906" y="1625"/>
                </a:cubicBezTo>
                <a:cubicBezTo>
                  <a:pt x="906" y="1625"/>
                  <a:pt x="906" y="1625"/>
                  <a:pt x="906" y="1625"/>
                </a:cubicBezTo>
                <a:cubicBezTo>
                  <a:pt x="888" y="1650"/>
                  <a:pt x="888" y="1650"/>
                  <a:pt x="888" y="1650"/>
                </a:cubicBezTo>
                <a:cubicBezTo>
                  <a:pt x="883" y="1659"/>
                  <a:pt x="883" y="1659"/>
                  <a:pt x="883" y="1659"/>
                </a:cubicBezTo>
                <a:cubicBezTo>
                  <a:pt x="883" y="1659"/>
                  <a:pt x="882" y="1659"/>
                  <a:pt x="882" y="1659"/>
                </a:cubicBezTo>
                <a:cubicBezTo>
                  <a:pt x="860" y="1646"/>
                  <a:pt x="860" y="1646"/>
                  <a:pt x="860" y="1646"/>
                </a:cubicBezTo>
                <a:cubicBezTo>
                  <a:pt x="858" y="1644"/>
                  <a:pt x="858" y="1644"/>
                  <a:pt x="858" y="1644"/>
                </a:cubicBezTo>
                <a:cubicBezTo>
                  <a:pt x="858" y="1644"/>
                  <a:pt x="858" y="1643"/>
                  <a:pt x="858" y="1643"/>
                </a:cubicBezTo>
                <a:cubicBezTo>
                  <a:pt x="880" y="1600"/>
                  <a:pt x="880" y="1600"/>
                  <a:pt x="880" y="1600"/>
                </a:cubicBezTo>
                <a:cubicBezTo>
                  <a:pt x="883" y="1592"/>
                  <a:pt x="883" y="1592"/>
                  <a:pt x="883" y="1592"/>
                </a:cubicBezTo>
                <a:cubicBezTo>
                  <a:pt x="848" y="1589"/>
                  <a:pt x="848" y="1589"/>
                  <a:pt x="848" y="1589"/>
                </a:cubicBezTo>
                <a:cubicBezTo>
                  <a:pt x="840" y="1601"/>
                  <a:pt x="840" y="1601"/>
                  <a:pt x="840" y="1601"/>
                </a:cubicBezTo>
                <a:cubicBezTo>
                  <a:pt x="825" y="1620"/>
                  <a:pt x="825" y="1620"/>
                  <a:pt x="825" y="1620"/>
                </a:cubicBezTo>
                <a:cubicBezTo>
                  <a:pt x="825" y="1620"/>
                  <a:pt x="824" y="1620"/>
                  <a:pt x="824" y="1620"/>
                </a:cubicBezTo>
                <a:cubicBezTo>
                  <a:pt x="807" y="1609"/>
                  <a:pt x="807" y="1609"/>
                  <a:pt x="807" y="1609"/>
                </a:cubicBezTo>
                <a:cubicBezTo>
                  <a:pt x="806" y="1609"/>
                  <a:pt x="806" y="1608"/>
                  <a:pt x="806" y="1608"/>
                </a:cubicBezTo>
                <a:cubicBezTo>
                  <a:pt x="806" y="1608"/>
                  <a:pt x="806" y="1608"/>
                  <a:pt x="806" y="1608"/>
                </a:cubicBezTo>
                <a:cubicBezTo>
                  <a:pt x="812" y="1600"/>
                  <a:pt x="812" y="1600"/>
                  <a:pt x="812" y="1600"/>
                </a:cubicBezTo>
                <a:cubicBezTo>
                  <a:pt x="828" y="1579"/>
                  <a:pt x="828" y="1579"/>
                  <a:pt x="828" y="1579"/>
                </a:cubicBezTo>
                <a:cubicBezTo>
                  <a:pt x="837" y="1566"/>
                  <a:pt x="837" y="1566"/>
                  <a:pt x="837" y="1566"/>
                </a:cubicBezTo>
                <a:cubicBezTo>
                  <a:pt x="826" y="1542"/>
                  <a:pt x="826" y="1542"/>
                  <a:pt x="826" y="1542"/>
                </a:cubicBezTo>
                <a:cubicBezTo>
                  <a:pt x="802" y="1537"/>
                  <a:pt x="802" y="1537"/>
                  <a:pt x="802" y="1537"/>
                </a:cubicBezTo>
                <a:cubicBezTo>
                  <a:pt x="780" y="1532"/>
                  <a:pt x="780" y="1532"/>
                  <a:pt x="780" y="1532"/>
                </a:cubicBezTo>
                <a:cubicBezTo>
                  <a:pt x="779" y="1532"/>
                  <a:pt x="779" y="1532"/>
                  <a:pt x="779" y="1532"/>
                </a:cubicBezTo>
                <a:cubicBezTo>
                  <a:pt x="759" y="1521"/>
                  <a:pt x="759" y="1521"/>
                  <a:pt x="759" y="1521"/>
                </a:cubicBezTo>
                <a:cubicBezTo>
                  <a:pt x="758" y="1520"/>
                  <a:pt x="758" y="1520"/>
                  <a:pt x="758" y="1520"/>
                </a:cubicBezTo>
                <a:cubicBezTo>
                  <a:pt x="746" y="1514"/>
                  <a:pt x="746" y="1514"/>
                  <a:pt x="746" y="1514"/>
                </a:cubicBezTo>
                <a:cubicBezTo>
                  <a:pt x="729" y="1507"/>
                  <a:pt x="729" y="1507"/>
                  <a:pt x="729" y="1507"/>
                </a:cubicBezTo>
                <a:cubicBezTo>
                  <a:pt x="685" y="1509"/>
                  <a:pt x="685" y="1509"/>
                  <a:pt x="685" y="1509"/>
                </a:cubicBezTo>
                <a:cubicBezTo>
                  <a:pt x="674" y="1509"/>
                  <a:pt x="674" y="1509"/>
                  <a:pt x="674" y="1509"/>
                </a:cubicBezTo>
                <a:cubicBezTo>
                  <a:pt x="674" y="1509"/>
                  <a:pt x="674" y="1509"/>
                  <a:pt x="674" y="1509"/>
                </a:cubicBezTo>
                <a:cubicBezTo>
                  <a:pt x="639" y="1479"/>
                  <a:pt x="639" y="1479"/>
                  <a:pt x="639" y="1479"/>
                </a:cubicBezTo>
                <a:cubicBezTo>
                  <a:pt x="635" y="1476"/>
                  <a:pt x="635" y="1476"/>
                  <a:pt x="635" y="1476"/>
                </a:cubicBezTo>
                <a:cubicBezTo>
                  <a:pt x="584" y="1466"/>
                  <a:pt x="584" y="1466"/>
                  <a:pt x="584" y="1466"/>
                </a:cubicBezTo>
                <a:cubicBezTo>
                  <a:pt x="563" y="1487"/>
                  <a:pt x="563" y="1487"/>
                  <a:pt x="563" y="1487"/>
                </a:cubicBezTo>
                <a:cubicBezTo>
                  <a:pt x="565" y="1506"/>
                  <a:pt x="565" y="1506"/>
                  <a:pt x="565" y="1506"/>
                </a:cubicBezTo>
                <a:cubicBezTo>
                  <a:pt x="565" y="1509"/>
                  <a:pt x="565" y="1509"/>
                  <a:pt x="565" y="1509"/>
                </a:cubicBezTo>
                <a:cubicBezTo>
                  <a:pt x="565" y="1509"/>
                  <a:pt x="565" y="1509"/>
                  <a:pt x="565" y="1510"/>
                </a:cubicBezTo>
                <a:cubicBezTo>
                  <a:pt x="556" y="1512"/>
                  <a:pt x="556" y="1512"/>
                  <a:pt x="556" y="1512"/>
                </a:cubicBezTo>
                <a:cubicBezTo>
                  <a:pt x="544" y="1514"/>
                  <a:pt x="544" y="1514"/>
                  <a:pt x="544" y="1514"/>
                </a:cubicBezTo>
                <a:cubicBezTo>
                  <a:pt x="543" y="1515"/>
                  <a:pt x="543" y="1515"/>
                  <a:pt x="543" y="1515"/>
                </a:cubicBezTo>
                <a:cubicBezTo>
                  <a:pt x="531" y="1538"/>
                  <a:pt x="531" y="1538"/>
                  <a:pt x="531" y="1538"/>
                </a:cubicBezTo>
                <a:cubicBezTo>
                  <a:pt x="531" y="1538"/>
                  <a:pt x="531" y="1538"/>
                  <a:pt x="531" y="1538"/>
                </a:cubicBezTo>
                <a:cubicBezTo>
                  <a:pt x="511" y="1546"/>
                  <a:pt x="511" y="1546"/>
                  <a:pt x="511" y="1546"/>
                </a:cubicBezTo>
                <a:cubicBezTo>
                  <a:pt x="511" y="1546"/>
                  <a:pt x="511" y="1546"/>
                  <a:pt x="510" y="1546"/>
                </a:cubicBezTo>
                <a:cubicBezTo>
                  <a:pt x="510" y="1546"/>
                  <a:pt x="510" y="1546"/>
                  <a:pt x="510" y="1546"/>
                </a:cubicBezTo>
                <a:cubicBezTo>
                  <a:pt x="508" y="1533"/>
                  <a:pt x="508" y="1533"/>
                  <a:pt x="508" y="1533"/>
                </a:cubicBezTo>
                <a:cubicBezTo>
                  <a:pt x="508" y="1533"/>
                  <a:pt x="508" y="1533"/>
                  <a:pt x="509" y="1533"/>
                </a:cubicBezTo>
                <a:cubicBezTo>
                  <a:pt x="520" y="1516"/>
                  <a:pt x="520" y="1516"/>
                  <a:pt x="520" y="1516"/>
                </a:cubicBezTo>
                <a:cubicBezTo>
                  <a:pt x="529" y="1476"/>
                  <a:pt x="529" y="1476"/>
                  <a:pt x="529" y="1476"/>
                </a:cubicBezTo>
                <a:cubicBezTo>
                  <a:pt x="511" y="1468"/>
                  <a:pt x="511" y="1468"/>
                  <a:pt x="511" y="1468"/>
                </a:cubicBezTo>
                <a:cubicBezTo>
                  <a:pt x="501" y="1483"/>
                  <a:pt x="501" y="1483"/>
                  <a:pt x="501" y="1483"/>
                </a:cubicBezTo>
                <a:cubicBezTo>
                  <a:pt x="501" y="1483"/>
                  <a:pt x="501" y="1483"/>
                  <a:pt x="501" y="1483"/>
                </a:cubicBezTo>
                <a:cubicBezTo>
                  <a:pt x="458" y="1492"/>
                  <a:pt x="458" y="1492"/>
                  <a:pt x="458" y="1492"/>
                </a:cubicBezTo>
                <a:cubicBezTo>
                  <a:pt x="458" y="1492"/>
                  <a:pt x="457" y="1492"/>
                  <a:pt x="457" y="1492"/>
                </a:cubicBezTo>
                <a:cubicBezTo>
                  <a:pt x="453" y="1490"/>
                  <a:pt x="453" y="1490"/>
                  <a:pt x="453" y="1490"/>
                </a:cubicBezTo>
                <a:cubicBezTo>
                  <a:pt x="431" y="1479"/>
                  <a:pt x="431" y="1479"/>
                  <a:pt x="431" y="1479"/>
                </a:cubicBezTo>
                <a:cubicBezTo>
                  <a:pt x="411" y="1499"/>
                  <a:pt x="411" y="1499"/>
                  <a:pt x="411" y="1499"/>
                </a:cubicBezTo>
                <a:cubicBezTo>
                  <a:pt x="421" y="1511"/>
                  <a:pt x="421" y="1511"/>
                  <a:pt x="421" y="1511"/>
                </a:cubicBezTo>
                <a:cubicBezTo>
                  <a:pt x="426" y="1519"/>
                  <a:pt x="426" y="1519"/>
                  <a:pt x="426" y="1519"/>
                </a:cubicBezTo>
                <a:cubicBezTo>
                  <a:pt x="426" y="1520"/>
                  <a:pt x="426" y="1520"/>
                  <a:pt x="426" y="1520"/>
                </a:cubicBezTo>
                <a:cubicBezTo>
                  <a:pt x="426" y="1520"/>
                  <a:pt x="426" y="1520"/>
                  <a:pt x="426" y="1520"/>
                </a:cubicBezTo>
                <a:cubicBezTo>
                  <a:pt x="410" y="1528"/>
                  <a:pt x="410" y="1528"/>
                  <a:pt x="410" y="1528"/>
                </a:cubicBezTo>
                <a:cubicBezTo>
                  <a:pt x="410" y="1528"/>
                  <a:pt x="410" y="1528"/>
                  <a:pt x="409" y="1527"/>
                </a:cubicBezTo>
                <a:cubicBezTo>
                  <a:pt x="385" y="1510"/>
                  <a:pt x="385" y="1510"/>
                  <a:pt x="385" y="1510"/>
                </a:cubicBezTo>
                <a:cubicBezTo>
                  <a:pt x="381" y="1511"/>
                  <a:pt x="381" y="1511"/>
                  <a:pt x="381" y="1511"/>
                </a:cubicBezTo>
                <a:cubicBezTo>
                  <a:pt x="345" y="1521"/>
                  <a:pt x="345" y="1521"/>
                  <a:pt x="345" y="1521"/>
                </a:cubicBezTo>
                <a:cubicBezTo>
                  <a:pt x="323" y="1526"/>
                  <a:pt x="323" y="1526"/>
                  <a:pt x="323" y="1526"/>
                </a:cubicBezTo>
                <a:cubicBezTo>
                  <a:pt x="313" y="1528"/>
                  <a:pt x="313" y="1528"/>
                  <a:pt x="313" y="1528"/>
                </a:cubicBezTo>
                <a:cubicBezTo>
                  <a:pt x="315" y="1552"/>
                  <a:pt x="315" y="1552"/>
                  <a:pt x="315" y="1552"/>
                </a:cubicBezTo>
                <a:cubicBezTo>
                  <a:pt x="315" y="1552"/>
                  <a:pt x="315" y="1552"/>
                  <a:pt x="315" y="1552"/>
                </a:cubicBezTo>
                <a:cubicBezTo>
                  <a:pt x="303" y="1601"/>
                  <a:pt x="303" y="1601"/>
                  <a:pt x="303" y="1601"/>
                </a:cubicBezTo>
                <a:cubicBezTo>
                  <a:pt x="303" y="1601"/>
                  <a:pt x="303" y="1601"/>
                  <a:pt x="303" y="1601"/>
                </a:cubicBezTo>
                <a:cubicBezTo>
                  <a:pt x="302" y="1602"/>
                  <a:pt x="302" y="1602"/>
                  <a:pt x="302" y="1602"/>
                </a:cubicBezTo>
                <a:cubicBezTo>
                  <a:pt x="302" y="1602"/>
                  <a:pt x="301" y="1602"/>
                  <a:pt x="301" y="1602"/>
                </a:cubicBezTo>
                <a:cubicBezTo>
                  <a:pt x="297" y="1601"/>
                  <a:pt x="297" y="1601"/>
                  <a:pt x="297" y="1601"/>
                </a:cubicBezTo>
                <a:cubicBezTo>
                  <a:pt x="289" y="1599"/>
                  <a:pt x="289" y="1599"/>
                  <a:pt x="289" y="1599"/>
                </a:cubicBezTo>
                <a:cubicBezTo>
                  <a:pt x="289" y="1599"/>
                  <a:pt x="289" y="1598"/>
                  <a:pt x="289" y="1598"/>
                </a:cubicBezTo>
                <a:cubicBezTo>
                  <a:pt x="289" y="1567"/>
                  <a:pt x="289" y="1567"/>
                  <a:pt x="289" y="1567"/>
                </a:cubicBezTo>
                <a:cubicBezTo>
                  <a:pt x="290" y="1553"/>
                  <a:pt x="290" y="1553"/>
                  <a:pt x="290" y="1553"/>
                </a:cubicBezTo>
                <a:cubicBezTo>
                  <a:pt x="265" y="1560"/>
                  <a:pt x="265" y="1560"/>
                  <a:pt x="265" y="1560"/>
                </a:cubicBezTo>
                <a:cubicBezTo>
                  <a:pt x="265" y="1560"/>
                  <a:pt x="264" y="1560"/>
                  <a:pt x="264" y="1560"/>
                </a:cubicBezTo>
                <a:cubicBezTo>
                  <a:pt x="260" y="1559"/>
                  <a:pt x="260" y="1559"/>
                  <a:pt x="260" y="1559"/>
                </a:cubicBezTo>
                <a:cubicBezTo>
                  <a:pt x="211" y="1542"/>
                  <a:pt x="211" y="1542"/>
                  <a:pt x="211" y="1542"/>
                </a:cubicBezTo>
                <a:cubicBezTo>
                  <a:pt x="211" y="1542"/>
                  <a:pt x="211" y="1541"/>
                  <a:pt x="211" y="1541"/>
                </a:cubicBezTo>
                <a:cubicBezTo>
                  <a:pt x="196" y="1511"/>
                  <a:pt x="196" y="1511"/>
                  <a:pt x="196" y="1511"/>
                </a:cubicBezTo>
                <a:cubicBezTo>
                  <a:pt x="183" y="1502"/>
                  <a:pt x="183" y="1502"/>
                  <a:pt x="183" y="1502"/>
                </a:cubicBezTo>
                <a:cubicBezTo>
                  <a:pt x="176" y="1495"/>
                  <a:pt x="176" y="1495"/>
                  <a:pt x="176" y="1495"/>
                </a:cubicBezTo>
                <a:cubicBezTo>
                  <a:pt x="169" y="1490"/>
                  <a:pt x="169" y="1490"/>
                  <a:pt x="169" y="1490"/>
                </a:cubicBezTo>
                <a:cubicBezTo>
                  <a:pt x="132" y="1472"/>
                  <a:pt x="132" y="1472"/>
                  <a:pt x="132" y="1472"/>
                </a:cubicBezTo>
                <a:cubicBezTo>
                  <a:pt x="122" y="1465"/>
                  <a:pt x="122" y="1465"/>
                  <a:pt x="122" y="1465"/>
                </a:cubicBezTo>
                <a:cubicBezTo>
                  <a:pt x="111" y="1458"/>
                  <a:pt x="111" y="1458"/>
                  <a:pt x="111" y="1458"/>
                </a:cubicBezTo>
                <a:cubicBezTo>
                  <a:pt x="46" y="1476"/>
                  <a:pt x="46" y="1476"/>
                  <a:pt x="46" y="1476"/>
                </a:cubicBezTo>
                <a:cubicBezTo>
                  <a:pt x="25" y="1497"/>
                  <a:pt x="25" y="1497"/>
                  <a:pt x="25" y="1497"/>
                </a:cubicBezTo>
                <a:cubicBezTo>
                  <a:pt x="26" y="1501"/>
                  <a:pt x="26" y="1501"/>
                  <a:pt x="26" y="1501"/>
                </a:cubicBezTo>
                <a:cubicBezTo>
                  <a:pt x="29" y="1522"/>
                  <a:pt x="29" y="1522"/>
                  <a:pt x="29" y="1522"/>
                </a:cubicBezTo>
                <a:cubicBezTo>
                  <a:pt x="29" y="1524"/>
                  <a:pt x="29" y="1524"/>
                  <a:pt x="29" y="1524"/>
                </a:cubicBezTo>
                <a:cubicBezTo>
                  <a:pt x="24" y="1571"/>
                  <a:pt x="24" y="1571"/>
                  <a:pt x="24" y="1571"/>
                </a:cubicBezTo>
                <a:cubicBezTo>
                  <a:pt x="22" y="1588"/>
                  <a:pt x="22" y="1588"/>
                  <a:pt x="22" y="1588"/>
                </a:cubicBezTo>
                <a:cubicBezTo>
                  <a:pt x="38" y="1592"/>
                  <a:pt x="38" y="1592"/>
                  <a:pt x="38" y="1592"/>
                </a:cubicBezTo>
                <a:cubicBezTo>
                  <a:pt x="53" y="1580"/>
                  <a:pt x="53" y="1580"/>
                  <a:pt x="53" y="1580"/>
                </a:cubicBezTo>
                <a:cubicBezTo>
                  <a:pt x="53" y="1580"/>
                  <a:pt x="53" y="1580"/>
                  <a:pt x="53" y="1580"/>
                </a:cubicBezTo>
                <a:cubicBezTo>
                  <a:pt x="103" y="1570"/>
                  <a:pt x="103" y="1570"/>
                  <a:pt x="103" y="1570"/>
                </a:cubicBezTo>
                <a:cubicBezTo>
                  <a:pt x="103" y="1570"/>
                  <a:pt x="104" y="1570"/>
                  <a:pt x="104" y="1570"/>
                </a:cubicBezTo>
                <a:cubicBezTo>
                  <a:pt x="104" y="1570"/>
                  <a:pt x="104" y="1570"/>
                  <a:pt x="104" y="1571"/>
                </a:cubicBezTo>
                <a:cubicBezTo>
                  <a:pt x="105" y="1581"/>
                  <a:pt x="105" y="1581"/>
                  <a:pt x="105" y="1581"/>
                </a:cubicBezTo>
                <a:cubicBezTo>
                  <a:pt x="105" y="1587"/>
                  <a:pt x="105" y="1587"/>
                  <a:pt x="105" y="1587"/>
                </a:cubicBezTo>
                <a:cubicBezTo>
                  <a:pt x="116" y="1597"/>
                  <a:pt x="116" y="1597"/>
                  <a:pt x="116" y="1597"/>
                </a:cubicBezTo>
                <a:cubicBezTo>
                  <a:pt x="118" y="1600"/>
                  <a:pt x="118" y="1600"/>
                  <a:pt x="118" y="1600"/>
                </a:cubicBezTo>
                <a:cubicBezTo>
                  <a:pt x="120" y="1602"/>
                  <a:pt x="120" y="1602"/>
                  <a:pt x="120" y="1602"/>
                </a:cubicBezTo>
                <a:cubicBezTo>
                  <a:pt x="148" y="1607"/>
                  <a:pt x="148" y="1607"/>
                  <a:pt x="148" y="1607"/>
                </a:cubicBezTo>
                <a:cubicBezTo>
                  <a:pt x="149" y="1607"/>
                  <a:pt x="149" y="1608"/>
                  <a:pt x="149" y="1608"/>
                </a:cubicBezTo>
                <a:cubicBezTo>
                  <a:pt x="148" y="1618"/>
                  <a:pt x="148" y="1618"/>
                  <a:pt x="148" y="1618"/>
                </a:cubicBezTo>
                <a:cubicBezTo>
                  <a:pt x="148" y="1618"/>
                  <a:pt x="148" y="1618"/>
                  <a:pt x="148" y="1618"/>
                </a:cubicBezTo>
                <a:cubicBezTo>
                  <a:pt x="147" y="1619"/>
                  <a:pt x="147" y="1619"/>
                  <a:pt x="147" y="1619"/>
                </a:cubicBezTo>
                <a:cubicBezTo>
                  <a:pt x="147" y="1620"/>
                  <a:pt x="147" y="1620"/>
                  <a:pt x="146" y="1620"/>
                </a:cubicBezTo>
                <a:cubicBezTo>
                  <a:pt x="97" y="1618"/>
                  <a:pt x="97" y="1618"/>
                  <a:pt x="97" y="1618"/>
                </a:cubicBezTo>
                <a:cubicBezTo>
                  <a:pt x="88" y="1618"/>
                  <a:pt x="88" y="1618"/>
                  <a:pt x="88" y="1618"/>
                </a:cubicBezTo>
                <a:cubicBezTo>
                  <a:pt x="70" y="1618"/>
                  <a:pt x="70" y="1618"/>
                  <a:pt x="70" y="1618"/>
                </a:cubicBezTo>
                <a:cubicBezTo>
                  <a:pt x="71" y="1630"/>
                  <a:pt x="71" y="1630"/>
                  <a:pt x="71" y="1630"/>
                </a:cubicBezTo>
                <a:cubicBezTo>
                  <a:pt x="72" y="1642"/>
                  <a:pt x="72" y="1642"/>
                  <a:pt x="72" y="1642"/>
                </a:cubicBezTo>
                <a:cubicBezTo>
                  <a:pt x="72" y="1643"/>
                  <a:pt x="72" y="1643"/>
                  <a:pt x="72" y="1643"/>
                </a:cubicBezTo>
                <a:cubicBezTo>
                  <a:pt x="65" y="1646"/>
                  <a:pt x="65" y="1646"/>
                  <a:pt x="65" y="1646"/>
                </a:cubicBezTo>
                <a:cubicBezTo>
                  <a:pt x="56" y="1650"/>
                  <a:pt x="56" y="1650"/>
                  <a:pt x="56" y="1650"/>
                </a:cubicBezTo>
                <a:cubicBezTo>
                  <a:pt x="56" y="1650"/>
                  <a:pt x="56" y="1650"/>
                  <a:pt x="55" y="1649"/>
                </a:cubicBezTo>
                <a:cubicBezTo>
                  <a:pt x="55" y="1649"/>
                  <a:pt x="55" y="1649"/>
                  <a:pt x="55" y="1649"/>
                </a:cubicBezTo>
                <a:cubicBezTo>
                  <a:pt x="50" y="1629"/>
                  <a:pt x="50" y="1629"/>
                  <a:pt x="50" y="1629"/>
                </a:cubicBezTo>
                <a:cubicBezTo>
                  <a:pt x="0" y="1605"/>
                  <a:pt x="0" y="1605"/>
                  <a:pt x="0" y="1605"/>
                </a:cubicBezTo>
                <a:cubicBezTo>
                  <a:pt x="0" y="1628"/>
                  <a:pt x="0" y="1628"/>
                  <a:pt x="0" y="1628"/>
                </a:cubicBezTo>
                <a:cubicBezTo>
                  <a:pt x="15" y="1672"/>
                  <a:pt x="15" y="1672"/>
                  <a:pt x="15" y="1672"/>
                </a:cubicBezTo>
                <a:cubicBezTo>
                  <a:pt x="15" y="1672"/>
                  <a:pt x="15" y="1672"/>
                  <a:pt x="15" y="1672"/>
                </a:cubicBezTo>
                <a:cubicBezTo>
                  <a:pt x="8" y="1723"/>
                  <a:pt x="8" y="1723"/>
                  <a:pt x="8" y="1723"/>
                </a:cubicBezTo>
                <a:cubicBezTo>
                  <a:pt x="5" y="1753"/>
                  <a:pt x="5" y="1753"/>
                  <a:pt x="5" y="1753"/>
                </a:cubicBezTo>
                <a:cubicBezTo>
                  <a:pt x="4" y="1763"/>
                  <a:pt x="4" y="1763"/>
                  <a:pt x="4" y="1763"/>
                </a:cubicBezTo>
                <a:cubicBezTo>
                  <a:pt x="32" y="1780"/>
                  <a:pt x="32" y="1780"/>
                  <a:pt x="32" y="1780"/>
                </a:cubicBezTo>
                <a:cubicBezTo>
                  <a:pt x="35" y="1779"/>
                  <a:pt x="35" y="1779"/>
                  <a:pt x="35" y="1779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41"/>
          <p:cNvSpPr>
            <a:spLocks/>
          </p:cNvSpPr>
          <p:nvPr/>
        </p:nvSpPr>
        <p:spPr bwMode="auto">
          <a:xfrm>
            <a:off x="2360613" y="4437063"/>
            <a:ext cx="206375" cy="369888"/>
          </a:xfrm>
          <a:custGeom>
            <a:avLst/>
            <a:gdLst>
              <a:gd name="T0" fmla="*/ 18 w 66"/>
              <a:gd name="T1" fmla="*/ 105 h 118"/>
              <a:gd name="T2" fmla="*/ 45 w 66"/>
              <a:gd name="T3" fmla="*/ 118 h 118"/>
              <a:gd name="T4" fmla="*/ 66 w 66"/>
              <a:gd name="T5" fmla="*/ 70 h 118"/>
              <a:gd name="T6" fmla="*/ 60 w 66"/>
              <a:gd name="T7" fmla="*/ 59 h 118"/>
              <a:gd name="T8" fmla="*/ 49 w 66"/>
              <a:gd name="T9" fmla="*/ 49 h 118"/>
              <a:gd name="T10" fmla="*/ 48 w 66"/>
              <a:gd name="T11" fmla="*/ 48 h 118"/>
              <a:gd name="T12" fmla="*/ 55 w 66"/>
              <a:gd name="T13" fmla="*/ 6 h 118"/>
              <a:gd name="T14" fmla="*/ 32 w 66"/>
              <a:gd name="T15" fmla="*/ 0 h 118"/>
              <a:gd name="T16" fmla="*/ 0 w 66"/>
              <a:gd name="T17" fmla="*/ 59 h 118"/>
              <a:gd name="T18" fmla="*/ 18 w 66"/>
              <a:gd name="T19" fmla="*/ 10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" h="118">
                <a:moveTo>
                  <a:pt x="18" y="105"/>
                </a:moveTo>
                <a:cubicBezTo>
                  <a:pt x="45" y="118"/>
                  <a:pt x="45" y="118"/>
                  <a:pt x="45" y="118"/>
                </a:cubicBezTo>
                <a:cubicBezTo>
                  <a:pt x="66" y="70"/>
                  <a:pt x="66" y="70"/>
                  <a:pt x="66" y="70"/>
                </a:cubicBezTo>
                <a:cubicBezTo>
                  <a:pt x="60" y="59"/>
                  <a:pt x="60" y="59"/>
                  <a:pt x="60" y="59"/>
                </a:cubicBezTo>
                <a:cubicBezTo>
                  <a:pt x="49" y="49"/>
                  <a:pt x="49" y="49"/>
                  <a:pt x="49" y="49"/>
                </a:cubicBezTo>
                <a:cubicBezTo>
                  <a:pt x="48" y="48"/>
                  <a:pt x="48" y="48"/>
                  <a:pt x="48" y="48"/>
                </a:cubicBezTo>
                <a:cubicBezTo>
                  <a:pt x="55" y="6"/>
                  <a:pt x="55" y="6"/>
                  <a:pt x="55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0" y="59"/>
                  <a:pt x="0" y="59"/>
                  <a:pt x="0" y="59"/>
                </a:cubicBezTo>
                <a:lnTo>
                  <a:pt x="18" y="105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42"/>
          <p:cNvSpPr>
            <a:spLocks/>
          </p:cNvSpPr>
          <p:nvPr/>
        </p:nvSpPr>
        <p:spPr bwMode="auto">
          <a:xfrm>
            <a:off x="2614613" y="3959225"/>
            <a:ext cx="565150" cy="687388"/>
          </a:xfrm>
          <a:custGeom>
            <a:avLst/>
            <a:gdLst>
              <a:gd name="T0" fmla="*/ 0 w 181"/>
              <a:gd name="T1" fmla="*/ 144 h 220"/>
              <a:gd name="T2" fmla="*/ 0 w 181"/>
              <a:gd name="T3" fmla="*/ 220 h 220"/>
              <a:gd name="T4" fmla="*/ 44 w 181"/>
              <a:gd name="T5" fmla="*/ 184 h 220"/>
              <a:gd name="T6" fmla="*/ 98 w 181"/>
              <a:gd name="T7" fmla="*/ 148 h 220"/>
              <a:gd name="T8" fmla="*/ 99 w 181"/>
              <a:gd name="T9" fmla="*/ 148 h 220"/>
              <a:gd name="T10" fmla="*/ 99 w 181"/>
              <a:gd name="T11" fmla="*/ 148 h 220"/>
              <a:gd name="T12" fmla="*/ 112 w 181"/>
              <a:gd name="T13" fmla="*/ 188 h 220"/>
              <a:gd name="T14" fmla="*/ 129 w 181"/>
              <a:gd name="T15" fmla="*/ 172 h 220"/>
              <a:gd name="T16" fmla="*/ 169 w 181"/>
              <a:gd name="T17" fmla="*/ 137 h 220"/>
              <a:gd name="T18" fmla="*/ 181 w 181"/>
              <a:gd name="T19" fmla="*/ 58 h 220"/>
              <a:gd name="T20" fmla="*/ 180 w 181"/>
              <a:gd name="T21" fmla="*/ 57 h 220"/>
              <a:gd name="T22" fmla="*/ 179 w 181"/>
              <a:gd name="T23" fmla="*/ 56 h 220"/>
              <a:gd name="T24" fmla="*/ 181 w 181"/>
              <a:gd name="T25" fmla="*/ 33 h 220"/>
              <a:gd name="T26" fmla="*/ 115 w 181"/>
              <a:gd name="T27" fmla="*/ 0 h 220"/>
              <a:gd name="T28" fmla="*/ 107 w 181"/>
              <a:gd name="T29" fmla="*/ 92 h 220"/>
              <a:gd name="T30" fmla="*/ 106 w 181"/>
              <a:gd name="T31" fmla="*/ 92 h 220"/>
              <a:gd name="T32" fmla="*/ 105 w 181"/>
              <a:gd name="T33" fmla="*/ 92 h 220"/>
              <a:gd name="T34" fmla="*/ 81 w 181"/>
              <a:gd name="T35" fmla="*/ 57 h 220"/>
              <a:gd name="T36" fmla="*/ 57 w 181"/>
              <a:gd name="T37" fmla="*/ 71 h 220"/>
              <a:gd name="T38" fmla="*/ 52 w 181"/>
              <a:gd name="T39" fmla="*/ 117 h 220"/>
              <a:gd name="T40" fmla="*/ 51 w 181"/>
              <a:gd name="T41" fmla="*/ 118 h 220"/>
              <a:gd name="T42" fmla="*/ 0 w 181"/>
              <a:gd name="T43" fmla="*/ 14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1" h="220">
                <a:moveTo>
                  <a:pt x="0" y="144"/>
                </a:moveTo>
                <a:cubicBezTo>
                  <a:pt x="0" y="220"/>
                  <a:pt x="0" y="220"/>
                  <a:pt x="0" y="220"/>
                </a:cubicBezTo>
                <a:cubicBezTo>
                  <a:pt x="44" y="184"/>
                  <a:pt x="44" y="184"/>
                  <a:pt x="44" y="184"/>
                </a:cubicBezTo>
                <a:cubicBezTo>
                  <a:pt x="98" y="148"/>
                  <a:pt x="98" y="148"/>
                  <a:pt x="98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29" y="172"/>
                  <a:pt x="129" y="172"/>
                  <a:pt x="129" y="172"/>
                </a:cubicBezTo>
                <a:cubicBezTo>
                  <a:pt x="169" y="137"/>
                  <a:pt x="169" y="137"/>
                  <a:pt x="169" y="137"/>
                </a:cubicBezTo>
                <a:cubicBezTo>
                  <a:pt x="181" y="58"/>
                  <a:pt x="181" y="58"/>
                  <a:pt x="181" y="58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79" y="57"/>
                  <a:pt x="179" y="57"/>
                  <a:pt x="179" y="56"/>
                </a:cubicBezTo>
                <a:cubicBezTo>
                  <a:pt x="181" y="33"/>
                  <a:pt x="181" y="33"/>
                  <a:pt x="181" y="33"/>
                </a:cubicBezTo>
                <a:cubicBezTo>
                  <a:pt x="115" y="0"/>
                  <a:pt x="115" y="0"/>
                  <a:pt x="115" y="0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107" y="92"/>
                  <a:pt x="106" y="92"/>
                  <a:pt x="106" y="92"/>
                </a:cubicBezTo>
                <a:cubicBezTo>
                  <a:pt x="106" y="92"/>
                  <a:pt x="105" y="92"/>
                  <a:pt x="105" y="92"/>
                </a:cubicBezTo>
                <a:cubicBezTo>
                  <a:pt x="81" y="57"/>
                  <a:pt x="81" y="57"/>
                  <a:pt x="81" y="57"/>
                </a:cubicBezTo>
                <a:cubicBezTo>
                  <a:pt x="57" y="71"/>
                  <a:pt x="57" y="71"/>
                  <a:pt x="57" y="71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2" y="118"/>
                  <a:pt x="52" y="118"/>
                  <a:pt x="51" y="118"/>
                </a:cubicBezTo>
                <a:lnTo>
                  <a:pt x="0" y="144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43"/>
          <p:cNvSpPr>
            <a:spLocks/>
          </p:cNvSpPr>
          <p:nvPr/>
        </p:nvSpPr>
        <p:spPr bwMode="auto">
          <a:xfrm>
            <a:off x="4105276" y="3281363"/>
            <a:ext cx="280988" cy="103188"/>
          </a:xfrm>
          <a:custGeom>
            <a:avLst/>
            <a:gdLst>
              <a:gd name="T0" fmla="*/ 90 w 90"/>
              <a:gd name="T1" fmla="*/ 0 h 33"/>
              <a:gd name="T2" fmla="*/ 89 w 90"/>
              <a:gd name="T3" fmla="*/ 0 h 33"/>
              <a:gd name="T4" fmla="*/ 7 w 90"/>
              <a:gd name="T5" fmla="*/ 1 h 33"/>
              <a:gd name="T6" fmla="*/ 5 w 90"/>
              <a:gd name="T7" fmla="*/ 11 h 33"/>
              <a:gd name="T8" fmla="*/ 0 w 90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33">
                <a:moveTo>
                  <a:pt x="90" y="0"/>
                </a:moveTo>
                <a:cubicBezTo>
                  <a:pt x="90" y="0"/>
                  <a:pt x="90" y="0"/>
                  <a:pt x="89" y="0"/>
                </a:cubicBezTo>
                <a:cubicBezTo>
                  <a:pt x="7" y="1"/>
                  <a:pt x="7" y="1"/>
                  <a:pt x="7" y="1"/>
                </a:cubicBezTo>
                <a:cubicBezTo>
                  <a:pt x="5" y="11"/>
                  <a:pt x="5" y="11"/>
                  <a:pt x="5" y="11"/>
                </a:cubicBezTo>
                <a:cubicBezTo>
                  <a:pt x="0" y="33"/>
                  <a:pt x="0" y="33"/>
                  <a:pt x="0" y="3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44"/>
          <p:cNvSpPr>
            <a:spLocks/>
          </p:cNvSpPr>
          <p:nvPr/>
        </p:nvSpPr>
        <p:spPr bwMode="auto">
          <a:xfrm>
            <a:off x="5214938" y="2463800"/>
            <a:ext cx="1814513" cy="976313"/>
          </a:xfrm>
          <a:custGeom>
            <a:avLst/>
            <a:gdLst>
              <a:gd name="T0" fmla="*/ 422 w 580"/>
              <a:gd name="T1" fmla="*/ 311 h 312"/>
              <a:gd name="T2" fmla="*/ 426 w 580"/>
              <a:gd name="T3" fmla="*/ 288 h 312"/>
              <a:gd name="T4" fmla="*/ 428 w 580"/>
              <a:gd name="T5" fmla="*/ 280 h 312"/>
              <a:gd name="T6" fmla="*/ 398 w 580"/>
              <a:gd name="T7" fmla="*/ 267 h 312"/>
              <a:gd name="T8" fmla="*/ 389 w 580"/>
              <a:gd name="T9" fmla="*/ 279 h 312"/>
              <a:gd name="T10" fmla="*/ 335 w 580"/>
              <a:gd name="T11" fmla="*/ 256 h 312"/>
              <a:gd name="T12" fmla="*/ 305 w 580"/>
              <a:gd name="T13" fmla="*/ 269 h 312"/>
              <a:gd name="T14" fmla="*/ 279 w 580"/>
              <a:gd name="T15" fmla="*/ 280 h 312"/>
              <a:gd name="T16" fmla="*/ 120 w 580"/>
              <a:gd name="T17" fmla="*/ 303 h 312"/>
              <a:gd name="T18" fmla="*/ 80 w 580"/>
              <a:gd name="T19" fmla="*/ 269 h 312"/>
              <a:gd name="T20" fmla="*/ 23 w 580"/>
              <a:gd name="T21" fmla="*/ 281 h 312"/>
              <a:gd name="T22" fmla="*/ 19 w 580"/>
              <a:gd name="T23" fmla="*/ 279 h 312"/>
              <a:gd name="T24" fmla="*/ 0 w 580"/>
              <a:gd name="T25" fmla="*/ 260 h 312"/>
              <a:gd name="T26" fmla="*/ 44 w 580"/>
              <a:gd name="T27" fmla="*/ 193 h 312"/>
              <a:gd name="T28" fmla="*/ 164 w 580"/>
              <a:gd name="T29" fmla="*/ 110 h 312"/>
              <a:gd name="T30" fmla="*/ 215 w 580"/>
              <a:gd name="T31" fmla="*/ 87 h 312"/>
              <a:gd name="T32" fmla="*/ 217 w 580"/>
              <a:gd name="T33" fmla="*/ 45 h 312"/>
              <a:gd name="T34" fmla="*/ 247 w 580"/>
              <a:gd name="T35" fmla="*/ 41 h 312"/>
              <a:gd name="T36" fmla="*/ 247 w 580"/>
              <a:gd name="T37" fmla="*/ 84 h 312"/>
              <a:gd name="T38" fmla="*/ 307 w 580"/>
              <a:gd name="T39" fmla="*/ 52 h 312"/>
              <a:gd name="T40" fmla="*/ 324 w 580"/>
              <a:gd name="T41" fmla="*/ 51 h 312"/>
              <a:gd name="T42" fmla="*/ 378 w 580"/>
              <a:gd name="T43" fmla="*/ 50 h 312"/>
              <a:gd name="T44" fmla="*/ 392 w 580"/>
              <a:gd name="T45" fmla="*/ 50 h 312"/>
              <a:gd name="T46" fmla="*/ 460 w 580"/>
              <a:gd name="T47" fmla="*/ 40 h 312"/>
              <a:gd name="T48" fmla="*/ 510 w 580"/>
              <a:gd name="T49" fmla="*/ 0 h 312"/>
              <a:gd name="T50" fmla="*/ 511 w 580"/>
              <a:gd name="T51" fmla="*/ 1 h 312"/>
              <a:gd name="T52" fmla="*/ 531 w 580"/>
              <a:gd name="T53" fmla="*/ 54 h 312"/>
              <a:gd name="T54" fmla="*/ 542 w 580"/>
              <a:gd name="T55" fmla="*/ 59 h 312"/>
              <a:gd name="T56" fmla="*/ 543 w 580"/>
              <a:gd name="T57" fmla="*/ 90 h 312"/>
              <a:gd name="T58" fmla="*/ 580 w 580"/>
              <a:gd name="T59" fmla="*/ 133 h 312"/>
              <a:gd name="T60" fmla="*/ 459 w 580"/>
              <a:gd name="T61" fmla="*/ 272 h 312"/>
              <a:gd name="T62" fmla="*/ 444 w 580"/>
              <a:gd name="T63" fmla="*/ 289 h 312"/>
              <a:gd name="T64" fmla="*/ 422 w 580"/>
              <a:gd name="T65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80" h="312">
                <a:moveTo>
                  <a:pt x="422" y="312"/>
                </a:moveTo>
                <a:cubicBezTo>
                  <a:pt x="422" y="312"/>
                  <a:pt x="422" y="311"/>
                  <a:pt x="422" y="311"/>
                </a:cubicBezTo>
                <a:cubicBezTo>
                  <a:pt x="422" y="311"/>
                  <a:pt x="421" y="311"/>
                  <a:pt x="422" y="311"/>
                </a:cubicBezTo>
                <a:cubicBezTo>
                  <a:pt x="426" y="288"/>
                  <a:pt x="426" y="288"/>
                  <a:pt x="426" y="288"/>
                </a:cubicBezTo>
                <a:cubicBezTo>
                  <a:pt x="428" y="281"/>
                  <a:pt x="428" y="281"/>
                  <a:pt x="428" y="281"/>
                </a:cubicBezTo>
                <a:cubicBezTo>
                  <a:pt x="428" y="280"/>
                  <a:pt x="428" y="280"/>
                  <a:pt x="428" y="280"/>
                </a:cubicBezTo>
                <a:cubicBezTo>
                  <a:pt x="407" y="253"/>
                  <a:pt x="407" y="253"/>
                  <a:pt x="407" y="253"/>
                </a:cubicBezTo>
                <a:cubicBezTo>
                  <a:pt x="398" y="267"/>
                  <a:pt x="398" y="267"/>
                  <a:pt x="398" y="267"/>
                </a:cubicBezTo>
                <a:cubicBezTo>
                  <a:pt x="390" y="279"/>
                  <a:pt x="390" y="279"/>
                  <a:pt x="390" y="279"/>
                </a:cubicBezTo>
                <a:cubicBezTo>
                  <a:pt x="390" y="279"/>
                  <a:pt x="389" y="280"/>
                  <a:pt x="389" y="279"/>
                </a:cubicBezTo>
                <a:cubicBezTo>
                  <a:pt x="380" y="275"/>
                  <a:pt x="380" y="275"/>
                  <a:pt x="380" y="275"/>
                </a:cubicBezTo>
                <a:cubicBezTo>
                  <a:pt x="335" y="256"/>
                  <a:pt x="335" y="256"/>
                  <a:pt x="335" y="256"/>
                </a:cubicBezTo>
                <a:cubicBezTo>
                  <a:pt x="308" y="268"/>
                  <a:pt x="308" y="268"/>
                  <a:pt x="308" y="268"/>
                </a:cubicBezTo>
                <a:cubicBezTo>
                  <a:pt x="305" y="269"/>
                  <a:pt x="305" y="269"/>
                  <a:pt x="305" y="269"/>
                </a:cubicBezTo>
                <a:cubicBezTo>
                  <a:pt x="280" y="280"/>
                  <a:pt x="280" y="280"/>
                  <a:pt x="280" y="280"/>
                </a:cubicBezTo>
                <a:cubicBezTo>
                  <a:pt x="279" y="280"/>
                  <a:pt x="279" y="280"/>
                  <a:pt x="279" y="280"/>
                </a:cubicBezTo>
                <a:cubicBezTo>
                  <a:pt x="207" y="275"/>
                  <a:pt x="207" y="275"/>
                  <a:pt x="207" y="275"/>
                </a:cubicBezTo>
                <a:cubicBezTo>
                  <a:pt x="120" y="303"/>
                  <a:pt x="120" y="303"/>
                  <a:pt x="120" y="303"/>
                </a:cubicBezTo>
                <a:cubicBezTo>
                  <a:pt x="120" y="303"/>
                  <a:pt x="119" y="303"/>
                  <a:pt x="119" y="303"/>
                </a:cubicBezTo>
                <a:cubicBezTo>
                  <a:pt x="80" y="269"/>
                  <a:pt x="80" y="269"/>
                  <a:pt x="80" y="269"/>
                </a:cubicBezTo>
                <a:cubicBezTo>
                  <a:pt x="56" y="274"/>
                  <a:pt x="56" y="274"/>
                  <a:pt x="56" y="274"/>
                </a:cubicBezTo>
                <a:cubicBezTo>
                  <a:pt x="23" y="281"/>
                  <a:pt x="23" y="281"/>
                  <a:pt x="23" y="281"/>
                </a:cubicBezTo>
                <a:cubicBezTo>
                  <a:pt x="23" y="281"/>
                  <a:pt x="22" y="281"/>
                  <a:pt x="22" y="281"/>
                </a:cubicBezTo>
                <a:cubicBezTo>
                  <a:pt x="19" y="279"/>
                  <a:pt x="19" y="279"/>
                  <a:pt x="19" y="279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0"/>
                </a:cubicBezTo>
                <a:cubicBezTo>
                  <a:pt x="43" y="193"/>
                  <a:pt x="43" y="193"/>
                  <a:pt x="43" y="193"/>
                </a:cubicBezTo>
                <a:cubicBezTo>
                  <a:pt x="43" y="193"/>
                  <a:pt x="43" y="193"/>
                  <a:pt x="44" y="193"/>
                </a:cubicBezTo>
                <a:cubicBezTo>
                  <a:pt x="140" y="156"/>
                  <a:pt x="140" y="156"/>
                  <a:pt x="140" y="156"/>
                </a:cubicBezTo>
                <a:cubicBezTo>
                  <a:pt x="164" y="110"/>
                  <a:pt x="164" y="110"/>
                  <a:pt x="164" y="110"/>
                </a:cubicBezTo>
                <a:cubicBezTo>
                  <a:pt x="164" y="110"/>
                  <a:pt x="164" y="110"/>
                  <a:pt x="164" y="110"/>
                </a:cubicBezTo>
                <a:cubicBezTo>
                  <a:pt x="215" y="87"/>
                  <a:pt x="215" y="87"/>
                  <a:pt x="215" y="87"/>
                </a:cubicBezTo>
                <a:cubicBezTo>
                  <a:pt x="217" y="46"/>
                  <a:pt x="217" y="46"/>
                  <a:pt x="217" y="46"/>
                </a:cubicBezTo>
                <a:cubicBezTo>
                  <a:pt x="217" y="45"/>
                  <a:pt x="217" y="45"/>
                  <a:pt x="217" y="45"/>
                </a:cubicBezTo>
                <a:cubicBezTo>
                  <a:pt x="246" y="41"/>
                  <a:pt x="246" y="41"/>
                  <a:pt x="246" y="41"/>
                </a:cubicBezTo>
                <a:cubicBezTo>
                  <a:pt x="246" y="41"/>
                  <a:pt x="247" y="41"/>
                  <a:pt x="247" y="41"/>
                </a:cubicBezTo>
                <a:cubicBezTo>
                  <a:pt x="247" y="41"/>
                  <a:pt x="247" y="42"/>
                  <a:pt x="247" y="42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80" y="102"/>
                  <a:pt x="280" y="102"/>
                  <a:pt x="280" y="102"/>
                </a:cubicBezTo>
                <a:cubicBezTo>
                  <a:pt x="307" y="52"/>
                  <a:pt x="307" y="52"/>
                  <a:pt x="307" y="52"/>
                </a:cubicBezTo>
                <a:cubicBezTo>
                  <a:pt x="308" y="52"/>
                  <a:pt x="308" y="52"/>
                  <a:pt x="308" y="52"/>
                </a:cubicBezTo>
                <a:cubicBezTo>
                  <a:pt x="324" y="51"/>
                  <a:pt x="324" y="51"/>
                  <a:pt x="324" y="51"/>
                </a:cubicBezTo>
                <a:cubicBezTo>
                  <a:pt x="344" y="50"/>
                  <a:pt x="344" y="50"/>
                  <a:pt x="344" y="50"/>
                </a:cubicBezTo>
                <a:cubicBezTo>
                  <a:pt x="378" y="50"/>
                  <a:pt x="378" y="50"/>
                  <a:pt x="378" y="50"/>
                </a:cubicBezTo>
                <a:cubicBezTo>
                  <a:pt x="391" y="50"/>
                  <a:pt x="391" y="50"/>
                  <a:pt x="391" y="50"/>
                </a:cubicBezTo>
                <a:cubicBezTo>
                  <a:pt x="391" y="50"/>
                  <a:pt x="391" y="50"/>
                  <a:pt x="392" y="50"/>
                </a:cubicBezTo>
                <a:cubicBezTo>
                  <a:pt x="414" y="75"/>
                  <a:pt x="414" y="75"/>
                  <a:pt x="414" y="75"/>
                </a:cubicBezTo>
                <a:cubicBezTo>
                  <a:pt x="460" y="40"/>
                  <a:pt x="460" y="40"/>
                  <a:pt x="460" y="40"/>
                </a:cubicBezTo>
                <a:cubicBezTo>
                  <a:pt x="465" y="36"/>
                  <a:pt x="465" y="36"/>
                  <a:pt x="465" y="36"/>
                </a:cubicBezTo>
                <a:cubicBezTo>
                  <a:pt x="510" y="0"/>
                  <a:pt x="510" y="0"/>
                  <a:pt x="510" y="0"/>
                </a:cubicBezTo>
                <a:cubicBezTo>
                  <a:pt x="510" y="0"/>
                  <a:pt x="511" y="0"/>
                  <a:pt x="511" y="0"/>
                </a:cubicBezTo>
                <a:cubicBezTo>
                  <a:pt x="511" y="0"/>
                  <a:pt x="511" y="1"/>
                  <a:pt x="511" y="1"/>
                </a:cubicBezTo>
                <a:cubicBezTo>
                  <a:pt x="516" y="47"/>
                  <a:pt x="516" y="47"/>
                  <a:pt x="516" y="47"/>
                </a:cubicBezTo>
                <a:cubicBezTo>
                  <a:pt x="531" y="54"/>
                  <a:pt x="531" y="54"/>
                  <a:pt x="531" y="54"/>
                </a:cubicBezTo>
                <a:cubicBezTo>
                  <a:pt x="541" y="58"/>
                  <a:pt x="541" y="58"/>
                  <a:pt x="541" y="58"/>
                </a:cubicBezTo>
                <a:cubicBezTo>
                  <a:pt x="542" y="58"/>
                  <a:pt x="542" y="59"/>
                  <a:pt x="542" y="59"/>
                </a:cubicBezTo>
                <a:cubicBezTo>
                  <a:pt x="539" y="85"/>
                  <a:pt x="539" y="85"/>
                  <a:pt x="539" y="85"/>
                </a:cubicBezTo>
                <a:cubicBezTo>
                  <a:pt x="543" y="90"/>
                  <a:pt x="543" y="90"/>
                  <a:pt x="543" y="90"/>
                </a:cubicBezTo>
                <a:cubicBezTo>
                  <a:pt x="580" y="132"/>
                  <a:pt x="580" y="132"/>
                  <a:pt x="580" y="132"/>
                </a:cubicBezTo>
                <a:cubicBezTo>
                  <a:pt x="580" y="132"/>
                  <a:pt x="580" y="133"/>
                  <a:pt x="580" y="133"/>
                </a:cubicBezTo>
                <a:cubicBezTo>
                  <a:pt x="545" y="181"/>
                  <a:pt x="545" y="181"/>
                  <a:pt x="545" y="181"/>
                </a:cubicBezTo>
                <a:cubicBezTo>
                  <a:pt x="459" y="272"/>
                  <a:pt x="459" y="272"/>
                  <a:pt x="459" y="272"/>
                </a:cubicBezTo>
                <a:cubicBezTo>
                  <a:pt x="452" y="281"/>
                  <a:pt x="452" y="281"/>
                  <a:pt x="452" y="281"/>
                </a:cubicBezTo>
                <a:cubicBezTo>
                  <a:pt x="444" y="289"/>
                  <a:pt x="444" y="289"/>
                  <a:pt x="444" y="289"/>
                </a:cubicBezTo>
                <a:cubicBezTo>
                  <a:pt x="423" y="311"/>
                  <a:pt x="423" y="311"/>
                  <a:pt x="423" y="311"/>
                </a:cubicBezTo>
                <a:cubicBezTo>
                  <a:pt x="423" y="311"/>
                  <a:pt x="422" y="312"/>
                  <a:pt x="422" y="312"/>
                </a:cubicBezTo>
                <a:close/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45"/>
          <p:cNvSpPr>
            <a:spLocks noEditPoints="1"/>
          </p:cNvSpPr>
          <p:nvPr/>
        </p:nvSpPr>
        <p:spPr bwMode="auto">
          <a:xfrm>
            <a:off x="5310188" y="4762500"/>
            <a:ext cx="1709738" cy="850900"/>
          </a:xfrm>
          <a:custGeom>
            <a:avLst/>
            <a:gdLst>
              <a:gd name="T0" fmla="*/ 44 w 547"/>
              <a:gd name="T1" fmla="*/ 0 h 272"/>
              <a:gd name="T2" fmla="*/ 22 w 547"/>
              <a:gd name="T3" fmla="*/ 80 h 272"/>
              <a:gd name="T4" fmla="*/ 0 w 547"/>
              <a:gd name="T5" fmla="*/ 158 h 272"/>
              <a:gd name="T6" fmla="*/ 371 w 547"/>
              <a:gd name="T7" fmla="*/ 272 h 272"/>
              <a:gd name="T8" fmla="*/ 413 w 547"/>
              <a:gd name="T9" fmla="*/ 191 h 272"/>
              <a:gd name="T10" fmla="*/ 414 w 547"/>
              <a:gd name="T11" fmla="*/ 190 h 272"/>
              <a:gd name="T12" fmla="*/ 531 w 547"/>
              <a:gd name="T13" fmla="*/ 188 h 272"/>
              <a:gd name="T14" fmla="*/ 547 w 547"/>
              <a:gd name="T15" fmla="*/ 17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7" h="272">
                <a:moveTo>
                  <a:pt x="44" y="0"/>
                </a:moveTo>
                <a:cubicBezTo>
                  <a:pt x="22" y="80"/>
                  <a:pt x="22" y="80"/>
                  <a:pt x="22" y="80"/>
                </a:cubicBezTo>
                <a:cubicBezTo>
                  <a:pt x="0" y="158"/>
                  <a:pt x="0" y="158"/>
                  <a:pt x="0" y="158"/>
                </a:cubicBezTo>
                <a:moveTo>
                  <a:pt x="371" y="272"/>
                </a:moveTo>
                <a:cubicBezTo>
                  <a:pt x="413" y="191"/>
                  <a:pt x="413" y="191"/>
                  <a:pt x="413" y="191"/>
                </a:cubicBezTo>
                <a:cubicBezTo>
                  <a:pt x="414" y="191"/>
                  <a:pt x="414" y="190"/>
                  <a:pt x="414" y="190"/>
                </a:cubicBezTo>
                <a:cubicBezTo>
                  <a:pt x="531" y="188"/>
                  <a:pt x="531" y="188"/>
                  <a:pt x="531" y="188"/>
                </a:cubicBezTo>
                <a:cubicBezTo>
                  <a:pt x="547" y="177"/>
                  <a:pt x="547" y="177"/>
                  <a:pt x="547" y="17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46"/>
          <p:cNvSpPr>
            <a:spLocks noEditPoints="1"/>
          </p:cNvSpPr>
          <p:nvPr/>
        </p:nvSpPr>
        <p:spPr bwMode="auto">
          <a:xfrm>
            <a:off x="6356351" y="3027363"/>
            <a:ext cx="1498600" cy="1722438"/>
          </a:xfrm>
          <a:custGeom>
            <a:avLst/>
            <a:gdLst>
              <a:gd name="T0" fmla="*/ 169 w 479"/>
              <a:gd name="T1" fmla="*/ 528 h 551"/>
              <a:gd name="T2" fmla="*/ 177 w 479"/>
              <a:gd name="T3" fmla="*/ 518 h 551"/>
              <a:gd name="T4" fmla="*/ 188 w 479"/>
              <a:gd name="T5" fmla="*/ 506 h 551"/>
              <a:gd name="T6" fmla="*/ 192 w 479"/>
              <a:gd name="T7" fmla="*/ 436 h 551"/>
              <a:gd name="T8" fmla="*/ 205 w 479"/>
              <a:gd name="T9" fmla="*/ 401 h 551"/>
              <a:gd name="T10" fmla="*/ 188 w 479"/>
              <a:gd name="T11" fmla="*/ 401 h 551"/>
              <a:gd name="T12" fmla="*/ 129 w 479"/>
              <a:gd name="T13" fmla="*/ 360 h 551"/>
              <a:gd name="T14" fmla="*/ 126 w 479"/>
              <a:gd name="T15" fmla="*/ 339 h 551"/>
              <a:gd name="T16" fmla="*/ 103 w 479"/>
              <a:gd name="T17" fmla="*/ 332 h 551"/>
              <a:gd name="T18" fmla="*/ 75 w 479"/>
              <a:gd name="T19" fmla="*/ 363 h 551"/>
              <a:gd name="T20" fmla="*/ 71 w 479"/>
              <a:gd name="T21" fmla="*/ 397 h 551"/>
              <a:gd name="T22" fmla="*/ 41 w 479"/>
              <a:gd name="T23" fmla="*/ 384 h 551"/>
              <a:gd name="T24" fmla="*/ 40 w 479"/>
              <a:gd name="T25" fmla="*/ 383 h 551"/>
              <a:gd name="T26" fmla="*/ 183 w 479"/>
              <a:gd name="T27" fmla="*/ 36 h 551"/>
              <a:gd name="T28" fmla="*/ 212 w 479"/>
              <a:gd name="T29" fmla="*/ 53 h 551"/>
              <a:gd name="T30" fmla="*/ 222 w 479"/>
              <a:gd name="T31" fmla="*/ 121 h 551"/>
              <a:gd name="T32" fmla="*/ 214 w 479"/>
              <a:gd name="T33" fmla="*/ 191 h 551"/>
              <a:gd name="T34" fmla="*/ 196 w 479"/>
              <a:gd name="T35" fmla="*/ 210 h 551"/>
              <a:gd name="T36" fmla="*/ 246 w 479"/>
              <a:gd name="T37" fmla="*/ 223 h 551"/>
              <a:gd name="T38" fmla="*/ 234 w 479"/>
              <a:gd name="T39" fmla="*/ 270 h 551"/>
              <a:gd name="T40" fmla="*/ 274 w 479"/>
              <a:gd name="T41" fmla="*/ 302 h 551"/>
              <a:gd name="T42" fmla="*/ 306 w 479"/>
              <a:gd name="T43" fmla="*/ 383 h 551"/>
              <a:gd name="T44" fmla="*/ 365 w 479"/>
              <a:gd name="T45" fmla="*/ 399 h 551"/>
              <a:gd name="T46" fmla="*/ 366 w 479"/>
              <a:gd name="T47" fmla="*/ 418 h 551"/>
              <a:gd name="T48" fmla="*/ 388 w 479"/>
              <a:gd name="T49" fmla="*/ 405 h 551"/>
              <a:gd name="T50" fmla="*/ 439 w 479"/>
              <a:gd name="T51" fmla="*/ 460 h 551"/>
              <a:gd name="T52" fmla="*/ 479 w 479"/>
              <a:gd name="T53" fmla="*/ 551 h 551"/>
              <a:gd name="T54" fmla="*/ 17 w 479"/>
              <a:gd name="T55" fmla="*/ 365 h 551"/>
              <a:gd name="T56" fmla="*/ 16 w 479"/>
              <a:gd name="T57" fmla="*/ 365 h 551"/>
              <a:gd name="T58" fmla="*/ 6 w 479"/>
              <a:gd name="T59" fmla="*/ 351 h 551"/>
              <a:gd name="T60" fmla="*/ 9 w 479"/>
              <a:gd name="T61" fmla="*/ 271 h 551"/>
              <a:gd name="T62" fmla="*/ 27 w 479"/>
              <a:gd name="T63" fmla="*/ 253 h 551"/>
              <a:gd name="T64" fmla="*/ 19 w 479"/>
              <a:gd name="T65" fmla="*/ 219 h 551"/>
              <a:gd name="T66" fmla="*/ 39 w 479"/>
              <a:gd name="T67" fmla="*/ 185 h 551"/>
              <a:gd name="T68" fmla="*/ 1 w 479"/>
              <a:gd name="T69" fmla="*/ 167 h 551"/>
              <a:gd name="T70" fmla="*/ 1 w 479"/>
              <a:gd name="T71" fmla="*/ 165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79" h="551">
                <a:moveTo>
                  <a:pt x="169" y="529"/>
                </a:moveTo>
                <a:cubicBezTo>
                  <a:pt x="169" y="529"/>
                  <a:pt x="169" y="528"/>
                  <a:pt x="169" y="528"/>
                </a:cubicBezTo>
                <a:cubicBezTo>
                  <a:pt x="169" y="528"/>
                  <a:pt x="169" y="528"/>
                  <a:pt x="169" y="527"/>
                </a:cubicBezTo>
                <a:cubicBezTo>
                  <a:pt x="177" y="518"/>
                  <a:pt x="177" y="518"/>
                  <a:pt x="177" y="518"/>
                </a:cubicBezTo>
                <a:cubicBezTo>
                  <a:pt x="186" y="509"/>
                  <a:pt x="186" y="509"/>
                  <a:pt x="186" y="509"/>
                </a:cubicBezTo>
                <a:cubicBezTo>
                  <a:pt x="188" y="506"/>
                  <a:pt x="188" y="506"/>
                  <a:pt x="188" y="506"/>
                </a:cubicBezTo>
                <a:cubicBezTo>
                  <a:pt x="192" y="436"/>
                  <a:pt x="192" y="436"/>
                  <a:pt x="192" y="436"/>
                </a:cubicBezTo>
                <a:cubicBezTo>
                  <a:pt x="192" y="436"/>
                  <a:pt x="192" y="436"/>
                  <a:pt x="192" y="436"/>
                </a:cubicBezTo>
                <a:cubicBezTo>
                  <a:pt x="213" y="425"/>
                  <a:pt x="213" y="425"/>
                  <a:pt x="213" y="425"/>
                </a:cubicBezTo>
                <a:cubicBezTo>
                  <a:pt x="205" y="401"/>
                  <a:pt x="205" y="401"/>
                  <a:pt x="205" y="401"/>
                </a:cubicBezTo>
                <a:cubicBezTo>
                  <a:pt x="189" y="401"/>
                  <a:pt x="189" y="401"/>
                  <a:pt x="189" y="401"/>
                </a:cubicBezTo>
                <a:cubicBezTo>
                  <a:pt x="188" y="401"/>
                  <a:pt x="188" y="401"/>
                  <a:pt x="188" y="401"/>
                </a:cubicBezTo>
                <a:cubicBezTo>
                  <a:pt x="183" y="354"/>
                  <a:pt x="183" y="354"/>
                  <a:pt x="183" y="354"/>
                </a:cubicBezTo>
                <a:cubicBezTo>
                  <a:pt x="129" y="360"/>
                  <a:pt x="129" y="360"/>
                  <a:pt x="129" y="360"/>
                </a:cubicBezTo>
                <a:cubicBezTo>
                  <a:pt x="129" y="360"/>
                  <a:pt x="128" y="360"/>
                  <a:pt x="128" y="359"/>
                </a:cubicBezTo>
                <a:cubicBezTo>
                  <a:pt x="126" y="339"/>
                  <a:pt x="126" y="339"/>
                  <a:pt x="126" y="339"/>
                </a:cubicBezTo>
                <a:cubicBezTo>
                  <a:pt x="105" y="332"/>
                  <a:pt x="105" y="332"/>
                  <a:pt x="105" y="332"/>
                </a:cubicBezTo>
                <a:cubicBezTo>
                  <a:pt x="103" y="332"/>
                  <a:pt x="103" y="332"/>
                  <a:pt x="103" y="332"/>
                </a:cubicBezTo>
                <a:cubicBezTo>
                  <a:pt x="78" y="344"/>
                  <a:pt x="78" y="344"/>
                  <a:pt x="78" y="344"/>
                </a:cubicBezTo>
                <a:cubicBezTo>
                  <a:pt x="75" y="363"/>
                  <a:pt x="75" y="363"/>
                  <a:pt x="75" y="363"/>
                </a:cubicBezTo>
                <a:cubicBezTo>
                  <a:pt x="71" y="397"/>
                  <a:pt x="71" y="397"/>
                  <a:pt x="71" y="397"/>
                </a:cubicBezTo>
                <a:cubicBezTo>
                  <a:pt x="71" y="397"/>
                  <a:pt x="71" y="397"/>
                  <a:pt x="71" y="397"/>
                </a:cubicBezTo>
                <a:cubicBezTo>
                  <a:pt x="71" y="397"/>
                  <a:pt x="70" y="397"/>
                  <a:pt x="70" y="397"/>
                </a:cubicBezTo>
                <a:cubicBezTo>
                  <a:pt x="41" y="384"/>
                  <a:pt x="41" y="384"/>
                  <a:pt x="41" y="384"/>
                </a:cubicBezTo>
                <a:cubicBezTo>
                  <a:pt x="40" y="384"/>
                  <a:pt x="40" y="384"/>
                  <a:pt x="40" y="383"/>
                </a:cubicBezTo>
                <a:cubicBezTo>
                  <a:pt x="40" y="383"/>
                  <a:pt x="40" y="383"/>
                  <a:pt x="40" y="383"/>
                </a:cubicBezTo>
                <a:moveTo>
                  <a:pt x="180" y="0"/>
                </a:moveTo>
                <a:cubicBezTo>
                  <a:pt x="183" y="36"/>
                  <a:pt x="183" y="36"/>
                  <a:pt x="183" y="36"/>
                </a:cubicBezTo>
                <a:cubicBezTo>
                  <a:pt x="212" y="53"/>
                  <a:pt x="212" y="53"/>
                  <a:pt x="212" y="53"/>
                </a:cubicBezTo>
                <a:cubicBezTo>
                  <a:pt x="212" y="53"/>
                  <a:pt x="212" y="53"/>
                  <a:pt x="212" y="53"/>
                </a:cubicBezTo>
                <a:cubicBezTo>
                  <a:pt x="216" y="77"/>
                  <a:pt x="216" y="77"/>
                  <a:pt x="216" y="77"/>
                </a:cubicBezTo>
                <a:cubicBezTo>
                  <a:pt x="222" y="121"/>
                  <a:pt x="222" y="121"/>
                  <a:pt x="222" y="121"/>
                </a:cubicBezTo>
                <a:cubicBezTo>
                  <a:pt x="222" y="121"/>
                  <a:pt x="222" y="121"/>
                  <a:pt x="222" y="121"/>
                </a:cubicBezTo>
                <a:cubicBezTo>
                  <a:pt x="214" y="191"/>
                  <a:pt x="214" y="191"/>
                  <a:pt x="214" y="191"/>
                </a:cubicBezTo>
                <a:cubicBezTo>
                  <a:pt x="214" y="191"/>
                  <a:pt x="214" y="191"/>
                  <a:pt x="213" y="191"/>
                </a:cubicBezTo>
                <a:cubicBezTo>
                  <a:pt x="196" y="210"/>
                  <a:pt x="196" y="210"/>
                  <a:pt x="196" y="210"/>
                </a:cubicBezTo>
                <a:cubicBezTo>
                  <a:pt x="246" y="223"/>
                  <a:pt x="246" y="223"/>
                  <a:pt x="246" y="223"/>
                </a:cubicBezTo>
                <a:cubicBezTo>
                  <a:pt x="246" y="223"/>
                  <a:pt x="246" y="223"/>
                  <a:pt x="246" y="223"/>
                </a:cubicBezTo>
                <a:cubicBezTo>
                  <a:pt x="246" y="224"/>
                  <a:pt x="247" y="224"/>
                  <a:pt x="246" y="224"/>
                </a:cubicBezTo>
                <a:cubicBezTo>
                  <a:pt x="234" y="270"/>
                  <a:pt x="234" y="270"/>
                  <a:pt x="234" y="270"/>
                </a:cubicBezTo>
                <a:cubicBezTo>
                  <a:pt x="245" y="279"/>
                  <a:pt x="245" y="279"/>
                  <a:pt x="245" y="279"/>
                </a:cubicBezTo>
                <a:cubicBezTo>
                  <a:pt x="274" y="302"/>
                  <a:pt x="274" y="302"/>
                  <a:pt x="274" y="302"/>
                </a:cubicBezTo>
                <a:cubicBezTo>
                  <a:pt x="274" y="302"/>
                  <a:pt x="274" y="302"/>
                  <a:pt x="274" y="302"/>
                </a:cubicBezTo>
                <a:cubicBezTo>
                  <a:pt x="306" y="383"/>
                  <a:pt x="306" y="383"/>
                  <a:pt x="306" y="383"/>
                </a:cubicBezTo>
                <a:cubicBezTo>
                  <a:pt x="318" y="386"/>
                  <a:pt x="318" y="386"/>
                  <a:pt x="318" y="386"/>
                </a:cubicBezTo>
                <a:cubicBezTo>
                  <a:pt x="365" y="399"/>
                  <a:pt x="365" y="399"/>
                  <a:pt x="365" y="399"/>
                </a:cubicBezTo>
                <a:cubicBezTo>
                  <a:pt x="365" y="399"/>
                  <a:pt x="365" y="399"/>
                  <a:pt x="365" y="400"/>
                </a:cubicBezTo>
                <a:cubicBezTo>
                  <a:pt x="366" y="418"/>
                  <a:pt x="366" y="418"/>
                  <a:pt x="366" y="418"/>
                </a:cubicBezTo>
                <a:cubicBezTo>
                  <a:pt x="387" y="405"/>
                  <a:pt x="387" y="405"/>
                  <a:pt x="387" y="405"/>
                </a:cubicBezTo>
                <a:cubicBezTo>
                  <a:pt x="387" y="405"/>
                  <a:pt x="388" y="405"/>
                  <a:pt x="388" y="405"/>
                </a:cubicBezTo>
                <a:cubicBezTo>
                  <a:pt x="439" y="459"/>
                  <a:pt x="439" y="459"/>
                  <a:pt x="439" y="459"/>
                </a:cubicBezTo>
                <a:cubicBezTo>
                  <a:pt x="439" y="459"/>
                  <a:pt x="439" y="460"/>
                  <a:pt x="439" y="460"/>
                </a:cubicBezTo>
                <a:cubicBezTo>
                  <a:pt x="464" y="548"/>
                  <a:pt x="464" y="548"/>
                  <a:pt x="464" y="548"/>
                </a:cubicBezTo>
                <a:cubicBezTo>
                  <a:pt x="479" y="551"/>
                  <a:pt x="479" y="551"/>
                  <a:pt x="479" y="551"/>
                </a:cubicBezTo>
                <a:cubicBezTo>
                  <a:pt x="479" y="551"/>
                  <a:pt x="479" y="551"/>
                  <a:pt x="479" y="551"/>
                </a:cubicBezTo>
                <a:moveTo>
                  <a:pt x="17" y="365"/>
                </a:moveTo>
                <a:cubicBezTo>
                  <a:pt x="17" y="365"/>
                  <a:pt x="17" y="365"/>
                  <a:pt x="17" y="365"/>
                </a:cubicBezTo>
                <a:cubicBezTo>
                  <a:pt x="16" y="365"/>
                  <a:pt x="16" y="365"/>
                  <a:pt x="16" y="365"/>
                </a:cubicBezTo>
                <a:cubicBezTo>
                  <a:pt x="9" y="356"/>
                  <a:pt x="9" y="356"/>
                  <a:pt x="9" y="356"/>
                </a:cubicBezTo>
                <a:cubicBezTo>
                  <a:pt x="6" y="351"/>
                  <a:pt x="6" y="351"/>
                  <a:pt x="6" y="351"/>
                </a:cubicBezTo>
                <a:cubicBezTo>
                  <a:pt x="6" y="351"/>
                  <a:pt x="6" y="351"/>
                  <a:pt x="6" y="350"/>
                </a:cubicBezTo>
                <a:cubicBezTo>
                  <a:pt x="9" y="271"/>
                  <a:pt x="9" y="271"/>
                  <a:pt x="9" y="271"/>
                </a:cubicBezTo>
                <a:cubicBezTo>
                  <a:pt x="9" y="271"/>
                  <a:pt x="9" y="271"/>
                  <a:pt x="9" y="271"/>
                </a:cubicBezTo>
                <a:cubicBezTo>
                  <a:pt x="27" y="253"/>
                  <a:pt x="27" y="253"/>
                  <a:pt x="27" y="253"/>
                </a:cubicBezTo>
                <a:cubicBezTo>
                  <a:pt x="19" y="219"/>
                  <a:pt x="19" y="219"/>
                  <a:pt x="19" y="219"/>
                </a:cubicBezTo>
                <a:cubicBezTo>
                  <a:pt x="19" y="219"/>
                  <a:pt x="19" y="219"/>
                  <a:pt x="19" y="21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" y="185"/>
                  <a:pt x="39" y="185"/>
                  <a:pt x="39" y="185"/>
                </a:cubicBezTo>
                <a:cubicBezTo>
                  <a:pt x="36" y="176"/>
                  <a:pt x="36" y="176"/>
                  <a:pt x="36" y="176"/>
                </a:cubicBezTo>
                <a:cubicBezTo>
                  <a:pt x="1" y="167"/>
                  <a:pt x="1" y="167"/>
                  <a:pt x="1" y="167"/>
                </a:cubicBezTo>
                <a:cubicBezTo>
                  <a:pt x="0" y="167"/>
                  <a:pt x="0" y="166"/>
                  <a:pt x="0" y="166"/>
                </a:cubicBezTo>
                <a:cubicBezTo>
                  <a:pt x="0" y="166"/>
                  <a:pt x="0" y="165"/>
                  <a:pt x="1" y="165"/>
                </a:cubicBezTo>
                <a:cubicBezTo>
                  <a:pt x="57" y="130"/>
                  <a:pt x="57" y="130"/>
                  <a:pt x="57" y="13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47"/>
          <p:cNvSpPr>
            <a:spLocks noEditPoints="1"/>
          </p:cNvSpPr>
          <p:nvPr/>
        </p:nvSpPr>
        <p:spPr bwMode="auto">
          <a:xfrm>
            <a:off x="4027488" y="931863"/>
            <a:ext cx="650875" cy="280988"/>
          </a:xfrm>
          <a:custGeom>
            <a:avLst/>
            <a:gdLst>
              <a:gd name="T0" fmla="*/ 170 w 208"/>
              <a:gd name="T1" fmla="*/ 90 h 90"/>
              <a:gd name="T2" fmla="*/ 176 w 208"/>
              <a:gd name="T3" fmla="*/ 83 h 90"/>
              <a:gd name="T4" fmla="*/ 204 w 208"/>
              <a:gd name="T5" fmla="*/ 51 h 90"/>
              <a:gd name="T6" fmla="*/ 208 w 208"/>
              <a:gd name="T7" fmla="*/ 47 h 90"/>
              <a:gd name="T8" fmla="*/ 152 w 208"/>
              <a:gd name="T9" fmla="*/ 27 h 90"/>
              <a:gd name="T10" fmla="*/ 151 w 208"/>
              <a:gd name="T11" fmla="*/ 27 h 90"/>
              <a:gd name="T12" fmla="*/ 150 w 208"/>
              <a:gd name="T13" fmla="*/ 27 h 90"/>
              <a:gd name="T14" fmla="*/ 150 w 208"/>
              <a:gd name="T15" fmla="*/ 26 h 90"/>
              <a:gd name="T16" fmla="*/ 148 w 208"/>
              <a:gd name="T17" fmla="*/ 25 h 90"/>
              <a:gd name="T18" fmla="*/ 115 w 208"/>
              <a:gd name="T19" fmla="*/ 7 h 90"/>
              <a:gd name="T20" fmla="*/ 110 w 208"/>
              <a:gd name="T21" fmla="*/ 3 h 90"/>
              <a:gd name="T22" fmla="*/ 46 w 208"/>
              <a:gd name="T23" fmla="*/ 69 h 90"/>
              <a:gd name="T24" fmla="*/ 45 w 208"/>
              <a:gd name="T25" fmla="*/ 69 h 90"/>
              <a:gd name="T26" fmla="*/ 45 w 208"/>
              <a:gd name="T27" fmla="*/ 69 h 90"/>
              <a:gd name="T28" fmla="*/ 0 w 208"/>
              <a:gd name="T29" fmla="*/ 24 h 90"/>
              <a:gd name="T30" fmla="*/ 0 w 208"/>
              <a:gd name="T31" fmla="*/ 23 h 90"/>
              <a:gd name="T32" fmla="*/ 7 w 208"/>
              <a:gd name="T33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8" h="90">
                <a:moveTo>
                  <a:pt x="170" y="90"/>
                </a:moveTo>
                <a:cubicBezTo>
                  <a:pt x="176" y="83"/>
                  <a:pt x="176" y="83"/>
                  <a:pt x="176" y="83"/>
                </a:cubicBezTo>
                <a:cubicBezTo>
                  <a:pt x="204" y="51"/>
                  <a:pt x="204" y="51"/>
                  <a:pt x="204" y="51"/>
                </a:cubicBezTo>
                <a:cubicBezTo>
                  <a:pt x="208" y="47"/>
                  <a:pt x="208" y="47"/>
                  <a:pt x="208" y="47"/>
                </a:cubicBezTo>
                <a:moveTo>
                  <a:pt x="152" y="27"/>
                </a:moveTo>
                <a:cubicBezTo>
                  <a:pt x="152" y="27"/>
                  <a:pt x="152" y="27"/>
                  <a:pt x="151" y="27"/>
                </a:cubicBezTo>
                <a:cubicBezTo>
                  <a:pt x="150" y="27"/>
                  <a:pt x="150" y="27"/>
                  <a:pt x="150" y="27"/>
                </a:cubicBezTo>
                <a:cubicBezTo>
                  <a:pt x="150" y="26"/>
                  <a:pt x="150" y="26"/>
                  <a:pt x="150" y="26"/>
                </a:cubicBezTo>
                <a:cubicBezTo>
                  <a:pt x="148" y="25"/>
                  <a:pt x="148" y="25"/>
                  <a:pt x="148" y="25"/>
                </a:cubicBezTo>
                <a:cubicBezTo>
                  <a:pt x="115" y="7"/>
                  <a:pt x="115" y="7"/>
                  <a:pt x="115" y="7"/>
                </a:cubicBezTo>
                <a:cubicBezTo>
                  <a:pt x="110" y="3"/>
                  <a:pt x="110" y="3"/>
                  <a:pt x="110" y="3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69"/>
                  <a:pt x="46" y="69"/>
                  <a:pt x="45" y="69"/>
                </a:cubicBezTo>
                <a:cubicBezTo>
                  <a:pt x="45" y="69"/>
                  <a:pt x="45" y="69"/>
                  <a:pt x="45" y="69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3"/>
                </a:cubicBezTo>
                <a:cubicBezTo>
                  <a:pt x="7" y="0"/>
                  <a:pt x="7" y="0"/>
                  <a:pt x="7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48"/>
          <p:cNvSpPr>
            <a:spLocks/>
          </p:cNvSpPr>
          <p:nvPr/>
        </p:nvSpPr>
        <p:spPr bwMode="auto">
          <a:xfrm>
            <a:off x="3479801" y="1908175"/>
            <a:ext cx="1350963" cy="1031875"/>
          </a:xfrm>
          <a:custGeom>
            <a:avLst/>
            <a:gdLst>
              <a:gd name="T0" fmla="*/ 0 w 432"/>
              <a:gd name="T1" fmla="*/ 41 h 330"/>
              <a:gd name="T2" fmla="*/ 12 w 432"/>
              <a:gd name="T3" fmla="*/ 49 h 330"/>
              <a:gd name="T4" fmla="*/ 50 w 432"/>
              <a:gd name="T5" fmla="*/ 77 h 330"/>
              <a:gd name="T6" fmla="*/ 87 w 432"/>
              <a:gd name="T7" fmla="*/ 83 h 330"/>
              <a:gd name="T8" fmla="*/ 91 w 432"/>
              <a:gd name="T9" fmla="*/ 66 h 330"/>
              <a:gd name="T10" fmla="*/ 91 w 432"/>
              <a:gd name="T11" fmla="*/ 65 h 330"/>
              <a:gd name="T12" fmla="*/ 92 w 432"/>
              <a:gd name="T13" fmla="*/ 65 h 330"/>
              <a:gd name="T14" fmla="*/ 128 w 432"/>
              <a:gd name="T15" fmla="*/ 98 h 330"/>
              <a:gd name="T16" fmla="*/ 198 w 432"/>
              <a:gd name="T17" fmla="*/ 87 h 330"/>
              <a:gd name="T18" fmla="*/ 184 w 432"/>
              <a:gd name="T19" fmla="*/ 35 h 330"/>
              <a:gd name="T20" fmla="*/ 184 w 432"/>
              <a:gd name="T21" fmla="*/ 35 h 330"/>
              <a:gd name="T22" fmla="*/ 185 w 432"/>
              <a:gd name="T23" fmla="*/ 34 h 330"/>
              <a:gd name="T24" fmla="*/ 236 w 432"/>
              <a:gd name="T25" fmla="*/ 50 h 330"/>
              <a:gd name="T26" fmla="*/ 266 w 432"/>
              <a:gd name="T27" fmla="*/ 17 h 330"/>
              <a:gd name="T28" fmla="*/ 266 w 432"/>
              <a:gd name="T29" fmla="*/ 16 h 330"/>
              <a:gd name="T30" fmla="*/ 324 w 432"/>
              <a:gd name="T31" fmla="*/ 7 h 330"/>
              <a:gd name="T32" fmla="*/ 363 w 432"/>
              <a:gd name="T33" fmla="*/ 0 h 330"/>
              <a:gd name="T34" fmla="*/ 363 w 432"/>
              <a:gd name="T35" fmla="*/ 0 h 330"/>
              <a:gd name="T36" fmla="*/ 370 w 432"/>
              <a:gd name="T37" fmla="*/ 6 h 330"/>
              <a:gd name="T38" fmla="*/ 373 w 432"/>
              <a:gd name="T39" fmla="*/ 9 h 330"/>
              <a:gd name="T40" fmla="*/ 402 w 432"/>
              <a:gd name="T41" fmla="*/ 35 h 330"/>
              <a:gd name="T42" fmla="*/ 403 w 432"/>
              <a:gd name="T43" fmla="*/ 35 h 330"/>
              <a:gd name="T44" fmla="*/ 414 w 432"/>
              <a:gd name="T45" fmla="*/ 62 h 330"/>
              <a:gd name="T46" fmla="*/ 414 w 432"/>
              <a:gd name="T47" fmla="*/ 64 h 330"/>
              <a:gd name="T48" fmla="*/ 432 w 432"/>
              <a:gd name="T49" fmla="*/ 109 h 330"/>
              <a:gd name="T50" fmla="*/ 432 w 432"/>
              <a:gd name="T51" fmla="*/ 110 h 330"/>
              <a:gd name="T52" fmla="*/ 404 w 432"/>
              <a:gd name="T53" fmla="*/ 165 h 330"/>
              <a:gd name="T54" fmla="*/ 384 w 432"/>
              <a:gd name="T55" fmla="*/ 204 h 330"/>
              <a:gd name="T56" fmla="*/ 392 w 432"/>
              <a:gd name="T57" fmla="*/ 236 h 330"/>
              <a:gd name="T58" fmla="*/ 422 w 432"/>
              <a:gd name="T59" fmla="*/ 245 h 330"/>
              <a:gd name="T60" fmla="*/ 423 w 432"/>
              <a:gd name="T61" fmla="*/ 245 h 330"/>
              <a:gd name="T62" fmla="*/ 429 w 432"/>
              <a:gd name="T63" fmla="*/ 273 h 330"/>
              <a:gd name="T64" fmla="*/ 429 w 432"/>
              <a:gd name="T65" fmla="*/ 274 h 330"/>
              <a:gd name="T66" fmla="*/ 429 w 432"/>
              <a:gd name="T67" fmla="*/ 275 h 330"/>
              <a:gd name="T68" fmla="*/ 427 w 432"/>
              <a:gd name="T69" fmla="*/ 276 h 330"/>
              <a:gd name="T70" fmla="*/ 427 w 432"/>
              <a:gd name="T71" fmla="*/ 276 h 330"/>
              <a:gd name="T72" fmla="*/ 397 w 432"/>
              <a:gd name="T73" fmla="*/ 281 h 330"/>
              <a:gd name="T74" fmla="*/ 390 w 432"/>
              <a:gd name="T75" fmla="*/ 282 h 330"/>
              <a:gd name="T76" fmla="*/ 346 w 432"/>
              <a:gd name="T77" fmla="*/ 290 h 330"/>
              <a:gd name="T78" fmla="*/ 336 w 432"/>
              <a:gd name="T79" fmla="*/ 292 h 330"/>
              <a:gd name="T80" fmla="*/ 337 w 432"/>
              <a:gd name="T81" fmla="*/ 320 h 330"/>
              <a:gd name="T82" fmla="*/ 337 w 432"/>
              <a:gd name="T83" fmla="*/ 321 h 330"/>
              <a:gd name="T84" fmla="*/ 324 w 432"/>
              <a:gd name="T85" fmla="*/ 327 h 330"/>
              <a:gd name="T86" fmla="*/ 317 w 432"/>
              <a:gd name="T87" fmla="*/ 330 h 330"/>
              <a:gd name="T88" fmla="*/ 317 w 432"/>
              <a:gd name="T89" fmla="*/ 330 h 330"/>
              <a:gd name="T90" fmla="*/ 317 w 432"/>
              <a:gd name="T91" fmla="*/ 330 h 330"/>
              <a:gd name="T92" fmla="*/ 290 w 432"/>
              <a:gd name="T93" fmla="*/ 327 h 330"/>
              <a:gd name="T94" fmla="*/ 126 w 432"/>
              <a:gd name="T95" fmla="*/ 308 h 330"/>
              <a:gd name="T96" fmla="*/ 126 w 432"/>
              <a:gd name="T97" fmla="*/ 311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2" h="330">
                <a:moveTo>
                  <a:pt x="0" y="41"/>
                </a:moveTo>
                <a:cubicBezTo>
                  <a:pt x="12" y="49"/>
                  <a:pt x="12" y="49"/>
                  <a:pt x="12" y="49"/>
                </a:cubicBezTo>
                <a:cubicBezTo>
                  <a:pt x="50" y="77"/>
                  <a:pt x="50" y="77"/>
                  <a:pt x="50" y="77"/>
                </a:cubicBezTo>
                <a:cubicBezTo>
                  <a:pt x="87" y="83"/>
                  <a:pt x="87" y="83"/>
                  <a:pt x="87" y="83"/>
                </a:cubicBezTo>
                <a:cubicBezTo>
                  <a:pt x="91" y="66"/>
                  <a:pt x="91" y="66"/>
                  <a:pt x="91" y="66"/>
                </a:cubicBezTo>
                <a:cubicBezTo>
                  <a:pt x="91" y="65"/>
                  <a:pt x="91" y="65"/>
                  <a:pt x="91" y="65"/>
                </a:cubicBezTo>
                <a:cubicBezTo>
                  <a:pt x="92" y="65"/>
                  <a:pt x="92" y="65"/>
                  <a:pt x="92" y="65"/>
                </a:cubicBezTo>
                <a:cubicBezTo>
                  <a:pt x="128" y="98"/>
                  <a:pt x="128" y="98"/>
                  <a:pt x="128" y="98"/>
                </a:cubicBezTo>
                <a:cubicBezTo>
                  <a:pt x="198" y="87"/>
                  <a:pt x="198" y="87"/>
                  <a:pt x="198" y="87"/>
                </a:cubicBezTo>
                <a:cubicBezTo>
                  <a:pt x="184" y="35"/>
                  <a:pt x="184" y="35"/>
                  <a:pt x="184" y="35"/>
                </a:cubicBezTo>
                <a:cubicBezTo>
                  <a:pt x="184" y="35"/>
                  <a:pt x="184" y="35"/>
                  <a:pt x="184" y="35"/>
                </a:cubicBezTo>
                <a:cubicBezTo>
                  <a:pt x="184" y="34"/>
                  <a:pt x="184" y="34"/>
                  <a:pt x="185" y="34"/>
                </a:cubicBezTo>
                <a:cubicBezTo>
                  <a:pt x="236" y="50"/>
                  <a:pt x="236" y="50"/>
                  <a:pt x="236" y="50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6"/>
                  <a:pt x="266" y="16"/>
                </a:cubicBezTo>
                <a:cubicBezTo>
                  <a:pt x="324" y="7"/>
                  <a:pt x="324" y="7"/>
                  <a:pt x="324" y="7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70" y="6"/>
                  <a:pt x="370" y="6"/>
                  <a:pt x="370" y="6"/>
                </a:cubicBezTo>
                <a:cubicBezTo>
                  <a:pt x="373" y="9"/>
                  <a:pt x="373" y="9"/>
                  <a:pt x="373" y="9"/>
                </a:cubicBezTo>
                <a:cubicBezTo>
                  <a:pt x="402" y="35"/>
                  <a:pt x="402" y="35"/>
                  <a:pt x="402" y="35"/>
                </a:cubicBezTo>
                <a:cubicBezTo>
                  <a:pt x="402" y="35"/>
                  <a:pt x="403" y="35"/>
                  <a:pt x="403" y="35"/>
                </a:cubicBezTo>
                <a:cubicBezTo>
                  <a:pt x="414" y="62"/>
                  <a:pt x="414" y="62"/>
                  <a:pt x="414" y="62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32" y="109"/>
                  <a:pt x="432" y="109"/>
                  <a:pt x="432" y="109"/>
                </a:cubicBezTo>
                <a:cubicBezTo>
                  <a:pt x="432" y="109"/>
                  <a:pt x="432" y="110"/>
                  <a:pt x="432" y="110"/>
                </a:cubicBezTo>
                <a:cubicBezTo>
                  <a:pt x="404" y="165"/>
                  <a:pt x="404" y="165"/>
                  <a:pt x="404" y="165"/>
                </a:cubicBezTo>
                <a:cubicBezTo>
                  <a:pt x="384" y="204"/>
                  <a:pt x="384" y="204"/>
                  <a:pt x="384" y="204"/>
                </a:cubicBezTo>
                <a:cubicBezTo>
                  <a:pt x="392" y="236"/>
                  <a:pt x="392" y="236"/>
                  <a:pt x="392" y="236"/>
                </a:cubicBezTo>
                <a:cubicBezTo>
                  <a:pt x="422" y="245"/>
                  <a:pt x="422" y="245"/>
                  <a:pt x="422" y="245"/>
                </a:cubicBezTo>
                <a:cubicBezTo>
                  <a:pt x="423" y="245"/>
                  <a:pt x="423" y="245"/>
                  <a:pt x="423" y="245"/>
                </a:cubicBezTo>
                <a:cubicBezTo>
                  <a:pt x="429" y="273"/>
                  <a:pt x="429" y="273"/>
                  <a:pt x="429" y="273"/>
                </a:cubicBezTo>
                <a:cubicBezTo>
                  <a:pt x="429" y="274"/>
                  <a:pt x="429" y="274"/>
                  <a:pt x="429" y="274"/>
                </a:cubicBezTo>
                <a:cubicBezTo>
                  <a:pt x="429" y="275"/>
                  <a:pt x="429" y="275"/>
                  <a:pt x="429" y="275"/>
                </a:cubicBezTo>
                <a:cubicBezTo>
                  <a:pt x="427" y="276"/>
                  <a:pt x="427" y="276"/>
                  <a:pt x="427" y="276"/>
                </a:cubicBezTo>
                <a:cubicBezTo>
                  <a:pt x="427" y="276"/>
                  <a:pt x="427" y="276"/>
                  <a:pt x="427" y="276"/>
                </a:cubicBezTo>
                <a:cubicBezTo>
                  <a:pt x="397" y="281"/>
                  <a:pt x="397" y="281"/>
                  <a:pt x="397" y="281"/>
                </a:cubicBezTo>
                <a:cubicBezTo>
                  <a:pt x="390" y="282"/>
                  <a:pt x="390" y="282"/>
                  <a:pt x="390" y="282"/>
                </a:cubicBezTo>
                <a:cubicBezTo>
                  <a:pt x="346" y="290"/>
                  <a:pt x="346" y="290"/>
                  <a:pt x="346" y="290"/>
                </a:cubicBezTo>
                <a:cubicBezTo>
                  <a:pt x="336" y="292"/>
                  <a:pt x="336" y="292"/>
                  <a:pt x="336" y="292"/>
                </a:cubicBezTo>
                <a:cubicBezTo>
                  <a:pt x="337" y="320"/>
                  <a:pt x="337" y="320"/>
                  <a:pt x="337" y="320"/>
                </a:cubicBezTo>
                <a:cubicBezTo>
                  <a:pt x="337" y="320"/>
                  <a:pt x="337" y="320"/>
                  <a:pt x="337" y="321"/>
                </a:cubicBezTo>
                <a:cubicBezTo>
                  <a:pt x="324" y="327"/>
                  <a:pt x="324" y="327"/>
                  <a:pt x="324" y="327"/>
                </a:cubicBezTo>
                <a:cubicBezTo>
                  <a:pt x="317" y="330"/>
                  <a:pt x="317" y="330"/>
                  <a:pt x="317" y="330"/>
                </a:cubicBezTo>
                <a:cubicBezTo>
                  <a:pt x="317" y="330"/>
                  <a:pt x="317" y="330"/>
                  <a:pt x="317" y="330"/>
                </a:cubicBezTo>
                <a:cubicBezTo>
                  <a:pt x="317" y="330"/>
                  <a:pt x="317" y="330"/>
                  <a:pt x="317" y="330"/>
                </a:cubicBezTo>
                <a:cubicBezTo>
                  <a:pt x="290" y="327"/>
                  <a:pt x="290" y="327"/>
                  <a:pt x="290" y="327"/>
                </a:cubicBezTo>
                <a:cubicBezTo>
                  <a:pt x="126" y="308"/>
                  <a:pt x="126" y="308"/>
                  <a:pt x="126" y="308"/>
                </a:cubicBezTo>
                <a:cubicBezTo>
                  <a:pt x="126" y="311"/>
                  <a:pt x="126" y="311"/>
                  <a:pt x="126" y="31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49"/>
          <p:cNvSpPr>
            <a:spLocks noEditPoints="1"/>
          </p:cNvSpPr>
          <p:nvPr/>
        </p:nvSpPr>
        <p:spPr bwMode="auto">
          <a:xfrm>
            <a:off x="3892551" y="3956050"/>
            <a:ext cx="2076450" cy="1176338"/>
          </a:xfrm>
          <a:custGeom>
            <a:avLst/>
            <a:gdLst>
              <a:gd name="T0" fmla="*/ 123 w 664"/>
              <a:gd name="T1" fmla="*/ 247 h 376"/>
              <a:gd name="T2" fmla="*/ 122 w 664"/>
              <a:gd name="T3" fmla="*/ 247 h 376"/>
              <a:gd name="T4" fmla="*/ 106 w 664"/>
              <a:gd name="T5" fmla="*/ 267 h 376"/>
              <a:gd name="T6" fmla="*/ 122 w 664"/>
              <a:gd name="T7" fmla="*/ 275 h 376"/>
              <a:gd name="T8" fmla="*/ 122 w 664"/>
              <a:gd name="T9" fmla="*/ 275 h 376"/>
              <a:gd name="T10" fmla="*/ 122 w 664"/>
              <a:gd name="T11" fmla="*/ 276 h 376"/>
              <a:gd name="T12" fmla="*/ 103 w 664"/>
              <a:gd name="T13" fmla="*/ 306 h 376"/>
              <a:gd name="T14" fmla="*/ 106 w 664"/>
              <a:gd name="T15" fmla="*/ 326 h 376"/>
              <a:gd name="T16" fmla="*/ 109 w 664"/>
              <a:gd name="T17" fmla="*/ 337 h 376"/>
              <a:gd name="T18" fmla="*/ 116 w 664"/>
              <a:gd name="T19" fmla="*/ 376 h 376"/>
              <a:gd name="T20" fmla="*/ 1 w 664"/>
              <a:gd name="T21" fmla="*/ 223 h 376"/>
              <a:gd name="T22" fmla="*/ 1 w 664"/>
              <a:gd name="T23" fmla="*/ 223 h 376"/>
              <a:gd name="T24" fmla="*/ 0 w 664"/>
              <a:gd name="T25" fmla="*/ 223 h 376"/>
              <a:gd name="T26" fmla="*/ 0 w 664"/>
              <a:gd name="T27" fmla="*/ 222 h 376"/>
              <a:gd name="T28" fmla="*/ 31 w 664"/>
              <a:gd name="T29" fmla="*/ 184 h 376"/>
              <a:gd name="T30" fmla="*/ 35 w 664"/>
              <a:gd name="T31" fmla="*/ 152 h 376"/>
              <a:gd name="T32" fmla="*/ 48 w 664"/>
              <a:gd name="T33" fmla="*/ 60 h 376"/>
              <a:gd name="T34" fmla="*/ 48 w 664"/>
              <a:gd name="T35" fmla="*/ 60 h 376"/>
              <a:gd name="T36" fmla="*/ 49 w 664"/>
              <a:gd name="T37" fmla="*/ 60 h 376"/>
              <a:gd name="T38" fmla="*/ 151 w 664"/>
              <a:gd name="T39" fmla="*/ 109 h 376"/>
              <a:gd name="T40" fmla="*/ 155 w 664"/>
              <a:gd name="T41" fmla="*/ 102 h 376"/>
              <a:gd name="T42" fmla="*/ 164 w 664"/>
              <a:gd name="T43" fmla="*/ 91 h 376"/>
              <a:gd name="T44" fmla="*/ 187 w 664"/>
              <a:gd name="T45" fmla="*/ 57 h 376"/>
              <a:gd name="T46" fmla="*/ 188 w 664"/>
              <a:gd name="T47" fmla="*/ 57 h 376"/>
              <a:gd name="T48" fmla="*/ 190 w 664"/>
              <a:gd name="T49" fmla="*/ 56 h 376"/>
              <a:gd name="T50" fmla="*/ 191 w 664"/>
              <a:gd name="T51" fmla="*/ 55 h 376"/>
              <a:gd name="T52" fmla="*/ 216 w 664"/>
              <a:gd name="T53" fmla="*/ 44 h 376"/>
              <a:gd name="T54" fmla="*/ 234 w 664"/>
              <a:gd name="T55" fmla="*/ 36 h 376"/>
              <a:gd name="T56" fmla="*/ 235 w 664"/>
              <a:gd name="T57" fmla="*/ 35 h 376"/>
              <a:gd name="T58" fmla="*/ 283 w 664"/>
              <a:gd name="T59" fmla="*/ 48 h 376"/>
              <a:gd name="T60" fmla="*/ 294 w 664"/>
              <a:gd name="T61" fmla="*/ 51 h 376"/>
              <a:gd name="T62" fmla="*/ 298 w 664"/>
              <a:gd name="T63" fmla="*/ 52 h 376"/>
              <a:gd name="T64" fmla="*/ 334 w 664"/>
              <a:gd name="T65" fmla="*/ 22 h 376"/>
              <a:gd name="T66" fmla="*/ 360 w 664"/>
              <a:gd name="T67" fmla="*/ 0 h 376"/>
              <a:gd name="T68" fmla="*/ 361 w 664"/>
              <a:gd name="T69" fmla="*/ 0 h 376"/>
              <a:gd name="T70" fmla="*/ 505 w 664"/>
              <a:gd name="T71" fmla="*/ 14 h 376"/>
              <a:gd name="T72" fmla="*/ 506 w 664"/>
              <a:gd name="T73" fmla="*/ 14 h 376"/>
              <a:gd name="T74" fmla="*/ 519 w 664"/>
              <a:gd name="T75" fmla="*/ 52 h 376"/>
              <a:gd name="T76" fmla="*/ 559 w 664"/>
              <a:gd name="T77" fmla="*/ 21 h 376"/>
              <a:gd name="T78" fmla="*/ 559 w 664"/>
              <a:gd name="T79" fmla="*/ 21 h 376"/>
              <a:gd name="T80" fmla="*/ 625 w 664"/>
              <a:gd name="T81" fmla="*/ 21 h 376"/>
              <a:gd name="T82" fmla="*/ 626 w 664"/>
              <a:gd name="T83" fmla="*/ 21 h 376"/>
              <a:gd name="T84" fmla="*/ 626 w 664"/>
              <a:gd name="T85" fmla="*/ 49 h 376"/>
              <a:gd name="T86" fmla="*/ 664 w 664"/>
              <a:gd name="T87" fmla="*/ 85 h 376"/>
              <a:gd name="T88" fmla="*/ 664 w 664"/>
              <a:gd name="T89" fmla="*/ 86 h 376"/>
              <a:gd name="T90" fmla="*/ 648 w 664"/>
              <a:gd name="T91" fmla="*/ 103 h 376"/>
              <a:gd name="T92" fmla="*/ 647 w 664"/>
              <a:gd name="T93" fmla="*/ 103 h 376"/>
              <a:gd name="T94" fmla="*/ 601 w 664"/>
              <a:gd name="T95" fmla="*/ 94 h 376"/>
              <a:gd name="T96" fmla="*/ 524 w 664"/>
              <a:gd name="T97" fmla="*/ 122 h 376"/>
              <a:gd name="T98" fmla="*/ 508 w 664"/>
              <a:gd name="T99" fmla="*/ 140 h 376"/>
              <a:gd name="T100" fmla="*/ 474 w 664"/>
              <a:gd name="T101" fmla="*/ 176 h 376"/>
              <a:gd name="T102" fmla="*/ 473 w 664"/>
              <a:gd name="T103" fmla="*/ 180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64" h="376">
                <a:moveTo>
                  <a:pt x="123" y="247"/>
                </a:moveTo>
                <a:cubicBezTo>
                  <a:pt x="122" y="247"/>
                  <a:pt x="122" y="247"/>
                  <a:pt x="122" y="247"/>
                </a:cubicBezTo>
                <a:cubicBezTo>
                  <a:pt x="106" y="267"/>
                  <a:pt x="106" y="267"/>
                  <a:pt x="106" y="267"/>
                </a:cubicBezTo>
                <a:cubicBezTo>
                  <a:pt x="122" y="275"/>
                  <a:pt x="122" y="275"/>
                  <a:pt x="122" y="275"/>
                </a:cubicBezTo>
                <a:cubicBezTo>
                  <a:pt x="122" y="275"/>
                  <a:pt x="122" y="275"/>
                  <a:pt x="122" y="275"/>
                </a:cubicBezTo>
                <a:cubicBezTo>
                  <a:pt x="122" y="276"/>
                  <a:pt x="122" y="276"/>
                  <a:pt x="122" y="276"/>
                </a:cubicBezTo>
                <a:cubicBezTo>
                  <a:pt x="103" y="306"/>
                  <a:pt x="103" y="306"/>
                  <a:pt x="103" y="306"/>
                </a:cubicBezTo>
                <a:cubicBezTo>
                  <a:pt x="106" y="326"/>
                  <a:pt x="106" y="326"/>
                  <a:pt x="106" y="326"/>
                </a:cubicBezTo>
                <a:cubicBezTo>
                  <a:pt x="109" y="337"/>
                  <a:pt x="109" y="337"/>
                  <a:pt x="109" y="337"/>
                </a:cubicBezTo>
                <a:cubicBezTo>
                  <a:pt x="116" y="376"/>
                  <a:pt x="116" y="376"/>
                  <a:pt x="116" y="376"/>
                </a:cubicBezTo>
                <a:moveTo>
                  <a:pt x="1" y="223"/>
                </a:moveTo>
                <a:cubicBezTo>
                  <a:pt x="1" y="223"/>
                  <a:pt x="1" y="223"/>
                  <a:pt x="1" y="223"/>
                </a:cubicBezTo>
                <a:cubicBezTo>
                  <a:pt x="1" y="223"/>
                  <a:pt x="0" y="223"/>
                  <a:pt x="0" y="223"/>
                </a:cubicBezTo>
                <a:cubicBezTo>
                  <a:pt x="0" y="222"/>
                  <a:pt x="0" y="222"/>
                  <a:pt x="0" y="222"/>
                </a:cubicBezTo>
                <a:cubicBezTo>
                  <a:pt x="31" y="184"/>
                  <a:pt x="31" y="184"/>
                  <a:pt x="31" y="184"/>
                </a:cubicBezTo>
                <a:cubicBezTo>
                  <a:pt x="35" y="152"/>
                  <a:pt x="35" y="152"/>
                  <a:pt x="35" y="152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60"/>
                  <a:pt x="49" y="60"/>
                  <a:pt x="49" y="60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55" y="102"/>
                  <a:pt x="155" y="102"/>
                  <a:pt x="155" y="102"/>
                </a:cubicBezTo>
                <a:cubicBezTo>
                  <a:pt x="164" y="91"/>
                  <a:pt x="164" y="91"/>
                  <a:pt x="164" y="91"/>
                </a:cubicBezTo>
                <a:cubicBezTo>
                  <a:pt x="187" y="57"/>
                  <a:pt x="187" y="57"/>
                  <a:pt x="187" y="57"/>
                </a:cubicBezTo>
                <a:cubicBezTo>
                  <a:pt x="187" y="57"/>
                  <a:pt x="187" y="57"/>
                  <a:pt x="188" y="57"/>
                </a:cubicBezTo>
                <a:cubicBezTo>
                  <a:pt x="190" y="56"/>
                  <a:pt x="190" y="56"/>
                  <a:pt x="190" y="56"/>
                </a:cubicBezTo>
                <a:cubicBezTo>
                  <a:pt x="191" y="55"/>
                  <a:pt x="191" y="55"/>
                  <a:pt x="191" y="55"/>
                </a:cubicBezTo>
                <a:cubicBezTo>
                  <a:pt x="216" y="44"/>
                  <a:pt x="216" y="44"/>
                  <a:pt x="216" y="44"/>
                </a:cubicBezTo>
                <a:cubicBezTo>
                  <a:pt x="234" y="36"/>
                  <a:pt x="234" y="36"/>
                  <a:pt x="234" y="36"/>
                </a:cubicBezTo>
                <a:cubicBezTo>
                  <a:pt x="235" y="35"/>
                  <a:pt x="235" y="35"/>
                  <a:pt x="235" y="35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94" y="51"/>
                  <a:pt x="294" y="51"/>
                  <a:pt x="294" y="51"/>
                </a:cubicBezTo>
                <a:cubicBezTo>
                  <a:pt x="298" y="52"/>
                  <a:pt x="298" y="52"/>
                  <a:pt x="298" y="52"/>
                </a:cubicBezTo>
                <a:cubicBezTo>
                  <a:pt x="334" y="22"/>
                  <a:pt x="334" y="22"/>
                  <a:pt x="334" y="22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1" y="0"/>
                </a:cubicBezTo>
                <a:cubicBezTo>
                  <a:pt x="505" y="14"/>
                  <a:pt x="505" y="14"/>
                  <a:pt x="505" y="14"/>
                </a:cubicBezTo>
                <a:cubicBezTo>
                  <a:pt x="506" y="14"/>
                  <a:pt x="506" y="14"/>
                  <a:pt x="506" y="14"/>
                </a:cubicBezTo>
                <a:cubicBezTo>
                  <a:pt x="519" y="52"/>
                  <a:pt x="519" y="52"/>
                  <a:pt x="519" y="52"/>
                </a:cubicBezTo>
                <a:cubicBezTo>
                  <a:pt x="559" y="21"/>
                  <a:pt x="559" y="21"/>
                  <a:pt x="559" y="21"/>
                </a:cubicBezTo>
                <a:cubicBezTo>
                  <a:pt x="559" y="21"/>
                  <a:pt x="559" y="21"/>
                  <a:pt x="559" y="21"/>
                </a:cubicBezTo>
                <a:cubicBezTo>
                  <a:pt x="625" y="21"/>
                  <a:pt x="625" y="21"/>
                  <a:pt x="625" y="21"/>
                </a:cubicBezTo>
                <a:cubicBezTo>
                  <a:pt x="625" y="21"/>
                  <a:pt x="626" y="21"/>
                  <a:pt x="626" y="21"/>
                </a:cubicBezTo>
                <a:cubicBezTo>
                  <a:pt x="626" y="49"/>
                  <a:pt x="626" y="49"/>
                  <a:pt x="626" y="49"/>
                </a:cubicBezTo>
                <a:cubicBezTo>
                  <a:pt x="664" y="85"/>
                  <a:pt x="664" y="85"/>
                  <a:pt x="664" y="85"/>
                </a:cubicBezTo>
                <a:cubicBezTo>
                  <a:pt x="664" y="85"/>
                  <a:pt x="664" y="86"/>
                  <a:pt x="664" y="86"/>
                </a:cubicBezTo>
                <a:cubicBezTo>
                  <a:pt x="648" y="103"/>
                  <a:pt x="648" y="103"/>
                  <a:pt x="648" y="103"/>
                </a:cubicBezTo>
                <a:cubicBezTo>
                  <a:pt x="648" y="103"/>
                  <a:pt x="648" y="104"/>
                  <a:pt x="647" y="103"/>
                </a:cubicBezTo>
                <a:cubicBezTo>
                  <a:pt x="601" y="94"/>
                  <a:pt x="601" y="94"/>
                  <a:pt x="601" y="94"/>
                </a:cubicBezTo>
                <a:cubicBezTo>
                  <a:pt x="524" y="122"/>
                  <a:pt x="524" y="122"/>
                  <a:pt x="524" y="122"/>
                </a:cubicBezTo>
                <a:cubicBezTo>
                  <a:pt x="508" y="140"/>
                  <a:pt x="508" y="140"/>
                  <a:pt x="508" y="140"/>
                </a:cubicBezTo>
                <a:cubicBezTo>
                  <a:pt x="474" y="176"/>
                  <a:pt x="474" y="176"/>
                  <a:pt x="474" y="176"/>
                </a:cubicBezTo>
                <a:cubicBezTo>
                  <a:pt x="473" y="180"/>
                  <a:pt x="473" y="180"/>
                  <a:pt x="473" y="18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50"/>
          <p:cNvSpPr>
            <a:spLocks noEditPoints="1"/>
          </p:cNvSpPr>
          <p:nvPr/>
        </p:nvSpPr>
        <p:spPr bwMode="auto">
          <a:xfrm>
            <a:off x="7129463" y="4678363"/>
            <a:ext cx="1976438" cy="1547813"/>
          </a:xfrm>
          <a:custGeom>
            <a:avLst/>
            <a:gdLst>
              <a:gd name="T0" fmla="*/ 0 w 632"/>
              <a:gd name="T1" fmla="*/ 157 h 495"/>
              <a:gd name="T2" fmla="*/ 15 w 632"/>
              <a:gd name="T3" fmla="*/ 159 h 495"/>
              <a:gd name="T4" fmla="*/ 16 w 632"/>
              <a:gd name="T5" fmla="*/ 159 h 495"/>
              <a:gd name="T6" fmla="*/ 20 w 632"/>
              <a:gd name="T7" fmla="*/ 165 h 495"/>
              <a:gd name="T8" fmla="*/ 20 w 632"/>
              <a:gd name="T9" fmla="*/ 166 h 495"/>
              <a:gd name="T10" fmla="*/ 23 w 632"/>
              <a:gd name="T11" fmla="*/ 179 h 495"/>
              <a:gd name="T12" fmla="*/ 81 w 632"/>
              <a:gd name="T13" fmla="*/ 160 h 495"/>
              <a:gd name="T14" fmla="*/ 82 w 632"/>
              <a:gd name="T15" fmla="*/ 160 h 495"/>
              <a:gd name="T16" fmla="*/ 98 w 632"/>
              <a:gd name="T17" fmla="*/ 195 h 495"/>
              <a:gd name="T18" fmla="*/ 145 w 632"/>
              <a:gd name="T19" fmla="*/ 216 h 495"/>
              <a:gd name="T20" fmla="*/ 178 w 632"/>
              <a:gd name="T21" fmla="*/ 204 h 495"/>
              <a:gd name="T22" fmla="*/ 182 w 632"/>
              <a:gd name="T23" fmla="*/ 203 h 495"/>
              <a:gd name="T24" fmla="*/ 183 w 632"/>
              <a:gd name="T25" fmla="*/ 203 h 495"/>
              <a:gd name="T26" fmla="*/ 183 w 632"/>
              <a:gd name="T27" fmla="*/ 204 h 495"/>
              <a:gd name="T28" fmla="*/ 183 w 632"/>
              <a:gd name="T29" fmla="*/ 205 h 495"/>
              <a:gd name="T30" fmla="*/ 182 w 632"/>
              <a:gd name="T31" fmla="*/ 284 h 495"/>
              <a:gd name="T32" fmla="*/ 225 w 632"/>
              <a:gd name="T33" fmla="*/ 284 h 495"/>
              <a:gd name="T34" fmla="*/ 225 w 632"/>
              <a:gd name="T35" fmla="*/ 284 h 495"/>
              <a:gd name="T36" fmla="*/ 278 w 632"/>
              <a:gd name="T37" fmla="*/ 326 h 495"/>
              <a:gd name="T38" fmla="*/ 278 w 632"/>
              <a:gd name="T39" fmla="*/ 326 h 495"/>
              <a:gd name="T40" fmla="*/ 376 w 632"/>
              <a:gd name="T41" fmla="*/ 471 h 495"/>
              <a:gd name="T42" fmla="*/ 414 w 632"/>
              <a:gd name="T43" fmla="*/ 495 h 495"/>
              <a:gd name="T44" fmla="*/ 632 w 632"/>
              <a:gd name="T45" fmla="*/ 0 h 495"/>
              <a:gd name="T46" fmla="*/ 595 w 632"/>
              <a:gd name="T47" fmla="*/ 3 h 495"/>
              <a:gd name="T48" fmla="*/ 601 w 632"/>
              <a:gd name="T49" fmla="*/ 30 h 495"/>
              <a:gd name="T50" fmla="*/ 601 w 632"/>
              <a:gd name="T51" fmla="*/ 30 h 495"/>
              <a:gd name="T52" fmla="*/ 600 w 632"/>
              <a:gd name="T53" fmla="*/ 30 h 495"/>
              <a:gd name="T54" fmla="*/ 572 w 632"/>
              <a:gd name="T55" fmla="*/ 36 h 495"/>
              <a:gd name="T56" fmla="*/ 555 w 632"/>
              <a:gd name="T57" fmla="*/ 76 h 495"/>
              <a:gd name="T58" fmla="*/ 555 w 632"/>
              <a:gd name="T59" fmla="*/ 77 h 495"/>
              <a:gd name="T60" fmla="*/ 482 w 632"/>
              <a:gd name="T61" fmla="*/ 94 h 495"/>
              <a:gd name="T62" fmla="*/ 490 w 632"/>
              <a:gd name="T63" fmla="*/ 106 h 495"/>
              <a:gd name="T64" fmla="*/ 507 w 632"/>
              <a:gd name="T65" fmla="*/ 128 h 495"/>
              <a:gd name="T66" fmla="*/ 508 w 632"/>
              <a:gd name="T67" fmla="*/ 128 h 495"/>
              <a:gd name="T68" fmla="*/ 507 w 632"/>
              <a:gd name="T69" fmla="*/ 129 h 495"/>
              <a:gd name="T70" fmla="*/ 494 w 632"/>
              <a:gd name="T71" fmla="*/ 137 h 495"/>
              <a:gd name="T72" fmla="*/ 494 w 632"/>
              <a:gd name="T73" fmla="*/ 137 h 495"/>
              <a:gd name="T74" fmla="*/ 394 w 632"/>
              <a:gd name="T75" fmla="*/ 138 h 495"/>
              <a:gd name="T76" fmla="*/ 394 w 632"/>
              <a:gd name="T77" fmla="*/ 138 h 495"/>
              <a:gd name="T78" fmla="*/ 393 w 632"/>
              <a:gd name="T79" fmla="*/ 137 h 495"/>
              <a:gd name="T80" fmla="*/ 365 w 632"/>
              <a:gd name="T81" fmla="*/ 107 h 495"/>
              <a:gd name="T82" fmla="*/ 354 w 632"/>
              <a:gd name="T83" fmla="*/ 94 h 495"/>
              <a:gd name="T84" fmla="*/ 282 w 632"/>
              <a:gd name="T85" fmla="*/ 77 h 495"/>
              <a:gd name="T86" fmla="*/ 282 w 632"/>
              <a:gd name="T87" fmla="*/ 76 h 495"/>
              <a:gd name="T88" fmla="*/ 282 w 632"/>
              <a:gd name="T89" fmla="*/ 75 h 495"/>
              <a:gd name="T90" fmla="*/ 294 w 632"/>
              <a:gd name="T91" fmla="*/ 56 h 495"/>
              <a:gd name="T92" fmla="*/ 299 w 632"/>
              <a:gd name="T93" fmla="*/ 46 h 495"/>
              <a:gd name="T94" fmla="*/ 299 w 632"/>
              <a:gd name="T95" fmla="*/ 46 h 495"/>
              <a:gd name="T96" fmla="*/ 299 w 632"/>
              <a:gd name="T97" fmla="*/ 46 h 495"/>
              <a:gd name="T98" fmla="*/ 297 w 632"/>
              <a:gd name="T99" fmla="*/ 38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32" h="495">
                <a:moveTo>
                  <a:pt x="0" y="157"/>
                </a:moveTo>
                <a:cubicBezTo>
                  <a:pt x="15" y="159"/>
                  <a:pt x="15" y="159"/>
                  <a:pt x="15" y="159"/>
                </a:cubicBezTo>
                <a:cubicBezTo>
                  <a:pt x="15" y="159"/>
                  <a:pt x="16" y="159"/>
                  <a:pt x="16" y="159"/>
                </a:cubicBezTo>
                <a:cubicBezTo>
                  <a:pt x="20" y="165"/>
                  <a:pt x="20" y="165"/>
                  <a:pt x="20" y="165"/>
                </a:cubicBezTo>
                <a:cubicBezTo>
                  <a:pt x="20" y="165"/>
                  <a:pt x="20" y="165"/>
                  <a:pt x="20" y="166"/>
                </a:cubicBezTo>
                <a:cubicBezTo>
                  <a:pt x="23" y="179"/>
                  <a:pt x="23" y="179"/>
                  <a:pt x="23" y="179"/>
                </a:cubicBezTo>
                <a:cubicBezTo>
                  <a:pt x="81" y="160"/>
                  <a:pt x="81" y="160"/>
                  <a:pt x="81" y="160"/>
                </a:cubicBezTo>
                <a:cubicBezTo>
                  <a:pt x="82" y="159"/>
                  <a:pt x="82" y="160"/>
                  <a:pt x="82" y="160"/>
                </a:cubicBezTo>
                <a:cubicBezTo>
                  <a:pt x="98" y="195"/>
                  <a:pt x="98" y="195"/>
                  <a:pt x="98" y="195"/>
                </a:cubicBezTo>
                <a:cubicBezTo>
                  <a:pt x="145" y="216"/>
                  <a:pt x="145" y="216"/>
                  <a:pt x="145" y="216"/>
                </a:cubicBezTo>
                <a:cubicBezTo>
                  <a:pt x="178" y="204"/>
                  <a:pt x="178" y="204"/>
                  <a:pt x="178" y="204"/>
                </a:cubicBezTo>
                <a:cubicBezTo>
                  <a:pt x="182" y="203"/>
                  <a:pt x="182" y="203"/>
                  <a:pt x="182" y="203"/>
                </a:cubicBezTo>
                <a:cubicBezTo>
                  <a:pt x="182" y="203"/>
                  <a:pt x="183" y="203"/>
                  <a:pt x="183" y="203"/>
                </a:cubicBezTo>
                <a:cubicBezTo>
                  <a:pt x="183" y="204"/>
                  <a:pt x="183" y="204"/>
                  <a:pt x="183" y="204"/>
                </a:cubicBezTo>
                <a:cubicBezTo>
                  <a:pt x="183" y="205"/>
                  <a:pt x="183" y="205"/>
                  <a:pt x="183" y="205"/>
                </a:cubicBezTo>
                <a:cubicBezTo>
                  <a:pt x="182" y="284"/>
                  <a:pt x="182" y="284"/>
                  <a:pt x="182" y="284"/>
                </a:cubicBezTo>
                <a:cubicBezTo>
                  <a:pt x="225" y="284"/>
                  <a:pt x="225" y="284"/>
                  <a:pt x="225" y="284"/>
                </a:cubicBezTo>
                <a:cubicBezTo>
                  <a:pt x="225" y="284"/>
                  <a:pt x="225" y="284"/>
                  <a:pt x="225" y="284"/>
                </a:cubicBezTo>
                <a:cubicBezTo>
                  <a:pt x="278" y="326"/>
                  <a:pt x="278" y="326"/>
                  <a:pt x="278" y="326"/>
                </a:cubicBezTo>
                <a:cubicBezTo>
                  <a:pt x="278" y="326"/>
                  <a:pt x="278" y="326"/>
                  <a:pt x="278" y="326"/>
                </a:cubicBezTo>
                <a:cubicBezTo>
                  <a:pt x="376" y="471"/>
                  <a:pt x="376" y="471"/>
                  <a:pt x="376" y="471"/>
                </a:cubicBezTo>
                <a:cubicBezTo>
                  <a:pt x="414" y="495"/>
                  <a:pt x="414" y="495"/>
                  <a:pt x="414" y="495"/>
                </a:cubicBezTo>
                <a:moveTo>
                  <a:pt x="632" y="0"/>
                </a:moveTo>
                <a:cubicBezTo>
                  <a:pt x="595" y="3"/>
                  <a:pt x="595" y="3"/>
                  <a:pt x="595" y="3"/>
                </a:cubicBezTo>
                <a:cubicBezTo>
                  <a:pt x="601" y="30"/>
                  <a:pt x="601" y="30"/>
                  <a:pt x="601" y="30"/>
                </a:cubicBezTo>
                <a:cubicBezTo>
                  <a:pt x="601" y="30"/>
                  <a:pt x="601" y="30"/>
                  <a:pt x="601" y="30"/>
                </a:cubicBezTo>
                <a:cubicBezTo>
                  <a:pt x="600" y="30"/>
                  <a:pt x="600" y="30"/>
                  <a:pt x="600" y="30"/>
                </a:cubicBezTo>
                <a:cubicBezTo>
                  <a:pt x="572" y="36"/>
                  <a:pt x="572" y="36"/>
                  <a:pt x="572" y="36"/>
                </a:cubicBezTo>
                <a:cubicBezTo>
                  <a:pt x="555" y="76"/>
                  <a:pt x="555" y="76"/>
                  <a:pt x="555" y="76"/>
                </a:cubicBezTo>
                <a:cubicBezTo>
                  <a:pt x="555" y="76"/>
                  <a:pt x="555" y="77"/>
                  <a:pt x="555" y="77"/>
                </a:cubicBezTo>
                <a:cubicBezTo>
                  <a:pt x="482" y="94"/>
                  <a:pt x="482" y="94"/>
                  <a:pt x="482" y="94"/>
                </a:cubicBezTo>
                <a:cubicBezTo>
                  <a:pt x="490" y="106"/>
                  <a:pt x="490" y="106"/>
                  <a:pt x="490" y="106"/>
                </a:cubicBezTo>
                <a:cubicBezTo>
                  <a:pt x="507" y="128"/>
                  <a:pt x="507" y="128"/>
                  <a:pt x="507" y="128"/>
                </a:cubicBezTo>
                <a:cubicBezTo>
                  <a:pt x="508" y="128"/>
                  <a:pt x="508" y="128"/>
                  <a:pt x="508" y="128"/>
                </a:cubicBezTo>
                <a:cubicBezTo>
                  <a:pt x="508" y="129"/>
                  <a:pt x="507" y="129"/>
                  <a:pt x="507" y="129"/>
                </a:cubicBezTo>
                <a:cubicBezTo>
                  <a:pt x="494" y="137"/>
                  <a:pt x="494" y="137"/>
                  <a:pt x="494" y="137"/>
                </a:cubicBezTo>
                <a:cubicBezTo>
                  <a:pt x="494" y="137"/>
                  <a:pt x="494" y="137"/>
                  <a:pt x="494" y="137"/>
                </a:cubicBezTo>
                <a:cubicBezTo>
                  <a:pt x="394" y="138"/>
                  <a:pt x="394" y="138"/>
                  <a:pt x="394" y="138"/>
                </a:cubicBezTo>
                <a:cubicBezTo>
                  <a:pt x="394" y="138"/>
                  <a:pt x="394" y="138"/>
                  <a:pt x="394" y="138"/>
                </a:cubicBezTo>
                <a:cubicBezTo>
                  <a:pt x="393" y="138"/>
                  <a:pt x="393" y="137"/>
                  <a:pt x="393" y="13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54" y="94"/>
                  <a:pt x="354" y="94"/>
                  <a:pt x="354" y="94"/>
                </a:cubicBezTo>
                <a:cubicBezTo>
                  <a:pt x="282" y="77"/>
                  <a:pt x="282" y="77"/>
                  <a:pt x="282" y="77"/>
                </a:cubicBezTo>
                <a:cubicBezTo>
                  <a:pt x="282" y="77"/>
                  <a:pt x="282" y="76"/>
                  <a:pt x="282" y="76"/>
                </a:cubicBezTo>
                <a:cubicBezTo>
                  <a:pt x="282" y="76"/>
                  <a:pt x="282" y="76"/>
                  <a:pt x="282" y="75"/>
                </a:cubicBezTo>
                <a:cubicBezTo>
                  <a:pt x="294" y="56"/>
                  <a:pt x="294" y="56"/>
                  <a:pt x="294" y="56"/>
                </a:cubicBezTo>
                <a:cubicBezTo>
                  <a:pt x="299" y="46"/>
                  <a:pt x="299" y="46"/>
                  <a:pt x="299" y="46"/>
                </a:cubicBezTo>
                <a:cubicBezTo>
                  <a:pt x="299" y="46"/>
                  <a:pt x="299" y="46"/>
                  <a:pt x="299" y="46"/>
                </a:cubicBezTo>
                <a:cubicBezTo>
                  <a:pt x="299" y="46"/>
                  <a:pt x="299" y="46"/>
                  <a:pt x="299" y="46"/>
                </a:cubicBezTo>
                <a:cubicBezTo>
                  <a:pt x="297" y="38"/>
                  <a:pt x="297" y="38"/>
                  <a:pt x="297" y="3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51"/>
          <p:cNvSpPr>
            <a:spLocks noEditPoints="1"/>
          </p:cNvSpPr>
          <p:nvPr/>
        </p:nvSpPr>
        <p:spPr bwMode="auto">
          <a:xfrm>
            <a:off x="4337051" y="2808288"/>
            <a:ext cx="1685925" cy="1063625"/>
          </a:xfrm>
          <a:custGeom>
            <a:avLst/>
            <a:gdLst>
              <a:gd name="T0" fmla="*/ 539 w 539"/>
              <a:gd name="T1" fmla="*/ 340 h 340"/>
              <a:gd name="T2" fmla="*/ 512 w 539"/>
              <a:gd name="T3" fmla="*/ 322 h 340"/>
              <a:gd name="T4" fmla="*/ 512 w 539"/>
              <a:gd name="T5" fmla="*/ 321 h 340"/>
              <a:gd name="T6" fmla="*/ 516 w 539"/>
              <a:gd name="T7" fmla="*/ 282 h 340"/>
              <a:gd name="T8" fmla="*/ 499 w 539"/>
              <a:gd name="T9" fmla="*/ 269 h 340"/>
              <a:gd name="T10" fmla="*/ 464 w 539"/>
              <a:gd name="T11" fmla="*/ 245 h 340"/>
              <a:gd name="T12" fmla="*/ 434 w 539"/>
              <a:gd name="T13" fmla="*/ 249 h 340"/>
              <a:gd name="T14" fmla="*/ 384 w 539"/>
              <a:gd name="T15" fmla="*/ 255 h 340"/>
              <a:gd name="T16" fmla="*/ 383 w 539"/>
              <a:gd name="T17" fmla="*/ 255 h 340"/>
              <a:gd name="T18" fmla="*/ 380 w 539"/>
              <a:gd name="T19" fmla="*/ 253 h 340"/>
              <a:gd name="T20" fmla="*/ 360 w 539"/>
              <a:gd name="T21" fmla="*/ 242 h 340"/>
              <a:gd name="T22" fmla="*/ 340 w 539"/>
              <a:gd name="T23" fmla="*/ 276 h 340"/>
              <a:gd name="T24" fmla="*/ 339 w 539"/>
              <a:gd name="T25" fmla="*/ 277 h 340"/>
              <a:gd name="T26" fmla="*/ 339 w 539"/>
              <a:gd name="T27" fmla="*/ 276 h 340"/>
              <a:gd name="T28" fmla="*/ 311 w 539"/>
              <a:gd name="T29" fmla="*/ 258 h 340"/>
              <a:gd name="T30" fmla="*/ 229 w 539"/>
              <a:gd name="T31" fmla="*/ 274 h 340"/>
              <a:gd name="T32" fmla="*/ 228 w 539"/>
              <a:gd name="T33" fmla="*/ 274 h 340"/>
              <a:gd name="T34" fmla="*/ 198 w 539"/>
              <a:gd name="T35" fmla="*/ 255 h 340"/>
              <a:gd name="T36" fmla="*/ 197 w 539"/>
              <a:gd name="T37" fmla="*/ 255 h 340"/>
              <a:gd name="T38" fmla="*/ 187 w 539"/>
              <a:gd name="T39" fmla="*/ 203 h 340"/>
              <a:gd name="T40" fmla="*/ 183 w 539"/>
              <a:gd name="T41" fmla="*/ 182 h 340"/>
              <a:gd name="T42" fmla="*/ 181 w 539"/>
              <a:gd name="T43" fmla="*/ 182 h 340"/>
              <a:gd name="T44" fmla="*/ 86 w 539"/>
              <a:gd name="T45" fmla="*/ 178 h 340"/>
              <a:gd name="T46" fmla="*/ 85 w 539"/>
              <a:gd name="T47" fmla="*/ 178 h 340"/>
              <a:gd name="T48" fmla="*/ 49 w 539"/>
              <a:gd name="T49" fmla="*/ 164 h 340"/>
              <a:gd name="T50" fmla="*/ 15 w 539"/>
              <a:gd name="T51" fmla="*/ 151 h 340"/>
              <a:gd name="T52" fmla="*/ 15 w 539"/>
              <a:gd name="T53" fmla="*/ 151 h 340"/>
              <a:gd name="T54" fmla="*/ 0 w 539"/>
              <a:gd name="T55" fmla="*/ 132 h 340"/>
              <a:gd name="T56" fmla="*/ 170 w 539"/>
              <a:gd name="T57" fmla="*/ 66 h 340"/>
              <a:gd name="T58" fmla="*/ 176 w 539"/>
              <a:gd name="T59" fmla="*/ 59 h 340"/>
              <a:gd name="T60" fmla="*/ 176 w 539"/>
              <a:gd name="T61" fmla="*/ 58 h 340"/>
              <a:gd name="T62" fmla="*/ 177 w 539"/>
              <a:gd name="T63" fmla="*/ 58 h 340"/>
              <a:gd name="T64" fmla="*/ 205 w 539"/>
              <a:gd name="T65" fmla="*/ 64 h 340"/>
              <a:gd name="T66" fmla="*/ 256 w 539"/>
              <a:gd name="T67" fmla="*/ 73 h 340"/>
              <a:gd name="T68" fmla="*/ 282 w 539"/>
              <a:gd name="T69" fmla="*/ 37 h 340"/>
              <a:gd name="T70" fmla="*/ 283 w 539"/>
              <a:gd name="T71" fmla="*/ 37 h 340"/>
              <a:gd name="T72" fmla="*/ 303 w 539"/>
              <a:gd name="T73" fmla="*/ 43 h 340"/>
              <a:gd name="T74" fmla="*/ 305 w 539"/>
              <a:gd name="T75" fmla="*/ 42 h 340"/>
              <a:gd name="T76" fmla="*/ 330 w 539"/>
              <a:gd name="T77" fmla="*/ 22 h 340"/>
              <a:gd name="T78" fmla="*/ 356 w 539"/>
              <a:gd name="T79" fmla="*/ 1 h 340"/>
              <a:gd name="T80" fmla="*/ 356 w 539"/>
              <a:gd name="T81" fmla="*/ 1 h 340"/>
              <a:gd name="T82" fmla="*/ 445 w 539"/>
              <a:gd name="T83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9" h="340">
                <a:moveTo>
                  <a:pt x="539" y="340"/>
                </a:moveTo>
                <a:cubicBezTo>
                  <a:pt x="512" y="322"/>
                  <a:pt x="512" y="322"/>
                  <a:pt x="512" y="322"/>
                </a:cubicBezTo>
                <a:cubicBezTo>
                  <a:pt x="512" y="322"/>
                  <a:pt x="512" y="321"/>
                  <a:pt x="512" y="321"/>
                </a:cubicBezTo>
                <a:cubicBezTo>
                  <a:pt x="516" y="282"/>
                  <a:pt x="516" y="282"/>
                  <a:pt x="516" y="282"/>
                </a:cubicBezTo>
                <a:cubicBezTo>
                  <a:pt x="499" y="269"/>
                  <a:pt x="499" y="269"/>
                  <a:pt x="499" y="269"/>
                </a:cubicBezTo>
                <a:cubicBezTo>
                  <a:pt x="464" y="245"/>
                  <a:pt x="464" y="245"/>
                  <a:pt x="464" y="245"/>
                </a:cubicBezTo>
                <a:cubicBezTo>
                  <a:pt x="434" y="249"/>
                  <a:pt x="434" y="249"/>
                  <a:pt x="434" y="249"/>
                </a:cubicBezTo>
                <a:cubicBezTo>
                  <a:pt x="384" y="255"/>
                  <a:pt x="384" y="255"/>
                  <a:pt x="384" y="255"/>
                </a:cubicBezTo>
                <a:cubicBezTo>
                  <a:pt x="383" y="255"/>
                  <a:pt x="383" y="255"/>
                  <a:pt x="383" y="255"/>
                </a:cubicBezTo>
                <a:cubicBezTo>
                  <a:pt x="380" y="253"/>
                  <a:pt x="380" y="253"/>
                  <a:pt x="380" y="253"/>
                </a:cubicBezTo>
                <a:cubicBezTo>
                  <a:pt x="360" y="242"/>
                  <a:pt x="360" y="242"/>
                  <a:pt x="360" y="242"/>
                </a:cubicBezTo>
                <a:cubicBezTo>
                  <a:pt x="340" y="276"/>
                  <a:pt x="340" y="276"/>
                  <a:pt x="340" y="276"/>
                </a:cubicBezTo>
                <a:cubicBezTo>
                  <a:pt x="340" y="276"/>
                  <a:pt x="339" y="277"/>
                  <a:pt x="339" y="277"/>
                </a:cubicBezTo>
                <a:cubicBezTo>
                  <a:pt x="339" y="277"/>
                  <a:pt x="339" y="277"/>
                  <a:pt x="339" y="276"/>
                </a:cubicBezTo>
                <a:cubicBezTo>
                  <a:pt x="311" y="258"/>
                  <a:pt x="311" y="258"/>
                  <a:pt x="311" y="258"/>
                </a:cubicBezTo>
                <a:cubicBezTo>
                  <a:pt x="229" y="274"/>
                  <a:pt x="229" y="274"/>
                  <a:pt x="229" y="274"/>
                </a:cubicBezTo>
                <a:cubicBezTo>
                  <a:pt x="229" y="274"/>
                  <a:pt x="228" y="274"/>
                  <a:pt x="228" y="274"/>
                </a:cubicBezTo>
                <a:cubicBezTo>
                  <a:pt x="198" y="255"/>
                  <a:pt x="198" y="255"/>
                  <a:pt x="198" y="255"/>
                </a:cubicBezTo>
                <a:cubicBezTo>
                  <a:pt x="198" y="255"/>
                  <a:pt x="197" y="255"/>
                  <a:pt x="197" y="255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3" y="182"/>
                  <a:pt x="183" y="182"/>
                  <a:pt x="183" y="182"/>
                </a:cubicBezTo>
                <a:cubicBezTo>
                  <a:pt x="181" y="182"/>
                  <a:pt x="181" y="182"/>
                  <a:pt x="181" y="182"/>
                </a:cubicBezTo>
                <a:cubicBezTo>
                  <a:pt x="86" y="178"/>
                  <a:pt x="86" y="178"/>
                  <a:pt x="86" y="178"/>
                </a:cubicBezTo>
                <a:cubicBezTo>
                  <a:pt x="86" y="178"/>
                  <a:pt x="85" y="178"/>
                  <a:pt x="85" y="178"/>
                </a:cubicBezTo>
                <a:cubicBezTo>
                  <a:pt x="49" y="164"/>
                  <a:pt x="49" y="164"/>
                  <a:pt x="49" y="164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0" y="132"/>
                  <a:pt x="0" y="132"/>
                  <a:pt x="0" y="132"/>
                </a:cubicBezTo>
                <a:moveTo>
                  <a:pt x="170" y="66"/>
                </a:moveTo>
                <a:cubicBezTo>
                  <a:pt x="176" y="59"/>
                  <a:pt x="176" y="59"/>
                  <a:pt x="176" y="59"/>
                </a:cubicBezTo>
                <a:cubicBezTo>
                  <a:pt x="176" y="59"/>
                  <a:pt x="176" y="58"/>
                  <a:pt x="176" y="58"/>
                </a:cubicBezTo>
                <a:cubicBezTo>
                  <a:pt x="177" y="58"/>
                  <a:pt x="177" y="58"/>
                  <a:pt x="177" y="58"/>
                </a:cubicBezTo>
                <a:cubicBezTo>
                  <a:pt x="205" y="64"/>
                  <a:pt x="205" y="64"/>
                  <a:pt x="205" y="64"/>
                </a:cubicBezTo>
                <a:cubicBezTo>
                  <a:pt x="256" y="73"/>
                  <a:pt x="256" y="73"/>
                  <a:pt x="256" y="73"/>
                </a:cubicBezTo>
                <a:cubicBezTo>
                  <a:pt x="282" y="37"/>
                  <a:pt x="282" y="37"/>
                  <a:pt x="282" y="37"/>
                </a:cubicBezTo>
                <a:cubicBezTo>
                  <a:pt x="282" y="37"/>
                  <a:pt x="283" y="36"/>
                  <a:pt x="283" y="37"/>
                </a:cubicBezTo>
                <a:cubicBezTo>
                  <a:pt x="303" y="43"/>
                  <a:pt x="303" y="43"/>
                  <a:pt x="303" y="43"/>
                </a:cubicBezTo>
                <a:cubicBezTo>
                  <a:pt x="305" y="42"/>
                  <a:pt x="305" y="42"/>
                  <a:pt x="305" y="42"/>
                </a:cubicBezTo>
                <a:cubicBezTo>
                  <a:pt x="330" y="22"/>
                  <a:pt x="330" y="22"/>
                  <a:pt x="330" y="22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445" y="0"/>
                  <a:pt x="445" y="0"/>
                  <a:pt x="445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52"/>
          <p:cNvSpPr>
            <a:spLocks noEditPoints="1"/>
          </p:cNvSpPr>
          <p:nvPr/>
        </p:nvSpPr>
        <p:spPr bwMode="auto">
          <a:xfrm>
            <a:off x="7923213" y="3721100"/>
            <a:ext cx="1547813" cy="928688"/>
          </a:xfrm>
          <a:custGeom>
            <a:avLst/>
            <a:gdLst>
              <a:gd name="T0" fmla="*/ 495 w 495"/>
              <a:gd name="T1" fmla="*/ 64 h 297"/>
              <a:gd name="T2" fmla="*/ 472 w 495"/>
              <a:gd name="T3" fmla="*/ 61 h 297"/>
              <a:gd name="T4" fmla="*/ 402 w 495"/>
              <a:gd name="T5" fmla="*/ 51 h 297"/>
              <a:gd name="T6" fmla="*/ 393 w 495"/>
              <a:gd name="T7" fmla="*/ 50 h 297"/>
              <a:gd name="T8" fmla="*/ 392 w 495"/>
              <a:gd name="T9" fmla="*/ 50 h 297"/>
              <a:gd name="T10" fmla="*/ 380 w 495"/>
              <a:gd name="T11" fmla="*/ 41 h 297"/>
              <a:gd name="T12" fmla="*/ 376 w 495"/>
              <a:gd name="T13" fmla="*/ 38 h 297"/>
              <a:gd name="T14" fmla="*/ 365 w 495"/>
              <a:gd name="T15" fmla="*/ 29 h 297"/>
              <a:gd name="T16" fmla="*/ 355 w 495"/>
              <a:gd name="T17" fmla="*/ 22 h 297"/>
              <a:gd name="T18" fmla="*/ 326 w 495"/>
              <a:gd name="T19" fmla="*/ 0 h 297"/>
              <a:gd name="T20" fmla="*/ 274 w 495"/>
              <a:gd name="T21" fmla="*/ 34 h 297"/>
              <a:gd name="T22" fmla="*/ 274 w 495"/>
              <a:gd name="T23" fmla="*/ 34 h 297"/>
              <a:gd name="T24" fmla="*/ 253 w 495"/>
              <a:gd name="T25" fmla="*/ 28 h 297"/>
              <a:gd name="T26" fmla="*/ 245 w 495"/>
              <a:gd name="T27" fmla="*/ 26 h 297"/>
              <a:gd name="T28" fmla="*/ 181 w 495"/>
              <a:gd name="T29" fmla="*/ 10 h 297"/>
              <a:gd name="T30" fmla="*/ 161 w 495"/>
              <a:gd name="T31" fmla="*/ 29 h 297"/>
              <a:gd name="T32" fmla="*/ 185 w 495"/>
              <a:gd name="T33" fmla="*/ 87 h 297"/>
              <a:gd name="T34" fmla="*/ 185 w 495"/>
              <a:gd name="T35" fmla="*/ 88 h 297"/>
              <a:gd name="T36" fmla="*/ 140 w 495"/>
              <a:gd name="T37" fmla="*/ 143 h 297"/>
              <a:gd name="T38" fmla="*/ 148 w 495"/>
              <a:gd name="T39" fmla="*/ 164 h 297"/>
              <a:gd name="T40" fmla="*/ 148 w 495"/>
              <a:gd name="T41" fmla="*/ 165 h 297"/>
              <a:gd name="T42" fmla="*/ 131 w 495"/>
              <a:gd name="T43" fmla="*/ 174 h 297"/>
              <a:gd name="T44" fmla="*/ 131 w 495"/>
              <a:gd name="T45" fmla="*/ 175 h 297"/>
              <a:gd name="T46" fmla="*/ 79 w 495"/>
              <a:gd name="T47" fmla="*/ 149 h 297"/>
              <a:gd name="T48" fmla="*/ 79 w 495"/>
              <a:gd name="T49" fmla="*/ 170 h 297"/>
              <a:gd name="T50" fmla="*/ 79 w 495"/>
              <a:gd name="T51" fmla="*/ 171 h 297"/>
              <a:gd name="T52" fmla="*/ 40 w 495"/>
              <a:gd name="T53" fmla="*/ 198 h 297"/>
              <a:gd name="T54" fmla="*/ 17 w 495"/>
              <a:gd name="T55" fmla="*/ 249 h 297"/>
              <a:gd name="T56" fmla="*/ 19 w 495"/>
              <a:gd name="T57" fmla="*/ 270 h 297"/>
              <a:gd name="T58" fmla="*/ 21 w 495"/>
              <a:gd name="T59" fmla="*/ 286 h 297"/>
              <a:gd name="T60" fmla="*/ 21 w 495"/>
              <a:gd name="T61" fmla="*/ 287 h 297"/>
              <a:gd name="T62" fmla="*/ 0 w 495"/>
              <a:gd name="T63" fmla="*/ 297 h 297"/>
              <a:gd name="T64" fmla="*/ 495 w 495"/>
              <a:gd name="T65" fmla="*/ 78 h 297"/>
              <a:gd name="T66" fmla="*/ 495 w 495"/>
              <a:gd name="T67" fmla="*/ 64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5" h="297">
                <a:moveTo>
                  <a:pt x="495" y="64"/>
                </a:moveTo>
                <a:cubicBezTo>
                  <a:pt x="472" y="61"/>
                  <a:pt x="472" y="61"/>
                  <a:pt x="472" y="61"/>
                </a:cubicBezTo>
                <a:cubicBezTo>
                  <a:pt x="402" y="51"/>
                  <a:pt x="402" y="51"/>
                  <a:pt x="402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393" y="50"/>
                  <a:pt x="392" y="50"/>
                  <a:pt x="392" y="50"/>
                </a:cubicBezTo>
                <a:cubicBezTo>
                  <a:pt x="380" y="41"/>
                  <a:pt x="380" y="41"/>
                  <a:pt x="380" y="41"/>
                </a:cubicBezTo>
                <a:cubicBezTo>
                  <a:pt x="376" y="38"/>
                  <a:pt x="376" y="38"/>
                  <a:pt x="376" y="38"/>
                </a:cubicBezTo>
                <a:cubicBezTo>
                  <a:pt x="365" y="29"/>
                  <a:pt x="365" y="29"/>
                  <a:pt x="365" y="29"/>
                </a:cubicBezTo>
                <a:cubicBezTo>
                  <a:pt x="355" y="22"/>
                  <a:pt x="355" y="22"/>
                  <a:pt x="355" y="22"/>
                </a:cubicBezTo>
                <a:cubicBezTo>
                  <a:pt x="326" y="0"/>
                  <a:pt x="326" y="0"/>
                  <a:pt x="326" y="0"/>
                </a:cubicBezTo>
                <a:cubicBezTo>
                  <a:pt x="274" y="34"/>
                  <a:pt x="274" y="34"/>
                  <a:pt x="274" y="34"/>
                </a:cubicBezTo>
                <a:cubicBezTo>
                  <a:pt x="274" y="34"/>
                  <a:pt x="274" y="34"/>
                  <a:pt x="274" y="34"/>
                </a:cubicBezTo>
                <a:cubicBezTo>
                  <a:pt x="253" y="28"/>
                  <a:pt x="253" y="28"/>
                  <a:pt x="253" y="28"/>
                </a:cubicBezTo>
                <a:cubicBezTo>
                  <a:pt x="245" y="26"/>
                  <a:pt x="245" y="26"/>
                  <a:pt x="245" y="26"/>
                </a:cubicBezTo>
                <a:cubicBezTo>
                  <a:pt x="181" y="10"/>
                  <a:pt x="181" y="10"/>
                  <a:pt x="181" y="10"/>
                </a:cubicBezTo>
                <a:cubicBezTo>
                  <a:pt x="161" y="29"/>
                  <a:pt x="161" y="29"/>
                  <a:pt x="161" y="29"/>
                </a:cubicBezTo>
                <a:cubicBezTo>
                  <a:pt x="185" y="87"/>
                  <a:pt x="185" y="87"/>
                  <a:pt x="185" y="87"/>
                </a:cubicBezTo>
                <a:cubicBezTo>
                  <a:pt x="185" y="87"/>
                  <a:pt x="185" y="87"/>
                  <a:pt x="185" y="88"/>
                </a:cubicBezTo>
                <a:cubicBezTo>
                  <a:pt x="140" y="143"/>
                  <a:pt x="140" y="143"/>
                  <a:pt x="140" y="143"/>
                </a:cubicBezTo>
                <a:cubicBezTo>
                  <a:pt x="148" y="164"/>
                  <a:pt x="148" y="164"/>
                  <a:pt x="148" y="164"/>
                </a:cubicBezTo>
                <a:cubicBezTo>
                  <a:pt x="148" y="165"/>
                  <a:pt x="148" y="165"/>
                  <a:pt x="148" y="165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31" y="175"/>
                  <a:pt x="131" y="175"/>
                  <a:pt x="131" y="175"/>
                </a:cubicBezTo>
                <a:cubicBezTo>
                  <a:pt x="79" y="149"/>
                  <a:pt x="79" y="149"/>
                  <a:pt x="79" y="149"/>
                </a:cubicBezTo>
                <a:cubicBezTo>
                  <a:pt x="79" y="170"/>
                  <a:pt x="79" y="170"/>
                  <a:pt x="79" y="170"/>
                </a:cubicBezTo>
                <a:cubicBezTo>
                  <a:pt x="79" y="170"/>
                  <a:pt x="79" y="170"/>
                  <a:pt x="79" y="171"/>
                </a:cubicBezTo>
                <a:cubicBezTo>
                  <a:pt x="40" y="198"/>
                  <a:pt x="40" y="198"/>
                  <a:pt x="40" y="198"/>
                </a:cubicBezTo>
                <a:cubicBezTo>
                  <a:pt x="17" y="249"/>
                  <a:pt x="17" y="249"/>
                  <a:pt x="17" y="249"/>
                </a:cubicBezTo>
                <a:cubicBezTo>
                  <a:pt x="19" y="270"/>
                  <a:pt x="19" y="270"/>
                  <a:pt x="19" y="270"/>
                </a:cubicBezTo>
                <a:cubicBezTo>
                  <a:pt x="21" y="286"/>
                  <a:pt x="21" y="286"/>
                  <a:pt x="21" y="286"/>
                </a:cubicBezTo>
                <a:cubicBezTo>
                  <a:pt x="21" y="287"/>
                  <a:pt x="21" y="287"/>
                  <a:pt x="21" y="287"/>
                </a:cubicBezTo>
                <a:cubicBezTo>
                  <a:pt x="0" y="297"/>
                  <a:pt x="0" y="297"/>
                  <a:pt x="0" y="297"/>
                </a:cubicBezTo>
                <a:moveTo>
                  <a:pt x="495" y="78"/>
                </a:moveTo>
                <a:cubicBezTo>
                  <a:pt x="495" y="64"/>
                  <a:pt x="495" y="64"/>
                  <a:pt x="495" y="6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53"/>
          <p:cNvSpPr>
            <a:spLocks noEditPoints="1"/>
          </p:cNvSpPr>
          <p:nvPr/>
        </p:nvSpPr>
        <p:spPr bwMode="auto">
          <a:xfrm>
            <a:off x="3286126" y="3540125"/>
            <a:ext cx="1341438" cy="606425"/>
          </a:xfrm>
          <a:custGeom>
            <a:avLst/>
            <a:gdLst>
              <a:gd name="T0" fmla="*/ 341 w 429"/>
              <a:gd name="T1" fmla="*/ 0 h 194"/>
              <a:gd name="T2" fmla="*/ 341 w 429"/>
              <a:gd name="T3" fmla="*/ 1 h 194"/>
              <a:gd name="T4" fmla="*/ 242 w 429"/>
              <a:gd name="T5" fmla="*/ 194 h 194"/>
              <a:gd name="T6" fmla="*/ 219 w 429"/>
              <a:gd name="T7" fmla="*/ 182 h 194"/>
              <a:gd name="T8" fmla="*/ 218 w 429"/>
              <a:gd name="T9" fmla="*/ 182 h 194"/>
              <a:gd name="T10" fmla="*/ 207 w 429"/>
              <a:gd name="T11" fmla="*/ 149 h 194"/>
              <a:gd name="T12" fmla="*/ 204 w 429"/>
              <a:gd name="T13" fmla="*/ 139 h 194"/>
              <a:gd name="T14" fmla="*/ 190 w 429"/>
              <a:gd name="T15" fmla="*/ 140 h 194"/>
              <a:gd name="T16" fmla="*/ 167 w 429"/>
              <a:gd name="T17" fmla="*/ 143 h 194"/>
              <a:gd name="T18" fmla="*/ 166 w 429"/>
              <a:gd name="T19" fmla="*/ 143 h 194"/>
              <a:gd name="T20" fmla="*/ 135 w 429"/>
              <a:gd name="T21" fmla="*/ 106 h 194"/>
              <a:gd name="T22" fmla="*/ 133 w 429"/>
              <a:gd name="T23" fmla="*/ 105 h 194"/>
              <a:gd name="T24" fmla="*/ 133 w 429"/>
              <a:gd name="T25" fmla="*/ 104 h 194"/>
              <a:gd name="T26" fmla="*/ 142 w 429"/>
              <a:gd name="T27" fmla="*/ 80 h 194"/>
              <a:gd name="T28" fmla="*/ 79 w 429"/>
              <a:gd name="T29" fmla="*/ 99 h 194"/>
              <a:gd name="T30" fmla="*/ 78 w 429"/>
              <a:gd name="T31" fmla="*/ 99 h 194"/>
              <a:gd name="T32" fmla="*/ 30 w 429"/>
              <a:gd name="T33" fmla="*/ 70 h 194"/>
              <a:gd name="T34" fmla="*/ 28 w 429"/>
              <a:gd name="T35" fmla="*/ 83 h 194"/>
              <a:gd name="T36" fmla="*/ 25 w 429"/>
              <a:gd name="T37" fmla="*/ 99 h 194"/>
              <a:gd name="T38" fmla="*/ 24 w 429"/>
              <a:gd name="T39" fmla="*/ 100 h 194"/>
              <a:gd name="T40" fmla="*/ 23 w 429"/>
              <a:gd name="T41" fmla="*/ 100 h 194"/>
              <a:gd name="T42" fmla="*/ 1 w 429"/>
              <a:gd name="T43" fmla="*/ 101 h 194"/>
              <a:gd name="T44" fmla="*/ 0 w 429"/>
              <a:gd name="T45" fmla="*/ 101 h 194"/>
              <a:gd name="T46" fmla="*/ 341 w 429"/>
              <a:gd name="T47" fmla="*/ 1 h 194"/>
              <a:gd name="T48" fmla="*/ 341 w 429"/>
              <a:gd name="T49" fmla="*/ 2 h 194"/>
              <a:gd name="T50" fmla="*/ 336 w 429"/>
              <a:gd name="T51" fmla="*/ 4 h 194"/>
              <a:gd name="T52" fmla="*/ 336 w 429"/>
              <a:gd name="T53" fmla="*/ 8 h 194"/>
              <a:gd name="T54" fmla="*/ 339 w 429"/>
              <a:gd name="T55" fmla="*/ 48 h 194"/>
              <a:gd name="T56" fmla="*/ 357 w 429"/>
              <a:gd name="T57" fmla="*/ 54 h 194"/>
              <a:gd name="T58" fmla="*/ 372 w 429"/>
              <a:gd name="T59" fmla="*/ 60 h 194"/>
              <a:gd name="T60" fmla="*/ 372 w 429"/>
              <a:gd name="T61" fmla="*/ 60 h 194"/>
              <a:gd name="T62" fmla="*/ 373 w 429"/>
              <a:gd name="T63" fmla="*/ 62 h 194"/>
              <a:gd name="T64" fmla="*/ 374 w 429"/>
              <a:gd name="T65" fmla="*/ 64 h 194"/>
              <a:gd name="T66" fmla="*/ 386 w 429"/>
              <a:gd name="T67" fmla="*/ 95 h 194"/>
              <a:gd name="T68" fmla="*/ 389 w 429"/>
              <a:gd name="T69" fmla="*/ 103 h 194"/>
              <a:gd name="T70" fmla="*/ 393 w 429"/>
              <a:gd name="T71" fmla="*/ 104 h 194"/>
              <a:gd name="T72" fmla="*/ 415 w 429"/>
              <a:gd name="T73" fmla="*/ 106 h 194"/>
              <a:gd name="T74" fmla="*/ 415 w 429"/>
              <a:gd name="T75" fmla="*/ 106 h 194"/>
              <a:gd name="T76" fmla="*/ 415 w 429"/>
              <a:gd name="T77" fmla="*/ 107 h 194"/>
              <a:gd name="T78" fmla="*/ 405 w 429"/>
              <a:gd name="T79" fmla="*/ 134 h 194"/>
              <a:gd name="T80" fmla="*/ 410 w 429"/>
              <a:gd name="T81" fmla="*/ 141 h 194"/>
              <a:gd name="T82" fmla="*/ 429 w 429"/>
              <a:gd name="T83" fmla="*/ 169 h 194"/>
              <a:gd name="T84" fmla="*/ 429 w 429"/>
              <a:gd name="T85" fmla="*/ 169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29" h="194">
                <a:moveTo>
                  <a:pt x="341" y="0"/>
                </a:moveTo>
                <a:cubicBezTo>
                  <a:pt x="341" y="0"/>
                  <a:pt x="341" y="1"/>
                  <a:pt x="341" y="1"/>
                </a:cubicBezTo>
                <a:moveTo>
                  <a:pt x="242" y="194"/>
                </a:moveTo>
                <a:cubicBezTo>
                  <a:pt x="219" y="182"/>
                  <a:pt x="219" y="182"/>
                  <a:pt x="219" y="182"/>
                </a:cubicBezTo>
                <a:cubicBezTo>
                  <a:pt x="219" y="182"/>
                  <a:pt x="218" y="182"/>
                  <a:pt x="218" y="182"/>
                </a:cubicBezTo>
                <a:cubicBezTo>
                  <a:pt x="207" y="149"/>
                  <a:pt x="207" y="149"/>
                  <a:pt x="207" y="149"/>
                </a:cubicBezTo>
                <a:cubicBezTo>
                  <a:pt x="204" y="139"/>
                  <a:pt x="204" y="139"/>
                  <a:pt x="204" y="139"/>
                </a:cubicBezTo>
                <a:cubicBezTo>
                  <a:pt x="190" y="140"/>
                  <a:pt x="190" y="140"/>
                  <a:pt x="190" y="140"/>
                </a:cubicBezTo>
                <a:cubicBezTo>
                  <a:pt x="167" y="143"/>
                  <a:pt x="167" y="143"/>
                  <a:pt x="167" y="143"/>
                </a:cubicBezTo>
                <a:cubicBezTo>
                  <a:pt x="167" y="143"/>
                  <a:pt x="166" y="143"/>
                  <a:pt x="166" y="143"/>
                </a:cubicBezTo>
                <a:cubicBezTo>
                  <a:pt x="135" y="106"/>
                  <a:pt x="135" y="106"/>
                  <a:pt x="135" y="106"/>
                </a:cubicBezTo>
                <a:cubicBezTo>
                  <a:pt x="133" y="105"/>
                  <a:pt x="133" y="105"/>
                  <a:pt x="133" y="105"/>
                </a:cubicBezTo>
                <a:cubicBezTo>
                  <a:pt x="133" y="105"/>
                  <a:pt x="133" y="104"/>
                  <a:pt x="133" y="104"/>
                </a:cubicBezTo>
                <a:cubicBezTo>
                  <a:pt x="142" y="80"/>
                  <a:pt x="142" y="80"/>
                  <a:pt x="142" y="80"/>
                </a:cubicBezTo>
                <a:cubicBezTo>
                  <a:pt x="79" y="99"/>
                  <a:pt x="79" y="99"/>
                  <a:pt x="79" y="99"/>
                </a:cubicBezTo>
                <a:cubicBezTo>
                  <a:pt x="78" y="99"/>
                  <a:pt x="78" y="99"/>
                  <a:pt x="78" y="99"/>
                </a:cubicBezTo>
                <a:cubicBezTo>
                  <a:pt x="30" y="70"/>
                  <a:pt x="30" y="70"/>
                  <a:pt x="30" y="70"/>
                </a:cubicBezTo>
                <a:cubicBezTo>
                  <a:pt x="28" y="83"/>
                  <a:pt x="28" y="83"/>
                  <a:pt x="28" y="83"/>
                </a:cubicBezTo>
                <a:cubicBezTo>
                  <a:pt x="25" y="99"/>
                  <a:pt x="25" y="99"/>
                  <a:pt x="25" y="99"/>
                </a:cubicBezTo>
                <a:cubicBezTo>
                  <a:pt x="25" y="99"/>
                  <a:pt x="25" y="100"/>
                  <a:pt x="24" y="100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1" y="101"/>
                  <a:pt x="1" y="101"/>
                  <a:pt x="1" y="101"/>
                </a:cubicBezTo>
                <a:cubicBezTo>
                  <a:pt x="1" y="101"/>
                  <a:pt x="1" y="101"/>
                  <a:pt x="0" y="101"/>
                </a:cubicBezTo>
                <a:moveTo>
                  <a:pt x="341" y="1"/>
                </a:moveTo>
                <a:cubicBezTo>
                  <a:pt x="341" y="1"/>
                  <a:pt x="341" y="2"/>
                  <a:pt x="341" y="2"/>
                </a:cubicBezTo>
                <a:cubicBezTo>
                  <a:pt x="336" y="4"/>
                  <a:pt x="336" y="4"/>
                  <a:pt x="336" y="4"/>
                </a:cubicBezTo>
                <a:cubicBezTo>
                  <a:pt x="336" y="8"/>
                  <a:pt x="336" y="8"/>
                  <a:pt x="336" y="8"/>
                </a:cubicBezTo>
                <a:cubicBezTo>
                  <a:pt x="339" y="48"/>
                  <a:pt x="339" y="48"/>
                  <a:pt x="339" y="48"/>
                </a:cubicBezTo>
                <a:cubicBezTo>
                  <a:pt x="357" y="54"/>
                  <a:pt x="357" y="54"/>
                  <a:pt x="357" y="54"/>
                </a:cubicBezTo>
                <a:cubicBezTo>
                  <a:pt x="372" y="60"/>
                  <a:pt x="372" y="60"/>
                  <a:pt x="372" y="60"/>
                </a:cubicBezTo>
                <a:cubicBezTo>
                  <a:pt x="372" y="60"/>
                  <a:pt x="372" y="60"/>
                  <a:pt x="372" y="60"/>
                </a:cubicBezTo>
                <a:cubicBezTo>
                  <a:pt x="373" y="62"/>
                  <a:pt x="373" y="62"/>
                  <a:pt x="373" y="62"/>
                </a:cubicBezTo>
                <a:cubicBezTo>
                  <a:pt x="374" y="64"/>
                  <a:pt x="374" y="64"/>
                  <a:pt x="374" y="64"/>
                </a:cubicBezTo>
                <a:cubicBezTo>
                  <a:pt x="386" y="95"/>
                  <a:pt x="386" y="95"/>
                  <a:pt x="386" y="95"/>
                </a:cubicBezTo>
                <a:cubicBezTo>
                  <a:pt x="389" y="103"/>
                  <a:pt x="389" y="103"/>
                  <a:pt x="389" y="103"/>
                </a:cubicBezTo>
                <a:cubicBezTo>
                  <a:pt x="393" y="104"/>
                  <a:pt x="393" y="104"/>
                  <a:pt x="393" y="104"/>
                </a:cubicBezTo>
                <a:cubicBezTo>
                  <a:pt x="415" y="106"/>
                  <a:pt x="415" y="106"/>
                  <a:pt x="415" y="106"/>
                </a:cubicBezTo>
                <a:cubicBezTo>
                  <a:pt x="415" y="106"/>
                  <a:pt x="415" y="106"/>
                  <a:pt x="415" y="106"/>
                </a:cubicBezTo>
                <a:cubicBezTo>
                  <a:pt x="415" y="107"/>
                  <a:pt x="415" y="107"/>
                  <a:pt x="415" y="107"/>
                </a:cubicBezTo>
                <a:cubicBezTo>
                  <a:pt x="405" y="134"/>
                  <a:pt x="405" y="134"/>
                  <a:pt x="405" y="134"/>
                </a:cubicBezTo>
                <a:cubicBezTo>
                  <a:pt x="410" y="141"/>
                  <a:pt x="410" y="141"/>
                  <a:pt x="410" y="141"/>
                </a:cubicBezTo>
                <a:cubicBezTo>
                  <a:pt x="429" y="169"/>
                  <a:pt x="429" y="169"/>
                  <a:pt x="429" y="169"/>
                </a:cubicBezTo>
                <a:cubicBezTo>
                  <a:pt x="429" y="169"/>
                  <a:pt x="429" y="169"/>
                  <a:pt x="429" y="16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54"/>
          <p:cNvSpPr>
            <a:spLocks/>
          </p:cNvSpPr>
          <p:nvPr/>
        </p:nvSpPr>
        <p:spPr bwMode="auto">
          <a:xfrm>
            <a:off x="6359526" y="1225550"/>
            <a:ext cx="735013" cy="273050"/>
          </a:xfrm>
          <a:custGeom>
            <a:avLst/>
            <a:gdLst>
              <a:gd name="T0" fmla="*/ 0 w 235"/>
              <a:gd name="T1" fmla="*/ 0 h 87"/>
              <a:gd name="T2" fmla="*/ 9 w 235"/>
              <a:gd name="T3" fmla="*/ 20 h 87"/>
              <a:gd name="T4" fmla="*/ 30 w 235"/>
              <a:gd name="T5" fmla="*/ 64 h 87"/>
              <a:gd name="T6" fmla="*/ 34 w 235"/>
              <a:gd name="T7" fmla="*/ 72 h 87"/>
              <a:gd name="T8" fmla="*/ 35 w 235"/>
              <a:gd name="T9" fmla="*/ 73 h 87"/>
              <a:gd name="T10" fmla="*/ 50 w 235"/>
              <a:gd name="T11" fmla="*/ 87 h 87"/>
              <a:gd name="T12" fmla="*/ 62 w 235"/>
              <a:gd name="T13" fmla="*/ 85 h 87"/>
              <a:gd name="T14" fmla="*/ 76 w 235"/>
              <a:gd name="T15" fmla="*/ 61 h 87"/>
              <a:gd name="T16" fmla="*/ 151 w 235"/>
              <a:gd name="T17" fmla="*/ 50 h 87"/>
              <a:gd name="T18" fmla="*/ 175 w 235"/>
              <a:gd name="T19" fmla="*/ 65 h 87"/>
              <a:gd name="T20" fmla="*/ 205 w 235"/>
              <a:gd name="T21" fmla="*/ 69 h 87"/>
              <a:gd name="T22" fmla="*/ 235 w 235"/>
              <a:gd name="T23" fmla="*/ 5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5" h="87">
                <a:moveTo>
                  <a:pt x="0" y="0"/>
                </a:moveTo>
                <a:cubicBezTo>
                  <a:pt x="9" y="20"/>
                  <a:pt x="9" y="20"/>
                  <a:pt x="9" y="20"/>
                </a:cubicBezTo>
                <a:cubicBezTo>
                  <a:pt x="30" y="64"/>
                  <a:pt x="30" y="64"/>
                  <a:pt x="30" y="64"/>
                </a:cubicBezTo>
                <a:cubicBezTo>
                  <a:pt x="34" y="72"/>
                  <a:pt x="34" y="72"/>
                  <a:pt x="34" y="72"/>
                </a:cubicBezTo>
                <a:cubicBezTo>
                  <a:pt x="35" y="73"/>
                  <a:pt x="35" y="73"/>
                  <a:pt x="35" y="73"/>
                </a:cubicBezTo>
                <a:cubicBezTo>
                  <a:pt x="50" y="87"/>
                  <a:pt x="50" y="87"/>
                  <a:pt x="50" y="87"/>
                </a:cubicBezTo>
                <a:cubicBezTo>
                  <a:pt x="62" y="85"/>
                  <a:pt x="62" y="85"/>
                  <a:pt x="62" y="85"/>
                </a:cubicBezTo>
                <a:cubicBezTo>
                  <a:pt x="76" y="61"/>
                  <a:pt x="76" y="61"/>
                  <a:pt x="76" y="61"/>
                </a:cubicBezTo>
                <a:cubicBezTo>
                  <a:pt x="151" y="50"/>
                  <a:pt x="151" y="50"/>
                  <a:pt x="151" y="50"/>
                </a:cubicBezTo>
                <a:cubicBezTo>
                  <a:pt x="151" y="50"/>
                  <a:pt x="174" y="65"/>
                  <a:pt x="175" y="65"/>
                </a:cubicBezTo>
                <a:cubicBezTo>
                  <a:pt x="205" y="69"/>
                  <a:pt x="205" y="69"/>
                  <a:pt x="205" y="69"/>
                </a:cubicBezTo>
                <a:cubicBezTo>
                  <a:pt x="235" y="52"/>
                  <a:pt x="235" y="52"/>
                  <a:pt x="235" y="5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55"/>
          <p:cNvSpPr>
            <a:spLocks noEditPoints="1"/>
          </p:cNvSpPr>
          <p:nvPr/>
        </p:nvSpPr>
        <p:spPr bwMode="auto">
          <a:xfrm>
            <a:off x="6022976" y="1457325"/>
            <a:ext cx="2209800" cy="1416050"/>
          </a:xfrm>
          <a:custGeom>
            <a:avLst/>
            <a:gdLst>
              <a:gd name="T0" fmla="*/ 2 w 707"/>
              <a:gd name="T1" fmla="*/ 115 h 453"/>
              <a:gd name="T2" fmla="*/ 5 w 707"/>
              <a:gd name="T3" fmla="*/ 143 h 453"/>
              <a:gd name="T4" fmla="*/ 33 w 707"/>
              <a:gd name="T5" fmla="*/ 173 h 453"/>
              <a:gd name="T6" fmla="*/ 125 w 707"/>
              <a:gd name="T7" fmla="*/ 203 h 453"/>
              <a:gd name="T8" fmla="*/ 181 w 707"/>
              <a:gd name="T9" fmla="*/ 221 h 453"/>
              <a:gd name="T10" fmla="*/ 221 w 707"/>
              <a:gd name="T11" fmla="*/ 200 h 453"/>
              <a:gd name="T12" fmla="*/ 237 w 707"/>
              <a:gd name="T13" fmla="*/ 193 h 453"/>
              <a:gd name="T14" fmla="*/ 238 w 707"/>
              <a:gd name="T15" fmla="*/ 191 h 453"/>
              <a:gd name="T16" fmla="*/ 238 w 707"/>
              <a:gd name="T17" fmla="*/ 191 h 453"/>
              <a:gd name="T18" fmla="*/ 244 w 707"/>
              <a:gd name="T19" fmla="*/ 189 h 453"/>
              <a:gd name="T20" fmla="*/ 244 w 707"/>
              <a:gd name="T21" fmla="*/ 189 h 453"/>
              <a:gd name="T22" fmla="*/ 281 w 707"/>
              <a:gd name="T23" fmla="*/ 200 h 453"/>
              <a:gd name="T24" fmla="*/ 282 w 707"/>
              <a:gd name="T25" fmla="*/ 201 h 453"/>
              <a:gd name="T26" fmla="*/ 287 w 707"/>
              <a:gd name="T27" fmla="*/ 235 h 453"/>
              <a:gd name="T28" fmla="*/ 287 w 707"/>
              <a:gd name="T29" fmla="*/ 235 h 453"/>
              <a:gd name="T30" fmla="*/ 250 w 707"/>
              <a:gd name="T31" fmla="*/ 274 h 453"/>
              <a:gd name="T32" fmla="*/ 253 w 707"/>
              <a:gd name="T33" fmla="*/ 323 h 453"/>
              <a:gd name="T34" fmla="*/ 258 w 707"/>
              <a:gd name="T35" fmla="*/ 369 h 453"/>
              <a:gd name="T36" fmla="*/ 273 w 707"/>
              <a:gd name="T37" fmla="*/ 376 h 453"/>
              <a:gd name="T38" fmla="*/ 283 w 707"/>
              <a:gd name="T39" fmla="*/ 380 h 453"/>
              <a:gd name="T40" fmla="*/ 284 w 707"/>
              <a:gd name="T41" fmla="*/ 381 h 453"/>
              <a:gd name="T42" fmla="*/ 281 w 707"/>
              <a:gd name="T43" fmla="*/ 407 h 453"/>
              <a:gd name="T44" fmla="*/ 285 w 707"/>
              <a:gd name="T45" fmla="*/ 412 h 453"/>
              <a:gd name="T46" fmla="*/ 322 w 707"/>
              <a:gd name="T47" fmla="*/ 453 h 453"/>
              <a:gd name="T48" fmla="*/ 445 w 707"/>
              <a:gd name="T49" fmla="*/ 380 h 453"/>
              <a:gd name="T50" fmla="*/ 581 w 707"/>
              <a:gd name="T51" fmla="*/ 233 h 453"/>
              <a:gd name="T52" fmla="*/ 581 w 707"/>
              <a:gd name="T53" fmla="*/ 232 h 453"/>
              <a:gd name="T54" fmla="*/ 696 w 707"/>
              <a:gd name="T55" fmla="*/ 177 h 453"/>
              <a:gd name="T56" fmla="*/ 701 w 707"/>
              <a:gd name="T57" fmla="*/ 175 h 453"/>
              <a:gd name="T58" fmla="*/ 706 w 707"/>
              <a:gd name="T59" fmla="*/ 171 h 453"/>
              <a:gd name="T60" fmla="*/ 707 w 707"/>
              <a:gd name="T61" fmla="*/ 171 h 453"/>
              <a:gd name="T62" fmla="*/ 707 w 707"/>
              <a:gd name="T63" fmla="*/ 171 h 453"/>
              <a:gd name="T64" fmla="*/ 143 w 707"/>
              <a:gd name="T65" fmla="*/ 0 h 453"/>
              <a:gd name="T66" fmla="*/ 122 w 707"/>
              <a:gd name="T67" fmla="*/ 23 h 453"/>
              <a:gd name="T68" fmla="*/ 119 w 707"/>
              <a:gd name="T69" fmla="*/ 44 h 453"/>
              <a:gd name="T70" fmla="*/ 119 w 707"/>
              <a:gd name="T71" fmla="*/ 45 h 453"/>
              <a:gd name="T72" fmla="*/ 118 w 707"/>
              <a:gd name="T73" fmla="*/ 45 h 453"/>
              <a:gd name="T74" fmla="*/ 69 w 707"/>
              <a:gd name="T75" fmla="*/ 37 h 453"/>
              <a:gd name="T76" fmla="*/ 65 w 707"/>
              <a:gd name="T77" fmla="*/ 36 h 453"/>
              <a:gd name="T78" fmla="*/ 16 w 707"/>
              <a:gd name="T79" fmla="*/ 28 h 453"/>
              <a:gd name="T80" fmla="*/ 5 w 707"/>
              <a:gd name="T81" fmla="*/ 26 h 453"/>
              <a:gd name="T82" fmla="*/ 4 w 707"/>
              <a:gd name="T83" fmla="*/ 32 h 453"/>
              <a:gd name="T84" fmla="*/ 2 w 707"/>
              <a:gd name="T85" fmla="*/ 46 h 453"/>
              <a:gd name="T86" fmla="*/ 0 w 707"/>
              <a:gd name="T87" fmla="*/ 7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07" h="453">
                <a:moveTo>
                  <a:pt x="2" y="115"/>
                </a:moveTo>
                <a:cubicBezTo>
                  <a:pt x="5" y="143"/>
                  <a:pt x="5" y="143"/>
                  <a:pt x="5" y="143"/>
                </a:cubicBezTo>
                <a:cubicBezTo>
                  <a:pt x="33" y="173"/>
                  <a:pt x="33" y="173"/>
                  <a:pt x="33" y="173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81" y="221"/>
                  <a:pt x="181" y="221"/>
                  <a:pt x="181" y="221"/>
                </a:cubicBezTo>
                <a:cubicBezTo>
                  <a:pt x="221" y="200"/>
                  <a:pt x="221" y="200"/>
                  <a:pt x="221" y="200"/>
                </a:cubicBezTo>
                <a:cubicBezTo>
                  <a:pt x="237" y="193"/>
                  <a:pt x="237" y="193"/>
                  <a:pt x="237" y="193"/>
                </a:cubicBezTo>
                <a:cubicBezTo>
                  <a:pt x="238" y="191"/>
                  <a:pt x="238" y="191"/>
                  <a:pt x="238" y="191"/>
                </a:cubicBezTo>
                <a:cubicBezTo>
                  <a:pt x="238" y="191"/>
                  <a:pt x="238" y="191"/>
                  <a:pt x="238" y="191"/>
                </a:cubicBezTo>
                <a:cubicBezTo>
                  <a:pt x="244" y="189"/>
                  <a:pt x="244" y="189"/>
                  <a:pt x="244" y="189"/>
                </a:cubicBezTo>
                <a:cubicBezTo>
                  <a:pt x="244" y="189"/>
                  <a:pt x="244" y="189"/>
                  <a:pt x="244" y="189"/>
                </a:cubicBezTo>
                <a:cubicBezTo>
                  <a:pt x="281" y="200"/>
                  <a:pt x="281" y="200"/>
                  <a:pt x="281" y="200"/>
                </a:cubicBezTo>
                <a:cubicBezTo>
                  <a:pt x="281" y="200"/>
                  <a:pt x="281" y="201"/>
                  <a:pt x="282" y="201"/>
                </a:cubicBezTo>
                <a:cubicBezTo>
                  <a:pt x="287" y="235"/>
                  <a:pt x="287" y="235"/>
                  <a:pt x="287" y="235"/>
                </a:cubicBezTo>
                <a:cubicBezTo>
                  <a:pt x="287" y="235"/>
                  <a:pt x="287" y="235"/>
                  <a:pt x="287" y="235"/>
                </a:cubicBezTo>
                <a:cubicBezTo>
                  <a:pt x="250" y="274"/>
                  <a:pt x="250" y="274"/>
                  <a:pt x="250" y="274"/>
                </a:cubicBezTo>
                <a:cubicBezTo>
                  <a:pt x="253" y="323"/>
                  <a:pt x="253" y="323"/>
                  <a:pt x="253" y="323"/>
                </a:cubicBezTo>
                <a:cubicBezTo>
                  <a:pt x="258" y="369"/>
                  <a:pt x="258" y="369"/>
                  <a:pt x="258" y="369"/>
                </a:cubicBezTo>
                <a:cubicBezTo>
                  <a:pt x="273" y="376"/>
                  <a:pt x="273" y="376"/>
                  <a:pt x="273" y="376"/>
                </a:cubicBezTo>
                <a:cubicBezTo>
                  <a:pt x="283" y="380"/>
                  <a:pt x="283" y="380"/>
                  <a:pt x="283" y="380"/>
                </a:cubicBezTo>
                <a:cubicBezTo>
                  <a:pt x="284" y="380"/>
                  <a:pt x="284" y="381"/>
                  <a:pt x="284" y="381"/>
                </a:cubicBezTo>
                <a:cubicBezTo>
                  <a:pt x="281" y="407"/>
                  <a:pt x="281" y="407"/>
                  <a:pt x="281" y="407"/>
                </a:cubicBezTo>
                <a:cubicBezTo>
                  <a:pt x="285" y="412"/>
                  <a:pt x="285" y="412"/>
                  <a:pt x="285" y="412"/>
                </a:cubicBezTo>
                <a:cubicBezTo>
                  <a:pt x="322" y="453"/>
                  <a:pt x="322" y="453"/>
                  <a:pt x="322" y="453"/>
                </a:cubicBezTo>
                <a:cubicBezTo>
                  <a:pt x="445" y="380"/>
                  <a:pt x="445" y="380"/>
                  <a:pt x="445" y="380"/>
                </a:cubicBezTo>
                <a:cubicBezTo>
                  <a:pt x="581" y="233"/>
                  <a:pt x="581" y="233"/>
                  <a:pt x="581" y="233"/>
                </a:cubicBezTo>
                <a:cubicBezTo>
                  <a:pt x="581" y="233"/>
                  <a:pt x="581" y="232"/>
                  <a:pt x="581" y="232"/>
                </a:cubicBezTo>
                <a:cubicBezTo>
                  <a:pt x="696" y="177"/>
                  <a:pt x="696" y="177"/>
                  <a:pt x="696" y="177"/>
                </a:cubicBezTo>
                <a:cubicBezTo>
                  <a:pt x="701" y="175"/>
                  <a:pt x="701" y="175"/>
                  <a:pt x="701" y="175"/>
                </a:cubicBezTo>
                <a:cubicBezTo>
                  <a:pt x="706" y="171"/>
                  <a:pt x="706" y="171"/>
                  <a:pt x="706" y="171"/>
                </a:cubicBezTo>
                <a:cubicBezTo>
                  <a:pt x="707" y="171"/>
                  <a:pt x="707" y="171"/>
                  <a:pt x="707" y="171"/>
                </a:cubicBezTo>
                <a:cubicBezTo>
                  <a:pt x="707" y="171"/>
                  <a:pt x="707" y="171"/>
                  <a:pt x="707" y="171"/>
                </a:cubicBezTo>
                <a:moveTo>
                  <a:pt x="143" y="0"/>
                </a:moveTo>
                <a:cubicBezTo>
                  <a:pt x="122" y="23"/>
                  <a:pt x="122" y="23"/>
                  <a:pt x="122" y="23"/>
                </a:cubicBezTo>
                <a:cubicBezTo>
                  <a:pt x="119" y="44"/>
                  <a:pt x="119" y="44"/>
                  <a:pt x="119" y="44"/>
                </a:cubicBezTo>
                <a:cubicBezTo>
                  <a:pt x="119" y="44"/>
                  <a:pt x="119" y="44"/>
                  <a:pt x="119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69" y="37"/>
                  <a:pt x="69" y="37"/>
                  <a:pt x="69" y="37"/>
                </a:cubicBezTo>
                <a:cubicBezTo>
                  <a:pt x="65" y="36"/>
                  <a:pt x="65" y="36"/>
                  <a:pt x="65" y="36"/>
                </a:cubicBezTo>
                <a:cubicBezTo>
                  <a:pt x="16" y="28"/>
                  <a:pt x="16" y="28"/>
                  <a:pt x="16" y="28"/>
                </a:cubicBezTo>
                <a:cubicBezTo>
                  <a:pt x="5" y="26"/>
                  <a:pt x="5" y="26"/>
                  <a:pt x="5" y="26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46"/>
                  <a:pt x="2" y="46"/>
                  <a:pt x="2" y="46"/>
                </a:cubicBezTo>
                <a:cubicBezTo>
                  <a:pt x="0" y="72"/>
                  <a:pt x="0" y="72"/>
                  <a:pt x="0" y="7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56"/>
          <p:cNvSpPr>
            <a:spLocks/>
          </p:cNvSpPr>
          <p:nvPr/>
        </p:nvSpPr>
        <p:spPr bwMode="auto">
          <a:xfrm>
            <a:off x="6316663" y="4284663"/>
            <a:ext cx="209550" cy="112713"/>
          </a:xfrm>
          <a:custGeom>
            <a:avLst/>
            <a:gdLst>
              <a:gd name="T0" fmla="*/ 0 w 67"/>
              <a:gd name="T1" fmla="*/ 36 h 36"/>
              <a:gd name="T2" fmla="*/ 0 w 67"/>
              <a:gd name="T3" fmla="*/ 36 h 36"/>
              <a:gd name="T4" fmla="*/ 0 w 67"/>
              <a:gd name="T5" fmla="*/ 35 h 36"/>
              <a:gd name="T6" fmla="*/ 67 w 67"/>
              <a:gd name="T7" fmla="*/ 1 h 36"/>
              <a:gd name="T8" fmla="*/ 31 w 67"/>
              <a:gd name="T9" fmla="*/ 9 h 36"/>
              <a:gd name="T10" fmla="*/ 30 w 67"/>
              <a:gd name="T11" fmla="*/ 8 h 36"/>
              <a:gd name="T12" fmla="*/ 27 w 67"/>
              <a:gd name="T13" fmla="*/ 1 h 36"/>
              <a:gd name="T14" fmla="*/ 27 w 67"/>
              <a:gd name="T1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" h="36">
                <a:moveTo>
                  <a:pt x="0" y="36"/>
                </a:move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67" y="1"/>
                  <a:pt x="67" y="1"/>
                  <a:pt x="67" y="1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1" y="9"/>
                  <a:pt x="30" y="8"/>
                </a:cubicBezTo>
                <a:cubicBezTo>
                  <a:pt x="27" y="1"/>
                  <a:pt x="27" y="1"/>
                  <a:pt x="27" y="1"/>
                </a:cubicBezTo>
                <a:cubicBezTo>
                  <a:pt x="26" y="1"/>
                  <a:pt x="26" y="0"/>
                  <a:pt x="27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57"/>
          <p:cNvSpPr>
            <a:spLocks noEditPoints="1"/>
          </p:cNvSpPr>
          <p:nvPr/>
        </p:nvSpPr>
        <p:spPr bwMode="auto">
          <a:xfrm>
            <a:off x="4737101" y="1666875"/>
            <a:ext cx="1157288" cy="1009650"/>
          </a:xfrm>
          <a:custGeom>
            <a:avLst/>
            <a:gdLst>
              <a:gd name="T0" fmla="*/ 0 w 370"/>
              <a:gd name="T1" fmla="*/ 111 h 323"/>
              <a:gd name="T2" fmla="*/ 71 w 370"/>
              <a:gd name="T3" fmla="*/ 109 h 323"/>
              <a:gd name="T4" fmla="*/ 80 w 370"/>
              <a:gd name="T5" fmla="*/ 109 h 323"/>
              <a:gd name="T6" fmla="*/ 124 w 370"/>
              <a:gd name="T7" fmla="*/ 108 h 323"/>
              <a:gd name="T8" fmla="*/ 134 w 370"/>
              <a:gd name="T9" fmla="*/ 88 h 323"/>
              <a:gd name="T10" fmla="*/ 162 w 370"/>
              <a:gd name="T11" fmla="*/ 38 h 323"/>
              <a:gd name="T12" fmla="*/ 156 w 370"/>
              <a:gd name="T13" fmla="*/ 26 h 323"/>
              <a:gd name="T14" fmla="*/ 145 w 370"/>
              <a:gd name="T15" fmla="*/ 2 h 323"/>
              <a:gd name="T16" fmla="*/ 145 w 370"/>
              <a:gd name="T17" fmla="*/ 1 h 323"/>
              <a:gd name="T18" fmla="*/ 145 w 370"/>
              <a:gd name="T19" fmla="*/ 0 h 323"/>
              <a:gd name="T20" fmla="*/ 370 w 370"/>
              <a:gd name="T21" fmla="*/ 301 h 323"/>
              <a:gd name="T22" fmla="*/ 336 w 370"/>
              <a:gd name="T23" fmla="*/ 284 h 323"/>
              <a:gd name="T24" fmla="*/ 251 w 370"/>
              <a:gd name="T25" fmla="*/ 294 h 323"/>
              <a:gd name="T26" fmla="*/ 251 w 370"/>
              <a:gd name="T27" fmla="*/ 294 h 323"/>
              <a:gd name="T28" fmla="*/ 188 w 370"/>
              <a:gd name="T29" fmla="*/ 274 h 323"/>
              <a:gd name="T30" fmla="*/ 20 w 370"/>
              <a:gd name="T31" fmla="*/ 323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0" h="323">
                <a:moveTo>
                  <a:pt x="0" y="111"/>
                </a:moveTo>
                <a:cubicBezTo>
                  <a:pt x="71" y="109"/>
                  <a:pt x="71" y="109"/>
                  <a:pt x="71" y="109"/>
                </a:cubicBezTo>
                <a:cubicBezTo>
                  <a:pt x="80" y="109"/>
                  <a:pt x="80" y="109"/>
                  <a:pt x="80" y="109"/>
                </a:cubicBezTo>
                <a:cubicBezTo>
                  <a:pt x="124" y="108"/>
                  <a:pt x="124" y="108"/>
                  <a:pt x="124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62" y="38"/>
                  <a:pt x="162" y="38"/>
                  <a:pt x="162" y="38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45" y="2"/>
                  <a:pt x="145" y="2"/>
                  <a:pt x="145" y="2"/>
                </a:cubicBezTo>
                <a:cubicBezTo>
                  <a:pt x="144" y="1"/>
                  <a:pt x="144" y="1"/>
                  <a:pt x="145" y="1"/>
                </a:cubicBezTo>
                <a:cubicBezTo>
                  <a:pt x="145" y="1"/>
                  <a:pt x="145" y="0"/>
                  <a:pt x="145" y="0"/>
                </a:cubicBezTo>
                <a:moveTo>
                  <a:pt x="370" y="301"/>
                </a:moveTo>
                <a:cubicBezTo>
                  <a:pt x="336" y="284"/>
                  <a:pt x="336" y="284"/>
                  <a:pt x="336" y="284"/>
                </a:cubicBezTo>
                <a:cubicBezTo>
                  <a:pt x="251" y="294"/>
                  <a:pt x="251" y="294"/>
                  <a:pt x="251" y="294"/>
                </a:cubicBezTo>
                <a:cubicBezTo>
                  <a:pt x="251" y="294"/>
                  <a:pt x="251" y="294"/>
                  <a:pt x="251" y="294"/>
                </a:cubicBezTo>
                <a:cubicBezTo>
                  <a:pt x="188" y="274"/>
                  <a:pt x="188" y="274"/>
                  <a:pt x="188" y="274"/>
                </a:cubicBezTo>
                <a:cubicBezTo>
                  <a:pt x="20" y="323"/>
                  <a:pt x="20" y="323"/>
                  <a:pt x="20" y="32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58"/>
          <p:cNvSpPr>
            <a:spLocks/>
          </p:cNvSpPr>
          <p:nvPr/>
        </p:nvSpPr>
        <p:spPr bwMode="auto">
          <a:xfrm>
            <a:off x="5843588" y="3543300"/>
            <a:ext cx="512763" cy="477838"/>
          </a:xfrm>
          <a:custGeom>
            <a:avLst/>
            <a:gdLst>
              <a:gd name="T0" fmla="*/ 0 w 164"/>
              <a:gd name="T1" fmla="*/ 153 h 153"/>
              <a:gd name="T2" fmla="*/ 50 w 164"/>
              <a:gd name="T3" fmla="*/ 129 h 153"/>
              <a:gd name="T4" fmla="*/ 50 w 164"/>
              <a:gd name="T5" fmla="*/ 128 h 153"/>
              <a:gd name="T6" fmla="*/ 55 w 164"/>
              <a:gd name="T7" fmla="*/ 109 h 153"/>
              <a:gd name="T8" fmla="*/ 56 w 164"/>
              <a:gd name="T9" fmla="*/ 104 h 153"/>
              <a:gd name="T10" fmla="*/ 57 w 164"/>
              <a:gd name="T11" fmla="*/ 104 h 153"/>
              <a:gd name="T12" fmla="*/ 58 w 164"/>
              <a:gd name="T13" fmla="*/ 102 h 153"/>
              <a:gd name="T14" fmla="*/ 130 w 164"/>
              <a:gd name="T15" fmla="*/ 33 h 153"/>
              <a:gd name="T16" fmla="*/ 140 w 164"/>
              <a:gd name="T17" fmla="*/ 25 h 153"/>
              <a:gd name="T18" fmla="*/ 164 w 164"/>
              <a:gd name="T1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4" h="153">
                <a:moveTo>
                  <a:pt x="0" y="153"/>
                </a:moveTo>
                <a:cubicBezTo>
                  <a:pt x="50" y="129"/>
                  <a:pt x="50" y="129"/>
                  <a:pt x="50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5" y="109"/>
                  <a:pt x="55" y="109"/>
                  <a:pt x="55" y="109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04"/>
                  <a:pt x="56" y="104"/>
                  <a:pt x="57" y="104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130" y="33"/>
                  <a:pt x="130" y="33"/>
                  <a:pt x="130" y="33"/>
                </a:cubicBezTo>
                <a:cubicBezTo>
                  <a:pt x="140" y="25"/>
                  <a:pt x="140" y="25"/>
                  <a:pt x="140" y="25"/>
                </a:cubicBezTo>
                <a:cubicBezTo>
                  <a:pt x="164" y="0"/>
                  <a:pt x="164" y="0"/>
                  <a:pt x="164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59"/>
          <p:cNvSpPr>
            <a:spLocks/>
          </p:cNvSpPr>
          <p:nvPr/>
        </p:nvSpPr>
        <p:spPr bwMode="auto">
          <a:xfrm>
            <a:off x="3182938" y="803275"/>
            <a:ext cx="6638925" cy="6042025"/>
          </a:xfrm>
          <a:custGeom>
            <a:avLst/>
            <a:gdLst>
              <a:gd name="T0" fmla="*/ 42 w 2123"/>
              <a:gd name="T1" fmla="*/ 1439 h 1932"/>
              <a:gd name="T2" fmla="*/ 127 w 2123"/>
              <a:gd name="T3" fmla="*/ 1397 h 1932"/>
              <a:gd name="T4" fmla="*/ 212 w 2123"/>
              <a:gd name="T5" fmla="*/ 1430 h 1932"/>
              <a:gd name="T6" fmla="*/ 341 w 2123"/>
              <a:gd name="T7" fmla="*/ 1384 h 1932"/>
              <a:gd name="T8" fmla="*/ 458 w 2123"/>
              <a:gd name="T9" fmla="*/ 1390 h 1932"/>
              <a:gd name="T10" fmla="*/ 604 w 2123"/>
              <a:gd name="T11" fmla="*/ 1345 h 1932"/>
              <a:gd name="T12" fmla="*/ 636 w 2123"/>
              <a:gd name="T13" fmla="*/ 1396 h 1932"/>
              <a:gd name="T14" fmla="*/ 760 w 2123"/>
              <a:gd name="T15" fmla="*/ 1570 h 1932"/>
              <a:gd name="T16" fmla="*/ 882 w 2123"/>
              <a:gd name="T17" fmla="*/ 1499 h 1932"/>
              <a:gd name="T18" fmla="*/ 890 w 2123"/>
              <a:gd name="T19" fmla="*/ 1550 h 1932"/>
              <a:gd name="T20" fmla="*/ 997 w 2123"/>
              <a:gd name="T21" fmla="*/ 1497 h 1932"/>
              <a:gd name="T22" fmla="*/ 1053 w 2123"/>
              <a:gd name="T23" fmla="*/ 1539 h 1932"/>
              <a:gd name="T24" fmla="*/ 1096 w 2123"/>
              <a:gd name="T25" fmla="*/ 1591 h 1932"/>
              <a:gd name="T26" fmla="*/ 1025 w 2123"/>
              <a:gd name="T27" fmla="*/ 1653 h 1932"/>
              <a:gd name="T28" fmla="*/ 1114 w 2123"/>
              <a:gd name="T29" fmla="*/ 1650 h 1932"/>
              <a:gd name="T30" fmla="*/ 1152 w 2123"/>
              <a:gd name="T31" fmla="*/ 1694 h 1932"/>
              <a:gd name="T32" fmla="*/ 1172 w 2123"/>
              <a:gd name="T33" fmla="*/ 1811 h 1932"/>
              <a:gd name="T34" fmla="*/ 1309 w 2123"/>
              <a:gd name="T35" fmla="*/ 1880 h 1932"/>
              <a:gd name="T36" fmla="*/ 1540 w 2123"/>
              <a:gd name="T37" fmla="*/ 1879 h 1932"/>
              <a:gd name="T38" fmla="*/ 1648 w 2123"/>
              <a:gd name="T39" fmla="*/ 1839 h 1932"/>
              <a:gd name="T40" fmla="*/ 1695 w 2123"/>
              <a:gd name="T41" fmla="*/ 1704 h 1932"/>
              <a:gd name="T42" fmla="*/ 1802 w 2123"/>
              <a:gd name="T43" fmla="*/ 1675 h 1932"/>
              <a:gd name="T44" fmla="*/ 1994 w 2123"/>
              <a:gd name="T45" fmla="*/ 1601 h 1932"/>
              <a:gd name="T46" fmla="*/ 2001 w 2123"/>
              <a:gd name="T47" fmla="*/ 1490 h 1932"/>
              <a:gd name="T48" fmla="*/ 1957 w 2123"/>
              <a:gd name="T49" fmla="*/ 1411 h 1932"/>
              <a:gd name="T50" fmla="*/ 1910 w 2123"/>
              <a:gd name="T51" fmla="*/ 1315 h 1932"/>
              <a:gd name="T52" fmla="*/ 1894 w 2123"/>
              <a:gd name="T53" fmla="*/ 1239 h 1932"/>
              <a:gd name="T54" fmla="*/ 1989 w 2123"/>
              <a:gd name="T55" fmla="*/ 1184 h 1932"/>
              <a:gd name="T56" fmla="*/ 2008 w 2123"/>
              <a:gd name="T57" fmla="*/ 1070 h 1932"/>
              <a:gd name="T58" fmla="*/ 2040 w 2123"/>
              <a:gd name="T59" fmla="*/ 983 h 1932"/>
              <a:gd name="T60" fmla="*/ 2097 w 2123"/>
              <a:gd name="T61" fmla="*/ 864 h 1932"/>
              <a:gd name="T62" fmla="*/ 2033 w 2123"/>
              <a:gd name="T63" fmla="*/ 854 h 1932"/>
              <a:gd name="T64" fmla="*/ 1932 w 2123"/>
              <a:gd name="T65" fmla="*/ 829 h 1932"/>
              <a:gd name="T66" fmla="*/ 1890 w 2123"/>
              <a:gd name="T67" fmla="*/ 738 h 1932"/>
              <a:gd name="T68" fmla="*/ 1899 w 2123"/>
              <a:gd name="T69" fmla="*/ 609 h 1932"/>
              <a:gd name="T70" fmla="*/ 1810 w 2123"/>
              <a:gd name="T71" fmla="*/ 541 h 1932"/>
              <a:gd name="T72" fmla="*/ 1657 w 2123"/>
              <a:gd name="T73" fmla="*/ 559 h 1932"/>
              <a:gd name="T74" fmla="*/ 1615 w 2123"/>
              <a:gd name="T75" fmla="*/ 380 h 1932"/>
              <a:gd name="T76" fmla="*/ 1620 w 2123"/>
              <a:gd name="T77" fmla="*/ 286 h 1932"/>
              <a:gd name="T78" fmla="*/ 1622 w 2123"/>
              <a:gd name="T79" fmla="*/ 236 h 1932"/>
              <a:gd name="T80" fmla="*/ 1534 w 2123"/>
              <a:gd name="T81" fmla="*/ 158 h 1932"/>
              <a:gd name="T82" fmla="*/ 1431 w 2123"/>
              <a:gd name="T83" fmla="*/ 158 h 1932"/>
              <a:gd name="T84" fmla="*/ 1279 w 2123"/>
              <a:gd name="T85" fmla="*/ 200 h 1932"/>
              <a:gd name="T86" fmla="*/ 1201 w 2123"/>
              <a:gd name="T87" fmla="*/ 79 h 1932"/>
              <a:gd name="T88" fmla="*/ 1080 w 2123"/>
              <a:gd name="T89" fmla="*/ 75 h 1932"/>
              <a:gd name="T90" fmla="*/ 1016 w 2123"/>
              <a:gd name="T91" fmla="*/ 135 h 1932"/>
              <a:gd name="T92" fmla="*/ 943 w 2123"/>
              <a:gd name="T93" fmla="*/ 152 h 1932"/>
              <a:gd name="T94" fmla="*/ 853 w 2123"/>
              <a:gd name="T95" fmla="*/ 108 h 1932"/>
              <a:gd name="T96" fmla="*/ 851 w 2123"/>
              <a:gd name="T97" fmla="*/ 130 h 1932"/>
              <a:gd name="T98" fmla="*/ 774 w 2123"/>
              <a:gd name="T99" fmla="*/ 129 h 1932"/>
              <a:gd name="T100" fmla="*/ 599 w 2123"/>
              <a:gd name="T101" fmla="*/ 85 h 1932"/>
              <a:gd name="T102" fmla="*/ 463 w 2123"/>
              <a:gd name="T103" fmla="*/ 74 h 1932"/>
              <a:gd name="T104" fmla="*/ 465 w 2123"/>
              <a:gd name="T105" fmla="*/ 28 h 1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23" h="1932">
                <a:moveTo>
                  <a:pt x="0" y="1524"/>
                </a:moveTo>
                <a:cubicBezTo>
                  <a:pt x="17" y="1487"/>
                  <a:pt x="17" y="1487"/>
                  <a:pt x="17" y="1487"/>
                </a:cubicBezTo>
                <a:cubicBezTo>
                  <a:pt x="36" y="1443"/>
                  <a:pt x="36" y="1443"/>
                  <a:pt x="36" y="1443"/>
                </a:cubicBezTo>
                <a:cubicBezTo>
                  <a:pt x="37" y="1443"/>
                  <a:pt x="37" y="1442"/>
                  <a:pt x="37" y="1442"/>
                </a:cubicBezTo>
                <a:cubicBezTo>
                  <a:pt x="42" y="1439"/>
                  <a:pt x="42" y="1439"/>
                  <a:pt x="42" y="1439"/>
                </a:cubicBezTo>
                <a:cubicBezTo>
                  <a:pt x="82" y="1414"/>
                  <a:pt x="82" y="1414"/>
                  <a:pt x="82" y="1414"/>
                </a:cubicBezTo>
                <a:cubicBezTo>
                  <a:pt x="82" y="1414"/>
                  <a:pt x="82" y="1414"/>
                  <a:pt x="83" y="1414"/>
                </a:cubicBezTo>
                <a:cubicBezTo>
                  <a:pt x="114" y="1416"/>
                  <a:pt x="114" y="1416"/>
                  <a:pt x="114" y="1416"/>
                </a:cubicBezTo>
                <a:cubicBezTo>
                  <a:pt x="126" y="1397"/>
                  <a:pt x="126" y="1397"/>
                  <a:pt x="126" y="1397"/>
                </a:cubicBezTo>
                <a:cubicBezTo>
                  <a:pt x="127" y="1397"/>
                  <a:pt x="127" y="1397"/>
                  <a:pt x="127" y="1397"/>
                </a:cubicBezTo>
                <a:cubicBezTo>
                  <a:pt x="127" y="1397"/>
                  <a:pt x="128" y="1397"/>
                  <a:pt x="128" y="1397"/>
                </a:cubicBezTo>
                <a:cubicBezTo>
                  <a:pt x="132" y="1406"/>
                  <a:pt x="132" y="1406"/>
                  <a:pt x="132" y="1406"/>
                </a:cubicBezTo>
                <a:cubicBezTo>
                  <a:pt x="146" y="1442"/>
                  <a:pt x="146" y="1442"/>
                  <a:pt x="146" y="1442"/>
                </a:cubicBezTo>
                <a:cubicBezTo>
                  <a:pt x="150" y="1441"/>
                  <a:pt x="150" y="1441"/>
                  <a:pt x="150" y="1441"/>
                </a:cubicBezTo>
                <a:cubicBezTo>
                  <a:pt x="212" y="1430"/>
                  <a:pt x="212" y="1430"/>
                  <a:pt x="212" y="1430"/>
                </a:cubicBezTo>
                <a:cubicBezTo>
                  <a:pt x="212" y="1430"/>
                  <a:pt x="212" y="1430"/>
                  <a:pt x="212" y="1430"/>
                </a:cubicBezTo>
                <a:cubicBezTo>
                  <a:pt x="254" y="1439"/>
                  <a:pt x="254" y="1439"/>
                  <a:pt x="254" y="1439"/>
                </a:cubicBezTo>
                <a:cubicBezTo>
                  <a:pt x="264" y="1441"/>
                  <a:pt x="264" y="1441"/>
                  <a:pt x="264" y="1441"/>
                </a:cubicBezTo>
                <a:cubicBezTo>
                  <a:pt x="264" y="1441"/>
                  <a:pt x="264" y="1441"/>
                  <a:pt x="264" y="1441"/>
                </a:cubicBezTo>
                <a:cubicBezTo>
                  <a:pt x="341" y="1384"/>
                  <a:pt x="341" y="1384"/>
                  <a:pt x="341" y="1384"/>
                </a:cubicBezTo>
                <a:cubicBezTo>
                  <a:pt x="343" y="1384"/>
                  <a:pt x="343" y="1384"/>
                  <a:pt x="343" y="1384"/>
                </a:cubicBezTo>
                <a:cubicBezTo>
                  <a:pt x="393" y="1419"/>
                  <a:pt x="393" y="1419"/>
                  <a:pt x="393" y="1419"/>
                </a:cubicBezTo>
                <a:cubicBezTo>
                  <a:pt x="418" y="1407"/>
                  <a:pt x="418" y="1407"/>
                  <a:pt x="418" y="1407"/>
                </a:cubicBezTo>
                <a:cubicBezTo>
                  <a:pt x="457" y="1390"/>
                  <a:pt x="457" y="1390"/>
                  <a:pt x="457" y="1390"/>
                </a:cubicBezTo>
                <a:cubicBezTo>
                  <a:pt x="457" y="1390"/>
                  <a:pt x="457" y="1390"/>
                  <a:pt x="458" y="1390"/>
                </a:cubicBezTo>
                <a:cubicBezTo>
                  <a:pt x="493" y="1439"/>
                  <a:pt x="493" y="1439"/>
                  <a:pt x="493" y="1439"/>
                </a:cubicBezTo>
                <a:cubicBezTo>
                  <a:pt x="506" y="1441"/>
                  <a:pt x="506" y="1441"/>
                  <a:pt x="506" y="1441"/>
                </a:cubicBezTo>
                <a:cubicBezTo>
                  <a:pt x="543" y="1367"/>
                  <a:pt x="543" y="1367"/>
                  <a:pt x="543" y="1367"/>
                </a:cubicBezTo>
                <a:cubicBezTo>
                  <a:pt x="543" y="1367"/>
                  <a:pt x="543" y="1367"/>
                  <a:pt x="543" y="1366"/>
                </a:cubicBezTo>
                <a:cubicBezTo>
                  <a:pt x="604" y="1345"/>
                  <a:pt x="604" y="1345"/>
                  <a:pt x="604" y="1345"/>
                </a:cubicBezTo>
                <a:cubicBezTo>
                  <a:pt x="604" y="1344"/>
                  <a:pt x="604" y="1344"/>
                  <a:pt x="604" y="1344"/>
                </a:cubicBezTo>
                <a:cubicBezTo>
                  <a:pt x="604" y="1344"/>
                  <a:pt x="605" y="1344"/>
                  <a:pt x="605" y="1344"/>
                </a:cubicBezTo>
                <a:cubicBezTo>
                  <a:pt x="605" y="1344"/>
                  <a:pt x="606" y="1344"/>
                  <a:pt x="606" y="1345"/>
                </a:cubicBezTo>
                <a:cubicBezTo>
                  <a:pt x="606" y="1345"/>
                  <a:pt x="606" y="1345"/>
                  <a:pt x="606" y="1345"/>
                </a:cubicBezTo>
                <a:cubicBezTo>
                  <a:pt x="636" y="1396"/>
                  <a:pt x="636" y="1396"/>
                  <a:pt x="636" y="1396"/>
                </a:cubicBezTo>
                <a:cubicBezTo>
                  <a:pt x="679" y="1422"/>
                  <a:pt x="679" y="1422"/>
                  <a:pt x="679" y="1422"/>
                </a:cubicBezTo>
                <a:cubicBezTo>
                  <a:pt x="680" y="1424"/>
                  <a:pt x="680" y="1424"/>
                  <a:pt x="680" y="1424"/>
                </a:cubicBezTo>
                <a:cubicBezTo>
                  <a:pt x="663" y="1481"/>
                  <a:pt x="663" y="1481"/>
                  <a:pt x="663" y="1481"/>
                </a:cubicBezTo>
                <a:cubicBezTo>
                  <a:pt x="706" y="1520"/>
                  <a:pt x="706" y="1520"/>
                  <a:pt x="706" y="1520"/>
                </a:cubicBezTo>
                <a:cubicBezTo>
                  <a:pt x="760" y="1570"/>
                  <a:pt x="760" y="1570"/>
                  <a:pt x="760" y="1570"/>
                </a:cubicBezTo>
                <a:cubicBezTo>
                  <a:pt x="820" y="1514"/>
                  <a:pt x="820" y="1514"/>
                  <a:pt x="820" y="1514"/>
                </a:cubicBezTo>
                <a:cubicBezTo>
                  <a:pt x="820" y="1514"/>
                  <a:pt x="821" y="1514"/>
                  <a:pt x="821" y="1514"/>
                </a:cubicBezTo>
                <a:cubicBezTo>
                  <a:pt x="852" y="1527"/>
                  <a:pt x="852" y="1527"/>
                  <a:pt x="852" y="1527"/>
                </a:cubicBezTo>
                <a:cubicBezTo>
                  <a:pt x="855" y="1524"/>
                  <a:pt x="855" y="1524"/>
                  <a:pt x="855" y="1524"/>
                </a:cubicBezTo>
                <a:cubicBezTo>
                  <a:pt x="882" y="1499"/>
                  <a:pt x="882" y="1499"/>
                  <a:pt x="882" y="1499"/>
                </a:cubicBezTo>
                <a:cubicBezTo>
                  <a:pt x="882" y="1499"/>
                  <a:pt x="882" y="1499"/>
                  <a:pt x="882" y="1499"/>
                </a:cubicBezTo>
                <a:cubicBezTo>
                  <a:pt x="883" y="1499"/>
                  <a:pt x="883" y="1499"/>
                  <a:pt x="883" y="1499"/>
                </a:cubicBezTo>
                <a:cubicBezTo>
                  <a:pt x="900" y="1534"/>
                  <a:pt x="900" y="1534"/>
                  <a:pt x="900" y="1534"/>
                </a:cubicBezTo>
                <a:cubicBezTo>
                  <a:pt x="900" y="1534"/>
                  <a:pt x="900" y="1535"/>
                  <a:pt x="900" y="1535"/>
                </a:cubicBezTo>
                <a:cubicBezTo>
                  <a:pt x="890" y="1550"/>
                  <a:pt x="890" y="1550"/>
                  <a:pt x="890" y="1550"/>
                </a:cubicBezTo>
                <a:cubicBezTo>
                  <a:pt x="913" y="1576"/>
                  <a:pt x="913" y="1576"/>
                  <a:pt x="913" y="1576"/>
                </a:cubicBezTo>
                <a:cubicBezTo>
                  <a:pt x="991" y="1541"/>
                  <a:pt x="991" y="1541"/>
                  <a:pt x="991" y="1541"/>
                </a:cubicBezTo>
                <a:cubicBezTo>
                  <a:pt x="996" y="1498"/>
                  <a:pt x="996" y="1498"/>
                  <a:pt x="996" y="1498"/>
                </a:cubicBezTo>
                <a:cubicBezTo>
                  <a:pt x="996" y="1497"/>
                  <a:pt x="997" y="1497"/>
                  <a:pt x="997" y="1497"/>
                </a:cubicBezTo>
                <a:cubicBezTo>
                  <a:pt x="997" y="1497"/>
                  <a:pt x="997" y="1497"/>
                  <a:pt x="997" y="1497"/>
                </a:cubicBezTo>
                <a:cubicBezTo>
                  <a:pt x="1020" y="1505"/>
                  <a:pt x="1020" y="1505"/>
                  <a:pt x="1020" y="1505"/>
                </a:cubicBezTo>
                <a:cubicBezTo>
                  <a:pt x="1020" y="1505"/>
                  <a:pt x="1021" y="1505"/>
                  <a:pt x="1021" y="1505"/>
                </a:cubicBezTo>
                <a:cubicBezTo>
                  <a:pt x="1033" y="1541"/>
                  <a:pt x="1033" y="1541"/>
                  <a:pt x="1033" y="1541"/>
                </a:cubicBezTo>
                <a:cubicBezTo>
                  <a:pt x="1051" y="1538"/>
                  <a:pt x="1051" y="1538"/>
                  <a:pt x="1051" y="1538"/>
                </a:cubicBezTo>
                <a:cubicBezTo>
                  <a:pt x="1053" y="1539"/>
                  <a:pt x="1053" y="1539"/>
                  <a:pt x="1053" y="1539"/>
                </a:cubicBezTo>
                <a:cubicBezTo>
                  <a:pt x="1050" y="1570"/>
                  <a:pt x="1050" y="1570"/>
                  <a:pt x="1050" y="1570"/>
                </a:cubicBezTo>
                <a:cubicBezTo>
                  <a:pt x="1082" y="1556"/>
                  <a:pt x="1082" y="1556"/>
                  <a:pt x="1082" y="1556"/>
                </a:cubicBezTo>
                <a:cubicBezTo>
                  <a:pt x="1082" y="1556"/>
                  <a:pt x="1083" y="1556"/>
                  <a:pt x="1083" y="1556"/>
                </a:cubicBezTo>
                <a:cubicBezTo>
                  <a:pt x="1083" y="1557"/>
                  <a:pt x="1083" y="1557"/>
                  <a:pt x="1083" y="1557"/>
                </a:cubicBezTo>
                <a:cubicBezTo>
                  <a:pt x="1096" y="1591"/>
                  <a:pt x="1096" y="1591"/>
                  <a:pt x="1096" y="1591"/>
                </a:cubicBezTo>
                <a:cubicBezTo>
                  <a:pt x="1096" y="1592"/>
                  <a:pt x="1096" y="1592"/>
                  <a:pt x="1095" y="1592"/>
                </a:cubicBezTo>
                <a:cubicBezTo>
                  <a:pt x="1088" y="1598"/>
                  <a:pt x="1088" y="1598"/>
                  <a:pt x="1088" y="1598"/>
                </a:cubicBezTo>
                <a:cubicBezTo>
                  <a:pt x="1037" y="1631"/>
                  <a:pt x="1037" y="1631"/>
                  <a:pt x="1037" y="1631"/>
                </a:cubicBezTo>
                <a:cubicBezTo>
                  <a:pt x="1021" y="1646"/>
                  <a:pt x="1021" y="1646"/>
                  <a:pt x="1021" y="1646"/>
                </a:cubicBezTo>
                <a:cubicBezTo>
                  <a:pt x="1025" y="1653"/>
                  <a:pt x="1025" y="1653"/>
                  <a:pt x="1025" y="1653"/>
                </a:cubicBezTo>
                <a:cubicBezTo>
                  <a:pt x="1033" y="1668"/>
                  <a:pt x="1033" y="1668"/>
                  <a:pt x="1033" y="1668"/>
                </a:cubicBezTo>
                <a:cubicBezTo>
                  <a:pt x="1088" y="1671"/>
                  <a:pt x="1088" y="1671"/>
                  <a:pt x="1088" y="1671"/>
                </a:cubicBezTo>
                <a:cubicBezTo>
                  <a:pt x="1112" y="1649"/>
                  <a:pt x="1112" y="1649"/>
                  <a:pt x="1112" y="1649"/>
                </a:cubicBezTo>
                <a:cubicBezTo>
                  <a:pt x="1112" y="1649"/>
                  <a:pt x="1112" y="1649"/>
                  <a:pt x="1112" y="1649"/>
                </a:cubicBezTo>
                <a:cubicBezTo>
                  <a:pt x="1114" y="1650"/>
                  <a:pt x="1114" y="1650"/>
                  <a:pt x="1114" y="1650"/>
                </a:cubicBezTo>
                <a:cubicBezTo>
                  <a:pt x="1164" y="1675"/>
                  <a:pt x="1164" y="1675"/>
                  <a:pt x="1164" y="1675"/>
                </a:cubicBezTo>
                <a:cubicBezTo>
                  <a:pt x="1164" y="1675"/>
                  <a:pt x="1164" y="1676"/>
                  <a:pt x="1165" y="1676"/>
                </a:cubicBezTo>
                <a:cubicBezTo>
                  <a:pt x="1165" y="1676"/>
                  <a:pt x="1165" y="1676"/>
                  <a:pt x="1164" y="1677"/>
                </a:cubicBezTo>
                <a:cubicBezTo>
                  <a:pt x="1153" y="1694"/>
                  <a:pt x="1153" y="1694"/>
                  <a:pt x="1153" y="1694"/>
                </a:cubicBezTo>
                <a:cubicBezTo>
                  <a:pt x="1153" y="1694"/>
                  <a:pt x="1152" y="1694"/>
                  <a:pt x="1152" y="1694"/>
                </a:cubicBezTo>
                <a:cubicBezTo>
                  <a:pt x="1118" y="1691"/>
                  <a:pt x="1118" y="1691"/>
                  <a:pt x="1118" y="1691"/>
                </a:cubicBezTo>
                <a:cubicBezTo>
                  <a:pt x="1104" y="1765"/>
                  <a:pt x="1104" y="1765"/>
                  <a:pt x="1104" y="1765"/>
                </a:cubicBezTo>
                <a:cubicBezTo>
                  <a:pt x="1176" y="1773"/>
                  <a:pt x="1176" y="1773"/>
                  <a:pt x="1176" y="1773"/>
                </a:cubicBezTo>
                <a:cubicBezTo>
                  <a:pt x="1176" y="1773"/>
                  <a:pt x="1176" y="1773"/>
                  <a:pt x="1176" y="1774"/>
                </a:cubicBezTo>
                <a:cubicBezTo>
                  <a:pt x="1172" y="1811"/>
                  <a:pt x="1172" y="1811"/>
                  <a:pt x="1172" y="1811"/>
                </a:cubicBezTo>
                <a:cubicBezTo>
                  <a:pt x="1174" y="1843"/>
                  <a:pt x="1174" y="1843"/>
                  <a:pt x="1174" y="1843"/>
                </a:cubicBezTo>
                <a:cubicBezTo>
                  <a:pt x="1237" y="1861"/>
                  <a:pt x="1237" y="1861"/>
                  <a:pt x="1237" y="1861"/>
                </a:cubicBezTo>
                <a:cubicBezTo>
                  <a:pt x="1237" y="1861"/>
                  <a:pt x="1237" y="1861"/>
                  <a:pt x="1237" y="1861"/>
                </a:cubicBezTo>
                <a:cubicBezTo>
                  <a:pt x="1257" y="1884"/>
                  <a:pt x="1257" y="1884"/>
                  <a:pt x="1257" y="1884"/>
                </a:cubicBezTo>
                <a:cubicBezTo>
                  <a:pt x="1309" y="1880"/>
                  <a:pt x="1309" y="1880"/>
                  <a:pt x="1309" y="1880"/>
                </a:cubicBezTo>
                <a:cubicBezTo>
                  <a:pt x="1319" y="1880"/>
                  <a:pt x="1319" y="1880"/>
                  <a:pt x="1319" y="1880"/>
                </a:cubicBezTo>
                <a:cubicBezTo>
                  <a:pt x="1319" y="1880"/>
                  <a:pt x="1319" y="1880"/>
                  <a:pt x="1320" y="1880"/>
                </a:cubicBezTo>
                <a:cubicBezTo>
                  <a:pt x="1444" y="1922"/>
                  <a:pt x="1444" y="1922"/>
                  <a:pt x="1444" y="1922"/>
                </a:cubicBezTo>
                <a:cubicBezTo>
                  <a:pt x="1471" y="1932"/>
                  <a:pt x="1471" y="1932"/>
                  <a:pt x="1471" y="1932"/>
                </a:cubicBezTo>
                <a:cubicBezTo>
                  <a:pt x="1540" y="1879"/>
                  <a:pt x="1540" y="1879"/>
                  <a:pt x="1540" y="1879"/>
                </a:cubicBezTo>
                <a:cubicBezTo>
                  <a:pt x="1549" y="1872"/>
                  <a:pt x="1549" y="1872"/>
                  <a:pt x="1549" y="1872"/>
                </a:cubicBezTo>
                <a:cubicBezTo>
                  <a:pt x="1574" y="1853"/>
                  <a:pt x="1574" y="1853"/>
                  <a:pt x="1574" y="1853"/>
                </a:cubicBezTo>
                <a:cubicBezTo>
                  <a:pt x="1574" y="1853"/>
                  <a:pt x="1574" y="1853"/>
                  <a:pt x="1574" y="1853"/>
                </a:cubicBezTo>
                <a:cubicBezTo>
                  <a:pt x="1631" y="1865"/>
                  <a:pt x="1631" y="1865"/>
                  <a:pt x="1631" y="1865"/>
                </a:cubicBezTo>
                <a:cubicBezTo>
                  <a:pt x="1648" y="1839"/>
                  <a:pt x="1648" y="1839"/>
                  <a:pt x="1648" y="1839"/>
                </a:cubicBezTo>
                <a:cubicBezTo>
                  <a:pt x="1638" y="1797"/>
                  <a:pt x="1638" y="1797"/>
                  <a:pt x="1638" y="1797"/>
                </a:cubicBezTo>
                <a:cubicBezTo>
                  <a:pt x="1638" y="1796"/>
                  <a:pt x="1638" y="1796"/>
                  <a:pt x="1638" y="1796"/>
                </a:cubicBezTo>
                <a:cubicBezTo>
                  <a:pt x="1675" y="1736"/>
                  <a:pt x="1675" y="1736"/>
                  <a:pt x="1675" y="1736"/>
                </a:cubicBezTo>
                <a:cubicBezTo>
                  <a:pt x="1676" y="1734"/>
                  <a:pt x="1676" y="1734"/>
                  <a:pt x="1676" y="1734"/>
                </a:cubicBezTo>
                <a:cubicBezTo>
                  <a:pt x="1695" y="1704"/>
                  <a:pt x="1695" y="1704"/>
                  <a:pt x="1695" y="1704"/>
                </a:cubicBezTo>
                <a:cubicBezTo>
                  <a:pt x="1717" y="1666"/>
                  <a:pt x="1717" y="1666"/>
                  <a:pt x="1717" y="1666"/>
                </a:cubicBezTo>
                <a:cubicBezTo>
                  <a:pt x="1717" y="1666"/>
                  <a:pt x="1717" y="1666"/>
                  <a:pt x="1717" y="1666"/>
                </a:cubicBezTo>
                <a:cubicBezTo>
                  <a:pt x="1769" y="1636"/>
                  <a:pt x="1769" y="1636"/>
                  <a:pt x="1769" y="1636"/>
                </a:cubicBezTo>
                <a:cubicBezTo>
                  <a:pt x="1770" y="1635"/>
                  <a:pt x="1770" y="1635"/>
                  <a:pt x="1770" y="1636"/>
                </a:cubicBezTo>
                <a:cubicBezTo>
                  <a:pt x="1802" y="1675"/>
                  <a:pt x="1802" y="1675"/>
                  <a:pt x="1802" y="1675"/>
                </a:cubicBezTo>
                <a:cubicBezTo>
                  <a:pt x="1868" y="1687"/>
                  <a:pt x="1868" y="1687"/>
                  <a:pt x="1868" y="1687"/>
                </a:cubicBezTo>
                <a:cubicBezTo>
                  <a:pt x="1950" y="1581"/>
                  <a:pt x="1950" y="1581"/>
                  <a:pt x="1950" y="1581"/>
                </a:cubicBezTo>
                <a:cubicBezTo>
                  <a:pt x="1952" y="1579"/>
                  <a:pt x="1952" y="1579"/>
                  <a:pt x="1952" y="1579"/>
                </a:cubicBezTo>
                <a:cubicBezTo>
                  <a:pt x="1952" y="1578"/>
                  <a:pt x="1953" y="1578"/>
                  <a:pt x="1953" y="1578"/>
                </a:cubicBezTo>
                <a:cubicBezTo>
                  <a:pt x="1994" y="1601"/>
                  <a:pt x="1994" y="1601"/>
                  <a:pt x="1994" y="1601"/>
                </a:cubicBezTo>
                <a:cubicBezTo>
                  <a:pt x="1998" y="1555"/>
                  <a:pt x="1998" y="1555"/>
                  <a:pt x="1998" y="1555"/>
                </a:cubicBezTo>
                <a:cubicBezTo>
                  <a:pt x="1998" y="1554"/>
                  <a:pt x="1998" y="1554"/>
                  <a:pt x="1999" y="1554"/>
                </a:cubicBezTo>
                <a:cubicBezTo>
                  <a:pt x="2022" y="1551"/>
                  <a:pt x="2022" y="1551"/>
                  <a:pt x="2022" y="1551"/>
                </a:cubicBezTo>
                <a:cubicBezTo>
                  <a:pt x="2041" y="1521"/>
                  <a:pt x="2041" y="1521"/>
                  <a:pt x="2041" y="1521"/>
                </a:cubicBezTo>
                <a:cubicBezTo>
                  <a:pt x="2001" y="1490"/>
                  <a:pt x="2001" y="1490"/>
                  <a:pt x="2001" y="1490"/>
                </a:cubicBezTo>
                <a:cubicBezTo>
                  <a:pt x="2000" y="1490"/>
                  <a:pt x="2000" y="1489"/>
                  <a:pt x="2000" y="1489"/>
                </a:cubicBezTo>
                <a:cubicBezTo>
                  <a:pt x="2000" y="1489"/>
                  <a:pt x="2000" y="1489"/>
                  <a:pt x="2001" y="1489"/>
                </a:cubicBezTo>
                <a:cubicBezTo>
                  <a:pt x="2026" y="1466"/>
                  <a:pt x="2026" y="1466"/>
                  <a:pt x="2026" y="1466"/>
                </a:cubicBezTo>
                <a:cubicBezTo>
                  <a:pt x="1958" y="1412"/>
                  <a:pt x="1958" y="1412"/>
                  <a:pt x="1958" y="1412"/>
                </a:cubicBezTo>
                <a:cubicBezTo>
                  <a:pt x="1957" y="1412"/>
                  <a:pt x="1957" y="1411"/>
                  <a:pt x="1957" y="1411"/>
                </a:cubicBezTo>
                <a:cubicBezTo>
                  <a:pt x="1939" y="1346"/>
                  <a:pt x="1939" y="1346"/>
                  <a:pt x="1939" y="1346"/>
                </a:cubicBezTo>
                <a:cubicBezTo>
                  <a:pt x="1935" y="1333"/>
                  <a:pt x="1935" y="1333"/>
                  <a:pt x="1935" y="1333"/>
                </a:cubicBezTo>
                <a:cubicBezTo>
                  <a:pt x="1931" y="1317"/>
                  <a:pt x="1931" y="1317"/>
                  <a:pt x="1931" y="1317"/>
                </a:cubicBezTo>
                <a:cubicBezTo>
                  <a:pt x="1930" y="1316"/>
                  <a:pt x="1930" y="1316"/>
                  <a:pt x="1930" y="1316"/>
                </a:cubicBezTo>
                <a:cubicBezTo>
                  <a:pt x="1910" y="1315"/>
                  <a:pt x="1910" y="1315"/>
                  <a:pt x="1910" y="1315"/>
                </a:cubicBezTo>
                <a:cubicBezTo>
                  <a:pt x="1910" y="1315"/>
                  <a:pt x="1910" y="1315"/>
                  <a:pt x="1910" y="1314"/>
                </a:cubicBezTo>
                <a:cubicBezTo>
                  <a:pt x="1910" y="1314"/>
                  <a:pt x="1910" y="1314"/>
                  <a:pt x="1910" y="1314"/>
                </a:cubicBezTo>
                <a:cubicBezTo>
                  <a:pt x="1914" y="1297"/>
                  <a:pt x="1914" y="1297"/>
                  <a:pt x="1914" y="1297"/>
                </a:cubicBezTo>
                <a:cubicBezTo>
                  <a:pt x="1921" y="1261"/>
                  <a:pt x="1921" y="1261"/>
                  <a:pt x="1921" y="1261"/>
                </a:cubicBezTo>
                <a:cubicBezTo>
                  <a:pt x="1894" y="1239"/>
                  <a:pt x="1894" y="1239"/>
                  <a:pt x="1894" y="1239"/>
                </a:cubicBezTo>
                <a:cubicBezTo>
                  <a:pt x="1895" y="1237"/>
                  <a:pt x="1895" y="1237"/>
                  <a:pt x="1895" y="1237"/>
                </a:cubicBezTo>
                <a:cubicBezTo>
                  <a:pt x="1923" y="1243"/>
                  <a:pt x="1923" y="1243"/>
                  <a:pt x="1923" y="1243"/>
                </a:cubicBezTo>
                <a:cubicBezTo>
                  <a:pt x="1975" y="1197"/>
                  <a:pt x="1975" y="1197"/>
                  <a:pt x="1975" y="1197"/>
                </a:cubicBezTo>
                <a:cubicBezTo>
                  <a:pt x="1977" y="1195"/>
                  <a:pt x="1977" y="1195"/>
                  <a:pt x="1977" y="1195"/>
                </a:cubicBezTo>
                <a:cubicBezTo>
                  <a:pt x="1989" y="1184"/>
                  <a:pt x="1989" y="1184"/>
                  <a:pt x="1989" y="1184"/>
                </a:cubicBezTo>
                <a:cubicBezTo>
                  <a:pt x="2026" y="1159"/>
                  <a:pt x="2026" y="1159"/>
                  <a:pt x="2026" y="1159"/>
                </a:cubicBezTo>
                <a:cubicBezTo>
                  <a:pt x="2051" y="1144"/>
                  <a:pt x="2051" y="1144"/>
                  <a:pt x="2051" y="1144"/>
                </a:cubicBezTo>
                <a:cubicBezTo>
                  <a:pt x="2063" y="1118"/>
                  <a:pt x="2063" y="1118"/>
                  <a:pt x="2063" y="1118"/>
                </a:cubicBezTo>
                <a:cubicBezTo>
                  <a:pt x="2033" y="1097"/>
                  <a:pt x="2033" y="1097"/>
                  <a:pt x="2033" y="1097"/>
                </a:cubicBezTo>
                <a:cubicBezTo>
                  <a:pt x="2008" y="1070"/>
                  <a:pt x="2008" y="1070"/>
                  <a:pt x="2008" y="1070"/>
                </a:cubicBezTo>
                <a:cubicBezTo>
                  <a:pt x="2008" y="1070"/>
                  <a:pt x="2008" y="1069"/>
                  <a:pt x="2008" y="1069"/>
                </a:cubicBezTo>
                <a:cubicBezTo>
                  <a:pt x="2010" y="1034"/>
                  <a:pt x="2010" y="1034"/>
                  <a:pt x="2010" y="1034"/>
                </a:cubicBezTo>
                <a:cubicBezTo>
                  <a:pt x="2011" y="1011"/>
                  <a:pt x="2011" y="1011"/>
                  <a:pt x="2011" y="1011"/>
                </a:cubicBezTo>
                <a:cubicBezTo>
                  <a:pt x="2012" y="996"/>
                  <a:pt x="2012" y="996"/>
                  <a:pt x="2012" y="996"/>
                </a:cubicBezTo>
                <a:cubicBezTo>
                  <a:pt x="2040" y="983"/>
                  <a:pt x="2040" y="983"/>
                  <a:pt x="2040" y="983"/>
                </a:cubicBezTo>
                <a:cubicBezTo>
                  <a:pt x="2040" y="982"/>
                  <a:pt x="2040" y="982"/>
                  <a:pt x="2040" y="983"/>
                </a:cubicBezTo>
                <a:cubicBezTo>
                  <a:pt x="2091" y="998"/>
                  <a:pt x="2091" y="998"/>
                  <a:pt x="2091" y="998"/>
                </a:cubicBezTo>
                <a:cubicBezTo>
                  <a:pt x="2109" y="981"/>
                  <a:pt x="2109" y="981"/>
                  <a:pt x="2109" y="981"/>
                </a:cubicBezTo>
                <a:cubicBezTo>
                  <a:pt x="2123" y="969"/>
                  <a:pt x="2123" y="969"/>
                  <a:pt x="2123" y="969"/>
                </a:cubicBezTo>
                <a:cubicBezTo>
                  <a:pt x="2097" y="864"/>
                  <a:pt x="2097" y="864"/>
                  <a:pt x="2097" y="864"/>
                </a:cubicBezTo>
                <a:cubicBezTo>
                  <a:pt x="2096" y="864"/>
                  <a:pt x="2096" y="864"/>
                  <a:pt x="2096" y="864"/>
                </a:cubicBezTo>
                <a:cubicBezTo>
                  <a:pt x="2096" y="864"/>
                  <a:pt x="2096" y="864"/>
                  <a:pt x="2096" y="864"/>
                </a:cubicBezTo>
                <a:cubicBezTo>
                  <a:pt x="2057" y="842"/>
                  <a:pt x="2057" y="842"/>
                  <a:pt x="2057" y="842"/>
                </a:cubicBezTo>
                <a:cubicBezTo>
                  <a:pt x="2038" y="852"/>
                  <a:pt x="2038" y="852"/>
                  <a:pt x="2038" y="852"/>
                </a:cubicBezTo>
                <a:cubicBezTo>
                  <a:pt x="2033" y="854"/>
                  <a:pt x="2033" y="854"/>
                  <a:pt x="2033" y="854"/>
                </a:cubicBezTo>
                <a:cubicBezTo>
                  <a:pt x="2016" y="864"/>
                  <a:pt x="2016" y="864"/>
                  <a:pt x="2016" y="864"/>
                </a:cubicBezTo>
                <a:cubicBezTo>
                  <a:pt x="2005" y="869"/>
                  <a:pt x="2005" y="869"/>
                  <a:pt x="2005" y="869"/>
                </a:cubicBezTo>
                <a:cubicBezTo>
                  <a:pt x="2005" y="869"/>
                  <a:pt x="2005" y="869"/>
                  <a:pt x="2005" y="869"/>
                </a:cubicBezTo>
                <a:cubicBezTo>
                  <a:pt x="1983" y="857"/>
                  <a:pt x="1983" y="857"/>
                  <a:pt x="1983" y="857"/>
                </a:cubicBezTo>
                <a:cubicBezTo>
                  <a:pt x="1932" y="829"/>
                  <a:pt x="1932" y="829"/>
                  <a:pt x="1932" y="829"/>
                </a:cubicBezTo>
                <a:cubicBezTo>
                  <a:pt x="1906" y="815"/>
                  <a:pt x="1906" y="815"/>
                  <a:pt x="1906" y="815"/>
                </a:cubicBezTo>
                <a:cubicBezTo>
                  <a:pt x="1903" y="814"/>
                  <a:pt x="1903" y="814"/>
                  <a:pt x="1903" y="814"/>
                </a:cubicBezTo>
                <a:cubicBezTo>
                  <a:pt x="1903" y="813"/>
                  <a:pt x="1903" y="813"/>
                  <a:pt x="1903" y="813"/>
                </a:cubicBezTo>
                <a:cubicBezTo>
                  <a:pt x="1892" y="749"/>
                  <a:pt x="1892" y="749"/>
                  <a:pt x="1892" y="749"/>
                </a:cubicBezTo>
                <a:cubicBezTo>
                  <a:pt x="1890" y="738"/>
                  <a:pt x="1890" y="738"/>
                  <a:pt x="1890" y="738"/>
                </a:cubicBezTo>
                <a:cubicBezTo>
                  <a:pt x="1882" y="696"/>
                  <a:pt x="1882" y="696"/>
                  <a:pt x="1882" y="696"/>
                </a:cubicBezTo>
                <a:cubicBezTo>
                  <a:pt x="1882" y="696"/>
                  <a:pt x="1882" y="695"/>
                  <a:pt x="1882" y="695"/>
                </a:cubicBezTo>
                <a:cubicBezTo>
                  <a:pt x="1893" y="649"/>
                  <a:pt x="1893" y="649"/>
                  <a:pt x="1893" y="649"/>
                </a:cubicBezTo>
                <a:cubicBezTo>
                  <a:pt x="1894" y="643"/>
                  <a:pt x="1894" y="643"/>
                  <a:pt x="1894" y="643"/>
                </a:cubicBezTo>
                <a:cubicBezTo>
                  <a:pt x="1899" y="609"/>
                  <a:pt x="1899" y="609"/>
                  <a:pt x="1899" y="609"/>
                </a:cubicBezTo>
                <a:cubicBezTo>
                  <a:pt x="1900" y="604"/>
                  <a:pt x="1900" y="604"/>
                  <a:pt x="1900" y="604"/>
                </a:cubicBezTo>
                <a:cubicBezTo>
                  <a:pt x="1902" y="594"/>
                  <a:pt x="1902" y="594"/>
                  <a:pt x="1902" y="594"/>
                </a:cubicBezTo>
                <a:cubicBezTo>
                  <a:pt x="1861" y="570"/>
                  <a:pt x="1861" y="570"/>
                  <a:pt x="1861" y="570"/>
                </a:cubicBezTo>
                <a:cubicBezTo>
                  <a:pt x="1859" y="570"/>
                  <a:pt x="1859" y="570"/>
                  <a:pt x="1859" y="570"/>
                </a:cubicBezTo>
                <a:cubicBezTo>
                  <a:pt x="1810" y="541"/>
                  <a:pt x="1810" y="541"/>
                  <a:pt x="1810" y="541"/>
                </a:cubicBezTo>
                <a:cubicBezTo>
                  <a:pt x="1784" y="544"/>
                  <a:pt x="1784" y="544"/>
                  <a:pt x="1784" y="544"/>
                </a:cubicBezTo>
                <a:cubicBezTo>
                  <a:pt x="1732" y="550"/>
                  <a:pt x="1732" y="550"/>
                  <a:pt x="1732" y="550"/>
                </a:cubicBezTo>
                <a:cubicBezTo>
                  <a:pt x="1658" y="559"/>
                  <a:pt x="1658" y="559"/>
                  <a:pt x="1658" y="559"/>
                </a:cubicBezTo>
                <a:cubicBezTo>
                  <a:pt x="1658" y="559"/>
                  <a:pt x="1657" y="559"/>
                  <a:pt x="1657" y="559"/>
                </a:cubicBezTo>
                <a:cubicBezTo>
                  <a:pt x="1657" y="559"/>
                  <a:pt x="1657" y="559"/>
                  <a:pt x="1657" y="559"/>
                </a:cubicBezTo>
                <a:cubicBezTo>
                  <a:pt x="1663" y="516"/>
                  <a:pt x="1663" y="516"/>
                  <a:pt x="1663" y="516"/>
                </a:cubicBezTo>
                <a:cubicBezTo>
                  <a:pt x="1616" y="386"/>
                  <a:pt x="1616" y="386"/>
                  <a:pt x="1616" y="386"/>
                </a:cubicBezTo>
                <a:cubicBezTo>
                  <a:pt x="1615" y="382"/>
                  <a:pt x="1615" y="382"/>
                  <a:pt x="1615" y="382"/>
                </a:cubicBezTo>
                <a:cubicBezTo>
                  <a:pt x="1615" y="380"/>
                  <a:pt x="1615" y="380"/>
                  <a:pt x="1615" y="380"/>
                </a:cubicBezTo>
                <a:cubicBezTo>
                  <a:pt x="1615" y="380"/>
                  <a:pt x="1615" y="380"/>
                  <a:pt x="1615" y="380"/>
                </a:cubicBezTo>
                <a:cubicBezTo>
                  <a:pt x="1616" y="352"/>
                  <a:pt x="1616" y="352"/>
                  <a:pt x="1616" y="352"/>
                </a:cubicBezTo>
                <a:cubicBezTo>
                  <a:pt x="1617" y="326"/>
                  <a:pt x="1617" y="326"/>
                  <a:pt x="1617" y="326"/>
                </a:cubicBezTo>
                <a:cubicBezTo>
                  <a:pt x="1618" y="318"/>
                  <a:pt x="1618" y="318"/>
                  <a:pt x="1618" y="318"/>
                </a:cubicBezTo>
                <a:cubicBezTo>
                  <a:pt x="1618" y="317"/>
                  <a:pt x="1618" y="317"/>
                  <a:pt x="1618" y="317"/>
                </a:cubicBezTo>
                <a:cubicBezTo>
                  <a:pt x="1620" y="286"/>
                  <a:pt x="1620" y="286"/>
                  <a:pt x="1620" y="286"/>
                </a:cubicBezTo>
                <a:cubicBezTo>
                  <a:pt x="1620" y="257"/>
                  <a:pt x="1620" y="257"/>
                  <a:pt x="1620" y="257"/>
                </a:cubicBezTo>
                <a:cubicBezTo>
                  <a:pt x="1621" y="252"/>
                  <a:pt x="1621" y="252"/>
                  <a:pt x="1621" y="252"/>
                </a:cubicBezTo>
                <a:cubicBezTo>
                  <a:pt x="1621" y="246"/>
                  <a:pt x="1621" y="246"/>
                  <a:pt x="1621" y="246"/>
                </a:cubicBezTo>
                <a:cubicBezTo>
                  <a:pt x="1622" y="236"/>
                  <a:pt x="1622" y="236"/>
                  <a:pt x="1622" y="236"/>
                </a:cubicBezTo>
                <a:cubicBezTo>
                  <a:pt x="1622" y="236"/>
                  <a:pt x="1622" y="236"/>
                  <a:pt x="1622" y="236"/>
                </a:cubicBezTo>
                <a:cubicBezTo>
                  <a:pt x="1623" y="203"/>
                  <a:pt x="1623" y="203"/>
                  <a:pt x="1623" y="203"/>
                </a:cubicBezTo>
                <a:cubicBezTo>
                  <a:pt x="1622" y="203"/>
                  <a:pt x="1622" y="203"/>
                  <a:pt x="1622" y="203"/>
                </a:cubicBezTo>
                <a:cubicBezTo>
                  <a:pt x="1622" y="203"/>
                  <a:pt x="1622" y="203"/>
                  <a:pt x="1622" y="203"/>
                </a:cubicBezTo>
                <a:cubicBezTo>
                  <a:pt x="1599" y="181"/>
                  <a:pt x="1599" y="181"/>
                  <a:pt x="1599" y="181"/>
                </a:cubicBezTo>
                <a:cubicBezTo>
                  <a:pt x="1534" y="158"/>
                  <a:pt x="1534" y="158"/>
                  <a:pt x="1534" y="158"/>
                </a:cubicBezTo>
                <a:cubicBezTo>
                  <a:pt x="1534" y="158"/>
                  <a:pt x="1534" y="158"/>
                  <a:pt x="1534" y="158"/>
                </a:cubicBezTo>
                <a:cubicBezTo>
                  <a:pt x="1531" y="138"/>
                  <a:pt x="1531" y="138"/>
                  <a:pt x="1531" y="138"/>
                </a:cubicBezTo>
                <a:cubicBezTo>
                  <a:pt x="1491" y="162"/>
                  <a:pt x="1491" y="162"/>
                  <a:pt x="1491" y="162"/>
                </a:cubicBezTo>
                <a:cubicBezTo>
                  <a:pt x="1491" y="162"/>
                  <a:pt x="1491" y="162"/>
                  <a:pt x="1490" y="162"/>
                </a:cubicBezTo>
                <a:cubicBezTo>
                  <a:pt x="1431" y="158"/>
                  <a:pt x="1431" y="158"/>
                  <a:pt x="1431" y="158"/>
                </a:cubicBezTo>
                <a:cubicBezTo>
                  <a:pt x="1411" y="189"/>
                  <a:pt x="1411" y="189"/>
                  <a:pt x="1411" y="189"/>
                </a:cubicBezTo>
                <a:cubicBezTo>
                  <a:pt x="1411" y="190"/>
                  <a:pt x="1411" y="190"/>
                  <a:pt x="1411" y="190"/>
                </a:cubicBezTo>
                <a:cubicBezTo>
                  <a:pt x="1352" y="176"/>
                  <a:pt x="1352" y="176"/>
                  <a:pt x="1352" y="176"/>
                </a:cubicBezTo>
                <a:cubicBezTo>
                  <a:pt x="1280" y="200"/>
                  <a:pt x="1280" y="200"/>
                  <a:pt x="1280" y="200"/>
                </a:cubicBezTo>
                <a:cubicBezTo>
                  <a:pt x="1280" y="200"/>
                  <a:pt x="1279" y="200"/>
                  <a:pt x="1279" y="200"/>
                </a:cubicBezTo>
                <a:cubicBezTo>
                  <a:pt x="1252" y="188"/>
                  <a:pt x="1252" y="188"/>
                  <a:pt x="1252" y="188"/>
                </a:cubicBezTo>
                <a:cubicBezTo>
                  <a:pt x="1251" y="187"/>
                  <a:pt x="1251" y="187"/>
                  <a:pt x="1251" y="187"/>
                </a:cubicBezTo>
                <a:cubicBezTo>
                  <a:pt x="1229" y="141"/>
                  <a:pt x="1229" y="141"/>
                  <a:pt x="1229" y="141"/>
                </a:cubicBezTo>
                <a:cubicBezTo>
                  <a:pt x="1215" y="110"/>
                  <a:pt x="1215" y="110"/>
                  <a:pt x="1215" y="110"/>
                </a:cubicBezTo>
                <a:cubicBezTo>
                  <a:pt x="1201" y="79"/>
                  <a:pt x="1201" y="79"/>
                  <a:pt x="1201" y="79"/>
                </a:cubicBezTo>
                <a:cubicBezTo>
                  <a:pt x="1185" y="45"/>
                  <a:pt x="1185" y="45"/>
                  <a:pt x="1185" y="45"/>
                </a:cubicBezTo>
                <a:cubicBezTo>
                  <a:pt x="1160" y="67"/>
                  <a:pt x="1160" y="67"/>
                  <a:pt x="1160" y="67"/>
                </a:cubicBezTo>
                <a:cubicBezTo>
                  <a:pt x="1159" y="68"/>
                  <a:pt x="1159" y="68"/>
                  <a:pt x="1159" y="68"/>
                </a:cubicBezTo>
                <a:cubicBezTo>
                  <a:pt x="1108" y="56"/>
                  <a:pt x="1108" y="56"/>
                  <a:pt x="1108" y="56"/>
                </a:cubicBezTo>
                <a:cubicBezTo>
                  <a:pt x="1080" y="75"/>
                  <a:pt x="1080" y="75"/>
                  <a:pt x="1080" y="75"/>
                </a:cubicBezTo>
                <a:cubicBezTo>
                  <a:pt x="1078" y="104"/>
                  <a:pt x="1078" y="104"/>
                  <a:pt x="1078" y="104"/>
                </a:cubicBezTo>
                <a:cubicBezTo>
                  <a:pt x="1078" y="105"/>
                  <a:pt x="1078" y="105"/>
                  <a:pt x="1077" y="105"/>
                </a:cubicBezTo>
                <a:cubicBezTo>
                  <a:pt x="1077" y="105"/>
                  <a:pt x="1077" y="105"/>
                  <a:pt x="1077" y="105"/>
                </a:cubicBezTo>
                <a:cubicBezTo>
                  <a:pt x="1031" y="100"/>
                  <a:pt x="1031" y="100"/>
                  <a:pt x="1031" y="100"/>
                </a:cubicBezTo>
                <a:cubicBezTo>
                  <a:pt x="1016" y="135"/>
                  <a:pt x="1016" y="135"/>
                  <a:pt x="1016" y="135"/>
                </a:cubicBezTo>
                <a:cubicBezTo>
                  <a:pt x="1016" y="135"/>
                  <a:pt x="1016" y="135"/>
                  <a:pt x="1016" y="135"/>
                </a:cubicBezTo>
                <a:cubicBezTo>
                  <a:pt x="1015" y="137"/>
                  <a:pt x="1015" y="137"/>
                  <a:pt x="1015" y="137"/>
                </a:cubicBezTo>
                <a:cubicBezTo>
                  <a:pt x="953" y="164"/>
                  <a:pt x="953" y="164"/>
                  <a:pt x="953" y="164"/>
                </a:cubicBezTo>
                <a:cubicBezTo>
                  <a:pt x="953" y="164"/>
                  <a:pt x="952" y="164"/>
                  <a:pt x="952" y="163"/>
                </a:cubicBezTo>
                <a:cubicBezTo>
                  <a:pt x="943" y="152"/>
                  <a:pt x="943" y="152"/>
                  <a:pt x="943" y="152"/>
                </a:cubicBezTo>
                <a:cubicBezTo>
                  <a:pt x="911" y="114"/>
                  <a:pt x="911" y="114"/>
                  <a:pt x="911" y="114"/>
                </a:cubicBezTo>
                <a:cubicBezTo>
                  <a:pt x="911" y="114"/>
                  <a:pt x="911" y="113"/>
                  <a:pt x="911" y="113"/>
                </a:cubicBezTo>
                <a:cubicBezTo>
                  <a:pt x="927" y="98"/>
                  <a:pt x="927" y="98"/>
                  <a:pt x="927" y="98"/>
                </a:cubicBezTo>
                <a:cubicBezTo>
                  <a:pt x="883" y="86"/>
                  <a:pt x="883" y="86"/>
                  <a:pt x="883" y="86"/>
                </a:cubicBezTo>
                <a:cubicBezTo>
                  <a:pt x="853" y="108"/>
                  <a:pt x="853" y="108"/>
                  <a:pt x="853" y="108"/>
                </a:cubicBezTo>
                <a:cubicBezTo>
                  <a:pt x="849" y="110"/>
                  <a:pt x="849" y="110"/>
                  <a:pt x="849" y="110"/>
                </a:cubicBezTo>
                <a:cubicBezTo>
                  <a:pt x="849" y="112"/>
                  <a:pt x="849" y="112"/>
                  <a:pt x="849" y="112"/>
                </a:cubicBezTo>
                <a:cubicBezTo>
                  <a:pt x="849" y="117"/>
                  <a:pt x="849" y="117"/>
                  <a:pt x="849" y="117"/>
                </a:cubicBezTo>
                <a:cubicBezTo>
                  <a:pt x="852" y="129"/>
                  <a:pt x="852" y="129"/>
                  <a:pt x="852" y="129"/>
                </a:cubicBezTo>
                <a:cubicBezTo>
                  <a:pt x="852" y="130"/>
                  <a:pt x="852" y="130"/>
                  <a:pt x="851" y="130"/>
                </a:cubicBezTo>
                <a:cubicBezTo>
                  <a:pt x="848" y="131"/>
                  <a:pt x="848" y="131"/>
                  <a:pt x="848" y="131"/>
                </a:cubicBezTo>
                <a:cubicBezTo>
                  <a:pt x="841" y="132"/>
                  <a:pt x="841" y="132"/>
                  <a:pt x="841" y="132"/>
                </a:cubicBezTo>
                <a:cubicBezTo>
                  <a:pt x="783" y="143"/>
                  <a:pt x="783" y="143"/>
                  <a:pt x="783" y="143"/>
                </a:cubicBezTo>
                <a:cubicBezTo>
                  <a:pt x="783" y="143"/>
                  <a:pt x="783" y="143"/>
                  <a:pt x="782" y="143"/>
                </a:cubicBezTo>
                <a:cubicBezTo>
                  <a:pt x="774" y="129"/>
                  <a:pt x="774" y="129"/>
                  <a:pt x="774" y="129"/>
                </a:cubicBezTo>
                <a:cubicBezTo>
                  <a:pt x="756" y="103"/>
                  <a:pt x="756" y="103"/>
                  <a:pt x="756" y="103"/>
                </a:cubicBezTo>
                <a:cubicBezTo>
                  <a:pt x="746" y="88"/>
                  <a:pt x="746" y="88"/>
                  <a:pt x="746" y="88"/>
                </a:cubicBezTo>
                <a:cubicBezTo>
                  <a:pt x="642" y="111"/>
                  <a:pt x="642" y="111"/>
                  <a:pt x="642" y="111"/>
                </a:cubicBezTo>
                <a:cubicBezTo>
                  <a:pt x="641" y="111"/>
                  <a:pt x="641" y="111"/>
                  <a:pt x="641" y="110"/>
                </a:cubicBezTo>
                <a:cubicBezTo>
                  <a:pt x="599" y="85"/>
                  <a:pt x="599" y="85"/>
                  <a:pt x="599" y="85"/>
                </a:cubicBezTo>
                <a:cubicBezTo>
                  <a:pt x="578" y="99"/>
                  <a:pt x="578" y="99"/>
                  <a:pt x="578" y="99"/>
                </a:cubicBezTo>
                <a:cubicBezTo>
                  <a:pt x="578" y="99"/>
                  <a:pt x="577" y="99"/>
                  <a:pt x="577" y="99"/>
                </a:cubicBezTo>
                <a:cubicBezTo>
                  <a:pt x="479" y="89"/>
                  <a:pt x="479" y="89"/>
                  <a:pt x="479" y="89"/>
                </a:cubicBezTo>
                <a:cubicBezTo>
                  <a:pt x="478" y="88"/>
                  <a:pt x="478" y="88"/>
                  <a:pt x="478" y="88"/>
                </a:cubicBezTo>
                <a:cubicBezTo>
                  <a:pt x="463" y="74"/>
                  <a:pt x="463" y="74"/>
                  <a:pt x="463" y="74"/>
                </a:cubicBezTo>
                <a:cubicBezTo>
                  <a:pt x="444" y="56"/>
                  <a:pt x="444" y="56"/>
                  <a:pt x="444" y="56"/>
                </a:cubicBezTo>
                <a:cubicBezTo>
                  <a:pt x="422" y="68"/>
                  <a:pt x="422" y="68"/>
                  <a:pt x="422" y="68"/>
                </a:cubicBezTo>
                <a:cubicBezTo>
                  <a:pt x="422" y="67"/>
                  <a:pt x="422" y="67"/>
                  <a:pt x="422" y="67"/>
                </a:cubicBezTo>
                <a:cubicBezTo>
                  <a:pt x="454" y="38"/>
                  <a:pt x="454" y="38"/>
                  <a:pt x="454" y="38"/>
                </a:cubicBezTo>
                <a:cubicBezTo>
                  <a:pt x="465" y="28"/>
                  <a:pt x="465" y="28"/>
                  <a:pt x="465" y="28"/>
                </a:cubicBezTo>
                <a:cubicBezTo>
                  <a:pt x="469" y="0"/>
                  <a:pt x="469" y="0"/>
                  <a:pt x="469" y="0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Rectangle 60"/>
          <p:cNvSpPr>
            <a:spLocks noChangeArrowheads="1"/>
          </p:cNvSpPr>
          <p:nvPr/>
        </p:nvSpPr>
        <p:spPr bwMode="auto">
          <a:xfrm>
            <a:off x="6065838" y="52673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1417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1"/>
          <p:cNvSpPr>
            <a:spLocks noChangeArrowheads="1"/>
          </p:cNvSpPr>
          <p:nvPr/>
        </p:nvSpPr>
        <p:spPr bwMode="auto">
          <a:xfrm>
            <a:off x="4846638" y="46164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2"/>
          <p:cNvSpPr>
            <a:spLocks noChangeArrowheads="1"/>
          </p:cNvSpPr>
          <p:nvPr/>
        </p:nvSpPr>
        <p:spPr bwMode="auto">
          <a:xfrm>
            <a:off x="3636963" y="50609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63"/>
          <p:cNvSpPr>
            <a:spLocks noChangeArrowheads="1"/>
          </p:cNvSpPr>
          <p:nvPr/>
        </p:nvSpPr>
        <p:spPr bwMode="auto">
          <a:xfrm>
            <a:off x="3586163" y="42719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1413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64"/>
          <p:cNvSpPr>
            <a:spLocks noChangeArrowheads="1"/>
          </p:cNvSpPr>
          <p:nvPr/>
        </p:nvSpPr>
        <p:spPr bwMode="auto">
          <a:xfrm>
            <a:off x="2428876" y="42719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65"/>
          <p:cNvSpPr>
            <a:spLocks noChangeArrowheads="1"/>
          </p:cNvSpPr>
          <p:nvPr/>
        </p:nvSpPr>
        <p:spPr bwMode="auto">
          <a:xfrm>
            <a:off x="3714751" y="32908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66"/>
          <p:cNvSpPr>
            <a:spLocks noChangeArrowheads="1"/>
          </p:cNvSpPr>
          <p:nvPr/>
        </p:nvSpPr>
        <p:spPr bwMode="auto">
          <a:xfrm>
            <a:off x="3989388" y="38655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1429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67"/>
          <p:cNvSpPr>
            <a:spLocks noChangeArrowheads="1"/>
          </p:cNvSpPr>
          <p:nvPr/>
        </p:nvSpPr>
        <p:spPr bwMode="auto">
          <a:xfrm>
            <a:off x="5111751" y="38369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1430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68"/>
          <p:cNvSpPr>
            <a:spLocks noChangeArrowheads="1"/>
          </p:cNvSpPr>
          <p:nvPr/>
        </p:nvSpPr>
        <p:spPr bwMode="auto">
          <a:xfrm>
            <a:off x="5730876" y="44656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1418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69"/>
          <p:cNvSpPr>
            <a:spLocks noChangeArrowheads="1"/>
          </p:cNvSpPr>
          <p:nvPr/>
        </p:nvSpPr>
        <p:spPr bwMode="auto">
          <a:xfrm>
            <a:off x="5103813" y="34877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1432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0"/>
          <p:cNvSpPr>
            <a:spLocks noChangeArrowheads="1"/>
          </p:cNvSpPr>
          <p:nvPr/>
        </p:nvSpPr>
        <p:spPr bwMode="auto">
          <a:xfrm>
            <a:off x="6578601" y="44656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1"/>
          <p:cNvSpPr>
            <a:spLocks noChangeArrowheads="1"/>
          </p:cNvSpPr>
          <p:nvPr/>
        </p:nvSpPr>
        <p:spPr bwMode="auto">
          <a:xfrm>
            <a:off x="6794501" y="40132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72"/>
          <p:cNvSpPr>
            <a:spLocks noChangeArrowheads="1"/>
          </p:cNvSpPr>
          <p:nvPr/>
        </p:nvSpPr>
        <p:spPr bwMode="auto">
          <a:xfrm>
            <a:off x="6153151" y="30146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1431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3"/>
          <p:cNvSpPr>
            <a:spLocks noChangeArrowheads="1"/>
          </p:cNvSpPr>
          <p:nvPr/>
        </p:nvSpPr>
        <p:spPr bwMode="auto">
          <a:xfrm>
            <a:off x="5081588" y="27924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1433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4"/>
          <p:cNvSpPr>
            <a:spLocks noChangeArrowheads="1"/>
          </p:cNvSpPr>
          <p:nvPr/>
        </p:nvSpPr>
        <p:spPr bwMode="auto">
          <a:xfrm>
            <a:off x="4318001" y="24368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5"/>
          <p:cNvSpPr>
            <a:spLocks noChangeArrowheads="1"/>
          </p:cNvSpPr>
          <p:nvPr/>
        </p:nvSpPr>
        <p:spPr bwMode="auto">
          <a:xfrm>
            <a:off x="5646738" y="22733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1445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6"/>
          <p:cNvSpPr>
            <a:spLocks noChangeArrowheads="1"/>
          </p:cNvSpPr>
          <p:nvPr/>
        </p:nvSpPr>
        <p:spPr bwMode="auto">
          <a:xfrm>
            <a:off x="4279901" y="17859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1438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7"/>
          <p:cNvSpPr>
            <a:spLocks noChangeArrowheads="1"/>
          </p:cNvSpPr>
          <p:nvPr/>
        </p:nvSpPr>
        <p:spPr bwMode="auto">
          <a:xfrm>
            <a:off x="3311526" y="7731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1439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8"/>
          <p:cNvSpPr>
            <a:spLocks noChangeArrowheads="1"/>
          </p:cNvSpPr>
          <p:nvPr/>
        </p:nvSpPr>
        <p:spPr bwMode="auto">
          <a:xfrm>
            <a:off x="5591176" y="14144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1443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79"/>
          <p:cNvSpPr>
            <a:spLocks noChangeArrowheads="1"/>
          </p:cNvSpPr>
          <p:nvPr/>
        </p:nvSpPr>
        <p:spPr bwMode="auto">
          <a:xfrm>
            <a:off x="6584951" y="12763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1444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0"/>
          <p:cNvSpPr>
            <a:spLocks noChangeArrowheads="1"/>
          </p:cNvSpPr>
          <p:nvPr/>
        </p:nvSpPr>
        <p:spPr bwMode="auto">
          <a:xfrm>
            <a:off x="7310438" y="19637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1449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1"/>
          <p:cNvSpPr>
            <a:spLocks noChangeArrowheads="1"/>
          </p:cNvSpPr>
          <p:nvPr/>
        </p:nvSpPr>
        <p:spPr bwMode="auto">
          <a:xfrm>
            <a:off x="8016876" y="31305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2"/>
          <p:cNvSpPr>
            <a:spLocks noChangeArrowheads="1"/>
          </p:cNvSpPr>
          <p:nvPr/>
        </p:nvSpPr>
        <p:spPr bwMode="auto">
          <a:xfrm>
            <a:off x="8739188" y="43656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3"/>
          <p:cNvSpPr>
            <a:spLocks noChangeArrowheads="1"/>
          </p:cNvSpPr>
          <p:nvPr/>
        </p:nvSpPr>
        <p:spPr bwMode="auto">
          <a:xfrm>
            <a:off x="8458201" y="54848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4"/>
          <p:cNvSpPr>
            <a:spLocks noChangeArrowheads="1"/>
          </p:cNvSpPr>
          <p:nvPr/>
        </p:nvSpPr>
        <p:spPr bwMode="auto">
          <a:xfrm>
            <a:off x="7439026" y="61452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1421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5"/>
          <p:cNvSpPr>
            <a:spLocks noChangeArrowheads="1"/>
          </p:cNvSpPr>
          <p:nvPr/>
        </p:nvSpPr>
        <p:spPr bwMode="auto">
          <a:xfrm>
            <a:off x="4546601" y="4857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1441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6"/>
          <p:cNvSpPr>
            <a:spLocks noChangeArrowheads="1"/>
          </p:cNvSpPr>
          <p:nvPr/>
        </p:nvSpPr>
        <p:spPr bwMode="auto">
          <a:xfrm>
            <a:off x="4527551" y="342900"/>
            <a:ext cx="3127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Selje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7"/>
          <p:cNvSpPr>
            <a:spLocks noChangeArrowheads="1"/>
          </p:cNvSpPr>
          <p:nvPr/>
        </p:nvSpPr>
        <p:spPr bwMode="auto">
          <a:xfrm>
            <a:off x="3236913" y="627063"/>
            <a:ext cx="138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8"/>
          <p:cNvSpPr>
            <a:spLocks noChangeArrowheads="1"/>
          </p:cNvSpPr>
          <p:nvPr/>
        </p:nvSpPr>
        <p:spPr bwMode="auto">
          <a:xfrm>
            <a:off x="3298826" y="627063"/>
            <a:ext cx="2381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ågs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89"/>
          <p:cNvSpPr>
            <a:spLocks noChangeArrowheads="1"/>
          </p:cNvSpPr>
          <p:nvPr/>
        </p:nvSpPr>
        <p:spPr bwMode="auto">
          <a:xfrm>
            <a:off x="3467101" y="627063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0"/>
          <p:cNvSpPr>
            <a:spLocks noChangeArrowheads="1"/>
          </p:cNvSpPr>
          <p:nvPr/>
        </p:nvSpPr>
        <p:spPr bwMode="auto">
          <a:xfrm>
            <a:off x="3533776" y="62706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91"/>
          <p:cNvSpPr>
            <a:spLocks noChangeArrowheads="1"/>
          </p:cNvSpPr>
          <p:nvPr/>
        </p:nvSpPr>
        <p:spPr bwMode="auto">
          <a:xfrm>
            <a:off x="5622926" y="1277938"/>
            <a:ext cx="2286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92"/>
          <p:cNvSpPr>
            <a:spLocks noChangeArrowheads="1"/>
          </p:cNvSpPr>
          <p:nvPr/>
        </p:nvSpPr>
        <p:spPr bwMode="auto">
          <a:xfrm>
            <a:off x="6435726" y="1133475"/>
            <a:ext cx="5842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Hornindal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3"/>
          <p:cNvSpPr>
            <a:spLocks noChangeArrowheads="1"/>
          </p:cNvSpPr>
          <p:nvPr/>
        </p:nvSpPr>
        <p:spPr bwMode="auto">
          <a:xfrm>
            <a:off x="7280276" y="1819275"/>
            <a:ext cx="1651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94"/>
          <p:cNvSpPr>
            <a:spLocks noChangeArrowheads="1"/>
          </p:cNvSpPr>
          <p:nvPr/>
        </p:nvSpPr>
        <p:spPr bwMode="auto">
          <a:xfrm>
            <a:off x="7377113" y="18192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5"/>
          <p:cNvSpPr>
            <a:spLocks noChangeArrowheads="1"/>
          </p:cNvSpPr>
          <p:nvPr/>
        </p:nvSpPr>
        <p:spPr bwMode="auto">
          <a:xfrm>
            <a:off x="7423151" y="1819275"/>
            <a:ext cx="193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6"/>
          <p:cNvSpPr>
            <a:spLocks noChangeArrowheads="1"/>
          </p:cNvSpPr>
          <p:nvPr/>
        </p:nvSpPr>
        <p:spPr bwMode="auto">
          <a:xfrm>
            <a:off x="5534026" y="2132013"/>
            <a:ext cx="512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Gloppen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97"/>
          <p:cNvSpPr>
            <a:spLocks noChangeArrowheads="1"/>
          </p:cNvSpPr>
          <p:nvPr/>
        </p:nvSpPr>
        <p:spPr bwMode="auto">
          <a:xfrm>
            <a:off x="4102101" y="1639888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98"/>
          <p:cNvSpPr>
            <a:spLocks noChangeArrowheads="1"/>
          </p:cNvSpPr>
          <p:nvPr/>
        </p:nvSpPr>
        <p:spPr bwMode="auto">
          <a:xfrm>
            <a:off x="4168776" y="163988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99"/>
          <p:cNvSpPr>
            <a:spLocks noChangeArrowheads="1"/>
          </p:cNvSpPr>
          <p:nvPr/>
        </p:nvSpPr>
        <p:spPr bwMode="auto">
          <a:xfrm>
            <a:off x="4211638" y="1639888"/>
            <a:ext cx="361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eman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00"/>
          <p:cNvSpPr>
            <a:spLocks noChangeArrowheads="1"/>
          </p:cNvSpPr>
          <p:nvPr/>
        </p:nvSpPr>
        <p:spPr bwMode="auto">
          <a:xfrm>
            <a:off x="4498976" y="163988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01"/>
          <p:cNvSpPr>
            <a:spLocks noChangeArrowheads="1"/>
          </p:cNvSpPr>
          <p:nvPr/>
        </p:nvSpPr>
        <p:spPr bwMode="auto">
          <a:xfrm>
            <a:off x="4556126" y="1639888"/>
            <a:ext cx="174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102"/>
          <p:cNvSpPr>
            <a:spLocks noChangeArrowheads="1"/>
          </p:cNvSpPr>
          <p:nvPr/>
        </p:nvSpPr>
        <p:spPr bwMode="auto">
          <a:xfrm>
            <a:off x="4292601" y="2290763"/>
            <a:ext cx="222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103"/>
          <p:cNvSpPr>
            <a:spLocks noChangeArrowheads="1"/>
          </p:cNvSpPr>
          <p:nvPr/>
        </p:nvSpPr>
        <p:spPr bwMode="auto">
          <a:xfrm>
            <a:off x="4443413" y="229076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104"/>
          <p:cNvSpPr>
            <a:spLocks noChangeArrowheads="1"/>
          </p:cNvSpPr>
          <p:nvPr/>
        </p:nvSpPr>
        <p:spPr bwMode="auto">
          <a:xfrm>
            <a:off x="4486276" y="2290763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05"/>
          <p:cNvSpPr>
            <a:spLocks noChangeArrowheads="1"/>
          </p:cNvSpPr>
          <p:nvPr/>
        </p:nvSpPr>
        <p:spPr bwMode="auto">
          <a:xfrm>
            <a:off x="4956176" y="2651125"/>
            <a:ext cx="2778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106"/>
          <p:cNvSpPr>
            <a:spLocks noChangeArrowheads="1"/>
          </p:cNvSpPr>
          <p:nvPr/>
        </p:nvSpPr>
        <p:spPr bwMode="auto">
          <a:xfrm>
            <a:off x="5162551" y="2651125"/>
            <a:ext cx="1587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107"/>
          <p:cNvSpPr>
            <a:spLocks noChangeArrowheads="1"/>
          </p:cNvSpPr>
          <p:nvPr/>
        </p:nvSpPr>
        <p:spPr bwMode="auto">
          <a:xfrm>
            <a:off x="5253038" y="2651125"/>
            <a:ext cx="225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108"/>
          <p:cNvSpPr>
            <a:spLocks noChangeArrowheads="1"/>
          </p:cNvSpPr>
          <p:nvPr/>
        </p:nvSpPr>
        <p:spPr bwMode="auto">
          <a:xfrm>
            <a:off x="6088063" y="2868613"/>
            <a:ext cx="2063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Jøl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109"/>
          <p:cNvSpPr>
            <a:spLocks noChangeArrowheads="1"/>
          </p:cNvSpPr>
          <p:nvPr/>
        </p:nvSpPr>
        <p:spPr bwMode="auto">
          <a:xfrm>
            <a:off x="6226176" y="2868613"/>
            <a:ext cx="1587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10"/>
          <p:cNvSpPr>
            <a:spLocks noChangeArrowheads="1"/>
          </p:cNvSpPr>
          <p:nvPr/>
        </p:nvSpPr>
        <p:spPr bwMode="auto">
          <a:xfrm>
            <a:off x="6313488" y="2868613"/>
            <a:ext cx="174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111"/>
          <p:cNvSpPr>
            <a:spLocks noChangeArrowheads="1"/>
          </p:cNvSpPr>
          <p:nvPr/>
        </p:nvSpPr>
        <p:spPr bwMode="auto">
          <a:xfrm>
            <a:off x="7964488" y="2984500"/>
            <a:ext cx="1873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112"/>
          <p:cNvSpPr>
            <a:spLocks noChangeArrowheads="1"/>
          </p:cNvSpPr>
          <p:nvPr/>
        </p:nvSpPr>
        <p:spPr bwMode="auto">
          <a:xfrm>
            <a:off x="8083551" y="2984500"/>
            <a:ext cx="1587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113"/>
          <p:cNvSpPr>
            <a:spLocks noChangeArrowheads="1"/>
          </p:cNvSpPr>
          <p:nvPr/>
        </p:nvSpPr>
        <p:spPr bwMode="auto">
          <a:xfrm>
            <a:off x="8170863" y="2984500"/>
            <a:ext cx="174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114"/>
          <p:cNvSpPr>
            <a:spLocks noChangeArrowheads="1"/>
          </p:cNvSpPr>
          <p:nvPr/>
        </p:nvSpPr>
        <p:spPr bwMode="auto">
          <a:xfrm>
            <a:off x="8709026" y="4222750"/>
            <a:ext cx="1412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115"/>
          <p:cNvSpPr>
            <a:spLocks noChangeArrowheads="1"/>
          </p:cNvSpPr>
          <p:nvPr/>
        </p:nvSpPr>
        <p:spPr bwMode="auto">
          <a:xfrm>
            <a:off x="8780463" y="422275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116"/>
          <p:cNvSpPr>
            <a:spLocks noChangeArrowheads="1"/>
          </p:cNvSpPr>
          <p:nvPr/>
        </p:nvSpPr>
        <p:spPr bwMode="auto">
          <a:xfrm>
            <a:off x="8821738" y="4222750"/>
            <a:ext cx="225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117"/>
          <p:cNvSpPr>
            <a:spLocks noChangeArrowheads="1"/>
          </p:cNvSpPr>
          <p:nvPr/>
        </p:nvSpPr>
        <p:spPr bwMode="auto">
          <a:xfrm>
            <a:off x="6697663" y="3870325"/>
            <a:ext cx="4810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Sogndal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118"/>
          <p:cNvSpPr>
            <a:spLocks noChangeArrowheads="1"/>
          </p:cNvSpPr>
          <p:nvPr/>
        </p:nvSpPr>
        <p:spPr bwMode="auto">
          <a:xfrm>
            <a:off x="5059363" y="334168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19"/>
          <p:cNvSpPr>
            <a:spLocks noChangeArrowheads="1"/>
          </p:cNvSpPr>
          <p:nvPr/>
        </p:nvSpPr>
        <p:spPr bwMode="auto">
          <a:xfrm>
            <a:off x="5111751" y="3341688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20"/>
          <p:cNvSpPr>
            <a:spLocks noChangeArrowheads="1"/>
          </p:cNvSpPr>
          <p:nvPr/>
        </p:nvSpPr>
        <p:spPr bwMode="auto">
          <a:xfrm>
            <a:off x="5181601" y="334168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21"/>
          <p:cNvSpPr>
            <a:spLocks noChangeArrowheads="1"/>
          </p:cNvSpPr>
          <p:nvPr/>
        </p:nvSpPr>
        <p:spPr bwMode="auto">
          <a:xfrm>
            <a:off x="5221288" y="3341688"/>
            <a:ext cx="196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122"/>
          <p:cNvSpPr>
            <a:spLocks noChangeArrowheads="1"/>
          </p:cNvSpPr>
          <p:nvPr/>
        </p:nvSpPr>
        <p:spPr bwMode="auto">
          <a:xfrm>
            <a:off x="5046663" y="3690938"/>
            <a:ext cx="4127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Gaular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123"/>
          <p:cNvSpPr>
            <a:spLocks noChangeArrowheads="1"/>
          </p:cNvSpPr>
          <p:nvPr/>
        </p:nvSpPr>
        <p:spPr bwMode="auto">
          <a:xfrm>
            <a:off x="5562601" y="4322763"/>
            <a:ext cx="2905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24"/>
          <p:cNvSpPr>
            <a:spLocks noChangeArrowheads="1"/>
          </p:cNvSpPr>
          <p:nvPr/>
        </p:nvSpPr>
        <p:spPr bwMode="auto">
          <a:xfrm>
            <a:off x="5781676" y="4322763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25"/>
          <p:cNvSpPr>
            <a:spLocks noChangeArrowheads="1"/>
          </p:cNvSpPr>
          <p:nvPr/>
        </p:nvSpPr>
        <p:spPr bwMode="auto">
          <a:xfrm>
            <a:off x="5832476" y="432276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26"/>
          <p:cNvSpPr>
            <a:spLocks noChangeArrowheads="1"/>
          </p:cNvSpPr>
          <p:nvPr/>
        </p:nvSpPr>
        <p:spPr bwMode="auto">
          <a:xfrm>
            <a:off x="5872163" y="432276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27"/>
          <p:cNvSpPr>
            <a:spLocks noChangeArrowheads="1"/>
          </p:cNvSpPr>
          <p:nvPr/>
        </p:nvSpPr>
        <p:spPr bwMode="auto">
          <a:xfrm>
            <a:off x="5913438" y="4322763"/>
            <a:ext cx="261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128"/>
          <p:cNvSpPr>
            <a:spLocks noChangeArrowheads="1"/>
          </p:cNvSpPr>
          <p:nvPr/>
        </p:nvSpPr>
        <p:spPr bwMode="auto">
          <a:xfrm>
            <a:off x="6435726" y="4322763"/>
            <a:ext cx="2127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129"/>
          <p:cNvSpPr>
            <a:spLocks noChangeArrowheads="1"/>
          </p:cNvSpPr>
          <p:nvPr/>
        </p:nvSpPr>
        <p:spPr bwMode="auto">
          <a:xfrm>
            <a:off x="6578601" y="432276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130"/>
          <p:cNvSpPr>
            <a:spLocks noChangeArrowheads="1"/>
          </p:cNvSpPr>
          <p:nvPr/>
        </p:nvSpPr>
        <p:spPr bwMode="auto">
          <a:xfrm>
            <a:off x="6635751" y="4322763"/>
            <a:ext cx="196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31"/>
          <p:cNvSpPr>
            <a:spLocks noChangeArrowheads="1"/>
          </p:cNvSpPr>
          <p:nvPr/>
        </p:nvSpPr>
        <p:spPr bwMode="auto">
          <a:xfrm>
            <a:off x="6761163" y="432276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132"/>
          <p:cNvSpPr>
            <a:spLocks noChangeArrowheads="1"/>
          </p:cNvSpPr>
          <p:nvPr/>
        </p:nvSpPr>
        <p:spPr bwMode="auto">
          <a:xfrm>
            <a:off x="6819901" y="4322763"/>
            <a:ext cx="174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133"/>
          <p:cNvSpPr>
            <a:spLocks noChangeArrowheads="1"/>
          </p:cNvSpPr>
          <p:nvPr/>
        </p:nvSpPr>
        <p:spPr bwMode="auto">
          <a:xfrm>
            <a:off x="3949701" y="3719513"/>
            <a:ext cx="352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Fjaler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34"/>
          <p:cNvSpPr>
            <a:spLocks noChangeArrowheads="1"/>
          </p:cNvSpPr>
          <p:nvPr/>
        </p:nvSpPr>
        <p:spPr bwMode="auto">
          <a:xfrm>
            <a:off x="3636963" y="3144838"/>
            <a:ext cx="249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Ask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35"/>
          <p:cNvSpPr>
            <a:spLocks noChangeArrowheads="1"/>
          </p:cNvSpPr>
          <p:nvPr/>
        </p:nvSpPr>
        <p:spPr bwMode="auto">
          <a:xfrm>
            <a:off x="3814763" y="31448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36"/>
          <p:cNvSpPr>
            <a:spLocks noChangeArrowheads="1"/>
          </p:cNvSpPr>
          <p:nvPr/>
        </p:nvSpPr>
        <p:spPr bwMode="auto">
          <a:xfrm>
            <a:off x="3870326" y="3144838"/>
            <a:ext cx="193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37"/>
          <p:cNvSpPr>
            <a:spLocks noChangeArrowheads="1"/>
          </p:cNvSpPr>
          <p:nvPr/>
        </p:nvSpPr>
        <p:spPr bwMode="auto">
          <a:xfrm>
            <a:off x="3454401" y="4129088"/>
            <a:ext cx="3286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Hylle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38"/>
          <p:cNvSpPr>
            <a:spLocks noChangeArrowheads="1"/>
          </p:cNvSpPr>
          <p:nvPr/>
        </p:nvSpPr>
        <p:spPr bwMode="auto">
          <a:xfrm>
            <a:off x="3708401" y="4129088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139"/>
          <p:cNvSpPr>
            <a:spLocks noChangeArrowheads="1"/>
          </p:cNvSpPr>
          <p:nvPr/>
        </p:nvSpPr>
        <p:spPr bwMode="auto">
          <a:xfrm>
            <a:off x="3756026" y="412908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40"/>
          <p:cNvSpPr>
            <a:spLocks noChangeArrowheads="1"/>
          </p:cNvSpPr>
          <p:nvPr/>
        </p:nvSpPr>
        <p:spPr bwMode="auto">
          <a:xfrm>
            <a:off x="3795713" y="4129088"/>
            <a:ext cx="196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41"/>
          <p:cNvSpPr>
            <a:spLocks noChangeArrowheads="1"/>
          </p:cNvSpPr>
          <p:nvPr/>
        </p:nvSpPr>
        <p:spPr bwMode="auto">
          <a:xfrm>
            <a:off x="2357438" y="4129088"/>
            <a:ext cx="428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Solund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142"/>
          <p:cNvSpPr>
            <a:spLocks noChangeArrowheads="1"/>
          </p:cNvSpPr>
          <p:nvPr/>
        </p:nvSpPr>
        <p:spPr bwMode="auto">
          <a:xfrm>
            <a:off x="3586163" y="4914900"/>
            <a:ext cx="3778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Gulen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43"/>
          <p:cNvSpPr>
            <a:spLocks noChangeArrowheads="1"/>
          </p:cNvSpPr>
          <p:nvPr/>
        </p:nvSpPr>
        <p:spPr bwMode="auto">
          <a:xfrm>
            <a:off x="4702176" y="4473575"/>
            <a:ext cx="1428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44"/>
          <p:cNvSpPr>
            <a:spLocks noChangeArrowheads="1"/>
          </p:cNvSpPr>
          <p:nvPr/>
        </p:nvSpPr>
        <p:spPr bwMode="auto">
          <a:xfrm>
            <a:off x="4781551" y="4473575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145"/>
          <p:cNvSpPr>
            <a:spLocks noChangeArrowheads="1"/>
          </p:cNvSpPr>
          <p:nvPr/>
        </p:nvSpPr>
        <p:spPr bwMode="auto">
          <a:xfrm>
            <a:off x="4846638" y="447357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146"/>
          <p:cNvSpPr>
            <a:spLocks noChangeArrowheads="1"/>
          </p:cNvSpPr>
          <p:nvPr/>
        </p:nvSpPr>
        <p:spPr bwMode="auto">
          <a:xfrm>
            <a:off x="4902201" y="4473575"/>
            <a:ext cx="196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147"/>
          <p:cNvSpPr>
            <a:spLocks noChangeArrowheads="1"/>
          </p:cNvSpPr>
          <p:nvPr/>
        </p:nvSpPr>
        <p:spPr bwMode="auto">
          <a:xfrm>
            <a:off x="5027613" y="447357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148"/>
          <p:cNvSpPr>
            <a:spLocks noChangeArrowheads="1"/>
          </p:cNvSpPr>
          <p:nvPr/>
        </p:nvSpPr>
        <p:spPr bwMode="auto">
          <a:xfrm>
            <a:off x="5084763" y="4473575"/>
            <a:ext cx="174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149"/>
          <p:cNvSpPr>
            <a:spLocks noChangeArrowheads="1"/>
          </p:cNvSpPr>
          <p:nvPr/>
        </p:nvSpPr>
        <p:spPr bwMode="auto">
          <a:xfrm>
            <a:off x="6091238" y="5124450"/>
            <a:ext cx="2286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150"/>
          <p:cNvSpPr>
            <a:spLocks noChangeArrowheads="1"/>
          </p:cNvSpPr>
          <p:nvPr/>
        </p:nvSpPr>
        <p:spPr bwMode="auto">
          <a:xfrm>
            <a:off x="7339013" y="6002338"/>
            <a:ext cx="4810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Aurland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Rectangle 151"/>
          <p:cNvSpPr>
            <a:spLocks noChangeArrowheads="1"/>
          </p:cNvSpPr>
          <p:nvPr/>
        </p:nvSpPr>
        <p:spPr bwMode="auto">
          <a:xfrm>
            <a:off x="8386763" y="5343525"/>
            <a:ext cx="2190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Læ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Rectangle 152"/>
          <p:cNvSpPr>
            <a:spLocks noChangeArrowheads="1"/>
          </p:cNvSpPr>
          <p:nvPr/>
        </p:nvSpPr>
        <p:spPr bwMode="auto">
          <a:xfrm>
            <a:off x="8535988" y="534352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Rectangle 153"/>
          <p:cNvSpPr>
            <a:spLocks noChangeArrowheads="1"/>
          </p:cNvSpPr>
          <p:nvPr/>
        </p:nvSpPr>
        <p:spPr bwMode="auto">
          <a:xfrm>
            <a:off x="8577263" y="5343525"/>
            <a:ext cx="225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Line 154"/>
          <p:cNvSpPr>
            <a:spLocks noChangeShapeType="1"/>
          </p:cNvSpPr>
          <p:nvPr/>
        </p:nvSpPr>
        <p:spPr bwMode="auto">
          <a:xfrm flipV="1">
            <a:off x="4014788" y="6516688"/>
            <a:ext cx="0" cy="603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Line 155"/>
          <p:cNvSpPr>
            <a:spLocks noChangeShapeType="1"/>
          </p:cNvSpPr>
          <p:nvPr/>
        </p:nvSpPr>
        <p:spPr bwMode="auto">
          <a:xfrm flipV="1">
            <a:off x="4721226" y="6516688"/>
            <a:ext cx="0" cy="603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Line 156"/>
          <p:cNvSpPr>
            <a:spLocks noChangeShapeType="1"/>
          </p:cNvSpPr>
          <p:nvPr/>
        </p:nvSpPr>
        <p:spPr bwMode="auto">
          <a:xfrm flipV="1">
            <a:off x="5075238" y="6516688"/>
            <a:ext cx="0" cy="603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Line 157"/>
          <p:cNvSpPr>
            <a:spLocks noChangeShapeType="1"/>
          </p:cNvSpPr>
          <p:nvPr/>
        </p:nvSpPr>
        <p:spPr bwMode="auto">
          <a:xfrm flipV="1">
            <a:off x="4192588" y="6542088"/>
            <a:ext cx="0" cy="349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Line 158"/>
          <p:cNvSpPr>
            <a:spLocks noChangeShapeType="1"/>
          </p:cNvSpPr>
          <p:nvPr/>
        </p:nvSpPr>
        <p:spPr bwMode="auto">
          <a:xfrm flipV="1">
            <a:off x="4368801" y="6516688"/>
            <a:ext cx="0" cy="603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Line 159"/>
          <p:cNvSpPr>
            <a:spLocks noChangeShapeType="1"/>
          </p:cNvSpPr>
          <p:nvPr/>
        </p:nvSpPr>
        <p:spPr bwMode="auto">
          <a:xfrm flipV="1">
            <a:off x="4546601" y="6542088"/>
            <a:ext cx="0" cy="349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Line 160"/>
          <p:cNvSpPr>
            <a:spLocks noChangeShapeType="1"/>
          </p:cNvSpPr>
          <p:nvPr/>
        </p:nvSpPr>
        <p:spPr bwMode="auto">
          <a:xfrm flipV="1">
            <a:off x="4900613" y="6542088"/>
            <a:ext cx="0" cy="349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Line 161"/>
          <p:cNvSpPr>
            <a:spLocks noChangeShapeType="1"/>
          </p:cNvSpPr>
          <p:nvPr/>
        </p:nvSpPr>
        <p:spPr bwMode="auto">
          <a:xfrm>
            <a:off x="4014788" y="6577013"/>
            <a:ext cx="106045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62"/>
          <p:cNvSpPr>
            <a:spLocks noEditPoints="1"/>
          </p:cNvSpPr>
          <p:nvPr/>
        </p:nvSpPr>
        <p:spPr bwMode="auto">
          <a:xfrm>
            <a:off x="3989388" y="6413500"/>
            <a:ext cx="50800" cy="76200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3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4 h 24"/>
              <a:gd name="T36" fmla="*/ 12 w 16"/>
              <a:gd name="T37" fmla="*/ 17 h 24"/>
              <a:gd name="T38" fmla="*/ 12 w 16"/>
              <a:gd name="T39" fmla="*/ 18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5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8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5" y="7"/>
                </a:cubicBezTo>
                <a:close/>
                <a:moveTo>
                  <a:pt x="13" y="14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63"/>
          <p:cNvSpPr>
            <a:spLocks/>
          </p:cNvSpPr>
          <p:nvPr/>
        </p:nvSpPr>
        <p:spPr bwMode="auto">
          <a:xfrm>
            <a:off x="4672013" y="6413500"/>
            <a:ext cx="42863" cy="73025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3 w 14"/>
              <a:gd name="T5" fmla="*/ 21 h 23"/>
              <a:gd name="T6" fmla="*/ 13 w 14"/>
              <a:gd name="T7" fmla="*/ 21 h 23"/>
              <a:gd name="T8" fmla="*/ 3 w 14"/>
              <a:gd name="T9" fmla="*/ 21 h 23"/>
              <a:gd name="T10" fmla="*/ 7 w 14"/>
              <a:gd name="T11" fmla="*/ 17 h 23"/>
              <a:gd name="T12" fmla="*/ 10 w 14"/>
              <a:gd name="T13" fmla="*/ 13 h 23"/>
              <a:gd name="T14" fmla="*/ 12 w 14"/>
              <a:gd name="T15" fmla="*/ 11 h 23"/>
              <a:gd name="T16" fmla="*/ 13 w 14"/>
              <a:gd name="T17" fmla="*/ 8 h 23"/>
              <a:gd name="T18" fmla="*/ 13 w 14"/>
              <a:gd name="T19" fmla="*/ 6 h 23"/>
              <a:gd name="T20" fmla="*/ 12 w 14"/>
              <a:gd name="T21" fmla="*/ 4 h 23"/>
              <a:gd name="T22" fmla="*/ 11 w 14"/>
              <a:gd name="T23" fmla="*/ 2 h 23"/>
              <a:gd name="T24" fmla="*/ 9 w 14"/>
              <a:gd name="T25" fmla="*/ 1 h 23"/>
              <a:gd name="T26" fmla="*/ 6 w 14"/>
              <a:gd name="T27" fmla="*/ 0 h 23"/>
              <a:gd name="T28" fmla="*/ 4 w 14"/>
              <a:gd name="T29" fmla="*/ 0 h 23"/>
              <a:gd name="T30" fmla="*/ 2 w 14"/>
              <a:gd name="T31" fmla="*/ 1 h 23"/>
              <a:gd name="T32" fmla="*/ 1 w 14"/>
              <a:gd name="T33" fmla="*/ 1 h 23"/>
              <a:gd name="T34" fmla="*/ 0 w 14"/>
              <a:gd name="T35" fmla="*/ 2 h 23"/>
              <a:gd name="T36" fmla="*/ 0 w 14"/>
              <a:gd name="T37" fmla="*/ 2 h 23"/>
              <a:gd name="T38" fmla="*/ 0 w 14"/>
              <a:gd name="T39" fmla="*/ 3 h 23"/>
              <a:gd name="T40" fmla="*/ 0 w 14"/>
              <a:gd name="T41" fmla="*/ 3 h 23"/>
              <a:gd name="T42" fmla="*/ 0 w 14"/>
              <a:gd name="T43" fmla="*/ 3 h 23"/>
              <a:gd name="T44" fmla="*/ 0 w 14"/>
              <a:gd name="T45" fmla="*/ 4 h 23"/>
              <a:gd name="T46" fmla="*/ 0 w 14"/>
              <a:gd name="T47" fmla="*/ 4 h 23"/>
              <a:gd name="T48" fmla="*/ 0 w 14"/>
              <a:gd name="T49" fmla="*/ 5 h 23"/>
              <a:gd name="T50" fmla="*/ 0 w 14"/>
              <a:gd name="T51" fmla="*/ 5 h 23"/>
              <a:gd name="T52" fmla="*/ 1 w 14"/>
              <a:gd name="T53" fmla="*/ 4 h 23"/>
              <a:gd name="T54" fmla="*/ 2 w 14"/>
              <a:gd name="T55" fmla="*/ 4 h 23"/>
              <a:gd name="T56" fmla="*/ 4 w 14"/>
              <a:gd name="T57" fmla="*/ 3 h 23"/>
              <a:gd name="T58" fmla="*/ 6 w 14"/>
              <a:gd name="T59" fmla="*/ 3 h 23"/>
              <a:gd name="T60" fmla="*/ 7 w 14"/>
              <a:gd name="T61" fmla="*/ 3 h 23"/>
              <a:gd name="T62" fmla="*/ 9 w 14"/>
              <a:gd name="T63" fmla="*/ 4 h 23"/>
              <a:gd name="T64" fmla="*/ 9 w 14"/>
              <a:gd name="T65" fmla="*/ 5 h 23"/>
              <a:gd name="T66" fmla="*/ 10 w 14"/>
              <a:gd name="T67" fmla="*/ 7 h 23"/>
              <a:gd name="T68" fmla="*/ 9 w 14"/>
              <a:gd name="T69" fmla="*/ 8 h 23"/>
              <a:gd name="T70" fmla="*/ 9 w 14"/>
              <a:gd name="T71" fmla="*/ 10 h 23"/>
              <a:gd name="T72" fmla="*/ 7 w 14"/>
              <a:gd name="T73" fmla="*/ 12 h 23"/>
              <a:gd name="T74" fmla="*/ 5 w 14"/>
              <a:gd name="T75" fmla="*/ 15 h 23"/>
              <a:gd name="T76" fmla="*/ 0 w 14"/>
              <a:gd name="T77" fmla="*/ 20 h 23"/>
              <a:gd name="T78" fmla="*/ 0 w 14"/>
              <a:gd name="T79" fmla="*/ 20 h 23"/>
              <a:gd name="T80" fmla="*/ 0 w 14"/>
              <a:gd name="T81" fmla="*/ 21 h 23"/>
              <a:gd name="T82" fmla="*/ 0 w 14"/>
              <a:gd name="T83" fmla="*/ 21 h 23"/>
              <a:gd name="T84" fmla="*/ 0 w 14"/>
              <a:gd name="T85" fmla="*/ 22 h 23"/>
              <a:gd name="T86" fmla="*/ 0 w 14"/>
              <a:gd name="T87" fmla="*/ 23 h 23"/>
              <a:gd name="T88" fmla="*/ 0 w 14"/>
              <a:gd name="T89" fmla="*/ 23 h 23"/>
              <a:gd name="T90" fmla="*/ 0 w 14"/>
              <a:gd name="T91" fmla="*/ 23 h 23"/>
              <a:gd name="T92" fmla="*/ 1 w 14"/>
              <a:gd name="T93" fmla="*/ 23 h 23"/>
              <a:gd name="T94" fmla="*/ 13 w 14"/>
              <a:gd name="T95" fmla="*/ 23 h 23"/>
              <a:gd name="T96" fmla="*/ 13 w 14"/>
              <a:gd name="T97" fmla="*/ 23 h 23"/>
              <a:gd name="T98" fmla="*/ 14 w 14"/>
              <a:gd name="T99" fmla="*/ 23 h 23"/>
              <a:gd name="T100" fmla="*/ 14 w 14"/>
              <a:gd name="T101" fmla="*/ 22 h 23"/>
              <a:gd name="T102" fmla="*/ 14 w 14"/>
              <a:gd name="T103" fmla="*/ 22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6"/>
                  <a:pt x="9" y="14"/>
                  <a:pt x="10" y="13"/>
                </a:cubicBezTo>
                <a:cubicBezTo>
                  <a:pt x="11" y="12"/>
                  <a:pt x="11" y="11"/>
                  <a:pt x="12" y="11"/>
                </a:cubicBezTo>
                <a:cubicBezTo>
                  <a:pt x="12" y="10"/>
                  <a:pt x="12" y="9"/>
                  <a:pt x="13" y="8"/>
                </a:cubicBezTo>
                <a:cubicBezTo>
                  <a:pt x="13" y="7"/>
                  <a:pt x="13" y="7"/>
                  <a:pt x="13" y="6"/>
                </a:cubicBezTo>
                <a:cubicBezTo>
                  <a:pt x="13" y="5"/>
                  <a:pt x="13" y="4"/>
                  <a:pt x="12" y="4"/>
                </a:cubicBezTo>
                <a:cubicBezTo>
                  <a:pt x="12" y="3"/>
                  <a:pt x="12" y="2"/>
                  <a:pt x="11" y="2"/>
                </a:cubicBezTo>
                <a:cubicBezTo>
                  <a:pt x="11" y="1"/>
                  <a:pt x="10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1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3" y="4"/>
                  <a:pt x="3" y="3"/>
                  <a:pt x="4" y="3"/>
                </a:cubicBezTo>
                <a:cubicBezTo>
                  <a:pt x="4" y="3"/>
                  <a:pt x="5" y="3"/>
                  <a:pt x="6" y="3"/>
                </a:cubicBezTo>
                <a:cubicBezTo>
                  <a:pt x="6" y="3"/>
                  <a:pt x="7" y="3"/>
                  <a:pt x="7" y="3"/>
                </a:cubicBezTo>
                <a:cubicBezTo>
                  <a:pt x="8" y="3"/>
                  <a:pt x="8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7"/>
                  <a:pt x="10" y="8"/>
                  <a:pt x="9" y="8"/>
                </a:cubicBezTo>
                <a:cubicBezTo>
                  <a:pt x="9" y="9"/>
                  <a:pt x="9" y="9"/>
                  <a:pt x="9" y="10"/>
                </a:cubicBezTo>
                <a:cubicBezTo>
                  <a:pt x="8" y="11"/>
                  <a:pt x="8" y="12"/>
                  <a:pt x="7" y="12"/>
                </a:cubicBezTo>
                <a:cubicBezTo>
                  <a:pt x="7" y="13"/>
                  <a:pt x="6" y="14"/>
                  <a:pt x="5" y="1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4" y="23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64"/>
          <p:cNvSpPr>
            <a:spLocks noEditPoints="1"/>
          </p:cNvSpPr>
          <p:nvPr/>
        </p:nvSpPr>
        <p:spPr bwMode="auto">
          <a:xfrm>
            <a:off x="4724401" y="6413500"/>
            <a:ext cx="50800" cy="76200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3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4 h 24"/>
              <a:gd name="T36" fmla="*/ 12 w 16"/>
              <a:gd name="T37" fmla="*/ 17 h 24"/>
              <a:gd name="T38" fmla="*/ 12 w 16"/>
              <a:gd name="T39" fmla="*/ 18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6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8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3" y="22"/>
                  <a:pt x="13" y="21"/>
                  <a:pt x="14" y="20"/>
                </a:cubicBezTo>
                <a:cubicBezTo>
                  <a:pt x="15" y="19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5" y="7"/>
                </a:cubicBezTo>
                <a:close/>
                <a:moveTo>
                  <a:pt x="13" y="14"/>
                </a:moveTo>
                <a:cubicBezTo>
                  <a:pt x="13" y="15"/>
                  <a:pt x="12" y="16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2" y="19"/>
                  <a:pt x="11" y="19"/>
                  <a:pt x="11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65"/>
          <p:cNvSpPr>
            <a:spLocks/>
          </p:cNvSpPr>
          <p:nvPr/>
        </p:nvSpPr>
        <p:spPr bwMode="auto">
          <a:xfrm>
            <a:off x="5024438" y="6416675"/>
            <a:ext cx="44450" cy="73025"/>
          </a:xfrm>
          <a:custGeom>
            <a:avLst/>
            <a:gdLst>
              <a:gd name="T0" fmla="*/ 13 w 14"/>
              <a:gd name="T1" fmla="*/ 13 h 23"/>
              <a:gd name="T2" fmla="*/ 9 w 14"/>
              <a:gd name="T3" fmla="*/ 11 h 23"/>
              <a:gd name="T4" fmla="*/ 11 w 14"/>
              <a:gd name="T5" fmla="*/ 10 h 23"/>
              <a:gd name="T6" fmla="*/ 13 w 14"/>
              <a:gd name="T7" fmla="*/ 7 h 23"/>
              <a:gd name="T8" fmla="*/ 13 w 14"/>
              <a:gd name="T9" fmla="*/ 3 h 23"/>
              <a:gd name="T10" fmla="*/ 10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1 w 14"/>
              <a:gd name="T19" fmla="*/ 2 h 23"/>
              <a:gd name="T20" fmla="*/ 1 w 14"/>
              <a:gd name="T21" fmla="*/ 4 h 23"/>
              <a:gd name="T22" fmla="*/ 1 w 14"/>
              <a:gd name="T23" fmla="*/ 4 h 23"/>
              <a:gd name="T24" fmla="*/ 2 w 14"/>
              <a:gd name="T25" fmla="*/ 4 h 23"/>
              <a:gd name="T26" fmla="*/ 5 w 14"/>
              <a:gd name="T27" fmla="*/ 3 h 23"/>
              <a:gd name="T28" fmla="*/ 8 w 14"/>
              <a:gd name="T29" fmla="*/ 3 h 23"/>
              <a:gd name="T30" fmla="*/ 10 w 14"/>
              <a:gd name="T31" fmla="*/ 4 h 23"/>
              <a:gd name="T32" fmla="*/ 10 w 14"/>
              <a:gd name="T33" fmla="*/ 7 h 23"/>
              <a:gd name="T34" fmla="*/ 7 w 14"/>
              <a:gd name="T35" fmla="*/ 10 h 23"/>
              <a:gd name="T36" fmla="*/ 3 w 14"/>
              <a:gd name="T37" fmla="*/ 10 h 23"/>
              <a:gd name="T38" fmla="*/ 3 w 14"/>
              <a:gd name="T39" fmla="*/ 10 h 23"/>
              <a:gd name="T40" fmla="*/ 2 w 14"/>
              <a:gd name="T41" fmla="*/ 11 h 23"/>
              <a:gd name="T42" fmla="*/ 3 w 14"/>
              <a:gd name="T43" fmla="*/ 12 h 23"/>
              <a:gd name="T44" fmla="*/ 3 w 14"/>
              <a:gd name="T45" fmla="*/ 12 h 23"/>
              <a:gd name="T46" fmla="*/ 8 w 14"/>
              <a:gd name="T47" fmla="*/ 13 h 23"/>
              <a:gd name="T48" fmla="*/ 11 w 14"/>
              <a:gd name="T49" fmla="*/ 15 h 23"/>
              <a:gd name="T50" fmla="*/ 11 w 14"/>
              <a:gd name="T51" fmla="*/ 18 h 23"/>
              <a:gd name="T52" fmla="*/ 9 w 14"/>
              <a:gd name="T53" fmla="*/ 20 h 23"/>
              <a:gd name="T54" fmla="*/ 4 w 14"/>
              <a:gd name="T55" fmla="*/ 20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1 h 23"/>
              <a:gd name="T62" fmla="*/ 0 w 14"/>
              <a:gd name="T63" fmla="*/ 21 h 23"/>
              <a:gd name="T64" fmla="*/ 1 w 14"/>
              <a:gd name="T65" fmla="*/ 22 h 23"/>
              <a:gd name="T66" fmla="*/ 4 w 14"/>
              <a:gd name="T67" fmla="*/ 23 h 23"/>
              <a:gd name="T68" fmla="*/ 10 w 14"/>
              <a:gd name="T69" fmla="*/ 23 h 23"/>
              <a:gd name="T70" fmla="*/ 14 w 14"/>
              <a:gd name="T71" fmla="*/ 19 h 23"/>
              <a:gd name="T72" fmla="*/ 14 w 14"/>
              <a:gd name="T73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4"/>
                </a:moveTo>
                <a:cubicBezTo>
                  <a:pt x="14" y="14"/>
                  <a:pt x="13" y="13"/>
                  <a:pt x="13" y="13"/>
                </a:cubicBezTo>
                <a:cubicBezTo>
                  <a:pt x="12" y="12"/>
                  <a:pt x="12" y="12"/>
                  <a:pt x="11" y="11"/>
                </a:cubicBezTo>
                <a:cubicBezTo>
                  <a:pt x="11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0"/>
                </a:cubicBezTo>
                <a:cubicBezTo>
                  <a:pt x="11" y="10"/>
                  <a:pt x="12" y="9"/>
                  <a:pt x="12" y="9"/>
                </a:cubicBezTo>
                <a:cubicBezTo>
                  <a:pt x="13" y="8"/>
                  <a:pt x="13" y="8"/>
                  <a:pt x="13" y="7"/>
                </a:cubicBezTo>
                <a:cubicBezTo>
                  <a:pt x="13" y="7"/>
                  <a:pt x="13" y="6"/>
                  <a:pt x="13" y="5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2"/>
                  <a:pt x="12" y="2"/>
                  <a:pt x="12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3" y="3"/>
                  <a:pt x="4" y="3"/>
                  <a:pt x="5" y="3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5"/>
                  <a:pt x="10" y="5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10" y="8"/>
                  <a:pt x="9" y="8"/>
                  <a:pt x="9" y="9"/>
                </a:cubicBezTo>
                <a:cubicBezTo>
                  <a:pt x="8" y="9"/>
                  <a:pt x="8" y="9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12"/>
                  <a:pt x="7" y="12"/>
                  <a:pt x="8" y="13"/>
                </a:cubicBezTo>
                <a:cubicBezTo>
                  <a:pt x="9" y="13"/>
                  <a:pt x="9" y="13"/>
                  <a:pt x="10" y="14"/>
                </a:cubicBezTo>
                <a:cubicBezTo>
                  <a:pt x="10" y="14"/>
                  <a:pt x="11" y="14"/>
                  <a:pt x="11" y="15"/>
                </a:cubicBezTo>
                <a:cubicBezTo>
                  <a:pt x="11" y="15"/>
                  <a:pt x="11" y="16"/>
                  <a:pt x="11" y="17"/>
                </a:cubicBezTo>
                <a:cubicBezTo>
                  <a:pt x="11" y="17"/>
                  <a:pt x="11" y="18"/>
                  <a:pt x="11" y="18"/>
                </a:cubicBezTo>
                <a:cubicBezTo>
                  <a:pt x="11" y="19"/>
                  <a:pt x="11" y="19"/>
                  <a:pt x="10" y="20"/>
                </a:cubicBezTo>
                <a:cubicBezTo>
                  <a:pt x="10" y="20"/>
                  <a:pt x="9" y="20"/>
                  <a:pt x="9" y="20"/>
                </a:cubicBezTo>
                <a:cubicBezTo>
                  <a:pt x="8" y="21"/>
                  <a:pt x="7" y="21"/>
                  <a:pt x="6" y="21"/>
                </a:cubicBezTo>
                <a:cubicBezTo>
                  <a:pt x="6" y="21"/>
                  <a:pt x="5" y="21"/>
                  <a:pt x="4" y="20"/>
                </a:cubicBezTo>
                <a:cubicBezTo>
                  <a:pt x="4" y="20"/>
                  <a:pt x="3" y="20"/>
                  <a:pt x="3" y="20"/>
                </a:cubicBezTo>
                <a:cubicBezTo>
                  <a:pt x="2" y="20"/>
                  <a:pt x="2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2" y="22"/>
                  <a:pt x="3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3"/>
                  <a:pt x="6" y="23"/>
                </a:cubicBezTo>
                <a:cubicBezTo>
                  <a:pt x="8" y="23"/>
                  <a:pt x="9" y="23"/>
                  <a:pt x="10" y="23"/>
                </a:cubicBezTo>
                <a:cubicBezTo>
                  <a:pt x="11" y="22"/>
                  <a:pt x="12" y="22"/>
                  <a:pt x="12" y="21"/>
                </a:cubicBezTo>
                <a:cubicBezTo>
                  <a:pt x="13" y="21"/>
                  <a:pt x="14" y="20"/>
                  <a:pt x="14" y="19"/>
                </a:cubicBezTo>
                <a:cubicBezTo>
                  <a:pt x="14" y="18"/>
                  <a:pt x="14" y="17"/>
                  <a:pt x="14" y="16"/>
                </a:cubicBezTo>
                <a:cubicBezTo>
                  <a:pt x="14" y="16"/>
                  <a:pt x="14" y="15"/>
                  <a:pt x="14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66"/>
          <p:cNvSpPr>
            <a:spLocks noEditPoints="1"/>
          </p:cNvSpPr>
          <p:nvPr/>
        </p:nvSpPr>
        <p:spPr bwMode="auto">
          <a:xfrm>
            <a:off x="5081588" y="6416675"/>
            <a:ext cx="49213" cy="73025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1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2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9 h 23"/>
              <a:gd name="T72" fmla="*/ 13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10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9"/>
                  <a:pt x="13" y="10"/>
                  <a:pt x="13" y="12"/>
                </a:cubicBezTo>
                <a:cubicBezTo>
                  <a:pt x="13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67"/>
          <p:cNvSpPr>
            <a:spLocks/>
          </p:cNvSpPr>
          <p:nvPr/>
        </p:nvSpPr>
        <p:spPr bwMode="auto">
          <a:xfrm>
            <a:off x="4321176" y="6413500"/>
            <a:ext cx="41275" cy="73025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1 h 23"/>
              <a:gd name="T4" fmla="*/ 12 w 13"/>
              <a:gd name="T5" fmla="*/ 21 h 23"/>
              <a:gd name="T6" fmla="*/ 12 w 13"/>
              <a:gd name="T7" fmla="*/ 21 h 23"/>
              <a:gd name="T8" fmla="*/ 8 w 13"/>
              <a:gd name="T9" fmla="*/ 21 h 23"/>
              <a:gd name="T10" fmla="*/ 8 w 13"/>
              <a:gd name="T11" fmla="*/ 1 h 23"/>
              <a:gd name="T12" fmla="*/ 8 w 13"/>
              <a:gd name="T13" fmla="*/ 1 h 23"/>
              <a:gd name="T14" fmla="*/ 8 w 13"/>
              <a:gd name="T15" fmla="*/ 0 h 23"/>
              <a:gd name="T16" fmla="*/ 7 w 13"/>
              <a:gd name="T17" fmla="*/ 0 h 23"/>
              <a:gd name="T18" fmla="*/ 7 w 13"/>
              <a:gd name="T19" fmla="*/ 0 h 23"/>
              <a:gd name="T20" fmla="*/ 6 w 13"/>
              <a:gd name="T21" fmla="*/ 0 h 23"/>
              <a:gd name="T22" fmla="*/ 6 w 13"/>
              <a:gd name="T23" fmla="*/ 0 h 23"/>
              <a:gd name="T24" fmla="*/ 6 w 13"/>
              <a:gd name="T25" fmla="*/ 0 h 23"/>
              <a:gd name="T26" fmla="*/ 5 w 13"/>
              <a:gd name="T27" fmla="*/ 1 h 23"/>
              <a:gd name="T28" fmla="*/ 0 w 13"/>
              <a:gd name="T29" fmla="*/ 4 h 23"/>
              <a:gd name="T30" fmla="*/ 0 w 13"/>
              <a:gd name="T31" fmla="*/ 4 h 23"/>
              <a:gd name="T32" fmla="*/ 0 w 13"/>
              <a:gd name="T33" fmla="*/ 4 h 23"/>
              <a:gd name="T34" fmla="*/ 0 w 13"/>
              <a:gd name="T35" fmla="*/ 5 h 23"/>
              <a:gd name="T36" fmla="*/ 0 w 13"/>
              <a:gd name="T37" fmla="*/ 5 h 23"/>
              <a:gd name="T38" fmla="*/ 0 w 13"/>
              <a:gd name="T39" fmla="*/ 6 h 23"/>
              <a:gd name="T40" fmla="*/ 0 w 13"/>
              <a:gd name="T41" fmla="*/ 6 h 23"/>
              <a:gd name="T42" fmla="*/ 0 w 13"/>
              <a:gd name="T43" fmla="*/ 6 h 23"/>
              <a:gd name="T44" fmla="*/ 1 w 13"/>
              <a:gd name="T45" fmla="*/ 6 h 23"/>
              <a:gd name="T46" fmla="*/ 5 w 13"/>
              <a:gd name="T47" fmla="*/ 3 h 23"/>
              <a:gd name="T48" fmla="*/ 5 w 13"/>
              <a:gd name="T49" fmla="*/ 21 h 23"/>
              <a:gd name="T50" fmla="*/ 0 w 13"/>
              <a:gd name="T51" fmla="*/ 21 h 23"/>
              <a:gd name="T52" fmla="*/ 0 w 13"/>
              <a:gd name="T53" fmla="*/ 21 h 23"/>
              <a:gd name="T54" fmla="*/ 0 w 13"/>
              <a:gd name="T55" fmla="*/ 21 h 23"/>
              <a:gd name="T56" fmla="*/ 0 w 13"/>
              <a:gd name="T57" fmla="*/ 21 h 23"/>
              <a:gd name="T58" fmla="*/ 0 w 13"/>
              <a:gd name="T59" fmla="*/ 22 h 23"/>
              <a:gd name="T60" fmla="*/ 0 w 13"/>
              <a:gd name="T61" fmla="*/ 23 h 23"/>
              <a:gd name="T62" fmla="*/ 0 w 13"/>
              <a:gd name="T63" fmla="*/ 23 h 23"/>
              <a:gd name="T64" fmla="*/ 0 w 13"/>
              <a:gd name="T65" fmla="*/ 23 h 23"/>
              <a:gd name="T66" fmla="*/ 0 w 13"/>
              <a:gd name="T67" fmla="*/ 23 h 23"/>
              <a:gd name="T68" fmla="*/ 12 w 13"/>
              <a:gd name="T69" fmla="*/ 23 h 23"/>
              <a:gd name="T70" fmla="*/ 12 w 13"/>
              <a:gd name="T71" fmla="*/ 23 h 23"/>
              <a:gd name="T72" fmla="*/ 13 w 13"/>
              <a:gd name="T73" fmla="*/ 23 h 23"/>
              <a:gd name="T74" fmla="*/ 13 w 13"/>
              <a:gd name="T75" fmla="*/ 23 h 23"/>
              <a:gd name="T76" fmla="*/ 13 w 13"/>
              <a:gd name="T77" fmla="*/ 22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1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1" y="6"/>
                </a:cubicBezTo>
                <a:cubicBezTo>
                  <a:pt x="5" y="3"/>
                  <a:pt x="5" y="3"/>
                  <a:pt x="5" y="3"/>
                </a:cubicBezTo>
                <a:cubicBezTo>
                  <a:pt x="5" y="21"/>
                  <a:pt x="5" y="21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68"/>
          <p:cNvSpPr>
            <a:spLocks noEditPoints="1"/>
          </p:cNvSpPr>
          <p:nvPr/>
        </p:nvSpPr>
        <p:spPr bwMode="auto">
          <a:xfrm>
            <a:off x="4371976" y="6413500"/>
            <a:ext cx="49213" cy="76200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3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4 h 24"/>
              <a:gd name="T36" fmla="*/ 12 w 16"/>
              <a:gd name="T37" fmla="*/ 17 h 24"/>
              <a:gd name="T38" fmla="*/ 12 w 16"/>
              <a:gd name="T39" fmla="*/ 18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6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8" y="24"/>
                </a:cubicBezTo>
                <a:cubicBezTo>
                  <a:pt x="9" y="24"/>
                  <a:pt x="10" y="23"/>
                  <a:pt x="12" y="23"/>
                </a:cubicBezTo>
                <a:cubicBezTo>
                  <a:pt x="13" y="22"/>
                  <a:pt x="13" y="21"/>
                  <a:pt x="14" y="20"/>
                </a:cubicBezTo>
                <a:cubicBezTo>
                  <a:pt x="15" y="19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5" y="7"/>
                </a:cubicBezTo>
                <a:close/>
                <a:moveTo>
                  <a:pt x="13" y="14"/>
                </a:moveTo>
                <a:cubicBezTo>
                  <a:pt x="13" y="15"/>
                  <a:pt x="12" y="16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2" y="19"/>
                  <a:pt x="11" y="19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69"/>
          <p:cNvSpPr>
            <a:spLocks/>
          </p:cNvSpPr>
          <p:nvPr/>
        </p:nvSpPr>
        <p:spPr bwMode="auto">
          <a:xfrm>
            <a:off x="5159376" y="6407150"/>
            <a:ext cx="41275" cy="79375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4 h 25"/>
              <a:gd name="T4" fmla="*/ 6 w 13"/>
              <a:gd name="T5" fmla="*/ 15 h 25"/>
              <a:gd name="T6" fmla="*/ 12 w 13"/>
              <a:gd name="T7" fmla="*/ 9 h 25"/>
              <a:gd name="T8" fmla="*/ 12 w 13"/>
              <a:gd name="T9" fmla="*/ 9 h 25"/>
              <a:gd name="T10" fmla="*/ 12 w 13"/>
              <a:gd name="T11" fmla="*/ 9 h 25"/>
              <a:gd name="T12" fmla="*/ 12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9 w 13"/>
              <a:gd name="T25" fmla="*/ 8 h 25"/>
              <a:gd name="T26" fmla="*/ 9 w 13"/>
              <a:gd name="T27" fmla="*/ 9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1 h 25"/>
              <a:gd name="T34" fmla="*/ 3 w 13"/>
              <a:gd name="T35" fmla="*/ 0 h 25"/>
              <a:gd name="T36" fmla="*/ 2 w 13"/>
              <a:gd name="T37" fmla="*/ 0 h 25"/>
              <a:gd name="T38" fmla="*/ 2 w 13"/>
              <a:gd name="T39" fmla="*/ 0 h 25"/>
              <a:gd name="T40" fmla="*/ 1 w 13"/>
              <a:gd name="T41" fmla="*/ 0 h 25"/>
              <a:gd name="T42" fmla="*/ 0 w 13"/>
              <a:gd name="T43" fmla="*/ 0 h 25"/>
              <a:gd name="T44" fmla="*/ 0 w 13"/>
              <a:gd name="T45" fmla="*/ 1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5 h 25"/>
              <a:gd name="T52" fmla="*/ 0 w 13"/>
              <a:gd name="T53" fmla="*/ 25 h 25"/>
              <a:gd name="T54" fmla="*/ 1 w 13"/>
              <a:gd name="T55" fmla="*/ 25 h 25"/>
              <a:gd name="T56" fmla="*/ 2 w 13"/>
              <a:gd name="T57" fmla="*/ 25 h 25"/>
              <a:gd name="T58" fmla="*/ 2 w 13"/>
              <a:gd name="T59" fmla="*/ 25 h 25"/>
              <a:gd name="T60" fmla="*/ 3 w 13"/>
              <a:gd name="T61" fmla="*/ 25 h 25"/>
              <a:gd name="T62" fmla="*/ 3 w 13"/>
              <a:gd name="T63" fmla="*/ 25 h 25"/>
              <a:gd name="T64" fmla="*/ 3 w 13"/>
              <a:gd name="T65" fmla="*/ 24 h 25"/>
              <a:gd name="T66" fmla="*/ 3 w 13"/>
              <a:gd name="T67" fmla="*/ 16 h 25"/>
              <a:gd name="T68" fmla="*/ 10 w 13"/>
              <a:gd name="T69" fmla="*/ 24 h 25"/>
              <a:gd name="T70" fmla="*/ 10 w 13"/>
              <a:gd name="T71" fmla="*/ 25 h 25"/>
              <a:gd name="T72" fmla="*/ 10 w 13"/>
              <a:gd name="T73" fmla="*/ 25 h 25"/>
              <a:gd name="T74" fmla="*/ 11 w 13"/>
              <a:gd name="T75" fmla="*/ 25 h 25"/>
              <a:gd name="T76" fmla="*/ 12 w 13"/>
              <a:gd name="T77" fmla="*/ 25 h 25"/>
              <a:gd name="T78" fmla="*/ 12 w 13"/>
              <a:gd name="T79" fmla="*/ 25 h 25"/>
              <a:gd name="T80" fmla="*/ 13 w 13"/>
              <a:gd name="T81" fmla="*/ 25 h 25"/>
              <a:gd name="T82" fmla="*/ 13 w 13"/>
              <a:gd name="T83" fmla="*/ 25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4"/>
                  <a:pt x="13" y="24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9" y="8"/>
                  <a:pt x="9" y="8"/>
                </a:cubicBezTo>
                <a:cubicBezTo>
                  <a:pt x="9" y="8"/>
                  <a:pt x="9" y="9"/>
                  <a:pt x="9" y="9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5"/>
                  <a:pt x="3" y="25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4"/>
                  <a:pt x="3" y="24"/>
                </a:cubicBezTo>
                <a:cubicBezTo>
                  <a:pt x="3" y="16"/>
                  <a:pt x="3" y="16"/>
                  <a:pt x="3" y="16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70"/>
          <p:cNvSpPr>
            <a:spLocks/>
          </p:cNvSpPr>
          <p:nvPr/>
        </p:nvSpPr>
        <p:spPr bwMode="auto">
          <a:xfrm>
            <a:off x="5210176" y="6432550"/>
            <a:ext cx="74613" cy="53975"/>
          </a:xfrm>
          <a:custGeom>
            <a:avLst/>
            <a:gdLst>
              <a:gd name="T0" fmla="*/ 24 w 24"/>
              <a:gd name="T1" fmla="*/ 4 h 17"/>
              <a:gd name="T2" fmla="*/ 21 w 24"/>
              <a:gd name="T3" fmla="*/ 0 h 17"/>
              <a:gd name="T4" fmla="*/ 17 w 24"/>
              <a:gd name="T5" fmla="*/ 0 h 17"/>
              <a:gd name="T6" fmla="*/ 15 w 24"/>
              <a:gd name="T7" fmla="*/ 1 h 17"/>
              <a:gd name="T8" fmla="*/ 12 w 24"/>
              <a:gd name="T9" fmla="*/ 2 h 17"/>
              <a:gd name="T10" fmla="*/ 10 w 24"/>
              <a:gd name="T11" fmla="*/ 0 h 17"/>
              <a:gd name="T12" fmla="*/ 6 w 24"/>
              <a:gd name="T13" fmla="*/ 0 h 17"/>
              <a:gd name="T14" fmla="*/ 3 w 24"/>
              <a:gd name="T15" fmla="*/ 1 h 17"/>
              <a:gd name="T16" fmla="*/ 3 w 24"/>
              <a:gd name="T17" fmla="*/ 0 h 17"/>
              <a:gd name="T18" fmla="*/ 2 w 24"/>
              <a:gd name="T19" fmla="*/ 0 h 17"/>
              <a:gd name="T20" fmla="*/ 1 w 24"/>
              <a:gd name="T21" fmla="*/ 0 h 17"/>
              <a:gd name="T22" fmla="*/ 0 w 24"/>
              <a:gd name="T23" fmla="*/ 1 h 17"/>
              <a:gd name="T24" fmla="*/ 1 w 24"/>
              <a:gd name="T25" fmla="*/ 17 h 17"/>
              <a:gd name="T26" fmla="*/ 1 w 24"/>
              <a:gd name="T27" fmla="*/ 17 h 17"/>
              <a:gd name="T28" fmla="*/ 3 w 24"/>
              <a:gd name="T29" fmla="*/ 17 h 17"/>
              <a:gd name="T30" fmla="*/ 3 w 24"/>
              <a:gd name="T31" fmla="*/ 17 h 17"/>
              <a:gd name="T32" fmla="*/ 3 w 24"/>
              <a:gd name="T33" fmla="*/ 5 h 17"/>
              <a:gd name="T34" fmla="*/ 8 w 24"/>
              <a:gd name="T35" fmla="*/ 2 h 17"/>
              <a:gd name="T36" fmla="*/ 10 w 24"/>
              <a:gd name="T37" fmla="*/ 4 h 17"/>
              <a:gd name="T38" fmla="*/ 11 w 24"/>
              <a:gd name="T39" fmla="*/ 7 h 17"/>
              <a:gd name="T40" fmla="*/ 11 w 24"/>
              <a:gd name="T41" fmla="*/ 17 h 17"/>
              <a:gd name="T42" fmla="*/ 12 w 24"/>
              <a:gd name="T43" fmla="*/ 17 h 17"/>
              <a:gd name="T44" fmla="*/ 13 w 24"/>
              <a:gd name="T45" fmla="*/ 17 h 17"/>
              <a:gd name="T46" fmla="*/ 14 w 24"/>
              <a:gd name="T47" fmla="*/ 17 h 17"/>
              <a:gd name="T48" fmla="*/ 14 w 24"/>
              <a:gd name="T49" fmla="*/ 5 h 17"/>
              <a:gd name="T50" fmla="*/ 18 w 24"/>
              <a:gd name="T51" fmla="*/ 2 h 17"/>
              <a:gd name="T52" fmla="*/ 20 w 24"/>
              <a:gd name="T53" fmla="*/ 4 h 17"/>
              <a:gd name="T54" fmla="*/ 21 w 24"/>
              <a:gd name="T55" fmla="*/ 7 h 17"/>
              <a:gd name="T56" fmla="*/ 21 w 24"/>
              <a:gd name="T57" fmla="*/ 17 h 17"/>
              <a:gd name="T58" fmla="*/ 22 w 24"/>
              <a:gd name="T59" fmla="*/ 17 h 17"/>
              <a:gd name="T60" fmla="*/ 23 w 24"/>
              <a:gd name="T61" fmla="*/ 17 h 17"/>
              <a:gd name="T62" fmla="*/ 24 w 24"/>
              <a:gd name="T63" fmla="*/ 17 h 17"/>
              <a:gd name="T64" fmla="*/ 24 w 24"/>
              <a:gd name="T65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17">
                <a:moveTo>
                  <a:pt x="24" y="6"/>
                </a:moveTo>
                <a:cubicBezTo>
                  <a:pt x="24" y="5"/>
                  <a:pt x="24" y="5"/>
                  <a:pt x="24" y="4"/>
                </a:cubicBezTo>
                <a:cubicBezTo>
                  <a:pt x="23" y="3"/>
                  <a:pt x="23" y="2"/>
                  <a:pt x="23" y="2"/>
                </a:cubicBezTo>
                <a:cubicBezTo>
                  <a:pt x="22" y="1"/>
                  <a:pt x="22" y="1"/>
                  <a:pt x="21" y="0"/>
                </a:cubicBezTo>
                <a:cubicBezTo>
                  <a:pt x="20" y="0"/>
                  <a:pt x="20" y="0"/>
                  <a:pt x="19" y="0"/>
                </a:cubicBezTo>
                <a:cubicBezTo>
                  <a:pt x="18" y="0"/>
                  <a:pt x="18" y="0"/>
                  <a:pt x="17" y="0"/>
                </a:cubicBezTo>
                <a:cubicBezTo>
                  <a:pt x="17" y="0"/>
                  <a:pt x="16" y="0"/>
                  <a:pt x="16" y="0"/>
                </a:cubicBezTo>
                <a:cubicBezTo>
                  <a:pt x="16" y="1"/>
                  <a:pt x="15" y="1"/>
                  <a:pt x="15" y="1"/>
                </a:cubicBezTo>
                <a:cubicBezTo>
                  <a:pt x="14" y="2"/>
                  <a:pt x="14" y="2"/>
                  <a:pt x="13" y="3"/>
                </a:cubicBezTo>
                <a:cubicBezTo>
                  <a:pt x="13" y="2"/>
                  <a:pt x="13" y="2"/>
                  <a:pt x="12" y="2"/>
                </a:cubicBezTo>
                <a:cubicBezTo>
                  <a:pt x="12" y="1"/>
                  <a:pt x="12" y="1"/>
                  <a:pt x="11" y="1"/>
                </a:cubicBezTo>
                <a:cubicBezTo>
                  <a:pt x="11" y="0"/>
                  <a:pt x="11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7" y="0"/>
                  <a:pt x="6" y="0"/>
                </a:cubicBezTo>
                <a:cubicBezTo>
                  <a:pt x="5" y="1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6"/>
                  <a:pt x="3" y="16"/>
                </a:cubicBezTo>
                <a:cubicBezTo>
                  <a:pt x="3" y="5"/>
                  <a:pt x="3" y="5"/>
                  <a:pt x="3" y="5"/>
                </a:cubicBezTo>
                <a:cubicBezTo>
                  <a:pt x="4" y="4"/>
                  <a:pt x="5" y="4"/>
                  <a:pt x="6" y="3"/>
                </a:cubicBezTo>
                <a:cubicBezTo>
                  <a:pt x="6" y="3"/>
                  <a:pt x="7" y="2"/>
                  <a:pt x="8" y="2"/>
                </a:cubicBezTo>
                <a:cubicBezTo>
                  <a:pt x="8" y="2"/>
                  <a:pt x="9" y="2"/>
                  <a:pt x="9" y="3"/>
                </a:cubicBezTo>
                <a:cubicBezTo>
                  <a:pt x="9" y="3"/>
                  <a:pt x="10" y="3"/>
                  <a:pt x="10" y="4"/>
                </a:cubicBezTo>
                <a:cubicBezTo>
                  <a:pt x="10" y="4"/>
                  <a:pt x="10" y="4"/>
                  <a:pt x="11" y="5"/>
                </a:cubicBezTo>
                <a:cubicBezTo>
                  <a:pt x="11" y="5"/>
                  <a:pt x="11" y="6"/>
                  <a:pt x="11" y="7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4" y="17"/>
                  <a:pt x="14" y="17"/>
                </a:cubicBezTo>
                <a:cubicBezTo>
                  <a:pt x="14" y="17"/>
                  <a:pt x="14" y="16"/>
                  <a:pt x="14" y="16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4"/>
                  <a:pt x="15" y="4"/>
                  <a:pt x="16" y="3"/>
                </a:cubicBezTo>
                <a:cubicBezTo>
                  <a:pt x="17" y="3"/>
                  <a:pt x="17" y="2"/>
                  <a:pt x="18" y="2"/>
                </a:cubicBezTo>
                <a:cubicBezTo>
                  <a:pt x="18" y="2"/>
                  <a:pt x="19" y="2"/>
                  <a:pt x="19" y="3"/>
                </a:cubicBezTo>
                <a:cubicBezTo>
                  <a:pt x="20" y="3"/>
                  <a:pt x="20" y="3"/>
                  <a:pt x="20" y="4"/>
                </a:cubicBezTo>
                <a:cubicBezTo>
                  <a:pt x="21" y="4"/>
                  <a:pt x="21" y="4"/>
                  <a:pt x="21" y="5"/>
                </a:cubicBezTo>
                <a:cubicBezTo>
                  <a:pt x="21" y="5"/>
                  <a:pt x="21" y="6"/>
                  <a:pt x="21" y="7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2" y="17"/>
                  <a:pt x="22" y="17"/>
                </a:cubicBezTo>
                <a:cubicBezTo>
                  <a:pt x="22" y="17"/>
                  <a:pt x="22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6"/>
                  <a:pt x="24" y="6"/>
                  <a:pt x="24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71"/>
          <p:cNvSpPr>
            <a:spLocks/>
          </p:cNvSpPr>
          <p:nvPr/>
        </p:nvSpPr>
        <p:spPr bwMode="auto">
          <a:xfrm>
            <a:off x="4471988" y="5988050"/>
            <a:ext cx="149225" cy="150813"/>
          </a:xfrm>
          <a:custGeom>
            <a:avLst/>
            <a:gdLst>
              <a:gd name="T0" fmla="*/ 36 w 48"/>
              <a:gd name="T1" fmla="*/ 3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3 h 48"/>
              <a:gd name="T10" fmla="*/ 17 w 48"/>
              <a:gd name="T11" fmla="*/ 1 h 48"/>
              <a:gd name="T12" fmla="*/ 24 w 48"/>
              <a:gd name="T13" fmla="*/ 0 h 48"/>
              <a:gd name="T14" fmla="*/ 36 w 48"/>
              <a:gd name="T15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3"/>
                </a:moveTo>
                <a:cubicBezTo>
                  <a:pt x="43" y="7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7"/>
                  <a:pt x="12" y="3"/>
                </a:cubicBezTo>
                <a:cubicBezTo>
                  <a:pt x="13" y="2"/>
                  <a:pt x="15" y="1"/>
                  <a:pt x="17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72"/>
          <p:cNvSpPr>
            <a:spLocks/>
          </p:cNvSpPr>
          <p:nvPr/>
        </p:nvSpPr>
        <p:spPr bwMode="auto">
          <a:xfrm>
            <a:off x="4508501" y="5884863"/>
            <a:ext cx="76200" cy="112713"/>
          </a:xfrm>
          <a:custGeom>
            <a:avLst/>
            <a:gdLst>
              <a:gd name="T0" fmla="*/ 0 w 24"/>
              <a:gd name="T1" fmla="*/ 36 h 36"/>
              <a:gd name="T2" fmla="*/ 5 w 24"/>
              <a:gd name="T3" fmla="*/ 34 h 36"/>
              <a:gd name="T4" fmla="*/ 12 w 24"/>
              <a:gd name="T5" fmla="*/ 33 h 36"/>
              <a:gd name="T6" fmla="*/ 24 w 24"/>
              <a:gd name="T7" fmla="*/ 36 h 36"/>
              <a:gd name="T8" fmla="*/ 12 w 24"/>
              <a:gd name="T9" fmla="*/ 0 h 36"/>
              <a:gd name="T10" fmla="*/ 0 w 24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1" y="35"/>
                  <a:pt x="3" y="34"/>
                  <a:pt x="5" y="34"/>
                </a:cubicBezTo>
                <a:cubicBezTo>
                  <a:pt x="7" y="33"/>
                  <a:pt x="9" y="33"/>
                  <a:pt x="12" y="33"/>
                </a:cubicBezTo>
                <a:cubicBezTo>
                  <a:pt x="16" y="33"/>
                  <a:pt x="20" y="34"/>
                  <a:pt x="24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73"/>
          <p:cNvSpPr>
            <a:spLocks/>
          </p:cNvSpPr>
          <p:nvPr/>
        </p:nvSpPr>
        <p:spPr bwMode="auto">
          <a:xfrm>
            <a:off x="4546601" y="5884863"/>
            <a:ext cx="38100" cy="112713"/>
          </a:xfrm>
          <a:custGeom>
            <a:avLst/>
            <a:gdLst>
              <a:gd name="T0" fmla="*/ 0 w 12"/>
              <a:gd name="T1" fmla="*/ 33 h 36"/>
              <a:gd name="T2" fmla="*/ 12 w 12"/>
              <a:gd name="T3" fmla="*/ 36 h 36"/>
              <a:gd name="T4" fmla="*/ 0 w 12"/>
              <a:gd name="T5" fmla="*/ 0 h 36"/>
              <a:gd name="T6" fmla="*/ 0 w 12"/>
              <a:gd name="T7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0" y="33"/>
                </a:moveTo>
                <a:cubicBezTo>
                  <a:pt x="4" y="33"/>
                  <a:pt x="8" y="34"/>
                  <a:pt x="12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74"/>
          <p:cNvSpPr>
            <a:spLocks/>
          </p:cNvSpPr>
          <p:nvPr/>
        </p:nvSpPr>
        <p:spPr bwMode="auto">
          <a:xfrm>
            <a:off x="4371976" y="6022975"/>
            <a:ext cx="109538" cy="77788"/>
          </a:xfrm>
          <a:custGeom>
            <a:avLst/>
            <a:gdLst>
              <a:gd name="T0" fmla="*/ 35 w 35"/>
              <a:gd name="T1" fmla="*/ 25 h 25"/>
              <a:gd name="T2" fmla="*/ 33 w 35"/>
              <a:gd name="T3" fmla="*/ 20 h 25"/>
              <a:gd name="T4" fmla="*/ 32 w 35"/>
              <a:gd name="T5" fmla="*/ 13 h 25"/>
              <a:gd name="T6" fmla="*/ 35 w 35"/>
              <a:gd name="T7" fmla="*/ 0 h 25"/>
              <a:gd name="T8" fmla="*/ 0 w 35"/>
              <a:gd name="T9" fmla="*/ 13 h 25"/>
              <a:gd name="T10" fmla="*/ 35 w 35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25">
                <a:moveTo>
                  <a:pt x="35" y="25"/>
                </a:moveTo>
                <a:cubicBezTo>
                  <a:pt x="34" y="23"/>
                  <a:pt x="34" y="22"/>
                  <a:pt x="33" y="20"/>
                </a:cubicBezTo>
                <a:cubicBezTo>
                  <a:pt x="32" y="18"/>
                  <a:pt x="32" y="15"/>
                  <a:pt x="32" y="13"/>
                </a:cubicBezTo>
                <a:cubicBezTo>
                  <a:pt x="32" y="8"/>
                  <a:pt x="33" y="4"/>
                  <a:pt x="35" y="0"/>
                </a:cubicBezTo>
                <a:cubicBezTo>
                  <a:pt x="0" y="13"/>
                  <a:pt x="0" y="13"/>
                  <a:pt x="0" y="13"/>
                </a:cubicBezTo>
                <a:lnTo>
                  <a:pt x="35" y="25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75"/>
          <p:cNvSpPr>
            <a:spLocks/>
          </p:cNvSpPr>
          <p:nvPr/>
        </p:nvSpPr>
        <p:spPr bwMode="auto">
          <a:xfrm>
            <a:off x="4371976" y="6022975"/>
            <a:ext cx="109538" cy="41275"/>
          </a:xfrm>
          <a:custGeom>
            <a:avLst/>
            <a:gdLst>
              <a:gd name="T0" fmla="*/ 32 w 35"/>
              <a:gd name="T1" fmla="*/ 13 h 13"/>
              <a:gd name="T2" fmla="*/ 35 w 35"/>
              <a:gd name="T3" fmla="*/ 0 h 13"/>
              <a:gd name="T4" fmla="*/ 0 w 35"/>
              <a:gd name="T5" fmla="*/ 13 h 13"/>
              <a:gd name="T6" fmla="*/ 32 w 35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13">
                <a:moveTo>
                  <a:pt x="32" y="13"/>
                </a:moveTo>
                <a:cubicBezTo>
                  <a:pt x="32" y="8"/>
                  <a:pt x="33" y="4"/>
                  <a:pt x="3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2" y="13"/>
                  <a:pt x="32" y="13"/>
                  <a:pt x="32" y="1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76"/>
          <p:cNvSpPr>
            <a:spLocks/>
          </p:cNvSpPr>
          <p:nvPr/>
        </p:nvSpPr>
        <p:spPr bwMode="auto">
          <a:xfrm>
            <a:off x="4508501" y="6126163"/>
            <a:ext cx="76200" cy="112713"/>
          </a:xfrm>
          <a:custGeom>
            <a:avLst/>
            <a:gdLst>
              <a:gd name="T0" fmla="*/ 24 w 24"/>
              <a:gd name="T1" fmla="*/ 0 h 36"/>
              <a:gd name="T2" fmla="*/ 19 w 24"/>
              <a:gd name="T3" fmla="*/ 2 h 36"/>
              <a:gd name="T4" fmla="*/ 12 w 24"/>
              <a:gd name="T5" fmla="*/ 4 h 36"/>
              <a:gd name="T6" fmla="*/ 0 w 24"/>
              <a:gd name="T7" fmla="*/ 0 h 36"/>
              <a:gd name="T8" fmla="*/ 12 w 24"/>
              <a:gd name="T9" fmla="*/ 36 h 36"/>
              <a:gd name="T10" fmla="*/ 24 w 24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2" y="1"/>
                  <a:pt x="21" y="2"/>
                  <a:pt x="19" y="2"/>
                </a:cubicBezTo>
                <a:cubicBezTo>
                  <a:pt x="17" y="3"/>
                  <a:pt x="14" y="4"/>
                  <a:pt x="12" y="4"/>
                </a:cubicBezTo>
                <a:cubicBezTo>
                  <a:pt x="7" y="4"/>
                  <a:pt x="3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lnTo>
                  <a:pt x="24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77"/>
          <p:cNvSpPr>
            <a:spLocks/>
          </p:cNvSpPr>
          <p:nvPr/>
        </p:nvSpPr>
        <p:spPr bwMode="auto">
          <a:xfrm>
            <a:off x="4508501" y="6126163"/>
            <a:ext cx="38100" cy="112713"/>
          </a:xfrm>
          <a:custGeom>
            <a:avLst/>
            <a:gdLst>
              <a:gd name="T0" fmla="*/ 12 w 12"/>
              <a:gd name="T1" fmla="*/ 4 h 36"/>
              <a:gd name="T2" fmla="*/ 0 w 12"/>
              <a:gd name="T3" fmla="*/ 0 h 36"/>
              <a:gd name="T4" fmla="*/ 12 w 12"/>
              <a:gd name="T5" fmla="*/ 36 h 36"/>
              <a:gd name="T6" fmla="*/ 12 w 12"/>
              <a:gd name="T7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12" y="4"/>
                </a:moveTo>
                <a:cubicBezTo>
                  <a:pt x="7" y="4"/>
                  <a:pt x="3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"/>
                  <a:pt x="12" y="4"/>
                  <a:pt x="12" y="4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78"/>
          <p:cNvSpPr>
            <a:spLocks/>
          </p:cNvSpPr>
          <p:nvPr/>
        </p:nvSpPr>
        <p:spPr bwMode="auto">
          <a:xfrm>
            <a:off x="4608513" y="6022975"/>
            <a:ext cx="112713" cy="77788"/>
          </a:xfrm>
          <a:custGeom>
            <a:avLst/>
            <a:gdLst>
              <a:gd name="T0" fmla="*/ 0 w 36"/>
              <a:gd name="T1" fmla="*/ 0 h 25"/>
              <a:gd name="T2" fmla="*/ 3 w 36"/>
              <a:gd name="T3" fmla="*/ 5 h 25"/>
              <a:gd name="T4" fmla="*/ 4 w 36"/>
              <a:gd name="T5" fmla="*/ 13 h 25"/>
              <a:gd name="T6" fmla="*/ 0 w 36"/>
              <a:gd name="T7" fmla="*/ 25 h 25"/>
              <a:gd name="T8" fmla="*/ 36 w 36"/>
              <a:gd name="T9" fmla="*/ 12 h 25"/>
              <a:gd name="T10" fmla="*/ 0 w 36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4"/>
                  <a:pt x="3" y="5"/>
                </a:cubicBezTo>
                <a:cubicBezTo>
                  <a:pt x="3" y="8"/>
                  <a:pt x="4" y="10"/>
                  <a:pt x="4" y="13"/>
                </a:cubicBezTo>
                <a:cubicBezTo>
                  <a:pt x="4" y="17"/>
                  <a:pt x="3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79"/>
          <p:cNvSpPr>
            <a:spLocks/>
          </p:cNvSpPr>
          <p:nvPr/>
        </p:nvSpPr>
        <p:spPr bwMode="auto">
          <a:xfrm>
            <a:off x="4608513" y="6061075"/>
            <a:ext cx="112713" cy="39688"/>
          </a:xfrm>
          <a:custGeom>
            <a:avLst/>
            <a:gdLst>
              <a:gd name="T0" fmla="*/ 4 w 36"/>
              <a:gd name="T1" fmla="*/ 1 h 13"/>
              <a:gd name="T2" fmla="*/ 0 w 36"/>
              <a:gd name="T3" fmla="*/ 13 h 13"/>
              <a:gd name="T4" fmla="*/ 36 w 36"/>
              <a:gd name="T5" fmla="*/ 0 h 13"/>
              <a:gd name="T6" fmla="*/ 4 w 36"/>
              <a:gd name="T7" fmla="*/ 0 h 13"/>
              <a:gd name="T8" fmla="*/ 4 w 36"/>
              <a:gd name="T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3">
                <a:moveTo>
                  <a:pt x="4" y="1"/>
                </a:moveTo>
                <a:cubicBezTo>
                  <a:pt x="4" y="5"/>
                  <a:pt x="3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lnTo>
                  <a:pt x="4" y="1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80"/>
          <p:cNvSpPr>
            <a:spLocks/>
          </p:cNvSpPr>
          <p:nvPr/>
        </p:nvSpPr>
        <p:spPr bwMode="auto">
          <a:xfrm>
            <a:off x="4518026" y="5803900"/>
            <a:ext cx="57150" cy="60325"/>
          </a:xfrm>
          <a:custGeom>
            <a:avLst/>
            <a:gdLst>
              <a:gd name="T0" fmla="*/ 18 w 18"/>
              <a:gd name="T1" fmla="*/ 1 h 19"/>
              <a:gd name="T2" fmla="*/ 15 w 18"/>
              <a:gd name="T3" fmla="*/ 5 h 19"/>
              <a:gd name="T4" fmla="*/ 15 w 18"/>
              <a:gd name="T5" fmla="*/ 19 h 19"/>
              <a:gd name="T6" fmla="*/ 15 w 18"/>
              <a:gd name="T7" fmla="*/ 19 h 19"/>
              <a:gd name="T8" fmla="*/ 4 w 18"/>
              <a:gd name="T9" fmla="*/ 4 h 19"/>
              <a:gd name="T10" fmla="*/ 4 w 18"/>
              <a:gd name="T11" fmla="*/ 4 h 19"/>
              <a:gd name="T12" fmla="*/ 4 w 18"/>
              <a:gd name="T13" fmla="*/ 15 h 19"/>
              <a:gd name="T14" fmla="*/ 6 w 18"/>
              <a:gd name="T15" fmla="*/ 18 h 19"/>
              <a:gd name="T16" fmla="*/ 6 w 18"/>
              <a:gd name="T17" fmla="*/ 19 h 19"/>
              <a:gd name="T18" fmla="*/ 0 w 18"/>
              <a:gd name="T19" fmla="*/ 19 h 19"/>
              <a:gd name="T20" fmla="*/ 0 w 18"/>
              <a:gd name="T21" fmla="*/ 18 h 19"/>
              <a:gd name="T22" fmla="*/ 3 w 18"/>
              <a:gd name="T23" fmla="*/ 15 h 19"/>
              <a:gd name="T24" fmla="*/ 3 w 18"/>
              <a:gd name="T25" fmla="*/ 2 h 19"/>
              <a:gd name="T26" fmla="*/ 0 w 18"/>
              <a:gd name="T27" fmla="*/ 1 h 19"/>
              <a:gd name="T28" fmla="*/ 0 w 18"/>
              <a:gd name="T29" fmla="*/ 0 h 19"/>
              <a:gd name="T30" fmla="*/ 4 w 18"/>
              <a:gd name="T31" fmla="*/ 0 h 19"/>
              <a:gd name="T32" fmla="*/ 14 w 18"/>
              <a:gd name="T33" fmla="*/ 14 h 19"/>
              <a:gd name="T34" fmla="*/ 14 w 18"/>
              <a:gd name="T35" fmla="*/ 14 h 19"/>
              <a:gd name="T36" fmla="*/ 14 w 18"/>
              <a:gd name="T37" fmla="*/ 5 h 19"/>
              <a:gd name="T38" fmla="*/ 12 w 18"/>
              <a:gd name="T39" fmla="*/ 1 h 19"/>
              <a:gd name="T40" fmla="*/ 12 w 18"/>
              <a:gd name="T41" fmla="*/ 0 h 19"/>
              <a:gd name="T42" fmla="*/ 18 w 18"/>
              <a:gd name="T43" fmla="*/ 0 h 19"/>
              <a:gd name="T44" fmla="*/ 18 w 18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" h="19">
                <a:moveTo>
                  <a:pt x="18" y="1"/>
                </a:moveTo>
                <a:cubicBezTo>
                  <a:pt x="16" y="1"/>
                  <a:pt x="15" y="1"/>
                  <a:pt x="15" y="5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8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3" y="18"/>
                  <a:pt x="3" y="15"/>
                </a:cubicBezTo>
                <a:cubicBezTo>
                  <a:pt x="3" y="2"/>
                  <a:pt x="3" y="2"/>
                  <a:pt x="3" y="2"/>
                </a:cubicBezTo>
                <a:cubicBezTo>
                  <a:pt x="2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1"/>
                  <a:pt x="13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8" y="0"/>
                  <a:pt x="18" y="0"/>
                  <a:pt x="18" y="0"/>
                </a:cubicBezTo>
                <a:lnTo>
                  <a:pt x="18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9664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Application>Microsoft Office PowerPoint</Application>
  <PresentationFormat>Widescreen</PresentationFormat>
  <Paragraphs>94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2018-12-17T13:59:34Z</dcterms:created>
  <dcterms:modified xsi:type="dcterms:W3CDTF">2018-12-17T14:00:23Z</dcterms:modified>
</cp:coreProperties>
</file>