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92" y="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56A175-EB89-4D41-AA99-C34B79D85082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852902-6EA2-496D-BCD8-E8CF2DCE11FA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65088" y="0"/>
            <a:ext cx="6727825" cy="914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3254376" y="2384425"/>
            <a:ext cx="1927225" cy="2733675"/>
          </a:xfrm>
          <a:custGeom>
            <a:avLst/>
            <a:gdLst/>
            <a:ahLst/>
            <a:cxnLst>
              <a:cxn ang="0">
                <a:pos x="752" y="1626"/>
              </a:cxn>
              <a:cxn ang="0">
                <a:pos x="532" y="1722"/>
              </a:cxn>
              <a:cxn ang="0">
                <a:pos x="520" y="1710"/>
              </a:cxn>
              <a:cxn ang="0">
                <a:pos x="428" y="1596"/>
              </a:cxn>
              <a:cxn ang="0">
                <a:pos x="268" y="1560"/>
              </a:cxn>
              <a:cxn ang="0">
                <a:pos x="156" y="1402"/>
              </a:cxn>
              <a:cxn ang="0">
                <a:pos x="174" y="1092"/>
              </a:cxn>
              <a:cxn ang="0">
                <a:pos x="106" y="1068"/>
              </a:cxn>
              <a:cxn ang="0">
                <a:pos x="0" y="846"/>
              </a:cxn>
              <a:cxn ang="0">
                <a:pos x="90" y="572"/>
              </a:cxn>
              <a:cxn ang="0">
                <a:pos x="14" y="398"/>
              </a:cxn>
              <a:cxn ang="0">
                <a:pos x="84" y="184"/>
              </a:cxn>
              <a:cxn ang="0">
                <a:pos x="102" y="114"/>
              </a:cxn>
              <a:cxn ang="0">
                <a:pos x="546" y="96"/>
              </a:cxn>
              <a:cxn ang="0">
                <a:pos x="760" y="0"/>
              </a:cxn>
              <a:cxn ang="0">
                <a:pos x="804" y="74"/>
              </a:cxn>
              <a:cxn ang="0">
                <a:pos x="806" y="74"/>
              </a:cxn>
              <a:cxn ang="0">
                <a:pos x="896" y="76"/>
              </a:cxn>
              <a:cxn ang="0">
                <a:pos x="928" y="88"/>
              </a:cxn>
              <a:cxn ang="0">
                <a:pos x="1056" y="130"/>
              </a:cxn>
              <a:cxn ang="0">
                <a:pos x="1202" y="516"/>
              </a:cxn>
              <a:cxn ang="0">
                <a:pos x="1214" y="548"/>
              </a:cxn>
              <a:cxn ang="0">
                <a:pos x="1150" y="704"/>
              </a:cxn>
              <a:cxn ang="0">
                <a:pos x="1138" y="744"/>
              </a:cxn>
              <a:cxn ang="0">
                <a:pos x="1080" y="932"/>
              </a:cxn>
              <a:cxn ang="0">
                <a:pos x="1072" y="930"/>
              </a:cxn>
              <a:cxn ang="0">
                <a:pos x="978" y="908"/>
              </a:cxn>
              <a:cxn ang="0">
                <a:pos x="902" y="892"/>
              </a:cxn>
              <a:cxn ang="0">
                <a:pos x="858" y="1158"/>
              </a:cxn>
              <a:cxn ang="0">
                <a:pos x="860" y="1160"/>
              </a:cxn>
              <a:cxn ang="0">
                <a:pos x="1008" y="1306"/>
              </a:cxn>
              <a:cxn ang="0">
                <a:pos x="890" y="1468"/>
              </a:cxn>
              <a:cxn ang="0">
                <a:pos x="864" y="1502"/>
              </a:cxn>
              <a:cxn ang="0">
                <a:pos x="774" y="1526"/>
              </a:cxn>
              <a:cxn ang="0">
                <a:pos x="762" y="1588"/>
              </a:cxn>
              <a:cxn ang="0">
                <a:pos x="752" y="1626"/>
              </a:cxn>
            </a:cxnLst>
            <a:rect l="0" t="0" r="r" b="b"/>
            <a:pathLst>
              <a:path w="1214" h="1722">
                <a:moveTo>
                  <a:pt x="752" y="1626"/>
                </a:moveTo>
                <a:lnTo>
                  <a:pt x="532" y="1722"/>
                </a:lnTo>
                <a:lnTo>
                  <a:pt x="520" y="1710"/>
                </a:lnTo>
                <a:lnTo>
                  <a:pt x="428" y="1596"/>
                </a:lnTo>
                <a:lnTo>
                  <a:pt x="268" y="1560"/>
                </a:lnTo>
                <a:lnTo>
                  <a:pt x="156" y="1402"/>
                </a:lnTo>
                <a:lnTo>
                  <a:pt x="174" y="1092"/>
                </a:lnTo>
                <a:lnTo>
                  <a:pt x="106" y="1068"/>
                </a:lnTo>
                <a:lnTo>
                  <a:pt x="0" y="846"/>
                </a:lnTo>
                <a:lnTo>
                  <a:pt x="90" y="572"/>
                </a:lnTo>
                <a:lnTo>
                  <a:pt x="14" y="398"/>
                </a:lnTo>
                <a:lnTo>
                  <a:pt x="84" y="184"/>
                </a:lnTo>
                <a:lnTo>
                  <a:pt x="102" y="114"/>
                </a:lnTo>
                <a:lnTo>
                  <a:pt x="546" y="96"/>
                </a:lnTo>
                <a:lnTo>
                  <a:pt x="760" y="0"/>
                </a:lnTo>
                <a:lnTo>
                  <a:pt x="804" y="74"/>
                </a:lnTo>
                <a:lnTo>
                  <a:pt x="806" y="74"/>
                </a:lnTo>
                <a:lnTo>
                  <a:pt x="896" y="76"/>
                </a:lnTo>
                <a:lnTo>
                  <a:pt x="928" y="88"/>
                </a:lnTo>
                <a:lnTo>
                  <a:pt x="1056" y="130"/>
                </a:lnTo>
                <a:lnTo>
                  <a:pt x="1202" y="516"/>
                </a:lnTo>
                <a:lnTo>
                  <a:pt x="1214" y="548"/>
                </a:lnTo>
                <a:lnTo>
                  <a:pt x="1150" y="704"/>
                </a:lnTo>
                <a:lnTo>
                  <a:pt x="1138" y="744"/>
                </a:lnTo>
                <a:lnTo>
                  <a:pt x="1080" y="932"/>
                </a:lnTo>
                <a:lnTo>
                  <a:pt x="1072" y="930"/>
                </a:lnTo>
                <a:lnTo>
                  <a:pt x="978" y="908"/>
                </a:lnTo>
                <a:lnTo>
                  <a:pt x="902" y="892"/>
                </a:lnTo>
                <a:lnTo>
                  <a:pt x="858" y="1158"/>
                </a:lnTo>
                <a:lnTo>
                  <a:pt x="860" y="1160"/>
                </a:lnTo>
                <a:lnTo>
                  <a:pt x="1008" y="1306"/>
                </a:lnTo>
                <a:lnTo>
                  <a:pt x="890" y="1468"/>
                </a:lnTo>
                <a:lnTo>
                  <a:pt x="864" y="1502"/>
                </a:lnTo>
                <a:lnTo>
                  <a:pt x="774" y="1526"/>
                </a:lnTo>
                <a:lnTo>
                  <a:pt x="762" y="1588"/>
                </a:lnTo>
                <a:lnTo>
                  <a:pt x="752" y="1626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2200276" y="6750050"/>
            <a:ext cx="1793875" cy="1771650"/>
          </a:xfrm>
          <a:custGeom>
            <a:avLst/>
            <a:gdLst/>
            <a:ahLst/>
            <a:cxnLst>
              <a:cxn ang="0">
                <a:pos x="996" y="116"/>
              </a:cxn>
              <a:cxn ang="0">
                <a:pos x="1088" y="212"/>
              </a:cxn>
              <a:cxn ang="0">
                <a:pos x="1130" y="486"/>
              </a:cxn>
              <a:cxn ang="0">
                <a:pos x="1074" y="616"/>
              </a:cxn>
              <a:cxn ang="0">
                <a:pos x="970" y="640"/>
              </a:cxn>
              <a:cxn ang="0">
                <a:pos x="912" y="738"/>
              </a:cxn>
              <a:cxn ang="0">
                <a:pos x="960" y="804"/>
              </a:cxn>
              <a:cxn ang="0">
                <a:pos x="846" y="860"/>
              </a:cxn>
              <a:cxn ang="0">
                <a:pos x="816" y="860"/>
              </a:cxn>
              <a:cxn ang="0">
                <a:pos x="760" y="858"/>
              </a:cxn>
              <a:cxn ang="0">
                <a:pos x="738" y="990"/>
              </a:cxn>
              <a:cxn ang="0">
                <a:pos x="728" y="986"/>
              </a:cxn>
              <a:cxn ang="0">
                <a:pos x="566" y="900"/>
              </a:cxn>
              <a:cxn ang="0">
                <a:pos x="418" y="880"/>
              </a:cxn>
              <a:cxn ang="0">
                <a:pos x="274" y="910"/>
              </a:cxn>
              <a:cxn ang="0">
                <a:pos x="202" y="1004"/>
              </a:cxn>
              <a:cxn ang="0">
                <a:pos x="58" y="1116"/>
              </a:cxn>
              <a:cxn ang="0">
                <a:pos x="0" y="1064"/>
              </a:cxn>
              <a:cxn ang="0">
                <a:pos x="32" y="964"/>
              </a:cxn>
              <a:cxn ang="0">
                <a:pos x="98" y="872"/>
              </a:cxn>
              <a:cxn ang="0">
                <a:pos x="166" y="832"/>
              </a:cxn>
              <a:cxn ang="0">
                <a:pos x="220" y="820"/>
              </a:cxn>
              <a:cxn ang="0">
                <a:pos x="348" y="792"/>
              </a:cxn>
              <a:cxn ang="0">
                <a:pos x="418" y="612"/>
              </a:cxn>
              <a:cxn ang="0">
                <a:pos x="420" y="578"/>
              </a:cxn>
              <a:cxn ang="0">
                <a:pos x="438" y="540"/>
              </a:cxn>
              <a:cxn ang="0">
                <a:pos x="460" y="528"/>
              </a:cxn>
              <a:cxn ang="0">
                <a:pos x="564" y="464"/>
              </a:cxn>
              <a:cxn ang="0">
                <a:pos x="610" y="116"/>
              </a:cxn>
              <a:cxn ang="0">
                <a:pos x="676" y="46"/>
              </a:cxn>
              <a:cxn ang="0">
                <a:pos x="856" y="0"/>
              </a:cxn>
              <a:cxn ang="0">
                <a:pos x="846" y="80"/>
              </a:cxn>
              <a:cxn ang="0">
                <a:pos x="996" y="116"/>
              </a:cxn>
            </a:cxnLst>
            <a:rect l="0" t="0" r="r" b="b"/>
            <a:pathLst>
              <a:path w="1130" h="1116">
                <a:moveTo>
                  <a:pt x="996" y="116"/>
                </a:moveTo>
                <a:lnTo>
                  <a:pt x="1088" y="212"/>
                </a:lnTo>
                <a:lnTo>
                  <a:pt x="1130" y="486"/>
                </a:lnTo>
                <a:lnTo>
                  <a:pt x="1074" y="616"/>
                </a:lnTo>
                <a:lnTo>
                  <a:pt x="970" y="640"/>
                </a:lnTo>
                <a:lnTo>
                  <a:pt x="912" y="738"/>
                </a:lnTo>
                <a:lnTo>
                  <a:pt x="960" y="804"/>
                </a:lnTo>
                <a:lnTo>
                  <a:pt x="846" y="860"/>
                </a:lnTo>
                <a:lnTo>
                  <a:pt x="816" y="860"/>
                </a:lnTo>
                <a:lnTo>
                  <a:pt x="760" y="858"/>
                </a:lnTo>
                <a:lnTo>
                  <a:pt x="738" y="990"/>
                </a:lnTo>
                <a:lnTo>
                  <a:pt x="728" y="986"/>
                </a:lnTo>
                <a:lnTo>
                  <a:pt x="566" y="900"/>
                </a:lnTo>
                <a:lnTo>
                  <a:pt x="418" y="880"/>
                </a:lnTo>
                <a:lnTo>
                  <a:pt x="274" y="910"/>
                </a:lnTo>
                <a:lnTo>
                  <a:pt x="202" y="1004"/>
                </a:lnTo>
                <a:lnTo>
                  <a:pt x="58" y="1116"/>
                </a:lnTo>
                <a:lnTo>
                  <a:pt x="0" y="1064"/>
                </a:lnTo>
                <a:lnTo>
                  <a:pt x="32" y="964"/>
                </a:lnTo>
                <a:lnTo>
                  <a:pt x="98" y="872"/>
                </a:lnTo>
                <a:lnTo>
                  <a:pt x="166" y="832"/>
                </a:lnTo>
                <a:lnTo>
                  <a:pt x="220" y="820"/>
                </a:lnTo>
                <a:lnTo>
                  <a:pt x="348" y="792"/>
                </a:lnTo>
                <a:lnTo>
                  <a:pt x="418" y="612"/>
                </a:lnTo>
                <a:lnTo>
                  <a:pt x="420" y="578"/>
                </a:lnTo>
                <a:lnTo>
                  <a:pt x="438" y="540"/>
                </a:lnTo>
                <a:lnTo>
                  <a:pt x="460" y="528"/>
                </a:lnTo>
                <a:lnTo>
                  <a:pt x="564" y="464"/>
                </a:lnTo>
                <a:lnTo>
                  <a:pt x="610" y="116"/>
                </a:lnTo>
                <a:lnTo>
                  <a:pt x="676" y="46"/>
                </a:lnTo>
                <a:lnTo>
                  <a:pt x="856" y="0"/>
                </a:lnTo>
                <a:lnTo>
                  <a:pt x="846" y="80"/>
                </a:lnTo>
                <a:lnTo>
                  <a:pt x="996" y="11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2809876" y="3727450"/>
            <a:ext cx="1123950" cy="2717800"/>
          </a:xfrm>
          <a:custGeom>
            <a:avLst/>
            <a:gdLst/>
            <a:ahLst/>
            <a:cxnLst>
              <a:cxn ang="0">
                <a:pos x="708" y="750"/>
              </a:cxn>
              <a:cxn ang="0">
                <a:pos x="620" y="888"/>
              </a:cxn>
              <a:cxn ang="0">
                <a:pos x="646" y="986"/>
              </a:cxn>
              <a:cxn ang="0">
                <a:pos x="656" y="1020"/>
              </a:cxn>
              <a:cxn ang="0">
                <a:pos x="500" y="1072"/>
              </a:cxn>
              <a:cxn ang="0">
                <a:pos x="528" y="1308"/>
              </a:cxn>
              <a:cxn ang="0">
                <a:pos x="464" y="1374"/>
              </a:cxn>
              <a:cxn ang="0">
                <a:pos x="470" y="1504"/>
              </a:cxn>
              <a:cxn ang="0">
                <a:pos x="396" y="1548"/>
              </a:cxn>
              <a:cxn ang="0">
                <a:pos x="394" y="1548"/>
              </a:cxn>
              <a:cxn ang="0">
                <a:pos x="420" y="1626"/>
              </a:cxn>
              <a:cxn ang="0">
                <a:pos x="286" y="1652"/>
              </a:cxn>
              <a:cxn ang="0">
                <a:pos x="190" y="1664"/>
              </a:cxn>
              <a:cxn ang="0">
                <a:pos x="196" y="1632"/>
              </a:cxn>
              <a:cxn ang="0">
                <a:pos x="208" y="1590"/>
              </a:cxn>
              <a:cxn ang="0">
                <a:pos x="30" y="1712"/>
              </a:cxn>
              <a:cxn ang="0">
                <a:pos x="22" y="1464"/>
              </a:cxn>
              <a:cxn ang="0">
                <a:pos x="8" y="1118"/>
              </a:cxn>
              <a:cxn ang="0">
                <a:pos x="98" y="1016"/>
              </a:cxn>
              <a:cxn ang="0">
                <a:pos x="32" y="720"/>
              </a:cxn>
              <a:cxn ang="0">
                <a:pos x="0" y="574"/>
              </a:cxn>
              <a:cxn ang="0">
                <a:pos x="18" y="466"/>
              </a:cxn>
              <a:cxn ang="0">
                <a:pos x="92" y="70"/>
              </a:cxn>
              <a:cxn ang="0">
                <a:pos x="280" y="0"/>
              </a:cxn>
              <a:cxn ang="0">
                <a:pos x="386" y="222"/>
              </a:cxn>
              <a:cxn ang="0">
                <a:pos x="454" y="246"/>
              </a:cxn>
              <a:cxn ang="0">
                <a:pos x="436" y="556"/>
              </a:cxn>
              <a:cxn ang="0">
                <a:pos x="548" y="714"/>
              </a:cxn>
              <a:cxn ang="0">
                <a:pos x="708" y="750"/>
              </a:cxn>
            </a:cxnLst>
            <a:rect l="0" t="0" r="r" b="b"/>
            <a:pathLst>
              <a:path w="708" h="1712">
                <a:moveTo>
                  <a:pt x="708" y="750"/>
                </a:moveTo>
                <a:lnTo>
                  <a:pt x="620" y="888"/>
                </a:lnTo>
                <a:lnTo>
                  <a:pt x="646" y="986"/>
                </a:lnTo>
                <a:lnTo>
                  <a:pt x="656" y="1020"/>
                </a:lnTo>
                <a:lnTo>
                  <a:pt x="500" y="1072"/>
                </a:lnTo>
                <a:lnTo>
                  <a:pt x="528" y="1308"/>
                </a:lnTo>
                <a:lnTo>
                  <a:pt x="464" y="1374"/>
                </a:lnTo>
                <a:lnTo>
                  <a:pt x="470" y="1504"/>
                </a:lnTo>
                <a:lnTo>
                  <a:pt x="396" y="1548"/>
                </a:lnTo>
                <a:lnTo>
                  <a:pt x="394" y="1548"/>
                </a:lnTo>
                <a:lnTo>
                  <a:pt x="420" y="1626"/>
                </a:lnTo>
                <a:lnTo>
                  <a:pt x="286" y="1652"/>
                </a:lnTo>
                <a:lnTo>
                  <a:pt x="190" y="1664"/>
                </a:lnTo>
                <a:lnTo>
                  <a:pt x="196" y="1632"/>
                </a:lnTo>
                <a:lnTo>
                  <a:pt x="208" y="1590"/>
                </a:lnTo>
                <a:lnTo>
                  <a:pt x="30" y="1712"/>
                </a:lnTo>
                <a:lnTo>
                  <a:pt x="22" y="1464"/>
                </a:lnTo>
                <a:lnTo>
                  <a:pt x="8" y="1118"/>
                </a:lnTo>
                <a:lnTo>
                  <a:pt x="98" y="1016"/>
                </a:lnTo>
                <a:lnTo>
                  <a:pt x="32" y="720"/>
                </a:lnTo>
                <a:lnTo>
                  <a:pt x="0" y="574"/>
                </a:lnTo>
                <a:lnTo>
                  <a:pt x="18" y="466"/>
                </a:lnTo>
                <a:lnTo>
                  <a:pt x="92" y="70"/>
                </a:lnTo>
                <a:lnTo>
                  <a:pt x="280" y="0"/>
                </a:lnTo>
                <a:lnTo>
                  <a:pt x="386" y="222"/>
                </a:lnTo>
                <a:lnTo>
                  <a:pt x="454" y="246"/>
                </a:lnTo>
                <a:lnTo>
                  <a:pt x="436" y="556"/>
                </a:lnTo>
                <a:lnTo>
                  <a:pt x="548" y="714"/>
                </a:lnTo>
                <a:lnTo>
                  <a:pt x="708" y="75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3778251" y="5267325"/>
            <a:ext cx="1241425" cy="2397125"/>
          </a:xfrm>
          <a:custGeom>
            <a:avLst/>
            <a:gdLst/>
            <a:ahLst/>
            <a:cxnLst>
              <a:cxn ang="0">
                <a:pos x="782" y="182"/>
              </a:cxn>
              <a:cxn ang="0">
                <a:pos x="612" y="488"/>
              </a:cxn>
              <a:cxn ang="0">
                <a:pos x="558" y="536"/>
              </a:cxn>
              <a:cxn ang="0">
                <a:pos x="462" y="506"/>
              </a:cxn>
              <a:cxn ang="0">
                <a:pos x="430" y="686"/>
              </a:cxn>
              <a:cxn ang="0">
                <a:pos x="344" y="752"/>
              </a:cxn>
              <a:cxn ang="0">
                <a:pos x="348" y="932"/>
              </a:cxn>
              <a:cxn ang="0">
                <a:pos x="774" y="1222"/>
              </a:cxn>
              <a:cxn ang="0">
                <a:pos x="760" y="1252"/>
              </a:cxn>
              <a:cxn ang="0">
                <a:pos x="694" y="1400"/>
              </a:cxn>
              <a:cxn ang="0">
                <a:pos x="676" y="1510"/>
              </a:cxn>
              <a:cxn ang="0">
                <a:pos x="510" y="1450"/>
              </a:cxn>
              <a:cxn ang="0">
                <a:pos x="366" y="1504"/>
              </a:cxn>
              <a:cxn ang="0">
                <a:pos x="298" y="1438"/>
              </a:cxn>
              <a:cxn ang="0">
                <a:pos x="250" y="1390"/>
              </a:cxn>
              <a:cxn ang="0">
                <a:pos x="136" y="1420"/>
              </a:cxn>
              <a:cxn ang="0">
                <a:pos x="94" y="1146"/>
              </a:cxn>
              <a:cxn ang="0">
                <a:pos x="2" y="1050"/>
              </a:cxn>
              <a:cxn ang="0">
                <a:pos x="68" y="880"/>
              </a:cxn>
              <a:cxn ang="0">
                <a:pos x="88" y="830"/>
              </a:cxn>
              <a:cxn ang="0">
                <a:pos x="0" y="784"/>
              </a:cxn>
              <a:cxn ang="0">
                <a:pos x="106" y="710"/>
              </a:cxn>
              <a:cxn ang="0">
                <a:pos x="142" y="530"/>
              </a:cxn>
              <a:cxn ang="0">
                <a:pos x="120" y="382"/>
              </a:cxn>
              <a:cxn ang="0">
                <a:pos x="318" y="238"/>
              </a:cxn>
              <a:cxn ang="0">
                <a:pos x="286" y="96"/>
              </a:cxn>
              <a:cxn ang="0">
                <a:pos x="278" y="68"/>
              </a:cxn>
              <a:cxn ang="0">
                <a:pos x="432" y="0"/>
              </a:cxn>
              <a:cxn ang="0">
                <a:pos x="508" y="134"/>
              </a:cxn>
              <a:cxn ang="0">
                <a:pos x="636" y="90"/>
              </a:cxn>
              <a:cxn ang="0">
                <a:pos x="782" y="182"/>
              </a:cxn>
            </a:cxnLst>
            <a:rect l="0" t="0" r="r" b="b"/>
            <a:pathLst>
              <a:path w="782" h="1510">
                <a:moveTo>
                  <a:pt x="782" y="182"/>
                </a:moveTo>
                <a:lnTo>
                  <a:pt x="612" y="488"/>
                </a:lnTo>
                <a:lnTo>
                  <a:pt x="558" y="536"/>
                </a:lnTo>
                <a:lnTo>
                  <a:pt x="462" y="506"/>
                </a:lnTo>
                <a:lnTo>
                  <a:pt x="430" y="686"/>
                </a:lnTo>
                <a:lnTo>
                  <a:pt x="344" y="752"/>
                </a:lnTo>
                <a:lnTo>
                  <a:pt x="348" y="932"/>
                </a:lnTo>
                <a:lnTo>
                  <a:pt x="774" y="1222"/>
                </a:lnTo>
                <a:lnTo>
                  <a:pt x="760" y="1252"/>
                </a:lnTo>
                <a:lnTo>
                  <a:pt x="694" y="1400"/>
                </a:lnTo>
                <a:lnTo>
                  <a:pt x="676" y="1510"/>
                </a:lnTo>
                <a:lnTo>
                  <a:pt x="510" y="1450"/>
                </a:lnTo>
                <a:lnTo>
                  <a:pt x="366" y="1504"/>
                </a:lnTo>
                <a:lnTo>
                  <a:pt x="298" y="1438"/>
                </a:lnTo>
                <a:lnTo>
                  <a:pt x="250" y="1390"/>
                </a:lnTo>
                <a:lnTo>
                  <a:pt x="136" y="1420"/>
                </a:lnTo>
                <a:lnTo>
                  <a:pt x="94" y="1146"/>
                </a:lnTo>
                <a:lnTo>
                  <a:pt x="2" y="1050"/>
                </a:lnTo>
                <a:lnTo>
                  <a:pt x="68" y="880"/>
                </a:lnTo>
                <a:lnTo>
                  <a:pt x="88" y="830"/>
                </a:lnTo>
                <a:lnTo>
                  <a:pt x="0" y="784"/>
                </a:lnTo>
                <a:lnTo>
                  <a:pt x="106" y="710"/>
                </a:lnTo>
                <a:lnTo>
                  <a:pt x="142" y="530"/>
                </a:lnTo>
                <a:lnTo>
                  <a:pt x="120" y="382"/>
                </a:lnTo>
                <a:lnTo>
                  <a:pt x="318" y="238"/>
                </a:lnTo>
                <a:lnTo>
                  <a:pt x="286" y="96"/>
                </a:lnTo>
                <a:lnTo>
                  <a:pt x="278" y="68"/>
                </a:lnTo>
                <a:lnTo>
                  <a:pt x="432" y="0"/>
                </a:lnTo>
                <a:lnTo>
                  <a:pt x="508" y="134"/>
                </a:lnTo>
                <a:lnTo>
                  <a:pt x="636" y="90"/>
                </a:lnTo>
                <a:lnTo>
                  <a:pt x="782" y="182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4324351" y="6042025"/>
            <a:ext cx="1274763" cy="1939925"/>
          </a:xfrm>
          <a:custGeom>
            <a:avLst/>
            <a:gdLst/>
            <a:ahLst/>
            <a:cxnLst>
              <a:cxn ang="0">
                <a:pos x="735" y="632"/>
              </a:cxn>
              <a:cxn ang="0">
                <a:pos x="687" y="786"/>
              </a:cxn>
              <a:cxn ang="0">
                <a:pos x="759" y="892"/>
              </a:cxn>
              <a:cxn ang="0">
                <a:pos x="797" y="1024"/>
              </a:cxn>
              <a:cxn ang="0">
                <a:pos x="803" y="1042"/>
              </a:cxn>
              <a:cxn ang="0">
                <a:pos x="799" y="1062"/>
              </a:cxn>
              <a:cxn ang="0">
                <a:pos x="759" y="1222"/>
              </a:cxn>
              <a:cxn ang="0">
                <a:pos x="646" y="1160"/>
              </a:cxn>
              <a:cxn ang="0">
                <a:pos x="452" y="1056"/>
              </a:cxn>
              <a:cxn ang="0">
                <a:pos x="408" y="908"/>
              </a:cxn>
              <a:cxn ang="0">
                <a:pos x="350" y="912"/>
              </a:cxn>
              <a:cxn ang="0">
                <a:pos x="416" y="764"/>
              </a:cxn>
              <a:cxn ang="0">
                <a:pos x="430" y="734"/>
              </a:cxn>
              <a:cxn ang="0">
                <a:pos x="4" y="444"/>
              </a:cxn>
              <a:cxn ang="0">
                <a:pos x="0" y="264"/>
              </a:cxn>
              <a:cxn ang="0">
                <a:pos x="86" y="198"/>
              </a:cxn>
              <a:cxn ang="0">
                <a:pos x="118" y="18"/>
              </a:cxn>
              <a:cxn ang="0">
                <a:pos x="214" y="48"/>
              </a:cxn>
              <a:cxn ang="0">
                <a:pos x="268" y="0"/>
              </a:cxn>
              <a:cxn ang="0">
                <a:pos x="264" y="108"/>
              </a:cxn>
              <a:cxn ang="0">
                <a:pos x="268" y="172"/>
              </a:cxn>
              <a:cxn ang="0">
                <a:pos x="278" y="218"/>
              </a:cxn>
              <a:cxn ang="0">
                <a:pos x="358" y="224"/>
              </a:cxn>
              <a:cxn ang="0">
                <a:pos x="470" y="162"/>
              </a:cxn>
              <a:cxn ang="0">
                <a:pos x="446" y="242"/>
              </a:cxn>
              <a:cxn ang="0">
                <a:pos x="450" y="370"/>
              </a:cxn>
              <a:cxn ang="0">
                <a:pos x="356" y="494"/>
              </a:cxn>
              <a:cxn ang="0">
                <a:pos x="480" y="694"/>
              </a:cxn>
              <a:cxn ang="0">
                <a:pos x="562" y="650"/>
              </a:cxn>
              <a:cxn ang="0">
                <a:pos x="588" y="560"/>
              </a:cxn>
              <a:cxn ang="0">
                <a:pos x="735" y="632"/>
              </a:cxn>
            </a:cxnLst>
            <a:rect l="0" t="0" r="r" b="b"/>
            <a:pathLst>
              <a:path w="803" h="1222">
                <a:moveTo>
                  <a:pt x="735" y="632"/>
                </a:moveTo>
                <a:lnTo>
                  <a:pt x="687" y="786"/>
                </a:lnTo>
                <a:lnTo>
                  <a:pt x="759" y="892"/>
                </a:lnTo>
                <a:lnTo>
                  <a:pt x="797" y="1024"/>
                </a:lnTo>
                <a:lnTo>
                  <a:pt x="803" y="1042"/>
                </a:lnTo>
                <a:lnTo>
                  <a:pt x="799" y="1062"/>
                </a:lnTo>
                <a:lnTo>
                  <a:pt x="759" y="1222"/>
                </a:lnTo>
                <a:lnTo>
                  <a:pt x="646" y="1160"/>
                </a:lnTo>
                <a:lnTo>
                  <a:pt x="452" y="1056"/>
                </a:lnTo>
                <a:lnTo>
                  <a:pt x="408" y="908"/>
                </a:lnTo>
                <a:lnTo>
                  <a:pt x="350" y="912"/>
                </a:lnTo>
                <a:lnTo>
                  <a:pt x="416" y="764"/>
                </a:lnTo>
                <a:lnTo>
                  <a:pt x="430" y="734"/>
                </a:lnTo>
                <a:lnTo>
                  <a:pt x="4" y="444"/>
                </a:lnTo>
                <a:lnTo>
                  <a:pt x="0" y="264"/>
                </a:lnTo>
                <a:lnTo>
                  <a:pt x="86" y="198"/>
                </a:lnTo>
                <a:lnTo>
                  <a:pt x="118" y="18"/>
                </a:lnTo>
                <a:lnTo>
                  <a:pt x="214" y="48"/>
                </a:lnTo>
                <a:lnTo>
                  <a:pt x="268" y="0"/>
                </a:lnTo>
                <a:lnTo>
                  <a:pt x="264" y="108"/>
                </a:lnTo>
                <a:lnTo>
                  <a:pt x="268" y="172"/>
                </a:lnTo>
                <a:lnTo>
                  <a:pt x="278" y="218"/>
                </a:lnTo>
                <a:lnTo>
                  <a:pt x="358" y="224"/>
                </a:lnTo>
                <a:lnTo>
                  <a:pt x="470" y="162"/>
                </a:lnTo>
                <a:lnTo>
                  <a:pt x="446" y="242"/>
                </a:lnTo>
                <a:lnTo>
                  <a:pt x="450" y="370"/>
                </a:lnTo>
                <a:lnTo>
                  <a:pt x="356" y="494"/>
                </a:lnTo>
                <a:lnTo>
                  <a:pt x="480" y="694"/>
                </a:lnTo>
                <a:lnTo>
                  <a:pt x="562" y="650"/>
                </a:lnTo>
                <a:lnTo>
                  <a:pt x="588" y="560"/>
                </a:lnTo>
                <a:lnTo>
                  <a:pt x="735" y="632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3263901" y="4918075"/>
            <a:ext cx="1200150" cy="2016125"/>
          </a:xfrm>
          <a:custGeom>
            <a:avLst/>
            <a:gdLst/>
            <a:ahLst/>
            <a:cxnLst>
              <a:cxn ang="0">
                <a:pos x="746" y="30"/>
              </a:cxn>
              <a:cxn ang="0">
                <a:pos x="748" y="82"/>
              </a:cxn>
              <a:cxn ang="0">
                <a:pos x="756" y="220"/>
              </a:cxn>
              <a:cxn ang="0">
                <a:pos x="602" y="288"/>
              </a:cxn>
              <a:cxn ang="0">
                <a:pos x="610" y="316"/>
              </a:cxn>
              <a:cxn ang="0">
                <a:pos x="642" y="458"/>
              </a:cxn>
              <a:cxn ang="0">
                <a:pos x="444" y="602"/>
              </a:cxn>
              <a:cxn ang="0">
                <a:pos x="466" y="750"/>
              </a:cxn>
              <a:cxn ang="0">
                <a:pos x="430" y="930"/>
              </a:cxn>
              <a:cxn ang="0">
                <a:pos x="324" y="1004"/>
              </a:cxn>
              <a:cxn ang="0">
                <a:pos x="412" y="1050"/>
              </a:cxn>
              <a:cxn ang="0">
                <a:pos x="392" y="1100"/>
              </a:cxn>
              <a:cxn ang="0">
                <a:pos x="326" y="1270"/>
              </a:cxn>
              <a:cxn ang="0">
                <a:pos x="176" y="1234"/>
              </a:cxn>
              <a:cxn ang="0">
                <a:pos x="186" y="1154"/>
              </a:cxn>
              <a:cxn ang="0">
                <a:pos x="6" y="1200"/>
              </a:cxn>
              <a:cxn ang="0">
                <a:pos x="72" y="1064"/>
              </a:cxn>
              <a:cxn ang="0">
                <a:pos x="0" y="902"/>
              </a:cxn>
              <a:cxn ang="0">
                <a:pos x="134" y="876"/>
              </a:cxn>
              <a:cxn ang="0">
                <a:pos x="108" y="798"/>
              </a:cxn>
              <a:cxn ang="0">
                <a:pos x="110" y="798"/>
              </a:cxn>
              <a:cxn ang="0">
                <a:pos x="184" y="754"/>
              </a:cxn>
              <a:cxn ang="0">
                <a:pos x="178" y="624"/>
              </a:cxn>
              <a:cxn ang="0">
                <a:pos x="242" y="558"/>
              </a:cxn>
              <a:cxn ang="0">
                <a:pos x="214" y="322"/>
              </a:cxn>
              <a:cxn ang="0">
                <a:pos x="370" y="270"/>
              </a:cxn>
              <a:cxn ang="0">
                <a:pos x="360" y="236"/>
              </a:cxn>
              <a:cxn ang="0">
                <a:pos x="334" y="138"/>
              </a:cxn>
              <a:cxn ang="0">
                <a:pos x="422" y="0"/>
              </a:cxn>
              <a:cxn ang="0">
                <a:pos x="514" y="114"/>
              </a:cxn>
              <a:cxn ang="0">
                <a:pos x="526" y="126"/>
              </a:cxn>
              <a:cxn ang="0">
                <a:pos x="746" y="30"/>
              </a:cxn>
            </a:cxnLst>
            <a:rect l="0" t="0" r="r" b="b"/>
            <a:pathLst>
              <a:path w="756" h="1270">
                <a:moveTo>
                  <a:pt x="746" y="30"/>
                </a:moveTo>
                <a:lnTo>
                  <a:pt x="748" y="82"/>
                </a:lnTo>
                <a:lnTo>
                  <a:pt x="756" y="220"/>
                </a:lnTo>
                <a:lnTo>
                  <a:pt x="602" y="288"/>
                </a:lnTo>
                <a:lnTo>
                  <a:pt x="610" y="316"/>
                </a:lnTo>
                <a:lnTo>
                  <a:pt x="642" y="458"/>
                </a:lnTo>
                <a:lnTo>
                  <a:pt x="444" y="602"/>
                </a:lnTo>
                <a:lnTo>
                  <a:pt x="466" y="750"/>
                </a:lnTo>
                <a:lnTo>
                  <a:pt x="430" y="930"/>
                </a:lnTo>
                <a:lnTo>
                  <a:pt x="324" y="1004"/>
                </a:lnTo>
                <a:lnTo>
                  <a:pt x="412" y="1050"/>
                </a:lnTo>
                <a:lnTo>
                  <a:pt x="392" y="1100"/>
                </a:lnTo>
                <a:lnTo>
                  <a:pt x="326" y="1270"/>
                </a:lnTo>
                <a:lnTo>
                  <a:pt x="176" y="1234"/>
                </a:lnTo>
                <a:lnTo>
                  <a:pt x="186" y="1154"/>
                </a:lnTo>
                <a:lnTo>
                  <a:pt x="6" y="1200"/>
                </a:lnTo>
                <a:lnTo>
                  <a:pt x="72" y="1064"/>
                </a:lnTo>
                <a:lnTo>
                  <a:pt x="0" y="902"/>
                </a:lnTo>
                <a:lnTo>
                  <a:pt x="134" y="876"/>
                </a:lnTo>
                <a:lnTo>
                  <a:pt x="108" y="798"/>
                </a:lnTo>
                <a:lnTo>
                  <a:pt x="110" y="798"/>
                </a:lnTo>
                <a:lnTo>
                  <a:pt x="184" y="754"/>
                </a:lnTo>
                <a:lnTo>
                  <a:pt x="178" y="624"/>
                </a:lnTo>
                <a:lnTo>
                  <a:pt x="242" y="558"/>
                </a:lnTo>
                <a:lnTo>
                  <a:pt x="214" y="322"/>
                </a:lnTo>
                <a:lnTo>
                  <a:pt x="370" y="270"/>
                </a:lnTo>
                <a:lnTo>
                  <a:pt x="360" y="236"/>
                </a:lnTo>
                <a:lnTo>
                  <a:pt x="334" y="138"/>
                </a:lnTo>
                <a:lnTo>
                  <a:pt x="422" y="0"/>
                </a:lnTo>
                <a:lnTo>
                  <a:pt x="514" y="114"/>
                </a:lnTo>
                <a:lnTo>
                  <a:pt x="526" y="126"/>
                </a:lnTo>
                <a:lnTo>
                  <a:pt x="746" y="30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592138" y="12700"/>
            <a:ext cx="3217863" cy="4683125"/>
          </a:xfrm>
          <a:custGeom>
            <a:avLst/>
            <a:gdLst/>
            <a:ahLst/>
            <a:cxnLst>
              <a:cxn ang="0">
                <a:pos x="1465" y="1638"/>
              </a:cxn>
              <a:cxn ang="0">
                <a:pos x="1407" y="1748"/>
              </a:cxn>
              <a:cxn ang="0">
                <a:pos x="1187" y="1740"/>
              </a:cxn>
              <a:cxn ang="0">
                <a:pos x="1199" y="1844"/>
              </a:cxn>
              <a:cxn ang="0">
                <a:pos x="1193" y="1940"/>
              </a:cxn>
              <a:cxn ang="0">
                <a:pos x="1067" y="2088"/>
              </a:cxn>
              <a:cxn ang="0">
                <a:pos x="1063" y="2168"/>
              </a:cxn>
              <a:cxn ang="0">
                <a:pos x="987" y="2210"/>
              </a:cxn>
              <a:cxn ang="0">
                <a:pos x="809" y="2660"/>
              </a:cxn>
              <a:cxn ang="0">
                <a:pos x="827" y="2940"/>
              </a:cxn>
              <a:cxn ang="0">
                <a:pos x="688" y="2944"/>
              </a:cxn>
              <a:cxn ang="0">
                <a:pos x="680" y="2944"/>
              </a:cxn>
              <a:cxn ang="0">
                <a:pos x="500" y="2950"/>
              </a:cxn>
              <a:cxn ang="0">
                <a:pos x="480" y="2950"/>
              </a:cxn>
              <a:cxn ang="0">
                <a:pos x="566" y="2704"/>
              </a:cxn>
              <a:cxn ang="0">
                <a:pos x="508" y="2694"/>
              </a:cxn>
              <a:cxn ang="0">
                <a:pos x="422" y="2678"/>
              </a:cxn>
              <a:cxn ang="0">
                <a:pos x="346" y="2668"/>
              </a:cxn>
              <a:cxn ang="0">
                <a:pos x="320" y="2550"/>
              </a:cxn>
              <a:cxn ang="0">
                <a:pos x="316" y="2534"/>
              </a:cxn>
              <a:cxn ang="0">
                <a:pos x="326" y="2516"/>
              </a:cxn>
              <a:cxn ang="0">
                <a:pos x="396" y="2388"/>
              </a:cxn>
              <a:cxn ang="0">
                <a:pos x="346" y="2410"/>
              </a:cxn>
              <a:cxn ang="0">
                <a:pos x="318" y="2422"/>
              </a:cxn>
              <a:cxn ang="0">
                <a:pos x="208" y="2352"/>
              </a:cxn>
              <a:cxn ang="0">
                <a:pos x="118" y="2422"/>
              </a:cxn>
              <a:cxn ang="0">
                <a:pos x="76" y="2352"/>
              </a:cxn>
              <a:cxn ang="0">
                <a:pos x="52" y="2312"/>
              </a:cxn>
              <a:cxn ang="0">
                <a:pos x="0" y="2230"/>
              </a:cxn>
              <a:cxn ang="0">
                <a:pos x="106" y="2144"/>
              </a:cxn>
              <a:cxn ang="0">
                <a:pos x="452" y="2076"/>
              </a:cxn>
              <a:cxn ang="0">
                <a:pos x="378" y="1758"/>
              </a:cxn>
              <a:cxn ang="0">
                <a:pos x="254" y="1730"/>
              </a:cxn>
              <a:cxn ang="0">
                <a:pos x="526" y="1260"/>
              </a:cxn>
              <a:cxn ang="0">
                <a:pos x="522" y="1258"/>
              </a:cxn>
              <a:cxn ang="0">
                <a:pos x="434" y="1224"/>
              </a:cxn>
              <a:cxn ang="0">
                <a:pos x="432" y="1114"/>
              </a:cxn>
              <a:cxn ang="0">
                <a:pos x="614" y="1002"/>
              </a:cxn>
              <a:cxn ang="0">
                <a:pos x="714" y="810"/>
              </a:cxn>
              <a:cxn ang="0">
                <a:pos x="1325" y="314"/>
              </a:cxn>
              <a:cxn ang="0">
                <a:pos x="1293" y="168"/>
              </a:cxn>
              <a:cxn ang="0">
                <a:pos x="1445" y="18"/>
              </a:cxn>
              <a:cxn ang="0">
                <a:pos x="1579" y="0"/>
              </a:cxn>
              <a:cxn ang="0">
                <a:pos x="1973" y="176"/>
              </a:cxn>
              <a:cxn ang="0">
                <a:pos x="2027" y="262"/>
              </a:cxn>
              <a:cxn ang="0">
                <a:pos x="1923" y="288"/>
              </a:cxn>
              <a:cxn ang="0">
                <a:pos x="1931" y="370"/>
              </a:cxn>
              <a:cxn ang="0">
                <a:pos x="1831" y="684"/>
              </a:cxn>
              <a:cxn ang="0">
                <a:pos x="1897" y="824"/>
              </a:cxn>
              <a:cxn ang="0">
                <a:pos x="1875" y="884"/>
              </a:cxn>
              <a:cxn ang="0">
                <a:pos x="1721" y="894"/>
              </a:cxn>
              <a:cxn ang="0">
                <a:pos x="1831" y="1144"/>
              </a:cxn>
              <a:cxn ang="0">
                <a:pos x="1749" y="1348"/>
              </a:cxn>
              <a:cxn ang="0">
                <a:pos x="1625" y="1374"/>
              </a:cxn>
              <a:cxn ang="0">
                <a:pos x="1567" y="1382"/>
              </a:cxn>
              <a:cxn ang="0">
                <a:pos x="1629" y="1460"/>
              </a:cxn>
              <a:cxn ang="0">
                <a:pos x="1601" y="1512"/>
              </a:cxn>
              <a:cxn ang="0">
                <a:pos x="1465" y="1638"/>
              </a:cxn>
            </a:cxnLst>
            <a:rect l="0" t="0" r="r" b="b"/>
            <a:pathLst>
              <a:path w="2027" h="2950">
                <a:moveTo>
                  <a:pt x="1465" y="1638"/>
                </a:moveTo>
                <a:lnTo>
                  <a:pt x="1407" y="1748"/>
                </a:lnTo>
                <a:lnTo>
                  <a:pt x="1187" y="1740"/>
                </a:lnTo>
                <a:lnTo>
                  <a:pt x="1199" y="1844"/>
                </a:lnTo>
                <a:lnTo>
                  <a:pt x="1193" y="1940"/>
                </a:lnTo>
                <a:lnTo>
                  <a:pt x="1067" y="2088"/>
                </a:lnTo>
                <a:lnTo>
                  <a:pt x="1063" y="2168"/>
                </a:lnTo>
                <a:lnTo>
                  <a:pt x="987" y="2210"/>
                </a:lnTo>
                <a:lnTo>
                  <a:pt x="809" y="2660"/>
                </a:lnTo>
                <a:lnTo>
                  <a:pt x="827" y="2940"/>
                </a:lnTo>
                <a:lnTo>
                  <a:pt x="688" y="2944"/>
                </a:lnTo>
                <a:lnTo>
                  <a:pt x="680" y="2944"/>
                </a:lnTo>
                <a:lnTo>
                  <a:pt x="500" y="2950"/>
                </a:lnTo>
                <a:lnTo>
                  <a:pt x="480" y="2950"/>
                </a:lnTo>
                <a:lnTo>
                  <a:pt x="566" y="2704"/>
                </a:lnTo>
                <a:lnTo>
                  <a:pt x="508" y="2694"/>
                </a:lnTo>
                <a:lnTo>
                  <a:pt x="422" y="2678"/>
                </a:lnTo>
                <a:lnTo>
                  <a:pt x="346" y="2668"/>
                </a:lnTo>
                <a:lnTo>
                  <a:pt x="320" y="2550"/>
                </a:lnTo>
                <a:lnTo>
                  <a:pt x="316" y="2534"/>
                </a:lnTo>
                <a:lnTo>
                  <a:pt x="326" y="2516"/>
                </a:lnTo>
                <a:lnTo>
                  <a:pt x="396" y="2388"/>
                </a:lnTo>
                <a:lnTo>
                  <a:pt x="346" y="2410"/>
                </a:lnTo>
                <a:lnTo>
                  <a:pt x="318" y="2422"/>
                </a:lnTo>
                <a:lnTo>
                  <a:pt x="208" y="2352"/>
                </a:lnTo>
                <a:lnTo>
                  <a:pt x="118" y="2422"/>
                </a:lnTo>
                <a:lnTo>
                  <a:pt x="76" y="2352"/>
                </a:lnTo>
                <a:lnTo>
                  <a:pt x="52" y="2312"/>
                </a:lnTo>
                <a:lnTo>
                  <a:pt x="0" y="2230"/>
                </a:lnTo>
                <a:lnTo>
                  <a:pt x="106" y="2144"/>
                </a:lnTo>
                <a:lnTo>
                  <a:pt x="452" y="2076"/>
                </a:lnTo>
                <a:lnTo>
                  <a:pt x="378" y="1758"/>
                </a:lnTo>
                <a:lnTo>
                  <a:pt x="254" y="1730"/>
                </a:lnTo>
                <a:lnTo>
                  <a:pt x="526" y="1260"/>
                </a:lnTo>
                <a:lnTo>
                  <a:pt x="522" y="1258"/>
                </a:lnTo>
                <a:lnTo>
                  <a:pt x="434" y="1224"/>
                </a:lnTo>
                <a:lnTo>
                  <a:pt x="432" y="1114"/>
                </a:lnTo>
                <a:lnTo>
                  <a:pt x="614" y="1002"/>
                </a:lnTo>
                <a:lnTo>
                  <a:pt x="714" y="810"/>
                </a:lnTo>
                <a:lnTo>
                  <a:pt x="1325" y="314"/>
                </a:lnTo>
                <a:lnTo>
                  <a:pt x="1293" y="168"/>
                </a:lnTo>
                <a:lnTo>
                  <a:pt x="1445" y="18"/>
                </a:lnTo>
                <a:lnTo>
                  <a:pt x="1579" y="0"/>
                </a:lnTo>
                <a:lnTo>
                  <a:pt x="1973" y="176"/>
                </a:lnTo>
                <a:lnTo>
                  <a:pt x="2027" y="262"/>
                </a:lnTo>
                <a:lnTo>
                  <a:pt x="1923" y="288"/>
                </a:lnTo>
                <a:lnTo>
                  <a:pt x="1931" y="370"/>
                </a:lnTo>
                <a:lnTo>
                  <a:pt x="1831" y="684"/>
                </a:lnTo>
                <a:lnTo>
                  <a:pt x="1897" y="824"/>
                </a:lnTo>
                <a:lnTo>
                  <a:pt x="1875" y="884"/>
                </a:lnTo>
                <a:lnTo>
                  <a:pt x="1721" y="894"/>
                </a:lnTo>
                <a:lnTo>
                  <a:pt x="1831" y="1144"/>
                </a:lnTo>
                <a:lnTo>
                  <a:pt x="1749" y="1348"/>
                </a:lnTo>
                <a:lnTo>
                  <a:pt x="1625" y="1374"/>
                </a:lnTo>
                <a:lnTo>
                  <a:pt x="1567" y="1382"/>
                </a:lnTo>
                <a:lnTo>
                  <a:pt x="1629" y="1460"/>
                </a:lnTo>
                <a:lnTo>
                  <a:pt x="1601" y="1512"/>
                </a:lnTo>
                <a:lnTo>
                  <a:pt x="1465" y="1638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1246188" y="2613025"/>
            <a:ext cx="2151063" cy="4162425"/>
          </a:xfrm>
          <a:custGeom>
            <a:avLst/>
            <a:gdLst/>
            <a:ahLst/>
            <a:cxnLst>
              <a:cxn ang="0">
                <a:pos x="1349" y="40"/>
              </a:cxn>
              <a:cxn ang="0">
                <a:pos x="1279" y="254"/>
              </a:cxn>
              <a:cxn ang="0">
                <a:pos x="1355" y="428"/>
              </a:cxn>
              <a:cxn ang="0">
                <a:pos x="1265" y="702"/>
              </a:cxn>
              <a:cxn ang="0">
                <a:pos x="1077" y="772"/>
              </a:cxn>
              <a:cxn ang="0">
                <a:pos x="1003" y="1168"/>
              </a:cxn>
              <a:cxn ang="0">
                <a:pos x="985" y="1276"/>
              </a:cxn>
              <a:cxn ang="0">
                <a:pos x="1017" y="1422"/>
              </a:cxn>
              <a:cxn ang="0">
                <a:pos x="1083" y="1718"/>
              </a:cxn>
              <a:cxn ang="0">
                <a:pos x="993" y="1820"/>
              </a:cxn>
              <a:cxn ang="0">
                <a:pos x="1007" y="2166"/>
              </a:cxn>
              <a:cxn ang="0">
                <a:pos x="1015" y="2414"/>
              </a:cxn>
              <a:cxn ang="0">
                <a:pos x="851" y="2402"/>
              </a:cxn>
              <a:cxn ang="0">
                <a:pos x="775" y="2474"/>
              </a:cxn>
              <a:cxn ang="0">
                <a:pos x="777" y="2574"/>
              </a:cxn>
              <a:cxn ang="0">
                <a:pos x="555" y="2556"/>
              </a:cxn>
              <a:cxn ang="0">
                <a:pos x="459" y="2604"/>
              </a:cxn>
              <a:cxn ang="0">
                <a:pos x="419" y="2622"/>
              </a:cxn>
              <a:cxn ang="0">
                <a:pos x="240" y="2568"/>
              </a:cxn>
              <a:cxn ang="0">
                <a:pos x="136" y="2618"/>
              </a:cxn>
              <a:cxn ang="0">
                <a:pos x="120" y="2578"/>
              </a:cxn>
              <a:cxn ang="0">
                <a:pos x="152" y="2566"/>
              </a:cxn>
              <a:cxn ang="0">
                <a:pos x="186" y="2548"/>
              </a:cxn>
              <a:cxn ang="0">
                <a:pos x="332" y="2462"/>
              </a:cxn>
              <a:cxn ang="0">
                <a:pos x="362" y="2446"/>
              </a:cxn>
              <a:cxn ang="0">
                <a:pos x="419" y="2412"/>
              </a:cxn>
              <a:cxn ang="0">
                <a:pos x="401" y="2382"/>
              </a:cxn>
              <a:cxn ang="0">
                <a:pos x="391" y="2364"/>
              </a:cxn>
              <a:cxn ang="0">
                <a:pos x="296" y="2394"/>
              </a:cxn>
              <a:cxn ang="0">
                <a:pos x="226" y="2418"/>
              </a:cxn>
              <a:cxn ang="0">
                <a:pos x="18" y="2548"/>
              </a:cxn>
              <a:cxn ang="0">
                <a:pos x="0" y="2486"/>
              </a:cxn>
              <a:cxn ang="0">
                <a:pos x="130" y="2394"/>
              </a:cxn>
              <a:cxn ang="0">
                <a:pos x="142" y="2366"/>
              </a:cxn>
              <a:cxn ang="0">
                <a:pos x="184" y="2238"/>
              </a:cxn>
              <a:cxn ang="0">
                <a:pos x="222" y="2046"/>
              </a:cxn>
              <a:cxn ang="0">
                <a:pos x="316" y="2142"/>
              </a:cxn>
              <a:cxn ang="0">
                <a:pos x="555" y="2082"/>
              </a:cxn>
              <a:cxn ang="0">
                <a:pos x="503" y="1894"/>
              </a:cxn>
              <a:cxn ang="0">
                <a:pos x="469" y="1772"/>
              </a:cxn>
              <a:cxn ang="0">
                <a:pos x="503" y="1388"/>
              </a:cxn>
              <a:cxn ang="0">
                <a:pos x="503" y="1382"/>
              </a:cxn>
              <a:cxn ang="0">
                <a:pos x="485" y="1366"/>
              </a:cxn>
              <a:cxn ang="0">
                <a:pos x="415" y="1302"/>
              </a:cxn>
              <a:cxn ang="0">
                <a:pos x="397" y="1022"/>
              </a:cxn>
              <a:cxn ang="0">
                <a:pos x="575" y="572"/>
              </a:cxn>
              <a:cxn ang="0">
                <a:pos x="651" y="530"/>
              </a:cxn>
              <a:cxn ang="0">
                <a:pos x="655" y="450"/>
              </a:cxn>
              <a:cxn ang="0">
                <a:pos x="781" y="302"/>
              </a:cxn>
              <a:cxn ang="0">
                <a:pos x="787" y="206"/>
              </a:cxn>
              <a:cxn ang="0">
                <a:pos x="775" y="102"/>
              </a:cxn>
              <a:cxn ang="0">
                <a:pos x="995" y="110"/>
              </a:cxn>
              <a:cxn ang="0">
                <a:pos x="1053" y="0"/>
              </a:cxn>
              <a:cxn ang="0">
                <a:pos x="1349" y="40"/>
              </a:cxn>
            </a:cxnLst>
            <a:rect l="0" t="0" r="r" b="b"/>
            <a:pathLst>
              <a:path w="1355" h="2622">
                <a:moveTo>
                  <a:pt x="1349" y="40"/>
                </a:moveTo>
                <a:lnTo>
                  <a:pt x="1279" y="254"/>
                </a:lnTo>
                <a:lnTo>
                  <a:pt x="1355" y="428"/>
                </a:lnTo>
                <a:lnTo>
                  <a:pt x="1265" y="702"/>
                </a:lnTo>
                <a:lnTo>
                  <a:pt x="1077" y="772"/>
                </a:lnTo>
                <a:lnTo>
                  <a:pt x="1003" y="1168"/>
                </a:lnTo>
                <a:lnTo>
                  <a:pt x="985" y="1276"/>
                </a:lnTo>
                <a:lnTo>
                  <a:pt x="1017" y="1422"/>
                </a:lnTo>
                <a:lnTo>
                  <a:pt x="1083" y="1718"/>
                </a:lnTo>
                <a:lnTo>
                  <a:pt x="993" y="1820"/>
                </a:lnTo>
                <a:lnTo>
                  <a:pt x="1007" y="2166"/>
                </a:lnTo>
                <a:lnTo>
                  <a:pt x="1015" y="2414"/>
                </a:lnTo>
                <a:lnTo>
                  <a:pt x="851" y="2402"/>
                </a:lnTo>
                <a:lnTo>
                  <a:pt x="775" y="2474"/>
                </a:lnTo>
                <a:lnTo>
                  <a:pt x="777" y="2574"/>
                </a:lnTo>
                <a:lnTo>
                  <a:pt x="555" y="2556"/>
                </a:lnTo>
                <a:lnTo>
                  <a:pt x="459" y="2604"/>
                </a:lnTo>
                <a:lnTo>
                  <a:pt x="419" y="2622"/>
                </a:lnTo>
                <a:lnTo>
                  <a:pt x="240" y="2568"/>
                </a:lnTo>
                <a:lnTo>
                  <a:pt x="136" y="2618"/>
                </a:lnTo>
                <a:lnTo>
                  <a:pt x="120" y="2578"/>
                </a:lnTo>
                <a:lnTo>
                  <a:pt x="152" y="2566"/>
                </a:lnTo>
                <a:lnTo>
                  <a:pt x="186" y="2548"/>
                </a:lnTo>
                <a:lnTo>
                  <a:pt x="332" y="2462"/>
                </a:lnTo>
                <a:lnTo>
                  <a:pt x="362" y="2446"/>
                </a:lnTo>
                <a:lnTo>
                  <a:pt x="419" y="2412"/>
                </a:lnTo>
                <a:lnTo>
                  <a:pt x="401" y="2382"/>
                </a:lnTo>
                <a:lnTo>
                  <a:pt x="391" y="2364"/>
                </a:lnTo>
                <a:lnTo>
                  <a:pt x="296" y="2394"/>
                </a:lnTo>
                <a:lnTo>
                  <a:pt x="226" y="2418"/>
                </a:lnTo>
                <a:lnTo>
                  <a:pt x="18" y="2548"/>
                </a:lnTo>
                <a:lnTo>
                  <a:pt x="0" y="2486"/>
                </a:lnTo>
                <a:lnTo>
                  <a:pt x="130" y="2394"/>
                </a:lnTo>
                <a:lnTo>
                  <a:pt x="142" y="2366"/>
                </a:lnTo>
                <a:lnTo>
                  <a:pt x="184" y="2238"/>
                </a:lnTo>
                <a:lnTo>
                  <a:pt x="222" y="2046"/>
                </a:lnTo>
                <a:lnTo>
                  <a:pt x="316" y="2142"/>
                </a:lnTo>
                <a:lnTo>
                  <a:pt x="555" y="2082"/>
                </a:lnTo>
                <a:lnTo>
                  <a:pt x="503" y="1894"/>
                </a:lnTo>
                <a:lnTo>
                  <a:pt x="469" y="1772"/>
                </a:lnTo>
                <a:lnTo>
                  <a:pt x="503" y="1388"/>
                </a:lnTo>
                <a:lnTo>
                  <a:pt x="503" y="1382"/>
                </a:lnTo>
                <a:lnTo>
                  <a:pt x="485" y="1366"/>
                </a:lnTo>
                <a:lnTo>
                  <a:pt x="415" y="1302"/>
                </a:lnTo>
                <a:lnTo>
                  <a:pt x="397" y="1022"/>
                </a:lnTo>
                <a:lnTo>
                  <a:pt x="575" y="572"/>
                </a:lnTo>
                <a:lnTo>
                  <a:pt x="651" y="530"/>
                </a:lnTo>
                <a:lnTo>
                  <a:pt x="655" y="450"/>
                </a:lnTo>
                <a:lnTo>
                  <a:pt x="781" y="302"/>
                </a:lnTo>
                <a:lnTo>
                  <a:pt x="787" y="206"/>
                </a:lnTo>
                <a:lnTo>
                  <a:pt x="775" y="102"/>
                </a:lnTo>
                <a:lnTo>
                  <a:pt x="995" y="110"/>
                </a:lnTo>
                <a:lnTo>
                  <a:pt x="1053" y="0"/>
                </a:lnTo>
                <a:lnTo>
                  <a:pt x="1349" y="40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 noEditPoints="1"/>
          </p:cNvSpPr>
          <p:nvPr/>
        </p:nvSpPr>
        <p:spPr bwMode="auto">
          <a:xfrm>
            <a:off x="61913" y="4248150"/>
            <a:ext cx="2065338" cy="2581275"/>
          </a:xfrm>
          <a:custGeom>
            <a:avLst/>
            <a:gdLst/>
            <a:ahLst/>
            <a:cxnLst>
              <a:cxn ang="0">
                <a:pos x="512" y="1452"/>
              </a:cxn>
              <a:cxn ang="0">
                <a:pos x="548" y="1524"/>
              </a:cxn>
              <a:cxn ang="0">
                <a:pos x="536" y="1626"/>
              </a:cxn>
              <a:cxn ang="0">
                <a:pos x="424" y="1570"/>
              </a:cxn>
              <a:cxn ang="0">
                <a:pos x="404" y="1492"/>
              </a:cxn>
              <a:cxn ang="0">
                <a:pos x="368" y="1528"/>
              </a:cxn>
              <a:cxn ang="0">
                <a:pos x="320" y="1524"/>
              </a:cxn>
              <a:cxn ang="0">
                <a:pos x="302" y="1402"/>
              </a:cxn>
              <a:cxn ang="0">
                <a:pos x="320" y="1392"/>
              </a:cxn>
              <a:cxn ang="0">
                <a:pos x="512" y="1452"/>
              </a:cxn>
              <a:cxn ang="0">
                <a:pos x="900" y="36"/>
              </a:cxn>
              <a:cxn ang="0">
                <a:pos x="814" y="282"/>
              </a:cxn>
              <a:cxn ang="0">
                <a:pos x="834" y="282"/>
              </a:cxn>
              <a:cxn ang="0">
                <a:pos x="1014" y="276"/>
              </a:cxn>
              <a:cxn ang="0">
                <a:pos x="1022" y="276"/>
              </a:cxn>
              <a:cxn ang="0">
                <a:pos x="1161" y="272"/>
              </a:cxn>
              <a:cxn ang="0">
                <a:pos x="1231" y="336"/>
              </a:cxn>
              <a:cxn ang="0">
                <a:pos x="1249" y="352"/>
              </a:cxn>
              <a:cxn ang="0">
                <a:pos x="1249" y="358"/>
              </a:cxn>
              <a:cxn ang="0">
                <a:pos x="1215" y="742"/>
              </a:cxn>
              <a:cxn ang="0">
                <a:pos x="1249" y="864"/>
              </a:cxn>
              <a:cxn ang="0">
                <a:pos x="1301" y="1052"/>
              </a:cxn>
              <a:cxn ang="0">
                <a:pos x="1062" y="1112"/>
              </a:cxn>
              <a:cxn ang="0">
                <a:pos x="968" y="1016"/>
              </a:cxn>
              <a:cxn ang="0">
                <a:pos x="930" y="1208"/>
              </a:cxn>
              <a:cxn ang="0">
                <a:pos x="888" y="1336"/>
              </a:cxn>
              <a:cxn ang="0">
                <a:pos x="876" y="1364"/>
              </a:cxn>
              <a:cxn ang="0">
                <a:pos x="746" y="1456"/>
              </a:cxn>
              <a:cxn ang="0">
                <a:pos x="764" y="1518"/>
              </a:cxn>
              <a:cxn ang="0">
                <a:pos x="744" y="1530"/>
              </a:cxn>
              <a:cxn ang="0">
                <a:pos x="682" y="1334"/>
              </a:cxn>
              <a:cxn ang="0">
                <a:pos x="648" y="1222"/>
              </a:cxn>
              <a:cxn ang="0">
                <a:pos x="610" y="1270"/>
              </a:cxn>
              <a:cxn ang="0">
                <a:pos x="586" y="1300"/>
              </a:cxn>
              <a:cxn ang="0">
                <a:pos x="616" y="1406"/>
              </a:cxn>
              <a:cxn ang="0">
                <a:pos x="498" y="1394"/>
              </a:cxn>
              <a:cxn ang="0">
                <a:pos x="468" y="1390"/>
              </a:cxn>
              <a:cxn ang="0">
                <a:pos x="356" y="1352"/>
              </a:cxn>
              <a:cxn ang="0">
                <a:pos x="256" y="1304"/>
              </a:cxn>
              <a:cxn ang="0">
                <a:pos x="250" y="1302"/>
              </a:cxn>
              <a:cxn ang="0">
                <a:pos x="180" y="1274"/>
              </a:cxn>
              <a:cxn ang="0">
                <a:pos x="64" y="1234"/>
              </a:cxn>
              <a:cxn ang="0">
                <a:pos x="0" y="1182"/>
              </a:cxn>
              <a:cxn ang="0">
                <a:pos x="132" y="1142"/>
              </a:cxn>
              <a:cxn ang="0">
                <a:pos x="180" y="1126"/>
              </a:cxn>
              <a:cxn ang="0">
                <a:pos x="214" y="1116"/>
              </a:cxn>
              <a:cxn ang="0">
                <a:pos x="280" y="1092"/>
              </a:cxn>
              <a:cxn ang="0">
                <a:pos x="420" y="1040"/>
              </a:cxn>
              <a:cxn ang="0">
                <a:pos x="576" y="836"/>
              </a:cxn>
              <a:cxn ang="0">
                <a:pos x="570" y="636"/>
              </a:cxn>
              <a:cxn ang="0">
                <a:pos x="584" y="616"/>
              </a:cxn>
              <a:cxn ang="0">
                <a:pos x="622" y="566"/>
              </a:cxn>
              <a:cxn ang="0">
                <a:pos x="634" y="548"/>
              </a:cxn>
              <a:cxn ang="0">
                <a:pos x="676" y="494"/>
              </a:cxn>
              <a:cxn ang="0">
                <a:pos x="646" y="426"/>
              </a:cxn>
              <a:cxn ang="0">
                <a:pos x="594" y="296"/>
              </a:cxn>
              <a:cxn ang="0">
                <a:pos x="680" y="0"/>
              </a:cxn>
              <a:cxn ang="0">
                <a:pos x="756" y="10"/>
              </a:cxn>
              <a:cxn ang="0">
                <a:pos x="842" y="26"/>
              </a:cxn>
              <a:cxn ang="0">
                <a:pos x="900" y="36"/>
              </a:cxn>
            </a:cxnLst>
            <a:rect l="0" t="0" r="r" b="b"/>
            <a:pathLst>
              <a:path w="1301" h="1626">
                <a:moveTo>
                  <a:pt x="512" y="1452"/>
                </a:moveTo>
                <a:lnTo>
                  <a:pt x="548" y="1524"/>
                </a:lnTo>
                <a:lnTo>
                  <a:pt x="536" y="1626"/>
                </a:lnTo>
                <a:lnTo>
                  <a:pt x="424" y="1570"/>
                </a:lnTo>
                <a:lnTo>
                  <a:pt x="404" y="1492"/>
                </a:lnTo>
                <a:lnTo>
                  <a:pt x="368" y="1528"/>
                </a:lnTo>
                <a:lnTo>
                  <a:pt x="320" y="1524"/>
                </a:lnTo>
                <a:lnTo>
                  <a:pt x="302" y="1402"/>
                </a:lnTo>
                <a:lnTo>
                  <a:pt x="320" y="1392"/>
                </a:lnTo>
                <a:lnTo>
                  <a:pt x="512" y="1452"/>
                </a:lnTo>
                <a:close/>
                <a:moveTo>
                  <a:pt x="900" y="36"/>
                </a:moveTo>
                <a:lnTo>
                  <a:pt x="814" y="282"/>
                </a:lnTo>
                <a:lnTo>
                  <a:pt x="834" y="282"/>
                </a:lnTo>
                <a:lnTo>
                  <a:pt x="1014" y="276"/>
                </a:lnTo>
                <a:lnTo>
                  <a:pt x="1022" y="276"/>
                </a:lnTo>
                <a:lnTo>
                  <a:pt x="1161" y="272"/>
                </a:lnTo>
                <a:lnTo>
                  <a:pt x="1231" y="336"/>
                </a:lnTo>
                <a:lnTo>
                  <a:pt x="1249" y="352"/>
                </a:lnTo>
                <a:lnTo>
                  <a:pt x="1249" y="358"/>
                </a:lnTo>
                <a:lnTo>
                  <a:pt x="1215" y="742"/>
                </a:lnTo>
                <a:lnTo>
                  <a:pt x="1249" y="864"/>
                </a:lnTo>
                <a:lnTo>
                  <a:pt x="1301" y="1052"/>
                </a:lnTo>
                <a:lnTo>
                  <a:pt x="1062" y="1112"/>
                </a:lnTo>
                <a:lnTo>
                  <a:pt x="968" y="1016"/>
                </a:lnTo>
                <a:lnTo>
                  <a:pt x="930" y="1208"/>
                </a:lnTo>
                <a:lnTo>
                  <a:pt x="888" y="1336"/>
                </a:lnTo>
                <a:lnTo>
                  <a:pt x="876" y="1364"/>
                </a:lnTo>
                <a:lnTo>
                  <a:pt x="746" y="1456"/>
                </a:lnTo>
                <a:lnTo>
                  <a:pt x="764" y="1518"/>
                </a:lnTo>
                <a:lnTo>
                  <a:pt x="744" y="1530"/>
                </a:lnTo>
                <a:lnTo>
                  <a:pt x="682" y="1334"/>
                </a:lnTo>
                <a:lnTo>
                  <a:pt x="648" y="1222"/>
                </a:lnTo>
                <a:lnTo>
                  <a:pt x="610" y="1270"/>
                </a:lnTo>
                <a:lnTo>
                  <a:pt x="586" y="1300"/>
                </a:lnTo>
                <a:lnTo>
                  <a:pt x="616" y="1406"/>
                </a:lnTo>
                <a:lnTo>
                  <a:pt x="498" y="1394"/>
                </a:lnTo>
                <a:lnTo>
                  <a:pt x="468" y="1390"/>
                </a:lnTo>
                <a:lnTo>
                  <a:pt x="356" y="1352"/>
                </a:lnTo>
                <a:lnTo>
                  <a:pt x="256" y="1304"/>
                </a:lnTo>
                <a:lnTo>
                  <a:pt x="250" y="1302"/>
                </a:lnTo>
                <a:lnTo>
                  <a:pt x="180" y="1274"/>
                </a:lnTo>
                <a:lnTo>
                  <a:pt x="64" y="1234"/>
                </a:lnTo>
                <a:lnTo>
                  <a:pt x="0" y="1182"/>
                </a:lnTo>
                <a:lnTo>
                  <a:pt x="132" y="1142"/>
                </a:lnTo>
                <a:lnTo>
                  <a:pt x="180" y="1126"/>
                </a:lnTo>
                <a:lnTo>
                  <a:pt x="214" y="1116"/>
                </a:lnTo>
                <a:lnTo>
                  <a:pt x="280" y="1092"/>
                </a:lnTo>
                <a:lnTo>
                  <a:pt x="420" y="1040"/>
                </a:lnTo>
                <a:lnTo>
                  <a:pt x="576" y="836"/>
                </a:lnTo>
                <a:lnTo>
                  <a:pt x="570" y="636"/>
                </a:lnTo>
                <a:lnTo>
                  <a:pt x="584" y="616"/>
                </a:lnTo>
                <a:lnTo>
                  <a:pt x="622" y="566"/>
                </a:lnTo>
                <a:lnTo>
                  <a:pt x="634" y="548"/>
                </a:lnTo>
                <a:lnTo>
                  <a:pt x="676" y="494"/>
                </a:lnTo>
                <a:lnTo>
                  <a:pt x="646" y="426"/>
                </a:lnTo>
                <a:lnTo>
                  <a:pt x="594" y="296"/>
                </a:lnTo>
                <a:lnTo>
                  <a:pt x="680" y="0"/>
                </a:lnTo>
                <a:lnTo>
                  <a:pt x="756" y="10"/>
                </a:lnTo>
                <a:lnTo>
                  <a:pt x="842" y="26"/>
                </a:lnTo>
                <a:lnTo>
                  <a:pt x="900" y="36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4359276" y="7483475"/>
            <a:ext cx="1303338" cy="936625"/>
          </a:xfrm>
          <a:custGeom>
            <a:avLst/>
            <a:gdLst/>
            <a:ahLst/>
            <a:cxnLst>
              <a:cxn ang="0">
                <a:pos x="737" y="314"/>
              </a:cxn>
              <a:cxn ang="0">
                <a:pos x="797" y="422"/>
              </a:cxn>
              <a:cxn ang="0">
                <a:pos x="821" y="464"/>
              </a:cxn>
              <a:cxn ang="0">
                <a:pos x="626" y="428"/>
              </a:cxn>
              <a:cxn ang="0">
                <a:pos x="468" y="428"/>
              </a:cxn>
              <a:cxn ang="0">
                <a:pos x="382" y="428"/>
              </a:cxn>
              <a:cxn ang="0">
                <a:pos x="238" y="476"/>
              </a:cxn>
              <a:cxn ang="0">
                <a:pos x="164" y="590"/>
              </a:cxn>
              <a:cxn ang="0">
                <a:pos x="124" y="572"/>
              </a:cxn>
              <a:cxn ang="0">
                <a:pos x="128" y="480"/>
              </a:cxn>
              <a:cxn ang="0">
                <a:pos x="66" y="438"/>
              </a:cxn>
              <a:cxn ang="0">
                <a:pos x="146" y="316"/>
              </a:cxn>
              <a:cxn ang="0">
                <a:pos x="126" y="298"/>
              </a:cxn>
              <a:cxn ang="0">
                <a:pos x="4" y="200"/>
              </a:cxn>
              <a:cxn ang="0">
                <a:pos x="0" y="108"/>
              </a:cxn>
              <a:cxn ang="0">
                <a:pos x="144" y="54"/>
              </a:cxn>
              <a:cxn ang="0">
                <a:pos x="310" y="114"/>
              </a:cxn>
              <a:cxn ang="0">
                <a:pos x="328" y="4"/>
              </a:cxn>
              <a:cxn ang="0">
                <a:pos x="386" y="0"/>
              </a:cxn>
              <a:cxn ang="0">
                <a:pos x="430" y="148"/>
              </a:cxn>
              <a:cxn ang="0">
                <a:pos x="624" y="252"/>
              </a:cxn>
              <a:cxn ang="0">
                <a:pos x="737" y="314"/>
              </a:cxn>
            </a:cxnLst>
            <a:rect l="0" t="0" r="r" b="b"/>
            <a:pathLst>
              <a:path w="821" h="590">
                <a:moveTo>
                  <a:pt x="737" y="314"/>
                </a:moveTo>
                <a:lnTo>
                  <a:pt x="797" y="422"/>
                </a:lnTo>
                <a:lnTo>
                  <a:pt x="821" y="464"/>
                </a:lnTo>
                <a:lnTo>
                  <a:pt x="626" y="428"/>
                </a:lnTo>
                <a:lnTo>
                  <a:pt x="468" y="428"/>
                </a:lnTo>
                <a:lnTo>
                  <a:pt x="382" y="428"/>
                </a:lnTo>
                <a:lnTo>
                  <a:pt x="238" y="476"/>
                </a:lnTo>
                <a:lnTo>
                  <a:pt x="164" y="590"/>
                </a:lnTo>
                <a:lnTo>
                  <a:pt x="124" y="572"/>
                </a:lnTo>
                <a:lnTo>
                  <a:pt x="128" y="480"/>
                </a:lnTo>
                <a:lnTo>
                  <a:pt x="66" y="438"/>
                </a:lnTo>
                <a:lnTo>
                  <a:pt x="146" y="316"/>
                </a:lnTo>
                <a:lnTo>
                  <a:pt x="126" y="298"/>
                </a:lnTo>
                <a:lnTo>
                  <a:pt x="4" y="200"/>
                </a:lnTo>
                <a:lnTo>
                  <a:pt x="0" y="108"/>
                </a:lnTo>
                <a:lnTo>
                  <a:pt x="144" y="54"/>
                </a:lnTo>
                <a:lnTo>
                  <a:pt x="310" y="114"/>
                </a:lnTo>
                <a:lnTo>
                  <a:pt x="328" y="4"/>
                </a:lnTo>
                <a:lnTo>
                  <a:pt x="386" y="0"/>
                </a:lnTo>
                <a:lnTo>
                  <a:pt x="430" y="148"/>
                </a:lnTo>
                <a:lnTo>
                  <a:pt x="624" y="252"/>
                </a:lnTo>
                <a:lnTo>
                  <a:pt x="737" y="314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5414963" y="6813550"/>
            <a:ext cx="1377950" cy="1412875"/>
          </a:xfrm>
          <a:custGeom>
            <a:avLst/>
            <a:gdLst/>
            <a:ahLst/>
            <a:cxnLst>
              <a:cxn ang="0">
                <a:pos x="156" y="886"/>
              </a:cxn>
              <a:cxn ang="0">
                <a:pos x="132" y="844"/>
              </a:cxn>
              <a:cxn ang="0">
                <a:pos x="72" y="736"/>
              </a:cxn>
              <a:cxn ang="0">
                <a:pos x="112" y="576"/>
              </a:cxn>
              <a:cxn ang="0">
                <a:pos x="116" y="556"/>
              </a:cxn>
              <a:cxn ang="0">
                <a:pos x="110" y="538"/>
              </a:cxn>
              <a:cxn ang="0">
                <a:pos x="72" y="406"/>
              </a:cxn>
              <a:cxn ang="0">
                <a:pos x="0" y="300"/>
              </a:cxn>
              <a:cxn ang="0">
                <a:pos x="48" y="146"/>
              </a:cxn>
              <a:cxn ang="0">
                <a:pos x="86" y="128"/>
              </a:cxn>
              <a:cxn ang="0">
                <a:pos x="136" y="104"/>
              </a:cxn>
              <a:cxn ang="0">
                <a:pos x="210" y="228"/>
              </a:cxn>
              <a:cxn ang="0">
                <a:pos x="216" y="240"/>
              </a:cxn>
              <a:cxn ang="0">
                <a:pos x="244" y="250"/>
              </a:cxn>
              <a:cxn ang="0">
                <a:pos x="306" y="274"/>
              </a:cxn>
              <a:cxn ang="0">
                <a:pos x="438" y="58"/>
              </a:cxn>
              <a:cxn ang="0">
                <a:pos x="496" y="0"/>
              </a:cxn>
              <a:cxn ang="0">
                <a:pos x="640" y="10"/>
              </a:cxn>
              <a:cxn ang="0">
                <a:pos x="660" y="70"/>
              </a:cxn>
              <a:cxn ang="0">
                <a:pos x="740" y="16"/>
              </a:cxn>
              <a:cxn ang="0">
                <a:pos x="742" y="16"/>
              </a:cxn>
              <a:cxn ang="0">
                <a:pos x="798" y="66"/>
              </a:cxn>
              <a:cxn ang="0">
                <a:pos x="754" y="136"/>
              </a:cxn>
              <a:cxn ang="0">
                <a:pos x="756" y="140"/>
              </a:cxn>
              <a:cxn ang="0">
                <a:pos x="792" y="166"/>
              </a:cxn>
              <a:cxn ang="0">
                <a:pos x="868" y="218"/>
              </a:cxn>
              <a:cxn ang="0">
                <a:pos x="754" y="408"/>
              </a:cxn>
              <a:cxn ang="0">
                <a:pos x="684" y="522"/>
              </a:cxn>
              <a:cxn ang="0">
                <a:pos x="708" y="626"/>
              </a:cxn>
              <a:cxn ang="0">
                <a:pos x="736" y="644"/>
              </a:cxn>
              <a:cxn ang="0">
                <a:pos x="672" y="794"/>
              </a:cxn>
              <a:cxn ang="0">
                <a:pos x="476" y="684"/>
              </a:cxn>
              <a:cxn ang="0">
                <a:pos x="458" y="604"/>
              </a:cxn>
              <a:cxn ang="0">
                <a:pos x="456" y="604"/>
              </a:cxn>
              <a:cxn ang="0">
                <a:pos x="512" y="542"/>
              </a:cxn>
              <a:cxn ang="0">
                <a:pos x="566" y="478"/>
              </a:cxn>
              <a:cxn ang="0">
                <a:pos x="560" y="430"/>
              </a:cxn>
              <a:cxn ang="0">
                <a:pos x="556" y="412"/>
              </a:cxn>
              <a:cxn ang="0">
                <a:pos x="540" y="312"/>
              </a:cxn>
              <a:cxn ang="0">
                <a:pos x="532" y="302"/>
              </a:cxn>
              <a:cxn ang="0">
                <a:pos x="448" y="188"/>
              </a:cxn>
              <a:cxn ang="0">
                <a:pos x="428" y="306"/>
              </a:cxn>
              <a:cxn ang="0">
                <a:pos x="454" y="458"/>
              </a:cxn>
              <a:cxn ang="0">
                <a:pos x="402" y="526"/>
              </a:cxn>
              <a:cxn ang="0">
                <a:pos x="314" y="640"/>
              </a:cxn>
              <a:cxn ang="0">
                <a:pos x="248" y="648"/>
              </a:cxn>
              <a:cxn ang="0">
                <a:pos x="250" y="810"/>
              </a:cxn>
              <a:cxn ang="0">
                <a:pos x="276" y="854"/>
              </a:cxn>
              <a:cxn ang="0">
                <a:pos x="240" y="890"/>
              </a:cxn>
              <a:cxn ang="0">
                <a:pos x="172" y="888"/>
              </a:cxn>
              <a:cxn ang="0">
                <a:pos x="156" y="886"/>
              </a:cxn>
            </a:cxnLst>
            <a:rect l="0" t="0" r="r" b="b"/>
            <a:pathLst>
              <a:path w="868" h="890">
                <a:moveTo>
                  <a:pt x="156" y="886"/>
                </a:moveTo>
                <a:lnTo>
                  <a:pt x="132" y="844"/>
                </a:lnTo>
                <a:lnTo>
                  <a:pt x="72" y="736"/>
                </a:lnTo>
                <a:lnTo>
                  <a:pt x="112" y="576"/>
                </a:lnTo>
                <a:lnTo>
                  <a:pt x="116" y="556"/>
                </a:lnTo>
                <a:lnTo>
                  <a:pt x="110" y="538"/>
                </a:lnTo>
                <a:lnTo>
                  <a:pt x="72" y="406"/>
                </a:lnTo>
                <a:lnTo>
                  <a:pt x="0" y="300"/>
                </a:lnTo>
                <a:lnTo>
                  <a:pt x="48" y="146"/>
                </a:lnTo>
                <a:lnTo>
                  <a:pt x="86" y="128"/>
                </a:lnTo>
                <a:lnTo>
                  <a:pt x="136" y="104"/>
                </a:lnTo>
                <a:lnTo>
                  <a:pt x="210" y="228"/>
                </a:lnTo>
                <a:lnTo>
                  <a:pt x="216" y="240"/>
                </a:lnTo>
                <a:lnTo>
                  <a:pt x="244" y="250"/>
                </a:lnTo>
                <a:lnTo>
                  <a:pt x="306" y="274"/>
                </a:lnTo>
                <a:lnTo>
                  <a:pt x="438" y="58"/>
                </a:lnTo>
                <a:lnTo>
                  <a:pt x="496" y="0"/>
                </a:lnTo>
                <a:lnTo>
                  <a:pt x="640" y="10"/>
                </a:lnTo>
                <a:lnTo>
                  <a:pt x="660" y="70"/>
                </a:lnTo>
                <a:lnTo>
                  <a:pt x="740" y="16"/>
                </a:lnTo>
                <a:lnTo>
                  <a:pt x="742" y="16"/>
                </a:lnTo>
                <a:lnTo>
                  <a:pt x="798" y="66"/>
                </a:lnTo>
                <a:lnTo>
                  <a:pt x="754" y="136"/>
                </a:lnTo>
                <a:lnTo>
                  <a:pt x="756" y="140"/>
                </a:lnTo>
                <a:lnTo>
                  <a:pt x="792" y="166"/>
                </a:lnTo>
                <a:lnTo>
                  <a:pt x="868" y="218"/>
                </a:lnTo>
                <a:lnTo>
                  <a:pt x="754" y="408"/>
                </a:lnTo>
                <a:lnTo>
                  <a:pt x="684" y="522"/>
                </a:lnTo>
                <a:lnTo>
                  <a:pt x="708" y="626"/>
                </a:lnTo>
                <a:lnTo>
                  <a:pt x="736" y="644"/>
                </a:lnTo>
                <a:lnTo>
                  <a:pt x="672" y="794"/>
                </a:lnTo>
                <a:lnTo>
                  <a:pt x="476" y="684"/>
                </a:lnTo>
                <a:lnTo>
                  <a:pt x="458" y="604"/>
                </a:lnTo>
                <a:lnTo>
                  <a:pt x="456" y="604"/>
                </a:lnTo>
                <a:lnTo>
                  <a:pt x="512" y="542"/>
                </a:lnTo>
                <a:lnTo>
                  <a:pt x="566" y="478"/>
                </a:lnTo>
                <a:lnTo>
                  <a:pt x="560" y="430"/>
                </a:lnTo>
                <a:lnTo>
                  <a:pt x="556" y="412"/>
                </a:lnTo>
                <a:lnTo>
                  <a:pt x="540" y="312"/>
                </a:lnTo>
                <a:lnTo>
                  <a:pt x="532" y="302"/>
                </a:lnTo>
                <a:lnTo>
                  <a:pt x="448" y="188"/>
                </a:lnTo>
                <a:lnTo>
                  <a:pt x="428" y="306"/>
                </a:lnTo>
                <a:lnTo>
                  <a:pt x="454" y="458"/>
                </a:lnTo>
                <a:lnTo>
                  <a:pt x="402" y="526"/>
                </a:lnTo>
                <a:lnTo>
                  <a:pt x="314" y="640"/>
                </a:lnTo>
                <a:lnTo>
                  <a:pt x="248" y="648"/>
                </a:lnTo>
                <a:lnTo>
                  <a:pt x="250" y="810"/>
                </a:lnTo>
                <a:lnTo>
                  <a:pt x="276" y="854"/>
                </a:lnTo>
                <a:lnTo>
                  <a:pt x="240" y="890"/>
                </a:lnTo>
                <a:lnTo>
                  <a:pt x="172" y="888"/>
                </a:lnTo>
                <a:lnTo>
                  <a:pt x="156" y="886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 noEditPoints="1"/>
          </p:cNvSpPr>
          <p:nvPr/>
        </p:nvSpPr>
        <p:spPr bwMode="auto">
          <a:xfrm>
            <a:off x="554038" y="6689725"/>
            <a:ext cx="1636713" cy="1250950"/>
          </a:xfrm>
          <a:custGeom>
            <a:avLst/>
            <a:gdLst/>
            <a:ahLst/>
            <a:cxnLst>
              <a:cxn ang="0">
                <a:pos x="1013" y="594"/>
              </a:cxn>
              <a:cxn ang="0">
                <a:pos x="1031" y="656"/>
              </a:cxn>
              <a:cxn ang="0">
                <a:pos x="967" y="750"/>
              </a:cxn>
              <a:cxn ang="0">
                <a:pos x="911" y="782"/>
              </a:cxn>
              <a:cxn ang="0">
                <a:pos x="837" y="788"/>
              </a:cxn>
              <a:cxn ang="0">
                <a:pos x="905" y="610"/>
              </a:cxn>
              <a:cxn ang="0">
                <a:pos x="853" y="606"/>
              </a:cxn>
              <a:cxn ang="0">
                <a:pos x="788" y="670"/>
              </a:cxn>
              <a:cxn ang="0">
                <a:pos x="652" y="596"/>
              </a:cxn>
              <a:cxn ang="0">
                <a:pos x="644" y="592"/>
              </a:cxn>
              <a:cxn ang="0">
                <a:pos x="638" y="590"/>
              </a:cxn>
              <a:cxn ang="0">
                <a:pos x="825" y="486"/>
              </a:cxn>
              <a:cxn ang="0">
                <a:pos x="897" y="518"/>
              </a:cxn>
              <a:cxn ang="0">
                <a:pos x="897" y="560"/>
              </a:cxn>
              <a:cxn ang="0">
                <a:pos x="919" y="568"/>
              </a:cxn>
              <a:cxn ang="0">
                <a:pos x="1013" y="594"/>
              </a:cxn>
              <a:cxn ang="0">
                <a:pos x="676" y="0"/>
              </a:cxn>
              <a:cxn ang="0">
                <a:pos x="855" y="54"/>
              </a:cxn>
              <a:cxn ang="0">
                <a:pos x="903" y="118"/>
              </a:cxn>
              <a:cxn ang="0">
                <a:pos x="901" y="248"/>
              </a:cxn>
              <a:cxn ang="0">
                <a:pos x="897" y="246"/>
              </a:cxn>
              <a:cxn ang="0">
                <a:pos x="814" y="242"/>
              </a:cxn>
              <a:cxn ang="0">
                <a:pos x="744" y="356"/>
              </a:cxn>
              <a:cxn ang="0">
                <a:pos x="758" y="368"/>
              </a:cxn>
              <a:cxn ang="0">
                <a:pos x="742" y="360"/>
              </a:cxn>
              <a:cxn ang="0">
                <a:pos x="708" y="296"/>
              </a:cxn>
              <a:cxn ang="0">
                <a:pos x="660" y="162"/>
              </a:cxn>
              <a:cxn ang="0">
                <a:pos x="584" y="214"/>
              </a:cxn>
              <a:cxn ang="0">
                <a:pos x="614" y="316"/>
              </a:cxn>
              <a:cxn ang="0">
                <a:pos x="658" y="362"/>
              </a:cxn>
              <a:cxn ang="0">
                <a:pos x="714" y="416"/>
              </a:cxn>
              <a:cxn ang="0">
                <a:pos x="672" y="486"/>
              </a:cxn>
              <a:cxn ang="0">
                <a:pos x="534" y="516"/>
              </a:cxn>
              <a:cxn ang="0">
                <a:pos x="452" y="512"/>
              </a:cxn>
              <a:cxn ang="0">
                <a:pos x="544" y="574"/>
              </a:cxn>
              <a:cxn ang="0">
                <a:pos x="574" y="594"/>
              </a:cxn>
              <a:cxn ang="0">
                <a:pos x="578" y="714"/>
              </a:cxn>
              <a:cxn ang="0">
                <a:pos x="290" y="674"/>
              </a:cxn>
              <a:cxn ang="0">
                <a:pos x="118" y="584"/>
              </a:cxn>
              <a:cxn ang="0">
                <a:pos x="44" y="568"/>
              </a:cxn>
              <a:cxn ang="0">
                <a:pos x="0" y="406"/>
              </a:cxn>
              <a:cxn ang="0">
                <a:pos x="102" y="364"/>
              </a:cxn>
              <a:cxn ang="0">
                <a:pos x="134" y="290"/>
              </a:cxn>
              <a:cxn ang="0">
                <a:pos x="186" y="168"/>
              </a:cxn>
              <a:cxn ang="0">
                <a:pos x="338" y="174"/>
              </a:cxn>
              <a:cxn ang="0">
                <a:pos x="324" y="114"/>
              </a:cxn>
              <a:cxn ang="0">
                <a:pos x="490" y="40"/>
              </a:cxn>
              <a:cxn ang="0">
                <a:pos x="556" y="10"/>
              </a:cxn>
              <a:cxn ang="0">
                <a:pos x="572" y="50"/>
              </a:cxn>
              <a:cxn ang="0">
                <a:pos x="676" y="0"/>
              </a:cxn>
            </a:cxnLst>
            <a:rect l="0" t="0" r="r" b="b"/>
            <a:pathLst>
              <a:path w="1031" h="788">
                <a:moveTo>
                  <a:pt x="1013" y="594"/>
                </a:moveTo>
                <a:lnTo>
                  <a:pt x="1031" y="656"/>
                </a:lnTo>
                <a:lnTo>
                  <a:pt x="967" y="750"/>
                </a:lnTo>
                <a:lnTo>
                  <a:pt x="911" y="782"/>
                </a:lnTo>
                <a:lnTo>
                  <a:pt x="837" y="788"/>
                </a:lnTo>
                <a:lnTo>
                  <a:pt x="905" y="610"/>
                </a:lnTo>
                <a:lnTo>
                  <a:pt x="853" y="606"/>
                </a:lnTo>
                <a:lnTo>
                  <a:pt x="788" y="670"/>
                </a:lnTo>
                <a:lnTo>
                  <a:pt x="652" y="596"/>
                </a:lnTo>
                <a:lnTo>
                  <a:pt x="644" y="592"/>
                </a:lnTo>
                <a:lnTo>
                  <a:pt x="638" y="590"/>
                </a:lnTo>
                <a:lnTo>
                  <a:pt x="825" y="486"/>
                </a:lnTo>
                <a:lnTo>
                  <a:pt x="897" y="518"/>
                </a:lnTo>
                <a:lnTo>
                  <a:pt x="897" y="560"/>
                </a:lnTo>
                <a:lnTo>
                  <a:pt x="919" y="568"/>
                </a:lnTo>
                <a:lnTo>
                  <a:pt x="1013" y="594"/>
                </a:lnTo>
                <a:close/>
                <a:moveTo>
                  <a:pt x="676" y="0"/>
                </a:moveTo>
                <a:lnTo>
                  <a:pt x="855" y="54"/>
                </a:lnTo>
                <a:lnTo>
                  <a:pt x="903" y="118"/>
                </a:lnTo>
                <a:lnTo>
                  <a:pt x="901" y="248"/>
                </a:lnTo>
                <a:lnTo>
                  <a:pt x="897" y="246"/>
                </a:lnTo>
                <a:lnTo>
                  <a:pt x="814" y="242"/>
                </a:lnTo>
                <a:lnTo>
                  <a:pt x="744" y="356"/>
                </a:lnTo>
                <a:lnTo>
                  <a:pt x="758" y="368"/>
                </a:lnTo>
                <a:lnTo>
                  <a:pt x="742" y="360"/>
                </a:lnTo>
                <a:lnTo>
                  <a:pt x="708" y="296"/>
                </a:lnTo>
                <a:lnTo>
                  <a:pt x="660" y="162"/>
                </a:lnTo>
                <a:lnTo>
                  <a:pt x="584" y="214"/>
                </a:lnTo>
                <a:lnTo>
                  <a:pt x="614" y="316"/>
                </a:lnTo>
                <a:lnTo>
                  <a:pt x="658" y="362"/>
                </a:lnTo>
                <a:lnTo>
                  <a:pt x="714" y="416"/>
                </a:lnTo>
                <a:lnTo>
                  <a:pt x="672" y="486"/>
                </a:lnTo>
                <a:lnTo>
                  <a:pt x="534" y="516"/>
                </a:lnTo>
                <a:lnTo>
                  <a:pt x="452" y="512"/>
                </a:lnTo>
                <a:lnTo>
                  <a:pt x="544" y="574"/>
                </a:lnTo>
                <a:lnTo>
                  <a:pt x="574" y="594"/>
                </a:lnTo>
                <a:lnTo>
                  <a:pt x="578" y="714"/>
                </a:lnTo>
                <a:lnTo>
                  <a:pt x="290" y="674"/>
                </a:lnTo>
                <a:lnTo>
                  <a:pt x="118" y="584"/>
                </a:lnTo>
                <a:lnTo>
                  <a:pt x="44" y="568"/>
                </a:lnTo>
                <a:lnTo>
                  <a:pt x="0" y="406"/>
                </a:lnTo>
                <a:lnTo>
                  <a:pt x="102" y="364"/>
                </a:lnTo>
                <a:lnTo>
                  <a:pt x="134" y="290"/>
                </a:lnTo>
                <a:lnTo>
                  <a:pt x="186" y="168"/>
                </a:lnTo>
                <a:lnTo>
                  <a:pt x="338" y="174"/>
                </a:lnTo>
                <a:lnTo>
                  <a:pt x="324" y="114"/>
                </a:lnTo>
                <a:lnTo>
                  <a:pt x="490" y="40"/>
                </a:lnTo>
                <a:lnTo>
                  <a:pt x="556" y="10"/>
                </a:lnTo>
                <a:lnTo>
                  <a:pt x="572" y="50"/>
                </a:lnTo>
                <a:lnTo>
                  <a:pt x="676" y="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1735138" y="6251575"/>
            <a:ext cx="1643063" cy="1876425"/>
          </a:xfrm>
          <a:custGeom>
            <a:avLst/>
            <a:gdLst/>
            <a:ahLst/>
            <a:cxnLst>
              <a:cxn ang="0">
                <a:pos x="963" y="62"/>
              </a:cxn>
              <a:cxn ang="0">
                <a:pos x="1035" y="224"/>
              </a:cxn>
              <a:cxn ang="0">
                <a:pos x="969" y="360"/>
              </a:cxn>
              <a:cxn ang="0">
                <a:pos x="903" y="430"/>
              </a:cxn>
              <a:cxn ang="0">
                <a:pos x="857" y="778"/>
              </a:cxn>
              <a:cxn ang="0">
                <a:pos x="753" y="842"/>
              </a:cxn>
              <a:cxn ang="0">
                <a:pos x="731" y="854"/>
              </a:cxn>
              <a:cxn ang="0">
                <a:pos x="713" y="892"/>
              </a:cxn>
              <a:cxn ang="0">
                <a:pos x="715" y="846"/>
              </a:cxn>
              <a:cxn ang="0">
                <a:pos x="625" y="934"/>
              </a:cxn>
              <a:cxn ang="0">
                <a:pos x="601" y="1022"/>
              </a:cxn>
              <a:cxn ang="0">
                <a:pos x="477" y="1052"/>
              </a:cxn>
              <a:cxn ang="0">
                <a:pos x="407" y="1082"/>
              </a:cxn>
              <a:cxn ang="0">
                <a:pos x="327" y="1156"/>
              </a:cxn>
              <a:cxn ang="0">
                <a:pos x="229" y="1182"/>
              </a:cxn>
              <a:cxn ang="0">
                <a:pos x="245" y="1114"/>
              </a:cxn>
              <a:cxn ang="0">
                <a:pos x="259" y="1092"/>
              </a:cxn>
              <a:cxn ang="0">
                <a:pos x="369" y="936"/>
              </a:cxn>
              <a:cxn ang="0">
                <a:pos x="255" y="1004"/>
              </a:cxn>
              <a:cxn ang="0">
                <a:pos x="223" y="1026"/>
              </a:cxn>
              <a:cxn ang="0">
                <a:pos x="287" y="932"/>
              </a:cxn>
              <a:cxn ang="0">
                <a:pos x="269" y="870"/>
              </a:cxn>
              <a:cxn ang="0">
                <a:pos x="175" y="844"/>
              </a:cxn>
              <a:cxn ang="0">
                <a:pos x="153" y="836"/>
              </a:cxn>
              <a:cxn ang="0">
                <a:pos x="153" y="794"/>
              </a:cxn>
              <a:cxn ang="0">
                <a:pos x="189" y="812"/>
              </a:cxn>
              <a:cxn ang="0">
                <a:pos x="399" y="790"/>
              </a:cxn>
              <a:cxn ang="0">
                <a:pos x="387" y="696"/>
              </a:cxn>
              <a:cxn ang="0">
                <a:pos x="381" y="698"/>
              </a:cxn>
              <a:cxn ang="0">
                <a:pos x="209" y="732"/>
              </a:cxn>
              <a:cxn ang="0">
                <a:pos x="141" y="702"/>
              </a:cxn>
              <a:cxn ang="0">
                <a:pos x="139" y="700"/>
              </a:cxn>
              <a:cxn ang="0">
                <a:pos x="14" y="644"/>
              </a:cxn>
              <a:cxn ang="0">
                <a:pos x="0" y="632"/>
              </a:cxn>
              <a:cxn ang="0">
                <a:pos x="70" y="518"/>
              </a:cxn>
              <a:cxn ang="0">
                <a:pos x="153" y="522"/>
              </a:cxn>
              <a:cxn ang="0">
                <a:pos x="157" y="524"/>
              </a:cxn>
              <a:cxn ang="0">
                <a:pos x="159" y="394"/>
              </a:cxn>
              <a:cxn ang="0">
                <a:pos x="111" y="330"/>
              </a:cxn>
              <a:cxn ang="0">
                <a:pos x="151" y="312"/>
              </a:cxn>
              <a:cxn ang="0">
                <a:pos x="247" y="264"/>
              </a:cxn>
              <a:cxn ang="0">
                <a:pos x="469" y="282"/>
              </a:cxn>
              <a:cxn ang="0">
                <a:pos x="467" y="182"/>
              </a:cxn>
              <a:cxn ang="0">
                <a:pos x="543" y="110"/>
              </a:cxn>
              <a:cxn ang="0">
                <a:pos x="707" y="122"/>
              </a:cxn>
              <a:cxn ang="0">
                <a:pos x="885" y="0"/>
              </a:cxn>
              <a:cxn ang="0">
                <a:pos x="873" y="42"/>
              </a:cxn>
              <a:cxn ang="0">
                <a:pos x="867" y="74"/>
              </a:cxn>
              <a:cxn ang="0">
                <a:pos x="963" y="62"/>
              </a:cxn>
            </a:cxnLst>
            <a:rect l="0" t="0" r="r" b="b"/>
            <a:pathLst>
              <a:path w="1035" h="1182">
                <a:moveTo>
                  <a:pt x="963" y="62"/>
                </a:moveTo>
                <a:lnTo>
                  <a:pt x="1035" y="224"/>
                </a:lnTo>
                <a:lnTo>
                  <a:pt x="969" y="360"/>
                </a:lnTo>
                <a:lnTo>
                  <a:pt x="903" y="430"/>
                </a:lnTo>
                <a:lnTo>
                  <a:pt x="857" y="778"/>
                </a:lnTo>
                <a:lnTo>
                  <a:pt x="753" y="842"/>
                </a:lnTo>
                <a:lnTo>
                  <a:pt x="731" y="854"/>
                </a:lnTo>
                <a:lnTo>
                  <a:pt x="713" y="892"/>
                </a:lnTo>
                <a:lnTo>
                  <a:pt x="715" y="846"/>
                </a:lnTo>
                <a:lnTo>
                  <a:pt x="625" y="934"/>
                </a:lnTo>
                <a:lnTo>
                  <a:pt x="601" y="1022"/>
                </a:lnTo>
                <a:lnTo>
                  <a:pt x="477" y="1052"/>
                </a:lnTo>
                <a:lnTo>
                  <a:pt x="407" y="1082"/>
                </a:lnTo>
                <a:lnTo>
                  <a:pt x="327" y="1156"/>
                </a:lnTo>
                <a:lnTo>
                  <a:pt x="229" y="1182"/>
                </a:lnTo>
                <a:lnTo>
                  <a:pt x="245" y="1114"/>
                </a:lnTo>
                <a:lnTo>
                  <a:pt x="259" y="1092"/>
                </a:lnTo>
                <a:lnTo>
                  <a:pt x="369" y="936"/>
                </a:lnTo>
                <a:lnTo>
                  <a:pt x="255" y="1004"/>
                </a:lnTo>
                <a:lnTo>
                  <a:pt x="223" y="1026"/>
                </a:lnTo>
                <a:lnTo>
                  <a:pt x="287" y="932"/>
                </a:lnTo>
                <a:lnTo>
                  <a:pt x="269" y="870"/>
                </a:lnTo>
                <a:lnTo>
                  <a:pt x="175" y="844"/>
                </a:lnTo>
                <a:lnTo>
                  <a:pt x="153" y="836"/>
                </a:lnTo>
                <a:lnTo>
                  <a:pt x="153" y="794"/>
                </a:lnTo>
                <a:lnTo>
                  <a:pt x="189" y="812"/>
                </a:lnTo>
                <a:lnTo>
                  <a:pt x="399" y="790"/>
                </a:lnTo>
                <a:lnTo>
                  <a:pt x="387" y="696"/>
                </a:lnTo>
                <a:lnTo>
                  <a:pt x="381" y="698"/>
                </a:lnTo>
                <a:lnTo>
                  <a:pt x="209" y="732"/>
                </a:lnTo>
                <a:lnTo>
                  <a:pt x="141" y="702"/>
                </a:lnTo>
                <a:lnTo>
                  <a:pt x="139" y="700"/>
                </a:lnTo>
                <a:lnTo>
                  <a:pt x="14" y="644"/>
                </a:lnTo>
                <a:lnTo>
                  <a:pt x="0" y="632"/>
                </a:lnTo>
                <a:lnTo>
                  <a:pt x="70" y="518"/>
                </a:lnTo>
                <a:lnTo>
                  <a:pt x="153" y="522"/>
                </a:lnTo>
                <a:lnTo>
                  <a:pt x="157" y="524"/>
                </a:lnTo>
                <a:lnTo>
                  <a:pt x="159" y="394"/>
                </a:lnTo>
                <a:lnTo>
                  <a:pt x="111" y="330"/>
                </a:lnTo>
                <a:lnTo>
                  <a:pt x="151" y="312"/>
                </a:lnTo>
                <a:lnTo>
                  <a:pt x="247" y="264"/>
                </a:lnTo>
                <a:lnTo>
                  <a:pt x="469" y="282"/>
                </a:lnTo>
                <a:lnTo>
                  <a:pt x="467" y="182"/>
                </a:lnTo>
                <a:lnTo>
                  <a:pt x="543" y="110"/>
                </a:lnTo>
                <a:lnTo>
                  <a:pt x="707" y="122"/>
                </a:lnTo>
                <a:lnTo>
                  <a:pt x="885" y="0"/>
                </a:lnTo>
                <a:lnTo>
                  <a:pt x="873" y="42"/>
                </a:lnTo>
                <a:lnTo>
                  <a:pt x="867" y="74"/>
                </a:lnTo>
                <a:lnTo>
                  <a:pt x="963" y="62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3371851" y="7473950"/>
            <a:ext cx="1247775" cy="1069975"/>
          </a:xfrm>
          <a:custGeom>
            <a:avLst/>
            <a:gdLst/>
            <a:ahLst/>
            <a:cxnLst>
              <a:cxn ang="0">
                <a:pos x="622" y="114"/>
              </a:cxn>
              <a:cxn ang="0">
                <a:pos x="626" y="206"/>
              </a:cxn>
              <a:cxn ang="0">
                <a:pos x="748" y="304"/>
              </a:cxn>
              <a:cxn ang="0">
                <a:pos x="768" y="322"/>
              </a:cxn>
              <a:cxn ang="0">
                <a:pos x="688" y="444"/>
              </a:cxn>
              <a:cxn ang="0">
                <a:pos x="750" y="486"/>
              </a:cxn>
              <a:cxn ang="0">
                <a:pos x="746" y="578"/>
              </a:cxn>
              <a:cxn ang="0">
                <a:pos x="786" y="596"/>
              </a:cxn>
              <a:cxn ang="0">
                <a:pos x="784" y="598"/>
              </a:cxn>
              <a:cxn ang="0">
                <a:pos x="740" y="666"/>
              </a:cxn>
              <a:cxn ang="0">
                <a:pos x="686" y="556"/>
              </a:cxn>
              <a:cxn ang="0">
                <a:pos x="626" y="674"/>
              </a:cxn>
              <a:cxn ang="0">
                <a:pos x="438" y="652"/>
              </a:cxn>
              <a:cxn ang="0">
                <a:pos x="360" y="618"/>
              </a:cxn>
              <a:cxn ang="0">
                <a:pos x="318" y="598"/>
              </a:cxn>
              <a:cxn ang="0">
                <a:pos x="286" y="582"/>
              </a:cxn>
              <a:cxn ang="0">
                <a:pos x="270" y="574"/>
              </a:cxn>
              <a:cxn ang="0">
                <a:pos x="174" y="590"/>
              </a:cxn>
              <a:cxn ang="0">
                <a:pos x="138" y="594"/>
              </a:cxn>
              <a:cxn ang="0">
                <a:pos x="0" y="534"/>
              </a:cxn>
              <a:cxn ang="0">
                <a:pos x="22" y="402"/>
              </a:cxn>
              <a:cxn ang="0">
                <a:pos x="78" y="404"/>
              </a:cxn>
              <a:cxn ang="0">
                <a:pos x="108" y="404"/>
              </a:cxn>
              <a:cxn ang="0">
                <a:pos x="222" y="348"/>
              </a:cxn>
              <a:cxn ang="0">
                <a:pos x="174" y="282"/>
              </a:cxn>
              <a:cxn ang="0">
                <a:pos x="232" y="184"/>
              </a:cxn>
              <a:cxn ang="0">
                <a:pos x="336" y="160"/>
              </a:cxn>
              <a:cxn ang="0">
                <a:pos x="392" y="30"/>
              </a:cxn>
              <a:cxn ang="0">
                <a:pos x="506" y="0"/>
              </a:cxn>
              <a:cxn ang="0">
                <a:pos x="554" y="48"/>
              </a:cxn>
              <a:cxn ang="0">
                <a:pos x="622" y="114"/>
              </a:cxn>
            </a:cxnLst>
            <a:rect l="0" t="0" r="r" b="b"/>
            <a:pathLst>
              <a:path w="786" h="674">
                <a:moveTo>
                  <a:pt x="622" y="114"/>
                </a:moveTo>
                <a:lnTo>
                  <a:pt x="626" y="206"/>
                </a:lnTo>
                <a:lnTo>
                  <a:pt x="748" y="304"/>
                </a:lnTo>
                <a:lnTo>
                  <a:pt x="768" y="322"/>
                </a:lnTo>
                <a:lnTo>
                  <a:pt x="688" y="444"/>
                </a:lnTo>
                <a:lnTo>
                  <a:pt x="750" y="486"/>
                </a:lnTo>
                <a:lnTo>
                  <a:pt x="746" y="578"/>
                </a:lnTo>
                <a:lnTo>
                  <a:pt x="786" y="596"/>
                </a:lnTo>
                <a:lnTo>
                  <a:pt x="784" y="598"/>
                </a:lnTo>
                <a:lnTo>
                  <a:pt x="740" y="666"/>
                </a:lnTo>
                <a:lnTo>
                  <a:pt x="686" y="556"/>
                </a:lnTo>
                <a:lnTo>
                  <a:pt x="626" y="674"/>
                </a:lnTo>
                <a:lnTo>
                  <a:pt x="438" y="652"/>
                </a:lnTo>
                <a:lnTo>
                  <a:pt x="360" y="618"/>
                </a:lnTo>
                <a:lnTo>
                  <a:pt x="318" y="598"/>
                </a:lnTo>
                <a:lnTo>
                  <a:pt x="286" y="582"/>
                </a:lnTo>
                <a:lnTo>
                  <a:pt x="270" y="574"/>
                </a:lnTo>
                <a:lnTo>
                  <a:pt x="174" y="590"/>
                </a:lnTo>
                <a:lnTo>
                  <a:pt x="138" y="594"/>
                </a:lnTo>
                <a:lnTo>
                  <a:pt x="0" y="534"/>
                </a:lnTo>
                <a:lnTo>
                  <a:pt x="22" y="402"/>
                </a:lnTo>
                <a:lnTo>
                  <a:pt x="78" y="404"/>
                </a:lnTo>
                <a:lnTo>
                  <a:pt x="108" y="404"/>
                </a:lnTo>
                <a:lnTo>
                  <a:pt x="222" y="348"/>
                </a:lnTo>
                <a:lnTo>
                  <a:pt x="174" y="282"/>
                </a:lnTo>
                <a:lnTo>
                  <a:pt x="232" y="184"/>
                </a:lnTo>
                <a:lnTo>
                  <a:pt x="336" y="160"/>
                </a:lnTo>
                <a:lnTo>
                  <a:pt x="392" y="30"/>
                </a:lnTo>
                <a:lnTo>
                  <a:pt x="506" y="0"/>
                </a:lnTo>
                <a:lnTo>
                  <a:pt x="554" y="48"/>
                </a:lnTo>
                <a:lnTo>
                  <a:pt x="622" y="114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4743451" y="5410200"/>
            <a:ext cx="1614488" cy="1838325"/>
          </a:xfrm>
          <a:custGeom>
            <a:avLst/>
            <a:gdLst/>
            <a:ahLst/>
            <a:cxnLst>
              <a:cxn ang="0">
                <a:pos x="919" y="884"/>
              </a:cxn>
              <a:cxn ang="0">
                <a:pos x="861" y="942"/>
              </a:cxn>
              <a:cxn ang="0">
                <a:pos x="729" y="1158"/>
              </a:cxn>
              <a:cxn ang="0">
                <a:pos x="667" y="1134"/>
              </a:cxn>
              <a:cxn ang="0">
                <a:pos x="639" y="1124"/>
              </a:cxn>
              <a:cxn ang="0">
                <a:pos x="633" y="1112"/>
              </a:cxn>
              <a:cxn ang="0">
                <a:pos x="559" y="988"/>
              </a:cxn>
              <a:cxn ang="0">
                <a:pos x="509" y="1012"/>
              </a:cxn>
              <a:cxn ang="0">
                <a:pos x="471" y="1030"/>
              </a:cxn>
              <a:cxn ang="0">
                <a:pos x="324" y="958"/>
              </a:cxn>
              <a:cxn ang="0">
                <a:pos x="298" y="1048"/>
              </a:cxn>
              <a:cxn ang="0">
                <a:pos x="216" y="1092"/>
              </a:cxn>
              <a:cxn ang="0">
                <a:pos x="92" y="892"/>
              </a:cxn>
              <a:cxn ang="0">
                <a:pos x="186" y="768"/>
              </a:cxn>
              <a:cxn ang="0">
                <a:pos x="182" y="640"/>
              </a:cxn>
              <a:cxn ang="0">
                <a:pos x="206" y="560"/>
              </a:cxn>
              <a:cxn ang="0">
                <a:pos x="94" y="622"/>
              </a:cxn>
              <a:cxn ang="0">
                <a:pos x="14" y="616"/>
              </a:cxn>
              <a:cxn ang="0">
                <a:pos x="4" y="570"/>
              </a:cxn>
              <a:cxn ang="0">
                <a:pos x="0" y="506"/>
              </a:cxn>
              <a:cxn ang="0">
                <a:pos x="4" y="398"/>
              </a:cxn>
              <a:cxn ang="0">
                <a:pos x="174" y="92"/>
              </a:cxn>
              <a:cxn ang="0">
                <a:pos x="210" y="0"/>
              </a:cxn>
              <a:cxn ang="0">
                <a:pos x="402" y="32"/>
              </a:cxn>
              <a:cxn ang="0">
                <a:pos x="437" y="38"/>
              </a:cxn>
              <a:cxn ang="0">
                <a:pos x="451" y="42"/>
              </a:cxn>
              <a:cxn ang="0">
                <a:pos x="463" y="122"/>
              </a:cxn>
              <a:cxn ang="0">
                <a:pos x="411" y="208"/>
              </a:cxn>
              <a:cxn ang="0">
                <a:pos x="390" y="242"/>
              </a:cxn>
              <a:cxn ang="0">
                <a:pos x="419" y="262"/>
              </a:cxn>
              <a:cxn ang="0">
                <a:pos x="433" y="270"/>
              </a:cxn>
              <a:cxn ang="0">
                <a:pos x="511" y="322"/>
              </a:cxn>
              <a:cxn ang="0">
                <a:pos x="663" y="420"/>
              </a:cxn>
              <a:cxn ang="0">
                <a:pos x="619" y="576"/>
              </a:cxn>
              <a:cxn ang="0">
                <a:pos x="753" y="750"/>
              </a:cxn>
              <a:cxn ang="0">
                <a:pos x="787" y="604"/>
              </a:cxn>
              <a:cxn ang="0">
                <a:pos x="977" y="486"/>
              </a:cxn>
              <a:cxn ang="0">
                <a:pos x="965" y="622"/>
              </a:cxn>
              <a:cxn ang="0">
                <a:pos x="955" y="752"/>
              </a:cxn>
              <a:cxn ang="0">
                <a:pos x="1017" y="788"/>
              </a:cxn>
              <a:cxn ang="0">
                <a:pos x="919" y="884"/>
              </a:cxn>
            </a:cxnLst>
            <a:rect l="0" t="0" r="r" b="b"/>
            <a:pathLst>
              <a:path w="1017" h="1158">
                <a:moveTo>
                  <a:pt x="919" y="884"/>
                </a:moveTo>
                <a:lnTo>
                  <a:pt x="861" y="942"/>
                </a:lnTo>
                <a:lnTo>
                  <a:pt x="729" y="1158"/>
                </a:lnTo>
                <a:lnTo>
                  <a:pt x="667" y="1134"/>
                </a:lnTo>
                <a:lnTo>
                  <a:pt x="639" y="1124"/>
                </a:lnTo>
                <a:lnTo>
                  <a:pt x="633" y="1112"/>
                </a:lnTo>
                <a:lnTo>
                  <a:pt x="559" y="988"/>
                </a:lnTo>
                <a:lnTo>
                  <a:pt x="509" y="1012"/>
                </a:lnTo>
                <a:lnTo>
                  <a:pt x="471" y="1030"/>
                </a:lnTo>
                <a:lnTo>
                  <a:pt x="324" y="958"/>
                </a:lnTo>
                <a:lnTo>
                  <a:pt x="298" y="1048"/>
                </a:lnTo>
                <a:lnTo>
                  <a:pt x="216" y="1092"/>
                </a:lnTo>
                <a:lnTo>
                  <a:pt x="92" y="892"/>
                </a:lnTo>
                <a:lnTo>
                  <a:pt x="186" y="768"/>
                </a:lnTo>
                <a:lnTo>
                  <a:pt x="182" y="640"/>
                </a:lnTo>
                <a:lnTo>
                  <a:pt x="206" y="560"/>
                </a:lnTo>
                <a:lnTo>
                  <a:pt x="94" y="622"/>
                </a:lnTo>
                <a:lnTo>
                  <a:pt x="14" y="616"/>
                </a:lnTo>
                <a:lnTo>
                  <a:pt x="4" y="570"/>
                </a:lnTo>
                <a:lnTo>
                  <a:pt x="0" y="506"/>
                </a:lnTo>
                <a:lnTo>
                  <a:pt x="4" y="398"/>
                </a:lnTo>
                <a:lnTo>
                  <a:pt x="174" y="92"/>
                </a:lnTo>
                <a:lnTo>
                  <a:pt x="210" y="0"/>
                </a:lnTo>
                <a:lnTo>
                  <a:pt x="402" y="32"/>
                </a:lnTo>
                <a:lnTo>
                  <a:pt x="437" y="38"/>
                </a:lnTo>
                <a:lnTo>
                  <a:pt x="451" y="42"/>
                </a:lnTo>
                <a:lnTo>
                  <a:pt x="463" y="122"/>
                </a:lnTo>
                <a:lnTo>
                  <a:pt x="411" y="208"/>
                </a:lnTo>
                <a:lnTo>
                  <a:pt x="390" y="242"/>
                </a:lnTo>
                <a:lnTo>
                  <a:pt x="419" y="262"/>
                </a:lnTo>
                <a:lnTo>
                  <a:pt x="433" y="270"/>
                </a:lnTo>
                <a:lnTo>
                  <a:pt x="511" y="322"/>
                </a:lnTo>
                <a:lnTo>
                  <a:pt x="663" y="420"/>
                </a:lnTo>
                <a:lnTo>
                  <a:pt x="619" y="576"/>
                </a:lnTo>
                <a:lnTo>
                  <a:pt x="753" y="750"/>
                </a:lnTo>
                <a:lnTo>
                  <a:pt x="787" y="604"/>
                </a:lnTo>
                <a:lnTo>
                  <a:pt x="977" y="486"/>
                </a:lnTo>
                <a:lnTo>
                  <a:pt x="965" y="622"/>
                </a:lnTo>
                <a:lnTo>
                  <a:pt x="955" y="752"/>
                </a:lnTo>
                <a:lnTo>
                  <a:pt x="1017" y="788"/>
                </a:lnTo>
                <a:lnTo>
                  <a:pt x="919" y="88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3257551" y="2676525"/>
            <a:ext cx="1187450" cy="2438400"/>
          </a:xfrm>
          <a:custGeom>
            <a:avLst/>
            <a:gdLst/>
            <a:ahLst/>
            <a:cxnLst>
              <a:cxn ang="0">
                <a:pos x="42" y="0"/>
              </a:cxn>
              <a:cxn ang="0">
                <a:pos x="7" y="107"/>
              </a:cxn>
              <a:cxn ang="0">
                <a:pos x="45" y="194"/>
              </a:cxn>
              <a:cxn ang="0">
                <a:pos x="45" y="194"/>
              </a:cxn>
              <a:cxn ang="0">
                <a:pos x="0" y="330"/>
              </a:cxn>
              <a:cxn ang="0">
                <a:pos x="53" y="441"/>
              </a:cxn>
              <a:cxn ang="0">
                <a:pos x="86" y="453"/>
              </a:cxn>
              <a:cxn ang="0">
                <a:pos x="87" y="454"/>
              </a:cxn>
              <a:cxn ang="0">
                <a:pos x="78" y="609"/>
              </a:cxn>
              <a:cxn ang="0">
                <a:pos x="134" y="687"/>
              </a:cxn>
              <a:cxn ang="0">
                <a:pos x="213" y="705"/>
              </a:cxn>
              <a:cxn ang="0">
                <a:pos x="213" y="705"/>
              </a:cxn>
              <a:cxn ang="0">
                <a:pos x="260" y="762"/>
              </a:cxn>
              <a:cxn ang="0">
                <a:pos x="265" y="768"/>
              </a:cxn>
              <a:cxn ang="0">
                <a:pos x="374" y="721"/>
              </a:cxn>
            </a:cxnLst>
            <a:rect l="0" t="0" r="r" b="b"/>
            <a:pathLst>
              <a:path w="374" h="768">
                <a:moveTo>
                  <a:pt x="42" y="0"/>
                </a:moveTo>
                <a:cubicBezTo>
                  <a:pt x="7" y="107"/>
                  <a:pt x="7" y="107"/>
                  <a:pt x="7" y="107"/>
                </a:cubicBezTo>
                <a:cubicBezTo>
                  <a:pt x="45" y="194"/>
                  <a:pt x="45" y="194"/>
                  <a:pt x="45" y="194"/>
                </a:cubicBezTo>
                <a:cubicBezTo>
                  <a:pt x="45" y="194"/>
                  <a:pt x="45" y="194"/>
                  <a:pt x="45" y="194"/>
                </a:cubicBezTo>
                <a:cubicBezTo>
                  <a:pt x="0" y="330"/>
                  <a:pt x="0" y="330"/>
                  <a:pt x="0" y="330"/>
                </a:cubicBezTo>
                <a:cubicBezTo>
                  <a:pt x="53" y="441"/>
                  <a:pt x="53" y="441"/>
                  <a:pt x="53" y="441"/>
                </a:cubicBezTo>
                <a:cubicBezTo>
                  <a:pt x="86" y="453"/>
                  <a:pt x="86" y="453"/>
                  <a:pt x="86" y="453"/>
                </a:cubicBezTo>
                <a:cubicBezTo>
                  <a:pt x="87" y="454"/>
                  <a:pt x="87" y="454"/>
                  <a:pt x="87" y="454"/>
                </a:cubicBezTo>
                <a:cubicBezTo>
                  <a:pt x="78" y="609"/>
                  <a:pt x="78" y="609"/>
                  <a:pt x="78" y="609"/>
                </a:cubicBezTo>
                <a:cubicBezTo>
                  <a:pt x="134" y="687"/>
                  <a:pt x="134" y="687"/>
                  <a:pt x="134" y="687"/>
                </a:cubicBezTo>
                <a:cubicBezTo>
                  <a:pt x="213" y="705"/>
                  <a:pt x="213" y="705"/>
                  <a:pt x="213" y="705"/>
                </a:cubicBezTo>
                <a:cubicBezTo>
                  <a:pt x="213" y="705"/>
                  <a:pt x="213" y="705"/>
                  <a:pt x="213" y="705"/>
                </a:cubicBezTo>
                <a:cubicBezTo>
                  <a:pt x="260" y="762"/>
                  <a:pt x="260" y="762"/>
                  <a:pt x="260" y="762"/>
                </a:cubicBezTo>
                <a:cubicBezTo>
                  <a:pt x="265" y="768"/>
                  <a:pt x="265" y="768"/>
                  <a:pt x="265" y="768"/>
                </a:cubicBezTo>
                <a:cubicBezTo>
                  <a:pt x="374" y="721"/>
                  <a:pt x="374" y="721"/>
                  <a:pt x="374" y="72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2870201" y="6753225"/>
            <a:ext cx="1120775" cy="1565275"/>
          </a:xfrm>
          <a:custGeom>
            <a:avLst/>
            <a:gdLst/>
            <a:ahLst/>
            <a:cxnLst>
              <a:cxn ang="0">
                <a:pos x="157" y="493"/>
              </a:cxn>
              <a:cxn ang="0">
                <a:pos x="168" y="428"/>
              </a:cxn>
              <a:cxn ang="0">
                <a:pos x="169" y="427"/>
              </a:cxn>
              <a:cxn ang="0">
                <a:pos x="198" y="428"/>
              </a:cxn>
              <a:cxn ang="0">
                <a:pos x="212" y="428"/>
              </a:cxn>
              <a:cxn ang="0">
                <a:pos x="268" y="401"/>
              </a:cxn>
              <a:cxn ang="0">
                <a:pos x="245" y="369"/>
              </a:cxn>
              <a:cxn ang="0">
                <a:pos x="245" y="368"/>
              </a:cxn>
              <a:cxn ang="0">
                <a:pos x="273" y="318"/>
              </a:cxn>
              <a:cxn ang="0">
                <a:pos x="274" y="318"/>
              </a:cxn>
              <a:cxn ang="0">
                <a:pos x="325" y="306"/>
              </a:cxn>
              <a:cxn ang="0">
                <a:pos x="353" y="242"/>
              </a:cxn>
              <a:cxn ang="0">
                <a:pos x="332" y="106"/>
              </a:cxn>
              <a:cxn ang="0">
                <a:pos x="286" y="58"/>
              </a:cxn>
              <a:cxn ang="0">
                <a:pos x="212" y="40"/>
              </a:cxn>
              <a:cxn ang="0">
                <a:pos x="211" y="39"/>
              </a:cxn>
              <a:cxn ang="0">
                <a:pos x="216" y="0"/>
              </a:cxn>
              <a:cxn ang="0">
                <a:pos x="128" y="23"/>
              </a:cxn>
              <a:cxn ang="0">
                <a:pos x="95" y="58"/>
              </a:cxn>
              <a:cxn ang="0">
                <a:pos x="72" y="231"/>
              </a:cxn>
              <a:cxn ang="0">
                <a:pos x="71" y="232"/>
              </a:cxn>
              <a:cxn ang="0">
                <a:pos x="19" y="264"/>
              </a:cxn>
              <a:cxn ang="0">
                <a:pos x="9" y="269"/>
              </a:cxn>
              <a:cxn ang="0">
                <a:pos x="0" y="288"/>
              </a:cxn>
            </a:cxnLst>
            <a:rect l="0" t="0" r="r" b="b"/>
            <a:pathLst>
              <a:path w="353" h="493">
                <a:moveTo>
                  <a:pt x="157" y="493"/>
                </a:moveTo>
                <a:cubicBezTo>
                  <a:pt x="168" y="428"/>
                  <a:pt x="168" y="428"/>
                  <a:pt x="168" y="428"/>
                </a:cubicBezTo>
                <a:cubicBezTo>
                  <a:pt x="168" y="427"/>
                  <a:pt x="168" y="427"/>
                  <a:pt x="169" y="427"/>
                </a:cubicBezTo>
                <a:cubicBezTo>
                  <a:pt x="198" y="428"/>
                  <a:pt x="198" y="428"/>
                  <a:pt x="198" y="428"/>
                </a:cubicBezTo>
                <a:cubicBezTo>
                  <a:pt x="212" y="428"/>
                  <a:pt x="212" y="428"/>
                  <a:pt x="212" y="428"/>
                </a:cubicBezTo>
                <a:cubicBezTo>
                  <a:pt x="268" y="401"/>
                  <a:pt x="268" y="401"/>
                  <a:pt x="268" y="401"/>
                </a:cubicBezTo>
                <a:cubicBezTo>
                  <a:pt x="245" y="369"/>
                  <a:pt x="245" y="369"/>
                  <a:pt x="245" y="369"/>
                </a:cubicBezTo>
                <a:cubicBezTo>
                  <a:pt x="244" y="369"/>
                  <a:pt x="244" y="368"/>
                  <a:pt x="245" y="368"/>
                </a:cubicBezTo>
                <a:cubicBezTo>
                  <a:pt x="273" y="318"/>
                  <a:pt x="273" y="318"/>
                  <a:pt x="273" y="318"/>
                </a:cubicBezTo>
                <a:cubicBezTo>
                  <a:pt x="274" y="318"/>
                  <a:pt x="274" y="318"/>
                  <a:pt x="274" y="318"/>
                </a:cubicBezTo>
                <a:cubicBezTo>
                  <a:pt x="325" y="306"/>
                  <a:pt x="325" y="306"/>
                  <a:pt x="325" y="306"/>
                </a:cubicBezTo>
                <a:cubicBezTo>
                  <a:pt x="353" y="242"/>
                  <a:pt x="353" y="242"/>
                  <a:pt x="353" y="242"/>
                </a:cubicBezTo>
                <a:cubicBezTo>
                  <a:pt x="332" y="106"/>
                  <a:pt x="332" y="106"/>
                  <a:pt x="332" y="106"/>
                </a:cubicBezTo>
                <a:cubicBezTo>
                  <a:pt x="286" y="58"/>
                  <a:pt x="286" y="58"/>
                  <a:pt x="286" y="58"/>
                </a:cubicBezTo>
                <a:cubicBezTo>
                  <a:pt x="212" y="40"/>
                  <a:pt x="212" y="40"/>
                  <a:pt x="212" y="40"/>
                </a:cubicBezTo>
                <a:cubicBezTo>
                  <a:pt x="211" y="40"/>
                  <a:pt x="211" y="40"/>
                  <a:pt x="211" y="39"/>
                </a:cubicBezTo>
                <a:cubicBezTo>
                  <a:pt x="216" y="0"/>
                  <a:pt x="216" y="0"/>
                  <a:pt x="216" y="0"/>
                </a:cubicBezTo>
                <a:cubicBezTo>
                  <a:pt x="128" y="23"/>
                  <a:pt x="128" y="23"/>
                  <a:pt x="128" y="23"/>
                </a:cubicBezTo>
                <a:cubicBezTo>
                  <a:pt x="95" y="58"/>
                  <a:pt x="95" y="58"/>
                  <a:pt x="95" y="58"/>
                </a:cubicBezTo>
                <a:cubicBezTo>
                  <a:pt x="72" y="231"/>
                  <a:pt x="72" y="231"/>
                  <a:pt x="72" y="231"/>
                </a:cubicBezTo>
                <a:cubicBezTo>
                  <a:pt x="72" y="232"/>
                  <a:pt x="72" y="232"/>
                  <a:pt x="71" y="232"/>
                </a:cubicBezTo>
                <a:cubicBezTo>
                  <a:pt x="19" y="264"/>
                  <a:pt x="19" y="264"/>
                  <a:pt x="19" y="264"/>
                </a:cubicBezTo>
                <a:cubicBezTo>
                  <a:pt x="9" y="269"/>
                  <a:pt x="9" y="269"/>
                  <a:pt x="9" y="269"/>
                </a:cubicBezTo>
                <a:cubicBezTo>
                  <a:pt x="0" y="288"/>
                  <a:pt x="0" y="288"/>
                  <a:pt x="0" y="288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2857501" y="4914900"/>
            <a:ext cx="1079500" cy="1533525"/>
          </a:xfrm>
          <a:custGeom>
            <a:avLst/>
            <a:gdLst/>
            <a:ahLst/>
            <a:cxnLst>
              <a:cxn ang="0">
                <a:pos x="339" y="0"/>
              </a:cxn>
              <a:cxn ang="0">
                <a:pos x="340" y="1"/>
              </a:cxn>
              <a:cxn ang="0">
                <a:pos x="340" y="1"/>
              </a:cxn>
              <a:cxn ang="0">
                <a:pos x="296" y="70"/>
              </a:cxn>
              <a:cxn ang="0">
                <a:pos x="314" y="136"/>
              </a:cxn>
              <a:cxn ang="0">
                <a:pos x="313" y="137"/>
              </a:cxn>
              <a:cxn ang="0">
                <a:pos x="236" y="163"/>
              </a:cxn>
              <a:cxn ang="0">
                <a:pos x="249" y="280"/>
              </a:cxn>
              <a:cxn ang="0">
                <a:pos x="249" y="281"/>
              </a:cxn>
              <a:cxn ang="0">
                <a:pos x="218" y="313"/>
              </a:cxn>
              <a:cxn ang="0">
                <a:pos x="221" y="378"/>
              </a:cxn>
              <a:cxn ang="0">
                <a:pos x="220" y="379"/>
              </a:cxn>
              <a:cxn ang="0">
                <a:pos x="184" y="401"/>
              </a:cxn>
              <a:cxn ang="0">
                <a:pos x="184" y="401"/>
              </a:cxn>
              <a:cxn ang="0">
                <a:pos x="196" y="438"/>
              </a:cxn>
              <a:cxn ang="0">
                <a:pos x="196" y="439"/>
              </a:cxn>
              <a:cxn ang="0">
                <a:pos x="195" y="440"/>
              </a:cxn>
              <a:cxn ang="0">
                <a:pos x="128" y="453"/>
              </a:cxn>
              <a:cxn ang="0">
                <a:pos x="80" y="459"/>
              </a:cxn>
              <a:cxn ang="0">
                <a:pos x="79" y="458"/>
              </a:cxn>
              <a:cxn ang="0">
                <a:pos x="79" y="458"/>
              </a:cxn>
              <a:cxn ang="0">
                <a:pos x="82" y="441"/>
              </a:cxn>
              <a:cxn ang="0">
                <a:pos x="88" y="424"/>
              </a:cxn>
              <a:cxn ang="0">
                <a:pos x="0" y="483"/>
              </a:cxn>
            </a:cxnLst>
            <a:rect l="0" t="0" r="r" b="b"/>
            <a:pathLst>
              <a:path w="340" h="483">
                <a:moveTo>
                  <a:pt x="339" y="0"/>
                </a:moveTo>
                <a:cubicBezTo>
                  <a:pt x="339" y="0"/>
                  <a:pt x="340" y="0"/>
                  <a:pt x="340" y="1"/>
                </a:cubicBezTo>
                <a:cubicBezTo>
                  <a:pt x="340" y="1"/>
                  <a:pt x="340" y="1"/>
                  <a:pt x="340" y="1"/>
                </a:cubicBezTo>
                <a:cubicBezTo>
                  <a:pt x="296" y="70"/>
                  <a:pt x="296" y="70"/>
                  <a:pt x="296" y="70"/>
                </a:cubicBezTo>
                <a:cubicBezTo>
                  <a:pt x="314" y="136"/>
                  <a:pt x="314" y="136"/>
                  <a:pt x="314" y="136"/>
                </a:cubicBezTo>
                <a:cubicBezTo>
                  <a:pt x="314" y="136"/>
                  <a:pt x="314" y="137"/>
                  <a:pt x="313" y="137"/>
                </a:cubicBezTo>
                <a:cubicBezTo>
                  <a:pt x="236" y="163"/>
                  <a:pt x="236" y="163"/>
                  <a:pt x="236" y="163"/>
                </a:cubicBezTo>
                <a:cubicBezTo>
                  <a:pt x="249" y="280"/>
                  <a:pt x="249" y="280"/>
                  <a:pt x="249" y="280"/>
                </a:cubicBezTo>
                <a:cubicBezTo>
                  <a:pt x="249" y="280"/>
                  <a:pt x="249" y="281"/>
                  <a:pt x="249" y="281"/>
                </a:cubicBezTo>
                <a:cubicBezTo>
                  <a:pt x="218" y="313"/>
                  <a:pt x="218" y="313"/>
                  <a:pt x="218" y="313"/>
                </a:cubicBezTo>
                <a:cubicBezTo>
                  <a:pt x="221" y="378"/>
                  <a:pt x="221" y="378"/>
                  <a:pt x="221" y="378"/>
                </a:cubicBezTo>
                <a:cubicBezTo>
                  <a:pt x="221" y="378"/>
                  <a:pt x="221" y="379"/>
                  <a:pt x="220" y="379"/>
                </a:cubicBezTo>
                <a:cubicBezTo>
                  <a:pt x="184" y="401"/>
                  <a:pt x="184" y="401"/>
                  <a:pt x="184" y="401"/>
                </a:cubicBezTo>
                <a:cubicBezTo>
                  <a:pt x="184" y="401"/>
                  <a:pt x="184" y="401"/>
                  <a:pt x="184" y="401"/>
                </a:cubicBezTo>
                <a:cubicBezTo>
                  <a:pt x="196" y="438"/>
                  <a:pt x="196" y="438"/>
                  <a:pt x="196" y="438"/>
                </a:cubicBezTo>
                <a:cubicBezTo>
                  <a:pt x="196" y="439"/>
                  <a:pt x="196" y="439"/>
                  <a:pt x="196" y="439"/>
                </a:cubicBezTo>
                <a:cubicBezTo>
                  <a:pt x="195" y="439"/>
                  <a:pt x="195" y="440"/>
                  <a:pt x="195" y="440"/>
                </a:cubicBezTo>
                <a:cubicBezTo>
                  <a:pt x="128" y="453"/>
                  <a:pt x="128" y="453"/>
                  <a:pt x="128" y="453"/>
                </a:cubicBezTo>
                <a:cubicBezTo>
                  <a:pt x="80" y="459"/>
                  <a:pt x="80" y="459"/>
                  <a:pt x="80" y="459"/>
                </a:cubicBezTo>
                <a:cubicBezTo>
                  <a:pt x="79" y="459"/>
                  <a:pt x="79" y="459"/>
                  <a:pt x="79" y="458"/>
                </a:cubicBezTo>
                <a:cubicBezTo>
                  <a:pt x="79" y="458"/>
                  <a:pt x="79" y="458"/>
                  <a:pt x="79" y="458"/>
                </a:cubicBezTo>
                <a:cubicBezTo>
                  <a:pt x="82" y="441"/>
                  <a:pt x="82" y="441"/>
                  <a:pt x="82" y="441"/>
                </a:cubicBezTo>
                <a:cubicBezTo>
                  <a:pt x="88" y="424"/>
                  <a:pt x="88" y="424"/>
                  <a:pt x="88" y="424"/>
                </a:cubicBezTo>
                <a:cubicBezTo>
                  <a:pt x="0" y="483"/>
                  <a:pt x="0" y="483"/>
                  <a:pt x="0" y="48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 noEditPoints="1"/>
          </p:cNvSpPr>
          <p:nvPr/>
        </p:nvSpPr>
        <p:spPr bwMode="auto">
          <a:xfrm>
            <a:off x="3997326" y="5556250"/>
            <a:ext cx="1019175" cy="2105025"/>
          </a:xfrm>
          <a:custGeom>
            <a:avLst/>
            <a:gdLst/>
            <a:ahLst/>
            <a:cxnLst>
              <a:cxn ang="0">
                <a:pos x="236" y="153"/>
              </a:cxn>
              <a:cxn ang="0">
                <a:pos x="321" y="0"/>
              </a:cxn>
              <a:cxn ang="0">
                <a:pos x="0" y="618"/>
              </a:cxn>
              <a:cxn ang="0">
                <a:pos x="55" y="603"/>
              </a:cxn>
              <a:cxn ang="0">
                <a:pos x="56" y="604"/>
              </a:cxn>
              <a:cxn ang="0">
                <a:pos x="80" y="628"/>
              </a:cxn>
              <a:cxn ang="0">
                <a:pos x="114" y="660"/>
              </a:cxn>
              <a:cxn ang="0">
                <a:pos x="186" y="633"/>
              </a:cxn>
              <a:cxn ang="0">
                <a:pos x="186" y="633"/>
              </a:cxn>
              <a:cxn ang="0">
                <a:pos x="186" y="633"/>
              </a:cxn>
              <a:cxn ang="0">
                <a:pos x="268" y="663"/>
              </a:cxn>
              <a:cxn ang="0">
                <a:pos x="277" y="609"/>
              </a:cxn>
            </a:cxnLst>
            <a:rect l="0" t="0" r="r" b="b"/>
            <a:pathLst>
              <a:path w="321" h="663">
                <a:moveTo>
                  <a:pt x="236" y="153"/>
                </a:moveTo>
                <a:cubicBezTo>
                  <a:pt x="321" y="0"/>
                  <a:pt x="321" y="0"/>
                  <a:pt x="321" y="0"/>
                </a:cubicBezTo>
                <a:moveTo>
                  <a:pt x="0" y="618"/>
                </a:moveTo>
                <a:cubicBezTo>
                  <a:pt x="55" y="603"/>
                  <a:pt x="55" y="603"/>
                  <a:pt x="55" y="603"/>
                </a:cubicBezTo>
                <a:cubicBezTo>
                  <a:pt x="56" y="603"/>
                  <a:pt x="56" y="603"/>
                  <a:pt x="56" y="604"/>
                </a:cubicBezTo>
                <a:cubicBezTo>
                  <a:pt x="80" y="628"/>
                  <a:pt x="80" y="628"/>
                  <a:pt x="80" y="628"/>
                </a:cubicBezTo>
                <a:cubicBezTo>
                  <a:pt x="114" y="660"/>
                  <a:pt x="114" y="660"/>
                  <a:pt x="114" y="660"/>
                </a:cubicBezTo>
                <a:cubicBezTo>
                  <a:pt x="186" y="633"/>
                  <a:pt x="186" y="633"/>
                  <a:pt x="186" y="633"/>
                </a:cubicBezTo>
                <a:cubicBezTo>
                  <a:pt x="186" y="633"/>
                  <a:pt x="186" y="633"/>
                  <a:pt x="186" y="633"/>
                </a:cubicBezTo>
                <a:cubicBezTo>
                  <a:pt x="186" y="633"/>
                  <a:pt x="186" y="633"/>
                  <a:pt x="186" y="633"/>
                </a:cubicBezTo>
                <a:cubicBezTo>
                  <a:pt x="268" y="663"/>
                  <a:pt x="268" y="663"/>
                  <a:pt x="268" y="663"/>
                </a:cubicBezTo>
                <a:cubicBezTo>
                  <a:pt x="277" y="609"/>
                  <a:pt x="277" y="609"/>
                  <a:pt x="277" y="60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4321176" y="6038850"/>
            <a:ext cx="1281113" cy="1946275"/>
          </a:xfrm>
          <a:custGeom>
            <a:avLst/>
            <a:gdLst/>
            <a:ahLst/>
            <a:cxnLst>
              <a:cxn ang="0">
                <a:pos x="380" y="613"/>
              </a:cxn>
              <a:cxn ang="0">
                <a:pos x="379" y="613"/>
              </a:cxn>
              <a:cxn ang="0">
                <a:pos x="324" y="582"/>
              </a:cxn>
              <a:cxn ang="0">
                <a:pos x="227" y="530"/>
              </a:cxn>
              <a:cxn ang="0">
                <a:pos x="226" y="529"/>
              </a:cxn>
              <a:cxn ang="0">
                <a:pos x="204" y="456"/>
              </a:cxn>
              <a:cxn ang="0">
                <a:pos x="176" y="458"/>
              </a:cxn>
              <a:cxn ang="0">
                <a:pos x="175" y="458"/>
              </a:cxn>
              <a:cxn ang="0">
                <a:pos x="175" y="457"/>
              </a:cxn>
              <a:cxn ang="0">
                <a:pos x="214" y="368"/>
              </a:cxn>
              <a:cxn ang="0">
                <a:pos x="2" y="224"/>
              </a:cxn>
              <a:cxn ang="0">
                <a:pos x="2" y="223"/>
              </a:cxn>
              <a:cxn ang="0">
                <a:pos x="0" y="133"/>
              </a:cxn>
              <a:cxn ang="0">
                <a:pos x="0" y="132"/>
              </a:cxn>
              <a:cxn ang="0">
                <a:pos x="43" y="99"/>
              </a:cxn>
              <a:cxn ang="0">
                <a:pos x="59" y="10"/>
              </a:cxn>
              <a:cxn ang="0">
                <a:pos x="60" y="9"/>
              </a:cxn>
              <a:cxn ang="0">
                <a:pos x="60" y="9"/>
              </a:cxn>
              <a:cxn ang="0">
                <a:pos x="108" y="24"/>
              </a:cxn>
              <a:cxn ang="0">
                <a:pos x="134" y="0"/>
              </a:cxn>
              <a:cxn ang="0">
                <a:pos x="135" y="0"/>
              </a:cxn>
              <a:cxn ang="0">
                <a:pos x="136" y="1"/>
              </a:cxn>
              <a:cxn ang="0">
                <a:pos x="134" y="55"/>
              </a:cxn>
              <a:cxn ang="0">
                <a:pos x="136" y="87"/>
              </a:cxn>
              <a:cxn ang="0">
                <a:pos x="141" y="109"/>
              </a:cxn>
              <a:cxn ang="0">
                <a:pos x="180" y="112"/>
              </a:cxn>
              <a:cxn ang="0">
                <a:pos x="235" y="81"/>
              </a:cxn>
              <a:cxn ang="0">
                <a:pos x="236" y="81"/>
              </a:cxn>
              <a:cxn ang="0">
                <a:pos x="237" y="82"/>
              </a:cxn>
              <a:cxn ang="0">
                <a:pos x="225" y="122"/>
              </a:cxn>
              <a:cxn ang="0">
                <a:pos x="227" y="186"/>
              </a:cxn>
              <a:cxn ang="0">
                <a:pos x="227" y="187"/>
              </a:cxn>
              <a:cxn ang="0">
                <a:pos x="180" y="248"/>
              </a:cxn>
              <a:cxn ang="0">
                <a:pos x="241" y="346"/>
              </a:cxn>
              <a:cxn ang="0">
                <a:pos x="281" y="325"/>
              </a:cxn>
              <a:cxn ang="0">
                <a:pos x="294" y="281"/>
              </a:cxn>
              <a:cxn ang="0">
                <a:pos x="295" y="281"/>
              </a:cxn>
              <a:cxn ang="0">
                <a:pos x="296" y="281"/>
              </a:cxn>
              <a:cxn ang="0">
                <a:pos x="369" y="316"/>
              </a:cxn>
              <a:cxn ang="0">
                <a:pos x="369" y="317"/>
              </a:cxn>
              <a:cxn ang="0">
                <a:pos x="345" y="394"/>
              </a:cxn>
              <a:cxn ang="0">
                <a:pos x="381" y="446"/>
              </a:cxn>
              <a:cxn ang="0">
                <a:pos x="381" y="446"/>
              </a:cxn>
              <a:cxn ang="0">
                <a:pos x="403" y="522"/>
              </a:cxn>
              <a:cxn ang="0">
                <a:pos x="403" y="523"/>
              </a:cxn>
              <a:cxn ang="0">
                <a:pos x="401" y="532"/>
              </a:cxn>
              <a:cxn ang="0">
                <a:pos x="381" y="612"/>
              </a:cxn>
              <a:cxn ang="0">
                <a:pos x="380" y="613"/>
              </a:cxn>
              <a:cxn ang="0">
                <a:pos x="380" y="613"/>
              </a:cxn>
            </a:cxnLst>
            <a:rect l="0" t="0" r="r" b="b"/>
            <a:pathLst>
              <a:path w="403" h="613">
                <a:moveTo>
                  <a:pt x="380" y="613"/>
                </a:moveTo>
                <a:cubicBezTo>
                  <a:pt x="380" y="613"/>
                  <a:pt x="379" y="613"/>
                  <a:pt x="379" y="613"/>
                </a:cubicBezTo>
                <a:cubicBezTo>
                  <a:pt x="324" y="582"/>
                  <a:pt x="324" y="582"/>
                  <a:pt x="324" y="582"/>
                </a:cubicBezTo>
                <a:cubicBezTo>
                  <a:pt x="227" y="530"/>
                  <a:pt x="227" y="530"/>
                  <a:pt x="227" y="530"/>
                </a:cubicBezTo>
                <a:cubicBezTo>
                  <a:pt x="226" y="530"/>
                  <a:pt x="226" y="530"/>
                  <a:pt x="226" y="529"/>
                </a:cubicBezTo>
                <a:cubicBezTo>
                  <a:pt x="204" y="456"/>
                  <a:pt x="204" y="456"/>
                  <a:pt x="204" y="456"/>
                </a:cubicBezTo>
                <a:cubicBezTo>
                  <a:pt x="176" y="458"/>
                  <a:pt x="176" y="458"/>
                  <a:pt x="176" y="458"/>
                </a:cubicBezTo>
                <a:cubicBezTo>
                  <a:pt x="176" y="458"/>
                  <a:pt x="176" y="458"/>
                  <a:pt x="175" y="458"/>
                </a:cubicBezTo>
                <a:cubicBezTo>
                  <a:pt x="175" y="457"/>
                  <a:pt x="175" y="457"/>
                  <a:pt x="175" y="457"/>
                </a:cubicBezTo>
                <a:cubicBezTo>
                  <a:pt x="214" y="368"/>
                  <a:pt x="214" y="368"/>
                  <a:pt x="214" y="368"/>
                </a:cubicBezTo>
                <a:cubicBezTo>
                  <a:pt x="2" y="224"/>
                  <a:pt x="2" y="224"/>
                  <a:pt x="2" y="224"/>
                </a:cubicBezTo>
                <a:cubicBezTo>
                  <a:pt x="2" y="224"/>
                  <a:pt x="2" y="223"/>
                  <a:pt x="2" y="223"/>
                </a:cubicBezTo>
                <a:cubicBezTo>
                  <a:pt x="0" y="133"/>
                  <a:pt x="0" y="133"/>
                  <a:pt x="0" y="133"/>
                </a:cubicBezTo>
                <a:cubicBezTo>
                  <a:pt x="0" y="132"/>
                  <a:pt x="0" y="132"/>
                  <a:pt x="0" y="132"/>
                </a:cubicBezTo>
                <a:cubicBezTo>
                  <a:pt x="43" y="99"/>
                  <a:pt x="43" y="99"/>
                  <a:pt x="43" y="99"/>
                </a:cubicBezTo>
                <a:cubicBezTo>
                  <a:pt x="59" y="10"/>
                  <a:pt x="59" y="10"/>
                  <a:pt x="59" y="10"/>
                </a:cubicBezTo>
                <a:cubicBezTo>
                  <a:pt x="59" y="9"/>
                  <a:pt x="59" y="9"/>
                  <a:pt x="60" y="9"/>
                </a:cubicBezTo>
                <a:cubicBezTo>
                  <a:pt x="60" y="9"/>
                  <a:pt x="60" y="9"/>
                  <a:pt x="60" y="9"/>
                </a:cubicBezTo>
                <a:cubicBezTo>
                  <a:pt x="108" y="24"/>
                  <a:pt x="108" y="24"/>
                  <a:pt x="108" y="24"/>
                </a:cubicBezTo>
                <a:cubicBezTo>
                  <a:pt x="134" y="0"/>
                  <a:pt x="134" y="0"/>
                  <a:pt x="134" y="0"/>
                </a:cubicBezTo>
                <a:cubicBezTo>
                  <a:pt x="135" y="0"/>
                  <a:pt x="135" y="0"/>
                  <a:pt x="135" y="0"/>
                </a:cubicBezTo>
                <a:cubicBezTo>
                  <a:pt x="136" y="0"/>
                  <a:pt x="136" y="1"/>
                  <a:pt x="136" y="1"/>
                </a:cubicBezTo>
                <a:cubicBezTo>
                  <a:pt x="134" y="55"/>
                  <a:pt x="134" y="55"/>
                  <a:pt x="134" y="55"/>
                </a:cubicBezTo>
                <a:cubicBezTo>
                  <a:pt x="136" y="87"/>
                  <a:pt x="136" y="87"/>
                  <a:pt x="136" y="87"/>
                </a:cubicBezTo>
                <a:cubicBezTo>
                  <a:pt x="141" y="109"/>
                  <a:pt x="141" y="109"/>
                  <a:pt x="141" y="109"/>
                </a:cubicBezTo>
                <a:cubicBezTo>
                  <a:pt x="180" y="112"/>
                  <a:pt x="180" y="112"/>
                  <a:pt x="180" y="112"/>
                </a:cubicBezTo>
                <a:cubicBezTo>
                  <a:pt x="235" y="81"/>
                  <a:pt x="235" y="81"/>
                  <a:pt x="235" y="81"/>
                </a:cubicBezTo>
                <a:cubicBezTo>
                  <a:pt x="236" y="81"/>
                  <a:pt x="236" y="81"/>
                  <a:pt x="236" y="81"/>
                </a:cubicBezTo>
                <a:cubicBezTo>
                  <a:pt x="237" y="81"/>
                  <a:pt x="237" y="82"/>
                  <a:pt x="237" y="82"/>
                </a:cubicBezTo>
                <a:cubicBezTo>
                  <a:pt x="225" y="122"/>
                  <a:pt x="225" y="122"/>
                  <a:pt x="225" y="122"/>
                </a:cubicBezTo>
                <a:cubicBezTo>
                  <a:pt x="227" y="186"/>
                  <a:pt x="227" y="186"/>
                  <a:pt x="227" y="186"/>
                </a:cubicBezTo>
                <a:cubicBezTo>
                  <a:pt x="227" y="187"/>
                  <a:pt x="227" y="187"/>
                  <a:pt x="227" y="187"/>
                </a:cubicBezTo>
                <a:cubicBezTo>
                  <a:pt x="180" y="248"/>
                  <a:pt x="180" y="248"/>
                  <a:pt x="180" y="248"/>
                </a:cubicBezTo>
                <a:cubicBezTo>
                  <a:pt x="241" y="346"/>
                  <a:pt x="241" y="346"/>
                  <a:pt x="241" y="346"/>
                </a:cubicBezTo>
                <a:cubicBezTo>
                  <a:pt x="281" y="325"/>
                  <a:pt x="281" y="325"/>
                  <a:pt x="281" y="325"/>
                </a:cubicBezTo>
                <a:cubicBezTo>
                  <a:pt x="294" y="281"/>
                  <a:pt x="294" y="281"/>
                  <a:pt x="294" y="281"/>
                </a:cubicBezTo>
                <a:cubicBezTo>
                  <a:pt x="294" y="281"/>
                  <a:pt x="295" y="281"/>
                  <a:pt x="295" y="281"/>
                </a:cubicBezTo>
                <a:cubicBezTo>
                  <a:pt x="295" y="280"/>
                  <a:pt x="295" y="280"/>
                  <a:pt x="296" y="281"/>
                </a:cubicBezTo>
                <a:cubicBezTo>
                  <a:pt x="369" y="316"/>
                  <a:pt x="369" y="316"/>
                  <a:pt x="369" y="316"/>
                </a:cubicBezTo>
                <a:cubicBezTo>
                  <a:pt x="369" y="316"/>
                  <a:pt x="369" y="317"/>
                  <a:pt x="369" y="317"/>
                </a:cubicBezTo>
                <a:cubicBezTo>
                  <a:pt x="345" y="394"/>
                  <a:pt x="345" y="394"/>
                  <a:pt x="345" y="394"/>
                </a:cubicBezTo>
                <a:cubicBezTo>
                  <a:pt x="381" y="446"/>
                  <a:pt x="381" y="446"/>
                  <a:pt x="381" y="446"/>
                </a:cubicBezTo>
                <a:cubicBezTo>
                  <a:pt x="381" y="446"/>
                  <a:pt x="381" y="446"/>
                  <a:pt x="381" y="446"/>
                </a:cubicBezTo>
                <a:cubicBezTo>
                  <a:pt x="403" y="522"/>
                  <a:pt x="403" y="522"/>
                  <a:pt x="403" y="522"/>
                </a:cubicBezTo>
                <a:cubicBezTo>
                  <a:pt x="403" y="522"/>
                  <a:pt x="403" y="522"/>
                  <a:pt x="403" y="523"/>
                </a:cubicBezTo>
                <a:cubicBezTo>
                  <a:pt x="401" y="532"/>
                  <a:pt x="401" y="532"/>
                  <a:pt x="401" y="532"/>
                </a:cubicBezTo>
                <a:cubicBezTo>
                  <a:pt x="381" y="612"/>
                  <a:pt x="381" y="612"/>
                  <a:pt x="381" y="612"/>
                </a:cubicBezTo>
                <a:cubicBezTo>
                  <a:pt x="381" y="612"/>
                  <a:pt x="380" y="612"/>
                  <a:pt x="380" y="613"/>
                </a:cubicBezTo>
                <a:cubicBezTo>
                  <a:pt x="380" y="613"/>
                  <a:pt x="380" y="613"/>
                  <a:pt x="380" y="613"/>
                </a:cubicBezTo>
                <a:close/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 noEditPoints="1"/>
          </p:cNvSpPr>
          <p:nvPr/>
        </p:nvSpPr>
        <p:spPr bwMode="auto">
          <a:xfrm>
            <a:off x="3267076" y="5267325"/>
            <a:ext cx="1193800" cy="1663700"/>
          </a:xfrm>
          <a:custGeom>
            <a:avLst/>
            <a:gdLst/>
            <a:ahLst/>
            <a:cxnLst>
              <a:cxn ang="0">
                <a:pos x="161" y="524"/>
              </a:cxn>
              <a:cxn ang="0">
                <a:pos x="194" y="440"/>
              </a:cxn>
              <a:cxn ang="0">
                <a:pos x="204" y="415"/>
              </a:cxn>
              <a:cxn ang="0">
                <a:pos x="160" y="393"/>
              </a:cxn>
              <a:cxn ang="0">
                <a:pos x="160" y="392"/>
              </a:cxn>
              <a:cxn ang="0">
                <a:pos x="160" y="391"/>
              </a:cxn>
              <a:cxn ang="0">
                <a:pos x="213" y="355"/>
              </a:cxn>
              <a:cxn ang="0">
                <a:pos x="231" y="265"/>
              </a:cxn>
              <a:cxn ang="0">
                <a:pos x="220" y="191"/>
              </a:cxn>
              <a:cxn ang="0">
                <a:pos x="221" y="191"/>
              </a:cxn>
              <a:cxn ang="0">
                <a:pos x="319" y="119"/>
              </a:cxn>
              <a:cxn ang="0">
                <a:pos x="303" y="48"/>
              </a:cxn>
              <a:cxn ang="0">
                <a:pos x="299" y="34"/>
              </a:cxn>
              <a:cxn ang="0">
                <a:pos x="300" y="33"/>
              </a:cxn>
              <a:cxn ang="0">
                <a:pos x="376" y="0"/>
              </a:cxn>
              <a:cxn ang="0">
                <a:pos x="0" y="342"/>
              </a:cxn>
              <a:cxn ang="0">
                <a:pos x="36" y="421"/>
              </a:cxn>
              <a:cxn ang="0">
                <a:pos x="36" y="422"/>
              </a:cxn>
              <a:cxn ang="0">
                <a:pos x="4" y="488"/>
              </a:cxn>
            </a:cxnLst>
            <a:rect l="0" t="0" r="r" b="b"/>
            <a:pathLst>
              <a:path w="376" h="524">
                <a:moveTo>
                  <a:pt x="161" y="524"/>
                </a:moveTo>
                <a:cubicBezTo>
                  <a:pt x="194" y="440"/>
                  <a:pt x="194" y="440"/>
                  <a:pt x="194" y="440"/>
                </a:cubicBezTo>
                <a:cubicBezTo>
                  <a:pt x="204" y="415"/>
                  <a:pt x="204" y="415"/>
                  <a:pt x="204" y="415"/>
                </a:cubicBezTo>
                <a:cubicBezTo>
                  <a:pt x="160" y="393"/>
                  <a:pt x="160" y="393"/>
                  <a:pt x="160" y="393"/>
                </a:cubicBezTo>
                <a:cubicBezTo>
                  <a:pt x="160" y="393"/>
                  <a:pt x="160" y="392"/>
                  <a:pt x="160" y="392"/>
                </a:cubicBezTo>
                <a:cubicBezTo>
                  <a:pt x="160" y="392"/>
                  <a:pt x="160" y="391"/>
                  <a:pt x="160" y="391"/>
                </a:cubicBezTo>
                <a:cubicBezTo>
                  <a:pt x="213" y="355"/>
                  <a:pt x="213" y="355"/>
                  <a:pt x="213" y="355"/>
                </a:cubicBezTo>
                <a:cubicBezTo>
                  <a:pt x="231" y="265"/>
                  <a:pt x="231" y="265"/>
                  <a:pt x="231" y="265"/>
                </a:cubicBezTo>
                <a:cubicBezTo>
                  <a:pt x="220" y="191"/>
                  <a:pt x="220" y="191"/>
                  <a:pt x="220" y="191"/>
                </a:cubicBezTo>
                <a:cubicBezTo>
                  <a:pt x="220" y="191"/>
                  <a:pt x="220" y="191"/>
                  <a:pt x="221" y="191"/>
                </a:cubicBezTo>
                <a:cubicBezTo>
                  <a:pt x="319" y="119"/>
                  <a:pt x="319" y="119"/>
                  <a:pt x="319" y="119"/>
                </a:cubicBezTo>
                <a:cubicBezTo>
                  <a:pt x="303" y="48"/>
                  <a:pt x="303" y="48"/>
                  <a:pt x="303" y="48"/>
                </a:cubicBezTo>
                <a:cubicBezTo>
                  <a:pt x="299" y="34"/>
                  <a:pt x="299" y="34"/>
                  <a:pt x="299" y="34"/>
                </a:cubicBezTo>
                <a:cubicBezTo>
                  <a:pt x="299" y="34"/>
                  <a:pt x="299" y="33"/>
                  <a:pt x="300" y="33"/>
                </a:cubicBezTo>
                <a:cubicBezTo>
                  <a:pt x="376" y="0"/>
                  <a:pt x="376" y="0"/>
                  <a:pt x="376" y="0"/>
                </a:cubicBezTo>
                <a:moveTo>
                  <a:pt x="0" y="342"/>
                </a:moveTo>
                <a:cubicBezTo>
                  <a:pt x="36" y="421"/>
                  <a:pt x="36" y="421"/>
                  <a:pt x="36" y="421"/>
                </a:cubicBezTo>
                <a:cubicBezTo>
                  <a:pt x="36" y="422"/>
                  <a:pt x="36" y="422"/>
                  <a:pt x="36" y="422"/>
                </a:cubicBezTo>
                <a:cubicBezTo>
                  <a:pt x="4" y="488"/>
                  <a:pt x="4" y="488"/>
                  <a:pt x="4" y="488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1144588" y="2609850"/>
            <a:ext cx="1770063" cy="2082800"/>
          </a:xfrm>
          <a:custGeom>
            <a:avLst/>
            <a:gdLst/>
            <a:ahLst/>
            <a:cxnLst>
              <a:cxn ang="0">
                <a:pos x="0" y="515"/>
              </a:cxn>
              <a:cxn ang="0">
                <a:pos x="37" y="520"/>
              </a:cxn>
              <a:cxn ang="0">
                <a:pos x="80" y="528"/>
              </a:cxn>
              <a:cxn ang="0">
                <a:pos x="109" y="533"/>
              </a:cxn>
              <a:cxn ang="0">
                <a:pos x="110" y="533"/>
              </a:cxn>
              <a:cxn ang="0">
                <a:pos x="110" y="534"/>
              </a:cxn>
              <a:cxn ang="0">
                <a:pos x="67" y="656"/>
              </a:cxn>
              <a:cxn ang="0">
                <a:pos x="76" y="656"/>
              </a:cxn>
              <a:cxn ang="0">
                <a:pos x="165" y="653"/>
              </a:cxn>
              <a:cxn ang="0">
                <a:pos x="170" y="653"/>
              </a:cxn>
              <a:cxn ang="0">
                <a:pos x="238" y="651"/>
              </a:cxn>
              <a:cxn ang="0">
                <a:pos x="229" y="512"/>
              </a:cxn>
              <a:cxn ang="0">
                <a:pos x="229" y="511"/>
              </a:cxn>
              <a:cxn ang="0">
                <a:pos x="318" y="287"/>
              </a:cxn>
              <a:cxn ang="0">
                <a:pos x="319" y="286"/>
              </a:cxn>
              <a:cxn ang="0">
                <a:pos x="356" y="265"/>
              </a:cxn>
              <a:cxn ang="0">
                <a:pos x="358" y="226"/>
              </a:cxn>
              <a:cxn ang="0">
                <a:pos x="359" y="225"/>
              </a:cxn>
              <a:cxn ang="0">
                <a:pos x="421" y="151"/>
              </a:cxn>
              <a:cxn ang="0">
                <a:pos x="424" y="104"/>
              </a:cxn>
              <a:cxn ang="0">
                <a:pos x="418" y="52"/>
              </a:cxn>
              <a:cxn ang="0">
                <a:pos x="418" y="51"/>
              </a:cxn>
              <a:cxn ang="0">
                <a:pos x="419" y="51"/>
              </a:cxn>
              <a:cxn ang="0">
                <a:pos x="529" y="55"/>
              </a:cxn>
              <a:cxn ang="0">
                <a:pos x="557" y="1"/>
              </a:cxn>
              <a:cxn ang="0">
                <a:pos x="557" y="0"/>
              </a:cxn>
            </a:cxnLst>
            <a:rect l="0" t="0" r="r" b="b"/>
            <a:pathLst>
              <a:path w="557" h="656">
                <a:moveTo>
                  <a:pt x="0" y="515"/>
                </a:moveTo>
                <a:cubicBezTo>
                  <a:pt x="37" y="520"/>
                  <a:pt x="37" y="520"/>
                  <a:pt x="37" y="520"/>
                </a:cubicBezTo>
                <a:cubicBezTo>
                  <a:pt x="80" y="528"/>
                  <a:pt x="80" y="528"/>
                  <a:pt x="80" y="528"/>
                </a:cubicBezTo>
                <a:cubicBezTo>
                  <a:pt x="109" y="533"/>
                  <a:pt x="109" y="533"/>
                  <a:pt x="109" y="533"/>
                </a:cubicBezTo>
                <a:cubicBezTo>
                  <a:pt x="109" y="533"/>
                  <a:pt x="110" y="533"/>
                  <a:pt x="110" y="533"/>
                </a:cubicBezTo>
                <a:cubicBezTo>
                  <a:pt x="110" y="534"/>
                  <a:pt x="110" y="534"/>
                  <a:pt x="110" y="534"/>
                </a:cubicBezTo>
                <a:cubicBezTo>
                  <a:pt x="67" y="656"/>
                  <a:pt x="67" y="656"/>
                  <a:pt x="67" y="656"/>
                </a:cubicBezTo>
                <a:cubicBezTo>
                  <a:pt x="76" y="656"/>
                  <a:pt x="76" y="656"/>
                  <a:pt x="76" y="656"/>
                </a:cubicBezTo>
                <a:cubicBezTo>
                  <a:pt x="165" y="653"/>
                  <a:pt x="165" y="653"/>
                  <a:pt x="165" y="653"/>
                </a:cubicBezTo>
                <a:cubicBezTo>
                  <a:pt x="170" y="653"/>
                  <a:pt x="170" y="653"/>
                  <a:pt x="170" y="653"/>
                </a:cubicBezTo>
                <a:cubicBezTo>
                  <a:pt x="238" y="651"/>
                  <a:pt x="238" y="651"/>
                  <a:pt x="238" y="651"/>
                </a:cubicBezTo>
                <a:cubicBezTo>
                  <a:pt x="229" y="512"/>
                  <a:pt x="229" y="512"/>
                  <a:pt x="229" y="512"/>
                </a:cubicBezTo>
                <a:cubicBezTo>
                  <a:pt x="229" y="512"/>
                  <a:pt x="229" y="512"/>
                  <a:pt x="229" y="511"/>
                </a:cubicBezTo>
                <a:cubicBezTo>
                  <a:pt x="318" y="287"/>
                  <a:pt x="318" y="287"/>
                  <a:pt x="318" y="287"/>
                </a:cubicBezTo>
                <a:cubicBezTo>
                  <a:pt x="318" y="287"/>
                  <a:pt x="318" y="286"/>
                  <a:pt x="319" y="286"/>
                </a:cubicBezTo>
                <a:cubicBezTo>
                  <a:pt x="356" y="265"/>
                  <a:pt x="356" y="265"/>
                  <a:pt x="356" y="265"/>
                </a:cubicBezTo>
                <a:cubicBezTo>
                  <a:pt x="358" y="226"/>
                  <a:pt x="358" y="226"/>
                  <a:pt x="358" y="226"/>
                </a:cubicBezTo>
                <a:cubicBezTo>
                  <a:pt x="358" y="225"/>
                  <a:pt x="359" y="225"/>
                  <a:pt x="359" y="225"/>
                </a:cubicBezTo>
                <a:cubicBezTo>
                  <a:pt x="421" y="151"/>
                  <a:pt x="421" y="151"/>
                  <a:pt x="421" y="151"/>
                </a:cubicBezTo>
                <a:cubicBezTo>
                  <a:pt x="424" y="104"/>
                  <a:pt x="424" y="104"/>
                  <a:pt x="424" y="104"/>
                </a:cubicBezTo>
                <a:cubicBezTo>
                  <a:pt x="418" y="52"/>
                  <a:pt x="418" y="52"/>
                  <a:pt x="418" y="52"/>
                </a:cubicBezTo>
                <a:cubicBezTo>
                  <a:pt x="418" y="52"/>
                  <a:pt x="418" y="52"/>
                  <a:pt x="418" y="51"/>
                </a:cubicBezTo>
                <a:cubicBezTo>
                  <a:pt x="418" y="51"/>
                  <a:pt x="419" y="51"/>
                  <a:pt x="419" y="51"/>
                </a:cubicBezTo>
                <a:cubicBezTo>
                  <a:pt x="529" y="55"/>
                  <a:pt x="529" y="55"/>
                  <a:pt x="529" y="55"/>
                </a:cubicBezTo>
                <a:cubicBezTo>
                  <a:pt x="557" y="1"/>
                  <a:pt x="557" y="1"/>
                  <a:pt x="557" y="1"/>
                </a:cubicBezTo>
                <a:cubicBezTo>
                  <a:pt x="557" y="1"/>
                  <a:pt x="557" y="0"/>
                  <a:pt x="557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1439863" y="3724275"/>
            <a:ext cx="1811338" cy="3048000"/>
          </a:xfrm>
          <a:custGeom>
            <a:avLst/>
            <a:gdLst/>
            <a:ahLst/>
            <a:cxnLst>
              <a:cxn ang="0">
                <a:pos x="0" y="940"/>
              </a:cxn>
              <a:cxn ang="0">
                <a:pos x="8" y="957"/>
              </a:cxn>
              <a:cxn ang="0">
                <a:pos x="59" y="933"/>
              </a:cxn>
              <a:cxn ang="0">
                <a:pos x="59" y="933"/>
              </a:cxn>
              <a:cxn ang="0">
                <a:pos x="59" y="933"/>
              </a:cxn>
              <a:cxn ang="0">
                <a:pos x="148" y="960"/>
              </a:cxn>
              <a:cxn ang="0">
                <a:pos x="167" y="951"/>
              </a:cxn>
              <a:cxn ang="0">
                <a:pos x="216" y="927"/>
              </a:cxn>
              <a:cxn ang="0">
                <a:pos x="217" y="927"/>
              </a:cxn>
              <a:cxn ang="0">
                <a:pos x="326" y="935"/>
              </a:cxn>
              <a:cxn ang="0">
                <a:pos x="325" y="887"/>
              </a:cxn>
              <a:cxn ang="0">
                <a:pos x="325" y="886"/>
              </a:cxn>
              <a:cxn ang="0">
                <a:pos x="364" y="850"/>
              </a:cxn>
              <a:cxn ang="0">
                <a:pos x="364" y="850"/>
              </a:cxn>
              <a:cxn ang="0">
                <a:pos x="445" y="856"/>
              </a:cxn>
              <a:cxn ang="0">
                <a:pos x="441" y="733"/>
              </a:cxn>
              <a:cxn ang="0">
                <a:pos x="434" y="560"/>
              </a:cxn>
              <a:cxn ang="0">
                <a:pos x="435" y="560"/>
              </a:cxn>
              <a:cxn ang="0">
                <a:pos x="479" y="509"/>
              </a:cxn>
              <a:cxn ang="0">
                <a:pos x="446" y="362"/>
              </a:cxn>
              <a:cxn ang="0">
                <a:pos x="430" y="288"/>
              </a:cxn>
              <a:cxn ang="0">
                <a:pos x="430" y="287"/>
              </a:cxn>
              <a:cxn ang="0">
                <a:pos x="439" y="234"/>
              </a:cxn>
              <a:cxn ang="0">
                <a:pos x="476" y="36"/>
              </a:cxn>
              <a:cxn ang="0">
                <a:pos x="476" y="35"/>
              </a:cxn>
              <a:cxn ang="0">
                <a:pos x="570" y="0"/>
              </a:cxn>
            </a:cxnLst>
            <a:rect l="0" t="0" r="r" b="b"/>
            <a:pathLst>
              <a:path w="570" h="960">
                <a:moveTo>
                  <a:pt x="0" y="940"/>
                </a:moveTo>
                <a:cubicBezTo>
                  <a:pt x="8" y="957"/>
                  <a:pt x="8" y="957"/>
                  <a:pt x="8" y="957"/>
                </a:cubicBezTo>
                <a:cubicBezTo>
                  <a:pt x="59" y="933"/>
                  <a:pt x="59" y="933"/>
                  <a:pt x="59" y="933"/>
                </a:cubicBezTo>
                <a:cubicBezTo>
                  <a:pt x="59" y="933"/>
                  <a:pt x="59" y="933"/>
                  <a:pt x="59" y="933"/>
                </a:cubicBezTo>
                <a:cubicBezTo>
                  <a:pt x="59" y="933"/>
                  <a:pt x="59" y="933"/>
                  <a:pt x="59" y="933"/>
                </a:cubicBezTo>
                <a:cubicBezTo>
                  <a:pt x="148" y="960"/>
                  <a:pt x="148" y="960"/>
                  <a:pt x="148" y="960"/>
                </a:cubicBezTo>
                <a:cubicBezTo>
                  <a:pt x="167" y="951"/>
                  <a:pt x="167" y="951"/>
                  <a:pt x="167" y="951"/>
                </a:cubicBezTo>
                <a:cubicBezTo>
                  <a:pt x="216" y="927"/>
                  <a:pt x="216" y="927"/>
                  <a:pt x="216" y="927"/>
                </a:cubicBezTo>
                <a:cubicBezTo>
                  <a:pt x="216" y="927"/>
                  <a:pt x="216" y="927"/>
                  <a:pt x="217" y="927"/>
                </a:cubicBezTo>
                <a:cubicBezTo>
                  <a:pt x="326" y="935"/>
                  <a:pt x="326" y="935"/>
                  <a:pt x="326" y="935"/>
                </a:cubicBezTo>
                <a:cubicBezTo>
                  <a:pt x="325" y="887"/>
                  <a:pt x="325" y="887"/>
                  <a:pt x="325" y="887"/>
                </a:cubicBezTo>
                <a:cubicBezTo>
                  <a:pt x="325" y="886"/>
                  <a:pt x="325" y="886"/>
                  <a:pt x="325" y="886"/>
                </a:cubicBezTo>
                <a:cubicBezTo>
                  <a:pt x="364" y="850"/>
                  <a:pt x="364" y="850"/>
                  <a:pt x="364" y="850"/>
                </a:cubicBezTo>
                <a:cubicBezTo>
                  <a:pt x="364" y="850"/>
                  <a:pt x="364" y="850"/>
                  <a:pt x="364" y="850"/>
                </a:cubicBezTo>
                <a:cubicBezTo>
                  <a:pt x="445" y="856"/>
                  <a:pt x="445" y="856"/>
                  <a:pt x="445" y="856"/>
                </a:cubicBezTo>
                <a:cubicBezTo>
                  <a:pt x="441" y="733"/>
                  <a:pt x="441" y="733"/>
                  <a:pt x="441" y="733"/>
                </a:cubicBezTo>
                <a:cubicBezTo>
                  <a:pt x="434" y="560"/>
                  <a:pt x="434" y="560"/>
                  <a:pt x="434" y="560"/>
                </a:cubicBezTo>
                <a:cubicBezTo>
                  <a:pt x="434" y="560"/>
                  <a:pt x="434" y="560"/>
                  <a:pt x="435" y="560"/>
                </a:cubicBezTo>
                <a:cubicBezTo>
                  <a:pt x="479" y="509"/>
                  <a:pt x="479" y="509"/>
                  <a:pt x="479" y="509"/>
                </a:cubicBezTo>
                <a:cubicBezTo>
                  <a:pt x="446" y="362"/>
                  <a:pt x="446" y="362"/>
                  <a:pt x="446" y="362"/>
                </a:cubicBezTo>
                <a:cubicBezTo>
                  <a:pt x="430" y="288"/>
                  <a:pt x="430" y="288"/>
                  <a:pt x="430" y="288"/>
                </a:cubicBezTo>
                <a:cubicBezTo>
                  <a:pt x="430" y="288"/>
                  <a:pt x="430" y="288"/>
                  <a:pt x="430" y="287"/>
                </a:cubicBezTo>
                <a:cubicBezTo>
                  <a:pt x="439" y="234"/>
                  <a:pt x="439" y="234"/>
                  <a:pt x="439" y="234"/>
                </a:cubicBezTo>
                <a:cubicBezTo>
                  <a:pt x="476" y="36"/>
                  <a:pt x="476" y="36"/>
                  <a:pt x="476" y="36"/>
                </a:cubicBezTo>
                <a:cubicBezTo>
                  <a:pt x="476" y="36"/>
                  <a:pt x="476" y="35"/>
                  <a:pt x="476" y="35"/>
                </a:cubicBezTo>
                <a:cubicBezTo>
                  <a:pt x="570" y="0"/>
                  <a:pt x="570" y="0"/>
                  <a:pt x="57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1243013" y="4683125"/>
            <a:ext cx="877888" cy="1955800"/>
          </a:xfrm>
          <a:custGeom>
            <a:avLst/>
            <a:gdLst/>
            <a:ahLst/>
            <a:cxnLst>
              <a:cxn ang="0">
                <a:pos x="7" y="616"/>
              </a:cxn>
              <a:cxn ang="0">
                <a:pos x="0" y="592"/>
              </a:cxn>
              <a:cxn ang="0">
                <a:pos x="1" y="591"/>
              </a:cxn>
              <a:cxn ang="0">
                <a:pos x="66" y="545"/>
              </a:cxn>
              <a:cxn ang="0">
                <a:pos x="71" y="530"/>
              </a:cxn>
              <a:cxn ang="0">
                <a:pos x="92" y="467"/>
              </a:cxn>
              <a:cxn ang="0">
                <a:pos x="111" y="370"/>
              </a:cxn>
              <a:cxn ang="0">
                <a:pos x="112" y="370"/>
              </a:cxn>
              <a:cxn ang="0">
                <a:pos x="113" y="370"/>
              </a:cxn>
              <a:cxn ang="0">
                <a:pos x="160" y="418"/>
              </a:cxn>
              <a:cxn ang="0">
                <a:pos x="276" y="388"/>
              </a:cxn>
              <a:cxn ang="0">
                <a:pos x="251" y="295"/>
              </a:cxn>
              <a:cxn ang="0">
                <a:pos x="234" y="234"/>
              </a:cxn>
              <a:cxn ang="0">
                <a:pos x="234" y="234"/>
              </a:cxn>
              <a:cxn ang="0">
                <a:pos x="251" y="42"/>
              </a:cxn>
              <a:cxn ang="0">
                <a:pos x="251" y="40"/>
              </a:cxn>
              <a:cxn ang="0">
                <a:pos x="242" y="31"/>
              </a:cxn>
              <a:cxn ang="0">
                <a:pos x="208" y="0"/>
              </a:cxn>
            </a:cxnLst>
            <a:rect l="0" t="0" r="r" b="b"/>
            <a:pathLst>
              <a:path w="276" h="616">
                <a:moveTo>
                  <a:pt x="7" y="616"/>
                </a:moveTo>
                <a:cubicBezTo>
                  <a:pt x="0" y="592"/>
                  <a:pt x="0" y="592"/>
                  <a:pt x="0" y="592"/>
                </a:cubicBezTo>
                <a:cubicBezTo>
                  <a:pt x="0" y="591"/>
                  <a:pt x="0" y="591"/>
                  <a:pt x="1" y="591"/>
                </a:cubicBezTo>
                <a:cubicBezTo>
                  <a:pt x="66" y="545"/>
                  <a:pt x="66" y="545"/>
                  <a:pt x="66" y="545"/>
                </a:cubicBezTo>
                <a:cubicBezTo>
                  <a:pt x="71" y="530"/>
                  <a:pt x="71" y="530"/>
                  <a:pt x="71" y="530"/>
                </a:cubicBezTo>
                <a:cubicBezTo>
                  <a:pt x="92" y="467"/>
                  <a:pt x="92" y="467"/>
                  <a:pt x="92" y="467"/>
                </a:cubicBezTo>
                <a:cubicBezTo>
                  <a:pt x="111" y="370"/>
                  <a:pt x="111" y="370"/>
                  <a:pt x="111" y="370"/>
                </a:cubicBezTo>
                <a:cubicBezTo>
                  <a:pt x="112" y="370"/>
                  <a:pt x="112" y="370"/>
                  <a:pt x="112" y="370"/>
                </a:cubicBezTo>
                <a:cubicBezTo>
                  <a:pt x="113" y="370"/>
                  <a:pt x="113" y="370"/>
                  <a:pt x="113" y="370"/>
                </a:cubicBezTo>
                <a:cubicBezTo>
                  <a:pt x="160" y="418"/>
                  <a:pt x="160" y="418"/>
                  <a:pt x="160" y="418"/>
                </a:cubicBezTo>
                <a:cubicBezTo>
                  <a:pt x="276" y="388"/>
                  <a:pt x="276" y="388"/>
                  <a:pt x="276" y="388"/>
                </a:cubicBezTo>
                <a:cubicBezTo>
                  <a:pt x="251" y="295"/>
                  <a:pt x="251" y="295"/>
                  <a:pt x="251" y="295"/>
                </a:cubicBezTo>
                <a:cubicBezTo>
                  <a:pt x="234" y="234"/>
                  <a:pt x="234" y="234"/>
                  <a:pt x="234" y="234"/>
                </a:cubicBezTo>
                <a:cubicBezTo>
                  <a:pt x="234" y="234"/>
                  <a:pt x="234" y="234"/>
                  <a:pt x="234" y="234"/>
                </a:cubicBezTo>
                <a:cubicBezTo>
                  <a:pt x="251" y="42"/>
                  <a:pt x="251" y="42"/>
                  <a:pt x="251" y="42"/>
                </a:cubicBezTo>
                <a:cubicBezTo>
                  <a:pt x="251" y="40"/>
                  <a:pt x="251" y="40"/>
                  <a:pt x="251" y="40"/>
                </a:cubicBezTo>
                <a:cubicBezTo>
                  <a:pt x="242" y="31"/>
                  <a:pt x="242" y="31"/>
                  <a:pt x="242" y="31"/>
                </a:cubicBezTo>
                <a:cubicBezTo>
                  <a:pt x="208" y="0"/>
                  <a:pt x="208" y="0"/>
                  <a:pt x="208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 noEditPoints="1"/>
          </p:cNvSpPr>
          <p:nvPr/>
        </p:nvSpPr>
        <p:spPr bwMode="auto">
          <a:xfrm>
            <a:off x="4362451" y="7658100"/>
            <a:ext cx="1293813" cy="75882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45"/>
              </a:cxn>
              <a:cxn ang="0">
                <a:pos x="63" y="93"/>
              </a:cxn>
              <a:cxn ang="0">
                <a:pos x="73" y="102"/>
              </a:cxn>
              <a:cxn ang="0">
                <a:pos x="73" y="103"/>
              </a:cxn>
              <a:cxn ang="0">
                <a:pos x="33" y="164"/>
              </a:cxn>
              <a:cxn ang="0">
                <a:pos x="64" y="184"/>
              </a:cxn>
              <a:cxn ang="0">
                <a:pos x="64" y="185"/>
              </a:cxn>
              <a:cxn ang="0">
                <a:pos x="62" y="231"/>
              </a:cxn>
              <a:cxn ang="0">
                <a:pos x="80" y="239"/>
              </a:cxn>
              <a:cxn ang="0">
                <a:pos x="407" y="175"/>
              </a:cxn>
              <a:cxn ang="0">
                <a:pos x="397" y="157"/>
              </a:cxn>
              <a:cxn ang="0">
                <a:pos x="366" y="102"/>
              </a:cxn>
            </a:cxnLst>
            <a:rect l="0" t="0" r="r" b="b"/>
            <a:pathLst>
              <a:path w="407" h="239">
                <a:moveTo>
                  <a:pt x="0" y="0"/>
                </a:moveTo>
                <a:cubicBezTo>
                  <a:pt x="2" y="45"/>
                  <a:pt x="2" y="45"/>
                  <a:pt x="2" y="45"/>
                </a:cubicBezTo>
                <a:cubicBezTo>
                  <a:pt x="63" y="93"/>
                  <a:pt x="63" y="93"/>
                  <a:pt x="63" y="93"/>
                </a:cubicBezTo>
                <a:cubicBezTo>
                  <a:pt x="73" y="102"/>
                  <a:pt x="73" y="102"/>
                  <a:pt x="73" y="102"/>
                </a:cubicBezTo>
                <a:cubicBezTo>
                  <a:pt x="73" y="102"/>
                  <a:pt x="73" y="103"/>
                  <a:pt x="73" y="103"/>
                </a:cubicBezTo>
                <a:cubicBezTo>
                  <a:pt x="33" y="164"/>
                  <a:pt x="33" y="164"/>
                  <a:pt x="33" y="164"/>
                </a:cubicBezTo>
                <a:cubicBezTo>
                  <a:pt x="64" y="184"/>
                  <a:pt x="64" y="184"/>
                  <a:pt x="64" y="184"/>
                </a:cubicBezTo>
                <a:cubicBezTo>
                  <a:pt x="64" y="185"/>
                  <a:pt x="64" y="185"/>
                  <a:pt x="64" y="185"/>
                </a:cubicBezTo>
                <a:cubicBezTo>
                  <a:pt x="62" y="231"/>
                  <a:pt x="62" y="231"/>
                  <a:pt x="62" y="231"/>
                </a:cubicBezTo>
                <a:cubicBezTo>
                  <a:pt x="80" y="239"/>
                  <a:pt x="80" y="239"/>
                  <a:pt x="80" y="239"/>
                </a:cubicBezTo>
                <a:moveTo>
                  <a:pt x="407" y="175"/>
                </a:moveTo>
                <a:cubicBezTo>
                  <a:pt x="397" y="157"/>
                  <a:pt x="397" y="157"/>
                  <a:pt x="397" y="157"/>
                </a:cubicBezTo>
                <a:cubicBezTo>
                  <a:pt x="366" y="102"/>
                  <a:pt x="366" y="102"/>
                  <a:pt x="366" y="102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5494338" y="6816725"/>
            <a:ext cx="708025" cy="434975"/>
          </a:xfrm>
          <a:custGeom>
            <a:avLst/>
            <a:gdLst/>
            <a:ahLst/>
            <a:cxnLst>
              <a:cxn ang="0">
                <a:pos x="223" y="0"/>
              </a:cxn>
              <a:cxn ang="0">
                <a:pos x="195" y="28"/>
              </a:cxn>
              <a:cxn ang="0">
                <a:pos x="129" y="137"/>
              </a:cxn>
              <a:cxn ang="0">
                <a:pos x="127" y="137"/>
              </a:cxn>
              <a:cxn ang="0">
                <a:pos x="97" y="125"/>
              </a:cxn>
              <a:cxn ang="0">
                <a:pos x="82" y="120"/>
              </a:cxn>
              <a:cxn ang="0">
                <a:pos x="82" y="119"/>
              </a:cxn>
              <a:cxn ang="0">
                <a:pos x="79" y="114"/>
              </a:cxn>
              <a:cxn ang="0">
                <a:pos x="43" y="52"/>
              </a:cxn>
              <a:cxn ang="0">
                <a:pos x="19" y="64"/>
              </a:cxn>
              <a:cxn ang="0">
                <a:pos x="0" y="73"/>
              </a:cxn>
            </a:cxnLst>
            <a:rect l="0" t="0" r="r" b="b"/>
            <a:pathLst>
              <a:path w="223" h="137">
                <a:moveTo>
                  <a:pt x="223" y="0"/>
                </a:moveTo>
                <a:cubicBezTo>
                  <a:pt x="195" y="28"/>
                  <a:pt x="195" y="28"/>
                  <a:pt x="195" y="28"/>
                </a:cubicBezTo>
                <a:cubicBezTo>
                  <a:pt x="129" y="137"/>
                  <a:pt x="129" y="137"/>
                  <a:pt x="129" y="137"/>
                </a:cubicBezTo>
                <a:cubicBezTo>
                  <a:pt x="128" y="137"/>
                  <a:pt x="128" y="137"/>
                  <a:pt x="127" y="137"/>
                </a:cubicBezTo>
                <a:cubicBezTo>
                  <a:pt x="97" y="125"/>
                  <a:pt x="97" y="125"/>
                  <a:pt x="97" y="125"/>
                </a:cubicBezTo>
                <a:cubicBezTo>
                  <a:pt x="82" y="120"/>
                  <a:pt x="82" y="120"/>
                  <a:pt x="82" y="120"/>
                </a:cubicBezTo>
                <a:cubicBezTo>
                  <a:pt x="82" y="120"/>
                  <a:pt x="82" y="120"/>
                  <a:pt x="82" y="119"/>
                </a:cubicBezTo>
                <a:cubicBezTo>
                  <a:pt x="79" y="114"/>
                  <a:pt x="79" y="114"/>
                  <a:pt x="79" y="114"/>
                </a:cubicBezTo>
                <a:cubicBezTo>
                  <a:pt x="43" y="52"/>
                  <a:pt x="43" y="52"/>
                  <a:pt x="43" y="52"/>
                </a:cubicBezTo>
                <a:cubicBezTo>
                  <a:pt x="19" y="64"/>
                  <a:pt x="19" y="64"/>
                  <a:pt x="19" y="64"/>
                </a:cubicBezTo>
                <a:cubicBezTo>
                  <a:pt x="0" y="73"/>
                  <a:pt x="0" y="73"/>
                  <a:pt x="0" y="7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 noEditPoints="1"/>
          </p:cNvSpPr>
          <p:nvPr/>
        </p:nvSpPr>
        <p:spPr bwMode="auto">
          <a:xfrm>
            <a:off x="1731963" y="6775450"/>
            <a:ext cx="455613" cy="1101725"/>
          </a:xfrm>
          <a:custGeom>
            <a:avLst/>
            <a:gdLst/>
            <a:ahLst/>
            <a:cxnLst>
              <a:cxn ang="0">
                <a:pos x="111" y="347"/>
              </a:cxn>
              <a:cxn ang="0">
                <a:pos x="143" y="301"/>
              </a:cxn>
              <a:cxn ang="0">
                <a:pos x="134" y="271"/>
              </a:cxn>
              <a:cxn ang="0">
                <a:pos x="88" y="258"/>
              </a:cxn>
              <a:cxn ang="0">
                <a:pos x="76" y="254"/>
              </a:cxn>
              <a:cxn ang="0">
                <a:pos x="76" y="253"/>
              </a:cxn>
              <a:cxn ang="0">
                <a:pos x="76" y="232"/>
              </a:cxn>
              <a:cxn ang="0">
                <a:pos x="0" y="151"/>
              </a:cxn>
              <a:cxn ang="0">
                <a:pos x="0" y="151"/>
              </a:cxn>
              <a:cxn ang="0">
                <a:pos x="35" y="93"/>
              </a:cxn>
              <a:cxn ang="0">
                <a:pos x="36" y="93"/>
              </a:cxn>
              <a:cxn ang="0">
                <a:pos x="78" y="96"/>
              </a:cxn>
              <a:cxn ang="0">
                <a:pos x="78" y="96"/>
              </a:cxn>
              <a:cxn ang="0">
                <a:pos x="78" y="96"/>
              </a:cxn>
              <a:cxn ang="0">
                <a:pos x="79" y="32"/>
              </a:cxn>
              <a:cxn ang="0">
                <a:pos x="56" y="0"/>
              </a:cxn>
            </a:cxnLst>
            <a:rect l="0" t="0" r="r" b="b"/>
            <a:pathLst>
              <a:path w="143" h="347">
                <a:moveTo>
                  <a:pt x="111" y="347"/>
                </a:moveTo>
                <a:cubicBezTo>
                  <a:pt x="143" y="301"/>
                  <a:pt x="143" y="301"/>
                  <a:pt x="143" y="301"/>
                </a:cubicBezTo>
                <a:cubicBezTo>
                  <a:pt x="134" y="271"/>
                  <a:pt x="134" y="271"/>
                  <a:pt x="134" y="271"/>
                </a:cubicBezTo>
                <a:cubicBezTo>
                  <a:pt x="88" y="258"/>
                  <a:pt x="88" y="258"/>
                  <a:pt x="88" y="258"/>
                </a:cubicBezTo>
                <a:cubicBezTo>
                  <a:pt x="76" y="254"/>
                  <a:pt x="76" y="254"/>
                  <a:pt x="76" y="254"/>
                </a:cubicBezTo>
                <a:cubicBezTo>
                  <a:pt x="76" y="254"/>
                  <a:pt x="76" y="253"/>
                  <a:pt x="76" y="253"/>
                </a:cubicBezTo>
                <a:cubicBezTo>
                  <a:pt x="76" y="232"/>
                  <a:pt x="76" y="232"/>
                  <a:pt x="76" y="232"/>
                </a:cubicBezTo>
                <a:moveTo>
                  <a:pt x="0" y="151"/>
                </a:moveTo>
                <a:cubicBezTo>
                  <a:pt x="0" y="151"/>
                  <a:pt x="0" y="151"/>
                  <a:pt x="0" y="151"/>
                </a:cubicBezTo>
                <a:cubicBezTo>
                  <a:pt x="35" y="93"/>
                  <a:pt x="35" y="93"/>
                  <a:pt x="35" y="93"/>
                </a:cubicBezTo>
                <a:cubicBezTo>
                  <a:pt x="36" y="93"/>
                  <a:pt x="36" y="93"/>
                  <a:pt x="36" y="93"/>
                </a:cubicBezTo>
                <a:cubicBezTo>
                  <a:pt x="78" y="96"/>
                  <a:pt x="78" y="96"/>
                  <a:pt x="78" y="96"/>
                </a:cubicBezTo>
                <a:cubicBezTo>
                  <a:pt x="78" y="96"/>
                  <a:pt x="78" y="96"/>
                  <a:pt x="78" y="96"/>
                </a:cubicBezTo>
                <a:cubicBezTo>
                  <a:pt x="78" y="96"/>
                  <a:pt x="78" y="96"/>
                  <a:pt x="78" y="96"/>
                </a:cubicBezTo>
                <a:cubicBezTo>
                  <a:pt x="79" y="32"/>
                  <a:pt x="79" y="32"/>
                  <a:pt x="79" y="32"/>
                </a:cubicBezTo>
                <a:cubicBezTo>
                  <a:pt x="56" y="0"/>
                  <a:pt x="56" y="0"/>
                  <a:pt x="5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68263" y="6124575"/>
            <a:ext cx="6721475" cy="2416175"/>
          </a:xfrm>
          <a:custGeom>
            <a:avLst/>
            <a:gdLst/>
            <a:ahLst/>
            <a:cxnLst>
              <a:cxn ang="0">
                <a:pos x="88" y="45"/>
              </a:cxn>
              <a:cxn ang="0">
                <a:pos x="232" y="103"/>
              </a:cxn>
              <a:cxn ang="0">
                <a:pos x="290" y="59"/>
              </a:cxn>
              <a:cxn ang="0">
                <a:pos x="322" y="19"/>
              </a:cxn>
              <a:cxn ang="0">
                <a:pos x="340" y="76"/>
              </a:cxn>
              <a:cxn ang="0">
                <a:pos x="377" y="162"/>
              </a:cxn>
              <a:cxn ang="0">
                <a:pos x="519" y="90"/>
              </a:cxn>
              <a:cxn ang="0">
                <a:pos x="572" y="84"/>
              </a:cxn>
              <a:cxn ang="0">
                <a:pos x="581" y="101"/>
              </a:cxn>
              <a:cxn ang="0">
                <a:pos x="465" y="169"/>
              </a:cxn>
              <a:cxn ang="0">
                <a:pos x="430" y="185"/>
              </a:cxn>
              <a:cxn ang="0">
                <a:pos x="323" y="265"/>
              </a:cxn>
              <a:cxn ang="0">
                <a:pos x="247" y="263"/>
              </a:cxn>
              <a:cxn ang="0">
                <a:pos x="204" y="361"/>
              </a:cxn>
              <a:cxn ang="0">
                <a:pos x="212" y="470"/>
              </a:cxn>
              <a:cxn ang="0">
                <a:pos x="439" y="476"/>
              </a:cxn>
              <a:cxn ang="0">
                <a:pos x="378" y="434"/>
              </a:cxn>
              <a:cxn ang="0">
                <a:pos x="489" y="420"/>
              </a:cxn>
              <a:cxn ang="0">
                <a:pos x="460" y="337"/>
              </a:cxn>
              <a:cxn ang="0">
                <a:pos x="444" y="284"/>
              </a:cxn>
              <a:cxn ang="0">
                <a:pos x="484" y="259"/>
              </a:cxn>
              <a:cxn ang="0">
                <a:pos x="526" y="356"/>
              </a:cxn>
              <a:cxn ang="0">
                <a:pos x="594" y="389"/>
              </a:cxn>
              <a:cxn ang="0">
                <a:pos x="715" y="388"/>
              </a:cxn>
              <a:cxn ang="0">
                <a:pos x="719" y="388"/>
              </a:cxn>
              <a:cxn ang="0">
                <a:pos x="724" y="436"/>
              </a:cxn>
              <a:cxn ang="0">
                <a:pos x="602" y="438"/>
              </a:cxn>
              <a:cxn ang="0">
                <a:pos x="474" y="473"/>
              </a:cxn>
              <a:cxn ang="0">
                <a:pos x="547" y="512"/>
              </a:cxn>
              <a:cxn ang="0">
                <a:pos x="579" y="480"/>
              </a:cxn>
              <a:cxn ang="0">
                <a:pos x="606" y="483"/>
              </a:cxn>
              <a:cxn ang="0">
                <a:pos x="635" y="552"/>
              </a:cxn>
              <a:cxn ang="0">
                <a:pos x="708" y="507"/>
              </a:cxn>
              <a:cxn ang="0">
                <a:pos x="655" y="586"/>
              </a:cxn>
              <a:cxn ang="0">
                <a:pos x="687" y="617"/>
              </a:cxn>
              <a:cxn ang="0">
                <a:pos x="762" y="565"/>
              </a:cxn>
              <a:cxn ang="0">
                <a:pos x="836" y="506"/>
              </a:cxn>
              <a:cxn ang="0">
                <a:pos x="883" y="463"/>
              </a:cxn>
              <a:cxn ang="0">
                <a:pos x="881" y="503"/>
              </a:cxn>
              <a:cxn ang="0">
                <a:pos x="845" y="594"/>
              </a:cxn>
              <a:cxn ang="0">
                <a:pos x="721" y="633"/>
              </a:cxn>
              <a:cxn ang="0">
                <a:pos x="700" y="753"/>
              </a:cxn>
              <a:cxn ang="0">
                <a:pos x="808" y="651"/>
              </a:cxn>
              <a:cxn ang="0">
                <a:pos x="954" y="646"/>
              </a:cxn>
              <a:cxn ang="0">
                <a:pos x="1039" y="691"/>
              </a:cxn>
              <a:cxn ang="0">
                <a:pos x="1127" y="719"/>
              </a:cxn>
              <a:cxn ang="0">
                <a:pos x="1220" y="734"/>
              </a:cxn>
              <a:cxn ang="0">
                <a:pos x="1382" y="702"/>
              </a:cxn>
              <a:cxn ang="0">
                <a:pos x="1410" y="756"/>
              </a:cxn>
              <a:cxn ang="0">
                <a:pos x="1469" y="666"/>
              </a:cxn>
              <a:cxn ang="0">
                <a:pos x="1542" y="641"/>
              </a:cxn>
              <a:cxn ang="0">
                <a:pos x="1762" y="659"/>
              </a:cxn>
              <a:cxn ang="0">
                <a:pos x="1820" y="644"/>
              </a:cxn>
              <a:cxn ang="0">
                <a:pos x="1806" y="541"/>
              </a:cxn>
              <a:cxn ang="0">
                <a:pos x="1883" y="479"/>
              </a:cxn>
              <a:cxn ang="0">
                <a:pos x="1896" y="370"/>
              </a:cxn>
              <a:cxn ang="0">
                <a:pos x="1908" y="311"/>
              </a:cxn>
              <a:cxn ang="0">
                <a:pos x="1954" y="373"/>
              </a:cxn>
              <a:cxn ang="0">
                <a:pos x="1967" y="456"/>
              </a:cxn>
              <a:cxn ang="0">
                <a:pos x="1913" y="519"/>
              </a:cxn>
              <a:cxn ang="0">
                <a:pos x="2050" y="539"/>
              </a:cxn>
              <a:cxn ang="0">
                <a:pos x="2024" y="478"/>
              </a:cxn>
              <a:cxn ang="0">
                <a:pos x="2116" y="327"/>
              </a:cxn>
            </a:cxnLst>
            <a:rect l="0" t="0" r="r" b="b"/>
            <a:pathLst>
              <a:path w="2116" h="761">
                <a:moveTo>
                  <a:pt x="0" y="0"/>
                </a:moveTo>
                <a:cubicBezTo>
                  <a:pt x="31" y="25"/>
                  <a:pt x="31" y="25"/>
                  <a:pt x="31" y="25"/>
                </a:cubicBezTo>
                <a:cubicBezTo>
                  <a:pt x="88" y="45"/>
                  <a:pt x="88" y="45"/>
                  <a:pt x="88" y="45"/>
                </a:cubicBezTo>
                <a:cubicBezTo>
                  <a:pt x="127" y="60"/>
                  <a:pt x="127" y="60"/>
                  <a:pt x="127" y="60"/>
                </a:cubicBezTo>
                <a:cubicBezTo>
                  <a:pt x="177" y="84"/>
                  <a:pt x="177" y="84"/>
                  <a:pt x="177" y="84"/>
                </a:cubicBezTo>
                <a:cubicBezTo>
                  <a:pt x="232" y="103"/>
                  <a:pt x="232" y="103"/>
                  <a:pt x="232" y="103"/>
                </a:cubicBezTo>
                <a:cubicBezTo>
                  <a:pt x="247" y="105"/>
                  <a:pt x="247" y="105"/>
                  <a:pt x="247" y="105"/>
                </a:cubicBezTo>
                <a:cubicBezTo>
                  <a:pt x="305" y="111"/>
                  <a:pt x="305" y="111"/>
                  <a:pt x="305" y="111"/>
                </a:cubicBezTo>
                <a:cubicBezTo>
                  <a:pt x="290" y="59"/>
                  <a:pt x="290" y="59"/>
                  <a:pt x="290" y="59"/>
                </a:cubicBezTo>
                <a:cubicBezTo>
                  <a:pt x="290" y="59"/>
                  <a:pt x="290" y="58"/>
                  <a:pt x="291" y="58"/>
                </a:cubicBezTo>
                <a:cubicBezTo>
                  <a:pt x="321" y="20"/>
                  <a:pt x="321" y="20"/>
                  <a:pt x="321" y="20"/>
                </a:cubicBezTo>
                <a:cubicBezTo>
                  <a:pt x="322" y="19"/>
                  <a:pt x="322" y="19"/>
                  <a:pt x="322" y="19"/>
                </a:cubicBezTo>
                <a:cubicBezTo>
                  <a:pt x="322" y="19"/>
                  <a:pt x="322" y="19"/>
                  <a:pt x="322" y="19"/>
                </a:cubicBezTo>
                <a:cubicBezTo>
                  <a:pt x="323" y="19"/>
                  <a:pt x="323" y="20"/>
                  <a:pt x="323" y="20"/>
                </a:cubicBezTo>
                <a:cubicBezTo>
                  <a:pt x="340" y="76"/>
                  <a:pt x="340" y="76"/>
                  <a:pt x="340" y="76"/>
                </a:cubicBezTo>
                <a:cubicBezTo>
                  <a:pt x="371" y="172"/>
                  <a:pt x="371" y="172"/>
                  <a:pt x="371" y="172"/>
                </a:cubicBezTo>
                <a:cubicBezTo>
                  <a:pt x="379" y="168"/>
                  <a:pt x="379" y="168"/>
                  <a:pt x="379" y="168"/>
                </a:cubicBezTo>
                <a:cubicBezTo>
                  <a:pt x="377" y="162"/>
                  <a:pt x="377" y="162"/>
                  <a:pt x="377" y="162"/>
                </a:cubicBezTo>
                <a:cubicBezTo>
                  <a:pt x="380" y="167"/>
                  <a:pt x="380" y="167"/>
                  <a:pt x="380" y="167"/>
                </a:cubicBezTo>
                <a:cubicBezTo>
                  <a:pt x="484" y="102"/>
                  <a:pt x="484" y="102"/>
                  <a:pt x="484" y="102"/>
                </a:cubicBezTo>
                <a:cubicBezTo>
                  <a:pt x="519" y="90"/>
                  <a:pt x="519" y="90"/>
                  <a:pt x="519" y="90"/>
                </a:cubicBezTo>
                <a:cubicBezTo>
                  <a:pt x="566" y="75"/>
                  <a:pt x="566" y="75"/>
                  <a:pt x="566" y="75"/>
                </a:cubicBezTo>
                <a:cubicBezTo>
                  <a:pt x="566" y="75"/>
                  <a:pt x="567" y="75"/>
                  <a:pt x="567" y="75"/>
                </a:cubicBezTo>
                <a:cubicBezTo>
                  <a:pt x="572" y="84"/>
                  <a:pt x="572" y="84"/>
                  <a:pt x="572" y="84"/>
                </a:cubicBezTo>
                <a:cubicBezTo>
                  <a:pt x="581" y="99"/>
                  <a:pt x="581" y="99"/>
                  <a:pt x="581" y="99"/>
                </a:cubicBezTo>
                <a:cubicBezTo>
                  <a:pt x="581" y="100"/>
                  <a:pt x="581" y="100"/>
                  <a:pt x="581" y="100"/>
                </a:cubicBezTo>
                <a:cubicBezTo>
                  <a:pt x="581" y="100"/>
                  <a:pt x="581" y="101"/>
                  <a:pt x="581" y="101"/>
                </a:cubicBezTo>
                <a:cubicBezTo>
                  <a:pt x="552" y="118"/>
                  <a:pt x="552" y="118"/>
                  <a:pt x="552" y="118"/>
                </a:cubicBezTo>
                <a:cubicBezTo>
                  <a:pt x="538" y="126"/>
                  <a:pt x="538" y="126"/>
                  <a:pt x="538" y="126"/>
                </a:cubicBezTo>
                <a:cubicBezTo>
                  <a:pt x="465" y="169"/>
                  <a:pt x="465" y="169"/>
                  <a:pt x="465" y="169"/>
                </a:cubicBezTo>
                <a:cubicBezTo>
                  <a:pt x="447" y="178"/>
                  <a:pt x="447" y="178"/>
                  <a:pt x="447" y="178"/>
                </a:cubicBezTo>
                <a:cubicBezTo>
                  <a:pt x="432" y="184"/>
                  <a:pt x="432" y="184"/>
                  <a:pt x="432" y="184"/>
                </a:cubicBezTo>
                <a:cubicBezTo>
                  <a:pt x="430" y="185"/>
                  <a:pt x="430" y="185"/>
                  <a:pt x="430" y="185"/>
                </a:cubicBezTo>
                <a:cubicBezTo>
                  <a:pt x="398" y="199"/>
                  <a:pt x="398" y="199"/>
                  <a:pt x="398" y="199"/>
                </a:cubicBezTo>
                <a:cubicBezTo>
                  <a:pt x="317" y="236"/>
                  <a:pt x="317" y="236"/>
                  <a:pt x="317" y="236"/>
                </a:cubicBezTo>
                <a:cubicBezTo>
                  <a:pt x="323" y="265"/>
                  <a:pt x="323" y="265"/>
                  <a:pt x="323" y="265"/>
                </a:cubicBezTo>
                <a:cubicBezTo>
                  <a:pt x="323" y="265"/>
                  <a:pt x="323" y="265"/>
                  <a:pt x="323" y="266"/>
                </a:cubicBezTo>
                <a:cubicBezTo>
                  <a:pt x="323" y="266"/>
                  <a:pt x="322" y="266"/>
                  <a:pt x="322" y="266"/>
                </a:cubicBezTo>
                <a:cubicBezTo>
                  <a:pt x="247" y="263"/>
                  <a:pt x="247" y="263"/>
                  <a:pt x="247" y="263"/>
                </a:cubicBezTo>
                <a:cubicBezTo>
                  <a:pt x="221" y="323"/>
                  <a:pt x="221" y="323"/>
                  <a:pt x="221" y="323"/>
                </a:cubicBezTo>
                <a:cubicBezTo>
                  <a:pt x="205" y="360"/>
                  <a:pt x="205" y="360"/>
                  <a:pt x="205" y="360"/>
                </a:cubicBezTo>
                <a:cubicBezTo>
                  <a:pt x="205" y="361"/>
                  <a:pt x="205" y="361"/>
                  <a:pt x="204" y="361"/>
                </a:cubicBezTo>
                <a:cubicBezTo>
                  <a:pt x="154" y="382"/>
                  <a:pt x="154" y="382"/>
                  <a:pt x="154" y="382"/>
                </a:cubicBezTo>
                <a:cubicBezTo>
                  <a:pt x="176" y="461"/>
                  <a:pt x="176" y="461"/>
                  <a:pt x="176" y="461"/>
                </a:cubicBezTo>
                <a:cubicBezTo>
                  <a:pt x="212" y="470"/>
                  <a:pt x="212" y="470"/>
                  <a:pt x="212" y="470"/>
                </a:cubicBezTo>
                <a:cubicBezTo>
                  <a:pt x="298" y="514"/>
                  <a:pt x="298" y="514"/>
                  <a:pt x="298" y="514"/>
                </a:cubicBezTo>
                <a:cubicBezTo>
                  <a:pt x="441" y="534"/>
                  <a:pt x="441" y="534"/>
                  <a:pt x="441" y="534"/>
                </a:cubicBezTo>
                <a:cubicBezTo>
                  <a:pt x="439" y="476"/>
                  <a:pt x="439" y="476"/>
                  <a:pt x="439" y="476"/>
                </a:cubicBezTo>
                <a:cubicBezTo>
                  <a:pt x="424" y="465"/>
                  <a:pt x="424" y="465"/>
                  <a:pt x="424" y="465"/>
                </a:cubicBezTo>
                <a:cubicBezTo>
                  <a:pt x="378" y="435"/>
                  <a:pt x="378" y="435"/>
                  <a:pt x="378" y="435"/>
                </a:cubicBezTo>
                <a:cubicBezTo>
                  <a:pt x="378" y="435"/>
                  <a:pt x="378" y="434"/>
                  <a:pt x="378" y="434"/>
                </a:cubicBezTo>
                <a:cubicBezTo>
                  <a:pt x="378" y="433"/>
                  <a:pt x="378" y="433"/>
                  <a:pt x="379" y="433"/>
                </a:cubicBezTo>
                <a:cubicBezTo>
                  <a:pt x="420" y="435"/>
                  <a:pt x="420" y="435"/>
                  <a:pt x="420" y="435"/>
                </a:cubicBezTo>
                <a:cubicBezTo>
                  <a:pt x="489" y="420"/>
                  <a:pt x="489" y="420"/>
                  <a:pt x="489" y="420"/>
                </a:cubicBezTo>
                <a:cubicBezTo>
                  <a:pt x="509" y="386"/>
                  <a:pt x="509" y="386"/>
                  <a:pt x="509" y="386"/>
                </a:cubicBezTo>
                <a:cubicBezTo>
                  <a:pt x="482" y="360"/>
                  <a:pt x="482" y="360"/>
                  <a:pt x="482" y="360"/>
                </a:cubicBezTo>
                <a:cubicBezTo>
                  <a:pt x="460" y="337"/>
                  <a:pt x="460" y="337"/>
                  <a:pt x="460" y="337"/>
                </a:cubicBezTo>
                <a:cubicBezTo>
                  <a:pt x="460" y="337"/>
                  <a:pt x="459" y="336"/>
                  <a:pt x="459" y="336"/>
                </a:cubicBezTo>
                <a:cubicBezTo>
                  <a:pt x="444" y="285"/>
                  <a:pt x="444" y="285"/>
                  <a:pt x="444" y="285"/>
                </a:cubicBezTo>
                <a:cubicBezTo>
                  <a:pt x="444" y="285"/>
                  <a:pt x="444" y="285"/>
                  <a:pt x="444" y="284"/>
                </a:cubicBezTo>
                <a:cubicBezTo>
                  <a:pt x="483" y="258"/>
                  <a:pt x="483" y="258"/>
                  <a:pt x="483" y="258"/>
                </a:cubicBezTo>
                <a:cubicBezTo>
                  <a:pt x="483" y="258"/>
                  <a:pt x="483" y="258"/>
                  <a:pt x="484" y="258"/>
                </a:cubicBezTo>
                <a:cubicBezTo>
                  <a:pt x="484" y="258"/>
                  <a:pt x="484" y="259"/>
                  <a:pt x="484" y="259"/>
                </a:cubicBezTo>
                <a:cubicBezTo>
                  <a:pt x="508" y="326"/>
                  <a:pt x="508" y="326"/>
                  <a:pt x="508" y="326"/>
                </a:cubicBezTo>
                <a:cubicBezTo>
                  <a:pt x="524" y="356"/>
                  <a:pt x="524" y="356"/>
                  <a:pt x="524" y="356"/>
                </a:cubicBezTo>
                <a:cubicBezTo>
                  <a:pt x="526" y="356"/>
                  <a:pt x="526" y="356"/>
                  <a:pt x="526" y="356"/>
                </a:cubicBezTo>
                <a:cubicBezTo>
                  <a:pt x="533" y="361"/>
                  <a:pt x="533" y="361"/>
                  <a:pt x="533" y="361"/>
                </a:cubicBezTo>
                <a:cubicBezTo>
                  <a:pt x="594" y="389"/>
                  <a:pt x="594" y="389"/>
                  <a:pt x="594" y="389"/>
                </a:cubicBezTo>
                <a:cubicBezTo>
                  <a:pt x="594" y="389"/>
                  <a:pt x="594" y="389"/>
                  <a:pt x="594" y="389"/>
                </a:cubicBezTo>
                <a:cubicBezTo>
                  <a:pt x="595" y="390"/>
                  <a:pt x="595" y="390"/>
                  <a:pt x="595" y="390"/>
                </a:cubicBezTo>
                <a:cubicBezTo>
                  <a:pt x="629" y="405"/>
                  <a:pt x="629" y="405"/>
                  <a:pt x="629" y="405"/>
                </a:cubicBezTo>
                <a:cubicBezTo>
                  <a:pt x="715" y="388"/>
                  <a:pt x="715" y="388"/>
                  <a:pt x="715" y="388"/>
                </a:cubicBezTo>
                <a:cubicBezTo>
                  <a:pt x="717" y="387"/>
                  <a:pt x="717" y="387"/>
                  <a:pt x="717" y="387"/>
                </a:cubicBezTo>
                <a:cubicBezTo>
                  <a:pt x="718" y="387"/>
                  <a:pt x="718" y="387"/>
                  <a:pt x="718" y="387"/>
                </a:cubicBezTo>
                <a:cubicBezTo>
                  <a:pt x="718" y="387"/>
                  <a:pt x="719" y="387"/>
                  <a:pt x="719" y="388"/>
                </a:cubicBezTo>
                <a:cubicBezTo>
                  <a:pt x="725" y="435"/>
                  <a:pt x="725" y="435"/>
                  <a:pt x="725" y="435"/>
                </a:cubicBezTo>
                <a:cubicBezTo>
                  <a:pt x="725" y="435"/>
                  <a:pt x="725" y="435"/>
                  <a:pt x="725" y="436"/>
                </a:cubicBezTo>
                <a:cubicBezTo>
                  <a:pt x="725" y="436"/>
                  <a:pt x="725" y="436"/>
                  <a:pt x="724" y="436"/>
                </a:cubicBezTo>
                <a:cubicBezTo>
                  <a:pt x="619" y="446"/>
                  <a:pt x="619" y="446"/>
                  <a:pt x="619" y="446"/>
                </a:cubicBezTo>
                <a:cubicBezTo>
                  <a:pt x="619" y="446"/>
                  <a:pt x="618" y="446"/>
                  <a:pt x="618" y="446"/>
                </a:cubicBezTo>
                <a:cubicBezTo>
                  <a:pt x="602" y="438"/>
                  <a:pt x="602" y="438"/>
                  <a:pt x="602" y="438"/>
                </a:cubicBezTo>
                <a:cubicBezTo>
                  <a:pt x="600" y="437"/>
                  <a:pt x="600" y="437"/>
                  <a:pt x="600" y="437"/>
                </a:cubicBezTo>
                <a:cubicBezTo>
                  <a:pt x="565" y="422"/>
                  <a:pt x="565" y="422"/>
                  <a:pt x="565" y="422"/>
                </a:cubicBezTo>
                <a:cubicBezTo>
                  <a:pt x="474" y="473"/>
                  <a:pt x="474" y="473"/>
                  <a:pt x="474" y="473"/>
                </a:cubicBezTo>
                <a:cubicBezTo>
                  <a:pt x="475" y="473"/>
                  <a:pt x="475" y="473"/>
                  <a:pt x="475" y="473"/>
                </a:cubicBezTo>
                <a:cubicBezTo>
                  <a:pt x="479" y="475"/>
                  <a:pt x="479" y="475"/>
                  <a:pt x="479" y="475"/>
                </a:cubicBezTo>
                <a:cubicBezTo>
                  <a:pt x="547" y="512"/>
                  <a:pt x="547" y="512"/>
                  <a:pt x="547" y="512"/>
                </a:cubicBezTo>
                <a:cubicBezTo>
                  <a:pt x="579" y="480"/>
                  <a:pt x="579" y="480"/>
                  <a:pt x="579" y="480"/>
                </a:cubicBezTo>
                <a:cubicBezTo>
                  <a:pt x="579" y="480"/>
                  <a:pt x="579" y="480"/>
                  <a:pt x="579" y="480"/>
                </a:cubicBezTo>
                <a:cubicBezTo>
                  <a:pt x="579" y="480"/>
                  <a:pt x="579" y="480"/>
                  <a:pt x="579" y="480"/>
                </a:cubicBezTo>
                <a:cubicBezTo>
                  <a:pt x="605" y="482"/>
                  <a:pt x="605" y="482"/>
                  <a:pt x="605" y="482"/>
                </a:cubicBezTo>
                <a:cubicBezTo>
                  <a:pt x="606" y="482"/>
                  <a:pt x="606" y="482"/>
                  <a:pt x="606" y="482"/>
                </a:cubicBezTo>
                <a:cubicBezTo>
                  <a:pt x="606" y="483"/>
                  <a:pt x="606" y="483"/>
                  <a:pt x="606" y="483"/>
                </a:cubicBezTo>
                <a:cubicBezTo>
                  <a:pt x="572" y="571"/>
                  <a:pt x="572" y="571"/>
                  <a:pt x="572" y="571"/>
                </a:cubicBezTo>
                <a:cubicBezTo>
                  <a:pt x="608" y="568"/>
                  <a:pt x="608" y="568"/>
                  <a:pt x="608" y="568"/>
                </a:cubicBezTo>
                <a:cubicBezTo>
                  <a:pt x="635" y="552"/>
                  <a:pt x="635" y="552"/>
                  <a:pt x="635" y="552"/>
                </a:cubicBezTo>
                <a:cubicBezTo>
                  <a:pt x="639" y="550"/>
                  <a:pt x="639" y="550"/>
                  <a:pt x="639" y="550"/>
                </a:cubicBezTo>
                <a:cubicBezTo>
                  <a:pt x="652" y="542"/>
                  <a:pt x="652" y="542"/>
                  <a:pt x="652" y="542"/>
                </a:cubicBezTo>
                <a:cubicBezTo>
                  <a:pt x="708" y="507"/>
                  <a:pt x="708" y="507"/>
                  <a:pt x="708" y="507"/>
                </a:cubicBezTo>
                <a:cubicBezTo>
                  <a:pt x="709" y="507"/>
                  <a:pt x="709" y="507"/>
                  <a:pt x="710" y="507"/>
                </a:cubicBezTo>
                <a:cubicBezTo>
                  <a:pt x="710" y="508"/>
                  <a:pt x="710" y="508"/>
                  <a:pt x="710" y="508"/>
                </a:cubicBezTo>
                <a:cubicBezTo>
                  <a:pt x="655" y="586"/>
                  <a:pt x="655" y="586"/>
                  <a:pt x="655" y="586"/>
                </a:cubicBezTo>
                <a:cubicBezTo>
                  <a:pt x="647" y="598"/>
                  <a:pt x="647" y="598"/>
                  <a:pt x="647" y="598"/>
                </a:cubicBezTo>
                <a:cubicBezTo>
                  <a:pt x="640" y="629"/>
                  <a:pt x="640" y="629"/>
                  <a:pt x="640" y="629"/>
                </a:cubicBezTo>
                <a:cubicBezTo>
                  <a:pt x="687" y="617"/>
                  <a:pt x="687" y="617"/>
                  <a:pt x="687" y="617"/>
                </a:cubicBezTo>
                <a:cubicBezTo>
                  <a:pt x="728" y="580"/>
                  <a:pt x="728" y="580"/>
                  <a:pt x="728" y="580"/>
                </a:cubicBezTo>
                <a:cubicBezTo>
                  <a:pt x="728" y="580"/>
                  <a:pt x="728" y="580"/>
                  <a:pt x="728" y="580"/>
                </a:cubicBezTo>
                <a:cubicBezTo>
                  <a:pt x="762" y="565"/>
                  <a:pt x="762" y="565"/>
                  <a:pt x="762" y="565"/>
                </a:cubicBezTo>
                <a:cubicBezTo>
                  <a:pt x="824" y="550"/>
                  <a:pt x="824" y="550"/>
                  <a:pt x="824" y="550"/>
                </a:cubicBezTo>
                <a:cubicBezTo>
                  <a:pt x="836" y="507"/>
                  <a:pt x="836" y="507"/>
                  <a:pt x="836" y="507"/>
                </a:cubicBezTo>
                <a:cubicBezTo>
                  <a:pt x="836" y="507"/>
                  <a:pt x="836" y="506"/>
                  <a:pt x="836" y="506"/>
                </a:cubicBezTo>
                <a:cubicBezTo>
                  <a:pt x="881" y="462"/>
                  <a:pt x="881" y="462"/>
                  <a:pt x="881" y="462"/>
                </a:cubicBezTo>
                <a:cubicBezTo>
                  <a:pt x="881" y="462"/>
                  <a:pt x="882" y="462"/>
                  <a:pt x="882" y="462"/>
                </a:cubicBezTo>
                <a:cubicBezTo>
                  <a:pt x="882" y="462"/>
                  <a:pt x="883" y="462"/>
                  <a:pt x="883" y="463"/>
                </a:cubicBezTo>
                <a:cubicBezTo>
                  <a:pt x="882" y="481"/>
                  <a:pt x="882" y="481"/>
                  <a:pt x="882" y="481"/>
                </a:cubicBezTo>
                <a:cubicBezTo>
                  <a:pt x="882" y="486"/>
                  <a:pt x="882" y="486"/>
                  <a:pt x="882" y="486"/>
                </a:cubicBezTo>
                <a:cubicBezTo>
                  <a:pt x="881" y="503"/>
                  <a:pt x="881" y="503"/>
                  <a:pt x="881" y="503"/>
                </a:cubicBezTo>
                <a:cubicBezTo>
                  <a:pt x="881" y="503"/>
                  <a:pt x="881" y="503"/>
                  <a:pt x="881" y="503"/>
                </a:cubicBezTo>
                <a:cubicBezTo>
                  <a:pt x="846" y="594"/>
                  <a:pt x="846" y="594"/>
                  <a:pt x="846" y="594"/>
                </a:cubicBezTo>
                <a:cubicBezTo>
                  <a:pt x="846" y="594"/>
                  <a:pt x="846" y="594"/>
                  <a:pt x="845" y="594"/>
                </a:cubicBezTo>
                <a:cubicBezTo>
                  <a:pt x="781" y="608"/>
                  <a:pt x="781" y="608"/>
                  <a:pt x="781" y="608"/>
                </a:cubicBezTo>
                <a:cubicBezTo>
                  <a:pt x="754" y="613"/>
                  <a:pt x="754" y="613"/>
                  <a:pt x="754" y="613"/>
                </a:cubicBezTo>
                <a:cubicBezTo>
                  <a:pt x="721" y="633"/>
                  <a:pt x="721" y="633"/>
                  <a:pt x="721" y="633"/>
                </a:cubicBezTo>
                <a:cubicBezTo>
                  <a:pt x="688" y="679"/>
                  <a:pt x="688" y="679"/>
                  <a:pt x="688" y="679"/>
                </a:cubicBezTo>
                <a:cubicBezTo>
                  <a:pt x="672" y="728"/>
                  <a:pt x="672" y="728"/>
                  <a:pt x="672" y="728"/>
                </a:cubicBezTo>
                <a:cubicBezTo>
                  <a:pt x="700" y="753"/>
                  <a:pt x="700" y="753"/>
                  <a:pt x="700" y="753"/>
                </a:cubicBezTo>
                <a:cubicBezTo>
                  <a:pt x="772" y="698"/>
                  <a:pt x="772" y="698"/>
                  <a:pt x="772" y="698"/>
                </a:cubicBezTo>
                <a:cubicBezTo>
                  <a:pt x="807" y="651"/>
                  <a:pt x="807" y="651"/>
                  <a:pt x="807" y="651"/>
                </a:cubicBezTo>
                <a:cubicBezTo>
                  <a:pt x="807" y="651"/>
                  <a:pt x="807" y="651"/>
                  <a:pt x="808" y="651"/>
                </a:cubicBezTo>
                <a:cubicBezTo>
                  <a:pt x="880" y="636"/>
                  <a:pt x="880" y="636"/>
                  <a:pt x="880" y="636"/>
                </a:cubicBezTo>
                <a:cubicBezTo>
                  <a:pt x="880" y="636"/>
                  <a:pt x="880" y="636"/>
                  <a:pt x="880" y="636"/>
                </a:cubicBezTo>
                <a:cubicBezTo>
                  <a:pt x="954" y="646"/>
                  <a:pt x="954" y="646"/>
                  <a:pt x="954" y="646"/>
                </a:cubicBezTo>
                <a:cubicBezTo>
                  <a:pt x="954" y="646"/>
                  <a:pt x="954" y="646"/>
                  <a:pt x="954" y="646"/>
                </a:cubicBezTo>
                <a:cubicBezTo>
                  <a:pt x="1036" y="689"/>
                  <a:pt x="1036" y="689"/>
                  <a:pt x="1036" y="689"/>
                </a:cubicBezTo>
                <a:cubicBezTo>
                  <a:pt x="1039" y="691"/>
                  <a:pt x="1039" y="691"/>
                  <a:pt x="1039" y="691"/>
                </a:cubicBezTo>
                <a:cubicBezTo>
                  <a:pt x="1041" y="692"/>
                  <a:pt x="1041" y="692"/>
                  <a:pt x="1041" y="692"/>
                </a:cubicBezTo>
                <a:cubicBezTo>
                  <a:pt x="1109" y="721"/>
                  <a:pt x="1109" y="721"/>
                  <a:pt x="1109" y="721"/>
                </a:cubicBezTo>
                <a:cubicBezTo>
                  <a:pt x="1127" y="719"/>
                  <a:pt x="1127" y="719"/>
                  <a:pt x="1127" y="719"/>
                </a:cubicBezTo>
                <a:cubicBezTo>
                  <a:pt x="1175" y="711"/>
                  <a:pt x="1175" y="711"/>
                  <a:pt x="1175" y="711"/>
                </a:cubicBezTo>
                <a:cubicBezTo>
                  <a:pt x="1176" y="711"/>
                  <a:pt x="1176" y="711"/>
                  <a:pt x="1176" y="712"/>
                </a:cubicBezTo>
                <a:cubicBezTo>
                  <a:pt x="1220" y="734"/>
                  <a:pt x="1220" y="734"/>
                  <a:pt x="1220" y="734"/>
                </a:cubicBezTo>
                <a:cubicBezTo>
                  <a:pt x="1259" y="750"/>
                  <a:pt x="1259" y="750"/>
                  <a:pt x="1259" y="750"/>
                </a:cubicBezTo>
                <a:cubicBezTo>
                  <a:pt x="1352" y="761"/>
                  <a:pt x="1352" y="761"/>
                  <a:pt x="1352" y="761"/>
                </a:cubicBezTo>
                <a:cubicBezTo>
                  <a:pt x="1382" y="702"/>
                  <a:pt x="1382" y="702"/>
                  <a:pt x="1382" y="702"/>
                </a:cubicBezTo>
                <a:cubicBezTo>
                  <a:pt x="1382" y="702"/>
                  <a:pt x="1382" y="702"/>
                  <a:pt x="1383" y="702"/>
                </a:cubicBezTo>
                <a:cubicBezTo>
                  <a:pt x="1383" y="702"/>
                  <a:pt x="1383" y="702"/>
                  <a:pt x="1384" y="702"/>
                </a:cubicBezTo>
                <a:cubicBezTo>
                  <a:pt x="1410" y="756"/>
                  <a:pt x="1410" y="756"/>
                  <a:pt x="1410" y="756"/>
                </a:cubicBezTo>
                <a:cubicBezTo>
                  <a:pt x="1431" y="723"/>
                  <a:pt x="1431" y="723"/>
                  <a:pt x="1431" y="723"/>
                </a:cubicBezTo>
                <a:cubicBezTo>
                  <a:pt x="1432" y="722"/>
                  <a:pt x="1432" y="722"/>
                  <a:pt x="1432" y="722"/>
                </a:cubicBezTo>
                <a:cubicBezTo>
                  <a:pt x="1469" y="666"/>
                  <a:pt x="1469" y="666"/>
                  <a:pt x="1469" y="666"/>
                </a:cubicBezTo>
                <a:cubicBezTo>
                  <a:pt x="1469" y="666"/>
                  <a:pt x="1470" y="665"/>
                  <a:pt x="1470" y="665"/>
                </a:cubicBezTo>
                <a:cubicBezTo>
                  <a:pt x="1542" y="641"/>
                  <a:pt x="1542" y="641"/>
                  <a:pt x="1542" y="641"/>
                </a:cubicBezTo>
                <a:cubicBezTo>
                  <a:pt x="1542" y="641"/>
                  <a:pt x="1542" y="641"/>
                  <a:pt x="1542" y="641"/>
                </a:cubicBezTo>
                <a:cubicBezTo>
                  <a:pt x="1664" y="641"/>
                  <a:pt x="1664" y="641"/>
                  <a:pt x="1664" y="641"/>
                </a:cubicBezTo>
                <a:cubicBezTo>
                  <a:pt x="1759" y="658"/>
                  <a:pt x="1759" y="658"/>
                  <a:pt x="1759" y="658"/>
                </a:cubicBezTo>
                <a:cubicBezTo>
                  <a:pt x="1762" y="659"/>
                  <a:pt x="1762" y="659"/>
                  <a:pt x="1762" y="659"/>
                </a:cubicBezTo>
                <a:cubicBezTo>
                  <a:pt x="1769" y="660"/>
                  <a:pt x="1769" y="660"/>
                  <a:pt x="1769" y="660"/>
                </a:cubicBezTo>
                <a:cubicBezTo>
                  <a:pt x="1803" y="661"/>
                  <a:pt x="1803" y="661"/>
                  <a:pt x="1803" y="661"/>
                </a:cubicBezTo>
                <a:cubicBezTo>
                  <a:pt x="1820" y="644"/>
                  <a:pt x="1820" y="644"/>
                  <a:pt x="1820" y="644"/>
                </a:cubicBezTo>
                <a:cubicBezTo>
                  <a:pt x="1807" y="623"/>
                  <a:pt x="1807" y="623"/>
                  <a:pt x="1807" y="623"/>
                </a:cubicBezTo>
                <a:cubicBezTo>
                  <a:pt x="1807" y="622"/>
                  <a:pt x="1807" y="622"/>
                  <a:pt x="1807" y="622"/>
                </a:cubicBezTo>
                <a:cubicBezTo>
                  <a:pt x="1806" y="541"/>
                  <a:pt x="1806" y="541"/>
                  <a:pt x="1806" y="541"/>
                </a:cubicBezTo>
                <a:cubicBezTo>
                  <a:pt x="1806" y="540"/>
                  <a:pt x="1806" y="540"/>
                  <a:pt x="1807" y="540"/>
                </a:cubicBezTo>
                <a:cubicBezTo>
                  <a:pt x="1839" y="536"/>
                  <a:pt x="1839" y="536"/>
                  <a:pt x="1839" y="536"/>
                </a:cubicBezTo>
                <a:cubicBezTo>
                  <a:pt x="1883" y="479"/>
                  <a:pt x="1883" y="479"/>
                  <a:pt x="1883" y="479"/>
                </a:cubicBezTo>
                <a:cubicBezTo>
                  <a:pt x="1909" y="445"/>
                  <a:pt x="1909" y="445"/>
                  <a:pt x="1909" y="445"/>
                </a:cubicBezTo>
                <a:cubicBezTo>
                  <a:pt x="1896" y="370"/>
                  <a:pt x="1896" y="370"/>
                  <a:pt x="1896" y="370"/>
                </a:cubicBezTo>
                <a:cubicBezTo>
                  <a:pt x="1896" y="370"/>
                  <a:pt x="1896" y="370"/>
                  <a:pt x="1896" y="370"/>
                </a:cubicBezTo>
                <a:cubicBezTo>
                  <a:pt x="1906" y="311"/>
                  <a:pt x="1906" y="311"/>
                  <a:pt x="1906" y="311"/>
                </a:cubicBezTo>
                <a:cubicBezTo>
                  <a:pt x="1906" y="311"/>
                  <a:pt x="1906" y="310"/>
                  <a:pt x="1907" y="310"/>
                </a:cubicBezTo>
                <a:cubicBezTo>
                  <a:pt x="1907" y="310"/>
                  <a:pt x="1907" y="310"/>
                  <a:pt x="1908" y="311"/>
                </a:cubicBezTo>
                <a:cubicBezTo>
                  <a:pt x="1950" y="367"/>
                  <a:pt x="1950" y="367"/>
                  <a:pt x="1950" y="367"/>
                </a:cubicBezTo>
                <a:cubicBezTo>
                  <a:pt x="1954" y="373"/>
                  <a:pt x="1954" y="373"/>
                  <a:pt x="1954" y="373"/>
                </a:cubicBezTo>
                <a:cubicBezTo>
                  <a:pt x="1954" y="373"/>
                  <a:pt x="1954" y="373"/>
                  <a:pt x="1954" y="373"/>
                </a:cubicBezTo>
                <a:cubicBezTo>
                  <a:pt x="1962" y="423"/>
                  <a:pt x="1962" y="423"/>
                  <a:pt x="1962" y="423"/>
                </a:cubicBezTo>
                <a:cubicBezTo>
                  <a:pt x="1963" y="432"/>
                  <a:pt x="1963" y="432"/>
                  <a:pt x="1963" y="432"/>
                </a:cubicBezTo>
                <a:cubicBezTo>
                  <a:pt x="1967" y="456"/>
                  <a:pt x="1967" y="456"/>
                  <a:pt x="1967" y="456"/>
                </a:cubicBezTo>
                <a:cubicBezTo>
                  <a:pt x="1967" y="456"/>
                  <a:pt x="1967" y="456"/>
                  <a:pt x="1967" y="457"/>
                </a:cubicBezTo>
                <a:cubicBezTo>
                  <a:pt x="1912" y="519"/>
                  <a:pt x="1912" y="519"/>
                  <a:pt x="1912" y="519"/>
                </a:cubicBezTo>
                <a:cubicBezTo>
                  <a:pt x="1913" y="519"/>
                  <a:pt x="1913" y="519"/>
                  <a:pt x="1913" y="519"/>
                </a:cubicBezTo>
                <a:cubicBezTo>
                  <a:pt x="1922" y="558"/>
                  <a:pt x="1922" y="558"/>
                  <a:pt x="1922" y="558"/>
                </a:cubicBezTo>
                <a:cubicBezTo>
                  <a:pt x="2019" y="613"/>
                  <a:pt x="2019" y="613"/>
                  <a:pt x="2019" y="613"/>
                </a:cubicBezTo>
                <a:cubicBezTo>
                  <a:pt x="2050" y="539"/>
                  <a:pt x="2050" y="539"/>
                  <a:pt x="2050" y="539"/>
                </a:cubicBezTo>
                <a:cubicBezTo>
                  <a:pt x="2037" y="531"/>
                  <a:pt x="2037" y="531"/>
                  <a:pt x="2037" y="531"/>
                </a:cubicBezTo>
                <a:cubicBezTo>
                  <a:pt x="2037" y="531"/>
                  <a:pt x="2037" y="530"/>
                  <a:pt x="2036" y="530"/>
                </a:cubicBezTo>
                <a:cubicBezTo>
                  <a:pt x="2024" y="478"/>
                  <a:pt x="2024" y="478"/>
                  <a:pt x="2024" y="478"/>
                </a:cubicBezTo>
                <a:cubicBezTo>
                  <a:pt x="2024" y="478"/>
                  <a:pt x="2024" y="478"/>
                  <a:pt x="2024" y="478"/>
                </a:cubicBezTo>
                <a:cubicBezTo>
                  <a:pt x="2059" y="420"/>
                  <a:pt x="2059" y="420"/>
                  <a:pt x="2059" y="420"/>
                </a:cubicBezTo>
                <a:cubicBezTo>
                  <a:pt x="2116" y="327"/>
                  <a:pt x="2116" y="327"/>
                  <a:pt x="2116" y="327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544513" y="6461125"/>
            <a:ext cx="384175" cy="361950"/>
          </a:xfrm>
          <a:custGeom>
            <a:avLst/>
            <a:gdLst/>
            <a:ahLst/>
            <a:cxnLst>
              <a:cxn ang="0">
                <a:pos x="61" y="87"/>
              </a:cxn>
              <a:cxn ang="0">
                <a:pos x="116" y="114"/>
              </a:cxn>
              <a:cxn ang="0">
                <a:pos x="121" y="65"/>
              </a:cxn>
              <a:cxn ang="0">
                <a:pos x="103" y="30"/>
              </a:cxn>
              <a:cxn ang="0">
                <a:pos x="8" y="0"/>
              </a:cxn>
              <a:cxn ang="0">
                <a:pos x="0" y="5"/>
              </a:cxn>
              <a:cxn ang="0">
                <a:pos x="9" y="64"/>
              </a:cxn>
              <a:cxn ang="0">
                <a:pos x="32" y="66"/>
              </a:cxn>
              <a:cxn ang="0">
                <a:pos x="50" y="48"/>
              </a:cxn>
              <a:cxn ang="0">
                <a:pos x="50" y="48"/>
              </a:cxn>
              <a:cxn ang="0">
                <a:pos x="51" y="48"/>
              </a:cxn>
              <a:cxn ang="0">
                <a:pos x="61" y="87"/>
              </a:cxn>
            </a:cxnLst>
            <a:rect l="0" t="0" r="r" b="b"/>
            <a:pathLst>
              <a:path w="121" h="114">
                <a:moveTo>
                  <a:pt x="61" y="87"/>
                </a:moveTo>
                <a:cubicBezTo>
                  <a:pt x="116" y="114"/>
                  <a:pt x="116" y="114"/>
                  <a:pt x="116" y="114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03" y="30"/>
                  <a:pt x="103" y="30"/>
                  <a:pt x="103" y="30"/>
                </a:cubicBezTo>
                <a:cubicBezTo>
                  <a:pt x="8" y="0"/>
                  <a:pt x="8" y="0"/>
                  <a:pt x="8" y="0"/>
                </a:cubicBezTo>
                <a:cubicBezTo>
                  <a:pt x="0" y="5"/>
                  <a:pt x="0" y="5"/>
                  <a:pt x="0" y="5"/>
                </a:cubicBezTo>
                <a:cubicBezTo>
                  <a:pt x="9" y="64"/>
                  <a:pt x="9" y="64"/>
                  <a:pt x="9" y="64"/>
                </a:cubicBezTo>
                <a:cubicBezTo>
                  <a:pt x="32" y="66"/>
                  <a:pt x="32" y="66"/>
                  <a:pt x="32" y="66"/>
                </a:cubicBezTo>
                <a:cubicBezTo>
                  <a:pt x="50" y="48"/>
                  <a:pt x="50" y="48"/>
                  <a:pt x="50" y="48"/>
                </a:cubicBezTo>
                <a:cubicBezTo>
                  <a:pt x="50" y="48"/>
                  <a:pt x="50" y="48"/>
                  <a:pt x="50" y="48"/>
                </a:cubicBezTo>
                <a:cubicBezTo>
                  <a:pt x="51" y="48"/>
                  <a:pt x="51" y="48"/>
                  <a:pt x="51" y="48"/>
                </a:cubicBezTo>
                <a:lnTo>
                  <a:pt x="61" y="8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68263" y="15875"/>
            <a:ext cx="6721475" cy="7146925"/>
          </a:xfrm>
          <a:custGeom>
            <a:avLst/>
            <a:gdLst/>
            <a:ahLst/>
            <a:cxnLst>
              <a:cxn ang="0">
                <a:pos x="2061" y="2212"/>
              </a:cxn>
              <a:cxn ang="0">
                <a:pos x="2080" y="2174"/>
              </a:cxn>
              <a:cxn ang="0">
                <a:pos x="2014" y="2176"/>
              </a:cxn>
              <a:cxn ang="0">
                <a:pos x="2002" y="2147"/>
              </a:cxn>
              <a:cxn ang="0">
                <a:pos x="1978" y="2093"/>
              </a:cxn>
              <a:cxn ang="0">
                <a:pos x="1953" y="2010"/>
              </a:cxn>
              <a:cxn ang="0">
                <a:pos x="1849" y="2074"/>
              </a:cxn>
              <a:cxn ang="0">
                <a:pos x="1780" y="1988"/>
              </a:cxn>
              <a:cxn ang="0">
                <a:pos x="1727" y="1861"/>
              </a:cxn>
              <a:cxn ang="0">
                <a:pos x="1666" y="1821"/>
              </a:cxn>
              <a:cxn ang="0">
                <a:pos x="1702" y="1760"/>
              </a:cxn>
              <a:cxn ang="0">
                <a:pos x="1673" y="1716"/>
              </a:cxn>
              <a:cxn ang="0">
                <a:pos x="1558" y="1745"/>
              </a:cxn>
              <a:cxn ang="0">
                <a:pos x="1421" y="1721"/>
              </a:cxn>
              <a:cxn ang="0">
                <a:pos x="1379" y="1585"/>
              </a:cxn>
              <a:cxn ang="0">
                <a:pos x="1383" y="1540"/>
              </a:cxn>
              <a:cxn ang="0">
                <a:pos x="1434" y="1496"/>
              </a:cxn>
              <a:cxn ang="0">
                <a:pos x="1431" y="1326"/>
              </a:cxn>
              <a:cxn ang="0">
                <a:pos x="1453" y="1191"/>
              </a:cxn>
              <a:cxn ang="0">
                <a:pos x="1577" y="1098"/>
              </a:cxn>
              <a:cxn ang="0">
                <a:pos x="1530" y="812"/>
              </a:cxn>
              <a:cxn ang="0">
                <a:pos x="1405" y="784"/>
              </a:cxn>
              <a:cxn ang="0">
                <a:pos x="1277" y="795"/>
              </a:cxn>
              <a:cxn ang="0">
                <a:pos x="1046" y="838"/>
              </a:cxn>
              <a:cxn ang="0">
                <a:pos x="896" y="817"/>
              </a:cxn>
              <a:cxn ang="0">
                <a:pos x="947" y="691"/>
              </a:cxn>
              <a:cxn ang="0">
                <a:pos x="977" y="685"/>
              </a:cxn>
              <a:cxn ang="0">
                <a:pos x="1024" y="446"/>
              </a:cxn>
              <a:cxn ang="0">
                <a:pos x="1101" y="440"/>
              </a:cxn>
              <a:cxn ang="0">
                <a:pos x="1080" y="341"/>
              </a:cxn>
              <a:cxn ang="0">
                <a:pos x="1125" y="142"/>
              </a:cxn>
              <a:cxn ang="0">
                <a:pos x="954" y="0"/>
              </a:cxn>
              <a:cxn ang="0">
                <a:pos x="828" y="155"/>
              </a:cxn>
              <a:cxn ang="0">
                <a:pos x="473" y="501"/>
              </a:cxn>
              <a:cxn ang="0">
                <a:pos x="383" y="610"/>
              </a:cxn>
              <a:cxn ang="0">
                <a:pos x="429" y="629"/>
              </a:cxn>
              <a:cxn ang="0">
                <a:pos x="354" y="877"/>
              </a:cxn>
              <a:cxn ang="0">
                <a:pos x="392" y="1038"/>
              </a:cxn>
              <a:cxn ang="0">
                <a:pos x="166" y="1114"/>
              </a:cxn>
              <a:cxn ang="0">
                <a:pos x="224" y="1208"/>
              </a:cxn>
              <a:cxn ang="0">
                <a:pos x="324" y="1209"/>
              </a:cxn>
              <a:cxn ang="0">
                <a:pos x="364" y="1193"/>
              </a:cxn>
              <a:cxn ang="0">
                <a:pos x="324" y="1267"/>
              </a:cxn>
              <a:cxn ang="0">
                <a:pos x="339" y="1334"/>
              </a:cxn>
              <a:cxn ang="0">
                <a:pos x="336" y="1580"/>
              </a:cxn>
              <a:cxn ang="0">
                <a:pos x="309" y="1616"/>
              </a:cxn>
              <a:cxn ang="0">
                <a:pos x="286" y="1752"/>
              </a:cxn>
              <a:cxn ang="0">
                <a:pos x="138" y="1880"/>
              </a:cxn>
              <a:cxn ang="0">
                <a:pos x="64" y="1905"/>
              </a:cxn>
            </a:cxnLst>
            <a:rect l="0" t="0" r="r" b="b"/>
            <a:pathLst>
              <a:path w="2116" h="2251">
                <a:moveTo>
                  <a:pt x="2116" y="2251"/>
                </a:moveTo>
                <a:cubicBezTo>
                  <a:pt x="2078" y="2224"/>
                  <a:pt x="2078" y="2224"/>
                  <a:pt x="2078" y="2224"/>
                </a:cubicBezTo>
                <a:cubicBezTo>
                  <a:pt x="2061" y="2212"/>
                  <a:pt x="2061" y="2212"/>
                  <a:pt x="2061" y="2212"/>
                </a:cubicBezTo>
                <a:cubicBezTo>
                  <a:pt x="2059" y="2210"/>
                  <a:pt x="2059" y="2210"/>
                  <a:pt x="2059" y="2210"/>
                </a:cubicBezTo>
                <a:cubicBezTo>
                  <a:pt x="2059" y="2210"/>
                  <a:pt x="2058" y="2209"/>
                  <a:pt x="2059" y="2209"/>
                </a:cubicBezTo>
                <a:cubicBezTo>
                  <a:pt x="2080" y="2174"/>
                  <a:pt x="2080" y="2174"/>
                  <a:pt x="2080" y="2174"/>
                </a:cubicBezTo>
                <a:cubicBezTo>
                  <a:pt x="2053" y="2150"/>
                  <a:pt x="2053" y="2150"/>
                  <a:pt x="2053" y="2150"/>
                </a:cubicBezTo>
                <a:cubicBezTo>
                  <a:pt x="2053" y="2150"/>
                  <a:pt x="2053" y="2150"/>
                  <a:pt x="2053" y="2150"/>
                </a:cubicBezTo>
                <a:cubicBezTo>
                  <a:pt x="2014" y="2176"/>
                  <a:pt x="2014" y="2176"/>
                  <a:pt x="2014" y="2176"/>
                </a:cubicBezTo>
                <a:cubicBezTo>
                  <a:pt x="2014" y="2177"/>
                  <a:pt x="2013" y="2177"/>
                  <a:pt x="2013" y="2176"/>
                </a:cubicBezTo>
                <a:cubicBezTo>
                  <a:pt x="2013" y="2176"/>
                  <a:pt x="2013" y="2176"/>
                  <a:pt x="2013" y="2176"/>
                </a:cubicBezTo>
                <a:cubicBezTo>
                  <a:pt x="2002" y="2147"/>
                  <a:pt x="2002" y="2147"/>
                  <a:pt x="2002" y="2147"/>
                </a:cubicBezTo>
                <a:cubicBezTo>
                  <a:pt x="1931" y="2142"/>
                  <a:pt x="1931" y="2142"/>
                  <a:pt x="1931" y="2142"/>
                </a:cubicBezTo>
                <a:cubicBezTo>
                  <a:pt x="1930" y="2140"/>
                  <a:pt x="1930" y="2140"/>
                  <a:pt x="1930" y="2140"/>
                </a:cubicBezTo>
                <a:cubicBezTo>
                  <a:pt x="1978" y="2093"/>
                  <a:pt x="1978" y="2093"/>
                  <a:pt x="1978" y="2093"/>
                </a:cubicBezTo>
                <a:cubicBezTo>
                  <a:pt x="1949" y="2076"/>
                  <a:pt x="1949" y="2076"/>
                  <a:pt x="1949" y="2076"/>
                </a:cubicBezTo>
                <a:cubicBezTo>
                  <a:pt x="1948" y="2075"/>
                  <a:pt x="1948" y="2075"/>
                  <a:pt x="1948" y="2075"/>
                </a:cubicBezTo>
                <a:cubicBezTo>
                  <a:pt x="1953" y="2010"/>
                  <a:pt x="1953" y="2010"/>
                  <a:pt x="1953" y="2010"/>
                </a:cubicBezTo>
                <a:cubicBezTo>
                  <a:pt x="1959" y="1944"/>
                  <a:pt x="1959" y="1944"/>
                  <a:pt x="1959" y="1944"/>
                </a:cubicBezTo>
                <a:cubicBezTo>
                  <a:pt x="1865" y="2001"/>
                  <a:pt x="1865" y="2001"/>
                  <a:pt x="1865" y="2001"/>
                </a:cubicBezTo>
                <a:cubicBezTo>
                  <a:pt x="1849" y="2074"/>
                  <a:pt x="1849" y="2074"/>
                  <a:pt x="1849" y="2074"/>
                </a:cubicBezTo>
                <a:cubicBezTo>
                  <a:pt x="1849" y="2074"/>
                  <a:pt x="1849" y="2075"/>
                  <a:pt x="1849" y="2075"/>
                </a:cubicBezTo>
                <a:cubicBezTo>
                  <a:pt x="1848" y="2075"/>
                  <a:pt x="1848" y="2075"/>
                  <a:pt x="1848" y="2074"/>
                </a:cubicBezTo>
                <a:cubicBezTo>
                  <a:pt x="1780" y="1988"/>
                  <a:pt x="1780" y="1988"/>
                  <a:pt x="1780" y="1988"/>
                </a:cubicBezTo>
                <a:cubicBezTo>
                  <a:pt x="1780" y="1988"/>
                  <a:pt x="1780" y="1987"/>
                  <a:pt x="1780" y="1987"/>
                </a:cubicBezTo>
                <a:cubicBezTo>
                  <a:pt x="1802" y="1909"/>
                  <a:pt x="1802" y="1909"/>
                  <a:pt x="1802" y="1909"/>
                </a:cubicBezTo>
                <a:cubicBezTo>
                  <a:pt x="1727" y="1861"/>
                  <a:pt x="1727" y="1861"/>
                  <a:pt x="1727" y="1861"/>
                </a:cubicBezTo>
                <a:cubicBezTo>
                  <a:pt x="1688" y="1835"/>
                  <a:pt x="1688" y="1835"/>
                  <a:pt x="1688" y="1835"/>
                </a:cubicBezTo>
                <a:cubicBezTo>
                  <a:pt x="1681" y="1831"/>
                  <a:pt x="1681" y="1831"/>
                  <a:pt x="1681" y="1831"/>
                </a:cubicBezTo>
                <a:cubicBezTo>
                  <a:pt x="1666" y="1821"/>
                  <a:pt x="1666" y="1821"/>
                  <a:pt x="1666" y="1821"/>
                </a:cubicBezTo>
                <a:cubicBezTo>
                  <a:pt x="1666" y="1821"/>
                  <a:pt x="1666" y="1820"/>
                  <a:pt x="1666" y="1820"/>
                </a:cubicBezTo>
                <a:cubicBezTo>
                  <a:pt x="1677" y="1803"/>
                  <a:pt x="1677" y="1803"/>
                  <a:pt x="1677" y="1803"/>
                </a:cubicBezTo>
                <a:cubicBezTo>
                  <a:pt x="1702" y="1760"/>
                  <a:pt x="1702" y="1760"/>
                  <a:pt x="1702" y="1760"/>
                </a:cubicBezTo>
                <a:cubicBezTo>
                  <a:pt x="1696" y="1720"/>
                  <a:pt x="1696" y="1720"/>
                  <a:pt x="1696" y="1720"/>
                </a:cubicBezTo>
                <a:cubicBezTo>
                  <a:pt x="1690" y="1719"/>
                  <a:pt x="1690" y="1719"/>
                  <a:pt x="1690" y="1719"/>
                </a:cubicBezTo>
                <a:cubicBezTo>
                  <a:pt x="1673" y="1716"/>
                  <a:pt x="1673" y="1716"/>
                  <a:pt x="1673" y="1716"/>
                </a:cubicBezTo>
                <a:cubicBezTo>
                  <a:pt x="1577" y="1700"/>
                  <a:pt x="1577" y="1700"/>
                  <a:pt x="1577" y="1700"/>
                </a:cubicBezTo>
                <a:cubicBezTo>
                  <a:pt x="1560" y="1745"/>
                  <a:pt x="1560" y="1745"/>
                  <a:pt x="1560" y="1745"/>
                </a:cubicBezTo>
                <a:cubicBezTo>
                  <a:pt x="1558" y="1745"/>
                  <a:pt x="1558" y="1745"/>
                  <a:pt x="1558" y="1745"/>
                </a:cubicBezTo>
                <a:cubicBezTo>
                  <a:pt x="1486" y="1700"/>
                  <a:pt x="1486" y="1700"/>
                  <a:pt x="1486" y="1700"/>
                </a:cubicBezTo>
                <a:cubicBezTo>
                  <a:pt x="1422" y="1721"/>
                  <a:pt x="1422" y="1721"/>
                  <a:pt x="1422" y="1721"/>
                </a:cubicBezTo>
                <a:cubicBezTo>
                  <a:pt x="1422" y="1722"/>
                  <a:pt x="1422" y="1721"/>
                  <a:pt x="1421" y="1721"/>
                </a:cubicBezTo>
                <a:cubicBezTo>
                  <a:pt x="1383" y="1656"/>
                  <a:pt x="1383" y="1656"/>
                  <a:pt x="1383" y="1656"/>
                </a:cubicBezTo>
                <a:cubicBezTo>
                  <a:pt x="1383" y="1654"/>
                  <a:pt x="1383" y="1654"/>
                  <a:pt x="1383" y="1654"/>
                </a:cubicBezTo>
                <a:cubicBezTo>
                  <a:pt x="1379" y="1585"/>
                  <a:pt x="1379" y="1585"/>
                  <a:pt x="1379" y="1585"/>
                </a:cubicBezTo>
                <a:cubicBezTo>
                  <a:pt x="1378" y="1561"/>
                  <a:pt x="1378" y="1561"/>
                  <a:pt x="1378" y="1561"/>
                </a:cubicBezTo>
                <a:cubicBezTo>
                  <a:pt x="1378" y="1559"/>
                  <a:pt x="1378" y="1559"/>
                  <a:pt x="1378" y="1559"/>
                </a:cubicBezTo>
                <a:cubicBezTo>
                  <a:pt x="1383" y="1540"/>
                  <a:pt x="1383" y="1540"/>
                  <a:pt x="1383" y="1540"/>
                </a:cubicBezTo>
                <a:cubicBezTo>
                  <a:pt x="1390" y="1509"/>
                  <a:pt x="1390" y="1509"/>
                  <a:pt x="1390" y="1509"/>
                </a:cubicBezTo>
                <a:cubicBezTo>
                  <a:pt x="1390" y="1509"/>
                  <a:pt x="1390" y="1508"/>
                  <a:pt x="1390" y="1508"/>
                </a:cubicBezTo>
                <a:cubicBezTo>
                  <a:pt x="1434" y="1496"/>
                  <a:pt x="1434" y="1496"/>
                  <a:pt x="1434" y="1496"/>
                </a:cubicBezTo>
                <a:cubicBezTo>
                  <a:pt x="1447" y="1479"/>
                  <a:pt x="1447" y="1479"/>
                  <a:pt x="1447" y="1479"/>
                </a:cubicBezTo>
                <a:cubicBezTo>
                  <a:pt x="1505" y="1399"/>
                  <a:pt x="1505" y="1399"/>
                  <a:pt x="1505" y="1399"/>
                </a:cubicBezTo>
                <a:cubicBezTo>
                  <a:pt x="1431" y="1326"/>
                  <a:pt x="1431" y="1326"/>
                  <a:pt x="1431" y="1326"/>
                </a:cubicBezTo>
                <a:cubicBezTo>
                  <a:pt x="1431" y="1325"/>
                  <a:pt x="1431" y="1325"/>
                  <a:pt x="1431" y="1325"/>
                </a:cubicBezTo>
                <a:cubicBezTo>
                  <a:pt x="1453" y="1191"/>
                  <a:pt x="1453" y="1191"/>
                  <a:pt x="1453" y="1191"/>
                </a:cubicBezTo>
                <a:cubicBezTo>
                  <a:pt x="1453" y="1191"/>
                  <a:pt x="1453" y="1191"/>
                  <a:pt x="1453" y="1191"/>
                </a:cubicBezTo>
                <a:cubicBezTo>
                  <a:pt x="1454" y="1191"/>
                  <a:pt x="1454" y="1191"/>
                  <a:pt x="1454" y="1191"/>
                </a:cubicBezTo>
                <a:cubicBezTo>
                  <a:pt x="1542" y="1211"/>
                  <a:pt x="1542" y="1211"/>
                  <a:pt x="1542" y="1211"/>
                </a:cubicBezTo>
                <a:cubicBezTo>
                  <a:pt x="1577" y="1098"/>
                  <a:pt x="1577" y="1098"/>
                  <a:pt x="1577" y="1098"/>
                </a:cubicBezTo>
                <a:cubicBezTo>
                  <a:pt x="1609" y="1020"/>
                  <a:pt x="1609" y="1020"/>
                  <a:pt x="1609" y="1020"/>
                </a:cubicBezTo>
                <a:cubicBezTo>
                  <a:pt x="1603" y="1005"/>
                  <a:pt x="1603" y="1005"/>
                  <a:pt x="1603" y="1005"/>
                </a:cubicBezTo>
                <a:cubicBezTo>
                  <a:pt x="1530" y="812"/>
                  <a:pt x="1530" y="812"/>
                  <a:pt x="1530" y="812"/>
                </a:cubicBezTo>
                <a:cubicBezTo>
                  <a:pt x="1467" y="791"/>
                  <a:pt x="1467" y="791"/>
                  <a:pt x="1467" y="791"/>
                </a:cubicBezTo>
                <a:cubicBezTo>
                  <a:pt x="1451" y="785"/>
                  <a:pt x="1451" y="785"/>
                  <a:pt x="1451" y="785"/>
                </a:cubicBezTo>
                <a:cubicBezTo>
                  <a:pt x="1405" y="784"/>
                  <a:pt x="1405" y="784"/>
                  <a:pt x="1405" y="784"/>
                </a:cubicBezTo>
                <a:cubicBezTo>
                  <a:pt x="1405" y="784"/>
                  <a:pt x="1404" y="783"/>
                  <a:pt x="1404" y="783"/>
                </a:cubicBezTo>
                <a:cubicBezTo>
                  <a:pt x="1382" y="747"/>
                  <a:pt x="1382" y="747"/>
                  <a:pt x="1382" y="747"/>
                </a:cubicBezTo>
                <a:cubicBezTo>
                  <a:pt x="1277" y="795"/>
                  <a:pt x="1277" y="795"/>
                  <a:pt x="1277" y="795"/>
                </a:cubicBezTo>
                <a:cubicBezTo>
                  <a:pt x="1277" y="795"/>
                  <a:pt x="1276" y="795"/>
                  <a:pt x="1276" y="795"/>
                </a:cubicBezTo>
                <a:cubicBezTo>
                  <a:pt x="1054" y="804"/>
                  <a:pt x="1054" y="804"/>
                  <a:pt x="1054" y="804"/>
                </a:cubicBezTo>
                <a:cubicBezTo>
                  <a:pt x="1046" y="838"/>
                  <a:pt x="1046" y="838"/>
                  <a:pt x="1046" y="838"/>
                </a:cubicBezTo>
                <a:cubicBezTo>
                  <a:pt x="1044" y="839"/>
                  <a:pt x="1044" y="839"/>
                  <a:pt x="1044" y="839"/>
                </a:cubicBezTo>
                <a:cubicBezTo>
                  <a:pt x="898" y="819"/>
                  <a:pt x="898" y="819"/>
                  <a:pt x="898" y="819"/>
                </a:cubicBezTo>
                <a:cubicBezTo>
                  <a:pt x="896" y="817"/>
                  <a:pt x="896" y="817"/>
                  <a:pt x="896" y="817"/>
                </a:cubicBezTo>
                <a:cubicBezTo>
                  <a:pt x="964" y="754"/>
                  <a:pt x="964" y="754"/>
                  <a:pt x="964" y="754"/>
                </a:cubicBezTo>
                <a:cubicBezTo>
                  <a:pt x="978" y="729"/>
                  <a:pt x="978" y="729"/>
                  <a:pt x="978" y="729"/>
                </a:cubicBezTo>
                <a:cubicBezTo>
                  <a:pt x="947" y="691"/>
                  <a:pt x="947" y="691"/>
                  <a:pt x="947" y="691"/>
                </a:cubicBezTo>
                <a:cubicBezTo>
                  <a:pt x="947" y="691"/>
                  <a:pt x="947" y="690"/>
                  <a:pt x="947" y="690"/>
                </a:cubicBezTo>
                <a:cubicBezTo>
                  <a:pt x="947" y="690"/>
                  <a:pt x="947" y="690"/>
                  <a:pt x="948" y="689"/>
                </a:cubicBezTo>
                <a:cubicBezTo>
                  <a:pt x="977" y="685"/>
                  <a:pt x="977" y="685"/>
                  <a:pt x="977" y="685"/>
                </a:cubicBezTo>
                <a:cubicBezTo>
                  <a:pt x="1038" y="672"/>
                  <a:pt x="1038" y="672"/>
                  <a:pt x="1038" y="672"/>
                </a:cubicBezTo>
                <a:cubicBezTo>
                  <a:pt x="1079" y="571"/>
                  <a:pt x="1079" y="571"/>
                  <a:pt x="1079" y="571"/>
                </a:cubicBezTo>
                <a:cubicBezTo>
                  <a:pt x="1024" y="446"/>
                  <a:pt x="1024" y="446"/>
                  <a:pt x="1024" y="446"/>
                </a:cubicBezTo>
                <a:cubicBezTo>
                  <a:pt x="1024" y="446"/>
                  <a:pt x="1024" y="445"/>
                  <a:pt x="1024" y="445"/>
                </a:cubicBezTo>
                <a:cubicBezTo>
                  <a:pt x="1024" y="445"/>
                  <a:pt x="1024" y="445"/>
                  <a:pt x="1025" y="445"/>
                </a:cubicBezTo>
                <a:cubicBezTo>
                  <a:pt x="1101" y="440"/>
                  <a:pt x="1101" y="440"/>
                  <a:pt x="1101" y="440"/>
                </a:cubicBezTo>
                <a:cubicBezTo>
                  <a:pt x="1112" y="411"/>
                  <a:pt x="1112" y="411"/>
                  <a:pt x="1112" y="411"/>
                </a:cubicBezTo>
                <a:cubicBezTo>
                  <a:pt x="1080" y="341"/>
                  <a:pt x="1080" y="341"/>
                  <a:pt x="1080" y="341"/>
                </a:cubicBezTo>
                <a:cubicBezTo>
                  <a:pt x="1079" y="341"/>
                  <a:pt x="1079" y="341"/>
                  <a:pt x="1080" y="341"/>
                </a:cubicBezTo>
                <a:cubicBezTo>
                  <a:pt x="1129" y="184"/>
                  <a:pt x="1129" y="184"/>
                  <a:pt x="1129" y="184"/>
                </a:cubicBezTo>
                <a:cubicBezTo>
                  <a:pt x="1125" y="143"/>
                  <a:pt x="1125" y="143"/>
                  <a:pt x="1125" y="143"/>
                </a:cubicBezTo>
                <a:cubicBezTo>
                  <a:pt x="1125" y="143"/>
                  <a:pt x="1125" y="142"/>
                  <a:pt x="1125" y="142"/>
                </a:cubicBezTo>
                <a:cubicBezTo>
                  <a:pt x="1177" y="129"/>
                  <a:pt x="1177" y="129"/>
                  <a:pt x="1177" y="129"/>
                </a:cubicBezTo>
                <a:cubicBezTo>
                  <a:pt x="1150" y="87"/>
                  <a:pt x="1150" y="87"/>
                  <a:pt x="1150" y="87"/>
                </a:cubicBezTo>
                <a:cubicBezTo>
                  <a:pt x="954" y="0"/>
                  <a:pt x="954" y="0"/>
                  <a:pt x="954" y="0"/>
                </a:cubicBezTo>
                <a:cubicBezTo>
                  <a:pt x="887" y="9"/>
                  <a:pt x="887" y="9"/>
                  <a:pt x="887" y="9"/>
                </a:cubicBezTo>
                <a:cubicBezTo>
                  <a:pt x="812" y="83"/>
                  <a:pt x="812" y="83"/>
                  <a:pt x="812" y="83"/>
                </a:cubicBezTo>
                <a:cubicBezTo>
                  <a:pt x="828" y="155"/>
                  <a:pt x="828" y="155"/>
                  <a:pt x="828" y="155"/>
                </a:cubicBezTo>
                <a:cubicBezTo>
                  <a:pt x="828" y="156"/>
                  <a:pt x="828" y="156"/>
                  <a:pt x="828" y="156"/>
                </a:cubicBezTo>
                <a:cubicBezTo>
                  <a:pt x="523" y="405"/>
                  <a:pt x="523" y="405"/>
                  <a:pt x="523" y="405"/>
                </a:cubicBezTo>
                <a:cubicBezTo>
                  <a:pt x="473" y="501"/>
                  <a:pt x="473" y="501"/>
                  <a:pt x="473" y="501"/>
                </a:cubicBezTo>
                <a:cubicBezTo>
                  <a:pt x="473" y="501"/>
                  <a:pt x="473" y="501"/>
                  <a:pt x="472" y="501"/>
                </a:cubicBezTo>
                <a:cubicBezTo>
                  <a:pt x="382" y="557"/>
                  <a:pt x="382" y="557"/>
                  <a:pt x="382" y="557"/>
                </a:cubicBezTo>
                <a:cubicBezTo>
                  <a:pt x="383" y="610"/>
                  <a:pt x="383" y="610"/>
                  <a:pt x="383" y="610"/>
                </a:cubicBezTo>
                <a:cubicBezTo>
                  <a:pt x="426" y="627"/>
                  <a:pt x="426" y="627"/>
                  <a:pt x="426" y="627"/>
                </a:cubicBezTo>
                <a:cubicBezTo>
                  <a:pt x="428" y="628"/>
                  <a:pt x="428" y="628"/>
                  <a:pt x="428" y="628"/>
                </a:cubicBezTo>
                <a:cubicBezTo>
                  <a:pt x="428" y="628"/>
                  <a:pt x="429" y="628"/>
                  <a:pt x="429" y="629"/>
                </a:cubicBezTo>
                <a:cubicBezTo>
                  <a:pt x="429" y="629"/>
                  <a:pt x="429" y="629"/>
                  <a:pt x="429" y="629"/>
                </a:cubicBezTo>
                <a:cubicBezTo>
                  <a:pt x="294" y="864"/>
                  <a:pt x="294" y="864"/>
                  <a:pt x="294" y="864"/>
                </a:cubicBezTo>
                <a:cubicBezTo>
                  <a:pt x="354" y="877"/>
                  <a:pt x="354" y="877"/>
                  <a:pt x="354" y="877"/>
                </a:cubicBezTo>
                <a:cubicBezTo>
                  <a:pt x="354" y="877"/>
                  <a:pt x="355" y="877"/>
                  <a:pt x="355" y="877"/>
                </a:cubicBezTo>
                <a:cubicBezTo>
                  <a:pt x="392" y="1037"/>
                  <a:pt x="392" y="1037"/>
                  <a:pt x="392" y="1037"/>
                </a:cubicBezTo>
                <a:cubicBezTo>
                  <a:pt x="392" y="1037"/>
                  <a:pt x="392" y="1037"/>
                  <a:pt x="392" y="1038"/>
                </a:cubicBezTo>
                <a:cubicBezTo>
                  <a:pt x="392" y="1038"/>
                  <a:pt x="392" y="1038"/>
                  <a:pt x="391" y="1038"/>
                </a:cubicBezTo>
                <a:cubicBezTo>
                  <a:pt x="218" y="1071"/>
                  <a:pt x="218" y="1071"/>
                  <a:pt x="218" y="1071"/>
                </a:cubicBezTo>
                <a:cubicBezTo>
                  <a:pt x="166" y="1114"/>
                  <a:pt x="166" y="1114"/>
                  <a:pt x="166" y="1114"/>
                </a:cubicBezTo>
                <a:cubicBezTo>
                  <a:pt x="191" y="1155"/>
                  <a:pt x="191" y="1155"/>
                  <a:pt x="191" y="1155"/>
                </a:cubicBezTo>
                <a:cubicBezTo>
                  <a:pt x="204" y="1175"/>
                  <a:pt x="204" y="1175"/>
                  <a:pt x="204" y="1175"/>
                </a:cubicBezTo>
                <a:cubicBezTo>
                  <a:pt x="224" y="1208"/>
                  <a:pt x="224" y="1208"/>
                  <a:pt x="224" y="1208"/>
                </a:cubicBezTo>
                <a:cubicBezTo>
                  <a:pt x="269" y="1174"/>
                  <a:pt x="269" y="1174"/>
                  <a:pt x="269" y="1174"/>
                </a:cubicBezTo>
                <a:cubicBezTo>
                  <a:pt x="269" y="1174"/>
                  <a:pt x="270" y="1174"/>
                  <a:pt x="270" y="1174"/>
                </a:cubicBezTo>
                <a:cubicBezTo>
                  <a:pt x="324" y="1209"/>
                  <a:pt x="324" y="1209"/>
                  <a:pt x="324" y="1209"/>
                </a:cubicBezTo>
                <a:cubicBezTo>
                  <a:pt x="338" y="1203"/>
                  <a:pt x="338" y="1203"/>
                  <a:pt x="338" y="1203"/>
                </a:cubicBezTo>
                <a:cubicBezTo>
                  <a:pt x="363" y="1193"/>
                  <a:pt x="363" y="1193"/>
                  <a:pt x="363" y="1193"/>
                </a:cubicBezTo>
                <a:cubicBezTo>
                  <a:pt x="363" y="1192"/>
                  <a:pt x="364" y="1193"/>
                  <a:pt x="364" y="1193"/>
                </a:cubicBezTo>
                <a:cubicBezTo>
                  <a:pt x="364" y="1193"/>
                  <a:pt x="364" y="1194"/>
                  <a:pt x="364" y="1194"/>
                </a:cubicBezTo>
                <a:cubicBezTo>
                  <a:pt x="329" y="1257"/>
                  <a:pt x="329" y="1257"/>
                  <a:pt x="329" y="1257"/>
                </a:cubicBezTo>
                <a:cubicBezTo>
                  <a:pt x="324" y="1267"/>
                  <a:pt x="324" y="1267"/>
                  <a:pt x="324" y="1267"/>
                </a:cubicBezTo>
                <a:cubicBezTo>
                  <a:pt x="326" y="1274"/>
                  <a:pt x="326" y="1274"/>
                  <a:pt x="326" y="1274"/>
                </a:cubicBezTo>
                <a:cubicBezTo>
                  <a:pt x="339" y="1332"/>
                  <a:pt x="339" y="1332"/>
                  <a:pt x="339" y="1332"/>
                </a:cubicBezTo>
                <a:cubicBezTo>
                  <a:pt x="339" y="1334"/>
                  <a:pt x="339" y="1334"/>
                  <a:pt x="339" y="1334"/>
                </a:cubicBezTo>
                <a:cubicBezTo>
                  <a:pt x="296" y="1481"/>
                  <a:pt x="296" y="1481"/>
                  <a:pt x="296" y="1481"/>
                </a:cubicBezTo>
                <a:cubicBezTo>
                  <a:pt x="322" y="1545"/>
                  <a:pt x="322" y="1545"/>
                  <a:pt x="322" y="1545"/>
                </a:cubicBezTo>
                <a:cubicBezTo>
                  <a:pt x="336" y="1580"/>
                  <a:pt x="336" y="1580"/>
                  <a:pt x="336" y="1580"/>
                </a:cubicBezTo>
                <a:cubicBezTo>
                  <a:pt x="337" y="1580"/>
                  <a:pt x="337" y="1581"/>
                  <a:pt x="336" y="1581"/>
                </a:cubicBezTo>
                <a:cubicBezTo>
                  <a:pt x="316" y="1608"/>
                  <a:pt x="316" y="1608"/>
                  <a:pt x="316" y="1608"/>
                </a:cubicBezTo>
                <a:cubicBezTo>
                  <a:pt x="309" y="1616"/>
                  <a:pt x="309" y="1616"/>
                  <a:pt x="309" y="1616"/>
                </a:cubicBezTo>
                <a:cubicBezTo>
                  <a:pt x="284" y="1652"/>
                  <a:pt x="284" y="1652"/>
                  <a:pt x="284" y="1652"/>
                </a:cubicBezTo>
                <a:cubicBezTo>
                  <a:pt x="287" y="1751"/>
                  <a:pt x="287" y="1751"/>
                  <a:pt x="287" y="1751"/>
                </a:cubicBezTo>
                <a:cubicBezTo>
                  <a:pt x="287" y="1751"/>
                  <a:pt x="287" y="1752"/>
                  <a:pt x="286" y="1752"/>
                </a:cubicBezTo>
                <a:cubicBezTo>
                  <a:pt x="209" y="1854"/>
                  <a:pt x="209" y="1854"/>
                  <a:pt x="209" y="1854"/>
                </a:cubicBezTo>
                <a:cubicBezTo>
                  <a:pt x="209" y="1854"/>
                  <a:pt x="208" y="1854"/>
                  <a:pt x="208" y="1854"/>
                </a:cubicBezTo>
                <a:cubicBezTo>
                  <a:pt x="138" y="1880"/>
                  <a:pt x="138" y="1880"/>
                  <a:pt x="138" y="1880"/>
                </a:cubicBezTo>
                <a:cubicBezTo>
                  <a:pt x="106" y="1892"/>
                  <a:pt x="106" y="1892"/>
                  <a:pt x="106" y="1892"/>
                </a:cubicBezTo>
                <a:cubicBezTo>
                  <a:pt x="88" y="1897"/>
                  <a:pt x="88" y="1897"/>
                  <a:pt x="88" y="1897"/>
                </a:cubicBezTo>
                <a:cubicBezTo>
                  <a:pt x="64" y="1905"/>
                  <a:pt x="64" y="1905"/>
                  <a:pt x="64" y="1905"/>
                </a:cubicBezTo>
                <a:cubicBezTo>
                  <a:pt x="0" y="1924"/>
                  <a:pt x="0" y="1924"/>
                  <a:pt x="0" y="1924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Rectangle 35"/>
          <p:cNvSpPr>
            <a:spLocks noChangeArrowheads="1"/>
          </p:cNvSpPr>
          <p:nvPr/>
        </p:nvSpPr>
        <p:spPr bwMode="auto">
          <a:xfrm>
            <a:off x="5895976" y="7475538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1001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0" name="Rectangle 36"/>
          <p:cNvSpPr>
            <a:spLocks noChangeArrowheads="1"/>
          </p:cNvSpPr>
          <p:nvPr/>
        </p:nvSpPr>
        <p:spPr bwMode="auto">
          <a:xfrm>
            <a:off x="4722813" y="7950200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1018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1" name="Rectangle 37"/>
          <p:cNvSpPr>
            <a:spLocks noChangeArrowheads="1"/>
          </p:cNvSpPr>
          <p:nvPr/>
        </p:nvSpPr>
        <p:spPr bwMode="auto">
          <a:xfrm>
            <a:off x="3968751" y="8153400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1002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2" name="Rectangle 38"/>
          <p:cNvSpPr>
            <a:spLocks noChangeArrowheads="1"/>
          </p:cNvSpPr>
          <p:nvPr/>
        </p:nvSpPr>
        <p:spPr bwMode="auto">
          <a:xfrm>
            <a:off x="3241676" y="7694613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1029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3" name="Rectangle 39"/>
          <p:cNvSpPr>
            <a:spLocks noChangeArrowheads="1"/>
          </p:cNvSpPr>
          <p:nvPr/>
        </p:nvSpPr>
        <p:spPr bwMode="auto">
          <a:xfrm>
            <a:off x="4237038" y="7234238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1021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4" name="Rectangle 40"/>
          <p:cNvSpPr>
            <a:spLocks noChangeArrowheads="1"/>
          </p:cNvSpPr>
          <p:nvPr/>
        </p:nvSpPr>
        <p:spPr bwMode="auto">
          <a:xfrm>
            <a:off x="5319713" y="6689725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1014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5" name="Rectangle 41"/>
          <p:cNvSpPr>
            <a:spLocks noChangeArrowheads="1"/>
          </p:cNvSpPr>
          <p:nvPr/>
        </p:nvSpPr>
        <p:spPr bwMode="auto">
          <a:xfrm>
            <a:off x="4540251" y="6689725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1017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6" name="Rectangle 42"/>
          <p:cNvSpPr>
            <a:spLocks noChangeArrowheads="1"/>
          </p:cNvSpPr>
          <p:nvPr/>
        </p:nvSpPr>
        <p:spPr bwMode="auto">
          <a:xfrm>
            <a:off x="3849688" y="5643563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7" name="Rectangle 43"/>
          <p:cNvSpPr>
            <a:spLocks noChangeArrowheads="1"/>
          </p:cNvSpPr>
          <p:nvPr/>
        </p:nvSpPr>
        <p:spPr bwMode="auto">
          <a:xfrm>
            <a:off x="2419351" y="7092950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1032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8" name="Rectangle 44"/>
          <p:cNvSpPr>
            <a:spLocks noChangeArrowheads="1"/>
          </p:cNvSpPr>
          <p:nvPr/>
        </p:nvSpPr>
        <p:spPr bwMode="auto">
          <a:xfrm>
            <a:off x="1193801" y="7358063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1003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69" name="Rectangle 45"/>
          <p:cNvSpPr>
            <a:spLocks noChangeArrowheads="1"/>
          </p:cNvSpPr>
          <p:nvPr/>
        </p:nvSpPr>
        <p:spPr bwMode="auto">
          <a:xfrm>
            <a:off x="1374776" y="5549900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1004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0" name="Rectangle 46"/>
          <p:cNvSpPr>
            <a:spLocks noChangeArrowheads="1"/>
          </p:cNvSpPr>
          <p:nvPr/>
        </p:nvSpPr>
        <p:spPr bwMode="auto">
          <a:xfrm>
            <a:off x="3255963" y="5081588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1034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1" name="Rectangle 47"/>
          <p:cNvSpPr>
            <a:spLocks noChangeArrowheads="1"/>
          </p:cNvSpPr>
          <p:nvPr/>
        </p:nvSpPr>
        <p:spPr bwMode="auto">
          <a:xfrm>
            <a:off x="2339976" y="5241925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1037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2" name="Rectangle 48"/>
          <p:cNvSpPr>
            <a:spLocks noChangeArrowheads="1"/>
          </p:cNvSpPr>
          <p:nvPr/>
        </p:nvSpPr>
        <p:spPr bwMode="auto">
          <a:xfrm>
            <a:off x="3922713" y="3641725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1026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3" name="Rectangle 49"/>
          <p:cNvSpPr>
            <a:spLocks noChangeArrowheads="1"/>
          </p:cNvSpPr>
          <p:nvPr/>
        </p:nvSpPr>
        <p:spPr bwMode="auto">
          <a:xfrm>
            <a:off x="2020888" y="2279650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1046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4" name="Rectangle 50"/>
          <p:cNvSpPr>
            <a:spLocks noChangeArrowheads="1"/>
          </p:cNvSpPr>
          <p:nvPr/>
        </p:nvSpPr>
        <p:spPr bwMode="auto">
          <a:xfrm>
            <a:off x="1981201" y="2136775"/>
            <a:ext cx="29014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Sirdal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7" name="Rectangle 53"/>
          <p:cNvSpPr>
            <a:spLocks noChangeArrowheads="1"/>
          </p:cNvSpPr>
          <p:nvPr/>
        </p:nvSpPr>
        <p:spPr bwMode="auto">
          <a:xfrm>
            <a:off x="3865563" y="3497263"/>
            <a:ext cx="32220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Åseral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2201863" y="5097463"/>
            <a:ext cx="49212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Kvinesdal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3033713" y="4937125"/>
            <a:ext cx="66043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Hægebostad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1193801" y="5405438"/>
            <a:ext cx="58028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Flekkefjord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4" name="Rectangle 70"/>
          <p:cNvSpPr>
            <a:spLocks noChangeArrowheads="1"/>
          </p:cNvSpPr>
          <p:nvPr/>
        </p:nvSpPr>
        <p:spPr bwMode="auto">
          <a:xfrm>
            <a:off x="3705226" y="5499100"/>
            <a:ext cx="55880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Audnedal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3089276" y="7550150"/>
            <a:ext cx="574675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Lindesnes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1093788" y="7213600"/>
            <a:ext cx="41678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Farsund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3875088" y="8010525"/>
            <a:ext cx="45720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Mandal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4068763" y="7089775"/>
            <a:ext cx="54502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Marnardal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4" name="Rectangle 80"/>
          <p:cNvSpPr>
            <a:spLocks noChangeArrowheads="1"/>
          </p:cNvSpPr>
          <p:nvPr/>
        </p:nvSpPr>
        <p:spPr bwMode="auto">
          <a:xfrm>
            <a:off x="4373563" y="6545263"/>
            <a:ext cx="54341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Songdalen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5189538" y="6545263"/>
            <a:ext cx="47448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Vennesla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5684838" y="7331075"/>
            <a:ext cx="63639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Kristiansand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3" name="Rectangle 89"/>
          <p:cNvSpPr>
            <a:spLocks noChangeArrowheads="1"/>
          </p:cNvSpPr>
          <p:nvPr/>
        </p:nvSpPr>
        <p:spPr bwMode="auto">
          <a:xfrm>
            <a:off x="4667251" y="7807325"/>
            <a:ext cx="38258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Søgne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2328863" y="6950075"/>
            <a:ext cx="39754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Lyngdal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Freeform 94"/>
          <p:cNvSpPr>
            <a:spLocks/>
          </p:cNvSpPr>
          <p:nvPr/>
        </p:nvSpPr>
        <p:spPr bwMode="auto">
          <a:xfrm>
            <a:off x="1363663" y="8499475"/>
            <a:ext cx="155575" cy="155575"/>
          </a:xfrm>
          <a:custGeom>
            <a:avLst/>
            <a:gdLst/>
            <a:ahLst/>
            <a:cxnLst>
              <a:cxn ang="0">
                <a:pos x="37" y="4"/>
              </a:cxn>
              <a:cxn ang="0">
                <a:pos x="49" y="25"/>
              </a:cxn>
              <a:cxn ang="0">
                <a:pos x="25" y="49"/>
              </a:cxn>
              <a:cxn ang="0">
                <a:pos x="0" y="25"/>
              </a:cxn>
              <a:cxn ang="0">
                <a:pos x="13" y="4"/>
              </a:cxn>
              <a:cxn ang="0">
                <a:pos x="18" y="1"/>
              </a:cxn>
              <a:cxn ang="0">
                <a:pos x="25" y="0"/>
              </a:cxn>
              <a:cxn ang="0">
                <a:pos x="37" y="4"/>
              </a:cxn>
            </a:cxnLst>
            <a:rect l="0" t="0" r="r" b="b"/>
            <a:pathLst>
              <a:path w="49" h="49">
                <a:moveTo>
                  <a:pt x="37" y="4"/>
                </a:moveTo>
                <a:cubicBezTo>
                  <a:pt x="45" y="8"/>
                  <a:pt x="49" y="16"/>
                  <a:pt x="49" y="25"/>
                </a:cubicBezTo>
                <a:cubicBezTo>
                  <a:pt x="49" y="38"/>
                  <a:pt x="38" y="49"/>
                  <a:pt x="25" y="49"/>
                </a:cubicBezTo>
                <a:cubicBezTo>
                  <a:pt x="11" y="49"/>
                  <a:pt x="0" y="38"/>
                  <a:pt x="0" y="25"/>
                </a:cubicBezTo>
                <a:cubicBezTo>
                  <a:pt x="0" y="16"/>
                  <a:pt x="5" y="8"/>
                  <a:pt x="13" y="4"/>
                </a:cubicBezTo>
                <a:cubicBezTo>
                  <a:pt x="14" y="3"/>
                  <a:pt x="16" y="2"/>
                  <a:pt x="18" y="1"/>
                </a:cubicBezTo>
                <a:cubicBezTo>
                  <a:pt x="20" y="1"/>
                  <a:pt x="22" y="0"/>
                  <a:pt x="25" y="0"/>
                </a:cubicBezTo>
                <a:cubicBezTo>
                  <a:pt x="30" y="0"/>
                  <a:pt x="34" y="1"/>
                  <a:pt x="37" y="4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9" name="Freeform 95"/>
          <p:cNvSpPr>
            <a:spLocks/>
          </p:cNvSpPr>
          <p:nvPr/>
        </p:nvSpPr>
        <p:spPr bwMode="auto">
          <a:xfrm>
            <a:off x="1404938" y="8394700"/>
            <a:ext cx="76200" cy="117475"/>
          </a:xfrm>
          <a:custGeom>
            <a:avLst/>
            <a:gdLst/>
            <a:ahLst/>
            <a:cxnLst>
              <a:cxn ang="0">
                <a:pos x="0" y="37"/>
              </a:cxn>
              <a:cxn ang="0">
                <a:pos x="5" y="34"/>
              </a:cxn>
              <a:cxn ang="0">
                <a:pos x="12" y="33"/>
              </a:cxn>
              <a:cxn ang="0">
                <a:pos x="24" y="37"/>
              </a:cxn>
              <a:cxn ang="0">
                <a:pos x="12" y="0"/>
              </a:cxn>
              <a:cxn ang="0">
                <a:pos x="0" y="37"/>
              </a:cxn>
            </a:cxnLst>
            <a:rect l="0" t="0" r="r" b="b"/>
            <a:pathLst>
              <a:path w="24" h="37">
                <a:moveTo>
                  <a:pt x="0" y="37"/>
                </a:moveTo>
                <a:cubicBezTo>
                  <a:pt x="1" y="36"/>
                  <a:pt x="3" y="35"/>
                  <a:pt x="5" y="34"/>
                </a:cubicBezTo>
                <a:cubicBezTo>
                  <a:pt x="7" y="34"/>
                  <a:pt x="9" y="33"/>
                  <a:pt x="12" y="33"/>
                </a:cubicBezTo>
                <a:cubicBezTo>
                  <a:pt x="17" y="33"/>
                  <a:pt x="21" y="34"/>
                  <a:pt x="24" y="37"/>
                </a:cubicBezTo>
                <a:cubicBezTo>
                  <a:pt x="12" y="0"/>
                  <a:pt x="12" y="0"/>
                  <a:pt x="12" y="0"/>
                </a:cubicBezTo>
                <a:lnTo>
                  <a:pt x="0" y="37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0" name="Freeform 96"/>
          <p:cNvSpPr>
            <a:spLocks/>
          </p:cNvSpPr>
          <p:nvPr/>
        </p:nvSpPr>
        <p:spPr bwMode="auto">
          <a:xfrm>
            <a:off x="1443038" y="8394700"/>
            <a:ext cx="38100" cy="117475"/>
          </a:xfrm>
          <a:custGeom>
            <a:avLst/>
            <a:gdLst/>
            <a:ahLst/>
            <a:cxnLst>
              <a:cxn ang="0">
                <a:pos x="0" y="33"/>
              </a:cxn>
              <a:cxn ang="0">
                <a:pos x="12" y="37"/>
              </a:cxn>
              <a:cxn ang="0">
                <a:pos x="0" y="0"/>
              </a:cxn>
              <a:cxn ang="0">
                <a:pos x="0" y="33"/>
              </a:cxn>
            </a:cxnLst>
            <a:rect l="0" t="0" r="r" b="b"/>
            <a:pathLst>
              <a:path w="12" h="37">
                <a:moveTo>
                  <a:pt x="0" y="33"/>
                </a:moveTo>
                <a:cubicBezTo>
                  <a:pt x="5" y="33"/>
                  <a:pt x="9" y="34"/>
                  <a:pt x="12" y="37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1" name="Freeform 97"/>
          <p:cNvSpPr>
            <a:spLocks/>
          </p:cNvSpPr>
          <p:nvPr/>
        </p:nvSpPr>
        <p:spPr bwMode="auto">
          <a:xfrm>
            <a:off x="1258888" y="8537575"/>
            <a:ext cx="117475" cy="79375"/>
          </a:xfrm>
          <a:custGeom>
            <a:avLst/>
            <a:gdLst/>
            <a:ahLst/>
            <a:cxnLst>
              <a:cxn ang="0">
                <a:pos x="37" y="25"/>
              </a:cxn>
              <a:cxn ang="0">
                <a:pos x="35" y="20"/>
              </a:cxn>
              <a:cxn ang="0">
                <a:pos x="33" y="13"/>
              </a:cxn>
              <a:cxn ang="0">
                <a:pos x="37" y="0"/>
              </a:cxn>
              <a:cxn ang="0">
                <a:pos x="0" y="13"/>
              </a:cxn>
              <a:cxn ang="0">
                <a:pos x="37" y="25"/>
              </a:cxn>
            </a:cxnLst>
            <a:rect l="0" t="0" r="r" b="b"/>
            <a:pathLst>
              <a:path w="37" h="25">
                <a:moveTo>
                  <a:pt x="37" y="25"/>
                </a:moveTo>
                <a:cubicBezTo>
                  <a:pt x="36" y="23"/>
                  <a:pt x="35" y="22"/>
                  <a:pt x="35" y="20"/>
                </a:cubicBezTo>
                <a:cubicBezTo>
                  <a:pt x="34" y="18"/>
                  <a:pt x="33" y="15"/>
                  <a:pt x="33" y="13"/>
                </a:cubicBezTo>
                <a:cubicBezTo>
                  <a:pt x="33" y="8"/>
                  <a:pt x="35" y="4"/>
                  <a:pt x="37" y="0"/>
                </a:cubicBezTo>
                <a:cubicBezTo>
                  <a:pt x="0" y="13"/>
                  <a:pt x="0" y="13"/>
                  <a:pt x="0" y="13"/>
                </a:cubicBezTo>
                <a:lnTo>
                  <a:pt x="37" y="25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2" name="Freeform 98"/>
          <p:cNvSpPr>
            <a:spLocks/>
          </p:cNvSpPr>
          <p:nvPr/>
        </p:nvSpPr>
        <p:spPr bwMode="auto">
          <a:xfrm>
            <a:off x="1258888" y="8537575"/>
            <a:ext cx="117475" cy="41275"/>
          </a:xfrm>
          <a:custGeom>
            <a:avLst/>
            <a:gdLst/>
            <a:ahLst/>
            <a:cxnLst>
              <a:cxn ang="0">
                <a:pos x="33" y="13"/>
              </a:cxn>
              <a:cxn ang="0">
                <a:pos x="37" y="0"/>
              </a:cxn>
              <a:cxn ang="0">
                <a:pos x="0" y="13"/>
              </a:cxn>
              <a:cxn ang="0">
                <a:pos x="33" y="13"/>
              </a:cxn>
            </a:cxnLst>
            <a:rect l="0" t="0" r="r" b="b"/>
            <a:pathLst>
              <a:path w="37" h="13">
                <a:moveTo>
                  <a:pt x="33" y="13"/>
                </a:moveTo>
                <a:cubicBezTo>
                  <a:pt x="33" y="8"/>
                  <a:pt x="35" y="4"/>
                  <a:pt x="37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3" name="Freeform 99"/>
          <p:cNvSpPr>
            <a:spLocks/>
          </p:cNvSpPr>
          <p:nvPr/>
        </p:nvSpPr>
        <p:spPr bwMode="auto">
          <a:xfrm>
            <a:off x="1404938" y="8645525"/>
            <a:ext cx="76200" cy="114300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19" y="2"/>
              </a:cxn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24" y="0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7" y="3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4" name="Freeform 100"/>
          <p:cNvSpPr>
            <a:spLocks/>
          </p:cNvSpPr>
          <p:nvPr/>
        </p:nvSpPr>
        <p:spPr bwMode="auto">
          <a:xfrm>
            <a:off x="1404938" y="8645525"/>
            <a:ext cx="38100" cy="114300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12" y="3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7" y="3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5" name="Freeform 101"/>
          <p:cNvSpPr>
            <a:spLocks/>
          </p:cNvSpPr>
          <p:nvPr/>
        </p:nvSpPr>
        <p:spPr bwMode="auto">
          <a:xfrm>
            <a:off x="1509713" y="8537575"/>
            <a:ext cx="117475" cy="793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3"/>
              </a:cxn>
              <a:cxn ang="0">
                <a:pos x="0" y="25"/>
              </a:cxn>
              <a:cxn ang="0">
                <a:pos x="37" y="12"/>
              </a:cxn>
              <a:cxn ang="0">
                <a:pos x="0" y="0"/>
              </a:cxn>
            </a:cxnLst>
            <a:rect l="0" t="0" r="r" b="b"/>
            <a:pathLst>
              <a:path w="37" h="25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8"/>
                  <a:pt x="3" y="10"/>
                  <a:pt x="3" y="13"/>
                </a:cubicBezTo>
                <a:cubicBezTo>
                  <a:pt x="3" y="17"/>
                  <a:pt x="2" y="21"/>
                  <a:pt x="0" y="25"/>
                </a:cubicBezTo>
                <a:cubicBezTo>
                  <a:pt x="37" y="12"/>
                  <a:pt x="37" y="12"/>
                  <a:pt x="37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6" name="Freeform 102"/>
          <p:cNvSpPr>
            <a:spLocks/>
          </p:cNvSpPr>
          <p:nvPr/>
        </p:nvSpPr>
        <p:spPr bwMode="auto">
          <a:xfrm>
            <a:off x="1509713" y="8575675"/>
            <a:ext cx="117475" cy="41275"/>
          </a:xfrm>
          <a:custGeom>
            <a:avLst/>
            <a:gdLst/>
            <a:ahLst/>
            <a:cxnLst>
              <a:cxn ang="0">
                <a:pos x="3" y="1"/>
              </a:cxn>
              <a:cxn ang="0">
                <a:pos x="0" y="13"/>
              </a:cxn>
              <a:cxn ang="0">
                <a:pos x="37" y="0"/>
              </a:cxn>
              <a:cxn ang="0">
                <a:pos x="3" y="0"/>
              </a:cxn>
              <a:cxn ang="0">
                <a:pos x="3" y="1"/>
              </a:cxn>
            </a:cxnLst>
            <a:rect l="0" t="0" r="r" b="b"/>
            <a:pathLst>
              <a:path w="37" h="13">
                <a:moveTo>
                  <a:pt x="3" y="1"/>
                </a:moveTo>
                <a:cubicBezTo>
                  <a:pt x="3" y="5"/>
                  <a:pt x="2" y="9"/>
                  <a:pt x="0" y="13"/>
                </a:cubicBezTo>
                <a:cubicBezTo>
                  <a:pt x="37" y="0"/>
                  <a:pt x="37" y="0"/>
                  <a:pt x="37" y="0"/>
                </a:cubicBezTo>
                <a:cubicBezTo>
                  <a:pt x="3" y="0"/>
                  <a:pt x="3" y="0"/>
                  <a:pt x="3" y="0"/>
                </a:cubicBezTo>
                <a:lnTo>
                  <a:pt x="3" y="1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7" name="Freeform 103"/>
          <p:cNvSpPr>
            <a:spLocks/>
          </p:cNvSpPr>
          <p:nvPr/>
        </p:nvSpPr>
        <p:spPr bwMode="auto">
          <a:xfrm>
            <a:off x="1414463" y="8308975"/>
            <a:ext cx="57150" cy="63500"/>
          </a:xfrm>
          <a:custGeom>
            <a:avLst/>
            <a:gdLst/>
            <a:ahLst/>
            <a:cxnLst>
              <a:cxn ang="0">
                <a:pos x="18" y="1"/>
              </a:cxn>
              <a:cxn ang="0">
                <a:pos x="15" y="5"/>
              </a:cxn>
              <a:cxn ang="0">
                <a:pos x="15" y="20"/>
              </a:cxn>
              <a:cxn ang="0">
                <a:pos x="15" y="20"/>
              </a:cxn>
              <a:cxn ang="0">
                <a:pos x="4" y="4"/>
              </a:cxn>
              <a:cxn ang="0">
                <a:pos x="4" y="4"/>
              </a:cxn>
              <a:cxn ang="0">
                <a:pos x="4" y="15"/>
              </a:cxn>
              <a:cxn ang="0">
                <a:pos x="6" y="19"/>
              </a:cxn>
              <a:cxn ang="0">
                <a:pos x="6" y="19"/>
              </a:cxn>
              <a:cxn ang="0">
                <a:pos x="0" y="19"/>
              </a:cxn>
              <a:cxn ang="0">
                <a:pos x="0" y="19"/>
              </a:cxn>
              <a:cxn ang="0">
                <a:pos x="3" y="15"/>
              </a:cxn>
              <a:cxn ang="0">
                <a:pos x="3" y="3"/>
              </a:cxn>
              <a:cxn ang="0">
                <a:pos x="0" y="1"/>
              </a:cxn>
              <a:cxn ang="0">
                <a:pos x="0" y="0"/>
              </a:cxn>
              <a:cxn ang="0">
                <a:pos x="5" y="0"/>
              </a:cxn>
              <a:cxn ang="0">
                <a:pos x="14" y="14"/>
              </a:cxn>
              <a:cxn ang="0">
                <a:pos x="14" y="14"/>
              </a:cxn>
              <a:cxn ang="0">
                <a:pos x="14" y="5"/>
              </a:cxn>
              <a:cxn ang="0">
                <a:pos x="12" y="1"/>
              </a:cxn>
              <a:cxn ang="0">
                <a:pos x="12" y="0"/>
              </a:cxn>
              <a:cxn ang="0">
                <a:pos x="18" y="0"/>
              </a:cxn>
              <a:cxn ang="0">
                <a:pos x="18" y="1"/>
              </a:cxn>
            </a:cxnLst>
            <a:rect l="0" t="0" r="r" b="b"/>
            <a:pathLst>
              <a:path w="18" h="20">
                <a:moveTo>
                  <a:pt x="18" y="1"/>
                </a:moveTo>
                <a:cubicBezTo>
                  <a:pt x="16" y="1"/>
                  <a:pt x="15" y="1"/>
                  <a:pt x="15" y="5"/>
                </a:cubicBezTo>
                <a:cubicBezTo>
                  <a:pt x="15" y="20"/>
                  <a:pt x="15" y="20"/>
                  <a:pt x="15" y="20"/>
                </a:cubicBezTo>
                <a:cubicBezTo>
                  <a:pt x="15" y="20"/>
                  <a:pt x="15" y="20"/>
                  <a:pt x="15" y="20"/>
                </a:cubicBezTo>
                <a:cubicBezTo>
                  <a:pt x="4" y="4"/>
                  <a:pt x="4" y="4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8"/>
                  <a:pt x="4" y="19"/>
                  <a:pt x="6" y="19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2" y="19"/>
                  <a:pt x="3" y="18"/>
                  <a:pt x="3" y="15"/>
                </a:cubicBezTo>
                <a:cubicBezTo>
                  <a:pt x="3" y="3"/>
                  <a:pt x="3" y="3"/>
                  <a:pt x="3" y="3"/>
                </a:cubicBezTo>
                <a:cubicBezTo>
                  <a:pt x="2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5" y="0"/>
                  <a:pt x="5" y="0"/>
                  <a:pt x="5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5"/>
                  <a:pt x="14" y="5"/>
                  <a:pt x="14" y="5"/>
                </a:cubicBezTo>
                <a:cubicBezTo>
                  <a:pt x="14" y="1"/>
                  <a:pt x="14" y="1"/>
                  <a:pt x="12" y="1"/>
                </a:cubicBezTo>
                <a:cubicBezTo>
                  <a:pt x="12" y="0"/>
                  <a:pt x="12" y="0"/>
                  <a:pt x="12" y="0"/>
                </a:cubicBezTo>
                <a:cubicBezTo>
                  <a:pt x="18" y="0"/>
                  <a:pt x="18" y="0"/>
                  <a:pt x="18" y="0"/>
                </a:cubicBezTo>
                <a:lnTo>
                  <a:pt x="18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8" name="Line 104"/>
          <p:cNvSpPr>
            <a:spLocks noChangeShapeType="1"/>
          </p:cNvSpPr>
          <p:nvPr/>
        </p:nvSpPr>
        <p:spPr bwMode="auto">
          <a:xfrm flipV="1">
            <a:off x="519113" y="9026525"/>
            <a:ext cx="1588" cy="1079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9" name="Line 105"/>
          <p:cNvSpPr>
            <a:spLocks noChangeShapeType="1"/>
          </p:cNvSpPr>
          <p:nvPr/>
        </p:nvSpPr>
        <p:spPr bwMode="auto">
          <a:xfrm flipV="1">
            <a:off x="1754188" y="9026525"/>
            <a:ext cx="1588" cy="1079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0" name="Line 106"/>
          <p:cNvSpPr>
            <a:spLocks noChangeShapeType="1"/>
          </p:cNvSpPr>
          <p:nvPr/>
        </p:nvSpPr>
        <p:spPr bwMode="auto">
          <a:xfrm flipV="1">
            <a:off x="2371726" y="9026525"/>
            <a:ext cx="1588" cy="10477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1" name="Line 107"/>
          <p:cNvSpPr>
            <a:spLocks noChangeShapeType="1"/>
          </p:cNvSpPr>
          <p:nvPr/>
        </p:nvSpPr>
        <p:spPr bwMode="auto">
          <a:xfrm flipV="1">
            <a:off x="830263" y="9074150"/>
            <a:ext cx="1588" cy="603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2" name="Line 108"/>
          <p:cNvSpPr>
            <a:spLocks noChangeShapeType="1"/>
          </p:cNvSpPr>
          <p:nvPr/>
        </p:nvSpPr>
        <p:spPr bwMode="auto">
          <a:xfrm flipV="1">
            <a:off x="1138238" y="9026525"/>
            <a:ext cx="1588" cy="1079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3" name="Line 109"/>
          <p:cNvSpPr>
            <a:spLocks noChangeShapeType="1"/>
          </p:cNvSpPr>
          <p:nvPr/>
        </p:nvSpPr>
        <p:spPr bwMode="auto">
          <a:xfrm flipV="1">
            <a:off x="1446213" y="9074150"/>
            <a:ext cx="1588" cy="603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4" name="Line 110"/>
          <p:cNvSpPr>
            <a:spLocks noChangeShapeType="1"/>
          </p:cNvSpPr>
          <p:nvPr/>
        </p:nvSpPr>
        <p:spPr bwMode="auto">
          <a:xfrm flipV="1">
            <a:off x="2063751" y="9074150"/>
            <a:ext cx="1588" cy="603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5" name="Line 111"/>
          <p:cNvSpPr>
            <a:spLocks noChangeShapeType="1"/>
          </p:cNvSpPr>
          <p:nvPr/>
        </p:nvSpPr>
        <p:spPr bwMode="auto">
          <a:xfrm>
            <a:off x="519113" y="9134475"/>
            <a:ext cx="1852613" cy="15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6" name="Rectangle 112"/>
          <p:cNvSpPr>
            <a:spLocks noChangeArrowheads="1"/>
          </p:cNvSpPr>
          <p:nvPr/>
        </p:nvSpPr>
        <p:spPr bwMode="auto">
          <a:xfrm>
            <a:off x="490538" y="8882063"/>
            <a:ext cx="117475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7" name="Rectangle 113"/>
          <p:cNvSpPr>
            <a:spLocks noChangeArrowheads="1"/>
          </p:cNvSpPr>
          <p:nvPr/>
        </p:nvSpPr>
        <p:spPr bwMode="auto">
          <a:xfrm>
            <a:off x="1695451" y="8882063"/>
            <a:ext cx="177800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2316163" y="8885238"/>
            <a:ext cx="177800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1077913" y="8882063"/>
            <a:ext cx="177800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0" name="Rectangle 116"/>
          <p:cNvSpPr>
            <a:spLocks noChangeArrowheads="1"/>
          </p:cNvSpPr>
          <p:nvPr/>
        </p:nvSpPr>
        <p:spPr bwMode="auto">
          <a:xfrm>
            <a:off x="2455863" y="8885238"/>
            <a:ext cx="203200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35</Words>
  <Application>Microsoft Office PowerPoint</Application>
  <PresentationFormat>Skjermfremvisning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1</cp:revision>
  <dcterms:created xsi:type="dcterms:W3CDTF">2013-02-04T14:44:35Z</dcterms:created>
  <dcterms:modified xsi:type="dcterms:W3CDTF">2013-02-04T14:50:05Z</dcterms:modified>
</cp:coreProperties>
</file>

<file path=docProps/thumbnail.jpeg>
</file>