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72" autoAdjust="0"/>
    <p:restoredTop sz="94660"/>
  </p:normalViewPr>
  <p:slideViewPr>
    <p:cSldViewPr snapToGrid="0">
      <p:cViewPr varScale="1">
        <p:scale>
          <a:sx n="86" d="100"/>
          <a:sy n="86" d="100"/>
        </p:scale>
        <p:origin x="108" y="5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D6EF49-E53E-4437-A02E-555FC189E972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9D4C71-6A43-436C-A345-F9AC414B23D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3351884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D6EF49-E53E-4437-A02E-555FC189E972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9D4C71-6A43-436C-A345-F9AC414B23D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1663667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D6EF49-E53E-4437-A02E-555FC189E972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9D4C71-6A43-436C-A345-F9AC414B23D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2564884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D6EF49-E53E-4437-A02E-555FC189E972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9D4C71-6A43-436C-A345-F9AC414B23D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6349252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Del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D6EF49-E53E-4437-A02E-555FC189E972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9D4C71-6A43-436C-A345-F9AC414B23D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5890071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D6EF49-E53E-4437-A02E-555FC189E972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9D4C71-6A43-436C-A345-F9AC414B23D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4039410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D6EF49-E53E-4437-A02E-555FC189E972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9D4C71-6A43-436C-A345-F9AC414B23D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852266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D6EF49-E53E-4437-A02E-555FC189E972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9D4C71-6A43-436C-A345-F9AC414B23D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928252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D6EF49-E53E-4437-A02E-555FC189E972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9D4C71-6A43-436C-A345-F9AC414B23D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228700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D6EF49-E53E-4437-A02E-555FC189E972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9D4C71-6A43-436C-A345-F9AC414B23D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2755000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D6EF49-E53E-4437-A02E-555FC189E972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9D4C71-6A43-436C-A345-F9AC414B23D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6984469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D6EF49-E53E-4437-A02E-555FC189E972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9D4C71-6A43-436C-A345-F9AC414B23D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642549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AutoShape 3"/>
          <p:cNvSpPr>
            <a:spLocks noChangeAspect="1" noChangeArrowheads="1" noTextEdit="1"/>
          </p:cNvSpPr>
          <p:nvPr/>
        </p:nvSpPr>
        <p:spPr bwMode="auto">
          <a:xfrm>
            <a:off x="3414713" y="0"/>
            <a:ext cx="5362575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" name="Freeform 5"/>
          <p:cNvSpPr>
            <a:spLocks/>
          </p:cNvSpPr>
          <p:nvPr/>
        </p:nvSpPr>
        <p:spPr bwMode="auto">
          <a:xfrm>
            <a:off x="3765551" y="1258888"/>
            <a:ext cx="1758950" cy="1852613"/>
          </a:xfrm>
          <a:custGeom>
            <a:avLst/>
            <a:gdLst>
              <a:gd name="T0" fmla="*/ 1108 w 1108"/>
              <a:gd name="T1" fmla="*/ 850 h 1167"/>
              <a:gd name="T2" fmla="*/ 1086 w 1108"/>
              <a:gd name="T3" fmla="*/ 873 h 1167"/>
              <a:gd name="T4" fmla="*/ 1030 w 1108"/>
              <a:gd name="T5" fmla="*/ 931 h 1167"/>
              <a:gd name="T6" fmla="*/ 968 w 1108"/>
              <a:gd name="T7" fmla="*/ 939 h 1167"/>
              <a:gd name="T8" fmla="*/ 880 w 1108"/>
              <a:gd name="T9" fmla="*/ 951 h 1167"/>
              <a:gd name="T10" fmla="*/ 809 w 1108"/>
              <a:gd name="T11" fmla="*/ 963 h 1167"/>
              <a:gd name="T12" fmla="*/ 793 w 1108"/>
              <a:gd name="T13" fmla="*/ 963 h 1167"/>
              <a:gd name="T14" fmla="*/ 758 w 1108"/>
              <a:gd name="T15" fmla="*/ 1005 h 1167"/>
              <a:gd name="T16" fmla="*/ 734 w 1108"/>
              <a:gd name="T17" fmla="*/ 1034 h 1167"/>
              <a:gd name="T18" fmla="*/ 726 w 1108"/>
              <a:gd name="T19" fmla="*/ 1019 h 1167"/>
              <a:gd name="T20" fmla="*/ 714 w 1108"/>
              <a:gd name="T21" fmla="*/ 998 h 1167"/>
              <a:gd name="T22" fmla="*/ 709 w 1108"/>
              <a:gd name="T23" fmla="*/ 1000 h 1167"/>
              <a:gd name="T24" fmla="*/ 596 w 1108"/>
              <a:gd name="T25" fmla="*/ 1015 h 1167"/>
              <a:gd name="T26" fmla="*/ 508 w 1108"/>
              <a:gd name="T27" fmla="*/ 1022 h 1167"/>
              <a:gd name="T28" fmla="*/ 410 w 1108"/>
              <a:gd name="T29" fmla="*/ 1031 h 1167"/>
              <a:gd name="T30" fmla="*/ 154 w 1108"/>
              <a:gd name="T31" fmla="*/ 1167 h 1167"/>
              <a:gd name="T32" fmla="*/ 87 w 1108"/>
              <a:gd name="T33" fmla="*/ 1015 h 1167"/>
              <a:gd name="T34" fmla="*/ 180 w 1108"/>
              <a:gd name="T35" fmla="*/ 1009 h 1167"/>
              <a:gd name="T36" fmla="*/ 193 w 1108"/>
              <a:gd name="T37" fmla="*/ 975 h 1167"/>
              <a:gd name="T38" fmla="*/ 154 w 1108"/>
              <a:gd name="T39" fmla="*/ 889 h 1167"/>
              <a:gd name="T40" fmla="*/ 215 w 1108"/>
              <a:gd name="T41" fmla="*/ 699 h 1167"/>
              <a:gd name="T42" fmla="*/ 208 w 1108"/>
              <a:gd name="T43" fmla="*/ 647 h 1167"/>
              <a:gd name="T44" fmla="*/ 273 w 1108"/>
              <a:gd name="T45" fmla="*/ 632 h 1167"/>
              <a:gd name="T46" fmla="*/ 239 w 1108"/>
              <a:gd name="T47" fmla="*/ 579 h 1167"/>
              <a:gd name="T48" fmla="*/ 0 w 1108"/>
              <a:gd name="T49" fmla="*/ 473 h 1167"/>
              <a:gd name="T50" fmla="*/ 293 w 1108"/>
              <a:gd name="T51" fmla="*/ 226 h 1167"/>
              <a:gd name="T52" fmla="*/ 362 w 1108"/>
              <a:gd name="T53" fmla="*/ 278 h 1167"/>
              <a:gd name="T54" fmla="*/ 372 w 1108"/>
              <a:gd name="T55" fmla="*/ 277 h 1167"/>
              <a:gd name="T56" fmla="*/ 445 w 1108"/>
              <a:gd name="T57" fmla="*/ 270 h 1167"/>
              <a:gd name="T58" fmla="*/ 450 w 1108"/>
              <a:gd name="T59" fmla="*/ 226 h 1167"/>
              <a:gd name="T60" fmla="*/ 494 w 1108"/>
              <a:gd name="T61" fmla="*/ 213 h 1167"/>
              <a:gd name="T62" fmla="*/ 558 w 1108"/>
              <a:gd name="T63" fmla="*/ 253 h 1167"/>
              <a:gd name="T64" fmla="*/ 567 w 1108"/>
              <a:gd name="T65" fmla="*/ 260 h 1167"/>
              <a:gd name="T66" fmla="*/ 606 w 1108"/>
              <a:gd name="T67" fmla="*/ 284 h 1167"/>
              <a:gd name="T68" fmla="*/ 638 w 1108"/>
              <a:gd name="T69" fmla="*/ 197 h 1167"/>
              <a:gd name="T70" fmla="*/ 656 w 1108"/>
              <a:gd name="T71" fmla="*/ 147 h 1167"/>
              <a:gd name="T72" fmla="*/ 668 w 1108"/>
              <a:gd name="T73" fmla="*/ 120 h 1167"/>
              <a:gd name="T74" fmla="*/ 810 w 1108"/>
              <a:gd name="T75" fmla="*/ 0 h 1167"/>
              <a:gd name="T76" fmla="*/ 880 w 1108"/>
              <a:gd name="T77" fmla="*/ 67 h 1167"/>
              <a:gd name="T78" fmla="*/ 885 w 1108"/>
              <a:gd name="T79" fmla="*/ 128 h 1167"/>
              <a:gd name="T80" fmla="*/ 886 w 1108"/>
              <a:gd name="T81" fmla="*/ 150 h 1167"/>
              <a:gd name="T82" fmla="*/ 888 w 1108"/>
              <a:gd name="T83" fmla="*/ 169 h 1167"/>
              <a:gd name="T84" fmla="*/ 890 w 1108"/>
              <a:gd name="T85" fmla="*/ 182 h 1167"/>
              <a:gd name="T86" fmla="*/ 942 w 1108"/>
              <a:gd name="T87" fmla="*/ 197 h 1167"/>
              <a:gd name="T88" fmla="*/ 1003 w 1108"/>
              <a:gd name="T89" fmla="*/ 216 h 1167"/>
              <a:gd name="T90" fmla="*/ 1023 w 1108"/>
              <a:gd name="T91" fmla="*/ 398 h 1167"/>
              <a:gd name="T92" fmla="*/ 1033 w 1108"/>
              <a:gd name="T93" fmla="*/ 414 h 1167"/>
              <a:gd name="T94" fmla="*/ 1089 w 1108"/>
              <a:gd name="T95" fmla="*/ 513 h 1167"/>
              <a:gd name="T96" fmla="*/ 1042 w 1108"/>
              <a:gd name="T97" fmla="*/ 544 h 1167"/>
              <a:gd name="T98" fmla="*/ 1003 w 1108"/>
              <a:gd name="T99" fmla="*/ 660 h 1167"/>
              <a:gd name="T100" fmla="*/ 1008 w 1108"/>
              <a:gd name="T101" fmla="*/ 669 h 1167"/>
              <a:gd name="T102" fmla="*/ 1108 w 1108"/>
              <a:gd name="T103" fmla="*/ 850 h 11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108" h="1167">
                <a:moveTo>
                  <a:pt x="1108" y="850"/>
                </a:moveTo>
                <a:lnTo>
                  <a:pt x="1086" y="873"/>
                </a:lnTo>
                <a:lnTo>
                  <a:pt x="1030" y="931"/>
                </a:lnTo>
                <a:lnTo>
                  <a:pt x="968" y="939"/>
                </a:lnTo>
                <a:lnTo>
                  <a:pt x="880" y="951"/>
                </a:lnTo>
                <a:lnTo>
                  <a:pt x="809" y="963"/>
                </a:lnTo>
                <a:lnTo>
                  <a:pt x="793" y="963"/>
                </a:lnTo>
                <a:lnTo>
                  <a:pt x="758" y="1005"/>
                </a:lnTo>
                <a:lnTo>
                  <a:pt x="734" y="1034"/>
                </a:lnTo>
                <a:lnTo>
                  <a:pt x="726" y="1019"/>
                </a:lnTo>
                <a:lnTo>
                  <a:pt x="714" y="998"/>
                </a:lnTo>
                <a:lnTo>
                  <a:pt x="709" y="1000"/>
                </a:lnTo>
                <a:lnTo>
                  <a:pt x="596" y="1015"/>
                </a:lnTo>
                <a:lnTo>
                  <a:pt x="508" y="1022"/>
                </a:lnTo>
                <a:lnTo>
                  <a:pt x="410" y="1031"/>
                </a:lnTo>
                <a:lnTo>
                  <a:pt x="154" y="1167"/>
                </a:lnTo>
                <a:lnTo>
                  <a:pt x="87" y="1015"/>
                </a:lnTo>
                <a:lnTo>
                  <a:pt x="180" y="1009"/>
                </a:lnTo>
                <a:lnTo>
                  <a:pt x="193" y="975"/>
                </a:lnTo>
                <a:lnTo>
                  <a:pt x="154" y="889"/>
                </a:lnTo>
                <a:lnTo>
                  <a:pt x="215" y="699"/>
                </a:lnTo>
                <a:lnTo>
                  <a:pt x="208" y="647"/>
                </a:lnTo>
                <a:lnTo>
                  <a:pt x="273" y="632"/>
                </a:lnTo>
                <a:lnTo>
                  <a:pt x="239" y="579"/>
                </a:lnTo>
                <a:lnTo>
                  <a:pt x="0" y="473"/>
                </a:lnTo>
                <a:lnTo>
                  <a:pt x="293" y="226"/>
                </a:lnTo>
                <a:lnTo>
                  <a:pt x="362" y="278"/>
                </a:lnTo>
                <a:lnTo>
                  <a:pt x="372" y="277"/>
                </a:lnTo>
                <a:lnTo>
                  <a:pt x="445" y="270"/>
                </a:lnTo>
                <a:lnTo>
                  <a:pt x="450" y="226"/>
                </a:lnTo>
                <a:lnTo>
                  <a:pt x="494" y="213"/>
                </a:lnTo>
                <a:lnTo>
                  <a:pt x="558" y="253"/>
                </a:lnTo>
                <a:lnTo>
                  <a:pt x="567" y="260"/>
                </a:lnTo>
                <a:lnTo>
                  <a:pt x="606" y="284"/>
                </a:lnTo>
                <a:lnTo>
                  <a:pt x="638" y="197"/>
                </a:lnTo>
                <a:lnTo>
                  <a:pt x="656" y="147"/>
                </a:lnTo>
                <a:lnTo>
                  <a:pt x="668" y="120"/>
                </a:lnTo>
                <a:lnTo>
                  <a:pt x="810" y="0"/>
                </a:lnTo>
                <a:lnTo>
                  <a:pt x="880" y="67"/>
                </a:lnTo>
                <a:lnTo>
                  <a:pt x="885" y="128"/>
                </a:lnTo>
                <a:lnTo>
                  <a:pt x="886" y="150"/>
                </a:lnTo>
                <a:lnTo>
                  <a:pt x="888" y="169"/>
                </a:lnTo>
                <a:lnTo>
                  <a:pt x="890" y="182"/>
                </a:lnTo>
                <a:lnTo>
                  <a:pt x="942" y="197"/>
                </a:lnTo>
                <a:lnTo>
                  <a:pt x="1003" y="216"/>
                </a:lnTo>
                <a:lnTo>
                  <a:pt x="1023" y="398"/>
                </a:lnTo>
                <a:lnTo>
                  <a:pt x="1033" y="414"/>
                </a:lnTo>
                <a:lnTo>
                  <a:pt x="1089" y="513"/>
                </a:lnTo>
                <a:lnTo>
                  <a:pt x="1042" y="544"/>
                </a:lnTo>
                <a:lnTo>
                  <a:pt x="1003" y="660"/>
                </a:lnTo>
                <a:lnTo>
                  <a:pt x="1008" y="669"/>
                </a:lnTo>
                <a:lnTo>
                  <a:pt x="1108" y="850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" name="Freeform 6"/>
          <p:cNvSpPr>
            <a:spLocks/>
          </p:cNvSpPr>
          <p:nvPr/>
        </p:nvSpPr>
        <p:spPr bwMode="auto">
          <a:xfrm>
            <a:off x="5137151" y="4937125"/>
            <a:ext cx="733425" cy="1069975"/>
          </a:xfrm>
          <a:custGeom>
            <a:avLst/>
            <a:gdLst>
              <a:gd name="T0" fmla="*/ 357 w 462"/>
              <a:gd name="T1" fmla="*/ 514 h 674"/>
              <a:gd name="T2" fmla="*/ 242 w 462"/>
              <a:gd name="T3" fmla="*/ 585 h 674"/>
              <a:gd name="T4" fmla="*/ 222 w 462"/>
              <a:gd name="T5" fmla="*/ 674 h 674"/>
              <a:gd name="T6" fmla="*/ 141 w 462"/>
              <a:gd name="T7" fmla="*/ 569 h 674"/>
              <a:gd name="T8" fmla="*/ 168 w 462"/>
              <a:gd name="T9" fmla="*/ 473 h 674"/>
              <a:gd name="T10" fmla="*/ 75 w 462"/>
              <a:gd name="T11" fmla="*/ 414 h 674"/>
              <a:gd name="T12" fmla="*/ 27 w 462"/>
              <a:gd name="T13" fmla="*/ 382 h 674"/>
              <a:gd name="T14" fmla="*/ 19 w 462"/>
              <a:gd name="T15" fmla="*/ 378 h 674"/>
              <a:gd name="T16" fmla="*/ 0 w 462"/>
              <a:gd name="T17" fmla="*/ 365 h 674"/>
              <a:gd name="T18" fmla="*/ 16 w 462"/>
              <a:gd name="T19" fmla="*/ 345 h 674"/>
              <a:gd name="T20" fmla="*/ 46 w 462"/>
              <a:gd name="T21" fmla="*/ 292 h 674"/>
              <a:gd name="T22" fmla="*/ 38 w 462"/>
              <a:gd name="T23" fmla="*/ 243 h 674"/>
              <a:gd name="T24" fmla="*/ 16 w 462"/>
              <a:gd name="T25" fmla="*/ 140 h 674"/>
              <a:gd name="T26" fmla="*/ 149 w 462"/>
              <a:gd name="T27" fmla="*/ 120 h 674"/>
              <a:gd name="T28" fmla="*/ 156 w 462"/>
              <a:gd name="T29" fmla="*/ 20 h 674"/>
              <a:gd name="T30" fmla="*/ 246 w 462"/>
              <a:gd name="T31" fmla="*/ 0 h 674"/>
              <a:gd name="T32" fmla="*/ 244 w 462"/>
              <a:gd name="T33" fmla="*/ 101 h 674"/>
              <a:gd name="T34" fmla="*/ 256 w 462"/>
              <a:gd name="T35" fmla="*/ 140 h 674"/>
              <a:gd name="T36" fmla="*/ 300 w 462"/>
              <a:gd name="T37" fmla="*/ 128 h 674"/>
              <a:gd name="T38" fmla="*/ 367 w 462"/>
              <a:gd name="T39" fmla="*/ 245 h 674"/>
              <a:gd name="T40" fmla="*/ 437 w 462"/>
              <a:gd name="T41" fmla="*/ 270 h 674"/>
              <a:gd name="T42" fmla="*/ 396 w 462"/>
              <a:gd name="T43" fmla="*/ 319 h 674"/>
              <a:gd name="T44" fmla="*/ 457 w 462"/>
              <a:gd name="T45" fmla="*/ 341 h 674"/>
              <a:gd name="T46" fmla="*/ 462 w 462"/>
              <a:gd name="T47" fmla="*/ 343 h 674"/>
              <a:gd name="T48" fmla="*/ 438 w 462"/>
              <a:gd name="T49" fmla="*/ 380 h 674"/>
              <a:gd name="T50" fmla="*/ 426 w 462"/>
              <a:gd name="T51" fmla="*/ 399 h 674"/>
              <a:gd name="T52" fmla="*/ 426 w 462"/>
              <a:gd name="T53" fmla="*/ 402 h 674"/>
              <a:gd name="T54" fmla="*/ 435 w 462"/>
              <a:gd name="T55" fmla="*/ 497 h 674"/>
              <a:gd name="T56" fmla="*/ 399 w 462"/>
              <a:gd name="T57" fmla="*/ 503 h 674"/>
              <a:gd name="T58" fmla="*/ 357 w 462"/>
              <a:gd name="T59" fmla="*/ 514 h 6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462" h="674">
                <a:moveTo>
                  <a:pt x="357" y="514"/>
                </a:moveTo>
                <a:lnTo>
                  <a:pt x="242" y="585"/>
                </a:lnTo>
                <a:lnTo>
                  <a:pt x="222" y="674"/>
                </a:lnTo>
                <a:lnTo>
                  <a:pt x="141" y="569"/>
                </a:lnTo>
                <a:lnTo>
                  <a:pt x="168" y="473"/>
                </a:lnTo>
                <a:lnTo>
                  <a:pt x="75" y="414"/>
                </a:lnTo>
                <a:lnTo>
                  <a:pt x="27" y="382"/>
                </a:lnTo>
                <a:lnTo>
                  <a:pt x="19" y="378"/>
                </a:lnTo>
                <a:lnTo>
                  <a:pt x="0" y="365"/>
                </a:lnTo>
                <a:lnTo>
                  <a:pt x="16" y="345"/>
                </a:lnTo>
                <a:lnTo>
                  <a:pt x="46" y="292"/>
                </a:lnTo>
                <a:lnTo>
                  <a:pt x="38" y="243"/>
                </a:lnTo>
                <a:lnTo>
                  <a:pt x="16" y="140"/>
                </a:lnTo>
                <a:lnTo>
                  <a:pt x="149" y="120"/>
                </a:lnTo>
                <a:lnTo>
                  <a:pt x="156" y="20"/>
                </a:lnTo>
                <a:lnTo>
                  <a:pt x="246" y="0"/>
                </a:lnTo>
                <a:lnTo>
                  <a:pt x="244" y="101"/>
                </a:lnTo>
                <a:lnTo>
                  <a:pt x="256" y="140"/>
                </a:lnTo>
                <a:lnTo>
                  <a:pt x="300" y="128"/>
                </a:lnTo>
                <a:lnTo>
                  <a:pt x="367" y="245"/>
                </a:lnTo>
                <a:lnTo>
                  <a:pt x="437" y="270"/>
                </a:lnTo>
                <a:lnTo>
                  <a:pt x="396" y="319"/>
                </a:lnTo>
                <a:lnTo>
                  <a:pt x="457" y="341"/>
                </a:lnTo>
                <a:lnTo>
                  <a:pt x="462" y="343"/>
                </a:lnTo>
                <a:lnTo>
                  <a:pt x="438" y="380"/>
                </a:lnTo>
                <a:lnTo>
                  <a:pt x="426" y="399"/>
                </a:lnTo>
                <a:lnTo>
                  <a:pt x="426" y="402"/>
                </a:lnTo>
                <a:lnTo>
                  <a:pt x="435" y="497"/>
                </a:lnTo>
                <a:lnTo>
                  <a:pt x="399" y="503"/>
                </a:lnTo>
                <a:lnTo>
                  <a:pt x="357" y="514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" name="Freeform 7"/>
          <p:cNvSpPr>
            <a:spLocks/>
          </p:cNvSpPr>
          <p:nvPr/>
        </p:nvSpPr>
        <p:spPr bwMode="auto">
          <a:xfrm>
            <a:off x="5656263" y="4298950"/>
            <a:ext cx="1728788" cy="1238250"/>
          </a:xfrm>
          <a:custGeom>
            <a:avLst/>
            <a:gdLst>
              <a:gd name="T0" fmla="*/ 1089 w 1089"/>
              <a:gd name="T1" fmla="*/ 305 h 780"/>
              <a:gd name="T2" fmla="*/ 1053 w 1089"/>
              <a:gd name="T3" fmla="*/ 400 h 780"/>
              <a:gd name="T4" fmla="*/ 1089 w 1089"/>
              <a:gd name="T5" fmla="*/ 427 h 780"/>
              <a:gd name="T6" fmla="*/ 1050 w 1089"/>
              <a:gd name="T7" fmla="*/ 591 h 780"/>
              <a:gd name="T8" fmla="*/ 931 w 1089"/>
              <a:gd name="T9" fmla="*/ 665 h 780"/>
              <a:gd name="T10" fmla="*/ 936 w 1089"/>
              <a:gd name="T11" fmla="*/ 692 h 780"/>
              <a:gd name="T12" fmla="*/ 941 w 1089"/>
              <a:gd name="T13" fmla="*/ 720 h 780"/>
              <a:gd name="T14" fmla="*/ 874 w 1089"/>
              <a:gd name="T15" fmla="*/ 723 h 780"/>
              <a:gd name="T16" fmla="*/ 860 w 1089"/>
              <a:gd name="T17" fmla="*/ 723 h 780"/>
              <a:gd name="T18" fmla="*/ 843 w 1089"/>
              <a:gd name="T19" fmla="*/ 780 h 780"/>
              <a:gd name="T20" fmla="*/ 838 w 1089"/>
              <a:gd name="T21" fmla="*/ 777 h 780"/>
              <a:gd name="T22" fmla="*/ 779 w 1089"/>
              <a:gd name="T23" fmla="*/ 758 h 780"/>
              <a:gd name="T24" fmla="*/ 744 w 1089"/>
              <a:gd name="T25" fmla="*/ 755 h 780"/>
              <a:gd name="T26" fmla="*/ 740 w 1089"/>
              <a:gd name="T27" fmla="*/ 670 h 780"/>
              <a:gd name="T28" fmla="*/ 708 w 1089"/>
              <a:gd name="T29" fmla="*/ 640 h 780"/>
              <a:gd name="T30" fmla="*/ 696 w 1089"/>
              <a:gd name="T31" fmla="*/ 664 h 780"/>
              <a:gd name="T32" fmla="*/ 566 w 1089"/>
              <a:gd name="T33" fmla="*/ 694 h 780"/>
              <a:gd name="T34" fmla="*/ 527 w 1089"/>
              <a:gd name="T35" fmla="*/ 615 h 780"/>
              <a:gd name="T36" fmla="*/ 581 w 1089"/>
              <a:gd name="T37" fmla="*/ 576 h 780"/>
              <a:gd name="T38" fmla="*/ 568 w 1089"/>
              <a:gd name="T39" fmla="*/ 518 h 780"/>
              <a:gd name="T40" fmla="*/ 640 w 1089"/>
              <a:gd name="T41" fmla="*/ 442 h 780"/>
              <a:gd name="T42" fmla="*/ 642 w 1089"/>
              <a:gd name="T43" fmla="*/ 390 h 780"/>
              <a:gd name="T44" fmla="*/ 597 w 1089"/>
              <a:gd name="T45" fmla="*/ 381 h 780"/>
              <a:gd name="T46" fmla="*/ 558 w 1089"/>
              <a:gd name="T47" fmla="*/ 376 h 780"/>
              <a:gd name="T48" fmla="*/ 524 w 1089"/>
              <a:gd name="T49" fmla="*/ 370 h 780"/>
              <a:gd name="T50" fmla="*/ 505 w 1089"/>
              <a:gd name="T51" fmla="*/ 468 h 780"/>
              <a:gd name="T52" fmla="*/ 422 w 1089"/>
              <a:gd name="T53" fmla="*/ 485 h 780"/>
              <a:gd name="T54" fmla="*/ 372 w 1089"/>
              <a:gd name="T55" fmla="*/ 517 h 780"/>
              <a:gd name="T56" fmla="*/ 370 w 1089"/>
              <a:gd name="T57" fmla="*/ 518 h 780"/>
              <a:gd name="T58" fmla="*/ 368 w 1089"/>
              <a:gd name="T59" fmla="*/ 517 h 780"/>
              <a:gd name="T60" fmla="*/ 331 w 1089"/>
              <a:gd name="T61" fmla="*/ 434 h 780"/>
              <a:gd name="T62" fmla="*/ 302 w 1089"/>
              <a:gd name="T63" fmla="*/ 309 h 780"/>
              <a:gd name="T64" fmla="*/ 284 w 1089"/>
              <a:gd name="T65" fmla="*/ 223 h 780"/>
              <a:gd name="T66" fmla="*/ 241 w 1089"/>
              <a:gd name="T67" fmla="*/ 263 h 780"/>
              <a:gd name="T68" fmla="*/ 196 w 1089"/>
              <a:gd name="T69" fmla="*/ 253 h 780"/>
              <a:gd name="T70" fmla="*/ 76 w 1089"/>
              <a:gd name="T71" fmla="*/ 170 h 780"/>
              <a:gd name="T72" fmla="*/ 0 w 1089"/>
              <a:gd name="T73" fmla="*/ 60 h 780"/>
              <a:gd name="T74" fmla="*/ 37 w 1089"/>
              <a:gd name="T75" fmla="*/ 8 h 780"/>
              <a:gd name="T76" fmla="*/ 267 w 1089"/>
              <a:gd name="T77" fmla="*/ 52 h 780"/>
              <a:gd name="T78" fmla="*/ 341 w 1089"/>
              <a:gd name="T79" fmla="*/ 0 h 780"/>
              <a:gd name="T80" fmla="*/ 383 w 1089"/>
              <a:gd name="T81" fmla="*/ 64 h 780"/>
              <a:gd name="T82" fmla="*/ 478 w 1089"/>
              <a:gd name="T83" fmla="*/ 72 h 780"/>
              <a:gd name="T84" fmla="*/ 507 w 1089"/>
              <a:gd name="T85" fmla="*/ 125 h 780"/>
              <a:gd name="T86" fmla="*/ 554 w 1089"/>
              <a:gd name="T87" fmla="*/ 91 h 780"/>
              <a:gd name="T88" fmla="*/ 564 w 1089"/>
              <a:gd name="T89" fmla="*/ 209 h 780"/>
              <a:gd name="T90" fmla="*/ 610 w 1089"/>
              <a:gd name="T91" fmla="*/ 245 h 780"/>
              <a:gd name="T92" fmla="*/ 615 w 1089"/>
              <a:gd name="T93" fmla="*/ 250 h 780"/>
              <a:gd name="T94" fmla="*/ 642 w 1089"/>
              <a:gd name="T95" fmla="*/ 297 h 780"/>
              <a:gd name="T96" fmla="*/ 739 w 1089"/>
              <a:gd name="T97" fmla="*/ 241 h 780"/>
              <a:gd name="T98" fmla="*/ 703 w 1089"/>
              <a:gd name="T99" fmla="*/ 177 h 780"/>
              <a:gd name="T100" fmla="*/ 749 w 1089"/>
              <a:gd name="T101" fmla="*/ 163 h 780"/>
              <a:gd name="T102" fmla="*/ 914 w 1089"/>
              <a:gd name="T103" fmla="*/ 231 h 780"/>
              <a:gd name="T104" fmla="*/ 916 w 1089"/>
              <a:gd name="T105" fmla="*/ 233 h 780"/>
              <a:gd name="T106" fmla="*/ 958 w 1089"/>
              <a:gd name="T107" fmla="*/ 250 h 780"/>
              <a:gd name="T108" fmla="*/ 1018 w 1089"/>
              <a:gd name="T109" fmla="*/ 358 h 780"/>
              <a:gd name="T110" fmla="*/ 1019 w 1089"/>
              <a:gd name="T111" fmla="*/ 354 h 780"/>
              <a:gd name="T112" fmla="*/ 1089 w 1089"/>
              <a:gd name="T113" fmla="*/ 305 h 7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089" h="780">
                <a:moveTo>
                  <a:pt x="1089" y="305"/>
                </a:moveTo>
                <a:lnTo>
                  <a:pt x="1053" y="400"/>
                </a:lnTo>
                <a:lnTo>
                  <a:pt x="1089" y="427"/>
                </a:lnTo>
                <a:lnTo>
                  <a:pt x="1050" y="591"/>
                </a:lnTo>
                <a:lnTo>
                  <a:pt x="931" y="665"/>
                </a:lnTo>
                <a:lnTo>
                  <a:pt x="936" y="692"/>
                </a:lnTo>
                <a:lnTo>
                  <a:pt x="941" y="720"/>
                </a:lnTo>
                <a:lnTo>
                  <a:pt x="874" y="723"/>
                </a:lnTo>
                <a:lnTo>
                  <a:pt x="860" y="723"/>
                </a:lnTo>
                <a:lnTo>
                  <a:pt x="843" y="780"/>
                </a:lnTo>
                <a:lnTo>
                  <a:pt x="838" y="777"/>
                </a:lnTo>
                <a:lnTo>
                  <a:pt x="779" y="758"/>
                </a:lnTo>
                <a:lnTo>
                  <a:pt x="744" y="755"/>
                </a:lnTo>
                <a:lnTo>
                  <a:pt x="740" y="670"/>
                </a:lnTo>
                <a:lnTo>
                  <a:pt x="708" y="640"/>
                </a:lnTo>
                <a:lnTo>
                  <a:pt x="696" y="664"/>
                </a:lnTo>
                <a:lnTo>
                  <a:pt x="566" y="694"/>
                </a:lnTo>
                <a:lnTo>
                  <a:pt x="527" y="615"/>
                </a:lnTo>
                <a:lnTo>
                  <a:pt x="581" y="576"/>
                </a:lnTo>
                <a:lnTo>
                  <a:pt x="568" y="518"/>
                </a:lnTo>
                <a:lnTo>
                  <a:pt x="640" y="442"/>
                </a:lnTo>
                <a:lnTo>
                  <a:pt x="642" y="390"/>
                </a:lnTo>
                <a:lnTo>
                  <a:pt x="597" y="381"/>
                </a:lnTo>
                <a:lnTo>
                  <a:pt x="558" y="376"/>
                </a:lnTo>
                <a:lnTo>
                  <a:pt x="524" y="370"/>
                </a:lnTo>
                <a:lnTo>
                  <a:pt x="505" y="468"/>
                </a:lnTo>
                <a:lnTo>
                  <a:pt x="422" y="485"/>
                </a:lnTo>
                <a:lnTo>
                  <a:pt x="372" y="517"/>
                </a:lnTo>
                <a:lnTo>
                  <a:pt x="370" y="518"/>
                </a:lnTo>
                <a:lnTo>
                  <a:pt x="368" y="517"/>
                </a:lnTo>
                <a:lnTo>
                  <a:pt x="331" y="434"/>
                </a:lnTo>
                <a:lnTo>
                  <a:pt x="302" y="309"/>
                </a:lnTo>
                <a:lnTo>
                  <a:pt x="284" y="223"/>
                </a:lnTo>
                <a:lnTo>
                  <a:pt x="241" y="263"/>
                </a:lnTo>
                <a:lnTo>
                  <a:pt x="196" y="253"/>
                </a:lnTo>
                <a:lnTo>
                  <a:pt x="76" y="170"/>
                </a:lnTo>
                <a:lnTo>
                  <a:pt x="0" y="60"/>
                </a:lnTo>
                <a:lnTo>
                  <a:pt x="37" y="8"/>
                </a:lnTo>
                <a:lnTo>
                  <a:pt x="267" y="52"/>
                </a:lnTo>
                <a:lnTo>
                  <a:pt x="341" y="0"/>
                </a:lnTo>
                <a:lnTo>
                  <a:pt x="383" y="64"/>
                </a:lnTo>
                <a:lnTo>
                  <a:pt x="478" y="72"/>
                </a:lnTo>
                <a:lnTo>
                  <a:pt x="507" y="125"/>
                </a:lnTo>
                <a:lnTo>
                  <a:pt x="554" y="91"/>
                </a:lnTo>
                <a:lnTo>
                  <a:pt x="564" y="209"/>
                </a:lnTo>
                <a:lnTo>
                  <a:pt x="610" y="245"/>
                </a:lnTo>
                <a:lnTo>
                  <a:pt x="615" y="250"/>
                </a:lnTo>
                <a:lnTo>
                  <a:pt x="642" y="297"/>
                </a:lnTo>
                <a:lnTo>
                  <a:pt x="739" y="241"/>
                </a:lnTo>
                <a:lnTo>
                  <a:pt x="703" y="177"/>
                </a:lnTo>
                <a:lnTo>
                  <a:pt x="749" y="163"/>
                </a:lnTo>
                <a:lnTo>
                  <a:pt x="914" y="231"/>
                </a:lnTo>
                <a:lnTo>
                  <a:pt x="916" y="233"/>
                </a:lnTo>
                <a:lnTo>
                  <a:pt x="958" y="250"/>
                </a:lnTo>
                <a:lnTo>
                  <a:pt x="1018" y="358"/>
                </a:lnTo>
                <a:lnTo>
                  <a:pt x="1019" y="354"/>
                </a:lnTo>
                <a:lnTo>
                  <a:pt x="1089" y="305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" name="Freeform 8"/>
          <p:cNvSpPr>
            <a:spLocks/>
          </p:cNvSpPr>
          <p:nvPr/>
        </p:nvSpPr>
        <p:spPr bwMode="auto">
          <a:xfrm>
            <a:off x="4584701" y="4125913"/>
            <a:ext cx="1382713" cy="1247775"/>
          </a:xfrm>
          <a:custGeom>
            <a:avLst/>
            <a:gdLst>
              <a:gd name="T0" fmla="*/ 661 w 871"/>
              <a:gd name="T1" fmla="*/ 185 h 786"/>
              <a:gd name="T2" fmla="*/ 673 w 871"/>
              <a:gd name="T3" fmla="*/ 166 h 786"/>
              <a:gd name="T4" fmla="*/ 751 w 871"/>
              <a:gd name="T5" fmla="*/ 279 h 786"/>
              <a:gd name="T6" fmla="*/ 871 w 871"/>
              <a:gd name="T7" fmla="*/ 362 h 786"/>
              <a:gd name="T8" fmla="*/ 862 w 871"/>
              <a:gd name="T9" fmla="*/ 489 h 786"/>
              <a:gd name="T10" fmla="*/ 798 w 871"/>
              <a:gd name="T11" fmla="*/ 523 h 786"/>
              <a:gd name="T12" fmla="*/ 594 w 871"/>
              <a:gd name="T13" fmla="*/ 511 h 786"/>
              <a:gd name="T14" fmla="*/ 504 w 871"/>
              <a:gd name="T15" fmla="*/ 531 h 786"/>
              <a:gd name="T16" fmla="*/ 497 w 871"/>
              <a:gd name="T17" fmla="*/ 631 h 786"/>
              <a:gd name="T18" fmla="*/ 364 w 871"/>
              <a:gd name="T19" fmla="*/ 651 h 786"/>
              <a:gd name="T20" fmla="*/ 386 w 871"/>
              <a:gd name="T21" fmla="*/ 754 h 786"/>
              <a:gd name="T22" fmla="*/ 379 w 871"/>
              <a:gd name="T23" fmla="*/ 752 h 786"/>
              <a:gd name="T24" fmla="*/ 357 w 871"/>
              <a:gd name="T25" fmla="*/ 749 h 786"/>
              <a:gd name="T26" fmla="*/ 240 w 871"/>
              <a:gd name="T27" fmla="*/ 730 h 786"/>
              <a:gd name="T28" fmla="*/ 220 w 871"/>
              <a:gd name="T29" fmla="*/ 786 h 786"/>
              <a:gd name="T30" fmla="*/ 132 w 871"/>
              <a:gd name="T31" fmla="*/ 730 h 786"/>
              <a:gd name="T32" fmla="*/ 53 w 871"/>
              <a:gd name="T33" fmla="*/ 756 h 786"/>
              <a:gd name="T34" fmla="*/ 7 w 871"/>
              <a:gd name="T35" fmla="*/ 676 h 786"/>
              <a:gd name="T36" fmla="*/ 2 w 871"/>
              <a:gd name="T37" fmla="*/ 592 h 786"/>
              <a:gd name="T38" fmla="*/ 0 w 871"/>
              <a:gd name="T39" fmla="*/ 560 h 786"/>
              <a:gd name="T40" fmla="*/ 5 w 871"/>
              <a:gd name="T41" fmla="*/ 538 h 786"/>
              <a:gd name="T42" fmla="*/ 14 w 871"/>
              <a:gd name="T43" fmla="*/ 501 h 786"/>
              <a:gd name="T44" fmla="*/ 68 w 871"/>
              <a:gd name="T45" fmla="*/ 485 h 786"/>
              <a:gd name="T46" fmla="*/ 85 w 871"/>
              <a:gd name="T47" fmla="*/ 463 h 786"/>
              <a:gd name="T48" fmla="*/ 156 w 871"/>
              <a:gd name="T49" fmla="*/ 365 h 786"/>
              <a:gd name="T50" fmla="*/ 66 w 871"/>
              <a:gd name="T51" fmla="*/ 279 h 786"/>
              <a:gd name="T52" fmla="*/ 64 w 871"/>
              <a:gd name="T53" fmla="*/ 276 h 786"/>
              <a:gd name="T54" fmla="*/ 91 w 871"/>
              <a:gd name="T55" fmla="*/ 114 h 786"/>
              <a:gd name="T56" fmla="*/ 137 w 871"/>
              <a:gd name="T57" fmla="*/ 124 h 786"/>
              <a:gd name="T58" fmla="*/ 195 w 871"/>
              <a:gd name="T59" fmla="*/ 137 h 786"/>
              <a:gd name="T60" fmla="*/ 200 w 871"/>
              <a:gd name="T61" fmla="*/ 139 h 786"/>
              <a:gd name="T62" fmla="*/ 235 w 871"/>
              <a:gd name="T63" fmla="*/ 24 h 786"/>
              <a:gd name="T64" fmla="*/ 242 w 871"/>
              <a:gd name="T65" fmla="*/ 0 h 786"/>
              <a:gd name="T66" fmla="*/ 352 w 871"/>
              <a:gd name="T67" fmla="*/ 149 h 786"/>
              <a:gd name="T68" fmla="*/ 416 w 871"/>
              <a:gd name="T69" fmla="*/ 171 h 786"/>
              <a:gd name="T70" fmla="*/ 445 w 871"/>
              <a:gd name="T71" fmla="*/ 181 h 786"/>
              <a:gd name="T72" fmla="*/ 452 w 871"/>
              <a:gd name="T73" fmla="*/ 225 h 786"/>
              <a:gd name="T74" fmla="*/ 453 w 871"/>
              <a:gd name="T75" fmla="*/ 252 h 786"/>
              <a:gd name="T76" fmla="*/ 462 w 871"/>
              <a:gd name="T77" fmla="*/ 249 h 786"/>
              <a:gd name="T78" fmla="*/ 485 w 871"/>
              <a:gd name="T79" fmla="*/ 242 h 786"/>
              <a:gd name="T80" fmla="*/ 599 w 871"/>
              <a:gd name="T81" fmla="*/ 205 h 786"/>
              <a:gd name="T82" fmla="*/ 661 w 871"/>
              <a:gd name="T83" fmla="*/ 185 h 7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871" h="786">
                <a:moveTo>
                  <a:pt x="661" y="185"/>
                </a:moveTo>
                <a:lnTo>
                  <a:pt x="673" y="166"/>
                </a:lnTo>
                <a:lnTo>
                  <a:pt x="751" y="279"/>
                </a:lnTo>
                <a:lnTo>
                  <a:pt x="871" y="362"/>
                </a:lnTo>
                <a:lnTo>
                  <a:pt x="862" y="489"/>
                </a:lnTo>
                <a:lnTo>
                  <a:pt x="798" y="523"/>
                </a:lnTo>
                <a:lnTo>
                  <a:pt x="594" y="511"/>
                </a:lnTo>
                <a:lnTo>
                  <a:pt x="504" y="531"/>
                </a:lnTo>
                <a:lnTo>
                  <a:pt x="497" y="631"/>
                </a:lnTo>
                <a:lnTo>
                  <a:pt x="364" y="651"/>
                </a:lnTo>
                <a:lnTo>
                  <a:pt x="386" y="754"/>
                </a:lnTo>
                <a:lnTo>
                  <a:pt x="379" y="752"/>
                </a:lnTo>
                <a:lnTo>
                  <a:pt x="357" y="749"/>
                </a:lnTo>
                <a:lnTo>
                  <a:pt x="240" y="730"/>
                </a:lnTo>
                <a:lnTo>
                  <a:pt x="220" y="786"/>
                </a:lnTo>
                <a:lnTo>
                  <a:pt x="132" y="730"/>
                </a:lnTo>
                <a:lnTo>
                  <a:pt x="53" y="756"/>
                </a:lnTo>
                <a:lnTo>
                  <a:pt x="7" y="676"/>
                </a:lnTo>
                <a:lnTo>
                  <a:pt x="2" y="592"/>
                </a:lnTo>
                <a:lnTo>
                  <a:pt x="0" y="560"/>
                </a:lnTo>
                <a:lnTo>
                  <a:pt x="5" y="538"/>
                </a:lnTo>
                <a:lnTo>
                  <a:pt x="14" y="501"/>
                </a:lnTo>
                <a:lnTo>
                  <a:pt x="68" y="485"/>
                </a:lnTo>
                <a:lnTo>
                  <a:pt x="85" y="463"/>
                </a:lnTo>
                <a:lnTo>
                  <a:pt x="156" y="365"/>
                </a:lnTo>
                <a:lnTo>
                  <a:pt x="66" y="279"/>
                </a:lnTo>
                <a:lnTo>
                  <a:pt x="64" y="276"/>
                </a:lnTo>
                <a:lnTo>
                  <a:pt x="91" y="114"/>
                </a:lnTo>
                <a:lnTo>
                  <a:pt x="137" y="124"/>
                </a:lnTo>
                <a:lnTo>
                  <a:pt x="195" y="137"/>
                </a:lnTo>
                <a:lnTo>
                  <a:pt x="200" y="139"/>
                </a:lnTo>
                <a:lnTo>
                  <a:pt x="235" y="24"/>
                </a:lnTo>
                <a:lnTo>
                  <a:pt x="242" y="0"/>
                </a:lnTo>
                <a:lnTo>
                  <a:pt x="352" y="149"/>
                </a:lnTo>
                <a:lnTo>
                  <a:pt x="416" y="171"/>
                </a:lnTo>
                <a:lnTo>
                  <a:pt x="445" y="181"/>
                </a:lnTo>
                <a:lnTo>
                  <a:pt x="452" y="225"/>
                </a:lnTo>
                <a:lnTo>
                  <a:pt x="453" y="252"/>
                </a:lnTo>
                <a:lnTo>
                  <a:pt x="462" y="249"/>
                </a:lnTo>
                <a:lnTo>
                  <a:pt x="485" y="242"/>
                </a:lnTo>
                <a:lnTo>
                  <a:pt x="599" y="205"/>
                </a:lnTo>
                <a:lnTo>
                  <a:pt x="661" y="185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" name="Freeform 9"/>
          <p:cNvSpPr>
            <a:spLocks/>
          </p:cNvSpPr>
          <p:nvPr/>
        </p:nvSpPr>
        <p:spPr bwMode="auto">
          <a:xfrm>
            <a:off x="6294438" y="5353050"/>
            <a:ext cx="923925" cy="1006475"/>
          </a:xfrm>
          <a:custGeom>
            <a:avLst/>
            <a:gdLst>
              <a:gd name="T0" fmla="*/ 580 w 582"/>
              <a:gd name="T1" fmla="*/ 292 h 634"/>
              <a:gd name="T2" fmla="*/ 582 w 582"/>
              <a:gd name="T3" fmla="*/ 312 h 634"/>
              <a:gd name="T4" fmla="*/ 541 w 582"/>
              <a:gd name="T5" fmla="*/ 345 h 634"/>
              <a:gd name="T6" fmla="*/ 445 w 582"/>
              <a:gd name="T7" fmla="*/ 416 h 634"/>
              <a:gd name="T8" fmla="*/ 377 w 582"/>
              <a:gd name="T9" fmla="*/ 429 h 634"/>
              <a:gd name="T10" fmla="*/ 348 w 582"/>
              <a:gd name="T11" fmla="*/ 465 h 634"/>
              <a:gd name="T12" fmla="*/ 342 w 582"/>
              <a:gd name="T13" fmla="*/ 485 h 634"/>
              <a:gd name="T14" fmla="*/ 326 w 582"/>
              <a:gd name="T15" fmla="*/ 512 h 634"/>
              <a:gd name="T16" fmla="*/ 260 w 582"/>
              <a:gd name="T17" fmla="*/ 539 h 634"/>
              <a:gd name="T18" fmla="*/ 288 w 582"/>
              <a:gd name="T19" fmla="*/ 583 h 634"/>
              <a:gd name="T20" fmla="*/ 225 w 582"/>
              <a:gd name="T21" fmla="*/ 628 h 634"/>
              <a:gd name="T22" fmla="*/ 161 w 582"/>
              <a:gd name="T23" fmla="*/ 634 h 634"/>
              <a:gd name="T24" fmla="*/ 140 w 582"/>
              <a:gd name="T25" fmla="*/ 612 h 634"/>
              <a:gd name="T26" fmla="*/ 156 w 582"/>
              <a:gd name="T27" fmla="*/ 563 h 634"/>
              <a:gd name="T28" fmla="*/ 161 w 582"/>
              <a:gd name="T29" fmla="*/ 541 h 634"/>
              <a:gd name="T30" fmla="*/ 171 w 582"/>
              <a:gd name="T31" fmla="*/ 514 h 634"/>
              <a:gd name="T32" fmla="*/ 176 w 582"/>
              <a:gd name="T33" fmla="*/ 500 h 634"/>
              <a:gd name="T34" fmla="*/ 68 w 582"/>
              <a:gd name="T35" fmla="*/ 414 h 634"/>
              <a:gd name="T36" fmla="*/ 3 w 582"/>
              <a:gd name="T37" fmla="*/ 304 h 634"/>
              <a:gd name="T38" fmla="*/ 27 w 582"/>
              <a:gd name="T39" fmla="*/ 253 h 634"/>
              <a:gd name="T40" fmla="*/ 0 w 582"/>
              <a:gd name="T41" fmla="*/ 230 h 634"/>
              <a:gd name="T42" fmla="*/ 164 w 582"/>
              <a:gd name="T43" fmla="*/ 30 h 634"/>
              <a:gd name="T44" fmla="*/ 294 w 582"/>
              <a:gd name="T45" fmla="*/ 0 h 634"/>
              <a:gd name="T46" fmla="*/ 355 w 582"/>
              <a:gd name="T47" fmla="*/ 233 h 634"/>
              <a:gd name="T48" fmla="*/ 414 w 582"/>
              <a:gd name="T49" fmla="*/ 187 h 634"/>
              <a:gd name="T50" fmla="*/ 424 w 582"/>
              <a:gd name="T51" fmla="*/ 240 h 634"/>
              <a:gd name="T52" fmla="*/ 512 w 582"/>
              <a:gd name="T53" fmla="*/ 265 h 634"/>
              <a:gd name="T54" fmla="*/ 533 w 582"/>
              <a:gd name="T55" fmla="*/ 270 h 634"/>
              <a:gd name="T56" fmla="*/ 548 w 582"/>
              <a:gd name="T57" fmla="*/ 275 h 634"/>
              <a:gd name="T58" fmla="*/ 580 w 582"/>
              <a:gd name="T59" fmla="*/ 292 h 6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582" h="634">
                <a:moveTo>
                  <a:pt x="580" y="292"/>
                </a:moveTo>
                <a:lnTo>
                  <a:pt x="582" y="312"/>
                </a:lnTo>
                <a:lnTo>
                  <a:pt x="541" y="345"/>
                </a:lnTo>
                <a:lnTo>
                  <a:pt x="445" y="416"/>
                </a:lnTo>
                <a:lnTo>
                  <a:pt x="377" y="429"/>
                </a:lnTo>
                <a:lnTo>
                  <a:pt x="348" y="465"/>
                </a:lnTo>
                <a:lnTo>
                  <a:pt x="342" y="485"/>
                </a:lnTo>
                <a:lnTo>
                  <a:pt x="326" y="512"/>
                </a:lnTo>
                <a:lnTo>
                  <a:pt x="260" y="539"/>
                </a:lnTo>
                <a:lnTo>
                  <a:pt x="288" y="583"/>
                </a:lnTo>
                <a:lnTo>
                  <a:pt x="225" y="628"/>
                </a:lnTo>
                <a:lnTo>
                  <a:pt x="161" y="634"/>
                </a:lnTo>
                <a:lnTo>
                  <a:pt x="140" y="612"/>
                </a:lnTo>
                <a:lnTo>
                  <a:pt x="156" y="563"/>
                </a:lnTo>
                <a:lnTo>
                  <a:pt x="161" y="541"/>
                </a:lnTo>
                <a:lnTo>
                  <a:pt x="171" y="514"/>
                </a:lnTo>
                <a:lnTo>
                  <a:pt x="176" y="500"/>
                </a:lnTo>
                <a:lnTo>
                  <a:pt x="68" y="414"/>
                </a:lnTo>
                <a:lnTo>
                  <a:pt x="3" y="304"/>
                </a:lnTo>
                <a:lnTo>
                  <a:pt x="27" y="253"/>
                </a:lnTo>
                <a:lnTo>
                  <a:pt x="0" y="230"/>
                </a:lnTo>
                <a:lnTo>
                  <a:pt x="164" y="30"/>
                </a:lnTo>
                <a:lnTo>
                  <a:pt x="294" y="0"/>
                </a:lnTo>
                <a:lnTo>
                  <a:pt x="355" y="233"/>
                </a:lnTo>
                <a:lnTo>
                  <a:pt x="414" y="187"/>
                </a:lnTo>
                <a:lnTo>
                  <a:pt x="424" y="240"/>
                </a:lnTo>
                <a:lnTo>
                  <a:pt x="512" y="265"/>
                </a:lnTo>
                <a:lnTo>
                  <a:pt x="533" y="270"/>
                </a:lnTo>
                <a:lnTo>
                  <a:pt x="548" y="275"/>
                </a:lnTo>
                <a:lnTo>
                  <a:pt x="580" y="292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" name="Freeform 10"/>
          <p:cNvSpPr>
            <a:spLocks/>
          </p:cNvSpPr>
          <p:nvPr/>
        </p:nvSpPr>
        <p:spPr bwMode="auto">
          <a:xfrm>
            <a:off x="7513638" y="3300413"/>
            <a:ext cx="920750" cy="998538"/>
          </a:xfrm>
          <a:custGeom>
            <a:avLst/>
            <a:gdLst>
              <a:gd name="T0" fmla="*/ 580 w 580"/>
              <a:gd name="T1" fmla="*/ 468 h 629"/>
              <a:gd name="T2" fmla="*/ 476 w 580"/>
              <a:gd name="T3" fmla="*/ 549 h 629"/>
              <a:gd name="T4" fmla="*/ 419 w 580"/>
              <a:gd name="T5" fmla="*/ 544 h 629"/>
              <a:gd name="T6" fmla="*/ 363 w 580"/>
              <a:gd name="T7" fmla="*/ 613 h 629"/>
              <a:gd name="T8" fmla="*/ 350 w 580"/>
              <a:gd name="T9" fmla="*/ 629 h 629"/>
              <a:gd name="T10" fmla="*/ 321 w 580"/>
              <a:gd name="T11" fmla="*/ 568 h 629"/>
              <a:gd name="T12" fmla="*/ 316 w 580"/>
              <a:gd name="T13" fmla="*/ 559 h 629"/>
              <a:gd name="T14" fmla="*/ 285 w 580"/>
              <a:gd name="T15" fmla="*/ 524 h 629"/>
              <a:gd name="T16" fmla="*/ 311 w 580"/>
              <a:gd name="T17" fmla="*/ 490 h 629"/>
              <a:gd name="T18" fmla="*/ 213 w 580"/>
              <a:gd name="T19" fmla="*/ 392 h 629"/>
              <a:gd name="T20" fmla="*/ 71 w 580"/>
              <a:gd name="T21" fmla="*/ 311 h 629"/>
              <a:gd name="T22" fmla="*/ 32 w 580"/>
              <a:gd name="T23" fmla="*/ 326 h 629"/>
              <a:gd name="T24" fmla="*/ 96 w 580"/>
              <a:gd name="T25" fmla="*/ 203 h 629"/>
              <a:gd name="T26" fmla="*/ 0 w 580"/>
              <a:gd name="T27" fmla="*/ 111 h 629"/>
              <a:gd name="T28" fmla="*/ 121 w 580"/>
              <a:gd name="T29" fmla="*/ 0 h 629"/>
              <a:gd name="T30" fmla="*/ 345 w 580"/>
              <a:gd name="T31" fmla="*/ 7 h 629"/>
              <a:gd name="T32" fmla="*/ 387 w 580"/>
              <a:gd name="T33" fmla="*/ 174 h 629"/>
              <a:gd name="T34" fmla="*/ 460 w 580"/>
              <a:gd name="T35" fmla="*/ 238 h 629"/>
              <a:gd name="T36" fmla="*/ 549 w 580"/>
              <a:gd name="T37" fmla="*/ 318 h 629"/>
              <a:gd name="T38" fmla="*/ 554 w 580"/>
              <a:gd name="T39" fmla="*/ 345 h 629"/>
              <a:gd name="T40" fmla="*/ 580 w 580"/>
              <a:gd name="T41" fmla="*/ 468 h 6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580" h="629">
                <a:moveTo>
                  <a:pt x="580" y="468"/>
                </a:moveTo>
                <a:lnTo>
                  <a:pt x="476" y="549"/>
                </a:lnTo>
                <a:lnTo>
                  <a:pt x="419" y="544"/>
                </a:lnTo>
                <a:lnTo>
                  <a:pt x="363" y="613"/>
                </a:lnTo>
                <a:lnTo>
                  <a:pt x="350" y="629"/>
                </a:lnTo>
                <a:lnTo>
                  <a:pt x="321" y="568"/>
                </a:lnTo>
                <a:lnTo>
                  <a:pt x="316" y="559"/>
                </a:lnTo>
                <a:lnTo>
                  <a:pt x="285" y="524"/>
                </a:lnTo>
                <a:lnTo>
                  <a:pt x="311" y="490"/>
                </a:lnTo>
                <a:lnTo>
                  <a:pt x="213" y="392"/>
                </a:lnTo>
                <a:lnTo>
                  <a:pt x="71" y="311"/>
                </a:lnTo>
                <a:lnTo>
                  <a:pt x="32" y="326"/>
                </a:lnTo>
                <a:lnTo>
                  <a:pt x="96" y="203"/>
                </a:lnTo>
                <a:lnTo>
                  <a:pt x="0" y="111"/>
                </a:lnTo>
                <a:lnTo>
                  <a:pt x="121" y="0"/>
                </a:lnTo>
                <a:lnTo>
                  <a:pt x="345" y="7"/>
                </a:lnTo>
                <a:lnTo>
                  <a:pt x="387" y="174"/>
                </a:lnTo>
                <a:lnTo>
                  <a:pt x="460" y="238"/>
                </a:lnTo>
                <a:lnTo>
                  <a:pt x="549" y="318"/>
                </a:lnTo>
                <a:lnTo>
                  <a:pt x="554" y="345"/>
                </a:lnTo>
                <a:lnTo>
                  <a:pt x="580" y="468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" name="Freeform 11"/>
          <p:cNvSpPr>
            <a:spLocks/>
          </p:cNvSpPr>
          <p:nvPr/>
        </p:nvSpPr>
        <p:spPr bwMode="auto">
          <a:xfrm>
            <a:off x="3659188" y="2608263"/>
            <a:ext cx="2222500" cy="1917700"/>
          </a:xfrm>
          <a:custGeom>
            <a:avLst/>
            <a:gdLst>
              <a:gd name="T0" fmla="*/ 1400 w 1400"/>
              <a:gd name="T1" fmla="*/ 385 h 1208"/>
              <a:gd name="T2" fmla="*/ 1317 w 1400"/>
              <a:gd name="T3" fmla="*/ 520 h 1208"/>
              <a:gd name="T4" fmla="*/ 1369 w 1400"/>
              <a:gd name="T5" fmla="*/ 585 h 1208"/>
              <a:gd name="T6" fmla="*/ 1354 w 1400"/>
              <a:gd name="T7" fmla="*/ 622 h 1208"/>
              <a:gd name="T8" fmla="*/ 1342 w 1400"/>
              <a:gd name="T9" fmla="*/ 654 h 1208"/>
              <a:gd name="T10" fmla="*/ 1376 w 1400"/>
              <a:gd name="T11" fmla="*/ 703 h 1208"/>
              <a:gd name="T12" fmla="*/ 1320 w 1400"/>
              <a:gd name="T13" fmla="*/ 809 h 1208"/>
              <a:gd name="T14" fmla="*/ 1313 w 1400"/>
              <a:gd name="T15" fmla="*/ 825 h 1208"/>
              <a:gd name="T16" fmla="*/ 1295 w 1400"/>
              <a:gd name="T17" fmla="*/ 1073 h 1208"/>
              <a:gd name="T18" fmla="*/ 1244 w 1400"/>
              <a:gd name="T19" fmla="*/ 1141 h 1208"/>
              <a:gd name="T20" fmla="*/ 1182 w 1400"/>
              <a:gd name="T21" fmla="*/ 1161 h 1208"/>
              <a:gd name="T22" fmla="*/ 1068 w 1400"/>
              <a:gd name="T23" fmla="*/ 1198 h 1208"/>
              <a:gd name="T24" fmla="*/ 1045 w 1400"/>
              <a:gd name="T25" fmla="*/ 1205 h 1208"/>
              <a:gd name="T26" fmla="*/ 1036 w 1400"/>
              <a:gd name="T27" fmla="*/ 1208 h 1208"/>
              <a:gd name="T28" fmla="*/ 1035 w 1400"/>
              <a:gd name="T29" fmla="*/ 1181 h 1208"/>
              <a:gd name="T30" fmla="*/ 1028 w 1400"/>
              <a:gd name="T31" fmla="*/ 1137 h 1208"/>
              <a:gd name="T32" fmla="*/ 999 w 1400"/>
              <a:gd name="T33" fmla="*/ 1127 h 1208"/>
              <a:gd name="T34" fmla="*/ 935 w 1400"/>
              <a:gd name="T35" fmla="*/ 1105 h 1208"/>
              <a:gd name="T36" fmla="*/ 825 w 1400"/>
              <a:gd name="T37" fmla="*/ 956 h 1208"/>
              <a:gd name="T38" fmla="*/ 864 w 1400"/>
              <a:gd name="T39" fmla="*/ 862 h 1208"/>
              <a:gd name="T40" fmla="*/ 857 w 1400"/>
              <a:gd name="T41" fmla="*/ 843 h 1208"/>
              <a:gd name="T42" fmla="*/ 767 w 1400"/>
              <a:gd name="T43" fmla="*/ 610 h 1208"/>
              <a:gd name="T44" fmla="*/ 690 w 1400"/>
              <a:gd name="T45" fmla="*/ 585 h 1208"/>
              <a:gd name="T46" fmla="*/ 671 w 1400"/>
              <a:gd name="T47" fmla="*/ 576 h 1208"/>
              <a:gd name="T48" fmla="*/ 615 w 1400"/>
              <a:gd name="T49" fmla="*/ 573 h 1208"/>
              <a:gd name="T50" fmla="*/ 615 w 1400"/>
              <a:gd name="T51" fmla="*/ 573 h 1208"/>
              <a:gd name="T52" fmla="*/ 588 w 1400"/>
              <a:gd name="T53" fmla="*/ 529 h 1208"/>
              <a:gd name="T54" fmla="*/ 458 w 1400"/>
              <a:gd name="T55" fmla="*/ 588 h 1208"/>
              <a:gd name="T56" fmla="*/ 187 w 1400"/>
              <a:gd name="T57" fmla="*/ 598 h 1208"/>
              <a:gd name="T58" fmla="*/ 177 w 1400"/>
              <a:gd name="T59" fmla="*/ 640 h 1208"/>
              <a:gd name="T60" fmla="*/ 0 w 1400"/>
              <a:gd name="T61" fmla="*/ 617 h 1208"/>
              <a:gd name="T62" fmla="*/ 81 w 1400"/>
              <a:gd name="T63" fmla="*/ 541 h 1208"/>
              <a:gd name="T64" fmla="*/ 98 w 1400"/>
              <a:gd name="T65" fmla="*/ 508 h 1208"/>
              <a:gd name="T66" fmla="*/ 59 w 1400"/>
              <a:gd name="T67" fmla="*/ 463 h 1208"/>
              <a:gd name="T68" fmla="*/ 94 w 1400"/>
              <a:gd name="T69" fmla="*/ 456 h 1208"/>
              <a:gd name="T70" fmla="*/ 171 w 1400"/>
              <a:gd name="T71" fmla="*/ 441 h 1208"/>
              <a:gd name="T72" fmla="*/ 221 w 1400"/>
              <a:gd name="T73" fmla="*/ 317 h 1208"/>
              <a:gd name="T74" fmla="*/ 477 w 1400"/>
              <a:gd name="T75" fmla="*/ 181 h 1208"/>
              <a:gd name="T76" fmla="*/ 575 w 1400"/>
              <a:gd name="T77" fmla="*/ 172 h 1208"/>
              <a:gd name="T78" fmla="*/ 663 w 1400"/>
              <a:gd name="T79" fmla="*/ 165 h 1208"/>
              <a:gd name="T80" fmla="*/ 776 w 1400"/>
              <a:gd name="T81" fmla="*/ 150 h 1208"/>
              <a:gd name="T82" fmla="*/ 781 w 1400"/>
              <a:gd name="T83" fmla="*/ 148 h 1208"/>
              <a:gd name="T84" fmla="*/ 793 w 1400"/>
              <a:gd name="T85" fmla="*/ 169 h 1208"/>
              <a:gd name="T86" fmla="*/ 801 w 1400"/>
              <a:gd name="T87" fmla="*/ 184 h 1208"/>
              <a:gd name="T88" fmla="*/ 825 w 1400"/>
              <a:gd name="T89" fmla="*/ 155 h 1208"/>
              <a:gd name="T90" fmla="*/ 860 w 1400"/>
              <a:gd name="T91" fmla="*/ 113 h 1208"/>
              <a:gd name="T92" fmla="*/ 876 w 1400"/>
              <a:gd name="T93" fmla="*/ 113 h 1208"/>
              <a:gd name="T94" fmla="*/ 947 w 1400"/>
              <a:gd name="T95" fmla="*/ 101 h 1208"/>
              <a:gd name="T96" fmla="*/ 1035 w 1400"/>
              <a:gd name="T97" fmla="*/ 89 h 1208"/>
              <a:gd name="T98" fmla="*/ 1097 w 1400"/>
              <a:gd name="T99" fmla="*/ 81 h 1208"/>
              <a:gd name="T100" fmla="*/ 1153 w 1400"/>
              <a:gd name="T101" fmla="*/ 23 h 1208"/>
              <a:gd name="T102" fmla="*/ 1175 w 1400"/>
              <a:gd name="T103" fmla="*/ 0 h 1208"/>
              <a:gd name="T104" fmla="*/ 1253 w 1400"/>
              <a:gd name="T105" fmla="*/ 172 h 1208"/>
              <a:gd name="T106" fmla="*/ 1341 w 1400"/>
              <a:gd name="T107" fmla="*/ 368 h 1208"/>
              <a:gd name="T108" fmla="*/ 1400 w 1400"/>
              <a:gd name="T109" fmla="*/ 385 h 12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400" h="1208">
                <a:moveTo>
                  <a:pt x="1400" y="385"/>
                </a:moveTo>
                <a:lnTo>
                  <a:pt x="1317" y="520"/>
                </a:lnTo>
                <a:lnTo>
                  <a:pt x="1369" y="585"/>
                </a:lnTo>
                <a:lnTo>
                  <a:pt x="1354" y="622"/>
                </a:lnTo>
                <a:lnTo>
                  <a:pt x="1342" y="654"/>
                </a:lnTo>
                <a:lnTo>
                  <a:pt x="1376" y="703"/>
                </a:lnTo>
                <a:lnTo>
                  <a:pt x="1320" y="809"/>
                </a:lnTo>
                <a:lnTo>
                  <a:pt x="1313" y="825"/>
                </a:lnTo>
                <a:lnTo>
                  <a:pt x="1295" y="1073"/>
                </a:lnTo>
                <a:lnTo>
                  <a:pt x="1244" y="1141"/>
                </a:lnTo>
                <a:lnTo>
                  <a:pt x="1182" y="1161"/>
                </a:lnTo>
                <a:lnTo>
                  <a:pt x="1068" y="1198"/>
                </a:lnTo>
                <a:lnTo>
                  <a:pt x="1045" y="1205"/>
                </a:lnTo>
                <a:lnTo>
                  <a:pt x="1036" y="1208"/>
                </a:lnTo>
                <a:lnTo>
                  <a:pt x="1035" y="1181"/>
                </a:lnTo>
                <a:lnTo>
                  <a:pt x="1028" y="1137"/>
                </a:lnTo>
                <a:lnTo>
                  <a:pt x="999" y="1127"/>
                </a:lnTo>
                <a:lnTo>
                  <a:pt x="935" y="1105"/>
                </a:lnTo>
                <a:lnTo>
                  <a:pt x="825" y="956"/>
                </a:lnTo>
                <a:lnTo>
                  <a:pt x="864" y="862"/>
                </a:lnTo>
                <a:lnTo>
                  <a:pt x="857" y="843"/>
                </a:lnTo>
                <a:lnTo>
                  <a:pt x="767" y="610"/>
                </a:lnTo>
                <a:lnTo>
                  <a:pt x="690" y="585"/>
                </a:lnTo>
                <a:lnTo>
                  <a:pt x="671" y="576"/>
                </a:lnTo>
                <a:lnTo>
                  <a:pt x="615" y="573"/>
                </a:lnTo>
                <a:lnTo>
                  <a:pt x="615" y="573"/>
                </a:lnTo>
                <a:lnTo>
                  <a:pt x="588" y="529"/>
                </a:lnTo>
                <a:lnTo>
                  <a:pt x="458" y="588"/>
                </a:lnTo>
                <a:lnTo>
                  <a:pt x="187" y="598"/>
                </a:lnTo>
                <a:lnTo>
                  <a:pt x="177" y="640"/>
                </a:lnTo>
                <a:lnTo>
                  <a:pt x="0" y="617"/>
                </a:lnTo>
                <a:lnTo>
                  <a:pt x="81" y="541"/>
                </a:lnTo>
                <a:lnTo>
                  <a:pt x="98" y="508"/>
                </a:lnTo>
                <a:lnTo>
                  <a:pt x="59" y="463"/>
                </a:lnTo>
                <a:lnTo>
                  <a:pt x="94" y="456"/>
                </a:lnTo>
                <a:lnTo>
                  <a:pt x="171" y="441"/>
                </a:lnTo>
                <a:lnTo>
                  <a:pt x="221" y="317"/>
                </a:lnTo>
                <a:lnTo>
                  <a:pt x="477" y="181"/>
                </a:lnTo>
                <a:lnTo>
                  <a:pt x="575" y="172"/>
                </a:lnTo>
                <a:lnTo>
                  <a:pt x="663" y="165"/>
                </a:lnTo>
                <a:lnTo>
                  <a:pt x="776" y="150"/>
                </a:lnTo>
                <a:lnTo>
                  <a:pt x="781" y="148"/>
                </a:lnTo>
                <a:lnTo>
                  <a:pt x="793" y="169"/>
                </a:lnTo>
                <a:lnTo>
                  <a:pt x="801" y="184"/>
                </a:lnTo>
                <a:lnTo>
                  <a:pt x="825" y="155"/>
                </a:lnTo>
                <a:lnTo>
                  <a:pt x="860" y="113"/>
                </a:lnTo>
                <a:lnTo>
                  <a:pt x="876" y="113"/>
                </a:lnTo>
                <a:lnTo>
                  <a:pt x="947" y="101"/>
                </a:lnTo>
                <a:lnTo>
                  <a:pt x="1035" y="89"/>
                </a:lnTo>
                <a:lnTo>
                  <a:pt x="1097" y="81"/>
                </a:lnTo>
                <a:lnTo>
                  <a:pt x="1153" y="23"/>
                </a:lnTo>
                <a:lnTo>
                  <a:pt x="1175" y="0"/>
                </a:lnTo>
                <a:lnTo>
                  <a:pt x="1253" y="172"/>
                </a:lnTo>
                <a:lnTo>
                  <a:pt x="1341" y="368"/>
                </a:lnTo>
                <a:lnTo>
                  <a:pt x="1400" y="385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" name="Freeform 12"/>
          <p:cNvSpPr>
            <a:spLocks/>
          </p:cNvSpPr>
          <p:nvPr/>
        </p:nvSpPr>
        <p:spPr bwMode="auto">
          <a:xfrm>
            <a:off x="5827713" y="5978525"/>
            <a:ext cx="746125" cy="876300"/>
          </a:xfrm>
          <a:custGeom>
            <a:avLst/>
            <a:gdLst>
              <a:gd name="T0" fmla="*/ 362 w 470"/>
              <a:gd name="T1" fmla="*/ 20 h 552"/>
              <a:gd name="T2" fmla="*/ 470 w 470"/>
              <a:gd name="T3" fmla="*/ 106 h 552"/>
              <a:gd name="T4" fmla="*/ 465 w 470"/>
              <a:gd name="T5" fmla="*/ 120 h 552"/>
              <a:gd name="T6" fmla="*/ 455 w 470"/>
              <a:gd name="T7" fmla="*/ 147 h 552"/>
              <a:gd name="T8" fmla="*/ 450 w 470"/>
              <a:gd name="T9" fmla="*/ 169 h 552"/>
              <a:gd name="T10" fmla="*/ 434 w 470"/>
              <a:gd name="T11" fmla="*/ 218 h 552"/>
              <a:gd name="T12" fmla="*/ 455 w 470"/>
              <a:gd name="T13" fmla="*/ 240 h 552"/>
              <a:gd name="T14" fmla="*/ 433 w 470"/>
              <a:gd name="T15" fmla="*/ 241 h 552"/>
              <a:gd name="T16" fmla="*/ 380 w 470"/>
              <a:gd name="T17" fmla="*/ 233 h 552"/>
              <a:gd name="T18" fmla="*/ 348 w 470"/>
              <a:gd name="T19" fmla="*/ 265 h 552"/>
              <a:gd name="T20" fmla="*/ 304 w 470"/>
              <a:gd name="T21" fmla="*/ 287 h 552"/>
              <a:gd name="T22" fmla="*/ 289 w 470"/>
              <a:gd name="T23" fmla="*/ 295 h 552"/>
              <a:gd name="T24" fmla="*/ 247 w 470"/>
              <a:gd name="T25" fmla="*/ 311 h 552"/>
              <a:gd name="T26" fmla="*/ 176 w 470"/>
              <a:gd name="T27" fmla="*/ 338 h 552"/>
              <a:gd name="T28" fmla="*/ 230 w 470"/>
              <a:gd name="T29" fmla="*/ 383 h 552"/>
              <a:gd name="T30" fmla="*/ 161 w 470"/>
              <a:gd name="T31" fmla="*/ 454 h 552"/>
              <a:gd name="T32" fmla="*/ 110 w 470"/>
              <a:gd name="T33" fmla="*/ 425 h 552"/>
              <a:gd name="T34" fmla="*/ 149 w 470"/>
              <a:gd name="T35" fmla="*/ 537 h 552"/>
              <a:gd name="T36" fmla="*/ 81 w 470"/>
              <a:gd name="T37" fmla="*/ 552 h 552"/>
              <a:gd name="T38" fmla="*/ 79 w 470"/>
              <a:gd name="T39" fmla="*/ 518 h 552"/>
              <a:gd name="T40" fmla="*/ 78 w 470"/>
              <a:gd name="T41" fmla="*/ 458 h 552"/>
              <a:gd name="T42" fmla="*/ 39 w 470"/>
              <a:gd name="T43" fmla="*/ 473 h 552"/>
              <a:gd name="T44" fmla="*/ 34 w 470"/>
              <a:gd name="T45" fmla="*/ 490 h 552"/>
              <a:gd name="T46" fmla="*/ 17 w 470"/>
              <a:gd name="T47" fmla="*/ 478 h 552"/>
              <a:gd name="T48" fmla="*/ 0 w 470"/>
              <a:gd name="T49" fmla="*/ 415 h 552"/>
              <a:gd name="T50" fmla="*/ 44 w 470"/>
              <a:gd name="T51" fmla="*/ 346 h 552"/>
              <a:gd name="T52" fmla="*/ 113 w 470"/>
              <a:gd name="T53" fmla="*/ 233 h 552"/>
              <a:gd name="T54" fmla="*/ 110 w 470"/>
              <a:gd name="T55" fmla="*/ 184 h 552"/>
              <a:gd name="T56" fmla="*/ 161 w 470"/>
              <a:gd name="T57" fmla="*/ 214 h 552"/>
              <a:gd name="T58" fmla="*/ 270 w 470"/>
              <a:gd name="T59" fmla="*/ 76 h 552"/>
              <a:gd name="T60" fmla="*/ 233 w 470"/>
              <a:gd name="T61" fmla="*/ 33 h 552"/>
              <a:gd name="T62" fmla="*/ 270 w 470"/>
              <a:gd name="T63" fmla="*/ 0 h 552"/>
              <a:gd name="T64" fmla="*/ 362 w 470"/>
              <a:gd name="T65" fmla="*/ 20 h 5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470" h="552">
                <a:moveTo>
                  <a:pt x="362" y="20"/>
                </a:moveTo>
                <a:lnTo>
                  <a:pt x="470" y="106"/>
                </a:lnTo>
                <a:lnTo>
                  <a:pt x="465" y="120"/>
                </a:lnTo>
                <a:lnTo>
                  <a:pt x="455" y="147"/>
                </a:lnTo>
                <a:lnTo>
                  <a:pt x="450" y="169"/>
                </a:lnTo>
                <a:lnTo>
                  <a:pt x="434" y="218"/>
                </a:lnTo>
                <a:lnTo>
                  <a:pt x="455" y="240"/>
                </a:lnTo>
                <a:lnTo>
                  <a:pt x="433" y="241"/>
                </a:lnTo>
                <a:lnTo>
                  <a:pt x="380" y="233"/>
                </a:lnTo>
                <a:lnTo>
                  <a:pt x="348" y="265"/>
                </a:lnTo>
                <a:lnTo>
                  <a:pt x="304" y="287"/>
                </a:lnTo>
                <a:lnTo>
                  <a:pt x="289" y="295"/>
                </a:lnTo>
                <a:lnTo>
                  <a:pt x="247" y="311"/>
                </a:lnTo>
                <a:lnTo>
                  <a:pt x="176" y="338"/>
                </a:lnTo>
                <a:lnTo>
                  <a:pt x="230" y="383"/>
                </a:lnTo>
                <a:lnTo>
                  <a:pt x="161" y="454"/>
                </a:lnTo>
                <a:lnTo>
                  <a:pt x="110" y="425"/>
                </a:lnTo>
                <a:lnTo>
                  <a:pt x="149" y="537"/>
                </a:lnTo>
                <a:lnTo>
                  <a:pt x="81" y="552"/>
                </a:lnTo>
                <a:lnTo>
                  <a:pt x="79" y="518"/>
                </a:lnTo>
                <a:lnTo>
                  <a:pt x="78" y="458"/>
                </a:lnTo>
                <a:lnTo>
                  <a:pt x="39" y="473"/>
                </a:lnTo>
                <a:lnTo>
                  <a:pt x="34" y="490"/>
                </a:lnTo>
                <a:lnTo>
                  <a:pt x="17" y="478"/>
                </a:lnTo>
                <a:lnTo>
                  <a:pt x="0" y="415"/>
                </a:lnTo>
                <a:lnTo>
                  <a:pt x="44" y="346"/>
                </a:lnTo>
                <a:lnTo>
                  <a:pt x="113" y="233"/>
                </a:lnTo>
                <a:lnTo>
                  <a:pt x="110" y="184"/>
                </a:lnTo>
                <a:lnTo>
                  <a:pt x="161" y="214"/>
                </a:lnTo>
                <a:lnTo>
                  <a:pt x="270" y="76"/>
                </a:lnTo>
                <a:lnTo>
                  <a:pt x="233" y="33"/>
                </a:lnTo>
                <a:lnTo>
                  <a:pt x="270" y="0"/>
                </a:lnTo>
                <a:lnTo>
                  <a:pt x="362" y="20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" name="Freeform 13"/>
          <p:cNvSpPr>
            <a:spLocks noEditPoints="1"/>
          </p:cNvSpPr>
          <p:nvPr/>
        </p:nvSpPr>
        <p:spPr bwMode="auto">
          <a:xfrm>
            <a:off x="6761163" y="4937125"/>
            <a:ext cx="1084263" cy="879475"/>
          </a:xfrm>
          <a:custGeom>
            <a:avLst/>
            <a:gdLst>
              <a:gd name="T0" fmla="*/ 394 w 683"/>
              <a:gd name="T1" fmla="*/ 471 h 554"/>
              <a:gd name="T2" fmla="*/ 337 w 683"/>
              <a:gd name="T3" fmla="*/ 492 h 554"/>
              <a:gd name="T4" fmla="*/ 320 w 683"/>
              <a:gd name="T5" fmla="*/ 444 h 554"/>
              <a:gd name="T6" fmla="*/ 347 w 683"/>
              <a:gd name="T7" fmla="*/ 429 h 554"/>
              <a:gd name="T8" fmla="*/ 480 w 683"/>
              <a:gd name="T9" fmla="*/ 358 h 554"/>
              <a:gd name="T10" fmla="*/ 509 w 683"/>
              <a:gd name="T11" fmla="*/ 311 h 554"/>
              <a:gd name="T12" fmla="*/ 595 w 683"/>
              <a:gd name="T13" fmla="*/ 257 h 554"/>
              <a:gd name="T14" fmla="*/ 595 w 683"/>
              <a:gd name="T15" fmla="*/ 225 h 554"/>
              <a:gd name="T16" fmla="*/ 683 w 683"/>
              <a:gd name="T17" fmla="*/ 170 h 554"/>
              <a:gd name="T18" fmla="*/ 668 w 683"/>
              <a:gd name="T19" fmla="*/ 245 h 554"/>
              <a:gd name="T20" fmla="*/ 545 w 683"/>
              <a:gd name="T21" fmla="*/ 392 h 554"/>
              <a:gd name="T22" fmla="*/ 436 w 683"/>
              <a:gd name="T23" fmla="*/ 456 h 554"/>
              <a:gd name="T24" fmla="*/ 394 w 683"/>
              <a:gd name="T25" fmla="*/ 471 h 554"/>
              <a:gd name="T26" fmla="*/ 475 w 683"/>
              <a:gd name="T27" fmla="*/ 0 h 554"/>
              <a:gd name="T28" fmla="*/ 528 w 683"/>
              <a:gd name="T29" fmla="*/ 59 h 554"/>
              <a:gd name="T30" fmla="*/ 541 w 683"/>
              <a:gd name="T31" fmla="*/ 76 h 554"/>
              <a:gd name="T32" fmla="*/ 550 w 683"/>
              <a:gd name="T33" fmla="*/ 167 h 554"/>
              <a:gd name="T34" fmla="*/ 622 w 683"/>
              <a:gd name="T35" fmla="*/ 137 h 554"/>
              <a:gd name="T36" fmla="*/ 634 w 683"/>
              <a:gd name="T37" fmla="*/ 83 h 554"/>
              <a:gd name="T38" fmla="*/ 661 w 683"/>
              <a:gd name="T39" fmla="*/ 74 h 554"/>
              <a:gd name="T40" fmla="*/ 655 w 683"/>
              <a:gd name="T41" fmla="*/ 125 h 554"/>
              <a:gd name="T42" fmla="*/ 609 w 683"/>
              <a:gd name="T43" fmla="*/ 170 h 554"/>
              <a:gd name="T44" fmla="*/ 555 w 683"/>
              <a:gd name="T45" fmla="*/ 214 h 554"/>
              <a:gd name="T46" fmla="*/ 533 w 683"/>
              <a:gd name="T47" fmla="*/ 241 h 554"/>
              <a:gd name="T48" fmla="*/ 474 w 683"/>
              <a:gd name="T49" fmla="*/ 316 h 554"/>
              <a:gd name="T50" fmla="*/ 421 w 683"/>
              <a:gd name="T51" fmla="*/ 345 h 554"/>
              <a:gd name="T52" fmla="*/ 376 w 683"/>
              <a:gd name="T53" fmla="*/ 383 h 554"/>
              <a:gd name="T54" fmla="*/ 300 w 683"/>
              <a:gd name="T55" fmla="*/ 407 h 554"/>
              <a:gd name="T56" fmla="*/ 272 w 683"/>
              <a:gd name="T57" fmla="*/ 441 h 554"/>
              <a:gd name="T58" fmla="*/ 279 w 683"/>
              <a:gd name="T59" fmla="*/ 507 h 554"/>
              <a:gd name="T60" fmla="*/ 286 w 683"/>
              <a:gd name="T61" fmla="*/ 554 h 554"/>
              <a:gd name="T62" fmla="*/ 254 w 683"/>
              <a:gd name="T63" fmla="*/ 537 h 554"/>
              <a:gd name="T64" fmla="*/ 239 w 683"/>
              <a:gd name="T65" fmla="*/ 532 h 554"/>
              <a:gd name="T66" fmla="*/ 218 w 683"/>
              <a:gd name="T67" fmla="*/ 527 h 554"/>
              <a:gd name="T68" fmla="*/ 130 w 683"/>
              <a:gd name="T69" fmla="*/ 502 h 554"/>
              <a:gd name="T70" fmla="*/ 120 w 683"/>
              <a:gd name="T71" fmla="*/ 449 h 554"/>
              <a:gd name="T72" fmla="*/ 61 w 683"/>
              <a:gd name="T73" fmla="*/ 495 h 554"/>
              <a:gd name="T74" fmla="*/ 0 w 683"/>
              <a:gd name="T75" fmla="*/ 262 h 554"/>
              <a:gd name="T76" fmla="*/ 12 w 683"/>
              <a:gd name="T77" fmla="*/ 238 h 554"/>
              <a:gd name="T78" fmla="*/ 44 w 683"/>
              <a:gd name="T79" fmla="*/ 268 h 554"/>
              <a:gd name="T80" fmla="*/ 48 w 683"/>
              <a:gd name="T81" fmla="*/ 353 h 554"/>
              <a:gd name="T82" fmla="*/ 83 w 683"/>
              <a:gd name="T83" fmla="*/ 356 h 554"/>
              <a:gd name="T84" fmla="*/ 142 w 683"/>
              <a:gd name="T85" fmla="*/ 375 h 554"/>
              <a:gd name="T86" fmla="*/ 147 w 683"/>
              <a:gd name="T87" fmla="*/ 378 h 554"/>
              <a:gd name="T88" fmla="*/ 164 w 683"/>
              <a:gd name="T89" fmla="*/ 321 h 554"/>
              <a:gd name="T90" fmla="*/ 178 w 683"/>
              <a:gd name="T91" fmla="*/ 321 h 554"/>
              <a:gd name="T92" fmla="*/ 245 w 683"/>
              <a:gd name="T93" fmla="*/ 318 h 554"/>
              <a:gd name="T94" fmla="*/ 240 w 683"/>
              <a:gd name="T95" fmla="*/ 290 h 554"/>
              <a:gd name="T96" fmla="*/ 235 w 683"/>
              <a:gd name="T97" fmla="*/ 263 h 554"/>
              <a:gd name="T98" fmla="*/ 354 w 683"/>
              <a:gd name="T99" fmla="*/ 189 h 554"/>
              <a:gd name="T100" fmla="*/ 393 w 683"/>
              <a:gd name="T101" fmla="*/ 25 h 554"/>
              <a:gd name="T102" fmla="*/ 438 w 683"/>
              <a:gd name="T103" fmla="*/ 40 h 554"/>
              <a:gd name="T104" fmla="*/ 475 w 683"/>
              <a:gd name="T105" fmla="*/ 0 h 5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683" h="554">
                <a:moveTo>
                  <a:pt x="394" y="471"/>
                </a:moveTo>
                <a:lnTo>
                  <a:pt x="337" y="492"/>
                </a:lnTo>
                <a:lnTo>
                  <a:pt x="320" y="444"/>
                </a:lnTo>
                <a:lnTo>
                  <a:pt x="347" y="429"/>
                </a:lnTo>
                <a:lnTo>
                  <a:pt x="480" y="358"/>
                </a:lnTo>
                <a:lnTo>
                  <a:pt x="509" y="311"/>
                </a:lnTo>
                <a:lnTo>
                  <a:pt x="595" y="257"/>
                </a:lnTo>
                <a:lnTo>
                  <a:pt x="595" y="225"/>
                </a:lnTo>
                <a:lnTo>
                  <a:pt x="683" y="170"/>
                </a:lnTo>
                <a:lnTo>
                  <a:pt x="668" y="245"/>
                </a:lnTo>
                <a:lnTo>
                  <a:pt x="545" y="392"/>
                </a:lnTo>
                <a:lnTo>
                  <a:pt x="436" y="456"/>
                </a:lnTo>
                <a:lnTo>
                  <a:pt x="394" y="471"/>
                </a:lnTo>
                <a:close/>
                <a:moveTo>
                  <a:pt x="475" y="0"/>
                </a:moveTo>
                <a:lnTo>
                  <a:pt x="528" y="59"/>
                </a:lnTo>
                <a:lnTo>
                  <a:pt x="541" y="76"/>
                </a:lnTo>
                <a:lnTo>
                  <a:pt x="550" y="167"/>
                </a:lnTo>
                <a:lnTo>
                  <a:pt x="622" y="137"/>
                </a:lnTo>
                <a:lnTo>
                  <a:pt x="634" y="83"/>
                </a:lnTo>
                <a:lnTo>
                  <a:pt x="661" y="74"/>
                </a:lnTo>
                <a:lnTo>
                  <a:pt x="655" y="125"/>
                </a:lnTo>
                <a:lnTo>
                  <a:pt x="609" y="170"/>
                </a:lnTo>
                <a:lnTo>
                  <a:pt x="555" y="214"/>
                </a:lnTo>
                <a:lnTo>
                  <a:pt x="533" y="241"/>
                </a:lnTo>
                <a:lnTo>
                  <a:pt x="474" y="316"/>
                </a:lnTo>
                <a:lnTo>
                  <a:pt x="421" y="345"/>
                </a:lnTo>
                <a:lnTo>
                  <a:pt x="376" y="383"/>
                </a:lnTo>
                <a:lnTo>
                  <a:pt x="300" y="407"/>
                </a:lnTo>
                <a:lnTo>
                  <a:pt x="272" y="441"/>
                </a:lnTo>
                <a:lnTo>
                  <a:pt x="279" y="507"/>
                </a:lnTo>
                <a:lnTo>
                  <a:pt x="286" y="554"/>
                </a:lnTo>
                <a:lnTo>
                  <a:pt x="254" y="537"/>
                </a:lnTo>
                <a:lnTo>
                  <a:pt x="239" y="532"/>
                </a:lnTo>
                <a:lnTo>
                  <a:pt x="218" y="527"/>
                </a:lnTo>
                <a:lnTo>
                  <a:pt x="130" y="502"/>
                </a:lnTo>
                <a:lnTo>
                  <a:pt x="120" y="449"/>
                </a:lnTo>
                <a:lnTo>
                  <a:pt x="61" y="495"/>
                </a:lnTo>
                <a:lnTo>
                  <a:pt x="0" y="262"/>
                </a:lnTo>
                <a:lnTo>
                  <a:pt x="12" y="238"/>
                </a:lnTo>
                <a:lnTo>
                  <a:pt x="44" y="268"/>
                </a:lnTo>
                <a:lnTo>
                  <a:pt x="48" y="353"/>
                </a:lnTo>
                <a:lnTo>
                  <a:pt x="83" y="356"/>
                </a:lnTo>
                <a:lnTo>
                  <a:pt x="142" y="375"/>
                </a:lnTo>
                <a:lnTo>
                  <a:pt x="147" y="378"/>
                </a:lnTo>
                <a:lnTo>
                  <a:pt x="164" y="321"/>
                </a:lnTo>
                <a:lnTo>
                  <a:pt x="178" y="321"/>
                </a:lnTo>
                <a:lnTo>
                  <a:pt x="245" y="318"/>
                </a:lnTo>
                <a:lnTo>
                  <a:pt x="240" y="290"/>
                </a:lnTo>
                <a:lnTo>
                  <a:pt x="235" y="263"/>
                </a:lnTo>
                <a:lnTo>
                  <a:pt x="354" y="189"/>
                </a:lnTo>
                <a:lnTo>
                  <a:pt x="393" y="25"/>
                </a:lnTo>
                <a:lnTo>
                  <a:pt x="438" y="40"/>
                </a:lnTo>
                <a:lnTo>
                  <a:pt x="475" y="0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" name="Freeform 14"/>
          <p:cNvSpPr>
            <a:spLocks/>
          </p:cNvSpPr>
          <p:nvPr/>
        </p:nvSpPr>
        <p:spPr bwMode="auto">
          <a:xfrm>
            <a:off x="7137401" y="3794125"/>
            <a:ext cx="885825" cy="981075"/>
          </a:xfrm>
          <a:custGeom>
            <a:avLst/>
            <a:gdLst>
              <a:gd name="T0" fmla="*/ 558 w 558"/>
              <a:gd name="T1" fmla="*/ 257 h 618"/>
              <a:gd name="T2" fmla="*/ 555 w 558"/>
              <a:gd name="T3" fmla="*/ 350 h 618"/>
              <a:gd name="T4" fmla="*/ 472 w 558"/>
              <a:gd name="T5" fmla="*/ 461 h 618"/>
              <a:gd name="T6" fmla="*/ 434 w 558"/>
              <a:gd name="T7" fmla="*/ 508 h 618"/>
              <a:gd name="T8" fmla="*/ 314 w 558"/>
              <a:gd name="T9" fmla="*/ 488 h 618"/>
              <a:gd name="T10" fmla="*/ 257 w 558"/>
              <a:gd name="T11" fmla="*/ 618 h 618"/>
              <a:gd name="T12" fmla="*/ 171 w 558"/>
              <a:gd name="T13" fmla="*/ 576 h 618"/>
              <a:gd name="T14" fmla="*/ 161 w 558"/>
              <a:gd name="T15" fmla="*/ 561 h 618"/>
              <a:gd name="T16" fmla="*/ 132 w 558"/>
              <a:gd name="T17" fmla="*/ 475 h 618"/>
              <a:gd name="T18" fmla="*/ 120 w 558"/>
              <a:gd name="T19" fmla="*/ 439 h 618"/>
              <a:gd name="T20" fmla="*/ 30 w 558"/>
              <a:gd name="T21" fmla="*/ 436 h 618"/>
              <a:gd name="T22" fmla="*/ 0 w 558"/>
              <a:gd name="T23" fmla="*/ 321 h 618"/>
              <a:gd name="T24" fmla="*/ 83 w 558"/>
              <a:gd name="T25" fmla="*/ 160 h 618"/>
              <a:gd name="T26" fmla="*/ 193 w 558"/>
              <a:gd name="T27" fmla="*/ 98 h 618"/>
              <a:gd name="T28" fmla="*/ 255 w 558"/>
              <a:gd name="T29" fmla="*/ 71 h 618"/>
              <a:gd name="T30" fmla="*/ 269 w 558"/>
              <a:gd name="T31" fmla="*/ 15 h 618"/>
              <a:gd name="T32" fmla="*/ 308 w 558"/>
              <a:gd name="T33" fmla="*/ 0 h 618"/>
              <a:gd name="T34" fmla="*/ 450 w 558"/>
              <a:gd name="T35" fmla="*/ 81 h 618"/>
              <a:gd name="T36" fmla="*/ 548 w 558"/>
              <a:gd name="T37" fmla="*/ 179 h 618"/>
              <a:gd name="T38" fmla="*/ 522 w 558"/>
              <a:gd name="T39" fmla="*/ 213 h 618"/>
              <a:gd name="T40" fmla="*/ 553 w 558"/>
              <a:gd name="T41" fmla="*/ 248 h 618"/>
              <a:gd name="T42" fmla="*/ 558 w 558"/>
              <a:gd name="T43" fmla="*/ 257 h 6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558" h="618">
                <a:moveTo>
                  <a:pt x="558" y="257"/>
                </a:moveTo>
                <a:lnTo>
                  <a:pt x="555" y="350"/>
                </a:lnTo>
                <a:lnTo>
                  <a:pt x="472" y="461"/>
                </a:lnTo>
                <a:lnTo>
                  <a:pt x="434" y="508"/>
                </a:lnTo>
                <a:lnTo>
                  <a:pt x="314" y="488"/>
                </a:lnTo>
                <a:lnTo>
                  <a:pt x="257" y="618"/>
                </a:lnTo>
                <a:lnTo>
                  <a:pt x="171" y="576"/>
                </a:lnTo>
                <a:lnTo>
                  <a:pt x="161" y="561"/>
                </a:lnTo>
                <a:lnTo>
                  <a:pt x="132" y="475"/>
                </a:lnTo>
                <a:lnTo>
                  <a:pt x="120" y="439"/>
                </a:lnTo>
                <a:lnTo>
                  <a:pt x="30" y="436"/>
                </a:lnTo>
                <a:lnTo>
                  <a:pt x="0" y="321"/>
                </a:lnTo>
                <a:lnTo>
                  <a:pt x="83" y="160"/>
                </a:lnTo>
                <a:lnTo>
                  <a:pt x="193" y="98"/>
                </a:lnTo>
                <a:lnTo>
                  <a:pt x="255" y="71"/>
                </a:lnTo>
                <a:lnTo>
                  <a:pt x="269" y="15"/>
                </a:lnTo>
                <a:lnTo>
                  <a:pt x="308" y="0"/>
                </a:lnTo>
                <a:lnTo>
                  <a:pt x="450" y="81"/>
                </a:lnTo>
                <a:lnTo>
                  <a:pt x="548" y="179"/>
                </a:lnTo>
                <a:lnTo>
                  <a:pt x="522" y="213"/>
                </a:lnTo>
                <a:lnTo>
                  <a:pt x="553" y="248"/>
                </a:lnTo>
                <a:lnTo>
                  <a:pt x="558" y="257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" name="Freeform 15"/>
          <p:cNvSpPr>
            <a:spLocks/>
          </p:cNvSpPr>
          <p:nvPr/>
        </p:nvSpPr>
        <p:spPr bwMode="auto">
          <a:xfrm>
            <a:off x="5524501" y="4652963"/>
            <a:ext cx="1150938" cy="1695450"/>
          </a:xfrm>
          <a:custGeom>
            <a:avLst/>
            <a:gdLst>
              <a:gd name="T0" fmla="*/ 649 w 725"/>
              <a:gd name="T1" fmla="*/ 471 h 1068"/>
              <a:gd name="T2" fmla="*/ 485 w 725"/>
              <a:gd name="T3" fmla="*/ 671 h 1068"/>
              <a:gd name="T4" fmla="*/ 512 w 725"/>
              <a:gd name="T5" fmla="*/ 694 h 1068"/>
              <a:gd name="T6" fmla="*/ 488 w 725"/>
              <a:gd name="T7" fmla="*/ 745 h 1068"/>
              <a:gd name="T8" fmla="*/ 553 w 725"/>
              <a:gd name="T9" fmla="*/ 855 h 1068"/>
              <a:gd name="T10" fmla="*/ 461 w 725"/>
              <a:gd name="T11" fmla="*/ 835 h 1068"/>
              <a:gd name="T12" fmla="*/ 424 w 725"/>
              <a:gd name="T13" fmla="*/ 868 h 1068"/>
              <a:gd name="T14" fmla="*/ 461 w 725"/>
              <a:gd name="T15" fmla="*/ 911 h 1068"/>
              <a:gd name="T16" fmla="*/ 352 w 725"/>
              <a:gd name="T17" fmla="*/ 1049 h 1068"/>
              <a:gd name="T18" fmla="*/ 301 w 725"/>
              <a:gd name="T19" fmla="*/ 1019 h 1068"/>
              <a:gd name="T20" fmla="*/ 304 w 725"/>
              <a:gd name="T21" fmla="*/ 1068 h 1068"/>
              <a:gd name="T22" fmla="*/ 259 w 725"/>
              <a:gd name="T23" fmla="*/ 1032 h 1068"/>
              <a:gd name="T24" fmla="*/ 237 w 725"/>
              <a:gd name="T25" fmla="*/ 1017 h 1068"/>
              <a:gd name="T26" fmla="*/ 233 w 725"/>
              <a:gd name="T27" fmla="*/ 1015 h 1068"/>
              <a:gd name="T28" fmla="*/ 262 w 725"/>
              <a:gd name="T29" fmla="*/ 973 h 1068"/>
              <a:gd name="T30" fmla="*/ 226 w 725"/>
              <a:gd name="T31" fmla="*/ 944 h 1068"/>
              <a:gd name="T32" fmla="*/ 177 w 725"/>
              <a:gd name="T33" fmla="*/ 977 h 1068"/>
              <a:gd name="T34" fmla="*/ 166 w 725"/>
              <a:gd name="T35" fmla="*/ 939 h 1068"/>
              <a:gd name="T36" fmla="*/ 78 w 725"/>
              <a:gd name="T37" fmla="*/ 934 h 1068"/>
              <a:gd name="T38" fmla="*/ 138 w 725"/>
              <a:gd name="T39" fmla="*/ 875 h 1068"/>
              <a:gd name="T40" fmla="*/ 101 w 725"/>
              <a:gd name="T41" fmla="*/ 855 h 1068"/>
              <a:gd name="T42" fmla="*/ 106 w 725"/>
              <a:gd name="T43" fmla="*/ 775 h 1068"/>
              <a:gd name="T44" fmla="*/ 113 w 725"/>
              <a:gd name="T45" fmla="*/ 693 h 1068"/>
              <a:gd name="T46" fmla="*/ 155 w 725"/>
              <a:gd name="T47" fmla="*/ 682 h 1068"/>
              <a:gd name="T48" fmla="*/ 191 w 725"/>
              <a:gd name="T49" fmla="*/ 676 h 1068"/>
              <a:gd name="T50" fmla="*/ 182 w 725"/>
              <a:gd name="T51" fmla="*/ 581 h 1068"/>
              <a:gd name="T52" fmla="*/ 182 w 725"/>
              <a:gd name="T53" fmla="*/ 578 h 1068"/>
              <a:gd name="T54" fmla="*/ 194 w 725"/>
              <a:gd name="T55" fmla="*/ 559 h 1068"/>
              <a:gd name="T56" fmla="*/ 218 w 725"/>
              <a:gd name="T57" fmla="*/ 522 h 1068"/>
              <a:gd name="T58" fmla="*/ 213 w 725"/>
              <a:gd name="T59" fmla="*/ 520 h 1068"/>
              <a:gd name="T60" fmla="*/ 152 w 725"/>
              <a:gd name="T61" fmla="*/ 498 h 1068"/>
              <a:gd name="T62" fmla="*/ 193 w 725"/>
              <a:gd name="T63" fmla="*/ 449 h 1068"/>
              <a:gd name="T64" fmla="*/ 123 w 725"/>
              <a:gd name="T65" fmla="*/ 424 h 1068"/>
              <a:gd name="T66" fmla="*/ 56 w 725"/>
              <a:gd name="T67" fmla="*/ 307 h 1068"/>
              <a:gd name="T68" fmla="*/ 12 w 725"/>
              <a:gd name="T69" fmla="*/ 319 h 1068"/>
              <a:gd name="T70" fmla="*/ 0 w 725"/>
              <a:gd name="T71" fmla="*/ 280 h 1068"/>
              <a:gd name="T72" fmla="*/ 2 w 725"/>
              <a:gd name="T73" fmla="*/ 179 h 1068"/>
              <a:gd name="T74" fmla="*/ 211 w 725"/>
              <a:gd name="T75" fmla="*/ 197 h 1068"/>
              <a:gd name="T76" fmla="*/ 270 w 725"/>
              <a:gd name="T77" fmla="*/ 162 h 1068"/>
              <a:gd name="T78" fmla="*/ 281 w 725"/>
              <a:gd name="T79" fmla="*/ 35 h 1068"/>
              <a:gd name="T80" fmla="*/ 324 w 725"/>
              <a:gd name="T81" fmla="*/ 40 h 1068"/>
              <a:gd name="T82" fmla="*/ 367 w 725"/>
              <a:gd name="T83" fmla="*/ 0 h 1068"/>
              <a:gd name="T84" fmla="*/ 385 w 725"/>
              <a:gd name="T85" fmla="*/ 86 h 1068"/>
              <a:gd name="T86" fmla="*/ 414 w 725"/>
              <a:gd name="T87" fmla="*/ 211 h 1068"/>
              <a:gd name="T88" fmla="*/ 451 w 725"/>
              <a:gd name="T89" fmla="*/ 294 h 1068"/>
              <a:gd name="T90" fmla="*/ 453 w 725"/>
              <a:gd name="T91" fmla="*/ 295 h 1068"/>
              <a:gd name="T92" fmla="*/ 455 w 725"/>
              <a:gd name="T93" fmla="*/ 294 h 1068"/>
              <a:gd name="T94" fmla="*/ 505 w 725"/>
              <a:gd name="T95" fmla="*/ 262 h 1068"/>
              <a:gd name="T96" fmla="*/ 588 w 725"/>
              <a:gd name="T97" fmla="*/ 245 h 1068"/>
              <a:gd name="T98" fmla="*/ 607 w 725"/>
              <a:gd name="T99" fmla="*/ 147 h 1068"/>
              <a:gd name="T100" fmla="*/ 641 w 725"/>
              <a:gd name="T101" fmla="*/ 153 h 1068"/>
              <a:gd name="T102" fmla="*/ 680 w 725"/>
              <a:gd name="T103" fmla="*/ 158 h 1068"/>
              <a:gd name="T104" fmla="*/ 725 w 725"/>
              <a:gd name="T105" fmla="*/ 167 h 1068"/>
              <a:gd name="T106" fmla="*/ 723 w 725"/>
              <a:gd name="T107" fmla="*/ 219 h 1068"/>
              <a:gd name="T108" fmla="*/ 651 w 725"/>
              <a:gd name="T109" fmla="*/ 295 h 1068"/>
              <a:gd name="T110" fmla="*/ 664 w 725"/>
              <a:gd name="T111" fmla="*/ 353 h 1068"/>
              <a:gd name="T112" fmla="*/ 610 w 725"/>
              <a:gd name="T113" fmla="*/ 392 h 1068"/>
              <a:gd name="T114" fmla="*/ 649 w 725"/>
              <a:gd name="T115" fmla="*/ 471 h 10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725" h="1068">
                <a:moveTo>
                  <a:pt x="649" y="471"/>
                </a:moveTo>
                <a:lnTo>
                  <a:pt x="485" y="671"/>
                </a:lnTo>
                <a:lnTo>
                  <a:pt x="512" y="694"/>
                </a:lnTo>
                <a:lnTo>
                  <a:pt x="488" y="745"/>
                </a:lnTo>
                <a:lnTo>
                  <a:pt x="553" y="855"/>
                </a:lnTo>
                <a:lnTo>
                  <a:pt x="461" y="835"/>
                </a:lnTo>
                <a:lnTo>
                  <a:pt x="424" y="868"/>
                </a:lnTo>
                <a:lnTo>
                  <a:pt x="461" y="911"/>
                </a:lnTo>
                <a:lnTo>
                  <a:pt x="352" y="1049"/>
                </a:lnTo>
                <a:lnTo>
                  <a:pt x="301" y="1019"/>
                </a:lnTo>
                <a:lnTo>
                  <a:pt x="304" y="1068"/>
                </a:lnTo>
                <a:lnTo>
                  <a:pt x="259" y="1032"/>
                </a:lnTo>
                <a:lnTo>
                  <a:pt x="237" y="1017"/>
                </a:lnTo>
                <a:lnTo>
                  <a:pt x="233" y="1015"/>
                </a:lnTo>
                <a:lnTo>
                  <a:pt x="262" y="973"/>
                </a:lnTo>
                <a:lnTo>
                  <a:pt x="226" y="944"/>
                </a:lnTo>
                <a:lnTo>
                  <a:pt x="177" y="977"/>
                </a:lnTo>
                <a:lnTo>
                  <a:pt x="166" y="939"/>
                </a:lnTo>
                <a:lnTo>
                  <a:pt x="78" y="934"/>
                </a:lnTo>
                <a:lnTo>
                  <a:pt x="138" y="875"/>
                </a:lnTo>
                <a:lnTo>
                  <a:pt x="101" y="855"/>
                </a:lnTo>
                <a:lnTo>
                  <a:pt x="106" y="775"/>
                </a:lnTo>
                <a:lnTo>
                  <a:pt x="113" y="693"/>
                </a:lnTo>
                <a:lnTo>
                  <a:pt x="155" y="682"/>
                </a:lnTo>
                <a:lnTo>
                  <a:pt x="191" y="676"/>
                </a:lnTo>
                <a:lnTo>
                  <a:pt x="182" y="581"/>
                </a:lnTo>
                <a:lnTo>
                  <a:pt x="182" y="578"/>
                </a:lnTo>
                <a:lnTo>
                  <a:pt x="194" y="559"/>
                </a:lnTo>
                <a:lnTo>
                  <a:pt x="218" y="522"/>
                </a:lnTo>
                <a:lnTo>
                  <a:pt x="213" y="520"/>
                </a:lnTo>
                <a:lnTo>
                  <a:pt x="152" y="498"/>
                </a:lnTo>
                <a:lnTo>
                  <a:pt x="193" y="449"/>
                </a:lnTo>
                <a:lnTo>
                  <a:pt x="123" y="424"/>
                </a:lnTo>
                <a:lnTo>
                  <a:pt x="56" y="307"/>
                </a:lnTo>
                <a:lnTo>
                  <a:pt x="12" y="319"/>
                </a:lnTo>
                <a:lnTo>
                  <a:pt x="0" y="280"/>
                </a:lnTo>
                <a:lnTo>
                  <a:pt x="2" y="179"/>
                </a:lnTo>
                <a:lnTo>
                  <a:pt x="211" y="197"/>
                </a:lnTo>
                <a:lnTo>
                  <a:pt x="270" y="162"/>
                </a:lnTo>
                <a:lnTo>
                  <a:pt x="281" y="35"/>
                </a:lnTo>
                <a:lnTo>
                  <a:pt x="324" y="40"/>
                </a:lnTo>
                <a:lnTo>
                  <a:pt x="367" y="0"/>
                </a:lnTo>
                <a:lnTo>
                  <a:pt x="385" y="86"/>
                </a:lnTo>
                <a:lnTo>
                  <a:pt x="414" y="211"/>
                </a:lnTo>
                <a:lnTo>
                  <a:pt x="451" y="294"/>
                </a:lnTo>
                <a:lnTo>
                  <a:pt x="453" y="295"/>
                </a:lnTo>
                <a:lnTo>
                  <a:pt x="455" y="294"/>
                </a:lnTo>
                <a:lnTo>
                  <a:pt x="505" y="262"/>
                </a:lnTo>
                <a:lnTo>
                  <a:pt x="588" y="245"/>
                </a:lnTo>
                <a:lnTo>
                  <a:pt x="607" y="147"/>
                </a:lnTo>
                <a:lnTo>
                  <a:pt x="641" y="153"/>
                </a:lnTo>
                <a:lnTo>
                  <a:pt x="680" y="158"/>
                </a:lnTo>
                <a:lnTo>
                  <a:pt x="725" y="167"/>
                </a:lnTo>
                <a:lnTo>
                  <a:pt x="723" y="219"/>
                </a:lnTo>
                <a:lnTo>
                  <a:pt x="651" y="295"/>
                </a:lnTo>
                <a:lnTo>
                  <a:pt x="664" y="353"/>
                </a:lnTo>
                <a:lnTo>
                  <a:pt x="610" y="392"/>
                </a:lnTo>
                <a:lnTo>
                  <a:pt x="649" y="471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" name="Freeform 16"/>
          <p:cNvSpPr>
            <a:spLocks/>
          </p:cNvSpPr>
          <p:nvPr/>
        </p:nvSpPr>
        <p:spPr bwMode="auto">
          <a:xfrm>
            <a:off x="7327901" y="4525963"/>
            <a:ext cx="982663" cy="676275"/>
          </a:xfrm>
          <a:custGeom>
            <a:avLst/>
            <a:gdLst>
              <a:gd name="T0" fmla="*/ 619 w 619"/>
              <a:gd name="T1" fmla="*/ 152 h 426"/>
              <a:gd name="T2" fmla="*/ 610 w 619"/>
              <a:gd name="T3" fmla="*/ 161 h 426"/>
              <a:gd name="T4" fmla="*/ 490 w 619"/>
              <a:gd name="T5" fmla="*/ 206 h 426"/>
              <a:gd name="T6" fmla="*/ 414 w 619"/>
              <a:gd name="T7" fmla="*/ 260 h 426"/>
              <a:gd name="T8" fmla="*/ 358 w 619"/>
              <a:gd name="T9" fmla="*/ 277 h 426"/>
              <a:gd name="T10" fmla="*/ 298 w 619"/>
              <a:gd name="T11" fmla="*/ 223 h 426"/>
              <a:gd name="T12" fmla="*/ 304 w 619"/>
              <a:gd name="T13" fmla="*/ 333 h 426"/>
              <a:gd name="T14" fmla="*/ 277 w 619"/>
              <a:gd name="T15" fmla="*/ 342 h 426"/>
              <a:gd name="T16" fmla="*/ 265 w 619"/>
              <a:gd name="T17" fmla="*/ 396 h 426"/>
              <a:gd name="T18" fmla="*/ 193 w 619"/>
              <a:gd name="T19" fmla="*/ 426 h 426"/>
              <a:gd name="T20" fmla="*/ 184 w 619"/>
              <a:gd name="T21" fmla="*/ 335 h 426"/>
              <a:gd name="T22" fmla="*/ 171 w 619"/>
              <a:gd name="T23" fmla="*/ 318 h 426"/>
              <a:gd name="T24" fmla="*/ 118 w 619"/>
              <a:gd name="T25" fmla="*/ 259 h 426"/>
              <a:gd name="T26" fmla="*/ 81 w 619"/>
              <a:gd name="T27" fmla="*/ 299 h 426"/>
              <a:gd name="T28" fmla="*/ 36 w 619"/>
              <a:gd name="T29" fmla="*/ 284 h 426"/>
              <a:gd name="T30" fmla="*/ 0 w 619"/>
              <a:gd name="T31" fmla="*/ 257 h 426"/>
              <a:gd name="T32" fmla="*/ 36 w 619"/>
              <a:gd name="T33" fmla="*/ 162 h 426"/>
              <a:gd name="T34" fmla="*/ 51 w 619"/>
              <a:gd name="T35" fmla="*/ 115 h 426"/>
              <a:gd name="T36" fmla="*/ 137 w 619"/>
              <a:gd name="T37" fmla="*/ 157 h 426"/>
              <a:gd name="T38" fmla="*/ 194 w 619"/>
              <a:gd name="T39" fmla="*/ 27 h 426"/>
              <a:gd name="T40" fmla="*/ 314 w 619"/>
              <a:gd name="T41" fmla="*/ 47 h 426"/>
              <a:gd name="T42" fmla="*/ 352 w 619"/>
              <a:gd name="T43" fmla="*/ 0 h 426"/>
              <a:gd name="T44" fmla="*/ 416 w 619"/>
              <a:gd name="T45" fmla="*/ 41 h 426"/>
              <a:gd name="T46" fmla="*/ 421 w 619"/>
              <a:gd name="T47" fmla="*/ 44 h 426"/>
              <a:gd name="T48" fmla="*/ 502 w 619"/>
              <a:gd name="T49" fmla="*/ 27 h 426"/>
              <a:gd name="T50" fmla="*/ 560 w 619"/>
              <a:gd name="T51" fmla="*/ 166 h 426"/>
              <a:gd name="T52" fmla="*/ 609 w 619"/>
              <a:gd name="T53" fmla="*/ 147 h 426"/>
              <a:gd name="T54" fmla="*/ 619 w 619"/>
              <a:gd name="T55" fmla="*/ 152 h 4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619" h="426">
                <a:moveTo>
                  <a:pt x="619" y="152"/>
                </a:moveTo>
                <a:lnTo>
                  <a:pt x="610" y="161"/>
                </a:lnTo>
                <a:lnTo>
                  <a:pt x="490" y="206"/>
                </a:lnTo>
                <a:lnTo>
                  <a:pt x="414" y="260"/>
                </a:lnTo>
                <a:lnTo>
                  <a:pt x="358" y="277"/>
                </a:lnTo>
                <a:lnTo>
                  <a:pt x="298" y="223"/>
                </a:lnTo>
                <a:lnTo>
                  <a:pt x="304" y="333"/>
                </a:lnTo>
                <a:lnTo>
                  <a:pt x="277" y="342"/>
                </a:lnTo>
                <a:lnTo>
                  <a:pt x="265" y="396"/>
                </a:lnTo>
                <a:lnTo>
                  <a:pt x="193" y="426"/>
                </a:lnTo>
                <a:lnTo>
                  <a:pt x="184" y="335"/>
                </a:lnTo>
                <a:lnTo>
                  <a:pt x="171" y="318"/>
                </a:lnTo>
                <a:lnTo>
                  <a:pt x="118" y="259"/>
                </a:lnTo>
                <a:lnTo>
                  <a:pt x="81" y="299"/>
                </a:lnTo>
                <a:lnTo>
                  <a:pt x="36" y="284"/>
                </a:lnTo>
                <a:lnTo>
                  <a:pt x="0" y="257"/>
                </a:lnTo>
                <a:lnTo>
                  <a:pt x="36" y="162"/>
                </a:lnTo>
                <a:lnTo>
                  <a:pt x="51" y="115"/>
                </a:lnTo>
                <a:lnTo>
                  <a:pt x="137" y="157"/>
                </a:lnTo>
                <a:lnTo>
                  <a:pt x="194" y="27"/>
                </a:lnTo>
                <a:lnTo>
                  <a:pt x="314" y="47"/>
                </a:lnTo>
                <a:lnTo>
                  <a:pt x="352" y="0"/>
                </a:lnTo>
                <a:lnTo>
                  <a:pt x="416" y="41"/>
                </a:lnTo>
                <a:lnTo>
                  <a:pt x="421" y="44"/>
                </a:lnTo>
                <a:lnTo>
                  <a:pt x="502" y="27"/>
                </a:lnTo>
                <a:lnTo>
                  <a:pt x="560" y="166"/>
                </a:lnTo>
                <a:lnTo>
                  <a:pt x="609" y="147"/>
                </a:lnTo>
                <a:lnTo>
                  <a:pt x="619" y="152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" name="Freeform 17"/>
          <p:cNvSpPr>
            <a:spLocks/>
          </p:cNvSpPr>
          <p:nvPr/>
        </p:nvSpPr>
        <p:spPr bwMode="auto">
          <a:xfrm>
            <a:off x="3419476" y="4763"/>
            <a:ext cx="1852613" cy="2024063"/>
          </a:xfrm>
          <a:custGeom>
            <a:avLst/>
            <a:gdLst>
              <a:gd name="T0" fmla="*/ 1028 w 1167"/>
              <a:gd name="T1" fmla="*/ 790 h 1275"/>
              <a:gd name="T2" fmla="*/ 886 w 1167"/>
              <a:gd name="T3" fmla="*/ 910 h 1275"/>
              <a:gd name="T4" fmla="*/ 874 w 1167"/>
              <a:gd name="T5" fmla="*/ 937 h 1275"/>
              <a:gd name="T6" fmla="*/ 856 w 1167"/>
              <a:gd name="T7" fmla="*/ 987 h 1275"/>
              <a:gd name="T8" fmla="*/ 824 w 1167"/>
              <a:gd name="T9" fmla="*/ 1074 h 1275"/>
              <a:gd name="T10" fmla="*/ 785 w 1167"/>
              <a:gd name="T11" fmla="*/ 1050 h 1275"/>
              <a:gd name="T12" fmla="*/ 776 w 1167"/>
              <a:gd name="T13" fmla="*/ 1043 h 1275"/>
              <a:gd name="T14" fmla="*/ 712 w 1167"/>
              <a:gd name="T15" fmla="*/ 1003 h 1275"/>
              <a:gd name="T16" fmla="*/ 668 w 1167"/>
              <a:gd name="T17" fmla="*/ 1016 h 1275"/>
              <a:gd name="T18" fmla="*/ 663 w 1167"/>
              <a:gd name="T19" fmla="*/ 1060 h 1275"/>
              <a:gd name="T20" fmla="*/ 590 w 1167"/>
              <a:gd name="T21" fmla="*/ 1067 h 1275"/>
              <a:gd name="T22" fmla="*/ 580 w 1167"/>
              <a:gd name="T23" fmla="*/ 1068 h 1275"/>
              <a:gd name="T24" fmla="*/ 511 w 1167"/>
              <a:gd name="T25" fmla="*/ 1016 h 1275"/>
              <a:gd name="T26" fmla="*/ 218 w 1167"/>
              <a:gd name="T27" fmla="*/ 1263 h 1275"/>
              <a:gd name="T28" fmla="*/ 136 w 1167"/>
              <a:gd name="T29" fmla="*/ 1275 h 1275"/>
              <a:gd name="T30" fmla="*/ 0 w 1167"/>
              <a:gd name="T31" fmla="*/ 1227 h 1275"/>
              <a:gd name="T32" fmla="*/ 14 w 1167"/>
              <a:gd name="T33" fmla="*/ 994 h 1275"/>
              <a:gd name="T34" fmla="*/ 14 w 1167"/>
              <a:gd name="T35" fmla="*/ 987 h 1275"/>
              <a:gd name="T36" fmla="*/ 97 w 1167"/>
              <a:gd name="T37" fmla="*/ 763 h 1275"/>
              <a:gd name="T38" fmla="*/ 141 w 1167"/>
              <a:gd name="T39" fmla="*/ 686 h 1275"/>
              <a:gd name="T40" fmla="*/ 198 w 1167"/>
              <a:gd name="T41" fmla="*/ 688 h 1275"/>
              <a:gd name="T42" fmla="*/ 152 w 1167"/>
              <a:gd name="T43" fmla="*/ 629 h 1275"/>
              <a:gd name="T44" fmla="*/ 141 w 1167"/>
              <a:gd name="T45" fmla="*/ 600 h 1275"/>
              <a:gd name="T46" fmla="*/ 247 w 1167"/>
              <a:gd name="T47" fmla="*/ 573 h 1275"/>
              <a:gd name="T48" fmla="*/ 349 w 1167"/>
              <a:gd name="T49" fmla="*/ 487 h 1275"/>
              <a:gd name="T50" fmla="*/ 278 w 1167"/>
              <a:gd name="T51" fmla="*/ 382 h 1275"/>
              <a:gd name="T52" fmla="*/ 345 w 1167"/>
              <a:gd name="T53" fmla="*/ 171 h 1275"/>
              <a:gd name="T54" fmla="*/ 418 w 1167"/>
              <a:gd name="T55" fmla="*/ 206 h 1275"/>
              <a:gd name="T56" fmla="*/ 506 w 1167"/>
              <a:gd name="T57" fmla="*/ 43 h 1275"/>
              <a:gd name="T58" fmla="*/ 668 w 1167"/>
              <a:gd name="T59" fmla="*/ 0 h 1275"/>
              <a:gd name="T60" fmla="*/ 827 w 1167"/>
              <a:gd name="T61" fmla="*/ 103 h 1275"/>
              <a:gd name="T62" fmla="*/ 873 w 1167"/>
              <a:gd name="T63" fmla="*/ 132 h 1275"/>
              <a:gd name="T64" fmla="*/ 901 w 1167"/>
              <a:gd name="T65" fmla="*/ 139 h 1275"/>
              <a:gd name="T66" fmla="*/ 917 w 1167"/>
              <a:gd name="T67" fmla="*/ 81 h 1275"/>
              <a:gd name="T68" fmla="*/ 922 w 1167"/>
              <a:gd name="T69" fmla="*/ 70 h 1275"/>
              <a:gd name="T70" fmla="*/ 947 w 1167"/>
              <a:gd name="T71" fmla="*/ 75 h 1275"/>
              <a:gd name="T72" fmla="*/ 972 w 1167"/>
              <a:gd name="T73" fmla="*/ 83 h 1275"/>
              <a:gd name="T74" fmla="*/ 976 w 1167"/>
              <a:gd name="T75" fmla="*/ 115 h 1275"/>
              <a:gd name="T76" fmla="*/ 988 w 1167"/>
              <a:gd name="T77" fmla="*/ 129 h 1275"/>
              <a:gd name="T78" fmla="*/ 1013 w 1167"/>
              <a:gd name="T79" fmla="*/ 166 h 1275"/>
              <a:gd name="T80" fmla="*/ 1103 w 1167"/>
              <a:gd name="T81" fmla="*/ 288 h 1275"/>
              <a:gd name="T82" fmla="*/ 1045 w 1167"/>
              <a:gd name="T83" fmla="*/ 350 h 1275"/>
              <a:gd name="T84" fmla="*/ 1062 w 1167"/>
              <a:gd name="T85" fmla="*/ 453 h 1275"/>
              <a:gd name="T86" fmla="*/ 1167 w 1167"/>
              <a:gd name="T87" fmla="*/ 632 h 1275"/>
              <a:gd name="T88" fmla="*/ 1077 w 1167"/>
              <a:gd name="T89" fmla="*/ 686 h 1275"/>
              <a:gd name="T90" fmla="*/ 1098 w 1167"/>
              <a:gd name="T91" fmla="*/ 703 h 1275"/>
              <a:gd name="T92" fmla="*/ 1028 w 1167"/>
              <a:gd name="T93" fmla="*/ 790 h 12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1167" h="1275">
                <a:moveTo>
                  <a:pt x="1028" y="790"/>
                </a:moveTo>
                <a:lnTo>
                  <a:pt x="886" y="910"/>
                </a:lnTo>
                <a:lnTo>
                  <a:pt x="874" y="937"/>
                </a:lnTo>
                <a:lnTo>
                  <a:pt x="856" y="987"/>
                </a:lnTo>
                <a:lnTo>
                  <a:pt x="824" y="1074"/>
                </a:lnTo>
                <a:lnTo>
                  <a:pt x="785" y="1050"/>
                </a:lnTo>
                <a:lnTo>
                  <a:pt x="776" y="1043"/>
                </a:lnTo>
                <a:lnTo>
                  <a:pt x="712" y="1003"/>
                </a:lnTo>
                <a:lnTo>
                  <a:pt x="668" y="1016"/>
                </a:lnTo>
                <a:lnTo>
                  <a:pt x="663" y="1060"/>
                </a:lnTo>
                <a:lnTo>
                  <a:pt x="590" y="1067"/>
                </a:lnTo>
                <a:lnTo>
                  <a:pt x="580" y="1068"/>
                </a:lnTo>
                <a:lnTo>
                  <a:pt x="511" y="1016"/>
                </a:lnTo>
                <a:lnTo>
                  <a:pt x="218" y="1263"/>
                </a:lnTo>
                <a:lnTo>
                  <a:pt x="136" y="1275"/>
                </a:lnTo>
                <a:lnTo>
                  <a:pt x="0" y="1227"/>
                </a:lnTo>
                <a:lnTo>
                  <a:pt x="14" y="994"/>
                </a:lnTo>
                <a:lnTo>
                  <a:pt x="14" y="987"/>
                </a:lnTo>
                <a:lnTo>
                  <a:pt x="97" y="763"/>
                </a:lnTo>
                <a:lnTo>
                  <a:pt x="141" y="686"/>
                </a:lnTo>
                <a:lnTo>
                  <a:pt x="198" y="688"/>
                </a:lnTo>
                <a:lnTo>
                  <a:pt x="152" y="629"/>
                </a:lnTo>
                <a:lnTo>
                  <a:pt x="141" y="600"/>
                </a:lnTo>
                <a:lnTo>
                  <a:pt x="247" y="573"/>
                </a:lnTo>
                <a:lnTo>
                  <a:pt x="349" y="487"/>
                </a:lnTo>
                <a:lnTo>
                  <a:pt x="278" y="382"/>
                </a:lnTo>
                <a:lnTo>
                  <a:pt x="345" y="171"/>
                </a:lnTo>
                <a:lnTo>
                  <a:pt x="418" y="206"/>
                </a:lnTo>
                <a:lnTo>
                  <a:pt x="506" y="43"/>
                </a:lnTo>
                <a:lnTo>
                  <a:pt x="668" y="0"/>
                </a:lnTo>
                <a:lnTo>
                  <a:pt x="827" y="103"/>
                </a:lnTo>
                <a:lnTo>
                  <a:pt x="873" y="132"/>
                </a:lnTo>
                <a:lnTo>
                  <a:pt x="901" y="139"/>
                </a:lnTo>
                <a:lnTo>
                  <a:pt x="917" y="81"/>
                </a:lnTo>
                <a:lnTo>
                  <a:pt x="922" y="70"/>
                </a:lnTo>
                <a:lnTo>
                  <a:pt x="947" y="75"/>
                </a:lnTo>
                <a:lnTo>
                  <a:pt x="972" y="83"/>
                </a:lnTo>
                <a:lnTo>
                  <a:pt x="976" y="115"/>
                </a:lnTo>
                <a:lnTo>
                  <a:pt x="988" y="129"/>
                </a:lnTo>
                <a:lnTo>
                  <a:pt x="1013" y="166"/>
                </a:lnTo>
                <a:lnTo>
                  <a:pt x="1103" y="288"/>
                </a:lnTo>
                <a:lnTo>
                  <a:pt x="1045" y="350"/>
                </a:lnTo>
                <a:lnTo>
                  <a:pt x="1062" y="453"/>
                </a:lnTo>
                <a:lnTo>
                  <a:pt x="1167" y="632"/>
                </a:lnTo>
                <a:lnTo>
                  <a:pt x="1077" y="686"/>
                </a:lnTo>
                <a:lnTo>
                  <a:pt x="1098" y="703"/>
                </a:lnTo>
                <a:lnTo>
                  <a:pt x="1028" y="790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" name="Freeform 18"/>
          <p:cNvSpPr>
            <a:spLocks/>
          </p:cNvSpPr>
          <p:nvPr/>
        </p:nvSpPr>
        <p:spPr bwMode="auto">
          <a:xfrm>
            <a:off x="5715001" y="3181350"/>
            <a:ext cx="1728788" cy="1685925"/>
          </a:xfrm>
          <a:custGeom>
            <a:avLst/>
            <a:gdLst>
              <a:gd name="T0" fmla="*/ 1089 w 1089"/>
              <a:gd name="T1" fmla="*/ 484 h 1062"/>
              <a:gd name="T2" fmla="*/ 979 w 1089"/>
              <a:gd name="T3" fmla="*/ 546 h 1062"/>
              <a:gd name="T4" fmla="*/ 896 w 1089"/>
              <a:gd name="T5" fmla="*/ 707 h 1062"/>
              <a:gd name="T6" fmla="*/ 926 w 1089"/>
              <a:gd name="T7" fmla="*/ 822 h 1062"/>
              <a:gd name="T8" fmla="*/ 1016 w 1089"/>
              <a:gd name="T9" fmla="*/ 825 h 1062"/>
              <a:gd name="T10" fmla="*/ 1028 w 1089"/>
              <a:gd name="T11" fmla="*/ 861 h 1062"/>
              <a:gd name="T12" fmla="*/ 1057 w 1089"/>
              <a:gd name="T13" fmla="*/ 947 h 1062"/>
              <a:gd name="T14" fmla="*/ 1067 w 1089"/>
              <a:gd name="T15" fmla="*/ 962 h 1062"/>
              <a:gd name="T16" fmla="*/ 1052 w 1089"/>
              <a:gd name="T17" fmla="*/ 1009 h 1062"/>
              <a:gd name="T18" fmla="*/ 982 w 1089"/>
              <a:gd name="T19" fmla="*/ 1058 h 1062"/>
              <a:gd name="T20" fmla="*/ 981 w 1089"/>
              <a:gd name="T21" fmla="*/ 1062 h 1062"/>
              <a:gd name="T22" fmla="*/ 921 w 1089"/>
              <a:gd name="T23" fmla="*/ 954 h 1062"/>
              <a:gd name="T24" fmla="*/ 879 w 1089"/>
              <a:gd name="T25" fmla="*/ 937 h 1062"/>
              <a:gd name="T26" fmla="*/ 877 w 1089"/>
              <a:gd name="T27" fmla="*/ 935 h 1062"/>
              <a:gd name="T28" fmla="*/ 712 w 1089"/>
              <a:gd name="T29" fmla="*/ 867 h 1062"/>
              <a:gd name="T30" fmla="*/ 666 w 1089"/>
              <a:gd name="T31" fmla="*/ 881 h 1062"/>
              <a:gd name="T32" fmla="*/ 702 w 1089"/>
              <a:gd name="T33" fmla="*/ 945 h 1062"/>
              <a:gd name="T34" fmla="*/ 605 w 1089"/>
              <a:gd name="T35" fmla="*/ 1001 h 1062"/>
              <a:gd name="T36" fmla="*/ 578 w 1089"/>
              <a:gd name="T37" fmla="*/ 954 h 1062"/>
              <a:gd name="T38" fmla="*/ 573 w 1089"/>
              <a:gd name="T39" fmla="*/ 949 h 1062"/>
              <a:gd name="T40" fmla="*/ 527 w 1089"/>
              <a:gd name="T41" fmla="*/ 913 h 1062"/>
              <a:gd name="T42" fmla="*/ 517 w 1089"/>
              <a:gd name="T43" fmla="*/ 795 h 1062"/>
              <a:gd name="T44" fmla="*/ 470 w 1089"/>
              <a:gd name="T45" fmla="*/ 829 h 1062"/>
              <a:gd name="T46" fmla="*/ 441 w 1089"/>
              <a:gd name="T47" fmla="*/ 776 h 1062"/>
              <a:gd name="T48" fmla="*/ 346 w 1089"/>
              <a:gd name="T49" fmla="*/ 768 h 1062"/>
              <a:gd name="T50" fmla="*/ 304 w 1089"/>
              <a:gd name="T51" fmla="*/ 704 h 1062"/>
              <a:gd name="T52" fmla="*/ 230 w 1089"/>
              <a:gd name="T53" fmla="*/ 756 h 1062"/>
              <a:gd name="T54" fmla="*/ 0 w 1089"/>
              <a:gd name="T55" fmla="*/ 712 h 1062"/>
              <a:gd name="T56" fmla="*/ 18 w 1089"/>
              <a:gd name="T57" fmla="*/ 464 h 1062"/>
              <a:gd name="T58" fmla="*/ 25 w 1089"/>
              <a:gd name="T59" fmla="*/ 448 h 1062"/>
              <a:gd name="T60" fmla="*/ 81 w 1089"/>
              <a:gd name="T61" fmla="*/ 342 h 1062"/>
              <a:gd name="T62" fmla="*/ 47 w 1089"/>
              <a:gd name="T63" fmla="*/ 293 h 1062"/>
              <a:gd name="T64" fmla="*/ 59 w 1089"/>
              <a:gd name="T65" fmla="*/ 261 h 1062"/>
              <a:gd name="T66" fmla="*/ 74 w 1089"/>
              <a:gd name="T67" fmla="*/ 224 h 1062"/>
              <a:gd name="T68" fmla="*/ 22 w 1089"/>
              <a:gd name="T69" fmla="*/ 159 h 1062"/>
              <a:gd name="T70" fmla="*/ 105 w 1089"/>
              <a:gd name="T71" fmla="*/ 24 h 1062"/>
              <a:gd name="T72" fmla="*/ 213 w 1089"/>
              <a:gd name="T73" fmla="*/ 80 h 1062"/>
              <a:gd name="T74" fmla="*/ 281 w 1089"/>
              <a:gd name="T75" fmla="*/ 51 h 1062"/>
              <a:gd name="T76" fmla="*/ 203 w 1089"/>
              <a:gd name="T77" fmla="*/ 16 h 1062"/>
              <a:gd name="T78" fmla="*/ 230 w 1089"/>
              <a:gd name="T79" fmla="*/ 12 h 1062"/>
              <a:gd name="T80" fmla="*/ 335 w 1089"/>
              <a:gd name="T81" fmla="*/ 0 h 1062"/>
              <a:gd name="T82" fmla="*/ 409 w 1089"/>
              <a:gd name="T83" fmla="*/ 71 h 1062"/>
              <a:gd name="T84" fmla="*/ 504 w 1089"/>
              <a:gd name="T85" fmla="*/ 163 h 1062"/>
              <a:gd name="T86" fmla="*/ 732 w 1089"/>
              <a:gd name="T87" fmla="*/ 298 h 1062"/>
              <a:gd name="T88" fmla="*/ 808 w 1089"/>
              <a:gd name="T89" fmla="*/ 244 h 1062"/>
              <a:gd name="T90" fmla="*/ 835 w 1089"/>
              <a:gd name="T91" fmla="*/ 225 h 1062"/>
              <a:gd name="T92" fmla="*/ 879 w 1089"/>
              <a:gd name="T93" fmla="*/ 191 h 1062"/>
              <a:gd name="T94" fmla="*/ 972 w 1089"/>
              <a:gd name="T95" fmla="*/ 369 h 1062"/>
              <a:gd name="T96" fmla="*/ 1089 w 1089"/>
              <a:gd name="T97" fmla="*/ 484 h 10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089" h="1062">
                <a:moveTo>
                  <a:pt x="1089" y="484"/>
                </a:moveTo>
                <a:lnTo>
                  <a:pt x="979" y="546"/>
                </a:lnTo>
                <a:lnTo>
                  <a:pt x="896" y="707"/>
                </a:lnTo>
                <a:lnTo>
                  <a:pt x="926" y="822"/>
                </a:lnTo>
                <a:lnTo>
                  <a:pt x="1016" y="825"/>
                </a:lnTo>
                <a:lnTo>
                  <a:pt x="1028" y="861"/>
                </a:lnTo>
                <a:lnTo>
                  <a:pt x="1057" y="947"/>
                </a:lnTo>
                <a:lnTo>
                  <a:pt x="1067" y="962"/>
                </a:lnTo>
                <a:lnTo>
                  <a:pt x="1052" y="1009"/>
                </a:lnTo>
                <a:lnTo>
                  <a:pt x="982" y="1058"/>
                </a:lnTo>
                <a:lnTo>
                  <a:pt x="981" y="1062"/>
                </a:lnTo>
                <a:lnTo>
                  <a:pt x="921" y="954"/>
                </a:lnTo>
                <a:lnTo>
                  <a:pt x="879" y="937"/>
                </a:lnTo>
                <a:lnTo>
                  <a:pt x="877" y="935"/>
                </a:lnTo>
                <a:lnTo>
                  <a:pt x="712" y="867"/>
                </a:lnTo>
                <a:lnTo>
                  <a:pt x="666" y="881"/>
                </a:lnTo>
                <a:lnTo>
                  <a:pt x="702" y="945"/>
                </a:lnTo>
                <a:lnTo>
                  <a:pt x="605" y="1001"/>
                </a:lnTo>
                <a:lnTo>
                  <a:pt x="578" y="954"/>
                </a:lnTo>
                <a:lnTo>
                  <a:pt x="573" y="949"/>
                </a:lnTo>
                <a:lnTo>
                  <a:pt x="527" y="913"/>
                </a:lnTo>
                <a:lnTo>
                  <a:pt x="517" y="795"/>
                </a:lnTo>
                <a:lnTo>
                  <a:pt x="470" y="829"/>
                </a:lnTo>
                <a:lnTo>
                  <a:pt x="441" y="776"/>
                </a:lnTo>
                <a:lnTo>
                  <a:pt x="346" y="768"/>
                </a:lnTo>
                <a:lnTo>
                  <a:pt x="304" y="704"/>
                </a:lnTo>
                <a:lnTo>
                  <a:pt x="230" y="756"/>
                </a:lnTo>
                <a:lnTo>
                  <a:pt x="0" y="712"/>
                </a:lnTo>
                <a:lnTo>
                  <a:pt x="18" y="464"/>
                </a:lnTo>
                <a:lnTo>
                  <a:pt x="25" y="448"/>
                </a:lnTo>
                <a:lnTo>
                  <a:pt x="81" y="342"/>
                </a:lnTo>
                <a:lnTo>
                  <a:pt x="47" y="293"/>
                </a:lnTo>
                <a:lnTo>
                  <a:pt x="59" y="261"/>
                </a:lnTo>
                <a:lnTo>
                  <a:pt x="74" y="224"/>
                </a:lnTo>
                <a:lnTo>
                  <a:pt x="22" y="159"/>
                </a:lnTo>
                <a:lnTo>
                  <a:pt x="105" y="24"/>
                </a:lnTo>
                <a:lnTo>
                  <a:pt x="213" y="80"/>
                </a:lnTo>
                <a:lnTo>
                  <a:pt x="281" y="51"/>
                </a:lnTo>
                <a:lnTo>
                  <a:pt x="203" y="16"/>
                </a:lnTo>
                <a:lnTo>
                  <a:pt x="230" y="12"/>
                </a:lnTo>
                <a:lnTo>
                  <a:pt x="335" y="0"/>
                </a:lnTo>
                <a:lnTo>
                  <a:pt x="409" y="71"/>
                </a:lnTo>
                <a:lnTo>
                  <a:pt x="504" y="163"/>
                </a:lnTo>
                <a:lnTo>
                  <a:pt x="732" y="298"/>
                </a:lnTo>
                <a:lnTo>
                  <a:pt x="808" y="244"/>
                </a:lnTo>
                <a:lnTo>
                  <a:pt x="835" y="225"/>
                </a:lnTo>
                <a:lnTo>
                  <a:pt x="879" y="191"/>
                </a:lnTo>
                <a:lnTo>
                  <a:pt x="972" y="369"/>
                </a:lnTo>
                <a:lnTo>
                  <a:pt x="1089" y="484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" name="Freeform 19"/>
          <p:cNvSpPr>
            <a:spLocks/>
          </p:cNvSpPr>
          <p:nvPr/>
        </p:nvSpPr>
        <p:spPr bwMode="auto">
          <a:xfrm>
            <a:off x="7886701" y="4043363"/>
            <a:ext cx="887413" cy="746125"/>
          </a:xfrm>
          <a:custGeom>
            <a:avLst/>
            <a:gdLst>
              <a:gd name="T0" fmla="*/ 267 w 559"/>
              <a:gd name="T1" fmla="*/ 456 h 470"/>
              <a:gd name="T2" fmla="*/ 257 w 559"/>
              <a:gd name="T3" fmla="*/ 451 h 470"/>
              <a:gd name="T4" fmla="*/ 208 w 559"/>
              <a:gd name="T5" fmla="*/ 470 h 470"/>
              <a:gd name="T6" fmla="*/ 150 w 559"/>
              <a:gd name="T7" fmla="*/ 331 h 470"/>
              <a:gd name="T8" fmla="*/ 69 w 559"/>
              <a:gd name="T9" fmla="*/ 348 h 470"/>
              <a:gd name="T10" fmla="*/ 64 w 559"/>
              <a:gd name="T11" fmla="*/ 345 h 470"/>
              <a:gd name="T12" fmla="*/ 0 w 559"/>
              <a:gd name="T13" fmla="*/ 304 h 470"/>
              <a:gd name="T14" fmla="*/ 83 w 559"/>
              <a:gd name="T15" fmla="*/ 193 h 470"/>
              <a:gd name="T16" fmla="*/ 86 w 559"/>
              <a:gd name="T17" fmla="*/ 100 h 470"/>
              <a:gd name="T18" fmla="*/ 115 w 559"/>
              <a:gd name="T19" fmla="*/ 161 h 470"/>
              <a:gd name="T20" fmla="*/ 128 w 559"/>
              <a:gd name="T21" fmla="*/ 145 h 470"/>
              <a:gd name="T22" fmla="*/ 184 w 559"/>
              <a:gd name="T23" fmla="*/ 76 h 470"/>
              <a:gd name="T24" fmla="*/ 241 w 559"/>
              <a:gd name="T25" fmla="*/ 81 h 470"/>
              <a:gd name="T26" fmla="*/ 345 w 559"/>
              <a:gd name="T27" fmla="*/ 0 h 470"/>
              <a:gd name="T28" fmla="*/ 346 w 559"/>
              <a:gd name="T29" fmla="*/ 73 h 470"/>
              <a:gd name="T30" fmla="*/ 453 w 559"/>
              <a:gd name="T31" fmla="*/ 103 h 470"/>
              <a:gd name="T32" fmla="*/ 488 w 559"/>
              <a:gd name="T33" fmla="*/ 171 h 470"/>
              <a:gd name="T34" fmla="*/ 526 w 559"/>
              <a:gd name="T35" fmla="*/ 139 h 470"/>
              <a:gd name="T36" fmla="*/ 559 w 559"/>
              <a:gd name="T37" fmla="*/ 174 h 470"/>
              <a:gd name="T38" fmla="*/ 504 w 559"/>
              <a:gd name="T39" fmla="*/ 225 h 470"/>
              <a:gd name="T40" fmla="*/ 416 w 559"/>
              <a:gd name="T41" fmla="*/ 230 h 470"/>
              <a:gd name="T42" fmla="*/ 411 w 559"/>
              <a:gd name="T43" fmla="*/ 230 h 470"/>
              <a:gd name="T44" fmla="*/ 309 w 559"/>
              <a:gd name="T45" fmla="*/ 223 h 470"/>
              <a:gd name="T46" fmla="*/ 206 w 559"/>
              <a:gd name="T47" fmla="*/ 206 h 470"/>
              <a:gd name="T48" fmla="*/ 164 w 559"/>
              <a:gd name="T49" fmla="*/ 204 h 470"/>
              <a:gd name="T50" fmla="*/ 138 w 559"/>
              <a:gd name="T51" fmla="*/ 265 h 470"/>
              <a:gd name="T52" fmla="*/ 248 w 559"/>
              <a:gd name="T53" fmla="*/ 306 h 470"/>
              <a:gd name="T54" fmla="*/ 241 w 559"/>
              <a:gd name="T55" fmla="*/ 269 h 470"/>
              <a:gd name="T56" fmla="*/ 318 w 559"/>
              <a:gd name="T57" fmla="*/ 272 h 470"/>
              <a:gd name="T58" fmla="*/ 394 w 559"/>
              <a:gd name="T59" fmla="*/ 294 h 470"/>
              <a:gd name="T60" fmla="*/ 377 w 559"/>
              <a:gd name="T61" fmla="*/ 346 h 470"/>
              <a:gd name="T62" fmla="*/ 290 w 559"/>
              <a:gd name="T63" fmla="*/ 353 h 470"/>
              <a:gd name="T64" fmla="*/ 333 w 559"/>
              <a:gd name="T65" fmla="*/ 401 h 470"/>
              <a:gd name="T66" fmla="*/ 267 w 559"/>
              <a:gd name="T67" fmla="*/ 456 h 4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559" h="470">
                <a:moveTo>
                  <a:pt x="267" y="456"/>
                </a:moveTo>
                <a:lnTo>
                  <a:pt x="257" y="451"/>
                </a:lnTo>
                <a:lnTo>
                  <a:pt x="208" y="470"/>
                </a:lnTo>
                <a:lnTo>
                  <a:pt x="150" y="331"/>
                </a:lnTo>
                <a:lnTo>
                  <a:pt x="69" y="348"/>
                </a:lnTo>
                <a:lnTo>
                  <a:pt x="64" y="345"/>
                </a:lnTo>
                <a:lnTo>
                  <a:pt x="0" y="304"/>
                </a:lnTo>
                <a:lnTo>
                  <a:pt x="83" y="193"/>
                </a:lnTo>
                <a:lnTo>
                  <a:pt x="86" y="100"/>
                </a:lnTo>
                <a:lnTo>
                  <a:pt x="115" y="161"/>
                </a:lnTo>
                <a:lnTo>
                  <a:pt x="128" y="145"/>
                </a:lnTo>
                <a:lnTo>
                  <a:pt x="184" y="76"/>
                </a:lnTo>
                <a:lnTo>
                  <a:pt x="241" y="81"/>
                </a:lnTo>
                <a:lnTo>
                  <a:pt x="345" y="0"/>
                </a:lnTo>
                <a:lnTo>
                  <a:pt x="346" y="73"/>
                </a:lnTo>
                <a:lnTo>
                  <a:pt x="453" y="103"/>
                </a:lnTo>
                <a:lnTo>
                  <a:pt x="488" y="171"/>
                </a:lnTo>
                <a:lnTo>
                  <a:pt x="526" y="139"/>
                </a:lnTo>
                <a:lnTo>
                  <a:pt x="559" y="174"/>
                </a:lnTo>
                <a:lnTo>
                  <a:pt x="504" y="225"/>
                </a:lnTo>
                <a:lnTo>
                  <a:pt x="416" y="230"/>
                </a:lnTo>
                <a:lnTo>
                  <a:pt x="411" y="230"/>
                </a:lnTo>
                <a:lnTo>
                  <a:pt x="309" y="223"/>
                </a:lnTo>
                <a:lnTo>
                  <a:pt x="206" y="206"/>
                </a:lnTo>
                <a:lnTo>
                  <a:pt x="164" y="204"/>
                </a:lnTo>
                <a:lnTo>
                  <a:pt x="138" y="265"/>
                </a:lnTo>
                <a:lnTo>
                  <a:pt x="248" y="306"/>
                </a:lnTo>
                <a:lnTo>
                  <a:pt x="241" y="269"/>
                </a:lnTo>
                <a:lnTo>
                  <a:pt x="318" y="272"/>
                </a:lnTo>
                <a:lnTo>
                  <a:pt x="394" y="294"/>
                </a:lnTo>
                <a:lnTo>
                  <a:pt x="377" y="346"/>
                </a:lnTo>
                <a:lnTo>
                  <a:pt x="290" y="353"/>
                </a:lnTo>
                <a:lnTo>
                  <a:pt x="333" y="401"/>
                </a:lnTo>
                <a:lnTo>
                  <a:pt x="267" y="456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" name="Freeform 20"/>
          <p:cNvSpPr>
            <a:spLocks noEditPoints="1"/>
          </p:cNvSpPr>
          <p:nvPr/>
        </p:nvSpPr>
        <p:spPr bwMode="auto">
          <a:xfrm>
            <a:off x="3763963" y="1255713"/>
            <a:ext cx="1763713" cy="1858963"/>
          </a:xfrm>
          <a:custGeom>
            <a:avLst/>
            <a:gdLst>
              <a:gd name="T0" fmla="*/ 657 w 657"/>
              <a:gd name="T1" fmla="*/ 504 h 693"/>
              <a:gd name="T2" fmla="*/ 657 w 657"/>
              <a:gd name="T3" fmla="*/ 505 h 693"/>
              <a:gd name="T4" fmla="*/ 643 w 657"/>
              <a:gd name="T5" fmla="*/ 518 h 693"/>
              <a:gd name="T6" fmla="*/ 611 w 657"/>
              <a:gd name="T7" fmla="*/ 553 h 693"/>
              <a:gd name="T8" fmla="*/ 610 w 657"/>
              <a:gd name="T9" fmla="*/ 553 h 693"/>
              <a:gd name="T10" fmla="*/ 573 w 657"/>
              <a:gd name="T11" fmla="*/ 558 h 693"/>
              <a:gd name="T12" fmla="*/ 521 w 657"/>
              <a:gd name="T13" fmla="*/ 565 h 693"/>
              <a:gd name="T14" fmla="*/ 479 w 657"/>
              <a:gd name="T15" fmla="*/ 571 h 693"/>
              <a:gd name="T16" fmla="*/ 471 w 657"/>
              <a:gd name="T17" fmla="*/ 572 h 693"/>
              <a:gd name="T18" fmla="*/ 450 w 657"/>
              <a:gd name="T19" fmla="*/ 597 h 693"/>
              <a:gd name="T20" fmla="*/ 436 w 657"/>
              <a:gd name="T21" fmla="*/ 613 h 693"/>
              <a:gd name="T22" fmla="*/ 435 w 657"/>
              <a:gd name="T23" fmla="*/ 613 h 693"/>
              <a:gd name="T24" fmla="*/ 434 w 657"/>
              <a:gd name="T25" fmla="*/ 613 h 693"/>
              <a:gd name="T26" fmla="*/ 429 w 657"/>
              <a:gd name="T27" fmla="*/ 605 h 693"/>
              <a:gd name="T28" fmla="*/ 423 w 657"/>
              <a:gd name="T29" fmla="*/ 594 h 693"/>
              <a:gd name="T30" fmla="*/ 421 w 657"/>
              <a:gd name="T31" fmla="*/ 594 h 693"/>
              <a:gd name="T32" fmla="*/ 353 w 657"/>
              <a:gd name="T33" fmla="*/ 603 h 693"/>
              <a:gd name="T34" fmla="*/ 301 w 657"/>
              <a:gd name="T35" fmla="*/ 607 h 693"/>
              <a:gd name="T36" fmla="*/ 244 w 657"/>
              <a:gd name="T37" fmla="*/ 612 h 693"/>
              <a:gd name="T38" fmla="*/ 92 w 657"/>
              <a:gd name="T39" fmla="*/ 693 h 693"/>
              <a:gd name="T40" fmla="*/ 92 w 657"/>
              <a:gd name="T41" fmla="*/ 693 h 693"/>
              <a:gd name="T42" fmla="*/ 92 w 657"/>
              <a:gd name="T43" fmla="*/ 693 h 693"/>
              <a:gd name="T44" fmla="*/ 91 w 657"/>
              <a:gd name="T45" fmla="*/ 692 h 693"/>
              <a:gd name="T46" fmla="*/ 0 w 657"/>
              <a:gd name="T47" fmla="*/ 281 h 693"/>
              <a:gd name="T48" fmla="*/ 173 w 657"/>
              <a:gd name="T49" fmla="*/ 134 h 693"/>
              <a:gd name="T50" fmla="*/ 175 w 657"/>
              <a:gd name="T51" fmla="*/ 134 h 693"/>
              <a:gd name="T52" fmla="*/ 215 w 657"/>
              <a:gd name="T53" fmla="*/ 165 h 693"/>
              <a:gd name="T54" fmla="*/ 220 w 657"/>
              <a:gd name="T55" fmla="*/ 164 h 693"/>
              <a:gd name="T56" fmla="*/ 263 w 657"/>
              <a:gd name="T57" fmla="*/ 160 h 693"/>
              <a:gd name="T58" fmla="*/ 266 w 657"/>
              <a:gd name="T59" fmla="*/ 135 h 693"/>
              <a:gd name="T60" fmla="*/ 267 w 657"/>
              <a:gd name="T61" fmla="*/ 134 h 693"/>
              <a:gd name="T62" fmla="*/ 293 w 657"/>
              <a:gd name="T63" fmla="*/ 126 h 693"/>
              <a:gd name="T64" fmla="*/ 294 w 657"/>
              <a:gd name="T65" fmla="*/ 127 h 693"/>
              <a:gd name="T66" fmla="*/ 331 w 657"/>
              <a:gd name="T67" fmla="*/ 150 h 693"/>
              <a:gd name="T68" fmla="*/ 337 w 657"/>
              <a:gd name="T69" fmla="*/ 154 h 693"/>
              <a:gd name="T70" fmla="*/ 359 w 657"/>
              <a:gd name="T71" fmla="*/ 168 h 693"/>
              <a:gd name="T72" fmla="*/ 377 w 657"/>
              <a:gd name="T73" fmla="*/ 118 h 693"/>
              <a:gd name="T74" fmla="*/ 388 w 657"/>
              <a:gd name="T75" fmla="*/ 88 h 693"/>
              <a:gd name="T76" fmla="*/ 395 w 657"/>
              <a:gd name="T77" fmla="*/ 71 h 693"/>
              <a:gd name="T78" fmla="*/ 395 w 657"/>
              <a:gd name="T79" fmla="*/ 71 h 693"/>
              <a:gd name="T80" fmla="*/ 480 w 657"/>
              <a:gd name="T81" fmla="*/ 0 h 693"/>
              <a:gd name="T82" fmla="*/ 481 w 657"/>
              <a:gd name="T83" fmla="*/ 0 h 6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657" h="693">
                <a:moveTo>
                  <a:pt x="657" y="504"/>
                </a:moveTo>
                <a:cubicBezTo>
                  <a:pt x="657" y="504"/>
                  <a:pt x="657" y="504"/>
                  <a:pt x="657" y="505"/>
                </a:cubicBezTo>
                <a:cubicBezTo>
                  <a:pt x="643" y="518"/>
                  <a:pt x="643" y="518"/>
                  <a:pt x="643" y="518"/>
                </a:cubicBezTo>
                <a:cubicBezTo>
                  <a:pt x="611" y="553"/>
                  <a:pt x="611" y="553"/>
                  <a:pt x="611" y="553"/>
                </a:cubicBezTo>
                <a:cubicBezTo>
                  <a:pt x="610" y="553"/>
                  <a:pt x="610" y="553"/>
                  <a:pt x="610" y="553"/>
                </a:cubicBezTo>
                <a:cubicBezTo>
                  <a:pt x="573" y="558"/>
                  <a:pt x="573" y="558"/>
                  <a:pt x="573" y="558"/>
                </a:cubicBezTo>
                <a:cubicBezTo>
                  <a:pt x="521" y="565"/>
                  <a:pt x="521" y="565"/>
                  <a:pt x="521" y="565"/>
                </a:cubicBezTo>
                <a:cubicBezTo>
                  <a:pt x="479" y="571"/>
                  <a:pt x="479" y="571"/>
                  <a:pt x="479" y="571"/>
                </a:cubicBezTo>
                <a:cubicBezTo>
                  <a:pt x="471" y="572"/>
                  <a:pt x="471" y="572"/>
                  <a:pt x="471" y="572"/>
                </a:cubicBezTo>
                <a:cubicBezTo>
                  <a:pt x="450" y="597"/>
                  <a:pt x="450" y="597"/>
                  <a:pt x="450" y="597"/>
                </a:cubicBezTo>
                <a:cubicBezTo>
                  <a:pt x="436" y="613"/>
                  <a:pt x="436" y="613"/>
                  <a:pt x="436" y="613"/>
                </a:cubicBezTo>
                <a:cubicBezTo>
                  <a:pt x="435" y="613"/>
                  <a:pt x="435" y="613"/>
                  <a:pt x="435" y="613"/>
                </a:cubicBezTo>
                <a:cubicBezTo>
                  <a:pt x="434" y="613"/>
                  <a:pt x="434" y="613"/>
                  <a:pt x="434" y="613"/>
                </a:cubicBezTo>
                <a:cubicBezTo>
                  <a:pt x="429" y="605"/>
                  <a:pt x="429" y="605"/>
                  <a:pt x="429" y="605"/>
                </a:cubicBezTo>
                <a:cubicBezTo>
                  <a:pt x="423" y="594"/>
                  <a:pt x="423" y="594"/>
                  <a:pt x="423" y="594"/>
                </a:cubicBezTo>
                <a:cubicBezTo>
                  <a:pt x="421" y="594"/>
                  <a:pt x="421" y="594"/>
                  <a:pt x="421" y="594"/>
                </a:cubicBezTo>
                <a:cubicBezTo>
                  <a:pt x="353" y="603"/>
                  <a:pt x="353" y="603"/>
                  <a:pt x="353" y="603"/>
                </a:cubicBezTo>
                <a:cubicBezTo>
                  <a:pt x="301" y="607"/>
                  <a:pt x="301" y="607"/>
                  <a:pt x="301" y="607"/>
                </a:cubicBezTo>
                <a:cubicBezTo>
                  <a:pt x="244" y="612"/>
                  <a:pt x="244" y="612"/>
                  <a:pt x="244" y="612"/>
                </a:cubicBezTo>
                <a:cubicBezTo>
                  <a:pt x="92" y="693"/>
                  <a:pt x="92" y="693"/>
                  <a:pt x="92" y="693"/>
                </a:cubicBezTo>
                <a:cubicBezTo>
                  <a:pt x="92" y="693"/>
                  <a:pt x="92" y="693"/>
                  <a:pt x="92" y="693"/>
                </a:cubicBezTo>
                <a:cubicBezTo>
                  <a:pt x="92" y="693"/>
                  <a:pt x="92" y="693"/>
                  <a:pt x="92" y="693"/>
                </a:cubicBezTo>
                <a:cubicBezTo>
                  <a:pt x="91" y="693"/>
                  <a:pt x="91" y="692"/>
                  <a:pt x="91" y="692"/>
                </a:cubicBezTo>
                <a:moveTo>
                  <a:pt x="0" y="281"/>
                </a:moveTo>
                <a:cubicBezTo>
                  <a:pt x="173" y="134"/>
                  <a:pt x="173" y="134"/>
                  <a:pt x="173" y="134"/>
                </a:cubicBezTo>
                <a:cubicBezTo>
                  <a:pt x="174" y="134"/>
                  <a:pt x="174" y="134"/>
                  <a:pt x="175" y="134"/>
                </a:cubicBezTo>
                <a:cubicBezTo>
                  <a:pt x="215" y="165"/>
                  <a:pt x="215" y="165"/>
                  <a:pt x="215" y="165"/>
                </a:cubicBezTo>
                <a:cubicBezTo>
                  <a:pt x="220" y="164"/>
                  <a:pt x="220" y="164"/>
                  <a:pt x="220" y="164"/>
                </a:cubicBezTo>
                <a:cubicBezTo>
                  <a:pt x="263" y="160"/>
                  <a:pt x="263" y="160"/>
                  <a:pt x="263" y="160"/>
                </a:cubicBezTo>
                <a:cubicBezTo>
                  <a:pt x="266" y="135"/>
                  <a:pt x="266" y="135"/>
                  <a:pt x="266" y="135"/>
                </a:cubicBezTo>
                <a:cubicBezTo>
                  <a:pt x="266" y="134"/>
                  <a:pt x="266" y="134"/>
                  <a:pt x="267" y="134"/>
                </a:cubicBezTo>
                <a:cubicBezTo>
                  <a:pt x="293" y="126"/>
                  <a:pt x="293" y="126"/>
                  <a:pt x="293" y="126"/>
                </a:cubicBezTo>
                <a:cubicBezTo>
                  <a:pt x="294" y="126"/>
                  <a:pt x="294" y="126"/>
                  <a:pt x="294" y="127"/>
                </a:cubicBezTo>
                <a:cubicBezTo>
                  <a:pt x="331" y="150"/>
                  <a:pt x="331" y="150"/>
                  <a:pt x="331" y="150"/>
                </a:cubicBezTo>
                <a:cubicBezTo>
                  <a:pt x="337" y="154"/>
                  <a:pt x="337" y="154"/>
                  <a:pt x="337" y="154"/>
                </a:cubicBezTo>
                <a:cubicBezTo>
                  <a:pt x="359" y="168"/>
                  <a:pt x="359" y="168"/>
                  <a:pt x="359" y="168"/>
                </a:cubicBezTo>
                <a:cubicBezTo>
                  <a:pt x="377" y="118"/>
                  <a:pt x="377" y="118"/>
                  <a:pt x="377" y="118"/>
                </a:cubicBezTo>
                <a:cubicBezTo>
                  <a:pt x="388" y="88"/>
                  <a:pt x="388" y="88"/>
                  <a:pt x="388" y="88"/>
                </a:cubicBezTo>
                <a:cubicBezTo>
                  <a:pt x="395" y="71"/>
                  <a:pt x="395" y="71"/>
                  <a:pt x="395" y="71"/>
                </a:cubicBezTo>
                <a:cubicBezTo>
                  <a:pt x="395" y="71"/>
                  <a:pt x="395" y="71"/>
                  <a:pt x="395" y="71"/>
                </a:cubicBezTo>
                <a:cubicBezTo>
                  <a:pt x="480" y="0"/>
                  <a:pt x="480" y="0"/>
                  <a:pt x="480" y="0"/>
                </a:cubicBezTo>
                <a:cubicBezTo>
                  <a:pt x="480" y="0"/>
                  <a:pt x="481" y="0"/>
                  <a:pt x="481" y="0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" name="Freeform 21"/>
          <p:cNvSpPr>
            <a:spLocks/>
          </p:cNvSpPr>
          <p:nvPr/>
        </p:nvSpPr>
        <p:spPr bwMode="auto">
          <a:xfrm>
            <a:off x="5162551" y="4933950"/>
            <a:ext cx="711200" cy="815975"/>
          </a:xfrm>
          <a:custGeom>
            <a:avLst/>
            <a:gdLst>
              <a:gd name="T0" fmla="*/ 12 w 265"/>
              <a:gd name="T1" fmla="*/ 145 h 304"/>
              <a:gd name="T2" fmla="*/ 0 w 265"/>
              <a:gd name="T3" fmla="*/ 84 h 304"/>
              <a:gd name="T4" fmla="*/ 0 w 265"/>
              <a:gd name="T5" fmla="*/ 84 h 304"/>
              <a:gd name="T6" fmla="*/ 0 w 265"/>
              <a:gd name="T7" fmla="*/ 83 h 304"/>
              <a:gd name="T8" fmla="*/ 78 w 265"/>
              <a:gd name="T9" fmla="*/ 72 h 304"/>
              <a:gd name="T10" fmla="*/ 83 w 265"/>
              <a:gd name="T11" fmla="*/ 13 h 304"/>
              <a:gd name="T12" fmla="*/ 83 w 265"/>
              <a:gd name="T13" fmla="*/ 12 h 304"/>
              <a:gd name="T14" fmla="*/ 136 w 265"/>
              <a:gd name="T15" fmla="*/ 0 h 304"/>
              <a:gd name="T16" fmla="*/ 137 w 265"/>
              <a:gd name="T17" fmla="*/ 1 h 304"/>
              <a:gd name="T18" fmla="*/ 137 w 265"/>
              <a:gd name="T19" fmla="*/ 1 h 304"/>
              <a:gd name="T20" fmla="*/ 135 w 265"/>
              <a:gd name="T21" fmla="*/ 61 h 304"/>
              <a:gd name="T22" fmla="*/ 142 w 265"/>
              <a:gd name="T23" fmla="*/ 83 h 304"/>
              <a:gd name="T24" fmla="*/ 168 w 265"/>
              <a:gd name="T25" fmla="*/ 76 h 304"/>
              <a:gd name="T26" fmla="*/ 169 w 265"/>
              <a:gd name="T27" fmla="*/ 76 h 304"/>
              <a:gd name="T28" fmla="*/ 209 w 265"/>
              <a:gd name="T29" fmla="*/ 145 h 304"/>
              <a:gd name="T30" fmla="*/ 250 w 265"/>
              <a:gd name="T31" fmla="*/ 160 h 304"/>
              <a:gd name="T32" fmla="*/ 250 w 265"/>
              <a:gd name="T33" fmla="*/ 161 h 304"/>
              <a:gd name="T34" fmla="*/ 250 w 265"/>
              <a:gd name="T35" fmla="*/ 161 h 304"/>
              <a:gd name="T36" fmla="*/ 226 w 265"/>
              <a:gd name="T37" fmla="*/ 190 h 304"/>
              <a:gd name="T38" fmla="*/ 264 w 265"/>
              <a:gd name="T39" fmla="*/ 203 h 304"/>
              <a:gd name="T40" fmla="*/ 265 w 265"/>
              <a:gd name="T41" fmla="*/ 203 h 304"/>
              <a:gd name="T42" fmla="*/ 265 w 265"/>
              <a:gd name="T43" fmla="*/ 204 h 304"/>
              <a:gd name="T44" fmla="*/ 244 w 265"/>
              <a:gd name="T45" fmla="*/ 238 h 304"/>
              <a:gd name="T46" fmla="*/ 244 w 265"/>
              <a:gd name="T47" fmla="*/ 239 h 304"/>
              <a:gd name="T48" fmla="*/ 249 w 265"/>
              <a:gd name="T49" fmla="*/ 295 h 304"/>
              <a:gd name="T50" fmla="*/ 249 w 265"/>
              <a:gd name="T51" fmla="*/ 296 h 304"/>
              <a:gd name="T52" fmla="*/ 227 w 265"/>
              <a:gd name="T53" fmla="*/ 300 h 304"/>
              <a:gd name="T54" fmla="*/ 209 w 265"/>
              <a:gd name="T55" fmla="*/ 304 h 3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265" h="304">
                <a:moveTo>
                  <a:pt x="12" y="145"/>
                </a:moveTo>
                <a:cubicBezTo>
                  <a:pt x="0" y="84"/>
                  <a:pt x="0" y="84"/>
                  <a:pt x="0" y="84"/>
                </a:cubicBezTo>
                <a:cubicBezTo>
                  <a:pt x="0" y="84"/>
                  <a:pt x="0" y="84"/>
                  <a:pt x="0" y="84"/>
                </a:cubicBezTo>
                <a:cubicBezTo>
                  <a:pt x="0" y="83"/>
                  <a:pt x="0" y="83"/>
                  <a:pt x="0" y="83"/>
                </a:cubicBezTo>
                <a:cubicBezTo>
                  <a:pt x="78" y="72"/>
                  <a:pt x="78" y="72"/>
                  <a:pt x="78" y="72"/>
                </a:cubicBezTo>
                <a:cubicBezTo>
                  <a:pt x="83" y="13"/>
                  <a:pt x="83" y="13"/>
                  <a:pt x="83" y="13"/>
                </a:cubicBezTo>
                <a:cubicBezTo>
                  <a:pt x="83" y="13"/>
                  <a:pt x="83" y="12"/>
                  <a:pt x="83" y="12"/>
                </a:cubicBezTo>
                <a:cubicBezTo>
                  <a:pt x="136" y="0"/>
                  <a:pt x="136" y="0"/>
                  <a:pt x="136" y="0"/>
                </a:cubicBezTo>
                <a:cubicBezTo>
                  <a:pt x="136" y="0"/>
                  <a:pt x="137" y="0"/>
                  <a:pt x="137" y="1"/>
                </a:cubicBezTo>
                <a:cubicBezTo>
                  <a:pt x="137" y="1"/>
                  <a:pt x="137" y="1"/>
                  <a:pt x="137" y="1"/>
                </a:cubicBezTo>
                <a:cubicBezTo>
                  <a:pt x="135" y="61"/>
                  <a:pt x="135" y="61"/>
                  <a:pt x="135" y="61"/>
                </a:cubicBezTo>
                <a:cubicBezTo>
                  <a:pt x="142" y="83"/>
                  <a:pt x="142" y="83"/>
                  <a:pt x="142" y="83"/>
                </a:cubicBezTo>
                <a:cubicBezTo>
                  <a:pt x="168" y="76"/>
                  <a:pt x="168" y="76"/>
                  <a:pt x="168" y="76"/>
                </a:cubicBezTo>
                <a:cubicBezTo>
                  <a:pt x="168" y="76"/>
                  <a:pt x="169" y="76"/>
                  <a:pt x="169" y="76"/>
                </a:cubicBezTo>
                <a:cubicBezTo>
                  <a:pt x="209" y="145"/>
                  <a:pt x="209" y="145"/>
                  <a:pt x="209" y="145"/>
                </a:cubicBezTo>
                <a:cubicBezTo>
                  <a:pt x="250" y="160"/>
                  <a:pt x="250" y="160"/>
                  <a:pt x="250" y="160"/>
                </a:cubicBezTo>
                <a:cubicBezTo>
                  <a:pt x="250" y="160"/>
                  <a:pt x="250" y="160"/>
                  <a:pt x="250" y="161"/>
                </a:cubicBezTo>
                <a:cubicBezTo>
                  <a:pt x="250" y="161"/>
                  <a:pt x="250" y="161"/>
                  <a:pt x="250" y="161"/>
                </a:cubicBezTo>
                <a:cubicBezTo>
                  <a:pt x="226" y="190"/>
                  <a:pt x="226" y="190"/>
                  <a:pt x="226" y="190"/>
                </a:cubicBezTo>
                <a:cubicBezTo>
                  <a:pt x="264" y="203"/>
                  <a:pt x="264" y="203"/>
                  <a:pt x="264" y="203"/>
                </a:cubicBezTo>
                <a:cubicBezTo>
                  <a:pt x="265" y="203"/>
                  <a:pt x="265" y="203"/>
                  <a:pt x="265" y="203"/>
                </a:cubicBezTo>
                <a:cubicBezTo>
                  <a:pt x="265" y="204"/>
                  <a:pt x="265" y="204"/>
                  <a:pt x="265" y="204"/>
                </a:cubicBezTo>
                <a:cubicBezTo>
                  <a:pt x="244" y="238"/>
                  <a:pt x="244" y="238"/>
                  <a:pt x="244" y="238"/>
                </a:cubicBezTo>
                <a:cubicBezTo>
                  <a:pt x="244" y="239"/>
                  <a:pt x="244" y="239"/>
                  <a:pt x="244" y="239"/>
                </a:cubicBezTo>
                <a:cubicBezTo>
                  <a:pt x="249" y="295"/>
                  <a:pt x="249" y="295"/>
                  <a:pt x="249" y="295"/>
                </a:cubicBezTo>
                <a:cubicBezTo>
                  <a:pt x="249" y="295"/>
                  <a:pt x="249" y="296"/>
                  <a:pt x="249" y="296"/>
                </a:cubicBezTo>
                <a:cubicBezTo>
                  <a:pt x="227" y="300"/>
                  <a:pt x="227" y="300"/>
                  <a:pt x="227" y="300"/>
                </a:cubicBezTo>
                <a:cubicBezTo>
                  <a:pt x="209" y="304"/>
                  <a:pt x="209" y="304"/>
                  <a:pt x="209" y="304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" name="Freeform 22"/>
          <p:cNvSpPr>
            <a:spLocks/>
          </p:cNvSpPr>
          <p:nvPr/>
        </p:nvSpPr>
        <p:spPr bwMode="auto">
          <a:xfrm>
            <a:off x="5630863" y="4295775"/>
            <a:ext cx="1755775" cy="1244600"/>
          </a:xfrm>
          <a:custGeom>
            <a:avLst/>
            <a:gdLst>
              <a:gd name="T0" fmla="*/ 0 w 654"/>
              <a:gd name="T1" fmla="*/ 45 h 464"/>
              <a:gd name="T2" fmla="*/ 31 w 654"/>
              <a:gd name="T3" fmla="*/ 5 h 464"/>
              <a:gd name="T4" fmla="*/ 211 w 654"/>
              <a:gd name="T5" fmla="*/ 0 h 464"/>
              <a:gd name="T6" fmla="*/ 212 w 654"/>
              <a:gd name="T7" fmla="*/ 1 h 464"/>
              <a:gd name="T8" fmla="*/ 292 w 654"/>
              <a:gd name="T9" fmla="*/ 43 h 464"/>
              <a:gd name="T10" fmla="*/ 309 w 654"/>
              <a:gd name="T11" fmla="*/ 74 h 464"/>
              <a:gd name="T12" fmla="*/ 337 w 654"/>
              <a:gd name="T13" fmla="*/ 54 h 464"/>
              <a:gd name="T14" fmla="*/ 344 w 654"/>
              <a:gd name="T15" fmla="*/ 125 h 464"/>
              <a:gd name="T16" fmla="*/ 373 w 654"/>
              <a:gd name="T17" fmla="*/ 148 h 464"/>
              <a:gd name="T18" fmla="*/ 389 w 654"/>
              <a:gd name="T19" fmla="*/ 176 h 464"/>
              <a:gd name="T20" fmla="*/ 425 w 654"/>
              <a:gd name="T21" fmla="*/ 106 h 464"/>
              <a:gd name="T22" fmla="*/ 425 w 654"/>
              <a:gd name="T23" fmla="*/ 105 h 464"/>
              <a:gd name="T24" fmla="*/ 452 w 654"/>
              <a:gd name="T25" fmla="*/ 97 h 464"/>
              <a:gd name="T26" fmla="*/ 551 w 654"/>
              <a:gd name="T27" fmla="*/ 137 h 464"/>
              <a:gd name="T28" fmla="*/ 576 w 654"/>
              <a:gd name="T29" fmla="*/ 148 h 464"/>
              <a:gd name="T30" fmla="*/ 611 w 654"/>
              <a:gd name="T31" fmla="*/ 211 h 464"/>
              <a:gd name="T32" fmla="*/ 653 w 654"/>
              <a:gd name="T33" fmla="*/ 181 h 464"/>
              <a:gd name="T34" fmla="*/ 654 w 654"/>
              <a:gd name="T35" fmla="*/ 182 h 464"/>
              <a:gd name="T36" fmla="*/ 653 w 654"/>
              <a:gd name="T37" fmla="*/ 253 h 464"/>
              <a:gd name="T38" fmla="*/ 631 w 654"/>
              <a:gd name="T39" fmla="*/ 352 h 464"/>
              <a:gd name="T40" fmla="*/ 561 w 654"/>
              <a:gd name="T41" fmla="*/ 396 h 464"/>
              <a:gd name="T42" fmla="*/ 567 w 654"/>
              <a:gd name="T43" fmla="*/ 427 h 464"/>
              <a:gd name="T44" fmla="*/ 566 w 654"/>
              <a:gd name="T45" fmla="*/ 428 h 464"/>
              <a:gd name="T46" fmla="*/ 518 w 654"/>
              <a:gd name="T47" fmla="*/ 430 h 464"/>
              <a:gd name="T48" fmla="*/ 509 w 654"/>
              <a:gd name="T49" fmla="*/ 463 h 464"/>
              <a:gd name="T50" fmla="*/ 508 w 654"/>
              <a:gd name="T51" fmla="*/ 463 h 464"/>
              <a:gd name="T52" fmla="*/ 470 w 654"/>
              <a:gd name="T53" fmla="*/ 451 h 464"/>
              <a:gd name="T54" fmla="*/ 448 w 654"/>
              <a:gd name="T55" fmla="*/ 448 h 464"/>
              <a:gd name="T56" fmla="*/ 428 w 654"/>
              <a:gd name="T57" fmla="*/ 381 h 464"/>
              <a:gd name="T58" fmla="*/ 421 w 654"/>
              <a:gd name="T59" fmla="*/ 395 h 464"/>
              <a:gd name="T60" fmla="*/ 344 w 654"/>
              <a:gd name="T61" fmla="*/ 412 h 464"/>
              <a:gd name="T62" fmla="*/ 320 w 654"/>
              <a:gd name="T63" fmla="*/ 364 h 464"/>
              <a:gd name="T64" fmla="*/ 344 w 654"/>
              <a:gd name="T65" fmla="*/ 308 h 464"/>
              <a:gd name="T66" fmla="*/ 387 w 654"/>
              <a:gd name="T67" fmla="*/ 263 h 464"/>
              <a:gd name="T68" fmla="*/ 361 w 654"/>
              <a:gd name="T69" fmla="*/ 228 h 464"/>
              <a:gd name="T70" fmla="*/ 320 w 654"/>
              <a:gd name="T71" fmla="*/ 221 h 464"/>
              <a:gd name="T72" fmla="*/ 308 w 654"/>
              <a:gd name="T73" fmla="*/ 279 h 464"/>
              <a:gd name="T74" fmla="*/ 230 w 654"/>
              <a:gd name="T75" fmla="*/ 307 h 464"/>
              <a:gd name="T76" fmla="*/ 227 w 654"/>
              <a:gd name="T77" fmla="*/ 308 h 464"/>
              <a:gd name="T78" fmla="*/ 226 w 654"/>
              <a:gd name="T79" fmla="*/ 307 h 464"/>
              <a:gd name="T80" fmla="*/ 188 w 654"/>
              <a:gd name="T81" fmla="*/ 184 h 464"/>
              <a:gd name="T82" fmla="*/ 153 w 654"/>
              <a:gd name="T83" fmla="*/ 158 h 464"/>
              <a:gd name="T84" fmla="*/ 125 w 654"/>
              <a:gd name="T85" fmla="*/ 148 h 4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654" h="464">
                <a:moveTo>
                  <a:pt x="0" y="46"/>
                </a:moveTo>
                <a:cubicBezTo>
                  <a:pt x="0" y="46"/>
                  <a:pt x="0" y="46"/>
                  <a:pt x="0" y="45"/>
                </a:cubicBezTo>
                <a:cubicBezTo>
                  <a:pt x="30" y="5"/>
                  <a:pt x="30" y="5"/>
                  <a:pt x="30" y="5"/>
                </a:cubicBezTo>
                <a:cubicBezTo>
                  <a:pt x="30" y="5"/>
                  <a:pt x="30" y="5"/>
                  <a:pt x="31" y="5"/>
                </a:cubicBezTo>
                <a:cubicBezTo>
                  <a:pt x="166" y="31"/>
                  <a:pt x="166" y="31"/>
                  <a:pt x="166" y="31"/>
                </a:cubicBezTo>
                <a:cubicBezTo>
                  <a:pt x="211" y="0"/>
                  <a:pt x="211" y="0"/>
                  <a:pt x="211" y="0"/>
                </a:cubicBezTo>
                <a:cubicBezTo>
                  <a:pt x="211" y="0"/>
                  <a:pt x="211" y="0"/>
                  <a:pt x="211" y="0"/>
                </a:cubicBezTo>
                <a:cubicBezTo>
                  <a:pt x="212" y="0"/>
                  <a:pt x="212" y="0"/>
                  <a:pt x="212" y="1"/>
                </a:cubicBezTo>
                <a:cubicBezTo>
                  <a:pt x="236" y="39"/>
                  <a:pt x="236" y="39"/>
                  <a:pt x="236" y="39"/>
                </a:cubicBezTo>
                <a:cubicBezTo>
                  <a:pt x="292" y="43"/>
                  <a:pt x="292" y="43"/>
                  <a:pt x="292" y="43"/>
                </a:cubicBezTo>
                <a:cubicBezTo>
                  <a:pt x="293" y="43"/>
                  <a:pt x="293" y="43"/>
                  <a:pt x="293" y="44"/>
                </a:cubicBezTo>
                <a:cubicBezTo>
                  <a:pt x="309" y="74"/>
                  <a:pt x="309" y="74"/>
                  <a:pt x="309" y="74"/>
                </a:cubicBezTo>
                <a:cubicBezTo>
                  <a:pt x="336" y="54"/>
                  <a:pt x="336" y="54"/>
                  <a:pt x="336" y="54"/>
                </a:cubicBezTo>
                <a:cubicBezTo>
                  <a:pt x="337" y="54"/>
                  <a:pt x="337" y="54"/>
                  <a:pt x="337" y="54"/>
                </a:cubicBezTo>
                <a:cubicBezTo>
                  <a:pt x="338" y="54"/>
                  <a:pt x="338" y="55"/>
                  <a:pt x="338" y="55"/>
                </a:cubicBezTo>
                <a:cubicBezTo>
                  <a:pt x="344" y="125"/>
                  <a:pt x="344" y="125"/>
                  <a:pt x="344" y="125"/>
                </a:cubicBezTo>
                <a:cubicBezTo>
                  <a:pt x="370" y="145"/>
                  <a:pt x="370" y="145"/>
                  <a:pt x="370" y="145"/>
                </a:cubicBezTo>
                <a:cubicBezTo>
                  <a:pt x="373" y="148"/>
                  <a:pt x="373" y="148"/>
                  <a:pt x="373" y="148"/>
                </a:cubicBezTo>
                <a:cubicBezTo>
                  <a:pt x="373" y="148"/>
                  <a:pt x="373" y="148"/>
                  <a:pt x="373" y="148"/>
                </a:cubicBezTo>
                <a:cubicBezTo>
                  <a:pt x="389" y="176"/>
                  <a:pt x="389" y="176"/>
                  <a:pt x="389" y="176"/>
                </a:cubicBezTo>
                <a:cubicBezTo>
                  <a:pt x="444" y="144"/>
                  <a:pt x="444" y="144"/>
                  <a:pt x="444" y="144"/>
                </a:cubicBezTo>
                <a:cubicBezTo>
                  <a:pt x="425" y="106"/>
                  <a:pt x="425" y="106"/>
                  <a:pt x="425" y="106"/>
                </a:cubicBezTo>
                <a:cubicBezTo>
                  <a:pt x="425" y="106"/>
                  <a:pt x="425" y="106"/>
                  <a:pt x="425" y="106"/>
                </a:cubicBezTo>
                <a:cubicBezTo>
                  <a:pt x="425" y="105"/>
                  <a:pt x="425" y="105"/>
                  <a:pt x="425" y="105"/>
                </a:cubicBezTo>
                <a:cubicBezTo>
                  <a:pt x="452" y="97"/>
                  <a:pt x="452" y="97"/>
                  <a:pt x="452" y="97"/>
                </a:cubicBezTo>
                <a:cubicBezTo>
                  <a:pt x="452" y="97"/>
                  <a:pt x="452" y="97"/>
                  <a:pt x="452" y="97"/>
                </a:cubicBezTo>
                <a:cubicBezTo>
                  <a:pt x="551" y="137"/>
                  <a:pt x="551" y="137"/>
                  <a:pt x="551" y="137"/>
                </a:cubicBezTo>
                <a:cubicBezTo>
                  <a:pt x="551" y="137"/>
                  <a:pt x="551" y="137"/>
                  <a:pt x="551" y="137"/>
                </a:cubicBezTo>
                <a:cubicBezTo>
                  <a:pt x="552" y="138"/>
                  <a:pt x="552" y="138"/>
                  <a:pt x="552" y="138"/>
                </a:cubicBezTo>
                <a:cubicBezTo>
                  <a:pt x="576" y="148"/>
                  <a:pt x="576" y="148"/>
                  <a:pt x="576" y="148"/>
                </a:cubicBezTo>
                <a:cubicBezTo>
                  <a:pt x="576" y="148"/>
                  <a:pt x="577" y="148"/>
                  <a:pt x="577" y="148"/>
                </a:cubicBezTo>
                <a:cubicBezTo>
                  <a:pt x="611" y="211"/>
                  <a:pt x="611" y="211"/>
                  <a:pt x="611" y="211"/>
                </a:cubicBezTo>
                <a:cubicBezTo>
                  <a:pt x="612" y="210"/>
                  <a:pt x="612" y="210"/>
                  <a:pt x="612" y="210"/>
                </a:cubicBezTo>
                <a:cubicBezTo>
                  <a:pt x="653" y="181"/>
                  <a:pt x="653" y="181"/>
                  <a:pt x="653" y="181"/>
                </a:cubicBezTo>
                <a:cubicBezTo>
                  <a:pt x="653" y="181"/>
                  <a:pt x="654" y="181"/>
                  <a:pt x="654" y="181"/>
                </a:cubicBezTo>
                <a:cubicBezTo>
                  <a:pt x="654" y="181"/>
                  <a:pt x="654" y="182"/>
                  <a:pt x="654" y="182"/>
                </a:cubicBezTo>
                <a:cubicBezTo>
                  <a:pt x="633" y="238"/>
                  <a:pt x="633" y="238"/>
                  <a:pt x="633" y="238"/>
                </a:cubicBezTo>
                <a:cubicBezTo>
                  <a:pt x="653" y="253"/>
                  <a:pt x="653" y="253"/>
                  <a:pt x="653" y="253"/>
                </a:cubicBezTo>
                <a:cubicBezTo>
                  <a:pt x="653" y="253"/>
                  <a:pt x="654" y="254"/>
                  <a:pt x="653" y="254"/>
                </a:cubicBezTo>
                <a:cubicBezTo>
                  <a:pt x="631" y="352"/>
                  <a:pt x="631" y="352"/>
                  <a:pt x="631" y="352"/>
                </a:cubicBezTo>
                <a:cubicBezTo>
                  <a:pt x="631" y="352"/>
                  <a:pt x="630" y="352"/>
                  <a:pt x="630" y="352"/>
                </a:cubicBezTo>
                <a:cubicBezTo>
                  <a:pt x="561" y="396"/>
                  <a:pt x="561" y="396"/>
                  <a:pt x="561" y="396"/>
                </a:cubicBezTo>
                <a:cubicBezTo>
                  <a:pt x="564" y="411"/>
                  <a:pt x="564" y="411"/>
                  <a:pt x="564" y="411"/>
                </a:cubicBezTo>
                <a:cubicBezTo>
                  <a:pt x="567" y="427"/>
                  <a:pt x="567" y="427"/>
                  <a:pt x="567" y="427"/>
                </a:cubicBezTo>
                <a:cubicBezTo>
                  <a:pt x="567" y="427"/>
                  <a:pt x="567" y="427"/>
                  <a:pt x="567" y="428"/>
                </a:cubicBezTo>
                <a:cubicBezTo>
                  <a:pt x="566" y="428"/>
                  <a:pt x="566" y="428"/>
                  <a:pt x="566" y="428"/>
                </a:cubicBezTo>
                <a:cubicBezTo>
                  <a:pt x="526" y="430"/>
                  <a:pt x="526" y="430"/>
                  <a:pt x="526" y="430"/>
                </a:cubicBezTo>
                <a:cubicBezTo>
                  <a:pt x="518" y="430"/>
                  <a:pt x="518" y="430"/>
                  <a:pt x="518" y="430"/>
                </a:cubicBezTo>
                <a:cubicBezTo>
                  <a:pt x="509" y="463"/>
                  <a:pt x="509" y="463"/>
                  <a:pt x="509" y="463"/>
                </a:cubicBezTo>
                <a:cubicBezTo>
                  <a:pt x="509" y="463"/>
                  <a:pt x="509" y="463"/>
                  <a:pt x="509" y="463"/>
                </a:cubicBezTo>
                <a:cubicBezTo>
                  <a:pt x="509" y="464"/>
                  <a:pt x="509" y="464"/>
                  <a:pt x="508" y="464"/>
                </a:cubicBezTo>
                <a:cubicBezTo>
                  <a:pt x="508" y="464"/>
                  <a:pt x="508" y="464"/>
                  <a:pt x="508" y="463"/>
                </a:cubicBezTo>
                <a:cubicBezTo>
                  <a:pt x="504" y="462"/>
                  <a:pt x="504" y="462"/>
                  <a:pt x="504" y="462"/>
                </a:cubicBezTo>
                <a:cubicBezTo>
                  <a:pt x="470" y="451"/>
                  <a:pt x="470" y="451"/>
                  <a:pt x="470" y="451"/>
                </a:cubicBezTo>
                <a:cubicBezTo>
                  <a:pt x="449" y="449"/>
                  <a:pt x="449" y="449"/>
                  <a:pt x="449" y="449"/>
                </a:cubicBezTo>
                <a:cubicBezTo>
                  <a:pt x="449" y="449"/>
                  <a:pt x="448" y="449"/>
                  <a:pt x="448" y="448"/>
                </a:cubicBezTo>
                <a:cubicBezTo>
                  <a:pt x="446" y="398"/>
                  <a:pt x="446" y="398"/>
                  <a:pt x="446" y="398"/>
                </a:cubicBezTo>
                <a:cubicBezTo>
                  <a:pt x="428" y="381"/>
                  <a:pt x="428" y="381"/>
                  <a:pt x="428" y="381"/>
                </a:cubicBezTo>
                <a:cubicBezTo>
                  <a:pt x="422" y="395"/>
                  <a:pt x="422" y="395"/>
                  <a:pt x="422" y="395"/>
                </a:cubicBezTo>
                <a:cubicBezTo>
                  <a:pt x="422" y="395"/>
                  <a:pt x="421" y="395"/>
                  <a:pt x="421" y="395"/>
                </a:cubicBezTo>
                <a:cubicBezTo>
                  <a:pt x="345" y="412"/>
                  <a:pt x="345" y="412"/>
                  <a:pt x="345" y="412"/>
                </a:cubicBezTo>
                <a:cubicBezTo>
                  <a:pt x="344" y="413"/>
                  <a:pt x="344" y="412"/>
                  <a:pt x="344" y="412"/>
                </a:cubicBezTo>
                <a:cubicBezTo>
                  <a:pt x="320" y="365"/>
                  <a:pt x="320" y="365"/>
                  <a:pt x="320" y="365"/>
                </a:cubicBezTo>
                <a:cubicBezTo>
                  <a:pt x="320" y="365"/>
                  <a:pt x="320" y="365"/>
                  <a:pt x="320" y="364"/>
                </a:cubicBezTo>
                <a:cubicBezTo>
                  <a:pt x="352" y="342"/>
                  <a:pt x="352" y="342"/>
                  <a:pt x="352" y="342"/>
                </a:cubicBezTo>
                <a:cubicBezTo>
                  <a:pt x="344" y="308"/>
                  <a:pt x="344" y="308"/>
                  <a:pt x="344" y="308"/>
                </a:cubicBezTo>
                <a:cubicBezTo>
                  <a:pt x="344" y="308"/>
                  <a:pt x="344" y="307"/>
                  <a:pt x="345" y="307"/>
                </a:cubicBezTo>
                <a:cubicBezTo>
                  <a:pt x="387" y="263"/>
                  <a:pt x="387" y="263"/>
                  <a:pt x="387" y="263"/>
                </a:cubicBezTo>
                <a:cubicBezTo>
                  <a:pt x="388" y="233"/>
                  <a:pt x="388" y="233"/>
                  <a:pt x="388" y="233"/>
                </a:cubicBezTo>
                <a:cubicBezTo>
                  <a:pt x="361" y="228"/>
                  <a:pt x="361" y="228"/>
                  <a:pt x="361" y="228"/>
                </a:cubicBezTo>
                <a:cubicBezTo>
                  <a:pt x="339" y="225"/>
                  <a:pt x="339" y="225"/>
                  <a:pt x="339" y="225"/>
                </a:cubicBezTo>
                <a:cubicBezTo>
                  <a:pt x="320" y="221"/>
                  <a:pt x="320" y="221"/>
                  <a:pt x="320" y="221"/>
                </a:cubicBezTo>
                <a:cubicBezTo>
                  <a:pt x="309" y="279"/>
                  <a:pt x="309" y="279"/>
                  <a:pt x="309" y="279"/>
                </a:cubicBezTo>
                <a:cubicBezTo>
                  <a:pt x="309" y="279"/>
                  <a:pt x="308" y="279"/>
                  <a:pt x="308" y="279"/>
                </a:cubicBezTo>
                <a:cubicBezTo>
                  <a:pt x="259" y="289"/>
                  <a:pt x="259" y="289"/>
                  <a:pt x="259" y="289"/>
                </a:cubicBezTo>
                <a:cubicBezTo>
                  <a:pt x="230" y="307"/>
                  <a:pt x="230" y="307"/>
                  <a:pt x="230" y="307"/>
                </a:cubicBezTo>
                <a:cubicBezTo>
                  <a:pt x="228" y="308"/>
                  <a:pt x="228" y="308"/>
                  <a:pt x="228" y="308"/>
                </a:cubicBezTo>
                <a:cubicBezTo>
                  <a:pt x="228" y="309"/>
                  <a:pt x="227" y="309"/>
                  <a:pt x="227" y="308"/>
                </a:cubicBezTo>
                <a:cubicBezTo>
                  <a:pt x="226" y="307"/>
                  <a:pt x="226" y="307"/>
                  <a:pt x="226" y="307"/>
                </a:cubicBezTo>
                <a:cubicBezTo>
                  <a:pt x="226" y="307"/>
                  <a:pt x="226" y="307"/>
                  <a:pt x="226" y="307"/>
                </a:cubicBezTo>
                <a:cubicBezTo>
                  <a:pt x="204" y="259"/>
                  <a:pt x="204" y="259"/>
                  <a:pt x="204" y="259"/>
                </a:cubicBezTo>
                <a:cubicBezTo>
                  <a:pt x="188" y="184"/>
                  <a:pt x="188" y="184"/>
                  <a:pt x="188" y="184"/>
                </a:cubicBezTo>
                <a:cubicBezTo>
                  <a:pt x="176" y="135"/>
                  <a:pt x="176" y="135"/>
                  <a:pt x="176" y="135"/>
                </a:cubicBezTo>
                <a:cubicBezTo>
                  <a:pt x="153" y="158"/>
                  <a:pt x="153" y="158"/>
                  <a:pt x="153" y="158"/>
                </a:cubicBezTo>
                <a:cubicBezTo>
                  <a:pt x="152" y="158"/>
                  <a:pt x="152" y="158"/>
                  <a:pt x="152" y="158"/>
                </a:cubicBezTo>
                <a:cubicBezTo>
                  <a:pt x="125" y="148"/>
                  <a:pt x="125" y="148"/>
                  <a:pt x="125" y="148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" name="Freeform 23"/>
          <p:cNvSpPr>
            <a:spLocks/>
          </p:cNvSpPr>
          <p:nvPr/>
        </p:nvSpPr>
        <p:spPr bwMode="auto">
          <a:xfrm>
            <a:off x="4972051" y="4125913"/>
            <a:ext cx="995363" cy="838200"/>
          </a:xfrm>
          <a:custGeom>
            <a:avLst/>
            <a:gdLst>
              <a:gd name="T0" fmla="*/ 0 w 371"/>
              <a:gd name="T1" fmla="*/ 0 h 312"/>
              <a:gd name="T2" fmla="*/ 65 w 371"/>
              <a:gd name="T3" fmla="*/ 87 h 312"/>
              <a:gd name="T4" fmla="*/ 103 w 371"/>
              <a:gd name="T5" fmla="*/ 100 h 312"/>
              <a:gd name="T6" fmla="*/ 119 w 371"/>
              <a:gd name="T7" fmla="*/ 106 h 312"/>
              <a:gd name="T8" fmla="*/ 120 w 371"/>
              <a:gd name="T9" fmla="*/ 107 h 312"/>
              <a:gd name="T10" fmla="*/ 123 w 371"/>
              <a:gd name="T11" fmla="*/ 133 h 312"/>
              <a:gd name="T12" fmla="*/ 125 w 371"/>
              <a:gd name="T13" fmla="*/ 148 h 312"/>
              <a:gd name="T14" fmla="*/ 129 w 371"/>
              <a:gd name="T15" fmla="*/ 146 h 312"/>
              <a:gd name="T16" fmla="*/ 142 w 371"/>
              <a:gd name="T17" fmla="*/ 142 h 312"/>
              <a:gd name="T18" fmla="*/ 247 w 371"/>
              <a:gd name="T19" fmla="*/ 108 h 312"/>
              <a:gd name="T20" fmla="*/ 255 w 371"/>
              <a:gd name="T21" fmla="*/ 100 h 312"/>
              <a:gd name="T22" fmla="*/ 301 w 371"/>
              <a:gd name="T23" fmla="*/ 168 h 312"/>
              <a:gd name="T24" fmla="*/ 371 w 371"/>
              <a:gd name="T25" fmla="*/ 211 h 312"/>
              <a:gd name="T26" fmla="*/ 371 w 371"/>
              <a:gd name="T27" fmla="*/ 266 h 312"/>
              <a:gd name="T28" fmla="*/ 366 w 371"/>
              <a:gd name="T29" fmla="*/ 292 h 312"/>
              <a:gd name="T30" fmla="*/ 329 w 371"/>
              <a:gd name="T31" fmla="*/ 312 h 312"/>
              <a:gd name="T32" fmla="*/ 276 w 371"/>
              <a:gd name="T33" fmla="*/ 309 h 312"/>
              <a:gd name="T34" fmla="*/ 207 w 371"/>
              <a:gd name="T35" fmla="*/ 303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371" h="312">
                <a:moveTo>
                  <a:pt x="0" y="0"/>
                </a:moveTo>
                <a:cubicBezTo>
                  <a:pt x="65" y="87"/>
                  <a:pt x="65" y="87"/>
                  <a:pt x="65" y="87"/>
                </a:cubicBezTo>
                <a:cubicBezTo>
                  <a:pt x="103" y="100"/>
                  <a:pt x="103" y="100"/>
                  <a:pt x="103" y="100"/>
                </a:cubicBezTo>
                <a:cubicBezTo>
                  <a:pt x="119" y="106"/>
                  <a:pt x="119" y="106"/>
                  <a:pt x="119" y="106"/>
                </a:cubicBezTo>
                <a:cubicBezTo>
                  <a:pt x="120" y="106"/>
                  <a:pt x="120" y="107"/>
                  <a:pt x="120" y="107"/>
                </a:cubicBezTo>
                <a:cubicBezTo>
                  <a:pt x="123" y="133"/>
                  <a:pt x="123" y="133"/>
                  <a:pt x="123" y="133"/>
                </a:cubicBezTo>
                <a:cubicBezTo>
                  <a:pt x="125" y="148"/>
                  <a:pt x="125" y="148"/>
                  <a:pt x="125" y="148"/>
                </a:cubicBezTo>
                <a:cubicBezTo>
                  <a:pt x="129" y="146"/>
                  <a:pt x="129" y="146"/>
                  <a:pt x="129" y="146"/>
                </a:cubicBezTo>
                <a:cubicBezTo>
                  <a:pt x="142" y="142"/>
                  <a:pt x="142" y="142"/>
                  <a:pt x="142" y="142"/>
                </a:cubicBezTo>
                <a:cubicBezTo>
                  <a:pt x="142" y="142"/>
                  <a:pt x="247" y="108"/>
                  <a:pt x="247" y="108"/>
                </a:cubicBezTo>
                <a:cubicBezTo>
                  <a:pt x="255" y="100"/>
                  <a:pt x="255" y="100"/>
                  <a:pt x="255" y="100"/>
                </a:cubicBezTo>
                <a:cubicBezTo>
                  <a:pt x="301" y="168"/>
                  <a:pt x="301" y="168"/>
                  <a:pt x="301" y="168"/>
                </a:cubicBezTo>
                <a:cubicBezTo>
                  <a:pt x="301" y="169"/>
                  <a:pt x="371" y="211"/>
                  <a:pt x="371" y="211"/>
                </a:cubicBezTo>
                <a:cubicBezTo>
                  <a:pt x="371" y="266"/>
                  <a:pt x="371" y="266"/>
                  <a:pt x="371" y="266"/>
                </a:cubicBezTo>
                <a:cubicBezTo>
                  <a:pt x="366" y="292"/>
                  <a:pt x="366" y="292"/>
                  <a:pt x="366" y="292"/>
                </a:cubicBezTo>
                <a:cubicBezTo>
                  <a:pt x="329" y="312"/>
                  <a:pt x="329" y="312"/>
                  <a:pt x="329" y="312"/>
                </a:cubicBezTo>
                <a:cubicBezTo>
                  <a:pt x="329" y="312"/>
                  <a:pt x="277" y="309"/>
                  <a:pt x="276" y="309"/>
                </a:cubicBezTo>
                <a:cubicBezTo>
                  <a:pt x="207" y="303"/>
                  <a:pt x="207" y="303"/>
                  <a:pt x="207" y="303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" name="Freeform 24"/>
          <p:cNvSpPr>
            <a:spLocks/>
          </p:cNvSpPr>
          <p:nvPr/>
        </p:nvSpPr>
        <p:spPr bwMode="auto">
          <a:xfrm>
            <a:off x="6761163" y="5349875"/>
            <a:ext cx="457200" cy="466725"/>
          </a:xfrm>
          <a:custGeom>
            <a:avLst/>
            <a:gdLst>
              <a:gd name="T0" fmla="*/ 0 w 170"/>
              <a:gd name="T1" fmla="*/ 0 h 174"/>
              <a:gd name="T2" fmla="*/ 1 w 170"/>
              <a:gd name="T3" fmla="*/ 1 h 174"/>
              <a:gd name="T4" fmla="*/ 37 w 170"/>
              <a:gd name="T5" fmla="*/ 137 h 174"/>
              <a:gd name="T6" fmla="*/ 70 w 170"/>
              <a:gd name="T7" fmla="*/ 111 h 174"/>
              <a:gd name="T8" fmla="*/ 71 w 170"/>
              <a:gd name="T9" fmla="*/ 111 h 174"/>
              <a:gd name="T10" fmla="*/ 72 w 170"/>
              <a:gd name="T11" fmla="*/ 111 h 174"/>
              <a:gd name="T12" fmla="*/ 78 w 170"/>
              <a:gd name="T13" fmla="*/ 142 h 174"/>
              <a:gd name="T14" fmla="*/ 130 w 170"/>
              <a:gd name="T15" fmla="*/ 157 h 174"/>
              <a:gd name="T16" fmla="*/ 141 w 170"/>
              <a:gd name="T17" fmla="*/ 160 h 174"/>
              <a:gd name="T18" fmla="*/ 151 w 170"/>
              <a:gd name="T19" fmla="*/ 163 h 174"/>
              <a:gd name="T20" fmla="*/ 169 w 170"/>
              <a:gd name="T21" fmla="*/ 173 h 174"/>
              <a:gd name="T22" fmla="*/ 170 w 170"/>
              <a:gd name="T23" fmla="*/ 174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70" h="174">
                <a:moveTo>
                  <a:pt x="0" y="0"/>
                </a:moveTo>
                <a:cubicBezTo>
                  <a:pt x="0" y="0"/>
                  <a:pt x="1" y="1"/>
                  <a:pt x="1" y="1"/>
                </a:cubicBezTo>
                <a:cubicBezTo>
                  <a:pt x="37" y="137"/>
                  <a:pt x="37" y="137"/>
                  <a:pt x="37" y="137"/>
                </a:cubicBezTo>
                <a:cubicBezTo>
                  <a:pt x="70" y="111"/>
                  <a:pt x="70" y="111"/>
                  <a:pt x="70" y="111"/>
                </a:cubicBezTo>
                <a:cubicBezTo>
                  <a:pt x="71" y="111"/>
                  <a:pt x="71" y="111"/>
                  <a:pt x="71" y="111"/>
                </a:cubicBezTo>
                <a:cubicBezTo>
                  <a:pt x="72" y="111"/>
                  <a:pt x="72" y="111"/>
                  <a:pt x="72" y="111"/>
                </a:cubicBezTo>
                <a:cubicBezTo>
                  <a:pt x="78" y="142"/>
                  <a:pt x="78" y="142"/>
                  <a:pt x="78" y="142"/>
                </a:cubicBezTo>
                <a:cubicBezTo>
                  <a:pt x="130" y="157"/>
                  <a:pt x="130" y="157"/>
                  <a:pt x="130" y="157"/>
                </a:cubicBezTo>
                <a:cubicBezTo>
                  <a:pt x="141" y="160"/>
                  <a:pt x="141" y="160"/>
                  <a:pt x="141" y="160"/>
                </a:cubicBezTo>
                <a:cubicBezTo>
                  <a:pt x="151" y="163"/>
                  <a:pt x="151" y="163"/>
                  <a:pt x="151" y="163"/>
                </a:cubicBezTo>
                <a:cubicBezTo>
                  <a:pt x="169" y="173"/>
                  <a:pt x="169" y="173"/>
                  <a:pt x="169" y="173"/>
                </a:cubicBezTo>
                <a:cubicBezTo>
                  <a:pt x="169" y="173"/>
                  <a:pt x="169" y="173"/>
                  <a:pt x="170" y="174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" name="Freeform 25"/>
          <p:cNvSpPr>
            <a:spLocks/>
          </p:cNvSpPr>
          <p:nvPr/>
        </p:nvSpPr>
        <p:spPr bwMode="auto">
          <a:xfrm>
            <a:off x="7569201" y="3790950"/>
            <a:ext cx="862013" cy="504825"/>
          </a:xfrm>
          <a:custGeom>
            <a:avLst/>
            <a:gdLst>
              <a:gd name="T0" fmla="*/ 0 w 321"/>
              <a:gd name="T1" fmla="*/ 9 h 188"/>
              <a:gd name="T2" fmla="*/ 20 w 321"/>
              <a:gd name="T3" fmla="*/ 0 h 188"/>
              <a:gd name="T4" fmla="*/ 21 w 321"/>
              <a:gd name="T5" fmla="*/ 1 h 188"/>
              <a:gd name="T6" fmla="*/ 105 w 321"/>
              <a:gd name="T7" fmla="*/ 48 h 188"/>
              <a:gd name="T8" fmla="*/ 105 w 321"/>
              <a:gd name="T9" fmla="*/ 48 h 188"/>
              <a:gd name="T10" fmla="*/ 164 w 321"/>
              <a:gd name="T11" fmla="*/ 106 h 188"/>
              <a:gd name="T12" fmla="*/ 164 w 321"/>
              <a:gd name="T13" fmla="*/ 108 h 188"/>
              <a:gd name="T14" fmla="*/ 150 w 321"/>
              <a:gd name="T15" fmla="*/ 127 h 188"/>
              <a:gd name="T16" fmla="*/ 170 w 321"/>
              <a:gd name="T17" fmla="*/ 152 h 188"/>
              <a:gd name="T18" fmla="*/ 170 w 321"/>
              <a:gd name="T19" fmla="*/ 152 h 188"/>
              <a:gd name="T20" fmla="*/ 186 w 321"/>
              <a:gd name="T21" fmla="*/ 188 h 188"/>
              <a:gd name="T22" fmla="*/ 193 w 321"/>
              <a:gd name="T23" fmla="*/ 179 h 188"/>
              <a:gd name="T24" fmla="*/ 226 w 321"/>
              <a:gd name="T25" fmla="*/ 138 h 188"/>
              <a:gd name="T26" fmla="*/ 227 w 321"/>
              <a:gd name="T27" fmla="*/ 138 h 188"/>
              <a:gd name="T28" fmla="*/ 260 w 321"/>
              <a:gd name="T29" fmla="*/ 141 h 188"/>
              <a:gd name="T30" fmla="*/ 321 w 321"/>
              <a:gd name="T31" fmla="*/ 94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21" h="188">
                <a:moveTo>
                  <a:pt x="0" y="9"/>
                </a:moveTo>
                <a:cubicBezTo>
                  <a:pt x="20" y="0"/>
                  <a:pt x="20" y="0"/>
                  <a:pt x="20" y="0"/>
                </a:cubicBezTo>
                <a:cubicBezTo>
                  <a:pt x="21" y="0"/>
                  <a:pt x="21" y="0"/>
                  <a:pt x="21" y="1"/>
                </a:cubicBezTo>
                <a:cubicBezTo>
                  <a:pt x="105" y="48"/>
                  <a:pt x="105" y="48"/>
                  <a:pt x="105" y="48"/>
                </a:cubicBezTo>
                <a:cubicBezTo>
                  <a:pt x="105" y="48"/>
                  <a:pt x="105" y="48"/>
                  <a:pt x="105" y="48"/>
                </a:cubicBezTo>
                <a:cubicBezTo>
                  <a:pt x="164" y="106"/>
                  <a:pt x="164" y="106"/>
                  <a:pt x="164" y="106"/>
                </a:cubicBezTo>
                <a:cubicBezTo>
                  <a:pt x="164" y="107"/>
                  <a:pt x="164" y="107"/>
                  <a:pt x="164" y="108"/>
                </a:cubicBezTo>
                <a:cubicBezTo>
                  <a:pt x="150" y="127"/>
                  <a:pt x="150" y="127"/>
                  <a:pt x="150" y="127"/>
                </a:cubicBezTo>
                <a:cubicBezTo>
                  <a:pt x="170" y="152"/>
                  <a:pt x="170" y="152"/>
                  <a:pt x="170" y="152"/>
                </a:cubicBezTo>
                <a:cubicBezTo>
                  <a:pt x="170" y="152"/>
                  <a:pt x="170" y="152"/>
                  <a:pt x="170" y="152"/>
                </a:cubicBezTo>
                <a:cubicBezTo>
                  <a:pt x="186" y="188"/>
                  <a:pt x="186" y="188"/>
                  <a:pt x="186" y="188"/>
                </a:cubicBezTo>
                <a:cubicBezTo>
                  <a:pt x="193" y="179"/>
                  <a:pt x="193" y="179"/>
                  <a:pt x="193" y="179"/>
                </a:cubicBezTo>
                <a:cubicBezTo>
                  <a:pt x="226" y="138"/>
                  <a:pt x="226" y="138"/>
                  <a:pt x="226" y="138"/>
                </a:cubicBezTo>
                <a:cubicBezTo>
                  <a:pt x="226" y="138"/>
                  <a:pt x="227" y="138"/>
                  <a:pt x="227" y="138"/>
                </a:cubicBezTo>
                <a:cubicBezTo>
                  <a:pt x="260" y="141"/>
                  <a:pt x="260" y="141"/>
                  <a:pt x="260" y="141"/>
                </a:cubicBezTo>
                <a:cubicBezTo>
                  <a:pt x="321" y="94"/>
                  <a:pt x="321" y="94"/>
                  <a:pt x="321" y="94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" name="Freeform 26"/>
          <p:cNvSpPr>
            <a:spLocks/>
          </p:cNvSpPr>
          <p:nvPr/>
        </p:nvSpPr>
        <p:spPr bwMode="auto">
          <a:xfrm>
            <a:off x="4972051" y="3222625"/>
            <a:ext cx="903288" cy="1300163"/>
          </a:xfrm>
          <a:custGeom>
            <a:avLst/>
            <a:gdLst>
              <a:gd name="T0" fmla="*/ 0 w 337"/>
              <a:gd name="T1" fmla="*/ 337 h 485"/>
              <a:gd name="T2" fmla="*/ 65 w 337"/>
              <a:gd name="T3" fmla="*/ 424 h 485"/>
              <a:gd name="T4" fmla="*/ 103 w 337"/>
              <a:gd name="T5" fmla="*/ 437 h 485"/>
              <a:gd name="T6" fmla="*/ 119 w 337"/>
              <a:gd name="T7" fmla="*/ 443 h 485"/>
              <a:gd name="T8" fmla="*/ 120 w 337"/>
              <a:gd name="T9" fmla="*/ 444 h 485"/>
              <a:gd name="T10" fmla="*/ 123 w 337"/>
              <a:gd name="T11" fmla="*/ 470 h 485"/>
              <a:gd name="T12" fmla="*/ 125 w 337"/>
              <a:gd name="T13" fmla="*/ 485 h 485"/>
              <a:gd name="T14" fmla="*/ 129 w 337"/>
              <a:gd name="T15" fmla="*/ 483 h 485"/>
              <a:gd name="T16" fmla="*/ 142 w 337"/>
              <a:gd name="T17" fmla="*/ 479 h 485"/>
              <a:gd name="T18" fmla="*/ 246 w 337"/>
              <a:gd name="T19" fmla="*/ 445 h 485"/>
              <a:gd name="T20" fmla="*/ 276 w 337"/>
              <a:gd name="T21" fmla="*/ 405 h 485"/>
              <a:gd name="T22" fmla="*/ 287 w 337"/>
              <a:gd name="T23" fmla="*/ 259 h 485"/>
              <a:gd name="T24" fmla="*/ 287 w 337"/>
              <a:gd name="T25" fmla="*/ 258 h 485"/>
              <a:gd name="T26" fmla="*/ 291 w 337"/>
              <a:gd name="T27" fmla="*/ 249 h 485"/>
              <a:gd name="T28" fmla="*/ 324 w 337"/>
              <a:gd name="T29" fmla="*/ 187 h 485"/>
              <a:gd name="T30" fmla="*/ 304 w 337"/>
              <a:gd name="T31" fmla="*/ 158 h 485"/>
              <a:gd name="T32" fmla="*/ 304 w 337"/>
              <a:gd name="T33" fmla="*/ 157 h 485"/>
              <a:gd name="T34" fmla="*/ 320 w 337"/>
              <a:gd name="T35" fmla="*/ 117 h 485"/>
              <a:gd name="T36" fmla="*/ 290 w 337"/>
              <a:gd name="T37" fmla="*/ 80 h 485"/>
              <a:gd name="T38" fmla="*/ 290 w 337"/>
              <a:gd name="T39" fmla="*/ 79 h 485"/>
              <a:gd name="T40" fmla="*/ 337 w 337"/>
              <a:gd name="T41" fmla="*/ 0 h 4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37" h="485">
                <a:moveTo>
                  <a:pt x="0" y="337"/>
                </a:moveTo>
                <a:cubicBezTo>
                  <a:pt x="65" y="424"/>
                  <a:pt x="65" y="424"/>
                  <a:pt x="65" y="424"/>
                </a:cubicBezTo>
                <a:cubicBezTo>
                  <a:pt x="103" y="437"/>
                  <a:pt x="103" y="437"/>
                  <a:pt x="103" y="437"/>
                </a:cubicBezTo>
                <a:cubicBezTo>
                  <a:pt x="119" y="443"/>
                  <a:pt x="119" y="443"/>
                  <a:pt x="119" y="443"/>
                </a:cubicBezTo>
                <a:cubicBezTo>
                  <a:pt x="120" y="443"/>
                  <a:pt x="120" y="444"/>
                  <a:pt x="120" y="444"/>
                </a:cubicBezTo>
                <a:cubicBezTo>
                  <a:pt x="123" y="470"/>
                  <a:pt x="123" y="470"/>
                  <a:pt x="123" y="470"/>
                </a:cubicBezTo>
                <a:cubicBezTo>
                  <a:pt x="125" y="485"/>
                  <a:pt x="125" y="485"/>
                  <a:pt x="125" y="485"/>
                </a:cubicBezTo>
                <a:cubicBezTo>
                  <a:pt x="129" y="483"/>
                  <a:pt x="129" y="483"/>
                  <a:pt x="129" y="483"/>
                </a:cubicBezTo>
                <a:cubicBezTo>
                  <a:pt x="142" y="479"/>
                  <a:pt x="142" y="479"/>
                  <a:pt x="142" y="479"/>
                </a:cubicBezTo>
                <a:cubicBezTo>
                  <a:pt x="246" y="445"/>
                  <a:pt x="246" y="445"/>
                  <a:pt x="246" y="445"/>
                </a:cubicBezTo>
                <a:cubicBezTo>
                  <a:pt x="276" y="405"/>
                  <a:pt x="276" y="405"/>
                  <a:pt x="276" y="405"/>
                </a:cubicBezTo>
                <a:cubicBezTo>
                  <a:pt x="287" y="259"/>
                  <a:pt x="287" y="259"/>
                  <a:pt x="287" y="259"/>
                </a:cubicBezTo>
                <a:cubicBezTo>
                  <a:pt x="287" y="259"/>
                  <a:pt x="287" y="259"/>
                  <a:pt x="287" y="258"/>
                </a:cubicBezTo>
                <a:cubicBezTo>
                  <a:pt x="291" y="249"/>
                  <a:pt x="291" y="249"/>
                  <a:pt x="291" y="249"/>
                </a:cubicBezTo>
                <a:cubicBezTo>
                  <a:pt x="324" y="187"/>
                  <a:pt x="324" y="187"/>
                  <a:pt x="324" y="187"/>
                </a:cubicBezTo>
                <a:cubicBezTo>
                  <a:pt x="304" y="158"/>
                  <a:pt x="304" y="158"/>
                  <a:pt x="304" y="158"/>
                </a:cubicBezTo>
                <a:cubicBezTo>
                  <a:pt x="304" y="158"/>
                  <a:pt x="304" y="158"/>
                  <a:pt x="304" y="157"/>
                </a:cubicBezTo>
                <a:cubicBezTo>
                  <a:pt x="320" y="117"/>
                  <a:pt x="320" y="117"/>
                  <a:pt x="320" y="117"/>
                </a:cubicBezTo>
                <a:cubicBezTo>
                  <a:pt x="290" y="80"/>
                  <a:pt x="290" y="80"/>
                  <a:pt x="290" y="80"/>
                </a:cubicBezTo>
                <a:cubicBezTo>
                  <a:pt x="289" y="80"/>
                  <a:pt x="289" y="79"/>
                  <a:pt x="290" y="79"/>
                </a:cubicBezTo>
                <a:cubicBezTo>
                  <a:pt x="337" y="0"/>
                  <a:pt x="337" y="0"/>
                  <a:pt x="337" y="0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" name="Freeform 27"/>
          <p:cNvSpPr>
            <a:spLocks/>
          </p:cNvSpPr>
          <p:nvPr/>
        </p:nvSpPr>
        <p:spPr bwMode="auto">
          <a:xfrm>
            <a:off x="5999163" y="5975350"/>
            <a:ext cx="577850" cy="385763"/>
          </a:xfrm>
          <a:custGeom>
            <a:avLst/>
            <a:gdLst>
              <a:gd name="T0" fmla="*/ 2 w 215"/>
              <a:gd name="T1" fmla="*/ 138 h 144"/>
              <a:gd name="T2" fmla="*/ 0 w 215"/>
              <a:gd name="T3" fmla="*/ 110 h 144"/>
              <a:gd name="T4" fmla="*/ 1 w 215"/>
              <a:gd name="T5" fmla="*/ 110 h 144"/>
              <a:gd name="T6" fmla="*/ 2 w 215"/>
              <a:gd name="T7" fmla="*/ 109 h 144"/>
              <a:gd name="T8" fmla="*/ 31 w 215"/>
              <a:gd name="T9" fmla="*/ 126 h 144"/>
              <a:gd name="T10" fmla="*/ 95 w 215"/>
              <a:gd name="T11" fmla="*/ 46 h 144"/>
              <a:gd name="T12" fmla="*/ 74 w 215"/>
              <a:gd name="T13" fmla="*/ 22 h 144"/>
              <a:gd name="T14" fmla="*/ 74 w 215"/>
              <a:gd name="T15" fmla="*/ 20 h 144"/>
              <a:gd name="T16" fmla="*/ 95 w 215"/>
              <a:gd name="T17" fmla="*/ 0 h 144"/>
              <a:gd name="T18" fmla="*/ 96 w 215"/>
              <a:gd name="T19" fmla="*/ 0 h 144"/>
              <a:gd name="T20" fmla="*/ 150 w 215"/>
              <a:gd name="T21" fmla="*/ 12 h 144"/>
              <a:gd name="T22" fmla="*/ 150 w 215"/>
              <a:gd name="T23" fmla="*/ 12 h 144"/>
              <a:gd name="T24" fmla="*/ 214 w 215"/>
              <a:gd name="T25" fmla="*/ 63 h 144"/>
              <a:gd name="T26" fmla="*/ 215 w 215"/>
              <a:gd name="T27" fmla="*/ 64 h 144"/>
              <a:gd name="T28" fmla="*/ 206 w 215"/>
              <a:gd name="T29" fmla="*/ 89 h 144"/>
              <a:gd name="T30" fmla="*/ 203 w 215"/>
              <a:gd name="T31" fmla="*/ 101 h 144"/>
              <a:gd name="T32" fmla="*/ 194 w 215"/>
              <a:gd name="T33" fmla="*/ 130 h 144"/>
              <a:gd name="T34" fmla="*/ 205 w 215"/>
              <a:gd name="T35" fmla="*/ 142 h 144"/>
              <a:gd name="T36" fmla="*/ 205 w 215"/>
              <a:gd name="T37" fmla="*/ 143 h 144"/>
              <a:gd name="T38" fmla="*/ 205 w 215"/>
              <a:gd name="T39" fmla="*/ 144 h 1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15" h="144">
                <a:moveTo>
                  <a:pt x="2" y="138"/>
                </a:moveTo>
                <a:cubicBezTo>
                  <a:pt x="0" y="110"/>
                  <a:pt x="0" y="110"/>
                  <a:pt x="0" y="110"/>
                </a:cubicBezTo>
                <a:cubicBezTo>
                  <a:pt x="0" y="110"/>
                  <a:pt x="0" y="110"/>
                  <a:pt x="1" y="110"/>
                </a:cubicBezTo>
                <a:cubicBezTo>
                  <a:pt x="1" y="109"/>
                  <a:pt x="1" y="109"/>
                  <a:pt x="2" y="109"/>
                </a:cubicBezTo>
                <a:cubicBezTo>
                  <a:pt x="31" y="126"/>
                  <a:pt x="31" y="126"/>
                  <a:pt x="31" y="126"/>
                </a:cubicBezTo>
                <a:cubicBezTo>
                  <a:pt x="95" y="46"/>
                  <a:pt x="95" y="46"/>
                  <a:pt x="95" y="46"/>
                </a:cubicBezTo>
                <a:cubicBezTo>
                  <a:pt x="74" y="22"/>
                  <a:pt x="74" y="22"/>
                  <a:pt x="74" y="22"/>
                </a:cubicBezTo>
                <a:cubicBezTo>
                  <a:pt x="73" y="21"/>
                  <a:pt x="73" y="21"/>
                  <a:pt x="74" y="20"/>
                </a:cubicBezTo>
                <a:cubicBezTo>
                  <a:pt x="95" y="0"/>
                  <a:pt x="95" y="0"/>
                  <a:pt x="95" y="0"/>
                </a:cubicBezTo>
                <a:cubicBezTo>
                  <a:pt x="96" y="0"/>
                  <a:pt x="96" y="0"/>
                  <a:pt x="96" y="0"/>
                </a:cubicBezTo>
                <a:cubicBezTo>
                  <a:pt x="150" y="12"/>
                  <a:pt x="150" y="12"/>
                  <a:pt x="150" y="12"/>
                </a:cubicBezTo>
                <a:cubicBezTo>
                  <a:pt x="150" y="12"/>
                  <a:pt x="150" y="12"/>
                  <a:pt x="150" y="12"/>
                </a:cubicBezTo>
                <a:cubicBezTo>
                  <a:pt x="214" y="63"/>
                  <a:pt x="214" y="63"/>
                  <a:pt x="214" y="63"/>
                </a:cubicBezTo>
                <a:cubicBezTo>
                  <a:pt x="215" y="63"/>
                  <a:pt x="215" y="64"/>
                  <a:pt x="215" y="64"/>
                </a:cubicBezTo>
                <a:cubicBezTo>
                  <a:pt x="206" y="89"/>
                  <a:pt x="206" y="89"/>
                  <a:pt x="206" y="89"/>
                </a:cubicBezTo>
                <a:cubicBezTo>
                  <a:pt x="203" y="101"/>
                  <a:pt x="203" y="101"/>
                  <a:pt x="203" y="101"/>
                </a:cubicBezTo>
                <a:cubicBezTo>
                  <a:pt x="194" y="130"/>
                  <a:pt x="194" y="130"/>
                  <a:pt x="194" y="130"/>
                </a:cubicBezTo>
                <a:cubicBezTo>
                  <a:pt x="205" y="142"/>
                  <a:pt x="205" y="142"/>
                  <a:pt x="205" y="142"/>
                </a:cubicBezTo>
                <a:cubicBezTo>
                  <a:pt x="205" y="143"/>
                  <a:pt x="206" y="143"/>
                  <a:pt x="205" y="143"/>
                </a:cubicBezTo>
                <a:cubicBezTo>
                  <a:pt x="205" y="144"/>
                  <a:pt x="205" y="144"/>
                  <a:pt x="205" y="144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" name="Freeform 28"/>
          <p:cNvSpPr>
            <a:spLocks/>
          </p:cNvSpPr>
          <p:nvPr/>
        </p:nvSpPr>
        <p:spPr bwMode="auto">
          <a:xfrm>
            <a:off x="7134226" y="3790950"/>
            <a:ext cx="892175" cy="987425"/>
          </a:xfrm>
          <a:custGeom>
            <a:avLst/>
            <a:gdLst>
              <a:gd name="T0" fmla="*/ 159 w 332"/>
              <a:gd name="T1" fmla="*/ 10 h 368"/>
              <a:gd name="T2" fmla="*/ 160 w 332"/>
              <a:gd name="T3" fmla="*/ 10 h 368"/>
              <a:gd name="T4" fmla="*/ 182 w 332"/>
              <a:gd name="T5" fmla="*/ 0 h 368"/>
              <a:gd name="T6" fmla="*/ 183 w 332"/>
              <a:gd name="T7" fmla="*/ 1 h 368"/>
              <a:gd name="T8" fmla="*/ 267 w 332"/>
              <a:gd name="T9" fmla="*/ 48 h 368"/>
              <a:gd name="T10" fmla="*/ 267 w 332"/>
              <a:gd name="T11" fmla="*/ 48 h 368"/>
              <a:gd name="T12" fmla="*/ 326 w 332"/>
              <a:gd name="T13" fmla="*/ 106 h 368"/>
              <a:gd name="T14" fmla="*/ 326 w 332"/>
              <a:gd name="T15" fmla="*/ 108 h 368"/>
              <a:gd name="T16" fmla="*/ 312 w 332"/>
              <a:gd name="T17" fmla="*/ 127 h 368"/>
              <a:gd name="T18" fmla="*/ 332 w 332"/>
              <a:gd name="T19" fmla="*/ 152 h 368"/>
              <a:gd name="T20" fmla="*/ 332 w 332"/>
              <a:gd name="T21" fmla="*/ 153 h 368"/>
              <a:gd name="T22" fmla="*/ 330 w 332"/>
              <a:gd name="T23" fmla="*/ 208 h 368"/>
              <a:gd name="T24" fmla="*/ 329 w 332"/>
              <a:gd name="T25" fmla="*/ 209 h 368"/>
              <a:gd name="T26" fmla="*/ 281 w 332"/>
              <a:gd name="T27" fmla="*/ 275 h 368"/>
              <a:gd name="T28" fmla="*/ 258 w 332"/>
              <a:gd name="T29" fmla="*/ 303 h 368"/>
              <a:gd name="T30" fmla="*/ 257 w 332"/>
              <a:gd name="T31" fmla="*/ 303 h 368"/>
              <a:gd name="T32" fmla="*/ 188 w 332"/>
              <a:gd name="T33" fmla="*/ 291 h 368"/>
              <a:gd name="T34" fmla="*/ 154 w 332"/>
              <a:gd name="T35" fmla="*/ 367 h 368"/>
              <a:gd name="T36" fmla="*/ 153 w 332"/>
              <a:gd name="T37" fmla="*/ 368 h 368"/>
              <a:gd name="T38" fmla="*/ 153 w 332"/>
              <a:gd name="T39" fmla="*/ 368 h 368"/>
              <a:gd name="T40" fmla="*/ 152 w 332"/>
              <a:gd name="T41" fmla="*/ 368 h 368"/>
              <a:gd name="T42" fmla="*/ 101 w 332"/>
              <a:gd name="T43" fmla="*/ 343 h 368"/>
              <a:gd name="T44" fmla="*/ 101 w 332"/>
              <a:gd name="T45" fmla="*/ 343 h 368"/>
              <a:gd name="T46" fmla="*/ 95 w 332"/>
              <a:gd name="T47" fmla="*/ 334 h 368"/>
              <a:gd name="T48" fmla="*/ 78 w 332"/>
              <a:gd name="T49" fmla="*/ 283 h 368"/>
              <a:gd name="T50" fmla="*/ 72 w 332"/>
              <a:gd name="T51" fmla="*/ 262 h 368"/>
              <a:gd name="T52" fmla="*/ 19 w 332"/>
              <a:gd name="T53" fmla="*/ 260 h 368"/>
              <a:gd name="T54" fmla="*/ 18 w 332"/>
              <a:gd name="T55" fmla="*/ 260 h 368"/>
              <a:gd name="T56" fmla="*/ 0 w 332"/>
              <a:gd name="T57" fmla="*/ 191 h 368"/>
              <a:gd name="T58" fmla="*/ 1 w 332"/>
              <a:gd name="T59" fmla="*/ 191 h 368"/>
              <a:gd name="T60" fmla="*/ 49 w 332"/>
              <a:gd name="T61" fmla="*/ 96 h 368"/>
              <a:gd name="T62" fmla="*/ 49 w 332"/>
              <a:gd name="T63" fmla="*/ 95 h 368"/>
              <a:gd name="T64" fmla="*/ 115 w 332"/>
              <a:gd name="T65" fmla="*/ 58 h 3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332" h="368">
                <a:moveTo>
                  <a:pt x="159" y="10"/>
                </a:moveTo>
                <a:cubicBezTo>
                  <a:pt x="159" y="10"/>
                  <a:pt x="159" y="10"/>
                  <a:pt x="160" y="10"/>
                </a:cubicBezTo>
                <a:cubicBezTo>
                  <a:pt x="182" y="0"/>
                  <a:pt x="182" y="0"/>
                  <a:pt x="182" y="0"/>
                </a:cubicBezTo>
                <a:cubicBezTo>
                  <a:pt x="183" y="0"/>
                  <a:pt x="183" y="0"/>
                  <a:pt x="183" y="1"/>
                </a:cubicBezTo>
                <a:cubicBezTo>
                  <a:pt x="267" y="48"/>
                  <a:pt x="267" y="48"/>
                  <a:pt x="267" y="48"/>
                </a:cubicBezTo>
                <a:cubicBezTo>
                  <a:pt x="267" y="48"/>
                  <a:pt x="267" y="48"/>
                  <a:pt x="267" y="48"/>
                </a:cubicBezTo>
                <a:cubicBezTo>
                  <a:pt x="326" y="106"/>
                  <a:pt x="326" y="106"/>
                  <a:pt x="326" y="106"/>
                </a:cubicBezTo>
                <a:cubicBezTo>
                  <a:pt x="326" y="107"/>
                  <a:pt x="326" y="107"/>
                  <a:pt x="326" y="108"/>
                </a:cubicBezTo>
                <a:cubicBezTo>
                  <a:pt x="312" y="127"/>
                  <a:pt x="312" y="127"/>
                  <a:pt x="312" y="127"/>
                </a:cubicBezTo>
                <a:cubicBezTo>
                  <a:pt x="332" y="152"/>
                  <a:pt x="332" y="152"/>
                  <a:pt x="332" y="152"/>
                </a:cubicBezTo>
                <a:cubicBezTo>
                  <a:pt x="332" y="152"/>
                  <a:pt x="332" y="153"/>
                  <a:pt x="332" y="153"/>
                </a:cubicBezTo>
                <a:cubicBezTo>
                  <a:pt x="330" y="208"/>
                  <a:pt x="330" y="208"/>
                  <a:pt x="330" y="208"/>
                </a:cubicBezTo>
                <a:cubicBezTo>
                  <a:pt x="330" y="209"/>
                  <a:pt x="330" y="209"/>
                  <a:pt x="329" y="209"/>
                </a:cubicBezTo>
                <a:cubicBezTo>
                  <a:pt x="281" y="275"/>
                  <a:pt x="281" y="275"/>
                  <a:pt x="281" y="275"/>
                </a:cubicBezTo>
                <a:cubicBezTo>
                  <a:pt x="258" y="303"/>
                  <a:pt x="258" y="303"/>
                  <a:pt x="258" y="303"/>
                </a:cubicBezTo>
                <a:cubicBezTo>
                  <a:pt x="258" y="303"/>
                  <a:pt x="258" y="303"/>
                  <a:pt x="257" y="303"/>
                </a:cubicBezTo>
                <a:cubicBezTo>
                  <a:pt x="188" y="291"/>
                  <a:pt x="188" y="291"/>
                  <a:pt x="188" y="291"/>
                </a:cubicBezTo>
                <a:cubicBezTo>
                  <a:pt x="154" y="367"/>
                  <a:pt x="154" y="367"/>
                  <a:pt x="154" y="367"/>
                </a:cubicBezTo>
                <a:cubicBezTo>
                  <a:pt x="153" y="368"/>
                  <a:pt x="153" y="368"/>
                  <a:pt x="153" y="368"/>
                </a:cubicBezTo>
                <a:cubicBezTo>
                  <a:pt x="153" y="368"/>
                  <a:pt x="153" y="368"/>
                  <a:pt x="153" y="368"/>
                </a:cubicBezTo>
                <a:cubicBezTo>
                  <a:pt x="153" y="368"/>
                  <a:pt x="152" y="368"/>
                  <a:pt x="152" y="368"/>
                </a:cubicBezTo>
                <a:cubicBezTo>
                  <a:pt x="101" y="343"/>
                  <a:pt x="101" y="343"/>
                  <a:pt x="101" y="343"/>
                </a:cubicBezTo>
                <a:cubicBezTo>
                  <a:pt x="101" y="343"/>
                  <a:pt x="101" y="343"/>
                  <a:pt x="101" y="343"/>
                </a:cubicBezTo>
                <a:cubicBezTo>
                  <a:pt x="95" y="334"/>
                  <a:pt x="95" y="334"/>
                  <a:pt x="95" y="334"/>
                </a:cubicBezTo>
                <a:cubicBezTo>
                  <a:pt x="78" y="283"/>
                  <a:pt x="78" y="283"/>
                  <a:pt x="78" y="283"/>
                </a:cubicBezTo>
                <a:cubicBezTo>
                  <a:pt x="72" y="262"/>
                  <a:pt x="72" y="262"/>
                  <a:pt x="72" y="262"/>
                </a:cubicBezTo>
                <a:cubicBezTo>
                  <a:pt x="19" y="260"/>
                  <a:pt x="19" y="260"/>
                  <a:pt x="19" y="260"/>
                </a:cubicBezTo>
                <a:cubicBezTo>
                  <a:pt x="18" y="260"/>
                  <a:pt x="18" y="260"/>
                  <a:pt x="18" y="260"/>
                </a:cubicBezTo>
                <a:cubicBezTo>
                  <a:pt x="0" y="191"/>
                  <a:pt x="0" y="191"/>
                  <a:pt x="0" y="191"/>
                </a:cubicBezTo>
                <a:cubicBezTo>
                  <a:pt x="0" y="191"/>
                  <a:pt x="0" y="191"/>
                  <a:pt x="1" y="191"/>
                </a:cubicBezTo>
                <a:cubicBezTo>
                  <a:pt x="49" y="96"/>
                  <a:pt x="49" y="96"/>
                  <a:pt x="49" y="96"/>
                </a:cubicBezTo>
                <a:cubicBezTo>
                  <a:pt x="49" y="96"/>
                  <a:pt x="49" y="95"/>
                  <a:pt x="49" y="95"/>
                </a:cubicBezTo>
                <a:cubicBezTo>
                  <a:pt x="115" y="58"/>
                  <a:pt x="115" y="58"/>
                  <a:pt x="115" y="58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" name="Freeform 29"/>
          <p:cNvSpPr>
            <a:spLocks/>
          </p:cNvSpPr>
          <p:nvPr/>
        </p:nvSpPr>
        <p:spPr bwMode="auto">
          <a:xfrm>
            <a:off x="6297613" y="5400675"/>
            <a:ext cx="260350" cy="609600"/>
          </a:xfrm>
          <a:custGeom>
            <a:avLst/>
            <a:gdLst>
              <a:gd name="T0" fmla="*/ 97 w 97"/>
              <a:gd name="T1" fmla="*/ 0 h 227"/>
              <a:gd name="T2" fmla="*/ 0 w 97"/>
              <a:gd name="T3" fmla="*/ 118 h 227"/>
              <a:gd name="T4" fmla="*/ 16 w 97"/>
              <a:gd name="T5" fmla="*/ 131 h 227"/>
              <a:gd name="T6" fmla="*/ 16 w 97"/>
              <a:gd name="T7" fmla="*/ 132 h 227"/>
              <a:gd name="T8" fmla="*/ 2 w 97"/>
              <a:gd name="T9" fmla="*/ 162 h 227"/>
              <a:gd name="T10" fmla="*/ 40 w 97"/>
              <a:gd name="T11" fmla="*/ 226 h 227"/>
              <a:gd name="T12" fmla="*/ 40 w 97"/>
              <a:gd name="T13" fmla="*/ 227 h 2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7" h="227">
                <a:moveTo>
                  <a:pt x="97" y="0"/>
                </a:moveTo>
                <a:cubicBezTo>
                  <a:pt x="0" y="118"/>
                  <a:pt x="0" y="118"/>
                  <a:pt x="0" y="118"/>
                </a:cubicBezTo>
                <a:cubicBezTo>
                  <a:pt x="16" y="131"/>
                  <a:pt x="16" y="131"/>
                  <a:pt x="16" y="131"/>
                </a:cubicBezTo>
                <a:cubicBezTo>
                  <a:pt x="16" y="131"/>
                  <a:pt x="16" y="132"/>
                  <a:pt x="16" y="132"/>
                </a:cubicBezTo>
                <a:cubicBezTo>
                  <a:pt x="2" y="162"/>
                  <a:pt x="2" y="162"/>
                  <a:pt x="2" y="162"/>
                </a:cubicBezTo>
                <a:cubicBezTo>
                  <a:pt x="40" y="226"/>
                  <a:pt x="40" y="226"/>
                  <a:pt x="40" y="226"/>
                </a:cubicBezTo>
                <a:cubicBezTo>
                  <a:pt x="40" y="226"/>
                  <a:pt x="40" y="226"/>
                  <a:pt x="40" y="227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" name="Freeform 30"/>
          <p:cNvSpPr>
            <a:spLocks/>
          </p:cNvSpPr>
          <p:nvPr/>
        </p:nvSpPr>
        <p:spPr bwMode="auto">
          <a:xfrm>
            <a:off x="7381876" y="4941888"/>
            <a:ext cx="431800" cy="263525"/>
          </a:xfrm>
          <a:custGeom>
            <a:avLst/>
            <a:gdLst>
              <a:gd name="T0" fmla="*/ 161 w 161"/>
              <a:gd name="T1" fmla="*/ 42 h 98"/>
              <a:gd name="T2" fmla="*/ 160 w 161"/>
              <a:gd name="T3" fmla="*/ 43 h 98"/>
              <a:gd name="T4" fmla="*/ 144 w 161"/>
              <a:gd name="T5" fmla="*/ 47 h 98"/>
              <a:gd name="T6" fmla="*/ 138 w 161"/>
              <a:gd name="T7" fmla="*/ 80 h 98"/>
              <a:gd name="T8" fmla="*/ 138 w 161"/>
              <a:gd name="T9" fmla="*/ 80 h 98"/>
              <a:gd name="T10" fmla="*/ 95 w 161"/>
              <a:gd name="T11" fmla="*/ 98 h 98"/>
              <a:gd name="T12" fmla="*/ 94 w 161"/>
              <a:gd name="T13" fmla="*/ 98 h 98"/>
              <a:gd name="T14" fmla="*/ 94 w 161"/>
              <a:gd name="T15" fmla="*/ 98 h 98"/>
              <a:gd name="T16" fmla="*/ 94 w 161"/>
              <a:gd name="T17" fmla="*/ 97 h 98"/>
              <a:gd name="T18" fmla="*/ 88 w 161"/>
              <a:gd name="T19" fmla="*/ 43 h 98"/>
              <a:gd name="T20" fmla="*/ 80 w 161"/>
              <a:gd name="T21" fmla="*/ 33 h 98"/>
              <a:gd name="T22" fmla="*/ 50 w 161"/>
              <a:gd name="T23" fmla="*/ 0 h 98"/>
              <a:gd name="T24" fmla="*/ 29 w 161"/>
              <a:gd name="T25" fmla="*/ 23 h 98"/>
              <a:gd name="T26" fmla="*/ 28 w 161"/>
              <a:gd name="T27" fmla="*/ 23 h 98"/>
              <a:gd name="T28" fmla="*/ 0 w 161"/>
              <a:gd name="T29" fmla="*/ 14 h 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61" h="98">
                <a:moveTo>
                  <a:pt x="161" y="42"/>
                </a:moveTo>
                <a:cubicBezTo>
                  <a:pt x="161" y="42"/>
                  <a:pt x="161" y="43"/>
                  <a:pt x="160" y="43"/>
                </a:cubicBezTo>
                <a:cubicBezTo>
                  <a:pt x="144" y="47"/>
                  <a:pt x="144" y="47"/>
                  <a:pt x="144" y="47"/>
                </a:cubicBezTo>
                <a:cubicBezTo>
                  <a:pt x="138" y="80"/>
                  <a:pt x="138" y="80"/>
                  <a:pt x="138" y="80"/>
                </a:cubicBezTo>
                <a:cubicBezTo>
                  <a:pt x="138" y="80"/>
                  <a:pt x="138" y="80"/>
                  <a:pt x="138" y="80"/>
                </a:cubicBezTo>
                <a:cubicBezTo>
                  <a:pt x="95" y="98"/>
                  <a:pt x="95" y="98"/>
                  <a:pt x="95" y="98"/>
                </a:cubicBezTo>
                <a:cubicBezTo>
                  <a:pt x="95" y="98"/>
                  <a:pt x="95" y="98"/>
                  <a:pt x="94" y="98"/>
                </a:cubicBezTo>
                <a:cubicBezTo>
                  <a:pt x="94" y="98"/>
                  <a:pt x="94" y="98"/>
                  <a:pt x="94" y="98"/>
                </a:cubicBezTo>
                <a:cubicBezTo>
                  <a:pt x="94" y="97"/>
                  <a:pt x="94" y="97"/>
                  <a:pt x="94" y="97"/>
                </a:cubicBezTo>
                <a:cubicBezTo>
                  <a:pt x="88" y="43"/>
                  <a:pt x="88" y="43"/>
                  <a:pt x="88" y="43"/>
                </a:cubicBezTo>
                <a:cubicBezTo>
                  <a:pt x="80" y="33"/>
                  <a:pt x="80" y="33"/>
                  <a:pt x="80" y="33"/>
                </a:cubicBezTo>
                <a:cubicBezTo>
                  <a:pt x="50" y="0"/>
                  <a:pt x="50" y="0"/>
                  <a:pt x="50" y="0"/>
                </a:cubicBezTo>
                <a:cubicBezTo>
                  <a:pt x="29" y="23"/>
                  <a:pt x="29" y="23"/>
                  <a:pt x="29" y="23"/>
                </a:cubicBezTo>
                <a:cubicBezTo>
                  <a:pt x="28" y="23"/>
                  <a:pt x="28" y="23"/>
                  <a:pt x="28" y="23"/>
                </a:cubicBezTo>
                <a:cubicBezTo>
                  <a:pt x="0" y="14"/>
                  <a:pt x="0" y="14"/>
                  <a:pt x="0" y="14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" name="Freeform 31"/>
          <p:cNvSpPr>
            <a:spLocks noEditPoints="1"/>
          </p:cNvSpPr>
          <p:nvPr/>
        </p:nvSpPr>
        <p:spPr bwMode="auto">
          <a:xfrm>
            <a:off x="7386638" y="3946525"/>
            <a:ext cx="58738" cy="839788"/>
          </a:xfrm>
          <a:custGeom>
            <a:avLst/>
            <a:gdLst>
              <a:gd name="T0" fmla="*/ 9 w 22"/>
              <a:gd name="T1" fmla="*/ 285 h 313"/>
              <a:gd name="T2" fmla="*/ 0 w 22"/>
              <a:gd name="T3" fmla="*/ 312 h 313"/>
              <a:gd name="T4" fmla="*/ 0 w 22"/>
              <a:gd name="T5" fmla="*/ 313 h 313"/>
              <a:gd name="T6" fmla="*/ 22 w 22"/>
              <a:gd name="T7" fmla="*/ 0 h 313"/>
              <a:gd name="T8" fmla="*/ 22 w 22"/>
              <a:gd name="T9" fmla="*/ 1 h 313"/>
              <a:gd name="T10" fmla="*/ 22 w 22"/>
              <a:gd name="T11" fmla="*/ 2 h 3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2" h="313">
                <a:moveTo>
                  <a:pt x="9" y="285"/>
                </a:moveTo>
                <a:cubicBezTo>
                  <a:pt x="0" y="312"/>
                  <a:pt x="0" y="312"/>
                  <a:pt x="0" y="312"/>
                </a:cubicBezTo>
                <a:cubicBezTo>
                  <a:pt x="0" y="312"/>
                  <a:pt x="0" y="312"/>
                  <a:pt x="0" y="313"/>
                </a:cubicBezTo>
                <a:moveTo>
                  <a:pt x="22" y="0"/>
                </a:moveTo>
                <a:cubicBezTo>
                  <a:pt x="22" y="0"/>
                  <a:pt x="22" y="1"/>
                  <a:pt x="22" y="1"/>
                </a:cubicBezTo>
                <a:cubicBezTo>
                  <a:pt x="22" y="1"/>
                  <a:pt x="22" y="1"/>
                  <a:pt x="22" y="2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" name="Freeform 32"/>
          <p:cNvSpPr>
            <a:spLocks noEditPoints="1"/>
          </p:cNvSpPr>
          <p:nvPr/>
        </p:nvSpPr>
        <p:spPr bwMode="auto">
          <a:xfrm>
            <a:off x="7886701" y="4043363"/>
            <a:ext cx="544513" cy="747713"/>
          </a:xfrm>
          <a:custGeom>
            <a:avLst/>
            <a:gdLst>
              <a:gd name="T0" fmla="*/ 51 w 203"/>
              <a:gd name="T1" fmla="*/ 59 h 279"/>
              <a:gd name="T2" fmla="*/ 51 w 203"/>
              <a:gd name="T3" fmla="*/ 58 h 279"/>
              <a:gd name="T4" fmla="*/ 52 w 203"/>
              <a:gd name="T5" fmla="*/ 58 h 279"/>
              <a:gd name="T6" fmla="*/ 68 w 203"/>
              <a:gd name="T7" fmla="*/ 94 h 279"/>
              <a:gd name="T8" fmla="*/ 75 w 203"/>
              <a:gd name="T9" fmla="*/ 85 h 279"/>
              <a:gd name="T10" fmla="*/ 108 w 203"/>
              <a:gd name="T11" fmla="*/ 44 h 279"/>
              <a:gd name="T12" fmla="*/ 109 w 203"/>
              <a:gd name="T13" fmla="*/ 44 h 279"/>
              <a:gd name="T14" fmla="*/ 142 w 203"/>
              <a:gd name="T15" fmla="*/ 47 h 279"/>
              <a:gd name="T16" fmla="*/ 203 w 203"/>
              <a:gd name="T17" fmla="*/ 0 h 279"/>
              <a:gd name="T18" fmla="*/ 158 w 203"/>
              <a:gd name="T19" fmla="*/ 271 h 279"/>
              <a:gd name="T20" fmla="*/ 152 w 203"/>
              <a:gd name="T21" fmla="*/ 268 h 279"/>
              <a:gd name="T22" fmla="*/ 123 w 203"/>
              <a:gd name="T23" fmla="*/ 278 h 279"/>
              <a:gd name="T24" fmla="*/ 123 w 203"/>
              <a:gd name="T25" fmla="*/ 279 h 279"/>
              <a:gd name="T26" fmla="*/ 122 w 203"/>
              <a:gd name="T27" fmla="*/ 278 h 279"/>
              <a:gd name="T28" fmla="*/ 88 w 203"/>
              <a:gd name="T29" fmla="*/ 197 h 279"/>
              <a:gd name="T30" fmla="*/ 42 w 203"/>
              <a:gd name="T31" fmla="*/ 206 h 279"/>
              <a:gd name="T32" fmla="*/ 41 w 203"/>
              <a:gd name="T33" fmla="*/ 206 h 279"/>
              <a:gd name="T34" fmla="*/ 37 w 203"/>
              <a:gd name="T35" fmla="*/ 205 h 279"/>
              <a:gd name="T36" fmla="*/ 0 w 203"/>
              <a:gd name="T37" fmla="*/ 181 h 2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03" h="279">
                <a:moveTo>
                  <a:pt x="51" y="59"/>
                </a:moveTo>
                <a:cubicBezTo>
                  <a:pt x="51" y="58"/>
                  <a:pt x="51" y="58"/>
                  <a:pt x="51" y="58"/>
                </a:cubicBezTo>
                <a:cubicBezTo>
                  <a:pt x="52" y="58"/>
                  <a:pt x="52" y="58"/>
                  <a:pt x="52" y="58"/>
                </a:cubicBezTo>
                <a:cubicBezTo>
                  <a:pt x="68" y="94"/>
                  <a:pt x="68" y="94"/>
                  <a:pt x="68" y="94"/>
                </a:cubicBezTo>
                <a:cubicBezTo>
                  <a:pt x="75" y="85"/>
                  <a:pt x="75" y="85"/>
                  <a:pt x="75" y="85"/>
                </a:cubicBezTo>
                <a:cubicBezTo>
                  <a:pt x="108" y="44"/>
                  <a:pt x="108" y="44"/>
                  <a:pt x="108" y="44"/>
                </a:cubicBezTo>
                <a:cubicBezTo>
                  <a:pt x="108" y="44"/>
                  <a:pt x="109" y="44"/>
                  <a:pt x="109" y="44"/>
                </a:cubicBezTo>
                <a:cubicBezTo>
                  <a:pt x="142" y="47"/>
                  <a:pt x="142" y="47"/>
                  <a:pt x="142" y="47"/>
                </a:cubicBezTo>
                <a:cubicBezTo>
                  <a:pt x="203" y="0"/>
                  <a:pt x="203" y="0"/>
                  <a:pt x="203" y="0"/>
                </a:cubicBezTo>
                <a:moveTo>
                  <a:pt x="158" y="271"/>
                </a:moveTo>
                <a:cubicBezTo>
                  <a:pt x="152" y="268"/>
                  <a:pt x="152" y="268"/>
                  <a:pt x="152" y="268"/>
                </a:cubicBezTo>
                <a:cubicBezTo>
                  <a:pt x="123" y="278"/>
                  <a:pt x="123" y="278"/>
                  <a:pt x="123" y="278"/>
                </a:cubicBezTo>
                <a:cubicBezTo>
                  <a:pt x="123" y="278"/>
                  <a:pt x="123" y="279"/>
                  <a:pt x="123" y="279"/>
                </a:cubicBezTo>
                <a:cubicBezTo>
                  <a:pt x="122" y="279"/>
                  <a:pt x="122" y="278"/>
                  <a:pt x="122" y="278"/>
                </a:cubicBezTo>
                <a:cubicBezTo>
                  <a:pt x="88" y="197"/>
                  <a:pt x="88" y="197"/>
                  <a:pt x="88" y="197"/>
                </a:cubicBezTo>
                <a:cubicBezTo>
                  <a:pt x="42" y="206"/>
                  <a:pt x="42" y="206"/>
                  <a:pt x="42" y="206"/>
                </a:cubicBezTo>
                <a:cubicBezTo>
                  <a:pt x="41" y="206"/>
                  <a:pt x="41" y="206"/>
                  <a:pt x="41" y="206"/>
                </a:cubicBezTo>
                <a:cubicBezTo>
                  <a:pt x="37" y="205"/>
                  <a:pt x="37" y="205"/>
                  <a:pt x="37" y="205"/>
                </a:cubicBezTo>
                <a:cubicBezTo>
                  <a:pt x="0" y="181"/>
                  <a:pt x="0" y="181"/>
                  <a:pt x="0" y="181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" name="Freeform 33"/>
          <p:cNvSpPr>
            <a:spLocks/>
          </p:cNvSpPr>
          <p:nvPr/>
        </p:nvSpPr>
        <p:spPr bwMode="auto">
          <a:xfrm>
            <a:off x="5878513" y="4319588"/>
            <a:ext cx="2894013" cy="2533650"/>
          </a:xfrm>
          <a:custGeom>
            <a:avLst/>
            <a:gdLst>
              <a:gd name="T0" fmla="*/ 3 w 1078"/>
              <a:gd name="T1" fmla="*/ 898 h 944"/>
              <a:gd name="T2" fmla="*/ 27 w 1078"/>
              <a:gd name="T3" fmla="*/ 888 h 944"/>
              <a:gd name="T4" fmla="*/ 28 w 1078"/>
              <a:gd name="T5" fmla="*/ 888 h 944"/>
              <a:gd name="T6" fmla="*/ 29 w 1078"/>
              <a:gd name="T7" fmla="*/ 925 h 944"/>
              <a:gd name="T8" fmla="*/ 68 w 1078"/>
              <a:gd name="T9" fmla="*/ 935 h 944"/>
              <a:gd name="T10" fmla="*/ 46 w 1078"/>
              <a:gd name="T11" fmla="*/ 869 h 944"/>
              <a:gd name="T12" fmla="*/ 76 w 1078"/>
              <a:gd name="T13" fmla="*/ 886 h 944"/>
              <a:gd name="T14" fmla="*/ 84 w 1078"/>
              <a:gd name="T15" fmla="*/ 818 h 944"/>
              <a:gd name="T16" fmla="*/ 84 w 1078"/>
              <a:gd name="T17" fmla="*/ 817 h 944"/>
              <a:gd name="T18" fmla="*/ 152 w 1078"/>
              <a:gd name="T19" fmla="*/ 792 h 944"/>
              <a:gd name="T20" fmla="*/ 186 w 1078"/>
              <a:gd name="T21" fmla="*/ 774 h 944"/>
              <a:gd name="T22" fmla="*/ 206 w 1078"/>
              <a:gd name="T23" fmla="*/ 755 h 944"/>
              <a:gd name="T24" fmla="*/ 248 w 1078"/>
              <a:gd name="T25" fmla="*/ 759 h 944"/>
              <a:gd name="T26" fmla="*/ 288 w 1078"/>
              <a:gd name="T27" fmla="*/ 756 h 944"/>
              <a:gd name="T28" fmla="*/ 308 w 1078"/>
              <a:gd name="T29" fmla="*/ 704 h 944"/>
              <a:gd name="T30" fmla="*/ 309 w 1078"/>
              <a:gd name="T31" fmla="*/ 703 h 944"/>
              <a:gd name="T32" fmla="*/ 356 w 1078"/>
              <a:gd name="T33" fmla="*/ 671 h 944"/>
              <a:gd name="T34" fmla="*/ 360 w 1078"/>
              <a:gd name="T35" fmla="*/ 659 h 944"/>
              <a:gd name="T36" fmla="*/ 378 w 1078"/>
              <a:gd name="T37" fmla="*/ 638 h 944"/>
              <a:gd name="T38" fmla="*/ 498 w 1078"/>
              <a:gd name="T39" fmla="*/ 570 h 944"/>
              <a:gd name="T40" fmla="*/ 496 w 1078"/>
              <a:gd name="T41" fmla="*/ 556 h 944"/>
              <a:gd name="T42" fmla="*/ 489 w 1078"/>
              <a:gd name="T43" fmla="*/ 491 h 944"/>
              <a:gd name="T44" fmla="*/ 505 w 1078"/>
              <a:gd name="T45" fmla="*/ 470 h 944"/>
              <a:gd name="T46" fmla="*/ 551 w 1078"/>
              <a:gd name="T47" fmla="*/ 457 h 944"/>
              <a:gd name="T48" fmla="*/ 608 w 1078"/>
              <a:gd name="T49" fmla="*/ 416 h 944"/>
              <a:gd name="T50" fmla="*/ 656 w 1078"/>
              <a:gd name="T51" fmla="*/ 356 h 944"/>
              <a:gd name="T52" fmla="*/ 716 w 1078"/>
              <a:gd name="T53" fmla="*/ 304 h 944"/>
              <a:gd name="T54" fmla="*/ 719 w 1078"/>
              <a:gd name="T55" fmla="*/ 273 h 944"/>
              <a:gd name="T56" fmla="*/ 716 w 1078"/>
              <a:gd name="T57" fmla="*/ 208 h 944"/>
              <a:gd name="T58" fmla="*/ 752 w 1078"/>
              <a:gd name="T59" fmla="*/ 240 h 944"/>
              <a:gd name="T60" fmla="*/ 829 w 1078"/>
              <a:gd name="T61" fmla="*/ 198 h 944"/>
              <a:gd name="T62" fmla="*/ 900 w 1078"/>
              <a:gd name="T63" fmla="*/ 171 h 944"/>
              <a:gd name="T64" fmla="*/ 906 w 1078"/>
              <a:gd name="T65" fmla="*/ 166 h 944"/>
              <a:gd name="T66" fmla="*/ 919 w 1078"/>
              <a:gd name="T67" fmla="*/ 107 h 944"/>
              <a:gd name="T68" fmla="*/ 920 w 1078"/>
              <a:gd name="T69" fmla="*/ 105 h 944"/>
              <a:gd name="T70" fmla="*/ 980 w 1078"/>
              <a:gd name="T71" fmla="*/ 71 h 944"/>
              <a:gd name="T72" fmla="*/ 892 w 1078"/>
              <a:gd name="T73" fmla="*/ 57 h 944"/>
              <a:gd name="T74" fmla="*/ 896 w 1078"/>
              <a:gd name="T75" fmla="*/ 79 h 944"/>
              <a:gd name="T76" fmla="*/ 829 w 1078"/>
              <a:gd name="T77" fmla="*/ 55 h 944"/>
              <a:gd name="T78" fmla="*/ 829 w 1078"/>
              <a:gd name="T79" fmla="*/ 54 h 944"/>
              <a:gd name="T80" fmla="*/ 845 w 1078"/>
              <a:gd name="T81" fmla="*/ 17 h 944"/>
              <a:gd name="T82" fmla="*/ 931 w 1078"/>
              <a:gd name="T83" fmla="*/ 28 h 944"/>
              <a:gd name="T84" fmla="*/ 994 w 1078"/>
              <a:gd name="T85" fmla="*/ 32 h 944"/>
              <a:gd name="T86" fmla="*/ 1078 w 1078"/>
              <a:gd name="T87" fmla="*/ 0 h 9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078" h="944">
                <a:moveTo>
                  <a:pt x="0" y="906"/>
                </a:moveTo>
                <a:cubicBezTo>
                  <a:pt x="3" y="898"/>
                  <a:pt x="3" y="898"/>
                  <a:pt x="3" y="898"/>
                </a:cubicBezTo>
                <a:cubicBezTo>
                  <a:pt x="4" y="897"/>
                  <a:pt x="4" y="897"/>
                  <a:pt x="4" y="897"/>
                </a:cubicBezTo>
                <a:cubicBezTo>
                  <a:pt x="27" y="888"/>
                  <a:pt x="27" y="888"/>
                  <a:pt x="27" y="888"/>
                </a:cubicBezTo>
                <a:cubicBezTo>
                  <a:pt x="27" y="888"/>
                  <a:pt x="27" y="888"/>
                  <a:pt x="27" y="888"/>
                </a:cubicBezTo>
                <a:cubicBezTo>
                  <a:pt x="27" y="888"/>
                  <a:pt x="27" y="888"/>
                  <a:pt x="28" y="888"/>
                </a:cubicBezTo>
                <a:cubicBezTo>
                  <a:pt x="28" y="888"/>
                  <a:pt x="28" y="888"/>
                  <a:pt x="28" y="889"/>
                </a:cubicBezTo>
                <a:cubicBezTo>
                  <a:pt x="29" y="925"/>
                  <a:pt x="29" y="925"/>
                  <a:pt x="29" y="925"/>
                </a:cubicBezTo>
                <a:cubicBezTo>
                  <a:pt x="30" y="944"/>
                  <a:pt x="30" y="944"/>
                  <a:pt x="30" y="944"/>
                </a:cubicBezTo>
                <a:cubicBezTo>
                  <a:pt x="68" y="935"/>
                  <a:pt x="68" y="935"/>
                  <a:pt x="68" y="935"/>
                </a:cubicBezTo>
                <a:cubicBezTo>
                  <a:pt x="45" y="870"/>
                  <a:pt x="45" y="870"/>
                  <a:pt x="45" y="870"/>
                </a:cubicBezTo>
                <a:cubicBezTo>
                  <a:pt x="45" y="869"/>
                  <a:pt x="45" y="869"/>
                  <a:pt x="46" y="869"/>
                </a:cubicBezTo>
                <a:cubicBezTo>
                  <a:pt x="46" y="869"/>
                  <a:pt x="46" y="869"/>
                  <a:pt x="47" y="869"/>
                </a:cubicBezTo>
                <a:cubicBezTo>
                  <a:pt x="76" y="886"/>
                  <a:pt x="76" y="886"/>
                  <a:pt x="76" y="886"/>
                </a:cubicBezTo>
                <a:cubicBezTo>
                  <a:pt x="116" y="845"/>
                  <a:pt x="116" y="845"/>
                  <a:pt x="116" y="845"/>
                </a:cubicBezTo>
                <a:cubicBezTo>
                  <a:pt x="84" y="818"/>
                  <a:pt x="84" y="818"/>
                  <a:pt x="84" y="818"/>
                </a:cubicBezTo>
                <a:cubicBezTo>
                  <a:pt x="84" y="818"/>
                  <a:pt x="84" y="818"/>
                  <a:pt x="84" y="817"/>
                </a:cubicBezTo>
                <a:cubicBezTo>
                  <a:pt x="84" y="817"/>
                  <a:pt x="84" y="817"/>
                  <a:pt x="84" y="817"/>
                </a:cubicBezTo>
                <a:cubicBezTo>
                  <a:pt x="127" y="801"/>
                  <a:pt x="127" y="801"/>
                  <a:pt x="127" y="801"/>
                </a:cubicBezTo>
                <a:cubicBezTo>
                  <a:pt x="152" y="792"/>
                  <a:pt x="152" y="792"/>
                  <a:pt x="152" y="792"/>
                </a:cubicBezTo>
                <a:cubicBezTo>
                  <a:pt x="161" y="788"/>
                  <a:pt x="161" y="788"/>
                  <a:pt x="161" y="788"/>
                </a:cubicBezTo>
                <a:cubicBezTo>
                  <a:pt x="186" y="774"/>
                  <a:pt x="186" y="774"/>
                  <a:pt x="186" y="774"/>
                </a:cubicBezTo>
                <a:cubicBezTo>
                  <a:pt x="205" y="755"/>
                  <a:pt x="205" y="755"/>
                  <a:pt x="205" y="755"/>
                </a:cubicBezTo>
                <a:cubicBezTo>
                  <a:pt x="205" y="755"/>
                  <a:pt x="206" y="755"/>
                  <a:pt x="206" y="755"/>
                </a:cubicBezTo>
                <a:cubicBezTo>
                  <a:pt x="237" y="760"/>
                  <a:pt x="237" y="760"/>
                  <a:pt x="237" y="760"/>
                </a:cubicBezTo>
                <a:cubicBezTo>
                  <a:pt x="248" y="759"/>
                  <a:pt x="248" y="759"/>
                  <a:pt x="248" y="759"/>
                </a:cubicBezTo>
                <a:cubicBezTo>
                  <a:pt x="250" y="759"/>
                  <a:pt x="250" y="759"/>
                  <a:pt x="250" y="759"/>
                </a:cubicBezTo>
                <a:cubicBezTo>
                  <a:pt x="288" y="756"/>
                  <a:pt x="288" y="756"/>
                  <a:pt x="288" y="756"/>
                </a:cubicBezTo>
                <a:cubicBezTo>
                  <a:pt x="324" y="730"/>
                  <a:pt x="324" y="730"/>
                  <a:pt x="324" y="730"/>
                </a:cubicBezTo>
                <a:cubicBezTo>
                  <a:pt x="308" y="704"/>
                  <a:pt x="308" y="704"/>
                  <a:pt x="308" y="704"/>
                </a:cubicBezTo>
                <a:cubicBezTo>
                  <a:pt x="308" y="704"/>
                  <a:pt x="308" y="704"/>
                  <a:pt x="308" y="703"/>
                </a:cubicBezTo>
                <a:cubicBezTo>
                  <a:pt x="308" y="703"/>
                  <a:pt x="308" y="703"/>
                  <a:pt x="309" y="703"/>
                </a:cubicBezTo>
                <a:cubicBezTo>
                  <a:pt x="347" y="687"/>
                  <a:pt x="347" y="687"/>
                  <a:pt x="347" y="687"/>
                </a:cubicBezTo>
                <a:cubicBezTo>
                  <a:pt x="356" y="671"/>
                  <a:pt x="356" y="671"/>
                  <a:pt x="356" y="671"/>
                </a:cubicBezTo>
                <a:cubicBezTo>
                  <a:pt x="360" y="660"/>
                  <a:pt x="360" y="660"/>
                  <a:pt x="360" y="660"/>
                </a:cubicBezTo>
                <a:cubicBezTo>
                  <a:pt x="360" y="659"/>
                  <a:pt x="360" y="659"/>
                  <a:pt x="360" y="659"/>
                </a:cubicBezTo>
                <a:cubicBezTo>
                  <a:pt x="377" y="638"/>
                  <a:pt x="377" y="638"/>
                  <a:pt x="377" y="638"/>
                </a:cubicBezTo>
                <a:cubicBezTo>
                  <a:pt x="378" y="638"/>
                  <a:pt x="378" y="638"/>
                  <a:pt x="378" y="638"/>
                </a:cubicBezTo>
                <a:cubicBezTo>
                  <a:pt x="418" y="630"/>
                  <a:pt x="418" y="630"/>
                  <a:pt x="418" y="630"/>
                </a:cubicBezTo>
                <a:cubicBezTo>
                  <a:pt x="498" y="570"/>
                  <a:pt x="498" y="570"/>
                  <a:pt x="498" y="570"/>
                </a:cubicBezTo>
                <a:cubicBezTo>
                  <a:pt x="497" y="558"/>
                  <a:pt x="497" y="558"/>
                  <a:pt x="497" y="558"/>
                </a:cubicBezTo>
                <a:cubicBezTo>
                  <a:pt x="496" y="556"/>
                  <a:pt x="496" y="556"/>
                  <a:pt x="496" y="556"/>
                </a:cubicBezTo>
                <a:cubicBezTo>
                  <a:pt x="493" y="530"/>
                  <a:pt x="493" y="530"/>
                  <a:pt x="493" y="530"/>
                </a:cubicBezTo>
                <a:cubicBezTo>
                  <a:pt x="489" y="491"/>
                  <a:pt x="489" y="491"/>
                  <a:pt x="489" y="491"/>
                </a:cubicBezTo>
                <a:cubicBezTo>
                  <a:pt x="489" y="491"/>
                  <a:pt x="489" y="491"/>
                  <a:pt x="490" y="491"/>
                </a:cubicBezTo>
                <a:cubicBezTo>
                  <a:pt x="505" y="470"/>
                  <a:pt x="505" y="470"/>
                  <a:pt x="505" y="470"/>
                </a:cubicBezTo>
                <a:cubicBezTo>
                  <a:pt x="505" y="470"/>
                  <a:pt x="505" y="470"/>
                  <a:pt x="506" y="470"/>
                </a:cubicBezTo>
                <a:cubicBezTo>
                  <a:pt x="551" y="457"/>
                  <a:pt x="551" y="457"/>
                  <a:pt x="551" y="457"/>
                </a:cubicBezTo>
                <a:cubicBezTo>
                  <a:pt x="577" y="433"/>
                  <a:pt x="577" y="433"/>
                  <a:pt x="577" y="433"/>
                </a:cubicBezTo>
                <a:cubicBezTo>
                  <a:pt x="608" y="416"/>
                  <a:pt x="608" y="416"/>
                  <a:pt x="608" y="416"/>
                </a:cubicBezTo>
                <a:cubicBezTo>
                  <a:pt x="644" y="373"/>
                  <a:pt x="644" y="373"/>
                  <a:pt x="644" y="373"/>
                </a:cubicBezTo>
                <a:cubicBezTo>
                  <a:pt x="656" y="356"/>
                  <a:pt x="656" y="356"/>
                  <a:pt x="656" y="356"/>
                </a:cubicBezTo>
                <a:cubicBezTo>
                  <a:pt x="689" y="330"/>
                  <a:pt x="689" y="330"/>
                  <a:pt x="689" y="330"/>
                </a:cubicBezTo>
                <a:cubicBezTo>
                  <a:pt x="716" y="304"/>
                  <a:pt x="716" y="304"/>
                  <a:pt x="716" y="304"/>
                </a:cubicBezTo>
                <a:cubicBezTo>
                  <a:pt x="719" y="275"/>
                  <a:pt x="719" y="275"/>
                  <a:pt x="719" y="275"/>
                </a:cubicBezTo>
                <a:cubicBezTo>
                  <a:pt x="719" y="273"/>
                  <a:pt x="719" y="273"/>
                  <a:pt x="719" y="273"/>
                </a:cubicBezTo>
                <a:cubicBezTo>
                  <a:pt x="716" y="209"/>
                  <a:pt x="716" y="209"/>
                  <a:pt x="716" y="209"/>
                </a:cubicBezTo>
                <a:cubicBezTo>
                  <a:pt x="716" y="209"/>
                  <a:pt x="716" y="209"/>
                  <a:pt x="716" y="208"/>
                </a:cubicBezTo>
                <a:cubicBezTo>
                  <a:pt x="716" y="208"/>
                  <a:pt x="717" y="208"/>
                  <a:pt x="717" y="209"/>
                </a:cubicBezTo>
                <a:cubicBezTo>
                  <a:pt x="752" y="240"/>
                  <a:pt x="752" y="240"/>
                  <a:pt x="752" y="240"/>
                </a:cubicBezTo>
                <a:cubicBezTo>
                  <a:pt x="784" y="230"/>
                  <a:pt x="784" y="230"/>
                  <a:pt x="784" y="230"/>
                </a:cubicBezTo>
                <a:cubicBezTo>
                  <a:pt x="829" y="198"/>
                  <a:pt x="829" y="198"/>
                  <a:pt x="829" y="198"/>
                </a:cubicBezTo>
                <a:cubicBezTo>
                  <a:pt x="829" y="198"/>
                  <a:pt x="829" y="198"/>
                  <a:pt x="829" y="198"/>
                </a:cubicBezTo>
                <a:cubicBezTo>
                  <a:pt x="900" y="171"/>
                  <a:pt x="900" y="171"/>
                  <a:pt x="900" y="171"/>
                </a:cubicBezTo>
                <a:cubicBezTo>
                  <a:pt x="905" y="167"/>
                  <a:pt x="905" y="167"/>
                  <a:pt x="905" y="167"/>
                </a:cubicBezTo>
                <a:cubicBezTo>
                  <a:pt x="906" y="166"/>
                  <a:pt x="906" y="166"/>
                  <a:pt x="906" y="166"/>
                </a:cubicBezTo>
                <a:cubicBezTo>
                  <a:pt x="944" y="133"/>
                  <a:pt x="944" y="133"/>
                  <a:pt x="944" y="133"/>
                </a:cubicBezTo>
                <a:cubicBezTo>
                  <a:pt x="919" y="107"/>
                  <a:pt x="919" y="107"/>
                  <a:pt x="919" y="107"/>
                </a:cubicBezTo>
                <a:cubicBezTo>
                  <a:pt x="919" y="107"/>
                  <a:pt x="919" y="106"/>
                  <a:pt x="919" y="106"/>
                </a:cubicBezTo>
                <a:cubicBezTo>
                  <a:pt x="919" y="106"/>
                  <a:pt x="919" y="105"/>
                  <a:pt x="920" y="105"/>
                </a:cubicBezTo>
                <a:cubicBezTo>
                  <a:pt x="970" y="101"/>
                  <a:pt x="970" y="101"/>
                  <a:pt x="970" y="101"/>
                </a:cubicBezTo>
                <a:cubicBezTo>
                  <a:pt x="980" y="71"/>
                  <a:pt x="980" y="71"/>
                  <a:pt x="980" y="71"/>
                </a:cubicBezTo>
                <a:cubicBezTo>
                  <a:pt x="936" y="59"/>
                  <a:pt x="936" y="59"/>
                  <a:pt x="936" y="59"/>
                </a:cubicBezTo>
                <a:cubicBezTo>
                  <a:pt x="892" y="57"/>
                  <a:pt x="892" y="57"/>
                  <a:pt x="892" y="57"/>
                </a:cubicBezTo>
                <a:cubicBezTo>
                  <a:pt x="896" y="78"/>
                  <a:pt x="896" y="78"/>
                  <a:pt x="896" y="78"/>
                </a:cubicBezTo>
                <a:cubicBezTo>
                  <a:pt x="896" y="78"/>
                  <a:pt x="896" y="78"/>
                  <a:pt x="896" y="79"/>
                </a:cubicBezTo>
                <a:cubicBezTo>
                  <a:pt x="896" y="79"/>
                  <a:pt x="895" y="79"/>
                  <a:pt x="895" y="79"/>
                </a:cubicBezTo>
                <a:cubicBezTo>
                  <a:pt x="829" y="55"/>
                  <a:pt x="829" y="55"/>
                  <a:pt x="829" y="55"/>
                </a:cubicBezTo>
                <a:cubicBezTo>
                  <a:pt x="829" y="55"/>
                  <a:pt x="829" y="55"/>
                  <a:pt x="829" y="55"/>
                </a:cubicBezTo>
                <a:cubicBezTo>
                  <a:pt x="829" y="54"/>
                  <a:pt x="829" y="54"/>
                  <a:pt x="829" y="54"/>
                </a:cubicBezTo>
                <a:cubicBezTo>
                  <a:pt x="844" y="17"/>
                  <a:pt x="844" y="17"/>
                  <a:pt x="844" y="17"/>
                </a:cubicBezTo>
                <a:cubicBezTo>
                  <a:pt x="844" y="17"/>
                  <a:pt x="845" y="17"/>
                  <a:pt x="845" y="17"/>
                </a:cubicBezTo>
                <a:cubicBezTo>
                  <a:pt x="870" y="18"/>
                  <a:pt x="870" y="18"/>
                  <a:pt x="870" y="18"/>
                </a:cubicBezTo>
                <a:cubicBezTo>
                  <a:pt x="931" y="28"/>
                  <a:pt x="931" y="28"/>
                  <a:pt x="931" y="28"/>
                </a:cubicBezTo>
                <a:cubicBezTo>
                  <a:pt x="991" y="32"/>
                  <a:pt x="991" y="32"/>
                  <a:pt x="991" y="32"/>
                </a:cubicBezTo>
                <a:cubicBezTo>
                  <a:pt x="994" y="32"/>
                  <a:pt x="994" y="32"/>
                  <a:pt x="994" y="32"/>
                </a:cubicBezTo>
                <a:cubicBezTo>
                  <a:pt x="1045" y="30"/>
                  <a:pt x="1045" y="30"/>
                  <a:pt x="1045" y="30"/>
                </a:cubicBezTo>
                <a:cubicBezTo>
                  <a:pt x="1078" y="0"/>
                  <a:pt x="1078" y="0"/>
                  <a:pt x="1078" y="0"/>
                </a:cubicBezTo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" name="Freeform 34"/>
          <p:cNvSpPr>
            <a:spLocks/>
          </p:cNvSpPr>
          <p:nvPr/>
        </p:nvSpPr>
        <p:spPr bwMode="auto">
          <a:xfrm>
            <a:off x="7272338" y="5213350"/>
            <a:ext cx="571500" cy="501650"/>
          </a:xfrm>
          <a:custGeom>
            <a:avLst/>
            <a:gdLst>
              <a:gd name="T0" fmla="*/ 0 w 213"/>
              <a:gd name="T1" fmla="*/ 160 h 187"/>
              <a:gd name="T2" fmla="*/ 9 w 213"/>
              <a:gd name="T3" fmla="*/ 187 h 187"/>
              <a:gd name="T4" fmla="*/ 43 w 213"/>
              <a:gd name="T5" fmla="*/ 175 h 187"/>
              <a:gd name="T6" fmla="*/ 68 w 213"/>
              <a:gd name="T7" fmla="*/ 166 h 187"/>
              <a:gd name="T8" fmla="*/ 131 w 213"/>
              <a:gd name="T9" fmla="*/ 128 h 187"/>
              <a:gd name="T10" fmla="*/ 204 w 213"/>
              <a:gd name="T11" fmla="*/ 42 h 187"/>
              <a:gd name="T12" fmla="*/ 213 w 213"/>
              <a:gd name="T13" fmla="*/ 0 h 187"/>
              <a:gd name="T14" fmla="*/ 163 w 213"/>
              <a:gd name="T15" fmla="*/ 31 h 187"/>
              <a:gd name="T16" fmla="*/ 163 w 213"/>
              <a:gd name="T17" fmla="*/ 49 h 187"/>
              <a:gd name="T18" fmla="*/ 162 w 213"/>
              <a:gd name="T19" fmla="*/ 49 h 187"/>
              <a:gd name="T20" fmla="*/ 112 w 213"/>
              <a:gd name="T21" fmla="*/ 81 h 187"/>
              <a:gd name="T22" fmla="*/ 95 w 213"/>
              <a:gd name="T23" fmla="*/ 109 h 187"/>
              <a:gd name="T24" fmla="*/ 95 w 213"/>
              <a:gd name="T25" fmla="*/ 110 h 187"/>
              <a:gd name="T26" fmla="*/ 16 w 213"/>
              <a:gd name="T27" fmla="*/ 152 h 187"/>
              <a:gd name="T28" fmla="*/ 0 w 213"/>
              <a:gd name="T29" fmla="*/ 160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13" h="187">
                <a:moveTo>
                  <a:pt x="0" y="160"/>
                </a:moveTo>
                <a:cubicBezTo>
                  <a:pt x="9" y="187"/>
                  <a:pt x="9" y="187"/>
                  <a:pt x="9" y="187"/>
                </a:cubicBezTo>
                <a:cubicBezTo>
                  <a:pt x="43" y="175"/>
                  <a:pt x="43" y="175"/>
                  <a:pt x="43" y="175"/>
                </a:cubicBezTo>
                <a:cubicBezTo>
                  <a:pt x="68" y="166"/>
                  <a:pt x="68" y="166"/>
                  <a:pt x="68" y="166"/>
                </a:cubicBezTo>
                <a:cubicBezTo>
                  <a:pt x="131" y="128"/>
                  <a:pt x="131" y="128"/>
                  <a:pt x="131" y="128"/>
                </a:cubicBezTo>
                <a:cubicBezTo>
                  <a:pt x="204" y="42"/>
                  <a:pt x="204" y="42"/>
                  <a:pt x="204" y="42"/>
                </a:cubicBezTo>
                <a:cubicBezTo>
                  <a:pt x="213" y="0"/>
                  <a:pt x="213" y="0"/>
                  <a:pt x="213" y="0"/>
                </a:cubicBezTo>
                <a:cubicBezTo>
                  <a:pt x="163" y="31"/>
                  <a:pt x="163" y="31"/>
                  <a:pt x="163" y="31"/>
                </a:cubicBezTo>
                <a:cubicBezTo>
                  <a:pt x="163" y="49"/>
                  <a:pt x="163" y="49"/>
                  <a:pt x="163" y="49"/>
                </a:cubicBezTo>
                <a:cubicBezTo>
                  <a:pt x="163" y="49"/>
                  <a:pt x="163" y="49"/>
                  <a:pt x="162" y="49"/>
                </a:cubicBezTo>
                <a:cubicBezTo>
                  <a:pt x="112" y="81"/>
                  <a:pt x="112" y="81"/>
                  <a:pt x="112" y="81"/>
                </a:cubicBezTo>
                <a:cubicBezTo>
                  <a:pt x="95" y="109"/>
                  <a:pt x="95" y="109"/>
                  <a:pt x="95" y="109"/>
                </a:cubicBezTo>
                <a:cubicBezTo>
                  <a:pt x="95" y="109"/>
                  <a:pt x="95" y="110"/>
                  <a:pt x="95" y="110"/>
                </a:cubicBezTo>
                <a:cubicBezTo>
                  <a:pt x="16" y="152"/>
                  <a:pt x="16" y="152"/>
                  <a:pt x="16" y="152"/>
                </a:cubicBezTo>
                <a:lnTo>
                  <a:pt x="0" y="160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" name="Freeform 35"/>
          <p:cNvSpPr>
            <a:spLocks/>
          </p:cNvSpPr>
          <p:nvPr/>
        </p:nvSpPr>
        <p:spPr bwMode="auto">
          <a:xfrm>
            <a:off x="3422651" y="7938"/>
            <a:ext cx="5349875" cy="6742113"/>
          </a:xfrm>
          <a:custGeom>
            <a:avLst/>
            <a:gdLst>
              <a:gd name="T0" fmla="*/ 1952 w 1993"/>
              <a:gd name="T1" fmla="*/ 1606 h 2513"/>
              <a:gd name="T2" fmla="*/ 1867 w 1993"/>
              <a:gd name="T3" fmla="*/ 1547 h 2513"/>
              <a:gd name="T4" fmla="*/ 1849 w 1993"/>
              <a:gd name="T5" fmla="*/ 1415 h 2513"/>
              <a:gd name="T6" fmla="*/ 1727 w 1993"/>
              <a:gd name="T7" fmla="*/ 1232 h 2513"/>
              <a:gd name="T8" fmla="*/ 1582 w 1993"/>
              <a:gd name="T9" fmla="*/ 1347 h 2513"/>
              <a:gd name="T10" fmla="*/ 1535 w 1993"/>
              <a:gd name="T11" fmla="*/ 1454 h 2513"/>
              <a:gd name="T12" fmla="*/ 1428 w 1993"/>
              <a:gd name="T13" fmla="*/ 1402 h 2513"/>
              <a:gd name="T14" fmla="*/ 1287 w 1993"/>
              <a:gd name="T15" fmla="*/ 1360 h 2513"/>
              <a:gd name="T16" fmla="*/ 1052 w 1993"/>
              <a:gd name="T17" fmla="*/ 1184 h 2513"/>
              <a:gd name="T18" fmla="*/ 1020 w 1993"/>
              <a:gd name="T19" fmla="*/ 1214 h 2513"/>
              <a:gd name="T20" fmla="*/ 914 w 1993"/>
              <a:gd name="T21" fmla="*/ 1198 h 2513"/>
              <a:gd name="T22" fmla="*/ 783 w 1993"/>
              <a:gd name="T23" fmla="*/ 971 h 2513"/>
              <a:gd name="T24" fmla="*/ 721 w 1993"/>
              <a:gd name="T25" fmla="*/ 857 h 2513"/>
              <a:gd name="T26" fmla="*/ 738 w 1993"/>
              <a:gd name="T27" fmla="*/ 711 h 2513"/>
              <a:gd name="T28" fmla="*/ 685 w 1993"/>
              <a:gd name="T29" fmla="*/ 584 h 2513"/>
              <a:gd name="T30" fmla="*/ 651 w 1993"/>
              <a:gd name="T31" fmla="*/ 555 h 2513"/>
              <a:gd name="T32" fmla="*/ 607 w 1993"/>
              <a:gd name="T33" fmla="*/ 465 h 2513"/>
              <a:gd name="T34" fmla="*/ 635 w 1993"/>
              <a:gd name="T35" fmla="*/ 405 h 2513"/>
              <a:gd name="T36" fmla="*/ 616 w 1993"/>
              <a:gd name="T37" fmla="*/ 206 h 2513"/>
              <a:gd name="T38" fmla="*/ 582 w 1993"/>
              <a:gd name="T39" fmla="*/ 76 h 2513"/>
              <a:gd name="T40" fmla="*/ 559 w 1993"/>
              <a:gd name="T41" fmla="*/ 44 h 2513"/>
              <a:gd name="T42" fmla="*/ 532 w 1993"/>
              <a:gd name="T43" fmla="*/ 82 h 2513"/>
              <a:gd name="T44" fmla="*/ 394 w 1993"/>
              <a:gd name="T45" fmla="*/ 0 h 2513"/>
              <a:gd name="T46" fmla="*/ 203 w 1993"/>
              <a:gd name="T47" fmla="*/ 101 h 2513"/>
              <a:gd name="T48" fmla="*/ 146 w 1993"/>
              <a:gd name="T49" fmla="*/ 339 h 2513"/>
              <a:gd name="T50" fmla="*/ 117 w 1993"/>
              <a:gd name="T51" fmla="*/ 406 h 2513"/>
              <a:gd name="T52" fmla="*/ 57 w 1993"/>
              <a:gd name="T53" fmla="*/ 450 h 2513"/>
              <a:gd name="T54" fmla="*/ 80 w 1993"/>
              <a:gd name="T55" fmla="*/ 752 h 2513"/>
              <a:gd name="T56" fmla="*/ 270 w 1993"/>
              <a:gd name="T57" fmla="*/ 809 h 2513"/>
              <a:gd name="T58" fmla="*/ 252 w 1993"/>
              <a:gd name="T59" fmla="*/ 850 h 2513"/>
              <a:gd name="T60" fmla="*/ 243 w 1993"/>
              <a:gd name="T61" fmla="*/ 1042 h 2513"/>
              <a:gd name="T62" fmla="*/ 180 w 1993"/>
              <a:gd name="T63" fmla="*/ 1067 h 2513"/>
              <a:gd name="T64" fmla="*/ 189 w 1993"/>
              <a:gd name="T65" fmla="*/ 1231 h 2513"/>
              <a:gd name="T66" fmla="*/ 147 w 1993"/>
              <a:gd name="T67" fmla="*/ 1270 h 2513"/>
              <a:gd name="T68" fmla="*/ 193 w 1993"/>
              <a:gd name="T69" fmla="*/ 1347 h 2513"/>
              <a:gd name="T70" fmla="*/ 436 w 1993"/>
              <a:gd name="T71" fmla="*/ 1281 h 2513"/>
              <a:gd name="T72" fmla="*/ 485 w 1993"/>
              <a:gd name="T73" fmla="*/ 1309 h 2513"/>
              <a:gd name="T74" fmla="*/ 543 w 1993"/>
              <a:gd name="T75" fmla="*/ 1330 h 2513"/>
              <a:gd name="T76" fmla="*/ 577 w 1993"/>
              <a:gd name="T77" fmla="*/ 1535 h 2513"/>
              <a:gd name="T78" fmla="*/ 551 w 1993"/>
              <a:gd name="T79" fmla="*/ 1617 h 2513"/>
              <a:gd name="T80" fmla="*/ 488 w 1993"/>
              <a:gd name="T81" fmla="*/ 1603 h 2513"/>
              <a:gd name="T82" fmla="*/ 526 w 1993"/>
              <a:gd name="T83" fmla="*/ 1752 h 2513"/>
              <a:gd name="T84" fmla="*/ 442 w 1993"/>
              <a:gd name="T85" fmla="*/ 1832 h 2513"/>
              <a:gd name="T86" fmla="*/ 438 w 1993"/>
              <a:gd name="T87" fmla="*/ 1935 h 2513"/>
              <a:gd name="T88" fmla="*/ 511 w 1993"/>
              <a:gd name="T89" fmla="*/ 1966 h 2513"/>
              <a:gd name="T90" fmla="*/ 644 w 1993"/>
              <a:gd name="T91" fmla="*/ 1977 h 2513"/>
              <a:gd name="T92" fmla="*/ 667 w 1993"/>
              <a:gd name="T93" fmla="*/ 2010 h 2513"/>
              <a:gd name="T94" fmla="*/ 655 w 1993"/>
              <a:gd name="T95" fmla="*/ 2063 h 2513"/>
              <a:gd name="T96" fmla="*/ 723 w 1993"/>
              <a:gd name="T97" fmla="*/ 2174 h 2513"/>
              <a:gd name="T98" fmla="*/ 850 w 1993"/>
              <a:gd name="T99" fmla="*/ 2140 h 2513"/>
              <a:gd name="T100" fmla="*/ 844 w 1993"/>
              <a:gd name="T101" fmla="*/ 2236 h 2513"/>
              <a:gd name="T102" fmla="*/ 831 w 1993"/>
              <a:gd name="T103" fmla="*/ 2283 h 2513"/>
              <a:gd name="T104" fmla="*/ 917 w 1993"/>
              <a:gd name="T105" fmla="*/ 2289 h 2513"/>
              <a:gd name="T106" fmla="*/ 922 w 1993"/>
              <a:gd name="T107" fmla="*/ 2332 h 2513"/>
              <a:gd name="T108" fmla="*/ 964 w 1993"/>
              <a:gd name="T109" fmla="*/ 2362 h 2513"/>
              <a:gd name="T110" fmla="*/ 906 w 1993"/>
              <a:gd name="T111" fmla="*/ 2508 h 25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993" h="2513">
                <a:moveTo>
                  <a:pt x="1993" y="1607"/>
                </a:moveTo>
                <a:cubicBezTo>
                  <a:pt x="1974" y="1587"/>
                  <a:pt x="1974" y="1587"/>
                  <a:pt x="1974" y="1587"/>
                </a:cubicBezTo>
                <a:cubicBezTo>
                  <a:pt x="1953" y="1605"/>
                  <a:pt x="1953" y="1605"/>
                  <a:pt x="1953" y="1605"/>
                </a:cubicBezTo>
                <a:cubicBezTo>
                  <a:pt x="1953" y="1606"/>
                  <a:pt x="1953" y="1606"/>
                  <a:pt x="1952" y="1606"/>
                </a:cubicBezTo>
                <a:cubicBezTo>
                  <a:pt x="1952" y="1606"/>
                  <a:pt x="1952" y="1605"/>
                  <a:pt x="1952" y="1605"/>
                </a:cubicBezTo>
                <a:cubicBezTo>
                  <a:pt x="1930" y="1565"/>
                  <a:pt x="1930" y="1565"/>
                  <a:pt x="1930" y="1565"/>
                </a:cubicBezTo>
                <a:cubicBezTo>
                  <a:pt x="1867" y="1548"/>
                  <a:pt x="1867" y="1548"/>
                  <a:pt x="1867" y="1548"/>
                </a:cubicBezTo>
                <a:cubicBezTo>
                  <a:pt x="1867" y="1548"/>
                  <a:pt x="1867" y="1548"/>
                  <a:pt x="1867" y="1547"/>
                </a:cubicBezTo>
                <a:cubicBezTo>
                  <a:pt x="1866" y="1506"/>
                  <a:pt x="1866" y="1506"/>
                  <a:pt x="1866" y="1506"/>
                </a:cubicBezTo>
                <a:cubicBezTo>
                  <a:pt x="1866" y="1504"/>
                  <a:pt x="1866" y="1504"/>
                  <a:pt x="1866" y="1504"/>
                </a:cubicBezTo>
                <a:cubicBezTo>
                  <a:pt x="1851" y="1432"/>
                  <a:pt x="1851" y="1432"/>
                  <a:pt x="1851" y="1432"/>
                </a:cubicBezTo>
                <a:cubicBezTo>
                  <a:pt x="1849" y="1415"/>
                  <a:pt x="1849" y="1415"/>
                  <a:pt x="1849" y="1415"/>
                </a:cubicBezTo>
                <a:cubicBezTo>
                  <a:pt x="1795" y="1368"/>
                  <a:pt x="1795" y="1368"/>
                  <a:pt x="1795" y="1368"/>
                </a:cubicBezTo>
                <a:cubicBezTo>
                  <a:pt x="1752" y="1331"/>
                  <a:pt x="1752" y="1331"/>
                  <a:pt x="1752" y="1331"/>
                </a:cubicBezTo>
                <a:cubicBezTo>
                  <a:pt x="1752" y="1331"/>
                  <a:pt x="1752" y="1331"/>
                  <a:pt x="1752" y="1330"/>
                </a:cubicBezTo>
                <a:cubicBezTo>
                  <a:pt x="1727" y="1232"/>
                  <a:pt x="1727" y="1232"/>
                  <a:pt x="1727" y="1232"/>
                </a:cubicBezTo>
                <a:cubicBezTo>
                  <a:pt x="1596" y="1228"/>
                  <a:pt x="1596" y="1228"/>
                  <a:pt x="1596" y="1228"/>
                </a:cubicBezTo>
                <a:cubicBezTo>
                  <a:pt x="1525" y="1293"/>
                  <a:pt x="1525" y="1293"/>
                  <a:pt x="1525" y="1293"/>
                </a:cubicBezTo>
                <a:cubicBezTo>
                  <a:pt x="1582" y="1346"/>
                  <a:pt x="1582" y="1346"/>
                  <a:pt x="1582" y="1346"/>
                </a:cubicBezTo>
                <a:cubicBezTo>
                  <a:pt x="1582" y="1346"/>
                  <a:pt x="1582" y="1347"/>
                  <a:pt x="1582" y="1347"/>
                </a:cubicBezTo>
                <a:cubicBezTo>
                  <a:pt x="1545" y="1419"/>
                  <a:pt x="1545" y="1419"/>
                  <a:pt x="1545" y="1419"/>
                </a:cubicBezTo>
                <a:cubicBezTo>
                  <a:pt x="1544" y="1421"/>
                  <a:pt x="1544" y="1421"/>
                  <a:pt x="1544" y="1421"/>
                </a:cubicBezTo>
                <a:cubicBezTo>
                  <a:pt x="1536" y="1453"/>
                  <a:pt x="1536" y="1453"/>
                  <a:pt x="1536" y="1453"/>
                </a:cubicBezTo>
                <a:cubicBezTo>
                  <a:pt x="1536" y="1454"/>
                  <a:pt x="1535" y="1454"/>
                  <a:pt x="1535" y="1454"/>
                </a:cubicBezTo>
                <a:cubicBezTo>
                  <a:pt x="1499" y="1470"/>
                  <a:pt x="1499" y="1470"/>
                  <a:pt x="1499" y="1470"/>
                </a:cubicBezTo>
                <a:cubicBezTo>
                  <a:pt x="1497" y="1469"/>
                  <a:pt x="1497" y="1469"/>
                  <a:pt x="1497" y="1469"/>
                </a:cubicBezTo>
                <a:cubicBezTo>
                  <a:pt x="1428" y="1402"/>
                  <a:pt x="1428" y="1402"/>
                  <a:pt x="1428" y="1402"/>
                </a:cubicBezTo>
                <a:cubicBezTo>
                  <a:pt x="1428" y="1402"/>
                  <a:pt x="1428" y="1402"/>
                  <a:pt x="1428" y="1402"/>
                </a:cubicBezTo>
                <a:cubicBezTo>
                  <a:pt x="1374" y="1298"/>
                  <a:pt x="1374" y="1298"/>
                  <a:pt x="1374" y="1298"/>
                </a:cubicBezTo>
                <a:cubicBezTo>
                  <a:pt x="1348" y="1316"/>
                  <a:pt x="1348" y="1316"/>
                  <a:pt x="1348" y="1316"/>
                </a:cubicBezTo>
                <a:cubicBezTo>
                  <a:pt x="1333" y="1328"/>
                  <a:pt x="1333" y="1328"/>
                  <a:pt x="1333" y="1328"/>
                </a:cubicBezTo>
                <a:cubicBezTo>
                  <a:pt x="1287" y="1360"/>
                  <a:pt x="1287" y="1360"/>
                  <a:pt x="1287" y="1360"/>
                </a:cubicBezTo>
                <a:cubicBezTo>
                  <a:pt x="1287" y="1360"/>
                  <a:pt x="1287" y="1360"/>
                  <a:pt x="1286" y="1360"/>
                </a:cubicBezTo>
                <a:cubicBezTo>
                  <a:pt x="1151" y="1280"/>
                  <a:pt x="1151" y="1280"/>
                  <a:pt x="1151" y="1280"/>
                </a:cubicBezTo>
                <a:cubicBezTo>
                  <a:pt x="1096" y="1226"/>
                  <a:pt x="1096" y="1226"/>
                  <a:pt x="1096" y="1226"/>
                </a:cubicBezTo>
                <a:cubicBezTo>
                  <a:pt x="1052" y="1184"/>
                  <a:pt x="1052" y="1184"/>
                  <a:pt x="1052" y="1184"/>
                </a:cubicBezTo>
                <a:cubicBezTo>
                  <a:pt x="977" y="1192"/>
                  <a:pt x="977" y="1192"/>
                  <a:pt x="977" y="1192"/>
                </a:cubicBezTo>
                <a:cubicBezTo>
                  <a:pt x="1020" y="1213"/>
                  <a:pt x="1020" y="1213"/>
                  <a:pt x="1020" y="1213"/>
                </a:cubicBezTo>
                <a:cubicBezTo>
                  <a:pt x="1020" y="1213"/>
                  <a:pt x="1021" y="1213"/>
                  <a:pt x="1021" y="1213"/>
                </a:cubicBezTo>
                <a:cubicBezTo>
                  <a:pt x="1021" y="1214"/>
                  <a:pt x="1020" y="1214"/>
                  <a:pt x="1020" y="1214"/>
                </a:cubicBezTo>
                <a:cubicBezTo>
                  <a:pt x="981" y="1231"/>
                  <a:pt x="981" y="1231"/>
                  <a:pt x="981" y="1231"/>
                </a:cubicBezTo>
                <a:cubicBezTo>
                  <a:pt x="980" y="1231"/>
                  <a:pt x="980" y="1231"/>
                  <a:pt x="980" y="1231"/>
                </a:cubicBezTo>
                <a:cubicBezTo>
                  <a:pt x="916" y="1198"/>
                  <a:pt x="916" y="1198"/>
                  <a:pt x="916" y="1198"/>
                </a:cubicBezTo>
                <a:cubicBezTo>
                  <a:pt x="914" y="1198"/>
                  <a:pt x="914" y="1198"/>
                  <a:pt x="914" y="1198"/>
                </a:cubicBezTo>
                <a:cubicBezTo>
                  <a:pt x="881" y="1188"/>
                  <a:pt x="881" y="1188"/>
                  <a:pt x="881" y="1188"/>
                </a:cubicBezTo>
                <a:cubicBezTo>
                  <a:pt x="880" y="1188"/>
                  <a:pt x="880" y="1188"/>
                  <a:pt x="880" y="1187"/>
                </a:cubicBezTo>
                <a:cubicBezTo>
                  <a:pt x="828" y="1071"/>
                  <a:pt x="828" y="1071"/>
                  <a:pt x="828" y="1071"/>
                </a:cubicBezTo>
                <a:cubicBezTo>
                  <a:pt x="783" y="971"/>
                  <a:pt x="783" y="971"/>
                  <a:pt x="783" y="971"/>
                </a:cubicBezTo>
                <a:cubicBezTo>
                  <a:pt x="782" y="969"/>
                  <a:pt x="782" y="969"/>
                  <a:pt x="782" y="969"/>
                </a:cubicBezTo>
                <a:cubicBezTo>
                  <a:pt x="723" y="863"/>
                  <a:pt x="723" y="863"/>
                  <a:pt x="723" y="863"/>
                </a:cubicBezTo>
                <a:cubicBezTo>
                  <a:pt x="721" y="857"/>
                  <a:pt x="721" y="857"/>
                  <a:pt x="721" y="857"/>
                </a:cubicBezTo>
                <a:cubicBezTo>
                  <a:pt x="720" y="857"/>
                  <a:pt x="720" y="857"/>
                  <a:pt x="721" y="857"/>
                </a:cubicBezTo>
                <a:cubicBezTo>
                  <a:pt x="743" y="788"/>
                  <a:pt x="743" y="788"/>
                  <a:pt x="743" y="788"/>
                </a:cubicBezTo>
                <a:cubicBezTo>
                  <a:pt x="743" y="788"/>
                  <a:pt x="744" y="788"/>
                  <a:pt x="744" y="788"/>
                </a:cubicBezTo>
                <a:cubicBezTo>
                  <a:pt x="770" y="770"/>
                  <a:pt x="770" y="770"/>
                  <a:pt x="770" y="770"/>
                </a:cubicBezTo>
                <a:cubicBezTo>
                  <a:pt x="738" y="711"/>
                  <a:pt x="738" y="711"/>
                  <a:pt x="738" y="711"/>
                </a:cubicBezTo>
                <a:cubicBezTo>
                  <a:pt x="732" y="702"/>
                  <a:pt x="732" y="702"/>
                  <a:pt x="732" y="702"/>
                </a:cubicBezTo>
                <a:cubicBezTo>
                  <a:pt x="732" y="702"/>
                  <a:pt x="732" y="702"/>
                  <a:pt x="732" y="702"/>
                </a:cubicBezTo>
                <a:cubicBezTo>
                  <a:pt x="721" y="595"/>
                  <a:pt x="721" y="595"/>
                  <a:pt x="721" y="595"/>
                </a:cubicBezTo>
                <a:cubicBezTo>
                  <a:pt x="685" y="584"/>
                  <a:pt x="685" y="584"/>
                  <a:pt x="685" y="584"/>
                </a:cubicBezTo>
                <a:cubicBezTo>
                  <a:pt x="654" y="575"/>
                  <a:pt x="654" y="575"/>
                  <a:pt x="654" y="575"/>
                </a:cubicBezTo>
                <a:cubicBezTo>
                  <a:pt x="653" y="575"/>
                  <a:pt x="653" y="575"/>
                  <a:pt x="653" y="574"/>
                </a:cubicBezTo>
                <a:cubicBezTo>
                  <a:pt x="652" y="566"/>
                  <a:pt x="652" y="566"/>
                  <a:pt x="652" y="566"/>
                </a:cubicBezTo>
                <a:cubicBezTo>
                  <a:pt x="651" y="555"/>
                  <a:pt x="651" y="555"/>
                  <a:pt x="651" y="555"/>
                </a:cubicBezTo>
                <a:cubicBezTo>
                  <a:pt x="650" y="542"/>
                  <a:pt x="650" y="542"/>
                  <a:pt x="650" y="542"/>
                </a:cubicBezTo>
                <a:cubicBezTo>
                  <a:pt x="648" y="506"/>
                  <a:pt x="648" y="506"/>
                  <a:pt x="648" y="506"/>
                </a:cubicBezTo>
                <a:cubicBezTo>
                  <a:pt x="607" y="467"/>
                  <a:pt x="607" y="467"/>
                  <a:pt x="607" y="467"/>
                </a:cubicBezTo>
                <a:cubicBezTo>
                  <a:pt x="607" y="465"/>
                  <a:pt x="607" y="465"/>
                  <a:pt x="607" y="465"/>
                </a:cubicBezTo>
                <a:cubicBezTo>
                  <a:pt x="646" y="415"/>
                  <a:pt x="646" y="415"/>
                  <a:pt x="646" y="415"/>
                </a:cubicBezTo>
                <a:cubicBezTo>
                  <a:pt x="635" y="406"/>
                  <a:pt x="635" y="406"/>
                  <a:pt x="635" y="406"/>
                </a:cubicBezTo>
                <a:cubicBezTo>
                  <a:pt x="635" y="406"/>
                  <a:pt x="635" y="406"/>
                  <a:pt x="635" y="405"/>
                </a:cubicBezTo>
                <a:cubicBezTo>
                  <a:pt x="635" y="405"/>
                  <a:pt x="635" y="405"/>
                  <a:pt x="635" y="405"/>
                </a:cubicBezTo>
                <a:cubicBezTo>
                  <a:pt x="687" y="373"/>
                  <a:pt x="687" y="373"/>
                  <a:pt x="687" y="373"/>
                </a:cubicBezTo>
                <a:cubicBezTo>
                  <a:pt x="627" y="267"/>
                  <a:pt x="627" y="267"/>
                  <a:pt x="627" y="267"/>
                </a:cubicBezTo>
                <a:cubicBezTo>
                  <a:pt x="627" y="267"/>
                  <a:pt x="627" y="267"/>
                  <a:pt x="627" y="267"/>
                </a:cubicBezTo>
                <a:cubicBezTo>
                  <a:pt x="616" y="206"/>
                  <a:pt x="616" y="206"/>
                  <a:pt x="616" y="206"/>
                </a:cubicBezTo>
                <a:cubicBezTo>
                  <a:pt x="616" y="205"/>
                  <a:pt x="616" y="205"/>
                  <a:pt x="616" y="205"/>
                </a:cubicBezTo>
                <a:cubicBezTo>
                  <a:pt x="650" y="169"/>
                  <a:pt x="650" y="169"/>
                  <a:pt x="650" y="169"/>
                </a:cubicBezTo>
                <a:cubicBezTo>
                  <a:pt x="598" y="98"/>
                  <a:pt x="598" y="98"/>
                  <a:pt x="598" y="98"/>
                </a:cubicBezTo>
                <a:cubicBezTo>
                  <a:pt x="582" y="76"/>
                  <a:pt x="582" y="76"/>
                  <a:pt x="582" y="76"/>
                </a:cubicBezTo>
                <a:cubicBezTo>
                  <a:pt x="576" y="68"/>
                  <a:pt x="576" y="68"/>
                  <a:pt x="576" y="68"/>
                </a:cubicBezTo>
                <a:cubicBezTo>
                  <a:pt x="576" y="67"/>
                  <a:pt x="576" y="67"/>
                  <a:pt x="576" y="67"/>
                </a:cubicBezTo>
                <a:cubicBezTo>
                  <a:pt x="573" y="49"/>
                  <a:pt x="573" y="49"/>
                  <a:pt x="573" y="49"/>
                </a:cubicBezTo>
                <a:cubicBezTo>
                  <a:pt x="559" y="44"/>
                  <a:pt x="559" y="44"/>
                  <a:pt x="559" y="44"/>
                </a:cubicBezTo>
                <a:cubicBezTo>
                  <a:pt x="544" y="41"/>
                  <a:pt x="544" y="41"/>
                  <a:pt x="544" y="41"/>
                </a:cubicBezTo>
                <a:cubicBezTo>
                  <a:pt x="542" y="47"/>
                  <a:pt x="542" y="47"/>
                  <a:pt x="542" y="47"/>
                </a:cubicBezTo>
                <a:cubicBezTo>
                  <a:pt x="533" y="81"/>
                  <a:pt x="533" y="81"/>
                  <a:pt x="533" y="81"/>
                </a:cubicBezTo>
                <a:cubicBezTo>
                  <a:pt x="532" y="81"/>
                  <a:pt x="532" y="82"/>
                  <a:pt x="532" y="82"/>
                </a:cubicBezTo>
                <a:cubicBezTo>
                  <a:pt x="515" y="78"/>
                  <a:pt x="515" y="78"/>
                  <a:pt x="515" y="78"/>
                </a:cubicBezTo>
                <a:cubicBezTo>
                  <a:pt x="515" y="78"/>
                  <a:pt x="515" y="78"/>
                  <a:pt x="515" y="78"/>
                </a:cubicBezTo>
                <a:cubicBezTo>
                  <a:pt x="487" y="60"/>
                  <a:pt x="487" y="60"/>
                  <a:pt x="487" y="60"/>
                </a:cubicBezTo>
                <a:cubicBezTo>
                  <a:pt x="394" y="0"/>
                  <a:pt x="394" y="0"/>
                  <a:pt x="394" y="0"/>
                </a:cubicBezTo>
                <a:cubicBezTo>
                  <a:pt x="299" y="25"/>
                  <a:pt x="299" y="25"/>
                  <a:pt x="299" y="25"/>
                </a:cubicBezTo>
                <a:cubicBezTo>
                  <a:pt x="247" y="121"/>
                  <a:pt x="247" y="121"/>
                  <a:pt x="247" y="121"/>
                </a:cubicBezTo>
                <a:cubicBezTo>
                  <a:pt x="247" y="122"/>
                  <a:pt x="246" y="122"/>
                  <a:pt x="246" y="122"/>
                </a:cubicBezTo>
                <a:cubicBezTo>
                  <a:pt x="203" y="101"/>
                  <a:pt x="203" y="101"/>
                  <a:pt x="203" y="101"/>
                </a:cubicBezTo>
                <a:cubicBezTo>
                  <a:pt x="164" y="225"/>
                  <a:pt x="164" y="225"/>
                  <a:pt x="164" y="225"/>
                </a:cubicBezTo>
                <a:cubicBezTo>
                  <a:pt x="206" y="286"/>
                  <a:pt x="206" y="286"/>
                  <a:pt x="206" y="286"/>
                </a:cubicBezTo>
                <a:cubicBezTo>
                  <a:pt x="206" y="287"/>
                  <a:pt x="206" y="287"/>
                  <a:pt x="206" y="287"/>
                </a:cubicBezTo>
                <a:cubicBezTo>
                  <a:pt x="146" y="339"/>
                  <a:pt x="146" y="339"/>
                  <a:pt x="146" y="339"/>
                </a:cubicBezTo>
                <a:cubicBezTo>
                  <a:pt x="146" y="339"/>
                  <a:pt x="145" y="339"/>
                  <a:pt x="145" y="339"/>
                </a:cubicBezTo>
                <a:cubicBezTo>
                  <a:pt x="83" y="355"/>
                  <a:pt x="83" y="355"/>
                  <a:pt x="83" y="355"/>
                </a:cubicBezTo>
                <a:cubicBezTo>
                  <a:pt x="90" y="370"/>
                  <a:pt x="90" y="370"/>
                  <a:pt x="90" y="370"/>
                </a:cubicBezTo>
                <a:cubicBezTo>
                  <a:pt x="117" y="406"/>
                  <a:pt x="117" y="406"/>
                  <a:pt x="117" y="406"/>
                </a:cubicBezTo>
                <a:cubicBezTo>
                  <a:pt x="117" y="406"/>
                  <a:pt x="117" y="406"/>
                  <a:pt x="117" y="407"/>
                </a:cubicBezTo>
                <a:cubicBezTo>
                  <a:pt x="117" y="407"/>
                  <a:pt x="116" y="407"/>
                  <a:pt x="116" y="407"/>
                </a:cubicBezTo>
                <a:cubicBezTo>
                  <a:pt x="83" y="406"/>
                  <a:pt x="83" y="406"/>
                  <a:pt x="83" y="406"/>
                </a:cubicBezTo>
                <a:cubicBezTo>
                  <a:pt x="57" y="450"/>
                  <a:pt x="57" y="450"/>
                  <a:pt x="57" y="450"/>
                </a:cubicBezTo>
                <a:cubicBezTo>
                  <a:pt x="8" y="583"/>
                  <a:pt x="8" y="583"/>
                  <a:pt x="8" y="583"/>
                </a:cubicBezTo>
                <a:cubicBezTo>
                  <a:pt x="7" y="587"/>
                  <a:pt x="7" y="587"/>
                  <a:pt x="7" y="587"/>
                </a:cubicBezTo>
                <a:cubicBezTo>
                  <a:pt x="0" y="725"/>
                  <a:pt x="0" y="725"/>
                  <a:pt x="0" y="725"/>
                </a:cubicBezTo>
                <a:cubicBezTo>
                  <a:pt x="80" y="752"/>
                  <a:pt x="80" y="752"/>
                  <a:pt x="80" y="752"/>
                </a:cubicBezTo>
                <a:cubicBezTo>
                  <a:pt x="127" y="746"/>
                  <a:pt x="127" y="746"/>
                  <a:pt x="127" y="746"/>
                </a:cubicBezTo>
                <a:cubicBezTo>
                  <a:pt x="129" y="746"/>
                  <a:pt x="129" y="746"/>
                  <a:pt x="129" y="746"/>
                </a:cubicBezTo>
                <a:cubicBezTo>
                  <a:pt x="269" y="809"/>
                  <a:pt x="269" y="809"/>
                  <a:pt x="269" y="809"/>
                </a:cubicBezTo>
                <a:cubicBezTo>
                  <a:pt x="270" y="809"/>
                  <a:pt x="270" y="809"/>
                  <a:pt x="270" y="809"/>
                </a:cubicBezTo>
                <a:cubicBezTo>
                  <a:pt x="290" y="840"/>
                  <a:pt x="290" y="840"/>
                  <a:pt x="290" y="840"/>
                </a:cubicBezTo>
                <a:cubicBezTo>
                  <a:pt x="290" y="840"/>
                  <a:pt x="290" y="840"/>
                  <a:pt x="290" y="841"/>
                </a:cubicBezTo>
                <a:cubicBezTo>
                  <a:pt x="290" y="841"/>
                  <a:pt x="290" y="841"/>
                  <a:pt x="289" y="841"/>
                </a:cubicBezTo>
                <a:cubicBezTo>
                  <a:pt x="252" y="850"/>
                  <a:pt x="252" y="850"/>
                  <a:pt x="252" y="850"/>
                </a:cubicBezTo>
                <a:cubicBezTo>
                  <a:pt x="255" y="879"/>
                  <a:pt x="255" y="879"/>
                  <a:pt x="255" y="879"/>
                </a:cubicBezTo>
                <a:cubicBezTo>
                  <a:pt x="255" y="880"/>
                  <a:pt x="255" y="880"/>
                  <a:pt x="255" y="880"/>
                </a:cubicBezTo>
                <a:cubicBezTo>
                  <a:pt x="220" y="992"/>
                  <a:pt x="220" y="992"/>
                  <a:pt x="220" y="992"/>
                </a:cubicBezTo>
                <a:cubicBezTo>
                  <a:pt x="243" y="1042"/>
                  <a:pt x="243" y="1042"/>
                  <a:pt x="243" y="1042"/>
                </a:cubicBezTo>
                <a:cubicBezTo>
                  <a:pt x="243" y="1043"/>
                  <a:pt x="243" y="1043"/>
                  <a:pt x="243" y="1043"/>
                </a:cubicBezTo>
                <a:cubicBezTo>
                  <a:pt x="234" y="1063"/>
                  <a:pt x="234" y="1063"/>
                  <a:pt x="234" y="1063"/>
                </a:cubicBezTo>
                <a:cubicBezTo>
                  <a:pt x="234" y="1064"/>
                  <a:pt x="234" y="1064"/>
                  <a:pt x="234" y="1064"/>
                </a:cubicBezTo>
                <a:cubicBezTo>
                  <a:pt x="180" y="1067"/>
                  <a:pt x="180" y="1067"/>
                  <a:pt x="180" y="1067"/>
                </a:cubicBezTo>
                <a:cubicBezTo>
                  <a:pt x="219" y="1156"/>
                  <a:pt x="219" y="1156"/>
                  <a:pt x="219" y="1156"/>
                </a:cubicBezTo>
                <a:cubicBezTo>
                  <a:pt x="220" y="1157"/>
                  <a:pt x="220" y="1157"/>
                  <a:pt x="220" y="1157"/>
                </a:cubicBezTo>
                <a:cubicBezTo>
                  <a:pt x="190" y="1230"/>
                  <a:pt x="190" y="1230"/>
                  <a:pt x="190" y="1230"/>
                </a:cubicBezTo>
                <a:cubicBezTo>
                  <a:pt x="190" y="1230"/>
                  <a:pt x="189" y="1231"/>
                  <a:pt x="189" y="1231"/>
                </a:cubicBezTo>
                <a:cubicBezTo>
                  <a:pt x="144" y="1240"/>
                  <a:pt x="144" y="1240"/>
                  <a:pt x="144" y="1240"/>
                </a:cubicBezTo>
                <a:cubicBezTo>
                  <a:pt x="125" y="1243"/>
                  <a:pt x="125" y="1243"/>
                  <a:pt x="125" y="1243"/>
                </a:cubicBezTo>
                <a:cubicBezTo>
                  <a:pt x="147" y="1269"/>
                  <a:pt x="147" y="1269"/>
                  <a:pt x="147" y="1269"/>
                </a:cubicBezTo>
                <a:cubicBezTo>
                  <a:pt x="147" y="1270"/>
                  <a:pt x="147" y="1270"/>
                  <a:pt x="147" y="1270"/>
                </a:cubicBezTo>
                <a:cubicBezTo>
                  <a:pt x="137" y="1290"/>
                  <a:pt x="137" y="1290"/>
                  <a:pt x="137" y="1290"/>
                </a:cubicBezTo>
                <a:cubicBezTo>
                  <a:pt x="137" y="1290"/>
                  <a:pt x="137" y="1290"/>
                  <a:pt x="137" y="1290"/>
                </a:cubicBezTo>
                <a:cubicBezTo>
                  <a:pt x="90" y="1333"/>
                  <a:pt x="90" y="1333"/>
                  <a:pt x="90" y="1333"/>
                </a:cubicBezTo>
                <a:cubicBezTo>
                  <a:pt x="193" y="1347"/>
                  <a:pt x="193" y="1347"/>
                  <a:pt x="193" y="1347"/>
                </a:cubicBezTo>
                <a:cubicBezTo>
                  <a:pt x="198" y="1323"/>
                  <a:pt x="198" y="1323"/>
                  <a:pt x="198" y="1323"/>
                </a:cubicBezTo>
                <a:cubicBezTo>
                  <a:pt x="198" y="1322"/>
                  <a:pt x="198" y="1322"/>
                  <a:pt x="199" y="1322"/>
                </a:cubicBezTo>
                <a:cubicBezTo>
                  <a:pt x="359" y="1316"/>
                  <a:pt x="359" y="1316"/>
                  <a:pt x="359" y="1316"/>
                </a:cubicBezTo>
                <a:cubicBezTo>
                  <a:pt x="436" y="1281"/>
                  <a:pt x="436" y="1281"/>
                  <a:pt x="436" y="1281"/>
                </a:cubicBezTo>
                <a:cubicBezTo>
                  <a:pt x="436" y="1281"/>
                  <a:pt x="437" y="1281"/>
                  <a:pt x="437" y="1281"/>
                </a:cubicBezTo>
                <a:cubicBezTo>
                  <a:pt x="452" y="1307"/>
                  <a:pt x="452" y="1307"/>
                  <a:pt x="452" y="1307"/>
                </a:cubicBezTo>
                <a:cubicBezTo>
                  <a:pt x="452" y="1307"/>
                  <a:pt x="452" y="1307"/>
                  <a:pt x="452" y="1307"/>
                </a:cubicBezTo>
                <a:cubicBezTo>
                  <a:pt x="485" y="1309"/>
                  <a:pt x="485" y="1309"/>
                  <a:pt x="485" y="1309"/>
                </a:cubicBezTo>
                <a:cubicBezTo>
                  <a:pt x="485" y="1309"/>
                  <a:pt x="485" y="1309"/>
                  <a:pt x="486" y="1309"/>
                </a:cubicBezTo>
                <a:cubicBezTo>
                  <a:pt x="497" y="1314"/>
                  <a:pt x="497" y="1314"/>
                  <a:pt x="497" y="1314"/>
                </a:cubicBezTo>
                <a:cubicBezTo>
                  <a:pt x="542" y="1329"/>
                  <a:pt x="542" y="1329"/>
                  <a:pt x="542" y="1329"/>
                </a:cubicBezTo>
                <a:cubicBezTo>
                  <a:pt x="542" y="1329"/>
                  <a:pt x="543" y="1330"/>
                  <a:pt x="543" y="1330"/>
                </a:cubicBezTo>
                <a:cubicBezTo>
                  <a:pt x="596" y="1468"/>
                  <a:pt x="596" y="1468"/>
                  <a:pt x="596" y="1468"/>
                </a:cubicBezTo>
                <a:cubicBezTo>
                  <a:pt x="600" y="1478"/>
                  <a:pt x="600" y="1478"/>
                  <a:pt x="600" y="1478"/>
                </a:cubicBezTo>
                <a:cubicBezTo>
                  <a:pt x="600" y="1479"/>
                  <a:pt x="600" y="1479"/>
                  <a:pt x="600" y="1479"/>
                </a:cubicBezTo>
                <a:cubicBezTo>
                  <a:pt x="577" y="1535"/>
                  <a:pt x="577" y="1535"/>
                  <a:pt x="577" y="1535"/>
                </a:cubicBezTo>
                <a:cubicBezTo>
                  <a:pt x="577" y="1537"/>
                  <a:pt x="577" y="1537"/>
                  <a:pt x="577" y="1537"/>
                </a:cubicBezTo>
                <a:cubicBezTo>
                  <a:pt x="573" y="1549"/>
                  <a:pt x="573" y="1549"/>
                  <a:pt x="573" y="1549"/>
                </a:cubicBezTo>
                <a:cubicBezTo>
                  <a:pt x="552" y="1617"/>
                  <a:pt x="552" y="1617"/>
                  <a:pt x="552" y="1617"/>
                </a:cubicBezTo>
                <a:cubicBezTo>
                  <a:pt x="552" y="1617"/>
                  <a:pt x="552" y="1617"/>
                  <a:pt x="551" y="1617"/>
                </a:cubicBezTo>
                <a:cubicBezTo>
                  <a:pt x="551" y="1617"/>
                  <a:pt x="551" y="1617"/>
                  <a:pt x="551" y="1617"/>
                </a:cubicBezTo>
                <a:cubicBezTo>
                  <a:pt x="548" y="1616"/>
                  <a:pt x="548" y="1616"/>
                  <a:pt x="548" y="1616"/>
                </a:cubicBezTo>
                <a:cubicBezTo>
                  <a:pt x="514" y="1609"/>
                  <a:pt x="514" y="1609"/>
                  <a:pt x="514" y="1609"/>
                </a:cubicBezTo>
                <a:cubicBezTo>
                  <a:pt x="488" y="1603"/>
                  <a:pt x="488" y="1603"/>
                  <a:pt x="488" y="1603"/>
                </a:cubicBezTo>
                <a:cubicBezTo>
                  <a:pt x="472" y="1698"/>
                  <a:pt x="472" y="1698"/>
                  <a:pt x="472" y="1698"/>
                </a:cubicBezTo>
                <a:cubicBezTo>
                  <a:pt x="472" y="1699"/>
                  <a:pt x="472" y="1699"/>
                  <a:pt x="472" y="1699"/>
                </a:cubicBezTo>
                <a:cubicBezTo>
                  <a:pt x="526" y="1751"/>
                  <a:pt x="526" y="1751"/>
                  <a:pt x="526" y="1751"/>
                </a:cubicBezTo>
                <a:cubicBezTo>
                  <a:pt x="526" y="1751"/>
                  <a:pt x="526" y="1752"/>
                  <a:pt x="526" y="1752"/>
                </a:cubicBezTo>
                <a:cubicBezTo>
                  <a:pt x="483" y="1809"/>
                  <a:pt x="483" y="1809"/>
                  <a:pt x="483" y="1809"/>
                </a:cubicBezTo>
                <a:cubicBezTo>
                  <a:pt x="474" y="1822"/>
                  <a:pt x="474" y="1822"/>
                  <a:pt x="474" y="1822"/>
                </a:cubicBezTo>
                <a:cubicBezTo>
                  <a:pt x="474" y="1822"/>
                  <a:pt x="474" y="1823"/>
                  <a:pt x="474" y="1823"/>
                </a:cubicBezTo>
                <a:cubicBezTo>
                  <a:pt x="442" y="1832"/>
                  <a:pt x="442" y="1832"/>
                  <a:pt x="442" y="1832"/>
                </a:cubicBezTo>
                <a:cubicBezTo>
                  <a:pt x="437" y="1853"/>
                  <a:pt x="437" y="1853"/>
                  <a:pt x="437" y="1853"/>
                </a:cubicBezTo>
                <a:cubicBezTo>
                  <a:pt x="434" y="1867"/>
                  <a:pt x="434" y="1867"/>
                  <a:pt x="434" y="1867"/>
                </a:cubicBezTo>
                <a:cubicBezTo>
                  <a:pt x="435" y="1885"/>
                  <a:pt x="435" y="1885"/>
                  <a:pt x="435" y="1885"/>
                </a:cubicBezTo>
                <a:cubicBezTo>
                  <a:pt x="438" y="1935"/>
                  <a:pt x="438" y="1935"/>
                  <a:pt x="438" y="1935"/>
                </a:cubicBezTo>
                <a:cubicBezTo>
                  <a:pt x="465" y="1981"/>
                  <a:pt x="465" y="1981"/>
                  <a:pt x="465" y="1981"/>
                </a:cubicBezTo>
                <a:cubicBezTo>
                  <a:pt x="510" y="1966"/>
                  <a:pt x="510" y="1966"/>
                  <a:pt x="510" y="1966"/>
                </a:cubicBezTo>
                <a:cubicBezTo>
                  <a:pt x="511" y="1966"/>
                  <a:pt x="511" y="1966"/>
                  <a:pt x="511" y="1966"/>
                </a:cubicBezTo>
                <a:cubicBezTo>
                  <a:pt x="511" y="1966"/>
                  <a:pt x="511" y="1966"/>
                  <a:pt x="511" y="1966"/>
                </a:cubicBezTo>
                <a:cubicBezTo>
                  <a:pt x="562" y="1998"/>
                  <a:pt x="562" y="1998"/>
                  <a:pt x="562" y="1998"/>
                </a:cubicBezTo>
                <a:cubicBezTo>
                  <a:pt x="574" y="1966"/>
                  <a:pt x="574" y="1966"/>
                  <a:pt x="574" y="1966"/>
                </a:cubicBezTo>
                <a:cubicBezTo>
                  <a:pt x="574" y="1966"/>
                  <a:pt x="574" y="1966"/>
                  <a:pt x="575" y="1966"/>
                </a:cubicBezTo>
                <a:cubicBezTo>
                  <a:pt x="644" y="1977"/>
                  <a:pt x="644" y="1977"/>
                  <a:pt x="644" y="1977"/>
                </a:cubicBezTo>
                <a:cubicBezTo>
                  <a:pt x="660" y="1980"/>
                  <a:pt x="660" y="1980"/>
                  <a:pt x="660" y="1980"/>
                </a:cubicBezTo>
                <a:cubicBezTo>
                  <a:pt x="662" y="1981"/>
                  <a:pt x="662" y="1981"/>
                  <a:pt x="662" y="1981"/>
                </a:cubicBezTo>
                <a:cubicBezTo>
                  <a:pt x="667" y="2009"/>
                  <a:pt x="667" y="2009"/>
                  <a:pt x="667" y="2009"/>
                </a:cubicBezTo>
                <a:cubicBezTo>
                  <a:pt x="667" y="2010"/>
                  <a:pt x="667" y="2010"/>
                  <a:pt x="667" y="2010"/>
                </a:cubicBezTo>
                <a:cubicBezTo>
                  <a:pt x="648" y="2041"/>
                  <a:pt x="648" y="2041"/>
                  <a:pt x="648" y="2041"/>
                </a:cubicBezTo>
                <a:cubicBezTo>
                  <a:pt x="641" y="2053"/>
                  <a:pt x="641" y="2053"/>
                  <a:pt x="641" y="2053"/>
                </a:cubicBezTo>
                <a:cubicBezTo>
                  <a:pt x="651" y="2060"/>
                  <a:pt x="651" y="2060"/>
                  <a:pt x="651" y="2060"/>
                </a:cubicBezTo>
                <a:cubicBezTo>
                  <a:pt x="655" y="2063"/>
                  <a:pt x="655" y="2063"/>
                  <a:pt x="655" y="2063"/>
                </a:cubicBezTo>
                <a:cubicBezTo>
                  <a:pt x="684" y="2081"/>
                  <a:pt x="684" y="2081"/>
                  <a:pt x="684" y="2081"/>
                </a:cubicBezTo>
                <a:cubicBezTo>
                  <a:pt x="738" y="2116"/>
                  <a:pt x="738" y="2116"/>
                  <a:pt x="738" y="2116"/>
                </a:cubicBezTo>
                <a:cubicBezTo>
                  <a:pt x="739" y="2117"/>
                  <a:pt x="739" y="2117"/>
                  <a:pt x="739" y="2117"/>
                </a:cubicBezTo>
                <a:cubicBezTo>
                  <a:pt x="723" y="2174"/>
                  <a:pt x="723" y="2174"/>
                  <a:pt x="723" y="2174"/>
                </a:cubicBezTo>
                <a:cubicBezTo>
                  <a:pt x="769" y="2234"/>
                  <a:pt x="769" y="2234"/>
                  <a:pt x="769" y="2234"/>
                </a:cubicBezTo>
                <a:cubicBezTo>
                  <a:pt x="781" y="2183"/>
                  <a:pt x="781" y="2183"/>
                  <a:pt x="781" y="2183"/>
                </a:cubicBezTo>
                <a:cubicBezTo>
                  <a:pt x="781" y="2182"/>
                  <a:pt x="781" y="2182"/>
                  <a:pt x="781" y="2182"/>
                </a:cubicBezTo>
                <a:cubicBezTo>
                  <a:pt x="850" y="2140"/>
                  <a:pt x="850" y="2140"/>
                  <a:pt x="850" y="2140"/>
                </a:cubicBezTo>
                <a:cubicBezTo>
                  <a:pt x="850" y="2140"/>
                  <a:pt x="850" y="2140"/>
                  <a:pt x="850" y="2140"/>
                </a:cubicBezTo>
                <a:cubicBezTo>
                  <a:pt x="851" y="2142"/>
                  <a:pt x="851" y="2142"/>
                  <a:pt x="851" y="2142"/>
                </a:cubicBezTo>
                <a:cubicBezTo>
                  <a:pt x="847" y="2190"/>
                  <a:pt x="847" y="2190"/>
                  <a:pt x="847" y="2190"/>
                </a:cubicBezTo>
                <a:cubicBezTo>
                  <a:pt x="844" y="2236"/>
                  <a:pt x="844" y="2236"/>
                  <a:pt x="844" y="2236"/>
                </a:cubicBezTo>
                <a:cubicBezTo>
                  <a:pt x="865" y="2249"/>
                  <a:pt x="865" y="2249"/>
                  <a:pt x="865" y="2249"/>
                </a:cubicBezTo>
                <a:cubicBezTo>
                  <a:pt x="865" y="2249"/>
                  <a:pt x="865" y="2249"/>
                  <a:pt x="865" y="2249"/>
                </a:cubicBezTo>
                <a:cubicBezTo>
                  <a:pt x="866" y="2250"/>
                  <a:pt x="865" y="2250"/>
                  <a:pt x="865" y="2250"/>
                </a:cubicBezTo>
                <a:cubicBezTo>
                  <a:pt x="831" y="2283"/>
                  <a:pt x="831" y="2283"/>
                  <a:pt x="831" y="2283"/>
                </a:cubicBezTo>
                <a:cubicBezTo>
                  <a:pt x="881" y="2286"/>
                  <a:pt x="881" y="2286"/>
                  <a:pt x="881" y="2286"/>
                </a:cubicBezTo>
                <a:cubicBezTo>
                  <a:pt x="881" y="2286"/>
                  <a:pt x="882" y="2286"/>
                  <a:pt x="882" y="2287"/>
                </a:cubicBezTo>
                <a:cubicBezTo>
                  <a:pt x="889" y="2307"/>
                  <a:pt x="889" y="2307"/>
                  <a:pt x="889" y="2307"/>
                </a:cubicBezTo>
                <a:cubicBezTo>
                  <a:pt x="917" y="2289"/>
                  <a:pt x="917" y="2289"/>
                  <a:pt x="917" y="2289"/>
                </a:cubicBezTo>
                <a:cubicBezTo>
                  <a:pt x="917" y="2289"/>
                  <a:pt x="918" y="2289"/>
                  <a:pt x="918" y="2289"/>
                </a:cubicBezTo>
                <a:cubicBezTo>
                  <a:pt x="938" y="2306"/>
                  <a:pt x="938" y="2306"/>
                  <a:pt x="938" y="2306"/>
                </a:cubicBezTo>
                <a:cubicBezTo>
                  <a:pt x="938" y="2307"/>
                  <a:pt x="939" y="2307"/>
                  <a:pt x="938" y="2307"/>
                </a:cubicBezTo>
                <a:cubicBezTo>
                  <a:pt x="922" y="2332"/>
                  <a:pt x="922" y="2332"/>
                  <a:pt x="922" y="2332"/>
                </a:cubicBezTo>
                <a:cubicBezTo>
                  <a:pt x="923" y="2333"/>
                  <a:pt x="923" y="2333"/>
                  <a:pt x="923" y="2333"/>
                </a:cubicBezTo>
                <a:cubicBezTo>
                  <a:pt x="936" y="2342"/>
                  <a:pt x="936" y="2342"/>
                  <a:pt x="936" y="2342"/>
                </a:cubicBezTo>
                <a:cubicBezTo>
                  <a:pt x="962" y="2361"/>
                  <a:pt x="962" y="2361"/>
                  <a:pt x="962" y="2361"/>
                </a:cubicBezTo>
                <a:cubicBezTo>
                  <a:pt x="964" y="2362"/>
                  <a:pt x="964" y="2362"/>
                  <a:pt x="964" y="2362"/>
                </a:cubicBezTo>
                <a:cubicBezTo>
                  <a:pt x="964" y="2363"/>
                  <a:pt x="964" y="2363"/>
                  <a:pt x="964" y="2363"/>
                </a:cubicBezTo>
                <a:cubicBezTo>
                  <a:pt x="923" y="2431"/>
                  <a:pt x="923" y="2431"/>
                  <a:pt x="923" y="2431"/>
                </a:cubicBezTo>
                <a:cubicBezTo>
                  <a:pt x="897" y="2471"/>
                  <a:pt x="897" y="2471"/>
                  <a:pt x="897" y="2471"/>
                </a:cubicBezTo>
                <a:cubicBezTo>
                  <a:pt x="906" y="2508"/>
                  <a:pt x="906" y="2508"/>
                  <a:pt x="906" y="2508"/>
                </a:cubicBezTo>
                <a:cubicBezTo>
                  <a:pt x="915" y="2513"/>
                  <a:pt x="915" y="2513"/>
                  <a:pt x="915" y="2513"/>
                </a:cubicBezTo>
              </a:path>
            </a:pathLst>
          </a:custGeom>
          <a:noFill/>
          <a:ln w="20638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" name="Rectangle 36"/>
          <p:cNvSpPr>
            <a:spLocks noChangeArrowheads="1"/>
          </p:cNvSpPr>
          <p:nvPr/>
        </p:nvSpPr>
        <p:spPr bwMode="auto">
          <a:xfrm>
            <a:off x="6151563" y="6472238"/>
            <a:ext cx="222250" cy="1317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0926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9" name="Rectangle 37"/>
          <p:cNvSpPr>
            <a:spLocks noChangeArrowheads="1"/>
          </p:cNvSpPr>
          <p:nvPr/>
        </p:nvSpPr>
        <p:spPr bwMode="auto">
          <a:xfrm>
            <a:off x="6613526" y="5911850"/>
            <a:ext cx="222250" cy="1317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0904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0" name="Rectangle 38"/>
          <p:cNvSpPr>
            <a:spLocks noChangeArrowheads="1"/>
          </p:cNvSpPr>
          <p:nvPr/>
        </p:nvSpPr>
        <p:spPr bwMode="auto">
          <a:xfrm>
            <a:off x="6072188" y="5465763"/>
            <a:ext cx="222250" cy="1317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0928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1" name="Rectangle 39"/>
          <p:cNvSpPr>
            <a:spLocks noChangeArrowheads="1"/>
          </p:cNvSpPr>
          <p:nvPr/>
        </p:nvSpPr>
        <p:spPr bwMode="auto">
          <a:xfrm>
            <a:off x="7281863" y="5438775"/>
            <a:ext cx="222250" cy="1317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0906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2" name="Rectangle 40"/>
          <p:cNvSpPr>
            <a:spLocks noChangeArrowheads="1"/>
          </p:cNvSpPr>
          <p:nvPr/>
        </p:nvSpPr>
        <p:spPr bwMode="auto">
          <a:xfrm>
            <a:off x="5408613" y="5492750"/>
            <a:ext cx="222250" cy="1317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0935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3" name="Rectangle 41"/>
          <p:cNvSpPr>
            <a:spLocks noChangeArrowheads="1"/>
          </p:cNvSpPr>
          <p:nvPr/>
        </p:nvSpPr>
        <p:spPr bwMode="auto">
          <a:xfrm>
            <a:off x="5078413" y="4873625"/>
            <a:ext cx="222250" cy="1317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0937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4" name="Rectangle 42"/>
          <p:cNvSpPr>
            <a:spLocks noChangeArrowheads="1"/>
          </p:cNvSpPr>
          <p:nvPr/>
        </p:nvSpPr>
        <p:spPr bwMode="auto">
          <a:xfrm>
            <a:off x="6872288" y="5018088"/>
            <a:ext cx="222250" cy="1317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0919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5" name="Rectangle 43"/>
          <p:cNvSpPr>
            <a:spLocks noChangeArrowheads="1"/>
          </p:cNvSpPr>
          <p:nvPr/>
        </p:nvSpPr>
        <p:spPr bwMode="auto">
          <a:xfrm>
            <a:off x="7775576" y="4778375"/>
            <a:ext cx="222250" cy="1317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0914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6" name="Rectangle 44"/>
          <p:cNvSpPr>
            <a:spLocks noChangeArrowheads="1"/>
          </p:cNvSpPr>
          <p:nvPr/>
        </p:nvSpPr>
        <p:spPr bwMode="auto">
          <a:xfrm>
            <a:off x="8291513" y="4287838"/>
            <a:ext cx="222250" cy="1317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0901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7" name="Rectangle 45"/>
          <p:cNvSpPr>
            <a:spLocks noChangeArrowheads="1"/>
          </p:cNvSpPr>
          <p:nvPr/>
        </p:nvSpPr>
        <p:spPr bwMode="auto">
          <a:xfrm>
            <a:off x="7969251" y="3840163"/>
            <a:ext cx="222250" cy="1317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0911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8" name="Rectangle 46"/>
          <p:cNvSpPr>
            <a:spLocks noChangeArrowheads="1"/>
          </p:cNvSpPr>
          <p:nvPr/>
        </p:nvSpPr>
        <p:spPr bwMode="auto">
          <a:xfrm>
            <a:off x="7507288" y="4333875"/>
            <a:ext cx="222250" cy="1317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0912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9" name="Rectangle 47"/>
          <p:cNvSpPr>
            <a:spLocks noChangeArrowheads="1"/>
          </p:cNvSpPr>
          <p:nvPr/>
        </p:nvSpPr>
        <p:spPr bwMode="auto">
          <a:xfrm>
            <a:off x="6438901" y="4027488"/>
            <a:ext cx="222250" cy="1317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0929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0" name="Rectangle 48"/>
          <p:cNvSpPr>
            <a:spLocks noChangeArrowheads="1"/>
          </p:cNvSpPr>
          <p:nvPr/>
        </p:nvSpPr>
        <p:spPr bwMode="auto">
          <a:xfrm>
            <a:off x="5100638" y="3443288"/>
            <a:ext cx="222250" cy="1317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0938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1" name="Rectangle 49"/>
          <p:cNvSpPr>
            <a:spLocks noChangeArrowheads="1"/>
          </p:cNvSpPr>
          <p:nvPr/>
        </p:nvSpPr>
        <p:spPr bwMode="auto">
          <a:xfrm>
            <a:off x="4603751" y="2249488"/>
            <a:ext cx="222250" cy="1317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0940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2" name="Rectangle 50"/>
          <p:cNvSpPr>
            <a:spLocks noChangeArrowheads="1"/>
          </p:cNvSpPr>
          <p:nvPr/>
        </p:nvSpPr>
        <p:spPr bwMode="auto">
          <a:xfrm>
            <a:off x="4316413" y="998538"/>
            <a:ext cx="222250" cy="1317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0941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3" name="Rectangle 51"/>
          <p:cNvSpPr>
            <a:spLocks noChangeArrowheads="1"/>
          </p:cNvSpPr>
          <p:nvPr/>
        </p:nvSpPr>
        <p:spPr bwMode="auto">
          <a:xfrm>
            <a:off x="4286251" y="877888"/>
            <a:ext cx="123825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B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4" name="Rectangle 52"/>
          <p:cNvSpPr>
            <a:spLocks noChangeArrowheads="1"/>
          </p:cNvSpPr>
          <p:nvPr/>
        </p:nvSpPr>
        <p:spPr bwMode="auto">
          <a:xfrm>
            <a:off x="4343401" y="877888"/>
            <a:ext cx="246063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ykle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5" name="Rectangle 53"/>
          <p:cNvSpPr>
            <a:spLocks noChangeArrowheads="1"/>
          </p:cNvSpPr>
          <p:nvPr/>
        </p:nvSpPr>
        <p:spPr bwMode="auto">
          <a:xfrm>
            <a:off x="4584701" y="2127250"/>
            <a:ext cx="123825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6" name="Rectangle 54"/>
          <p:cNvSpPr>
            <a:spLocks noChangeArrowheads="1"/>
          </p:cNvSpPr>
          <p:nvPr/>
        </p:nvSpPr>
        <p:spPr bwMode="auto">
          <a:xfrm>
            <a:off x="4641851" y="2127250"/>
            <a:ext cx="225425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alle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7" name="Rectangle 55"/>
          <p:cNvSpPr>
            <a:spLocks noChangeArrowheads="1"/>
          </p:cNvSpPr>
          <p:nvPr/>
        </p:nvSpPr>
        <p:spPr bwMode="auto">
          <a:xfrm>
            <a:off x="5016501" y="3322638"/>
            <a:ext cx="123825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B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8" name="Rectangle 56"/>
          <p:cNvSpPr>
            <a:spLocks noChangeArrowheads="1"/>
          </p:cNvSpPr>
          <p:nvPr/>
        </p:nvSpPr>
        <p:spPr bwMode="auto">
          <a:xfrm>
            <a:off x="5073651" y="3322638"/>
            <a:ext cx="112713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9" name="Rectangle 57"/>
          <p:cNvSpPr>
            <a:spLocks noChangeArrowheads="1"/>
          </p:cNvSpPr>
          <p:nvPr/>
        </p:nvSpPr>
        <p:spPr bwMode="auto">
          <a:xfrm>
            <a:off x="5121276" y="3322638"/>
            <a:ext cx="315913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gland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0" name="Rectangle 58"/>
          <p:cNvSpPr>
            <a:spLocks noChangeArrowheads="1"/>
          </p:cNvSpPr>
          <p:nvPr/>
        </p:nvSpPr>
        <p:spPr bwMode="auto">
          <a:xfrm>
            <a:off x="6429376" y="3903663"/>
            <a:ext cx="271463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Åmli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1" name="Rectangle 59"/>
          <p:cNvSpPr>
            <a:spLocks noChangeArrowheads="1"/>
          </p:cNvSpPr>
          <p:nvPr/>
        </p:nvSpPr>
        <p:spPr bwMode="auto">
          <a:xfrm>
            <a:off x="4981576" y="4633913"/>
            <a:ext cx="115888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2" name="Rectangle 60"/>
          <p:cNvSpPr>
            <a:spLocks noChangeArrowheads="1"/>
          </p:cNvSpPr>
          <p:nvPr/>
        </p:nvSpPr>
        <p:spPr bwMode="auto">
          <a:xfrm>
            <a:off x="5032376" y="4633913"/>
            <a:ext cx="338138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vje og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3" name="Rectangle 61"/>
          <p:cNvSpPr>
            <a:spLocks noChangeArrowheads="1"/>
          </p:cNvSpPr>
          <p:nvPr/>
        </p:nvSpPr>
        <p:spPr bwMode="auto">
          <a:xfrm>
            <a:off x="4981576" y="4751388"/>
            <a:ext cx="455613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Hornnes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4" name="Rectangle 62"/>
          <p:cNvSpPr>
            <a:spLocks noChangeArrowheads="1"/>
          </p:cNvSpPr>
          <p:nvPr/>
        </p:nvSpPr>
        <p:spPr bwMode="auto">
          <a:xfrm>
            <a:off x="7875588" y="3716338"/>
            <a:ext cx="217488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Gje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5" name="Rectangle 63"/>
          <p:cNvSpPr>
            <a:spLocks noChangeArrowheads="1"/>
          </p:cNvSpPr>
          <p:nvPr/>
        </p:nvSpPr>
        <p:spPr bwMode="auto">
          <a:xfrm>
            <a:off x="8020051" y="3716338"/>
            <a:ext cx="98425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6" name="Rectangle 64"/>
          <p:cNvSpPr>
            <a:spLocks noChangeArrowheads="1"/>
          </p:cNvSpPr>
          <p:nvPr/>
        </p:nvSpPr>
        <p:spPr bwMode="auto">
          <a:xfrm>
            <a:off x="8058151" y="3716338"/>
            <a:ext cx="104775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7" name="Rectangle 65"/>
          <p:cNvSpPr>
            <a:spLocks noChangeArrowheads="1"/>
          </p:cNvSpPr>
          <p:nvPr/>
        </p:nvSpPr>
        <p:spPr bwMode="auto">
          <a:xfrm>
            <a:off x="8097838" y="3716338"/>
            <a:ext cx="96838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8" name="Rectangle 66"/>
          <p:cNvSpPr>
            <a:spLocks noChangeArrowheads="1"/>
          </p:cNvSpPr>
          <p:nvPr/>
        </p:nvSpPr>
        <p:spPr bwMode="auto">
          <a:xfrm>
            <a:off x="8132763" y="3716338"/>
            <a:ext cx="174625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9" name="Rectangle 67"/>
          <p:cNvSpPr>
            <a:spLocks noChangeArrowheads="1"/>
          </p:cNvSpPr>
          <p:nvPr/>
        </p:nvSpPr>
        <p:spPr bwMode="auto">
          <a:xfrm>
            <a:off x="6794501" y="4894263"/>
            <a:ext cx="112713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0" name="Rectangle 68"/>
          <p:cNvSpPr>
            <a:spLocks noChangeArrowheads="1"/>
          </p:cNvSpPr>
          <p:nvPr/>
        </p:nvSpPr>
        <p:spPr bwMode="auto">
          <a:xfrm>
            <a:off x="6845301" y="4894263"/>
            <a:ext cx="98425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1" name="Rectangle 69"/>
          <p:cNvSpPr>
            <a:spLocks noChangeArrowheads="1"/>
          </p:cNvSpPr>
          <p:nvPr/>
        </p:nvSpPr>
        <p:spPr bwMode="auto">
          <a:xfrm>
            <a:off x="6880226" y="4894263"/>
            <a:ext cx="323850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oland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2" name="Rectangle 70"/>
          <p:cNvSpPr>
            <a:spLocks noChangeArrowheads="1"/>
          </p:cNvSpPr>
          <p:nvPr/>
        </p:nvSpPr>
        <p:spPr bwMode="auto">
          <a:xfrm>
            <a:off x="5335588" y="5368925"/>
            <a:ext cx="88900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I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3" name="Rectangle 71"/>
          <p:cNvSpPr>
            <a:spLocks noChangeArrowheads="1"/>
          </p:cNvSpPr>
          <p:nvPr/>
        </p:nvSpPr>
        <p:spPr bwMode="auto">
          <a:xfrm>
            <a:off x="5362576" y="5368925"/>
            <a:ext cx="112713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4" name="Rectangle 72"/>
          <p:cNvSpPr>
            <a:spLocks noChangeArrowheads="1"/>
          </p:cNvSpPr>
          <p:nvPr/>
        </p:nvSpPr>
        <p:spPr bwMode="auto">
          <a:xfrm>
            <a:off x="5411788" y="5368925"/>
            <a:ext cx="319088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eland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5" name="Rectangle 73"/>
          <p:cNvSpPr>
            <a:spLocks noChangeArrowheads="1"/>
          </p:cNvSpPr>
          <p:nvPr/>
        </p:nvSpPr>
        <p:spPr bwMode="auto">
          <a:xfrm>
            <a:off x="5975351" y="5345113"/>
            <a:ext cx="187325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Bir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6" name="Rectangle 74"/>
          <p:cNvSpPr>
            <a:spLocks noChangeArrowheads="1"/>
          </p:cNvSpPr>
          <p:nvPr/>
        </p:nvSpPr>
        <p:spPr bwMode="auto">
          <a:xfrm>
            <a:off x="6096001" y="5345113"/>
            <a:ext cx="112713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7" name="Rectangle 75"/>
          <p:cNvSpPr>
            <a:spLocks noChangeArrowheads="1"/>
          </p:cNvSpPr>
          <p:nvPr/>
        </p:nvSpPr>
        <p:spPr bwMode="auto">
          <a:xfrm>
            <a:off x="6142038" y="5345113"/>
            <a:ext cx="279400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enes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8" name="Rectangle 76"/>
          <p:cNvSpPr>
            <a:spLocks noChangeArrowheads="1"/>
          </p:cNvSpPr>
          <p:nvPr/>
        </p:nvSpPr>
        <p:spPr bwMode="auto">
          <a:xfrm>
            <a:off x="7385051" y="4213225"/>
            <a:ext cx="123825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9" name="Rectangle 77"/>
          <p:cNvSpPr>
            <a:spLocks noChangeArrowheads="1"/>
          </p:cNvSpPr>
          <p:nvPr/>
        </p:nvSpPr>
        <p:spPr bwMode="auto">
          <a:xfrm>
            <a:off x="7437438" y="4213225"/>
            <a:ext cx="115888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0" name="Rectangle 78"/>
          <p:cNvSpPr>
            <a:spLocks noChangeArrowheads="1"/>
          </p:cNvSpPr>
          <p:nvPr/>
        </p:nvSpPr>
        <p:spPr bwMode="auto">
          <a:xfrm>
            <a:off x="7491413" y="4213225"/>
            <a:ext cx="112713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1" name="Rectangle 79"/>
          <p:cNvSpPr>
            <a:spLocks noChangeArrowheads="1"/>
          </p:cNvSpPr>
          <p:nvPr/>
        </p:nvSpPr>
        <p:spPr bwMode="auto">
          <a:xfrm>
            <a:off x="7540626" y="4213225"/>
            <a:ext cx="115888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2" name="Rectangle 80"/>
          <p:cNvSpPr>
            <a:spLocks noChangeArrowheads="1"/>
          </p:cNvSpPr>
          <p:nvPr/>
        </p:nvSpPr>
        <p:spPr bwMode="auto">
          <a:xfrm>
            <a:off x="7593013" y="4213225"/>
            <a:ext cx="98425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3" name="Rectangle 81"/>
          <p:cNvSpPr>
            <a:spLocks noChangeArrowheads="1"/>
          </p:cNvSpPr>
          <p:nvPr/>
        </p:nvSpPr>
        <p:spPr bwMode="auto">
          <a:xfrm>
            <a:off x="7627938" y="4213225"/>
            <a:ext cx="249238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shei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4" name="Rectangle 82"/>
          <p:cNvSpPr>
            <a:spLocks noChangeArrowheads="1"/>
          </p:cNvSpPr>
          <p:nvPr/>
        </p:nvSpPr>
        <p:spPr bwMode="auto">
          <a:xfrm>
            <a:off x="8269288" y="4167188"/>
            <a:ext cx="298450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Risør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5" name="Rectangle 83"/>
          <p:cNvSpPr>
            <a:spLocks noChangeArrowheads="1"/>
          </p:cNvSpPr>
          <p:nvPr/>
        </p:nvSpPr>
        <p:spPr bwMode="auto">
          <a:xfrm>
            <a:off x="7596188" y="4657725"/>
            <a:ext cx="115888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6" name="Rectangle 84"/>
          <p:cNvSpPr>
            <a:spLocks noChangeArrowheads="1"/>
          </p:cNvSpPr>
          <p:nvPr/>
        </p:nvSpPr>
        <p:spPr bwMode="auto">
          <a:xfrm>
            <a:off x="7645401" y="4657725"/>
            <a:ext cx="112713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7" name="Rectangle 85"/>
          <p:cNvSpPr>
            <a:spLocks noChangeArrowheads="1"/>
          </p:cNvSpPr>
          <p:nvPr/>
        </p:nvSpPr>
        <p:spPr bwMode="auto">
          <a:xfrm>
            <a:off x="7693026" y="4657725"/>
            <a:ext cx="233363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ede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8" name="Rectangle 86"/>
          <p:cNvSpPr>
            <a:spLocks noChangeArrowheads="1"/>
          </p:cNvSpPr>
          <p:nvPr/>
        </p:nvSpPr>
        <p:spPr bwMode="auto">
          <a:xfrm>
            <a:off x="7853363" y="4657725"/>
            <a:ext cx="104775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9" name="Rectangle 87"/>
          <p:cNvSpPr>
            <a:spLocks noChangeArrowheads="1"/>
          </p:cNvSpPr>
          <p:nvPr/>
        </p:nvSpPr>
        <p:spPr bwMode="auto">
          <a:xfrm>
            <a:off x="7896226" y="4657725"/>
            <a:ext cx="96838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0" name="Rectangle 88"/>
          <p:cNvSpPr>
            <a:spLocks noChangeArrowheads="1"/>
          </p:cNvSpPr>
          <p:nvPr/>
        </p:nvSpPr>
        <p:spPr bwMode="auto">
          <a:xfrm>
            <a:off x="7931151" y="4657725"/>
            <a:ext cx="98425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1" name="Rectangle 89"/>
          <p:cNvSpPr>
            <a:spLocks noChangeArrowheads="1"/>
          </p:cNvSpPr>
          <p:nvPr/>
        </p:nvSpPr>
        <p:spPr bwMode="auto">
          <a:xfrm>
            <a:off x="7966076" y="4657725"/>
            <a:ext cx="236538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2" name="Rectangle 90"/>
          <p:cNvSpPr>
            <a:spLocks noChangeArrowheads="1"/>
          </p:cNvSpPr>
          <p:nvPr/>
        </p:nvSpPr>
        <p:spPr bwMode="auto">
          <a:xfrm>
            <a:off x="7199313" y="5318125"/>
            <a:ext cx="125413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3" name="Rectangle 91"/>
          <p:cNvSpPr>
            <a:spLocks noChangeArrowheads="1"/>
          </p:cNvSpPr>
          <p:nvPr/>
        </p:nvSpPr>
        <p:spPr bwMode="auto">
          <a:xfrm>
            <a:off x="7261226" y="5318125"/>
            <a:ext cx="98425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4" name="Rectangle 92"/>
          <p:cNvSpPr>
            <a:spLocks noChangeArrowheads="1"/>
          </p:cNvSpPr>
          <p:nvPr/>
        </p:nvSpPr>
        <p:spPr bwMode="auto">
          <a:xfrm>
            <a:off x="7297738" y="5318125"/>
            <a:ext cx="319088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5" name="Rectangle 93"/>
          <p:cNvSpPr>
            <a:spLocks noChangeArrowheads="1"/>
          </p:cNvSpPr>
          <p:nvPr/>
        </p:nvSpPr>
        <p:spPr bwMode="auto">
          <a:xfrm>
            <a:off x="6500813" y="5789613"/>
            <a:ext cx="288925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Grim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6" name="Rectangle 94"/>
          <p:cNvSpPr>
            <a:spLocks noChangeArrowheads="1"/>
          </p:cNvSpPr>
          <p:nvPr/>
        </p:nvSpPr>
        <p:spPr bwMode="auto">
          <a:xfrm>
            <a:off x="6718301" y="5789613"/>
            <a:ext cx="104775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7" name="Rectangle 95"/>
          <p:cNvSpPr>
            <a:spLocks noChangeArrowheads="1"/>
          </p:cNvSpPr>
          <p:nvPr/>
        </p:nvSpPr>
        <p:spPr bwMode="auto">
          <a:xfrm>
            <a:off x="6759576" y="5789613"/>
            <a:ext cx="96838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8" name="Rectangle 96"/>
          <p:cNvSpPr>
            <a:spLocks noChangeArrowheads="1"/>
          </p:cNvSpPr>
          <p:nvPr/>
        </p:nvSpPr>
        <p:spPr bwMode="auto">
          <a:xfrm>
            <a:off x="6794501" y="5789613"/>
            <a:ext cx="174625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9" name="Rectangle 97"/>
          <p:cNvSpPr>
            <a:spLocks noChangeArrowheads="1"/>
          </p:cNvSpPr>
          <p:nvPr/>
        </p:nvSpPr>
        <p:spPr bwMode="auto">
          <a:xfrm>
            <a:off x="6049963" y="6351588"/>
            <a:ext cx="469900" cy="174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Lillesand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0" name="Freeform 98"/>
          <p:cNvSpPr>
            <a:spLocks/>
          </p:cNvSpPr>
          <p:nvPr/>
        </p:nvSpPr>
        <p:spPr bwMode="auto">
          <a:xfrm>
            <a:off x="4327526" y="6205538"/>
            <a:ext cx="128588" cy="128588"/>
          </a:xfrm>
          <a:custGeom>
            <a:avLst/>
            <a:gdLst>
              <a:gd name="T0" fmla="*/ 36 w 48"/>
              <a:gd name="T1" fmla="*/ 3 h 48"/>
              <a:gd name="T2" fmla="*/ 48 w 48"/>
              <a:gd name="T3" fmla="*/ 24 h 48"/>
              <a:gd name="T4" fmla="*/ 24 w 48"/>
              <a:gd name="T5" fmla="*/ 48 h 48"/>
              <a:gd name="T6" fmla="*/ 0 w 48"/>
              <a:gd name="T7" fmla="*/ 24 h 48"/>
              <a:gd name="T8" fmla="*/ 12 w 48"/>
              <a:gd name="T9" fmla="*/ 3 h 48"/>
              <a:gd name="T10" fmla="*/ 17 w 48"/>
              <a:gd name="T11" fmla="*/ 1 h 48"/>
              <a:gd name="T12" fmla="*/ 24 w 48"/>
              <a:gd name="T13" fmla="*/ 0 h 48"/>
              <a:gd name="T14" fmla="*/ 36 w 48"/>
              <a:gd name="T15" fmla="*/ 3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8" h="48">
                <a:moveTo>
                  <a:pt x="36" y="3"/>
                </a:moveTo>
                <a:cubicBezTo>
                  <a:pt x="43" y="7"/>
                  <a:pt x="48" y="15"/>
                  <a:pt x="48" y="24"/>
                </a:cubicBezTo>
                <a:cubicBezTo>
                  <a:pt x="48" y="37"/>
                  <a:pt x="37" y="48"/>
                  <a:pt x="24" y="48"/>
                </a:cubicBezTo>
                <a:cubicBezTo>
                  <a:pt x="11" y="48"/>
                  <a:pt x="0" y="37"/>
                  <a:pt x="0" y="24"/>
                </a:cubicBezTo>
                <a:cubicBezTo>
                  <a:pt x="0" y="15"/>
                  <a:pt x="5" y="7"/>
                  <a:pt x="12" y="3"/>
                </a:cubicBezTo>
                <a:cubicBezTo>
                  <a:pt x="13" y="2"/>
                  <a:pt x="15" y="1"/>
                  <a:pt x="17" y="1"/>
                </a:cubicBezTo>
                <a:cubicBezTo>
                  <a:pt x="19" y="0"/>
                  <a:pt x="21" y="0"/>
                  <a:pt x="24" y="0"/>
                </a:cubicBezTo>
                <a:cubicBezTo>
                  <a:pt x="28" y="0"/>
                  <a:pt x="32" y="1"/>
                  <a:pt x="36" y="3"/>
                </a:cubicBez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" name="Freeform 99"/>
          <p:cNvSpPr>
            <a:spLocks/>
          </p:cNvSpPr>
          <p:nvPr/>
        </p:nvSpPr>
        <p:spPr bwMode="auto">
          <a:xfrm>
            <a:off x="4359276" y="6116638"/>
            <a:ext cx="65088" cy="96838"/>
          </a:xfrm>
          <a:custGeom>
            <a:avLst/>
            <a:gdLst>
              <a:gd name="T0" fmla="*/ 0 w 24"/>
              <a:gd name="T1" fmla="*/ 36 h 36"/>
              <a:gd name="T2" fmla="*/ 5 w 24"/>
              <a:gd name="T3" fmla="*/ 34 h 36"/>
              <a:gd name="T4" fmla="*/ 12 w 24"/>
              <a:gd name="T5" fmla="*/ 33 h 36"/>
              <a:gd name="T6" fmla="*/ 24 w 24"/>
              <a:gd name="T7" fmla="*/ 36 h 36"/>
              <a:gd name="T8" fmla="*/ 11 w 24"/>
              <a:gd name="T9" fmla="*/ 0 h 36"/>
              <a:gd name="T10" fmla="*/ 0 w 24"/>
              <a:gd name="T11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36">
                <a:moveTo>
                  <a:pt x="0" y="36"/>
                </a:moveTo>
                <a:cubicBezTo>
                  <a:pt x="1" y="35"/>
                  <a:pt x="3" y="34"/>
                  <a:pt x="5" y="34"/>
                </a:cubicBezTo>
                <a:cubicBezTo>
                  <a:pt x="7" y="33"/>
                  <a:pt x="9" y="33"/>
                  <a:pt x="12" y="33"/>
                </a:cubicBezTo>
                <a:cubicBezTo>
                  <a:pt x="16" y="33"/>
                  <a:pt x="20" y="34"/>
                  <a:pt x="24" y="36"/>
                </a:cubicBezTo>
                <a:cubicBezTo>
                  <a:pt x="11" y="0"/>
                  <a:pt x="11" y="0"/>
                  <a:pt x="11" y="0"/>
                </a:cubicBezTo>
                <a:lnTo>
                  <a:pt x="0" y="36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" name="Freeform 100"/>
          <p:cNvSpPr>
            <a:spLocks/>
          </p:cNvSpPr>
          <p:nvPr/>
        </p:nvSpPr>
        <p:spPr bwMode="auto">
          <a:xfrm>
            <a:off x="4389438" y="6116638"/>
            <a:ext cx="34925" cy="96838"/>
          </a:xfrm>
          <a:custGeom>
            <a:avLst/>
            <a:gdLst>
              <a:gd name="T0" fmla="*/ 1 w 13"/>
              <a:gd name="T1" fmla="*/ 33 h 36"/>
              <a:gd name="T2" fmla="*/ 13 w 13"/>
              <a:gd name="T3" fmla="*/ 36 h 36"/>
              <a:gd name="T4" fmla="*/ 0 w 13"/>
              <a:gd name="T5" fmla="*/ 0 h 36"/>
              <a:gd name="T6" fmla="*/ 0 w 13"/>
              <a:gd name="T7" fmla="*/ 33 h 36"/>
              <a:gd name="T8" fmla="*/ 1 w 13"/>
              <a:gd name="T9" fmla="*/ 33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" h="36">
                <a:moveTo>
                  <a:pt x="1" y="33"/>
                </a:moveTo>
                <a:cubicBezTo>
                  <a:pt x="5" y="33"/>
                  <a:pt x="9" y="34"/>
                  <a:pt x="13" y="36"/>
                </a:cubicBezTo>
                <a:cubicBezTo>
                  <a:pt x="0" y="0"/>
                  <a:pt x="0" y="0"/>
                  <a:pt x="0" y="0"/>
                </a:cubicBezTo>
                <a:cubicBezTo>
                  <a:pt x="0" y="33"/>
                  <a:pt x="0" y="33"/>
                  <a:pt x="0" y="33"/>
                </a:cubicBezTo>
                <a:lnTo>
                  <a:pt x="1" y="33"/>
                </a:ln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" name="Freeform 101"/>
          <p:cNvSpPr>
            <a:spLocks/>
          </p:cNvSpPr>
          <p:nvPr/>
        </p:nvSpPr>
        <p:spPr bwMode="auto">
          <a:xfrm>
            <a:off x="4238626" y="6235700"/>
            <a:ext cx="96838" cy="66675"/>
          </a:xfrm>
          <a:custGeom>
            <a:avLst/>
            <a:gdLst>
              <a:gd name="T0" fmla="*/ 36 w 36"/>
              <a:gd name="T1" fmla="*/ 25 h 25"/>
              <a:gd name="T2" fmla="*/ 34 w 36"/>
              <a:gd name="T3" fmla="*/ 20 h 25"/>
              <a:gd name="T4" fmla="*/ 33 w 36"/>
              <a:gd name="T5" fmla="*/ 13 h 25"/>
              <a:gd name="T6" fmla="*/ 36 w 36"/>
              <a:gd name="T7" fmla="*/ 0 h 25"/>
              <a:gd name="T8" fmla="*/ 0 w 36"/>
              <a:gd name="T9" fmla="*/ 13 h 25"/>
              <a:gd name="T10" fmla="*/ 36 w 36"/>
              <a:gd name="T11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6" h="25">
                <a:moveTo>
                  <a:pt x="36" y="25"/>
                </a:moveTo>
                <a:cubicBezTo>
                  <a:pt x="35" y="23"/>
                  <a:pt x="34" y="22"/>
                  <a:pt x="34" y="20"/>
                </a:cubicBezTo>
                <a:cubicBezTo>
                  <a:pt x="33" y="18"/>
                  <a:pt x="33" y="15"/>
                  <a:pt x="33" y="13"/>
                </a:cubicBezTo>
                <a:cubicBezTo>
                  <a:pt x="33" y="8"/>
                  <a:pt x="34" y="4"/>
                  <a:pt x="36" y="0"/>
                </a:cubicBezTo>
                <a:cubicBezTo>
                  <a:pt x="0" y="13"/>
                  <a:pt x="0" y="13"/>
                  <a:pt x="0" y="13"/>
                </a:cubicBezTo>
                <a:lnTo>
                  <a:pt x="36" y="25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" name="Freeform 102"/>
          <p:cNvSpPr>
            <a:spLocks/>
          </p:cNvSpPr>
          <p:nvPr/>
        </p:nvSpPr>
        <p:spPr bwMode="auto">
          <a:xfrm>
            <a:off x="4238626" y="6235700"/>
            <a:ext cx="96838" cy="34925"/>
          </a:xfrm>
          <a:custGeom>
            <a:avLst/>
            <a:gdLst>
              <a:gd name="T0" fmla="*/ 33 w 36"/>
              <a:gd name="T1" fmla="*/ 13 h 13"/>
              <a:gd name="T2" fmla="*/ 36 w 36"/>
              <a:gd name="T3" fmla="*/ 0 h 13"/>
              <a:gd name="T4" fmla="*/ 0 w 36"/>
              <a:gd name="T5" fmla="*/ 13 h 13"/>
              <a:gd name="T6" fmla="*/ 33 w 36"/>
              <a:gd name="T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" h="13">
                <a:moveTo>
                  <a:pt x="33" y="13"/>
                </a:moveTo>
                <a:cubicBezTo>
                  <a:pt x="33" y="8"/>
                  <a:pt x="34" y="4"/>
                  <a:pt x="36" y="0"/>
                </a:cubicBezTo>
                <a:cubicBezTo>
                  <a:pt x="0" y="13"/>
                  <a:pt x="0" y="13"/>
                  <a:pt x="0" y="13"/>
                </a:cubicBezTo>
                <a:cubicBezTo>
                  <a:pt x="33" y="13"/>
                  <a:pt x="33" y="13"/>
                  <a:pt x="33" y="13"/>
                </a:cubicBez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" name="Freeform 103"/>
          <p:cNvSpPr>
            <a:spLocks/>
          </p:cNvSpPr>
          <p:nvPr/>
        </p:nvSpPr>
        <p:spPr bwMode="auto">
          <a:xfrm>
            <a:off x="4359276" y="6324600"/>
            <a:ext cx="65088" cy="95250"/>
          </a:xfrm>
          <a:custGeom>
            <a:avLst/>
            <a:gdLst>
              <a:gd name="T0" fmla="*/ 24 w 24"/>
              <a:gd name="T1" fmla="*/ 0 h 36"/>
              <a:gd name="T2" fmla="*/ 19 w 24"/>
              <a:gd name="T3" fmla="*/ 2 h 36"/>
              <a:gd name="T4" fmla="*/ 12 w 24"/>
              <a:gd name="T5" fmla="*/ 4 h 36"/>
              <a:gd name="T6" fmla="*/ 0 w 24"/>
              <a:gd name="T7" fmla="*/ 0 h 36"/>
              <a:gd name="T8" fmla="*/ 12 w 24"/>
              <a:gd name="T9" fmla="*/ 36 h 36"/>
              <a:gd name="T10" fmla="*/ 24 w 24"/>
              <a:gd name="T11" fmla="*/ 0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36">
                <a:moveTo>
                  <a:pt x="24" y="0"/>
                </a:moveTo>
                <a:cubicBezTo>
                  <a:pt x="22" y="1"/>
                  <a:pt x="21" y="2"/>
                  <a:pt x="19" y="2"/>
                </a:cubicBezTo>
                <a:cubicBezTo>
                  <a:pt x="17" y="3"/>
                  <a:pt x="14" y="4"/>
                  <a:pt x="12" y="4"/>
                </a:cubicBezTo>
                <a:cubicBezTo>
                  <a:pt x="7" y="4"/>
                  <a:pt x="3" y="2"/>
                  <a:pt x="0" y="0"/>
                </a:cubicBezTo>
                <a:cubicBezTo>
                  <a:pt x="12" y="36"/>
                  <a:pt x="12" y="36"/>
                  <a:pt x="12" y="36"/>
                </a:cubicBezTo>
                <a:lnTo>
                  <a:pt x="24" y="0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" name="Freeform 104"/>
          <p:cNvSpPr>
            <a:spLocks/>
          </p:cNvSpPr>
          <p:nvPr/>
        </p:nvSpPr>
        <p:spPr bwMode="auto">
          <a:xfrm>
            <a:off x="4359276" y="6324600"/>
            <a:ext cx="31750" cy="95250"/>
          </a:xfrm>
          <a:custGeom>
            <a:avLst/>
            <a:gdLst>
              <a:gd name="T0" fmla="*/ 12 w 12"/>
              <a:gd name="T1" fmla="*/ 4 h 36"/>
              <a:gd name="T2" fmla="*/ 0 w 12"/>
              <a:gd name="T3" fmla="*/ 0 h 36"/>
              <a:gd name="T4" fmla="*/ 12 w 12"/>
              <a:gd name="T5" fmla="*/ 36 h 36"/>
              <a:gd name="T6" fmla="*/ 12 w 12"/>
              <a:gd name="T7" fmla="*/ 4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36">
                <a:moveTo>
                  <a:pt x="12" y="4"/>
                </a:moveTo>
                <a:cubicBezTo>
                  <a:pt x="7" y="4"/>
                  <a:pt x="3" y="2"/>
                  <a:pt x="0" y="0"/>
                </a:cubicBezTo>
                <a:cubicBezTo>
                  <a:pt x="12" y="36"/>
                  <a:pt x="12" y="36"/>
                  <a:pt x="12" y="36"/>
                </a:cubicBezTo>
                <a:cubicBezTo>
                  <a:pt x="12" y="4"/>
                  <a:pt x="12" y="4"/>
                  <a:pt x="12" y="4"/>
                </a:cubicBez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" name="Freeform 105"/>
          <p:cNvSpPr>
            <a:spLocks/>
          </p:cNvSpPr>
          <p:nvPr/>
        </p:nvSpPr>
        <p:spPr bwMode="auto">
          <a:xfrm>
            <a:off x="4445001" y="6235700"/>
            <a:ext cx="96838" cy="66675"/>
          </a:xfrm>
          <a:custGeom>
            <a:avLst/>
            <a:gdLst>
              <a:gd name="T0" fmla="*/ 0 w 36"/>
              <a:gd name="T1" fmla="*/ 0 h 25"/>
              <a:gd name="T2" fmla="*/ 3 w 36"/>
              <a:gd name="T3" fmla="*/ 5 h 25"/>
              <a:gd name="T4" fmla="*/ 4 w 36"/>
              <a:gd name="T5" fmla="*/ 13 h 25"/>
              <a:gd name="T6" fmla="*/ 0 w 36"/>
              <a:gd name="T7" fmla="*/ 25 h 25"/>
              <a:gd name="T8" fmla="*/ 36 w 36"/>
              <a:gd name="T9" fmla="*/ 12 h 25"/>
              <a:gd name="T10" fmla="*/ 0 w 36"/>
              <a:gd name="T11" fmla="*/ 0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6" h="25">
                <a:moveTo>
                  <a:pt x="0" y="0"/>
                </a:moveTo>
                <a:cubicBezTo>
                  <a:pt x="1" y="2"/>
                  <a:pt x="2" y="4"/>
                  <a:pt x="3" y="5"/>
                </a:cubicBezTo>
                <a:cubicBezTo>
                  <a:pt x="3" y="8"/>
                  <a:pt x="4" y="10"/>
                  <a:pt x="4" y="13"/>
                </a:cubicBezTo>
                <a:cubicBezTo>
                  <a:pt x="4" y="17"/>
                  <a:pt x="2" y="21"/>
                  <a:pt x="0" y="25"/>
                </a:cubicBezTo>
                <a:cubicBezTo>
                  <a:pt x="36" y="12"/>
                  <a:pt x="36" y="12"/>
                  <a:pt x="36" y="12"/>
                </a:cubicBezTo>
                <a:lnTo>
                  <a:pt x="0" y="0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" name="Freeform 106"/>
          <p:cNvSpPr>
            <a:spLocks/>
          </p:cNvSpPr>
          <p:nvPr/>
        </p:nvSpPr>
        <p:spPr bwMode="auto">
          <a:xfrm>
            <a:off x="4445001" y="6267450"/>
            <a:ext cx="96838" cy="34925"/>
          </a:xfrm>
          <a:custGeom>
            <a:avLst/>
            <a:gdLst>
              <a:gd name="T0" fmla="*/ 4 w 36"/>
              <a:gd name="T1" fmla="*/ 1 h 13"/>
              <a:gd name="T2" fmla="*/ 0 w 36"/>
              <a:gd name="T3" fmla="*/ 13 h 13"/>
              <a:gd name="T4" fmla="*/ 36 w 36"/>
              <a:gd name="T5" fmla="*/ 0 h 13"/>
              <a:gd name="T6" fmla="*/ 4 w 36"/>
              <a:gd name="T7" fmla="*/ 0 h 13"/>
              <a:gd name="T8" fmla="*/ 4 w 36"/>
              <a:gd name="T9" fmla="*/ 1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6" h="13">
                <a:moveTo>
                  <a:pt x="4" y="1"/>
                </a:moveTo>
                <a:cubicBezTo>
                  <a:pt x="4" y="5"/>
                  <a:pt x="2" y="9"/>
                  <a:pt x="0" y="13"/>
                </a:cubicBezTo>
                <a:cubicBezTo>
                  <a:pt x="36" y="0"/>
                  <a:pt x="36" y="0"/>
                  <a:pt x="36" y="0"/>
                </a:cubicBezTo>
                <a:cubicBezTo>
                  <a:pt x="4" y="0"/>
                  <a:pt x="4" y="0"/>
                  <a:pt x="4" y="0"/>
                </a:cubicBezTo>
                <a:lnTo>
                  <a:pt x="4" y="1"/>
                </a:ln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" name="Freeform 107"/>
          <p:cNvSpPr>
            <a:spLocks/>
          </p:cNvSpPr>
          <p:nvPr/>
        </p:nvSpPr>
        <p:spPr bwMode="auto">
          <a:xfrm>
            <a:off x="4367213" y="6046788"/>
            <a:ext cx="46038" cy="52388"/>
          </a:xfrm>
          <a:custGeom>
            <a:avLst/>
            <a:gdLst>
              <a:gd name="T0" fmla="*/ 17 w 17"/>
              <a:gd name="T1" fmla="*/ 1 h 19"/>
              <a:gd name="T2" fmla="*/ 15 w 17"/>
              <a:gd name="T3" fmla="*/ 5 h 19"/>
              <a:gd name="T4" fmla="*/ 15 w 17"/>
              <a:gd name="T5" fmla="*/ 19 h 19"/>
              <a:gd name="T6" fmla="*/ 15 w 17"/>
              <a:gd name="T7" fmla="*/ 19 h 19"/>
              <a:gd name="T8" fmla="*/ 4 w 17"/>
              <a:gd name="T9" fmla="*/ 4 h 19"/>
              <a:gd name="T10" fmla="*/ 4 w 17"/>
              <a:gd name="T11" fmla="*/ 4 h 19"/>
              <a:gd name="T12" fmla="*/ 4 w 17"/>
              <a:gd name="T13" fmla="*/ 15 h 19"/>
              <a:gd name="T14" fmla="*/ 6 w 17"/>
              <a:gd name="T15" fmla="*/ 18 h 19"/>
              <a:gd name="T16" fmla="*/ 6 w 17"/>
              <a:gd name="T17" fmla="*/ 19 h 19"/>
              <a:gd name="T18" fmla="*/ 0 w 17"/>
              <a:gd name="T19" fmla="*/ 19 h 19"/>
              <a:gd name="T20" fmla="*/ 0 w 17"/>
              <a:gd name="T21" fmla="*/ 18 h 19"/>
              <a:gd name="T22" fmla="*/ 3 w 17"/>
              <a:gd name="T23" fmla="*/ 15 h 19"/>
              <a:gd name="T24" fmla="*/ 3 w 17"/>
              <a:gd name="T25" fmla="*/ 2 h 19"/>
              <a:gd name="T26" fmla="*/ 0 w 17"/>
              <a:gd name="T27" fmla="*/ 1 h 19"/>
              <a:gd name="T28" fmla="*/ 0 w 17"/>
              <a:gd name="T29" fmla="*/ 0 h 19"/>
              <a:gd name="T30" fmla="*/ 4 w 17"/>
              <a:gd name="T31" fmla="*/ 0 h 19"/>
              <a:gd name="T32" fmla="*/ 14 w 17"/>
              <a:gd name="T33" fmla="*/ 14 h 19"/>
              <a:gd name="T34" fmla="*/ 14 w 17"/>
              <a:gd name="T35" fmla="*/ 14 h 19"/>
              <a:gd name="T36" fmla="*/ 14 w 17"/>
              <a:gd name="T37" fmla="*/ 5 h 19"/>
              <a:gd name="T38" fmla="*/ 12 w 17"/>
              <a:gd name="T39" fmla="*/ 1 h 19"/>
              <a:gd name="T40" fmla="*/ 12 w 17"/>
              <a:gd name="T41" fmla="*/ 0 h 19"/>
              <a:gd name="T42" fmla="*/ 17 w 17"/>
              <a:gd name="T43" fmla="*/ 0 h 19"/>
              <a:gd name="T44" fmla="*/ 17 w 17"/>
              <a:gd name="T45" fmla="*/ 1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7" h="19">
                <a:moveTo>
                  <a:pt x="17" y="1"/>
                </a:moveTo>
                <a:cubicBezTo>
                  <a:pt x="16" y="1"/>
                  <a:pt x="15" y="1"/>
                  <a:pt x="15" y="5"/>
                </a:cubicBezTo>
                <a:cubicBezTo>
                  <a:pt x="15" y="19"/>
                  <a:pt x="15" y="19"/>
                  <a:pt x="15" y="19"/>
                </a:cubicBezTo>
                <a:cubicBezTo>
                  <a:pt x="15" y="19"/>
                  <a:pt x="15" y="19"/>
                  <a:pt x="15" y="19"/>
                </a:cubicBezTo>
                <a:cubicBezTo>
                  <a:pt x="4" y="4"/>
                  <a:pt x="4" y="4"/>
                  <a:pt x="4" y="4"/>
                </a:cubicBezTo>
                <a:cubicBezTo>
                  <a:pt x="4" y="4"/>
                  <a:pt x="4" y="4"/>
                  <a:pt x="4" y="4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8"/>
                  <a:pt x="4" y="18"/>
                  <a:pt x="6" y="18"/>
                </a:cubicBezTo>
                <a:cubicBezTo>
                  <a:pt x="6" y="19"/>
                  <a:pt x="6" y="19"/>
                  <a:pt x="6" y="19"/>
                </a:cubicBezTo>
                <a:cubicBezTo>
                  <a:pt x="0" y="19"/>
                  <a:pt x="0" y="19"/>
                  <a:pt x="0" y="19"/>
                </a:cubicBezTo>
                <a:cubicBezTo>
                  <a:pt x="0" y="18"/>
                  <a:pt x="0" y="18"/>
                  <a:pt x="0" y="18"/>
                </a:cubicBezTo>
                <a:cubicBezTo>
                  <a:pt x="2" y="18"/>
                  <a:pt x="3" y="18"/>
                  <a:pt x="3" y="15"/>
                </a:cubicBezTo>
                <a:cubicBezTo>
                  <a:pt x="3" y="2"/>
                  <a:pt x="3" y="2"/>
                  <a:pt x="3" y="2"/>
                </a:cubicBezTo>
                <a:cubicBezTo>
                  <a:pt x="2" y="1"/>
                  <a:pt x="1" y="1"/>
                  <a:pt x="0" y="1"/>
                </a:cubicBezTo>
                <a:cubicBezTo>
                  <a:pt x="0" y="0"/>
                  <a:pt x="0" y="0"/>
                  <a:pt x="0" y="0"/>
                </a:cubicBezTo>
                <a:cubicBezTo>
                  <a:pt x="4" y="0"/>
                  <a:pt x="4" y="0"/>
                  <a:pt x="4" y="0"/>
                </a:cubicBezTo>
                <a:cubicBezTo>
                  <a:pt x="14" y="14"/>
                  <a:pt x="14" y="14"/>
                  <a:pt x="14" y="14"/>
                </a:cubicBezTo>
                <a:cubicBezTo>
                  <a:pt x="14" y="14"/>
                  <a:pt x="14" y="14"/>
                  <a:pt x="14" y="14"/>
                </a:cubicBezTo>
                <a:cubicBezTo>
                  <a:pt x="14" y="5"/>
                  <a:pt x="14" y="5"/>
                  <a:pt x="14" y="5"/>
                </a:cubicBezTo>
                <a:cubicBezTo>
                  <a:pt x="14" y="1"/>
                  <a:pt x="13" y="1"/>
                  <a:pt x="12" y="1"/>
                </a:cubicBezTo>
                <a:cubicBezTo>
                  <a:pt x="12" y="0"/>
                  <a:pt x="12" y="0"/>
                  <a:pt x="12" y="0"/>
                </a:cubicBezTo>
                <a:cubicBezTo>
                  <a:pt x="17" y="0"/>
                  <a:pt x="17" y="0"/>
                  <a:pt x="17" y="0"/>
                </a:cubicBezTo>
                <a:lnTo>
                  <a:pt x="17" y="1"/>
                </a:lnTo>
                <a:close/>
              </a:path>
            </a:pathLst>
          </a:custGeom>
          <a:solidFill>
            <a:srgbClr val="231F2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" name="Line 108"/>
          <p:cNvSpPr>
            <a:spLocks noChangeShapeType="1"/>
          </p:cNvSpPr>
          <p:nvPr/>
        </p:nvSpPr>
        <p:spPr bwMode="auto">
          <a:xfrm flipV="1">
            <a:off x="3833813" y="6675438"/>
            <a:ext cx="0" cy="65088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" name="Line 109"/>
          <p:cNvSpPr>
            <a:spLocks noChangeShapeType="1"/>
          </p:cNvSpPr>
          <p:nvPr/>
        </p:nvSpPr>
        <p:spPr bwMode="auto">
          <a:xfrm flipV="1">
            <a:off x="4579938" y="6675438"/>
            <a:ext cx="0" cy="65088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" name="Line 110"/>
          <p:cNvSpPr>
            <a:spLocks noChangeShapeType="1"/>
          </p:cNvSpPr>
          <p:nvPr/>
        </p:nvSpPr>
        <p:spPr bwMode="auto">
          <a:xfrm flipV="1">
            <a:off x="4953001" y="6675438"/>
            <a:ext cx="0" cy="61913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" name="Line 111"/>
          <p:cNvSpPr>
            <a:spLocks noChangeShapeType="1"/>
          </p:cNvSpPr>
          <p:nvPr/>
        </p:nvSpPr>
        <p:spPr bwMode="auto">
          <a:xfrm flipV="1">
            <a:off x="4017963" y="6702425"/>
            <a:ext cx="0" cy="3810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" name="Line 112"/>
          <p:cNvSpPr>
            <a:spLocks noChangeShapeType="1"/>
          </p:cNvSpPr>
          <p:nvPr/>
        </p:nvSpPr>
        <p:spPr bwMode="auto">
          <a:xfrm flipV="1">
            <a:off x="4206876" y="6675438"/>
            <a:ext cx="0" cy="65088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" name="Line 113"/>
          <p:cNvSpPr>
            <a:spLocks noChangeShapeType="1"/>
          </p:cNvSpPr>
          <p:nvPr/>
        </p:nvSpPr>
        <p:spPr bwMode="auto">
          <a:xfrm flipV="1">
            <a:off x="4391026" y="6702425"/>
            <a:ext cx="0" cy="3810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" name="Line 114"/>
          <p:cNvSpPr>
            <a:spLocks noChangeShapeType="1"/>
          </p:cNvSpPr>
          <p:nvPr/>
        </p:nvSpPr>
        <p:spPr bwMode="auto">
          <a:xfrm flipV="1">
            <a:off x="4764088" y="6702425"/>
            <a:ext cx="0" cy="3810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" name="Line 115"/>
          <p:cNvSpPr>
            <a:spLocks noChangeShapeType="1"/>
          </p:cNvSpPr>
          <p:nvPr/>
        </p:nvSpPr>
        <p:spPr bwMode="auto">
          <a:xfrm>
            <a:off x="3833813" y="6740525"/>
            <a:ext cx="1119188" cy="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" name="Freeform 116"/>
          <p:cNvSpPr>
            <a:spLocks noEditPoints="1"/>
          </p:cNvSpPr>
          <p:nvPr/>
        </p:nvSpPr>
        <p:spPr bwMode="auto">
          <a:xfrm>
            <a:off x="3811588" y="6592888"/>
            <a:ext cx="41275" cy="60325"/>
          </a:xfrm>
          <a:custGeom>
            <a:avLst/>
            <a:gdLst>
              <a:gd name="T0" fmla="*/ 15 w 15"/>
              <a:gd name="T1" fmla="*/ 7 h 23"/>
              <a:gd name="T2" fmla="*/ 14 w 15"/>
              <a:gd name="T3" fmla="*/ 3 h 23"/>
              <a:gd name="T4" fmla="*/ 11 w 15"/>
              <a:gd name="T5" fmla="*/ 1 h 23"/>
              <a:gd name="T6" fmla="*/ 8 w 15"/>
              <a:gd name="T7" fmla="*/ 0 h 23"/>
              <a:gd name="T8" fmla="*/ 4 w 15"/>
              <a:gd name="T9" fmla="*/ 1 h 23"/>
              <a:gd name="T10" fmla="*/ 1 w 15"/>
              <a:gd name="T11" fmla="*/ 3 h 23"/>
              <a:gd name="T12" fmla="*/ 0 w 15"/>
              <a:gd name="T13" fmla="*/ 7 h 23"/>
              <a:gd name="T14" fmla="*/ 0 w 15"/>
              <a:gd name="T15" fmla="*/ 12 h 23"/>
              <a:gd name="T16" fmla="*/ 0 w 15"/>
              <a:gd name="T17" fmla="*/ 17 h 23"/>
              <a:gd name="T18" fmla="*/ 1 w 15"/>
              <a:gd name="T19" fmla="*/ 20 h 23"/>
              <a:gd name="T20" fmla="*/ 4 w 15"/>
              <a:gd name="T21" fmla="*/ 23 h 23"/>
              <a:gd name="T22" fmla="*/ 7 w 15"/>
              <a:gd name="T23" fmla="*/ 23 h 23"/>
              <a:gd name="T24" fmla="*/ 11 w 15"/>
              <a:gd name="T25" fmla="*/ 22 h 23"/>
              <a:gd name="T26" fmla="*/ 13 w 15"/>
              <a:gd name="T27" fmla="*/ 20 h 23"/>
              <a:gd name="T28" fmla="*/ 15 w 15"/>
              <a:gd name="T29" fmla="*/ 16 h 23"/>
              <a:gd name="T30" fmla="*/ 15 w 15"/>
              <a:gd name="T31" fmla="*/ 12 h 23"/>
              <a:gd name="T32" fmla="*/ 15 w 15"/>
              <a:gd name="T33" fmla="*/ 7 h 23"/>
              <a:gd name="T34" fmla="*/ 12 w 15"/>
              <a:gd name="T35" fmla="*/ 14 h 23"/>
              <a:gd name="T36" fmla="*/ 12 w 15"/>
              <a:gd name="T37" fmla="*/ 16 h 23"/>
              <a:gd name="T38" fmla="*/ 11 w 15"/>
              <a:gd name="T39" fmla="*/ 18 h 23"/>
              <a:gd name="T40" fmla="*/ 10 w 15"/>
              <a:gd name="T41" fmla="*/ 20 h 23"/>
              <a:gd name="T42" fmla="*/ 9 w 15"/>
              <a:gd name="T43" fmla="*/ 20 h 23"/>
              <a:gd name="T44" fmla="*/ 7 w 15"/>
              <a:gd name="T45" fmla="*/ 21 h 23"/>
              <a:gd name="T46" fmla="*/ 5 w 15"/>
              <a:gd name="T47" fmla="*/ 20 h 23"/>
              <a:gd name="T48" fmla="*/ 4 w 15"/>
              <a:gd name="T49" fmla="*/ 19 h 23"/>
              <a:gd name="T50" fmla="*/ 3 w 15"/>
              <a:gd name="T51" fmla="*/ 16 h 23"/>
              <a:gd name="T52" fmla="*/ 3 w 15"/>
              <a:gd name="T53" fmla="*/ 11 h 23"/>
              <a:gd name="T54" fmla="*/ 3 w 15"/>
              <a:gd name="T55" fmla="*/ 8 h 23"/>
              <a:gd name="T56" fmla="*/ 4 w 15"/>
              <a:gd name="T57" fmla="*/ 5 h 23"/>
              <a:gd name="T58" fmla="*/ 5 w 15"/>
              <a:gd name="T59" fmla="*/ 3 h 23"/>
              <a:gd name="T60" fmla="*/ 7 w 15"/>
              <a:gd name="T61" fmla="*/ 2 h 23"/>
              <a:gd name="T62" fmla="*/ 9 w 15"/>
              <a:gd name="T63" fmla="*/ 3 h 23"/>
              <a:gd name="T64" fmla="*/ 10 w 15"/>
              <a:gd name="T65" fmla="*/ 3 h 23"/>
              <a:gd name="T66" fmla="*/ 11 w 15"/>
              <a:gd name="T67" fmla="*/ 4 h 23"/>
              <a:gd name="T68" fmla="*/ 12 w 15"/>
              <a:gd name="T69" fmla="*/ 6 h 23"/>
              <a:gd name="T70" fmla="*/ 12 w 15"/>
              <a:gd name="T71" fmla="*/ 9 h 23"/>
              <a:gd name="T72" fmla="*/ 12 w 15"/>
              <a:gd name="T73" fmla="*/ 12 h 23"/>
              <a:gd name="T74" fmla="*/ 12 w 15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5" h="23">
                <a:moveTo>
                  <a:pt x="15" y="7"/>
                </a:moveTo>
                <a:cubicBezTo>
                  <a:pt x="15" y="5"/>
                  <a:pt x="14" y="4"/>
                  <a:pt x="14" y="3"/>
                </a:cubicBezTo>
                <a:cubicBezTo>
                  <a:pt x="13" y="2"/>
                  <a:pt x="12" y="1"/>
                  <a:pt x="11" y="1"/>
                </a:cubicBezTo>
                <a:cubicBezTo>
                  <a:pt x="10" y="0"/>
                  <a:pt x="9" y="0"/>
                  <a:pt x="8" y="0"/>
                </a:cubicBez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2"/>
                  <a:pt x="1" y="3"/>
                </a:cubicBezTo>
                <a:cubicBezTo>
                  <a:pt x="1" y="4"/>
                  <a:pt x="0" y="5"/>
                  <a:pt x="0" y="7"/>
                </a:cubicBezTo>
                <a:cubicBezTo>
                  <a:pt x="0" y="8"/>
                  <a:pt x="0" y="10"/>
                  <a:pt x="0" y="12"/>
                </a:cubicBezTo>
                <a:cubicBezTo>
                  <a:pt x="0" y="13"/>
                  <a:pt x="0" y="15"/>
                  <a:pt x="0" y="17"/>
                </a:cubicBezTo>
                <a:cubicBezTo>
                  <a:pt x="0" y="18"/>
                  <a:pt x="1" y="19"/>
                  <a:pt x="1" y="20"/>
                </a:cubicBezTo>
                <a:cubicBezTo>
                  <a:pt x="2" y="21"/>
                  <a:pt x="3" y="22"/>
                  <a:pt x="4" y="23"/>
                </a:cubicBezTo>
                <a:cubicBezTo>
                  <a:pt x="5" y="23"/>
                  <a:pt x="6" y="23"/>
                  <a:pt x="7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3" y="20"/>
                </a:cubicBezTo>
                <a:cubicBezTo>
                  <a:pt x="14" y="19"/>
                  <a:pt x="15" y="18"/>
                  <a:pt x="15" y="16"/>
                </a:cubicBezTo>
                <a:cubicBezTo>
                  <a:pt x="15" y="15"/>
                  <a:pt x="15" y="13"/>
                  <a:pt x="15" y="12"/>
                </a:cubicBezTo>
                <a:cubicBezTo>
                  <a:pt x="15" y="10"/>
                  <a:pt x="15" y="8"/>
                  <a:pt x="15" y="7"/>
                </a:cubicBezTo>
                <a:close/>
                <a:moveTo>
                  <a:pt x="12" y="14"/>
                </a:moveTo>
                <a:cubicBezTo>
                  <a:pt x="12" y="15"/>
                  <a:pt x="12" y="16"/>
                  <a:pt x="12" y="16"/>
                </a:cubicBezTo>
                <a:cubicBezTo>
                  <a:pt x="12" y="17"/>
                  <a:pt x="11" y="18"/>
                  <a:pt x="11" y="18"/>
                </a:cubicBezTo>
                <a:cubicBezTo>
                  <a:pt x="11" y="19"/>
                  <a:pt x="11" y="19"/>
                  <a:pt x="10" y="20"/>
                </a:cubicBezTo>
                <a:cubicBezTo>
                  <a:pt x="10" y="20"/>
                  <a:pt x="10" y="20"/>
                  <a:pt x="9" y="20"/>
                </a:cubicBezTo>
                <a:cubicBezTo>
                  <a:pt x="9" y="21"/>
                  <a:pt x="8" y="21"/>
                  <a:pt x="7" y="21"/>
                </a:cubicBezTo>
                <a:cubicBezTo>
                  <a:pt x="6" y="21"/>
                  <a:pt x="6" y="21"/>
                  <a:pt x="5" y="20"/>
                </a:cubicBezTo>
                <a:cubicBezTo>
                  <a:pt x="5" y="20"/>
                  <a:pt x="4" y="19"/>
                  <a:pt x="4" y="19"/>
                </a:cubicBezTo>
                <a:cubicBezTo>
                  <a:pt x="3" y="18"/>
                  <a:pt x="3" y="17"/>
                  <a:pt x="3" y="16"/>
                </a:cubicBezTo>
                <a:cubicBezTo>
                  <a:pt x="3" y="15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3" y="6"/>
                  <a:pt x="4" y="5"/>
                </a:cubicBezTo>
                <a:cubicBezTo>
                  <a:pt x="4" y="4"/>
                  <a:pt x="4" y="4"/>
                  <a:pt x="5" y="3"/>
                </a:cubicBezTo>
                <a:cubicBezTo>
                  <a:pt x="6" y="3"/>
                  <a:pt x="6" y="2"/>
                  <a:pt x="7" y="2"/>
                </a:cubicBezTo>
                <a:cubicBezTo>
                  <a:pt x="8" y="2"/>
                  <a:pt x="9" y="2"/>
                  <a:pt x="9" y="3"/>
                </a:cubicBezTo>
                <a:cubicBezTo>
                  <a:pt x="9" y="3"/>
                  <a:pt x="10" y="3"/>
                  <a:pt x="10" y="3"/>
                </a:cubicBezTo>
                <a:cubicBezTo>
                  <a:pt x="11" y="4"/>
                  <a:pt x="11" y="4"/>
                  <a:pt x="11" y="4"/>
                </a:cubicBezTo>
                <a:cubicBezTo>
                  <a:pt x="11" y="5"/>
                  <a:pt x="12" y="6"/>
                  <a:pt x="12" y="6"/>
                </a:cubicBezTo>
                <a:cubicBezTo>
                  <a:pt x="12" y="7"/>
                  <a:pt x="12" y="8"/>
                  <a:pt x="12" y="9"/>
                </a:cubicBezTo>
                <a:cubicBezTo>
                  <a:pt x="12" y="10"/>
                  <a:pt x="12" y="11"/>
                  <a:pt x="12" y="12"/>
                </a:cubicBezTo>
                <a:cubicBezTo>
                  <a:pt x="12" y="13"/>
                  <a:pt x="12" y="13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" name="Freeform 117"/>
          <p:cNvSpPr>
            <a:spLocks/>
          </p:cNvSpPr>
          <p:nvPr/>
        </p:nvSpPr>
        <p:spPr bwMode="auto">
          <a:xfrm>
            <a:off x="4533901" y="6592888"/>
            <a:ext cx="39688" cy="60325"/>
          </a:xfrm>
          <a:custGeom>
            <a:avLst/>
            <a:gdLst>
              <a:gd name="T0" fmla="*/ 14 w 15"/>
              <a:gd name="T1" fmla="*/ 21 h 23"/>
              <a:gd name="T2" fmla="*/ 14 w 15"/>
              <a:gd name="T3" fmla="*/ 21 h 23"/>
              <a:gd name="T4" fmla="*/ 14 w 15"/>
              <a:gd name="T5" fmla="*/ 20 h 23"/>
              <a:gd name="T6" fmla="*/ 14 w 15"/>
              <a:gd name="T7" fmla="*/ 20 h 23"/>
              <a:gd name="T8" fmla="*/ 4 w 15"/>
              <a:gd name="T9" fmla="*/ 20 h 23"/>
              <a:gd name="T10" fmla="*/ 8 w 15"/>
              <a:gd name="T11" fmla="*/ 17 h 23"/>
              <a:gd name="T12" fmla="*/ 11 w 15"/>
              <a:gd name="T13" fmla="*/ 13 h 23"/>
              <a:gd name="T14" fmla="*/ 12 w 15"/>
              <a:gd name="T15" fmla="*/ 10 h 23"/>
              <a:gd name="T16" fmla="*/ 13 w 15"/>
              <a:gd name="T17" fmla="*/ 8 h 23"/>
              <a:gd name="T18" fmla="*/ 13 w 15"/>
              <a:gd name="T19" fmla="*/ 6 h 23"/>
              <a:gd name="T20" fmla="*/ 13 w 15"/>
              <a:gd name="T21" fmla="*/ 3 h 23"/>
              <a:gd name="T22" fmla="*/ 12 w 15"/>
              <a:gd name="T23" fmla="*/ 2 h 23"/>
              <a:gd name="T24" fmla="*/ 10 w 15"/>
              <a:gd name="T25" fmla="*/ 0 h 23"/>
              <a:gd name="T26" fmla="*/ 7 w 15"/>
              <a:gd name="T27" fmla="*/ 0 h 23"/>
              <a:gd name="T28" fmla="*/ 5 w 15"/>
              <a:gd name="T29" fmla="*/ 0 h 23"/>
              <a:gd name="T30" fmla="*/ 3 w 15"/>
              <a:gd name="T31" fmla="*/ 1 h 23"/>
              <a:gd name="T32" fmla="*/ 2 w 15"/>
              <a:gd name="T33" fmla="*/ 1 h 23"/>
              <a:gd name="T34" fmla="*/ 1 w 15"/>
              <a:gd name="T35" fmla="*/ 2 h 23"/>
              <a:gd name="T36" fmla="*/ 1 w 15"/>
              <a:gd name="T37" fmla="*/ 2 h 23"/>
              <a:gd name="T38" fmla="*/ 1 w 15"/>
              <a:gd name="T39" fmla="*/ 2 h 23"/>
              <a:gd name="T40" fmla="*/ 1 w 15"/>
              <a:gd name="T41" fmla="*/ 3 h 23"/>
              <a:gd name="T42" fmla="*/ 1 w 15"/>
              <a:gd name="T43" fmla="*/ 3 h 23"/>
              <a:gd name="T44" fmla="*/ 1 w 15"/>
              <a:gd name="T45" fmla="*/ 4 h 23"/>
              <a:gd name="T46" fmla="*/ 1 w 15"/>
              <a:gd name="T47" fmla="*/ 4 h 23"/>
              <a:gd name="T48" fmla="*/ 1 w 15"/>
              <a:gd name="T49" fmla="*/ 4 h 23"/>
              <a:gd name="T50" fmla="*/ 1 w 15"/>
              <a:gd name="T51" fmla="*/ 4 h 23"/>
              <a:gd name="T52" fmla="*/ 2 w 15"/>
              <a:gd name="T53" fmla="*/ 4 h 23"/>
              <a:gd name="T54" fmla="*/ 3 w 15"/>
              <a:gd name="T55" fmla="*/ 3 h 23"/>
              <a:gd name="T56" fmla="*/ 5 w 15"/>
              <a:gd name="T57" fmla="*/ 3 h 23"/>
              <a:gd name="T58" fmla="*/ 7 w 15"/>
              <a:gd name="T59" fmla="*/ 3 h 23"/>
              <a:gd name="T60" fmla="*/ 8 w 15"/>
              <a:gd name="T61" fmla="*/ 3 h 23"/>
              <a:gd name="T62" fmla="*/ 9 w 15"/>
              <a:gd name="T63" fmla="*/ 4 h 23"/>
              <a:gd name="T64" fmla="*/ 10 w 15"/>
              <a:gd name="T65" fmla="*/ 5 h 23"/>
              <a:gd name="T66" fmla="*/ 10 w 15"/>
              <a:gd name="T67" fmla="*/ 6 h 23"/>
              <a:gd name="T68" fmla="*/ 10 w 15"/>
              <a:gd name="T69" fmla="*/ 8 h 23"/>
              <a:gd name="T70" fmla="*/ 10 w 15"/>
              <a:gd name="T71" fmla="*/ 10 h 23"/>
              <a:gd name="T72" fmla="*/ 8 w 15"/>
              <a:gd name="T73" fmla="*/ 12 h 23"/>
              <a:gd name="T74" fmla="*/ 6 w 15"/>
              <a:gd name="T75" fmla="*/ 15 h 23"/>
              <a:gd name="T76" fmla="*/ 1 w 15"/>
              <a:gd name="T77" fmla="*/ 20 h 23"/>
              <a:gd name="T78" fmla="*/ 1 w 15"/>
              <a:gd name="T79" fmla="*/ 20 h 23"/>
              <a:gd name="T80" fmla="*/ 0 w 15"/>
              <a:gd name="T81" fmla="*/ 21 h 23"/>
              <a:gd name="T82" fmla="*/ 0 w 15"/>
              <a:gd name="T83" fmla="*/ 21 h 23"/>
              <a:gd name="T84" fmla="*/ 0 w 15"/>
              <a:gd name="T85" fmla="*/ 22 h 23"/>
              <a:gd name="T86" fmla="*/ 0 w 15"/>
              <a:gd name="T87" fmla="*/ 22 h 23"/>
              <a:gd name="T88" fmla="*/ 1 w 15"/>
              <a:gd name="T89" fmla="*/ 23 h 23"/>
              <a:gd name="T90" fmla="*/ 1 w 15"/>
              <a:gd name="T91" fmla="*/ 23 h 23"/>
              <a:gd name="T92" fmla="*/ 1 w 15"/>
              <a:gd name="T93" fmla="*/ 23 h 23"/>
              <a:gd name="T94" fmla="*/ 14 w 15"/>
              <a:gd name="T95" fmla="*/ 23 h 23"/>
              <a:gd name="T96" fmla="*/ 14 w 15"/>
              <a:gd name="T97" fmla="*/ 23 h 23"/>
              <a:gd name="T98" fmla="*/ 14 w 15"/>
              <a:gd name="T99" fmla="*/ 23 h 23"/>
              <a:gd name="T100" fmla="*/ 14 w 15"/>
              <a:gd name="T101" fmla="*/ 22 h 23"/>
              <a:gd name="T102" fmla="*/ 15 w 15"/>
              <a:gd name="T103" fmla="*/ 22 h 23"/>
              <a:gd name="T104" fmla="*/ 14 w 15"/>
              <a:gd name="T105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5" h="23">
                <a:moveTo>
                  <a:pt x="14" y="21"/>
                </a:moveTo>
                <a:cubicBezTo>
                  <a:pt x="14" y="21"/>
                  <a:pt x="14" y="21"/>
                  <a:pt x="14" y="21"/>
                </a:cubicBezTo>
                <a:cubicBezTo>
                  <a:pt x="14" y="21"/>
                  <a:pt x="14" y="21"/>
                  <a:pt x="14" y="20"/>
                </a:cubicBezTo>
                <a:cubicBezTo>
                  <a:pt x="14" y="20"/>
                  <a:pt x="14" y="20"/>
                  <a:pt x="14" y="20"/>
                </a:cubicBezTo>
                <a:cubicBezTo>
                  <a:pt x="4" y="20"/>
                  <a:pt x="4" y="20"/>
                  <a:pt x="4" y="20"/>
                </a:cubicBezTo>
                <a:cubicBezTo>
                  <a:pt x="8" y="17"/>
                  <a:pt x="8" y="17"/>
                  <a:pt x="8" y="17"/>
                </a:cubicBezTo>
                <a:cubicBezTo>
                  <a:pt x="9" y="15"/>
                  <a:pt x="10" y="14"/>
                  <a:pt x="11" y="13"/>
                </a:cubicBezTo>
                <a:cubicBezTo>
                  <a:pt x="11" y="12"/>
                  <a:pt x="12" y="11"/>
                  <a:pt x="12" y="10"/>
                </a:cubicBezTo>
                <a:cubicBezTo>
                  <a:pt x="13" y="9"/>
                  <a:pt x="13" y="9"/>
                  <a:pt x="13" y="8"/>
                </a:cubicBezTo>
                <a:cubicBezTo>
                  <a:pt x="13" y="7"/>
                  <a:pt x="13" y="6"/>
                  <a:pt x="13" y="6"/>
                </a:cubicBezTo>
                <a:cubicBezTo>
                  <a:pt x="13" y="5"/>
                  <a:pt x="13" y="4"/>
                  <a:pt x="13" y="3"/>
                </a:cubicBezTo>
                <a:cubicBezTo>
                  <a:pt x="13" y="3"/>
                  <a:pt x="12" y="2"/>
                  <a:pt x="12" y="2"/>
                </a:cubicBezTo>
                <a:cubicBezTo>
                  <a:pt x="11" y="1"/>
                  <a:pt x="11" y="1"/>
                  <a:pt x="10" y="0"/>
                </a:cubicBezTo>
                <a:cubicBezTo>
                  <a:pt x="9" y="0"/>
                  <a:pt x="8" y="0"/>
                  <a:pt x="7" y="0"/>
                </a:cubicBezTo>
                <a:cubicBezTo>
                  <a:pt x="6" y="0"/>
                  <a:pt x="6" y="0"/>
                  <a:pt x="5" y="0"/>
                </a:cubicBezTo>
                <a:cubicBezTo>
                  <a:pt x="4" y="0"/>
                  <a:pt x="4" y="0"/>
                  <a:pt x="3" y="1"/>
                </a:cubicBezTo>
                <a:cubicBezTo>
                  <a:pt x="3" y="1"/>
                  <a:pt x="2" y="1"/>
                  <a:pt x="2" y="1"/>
                </a:cubicBezTo>
                <a:cubicBezTo>
                  <a:pt x="2" y="1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3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2" y="4"/>
                  <a:pt x="2" y="4"/>
                </a:cubicBezTo>
                <a:cubicBezTo>
                  <a:pt x="2" y="4"/>
                  <a:pt x="3" y="4"/>
                  <a:pt x="3" y="3"/>
                </a:cubicBezTo>
                <a:cubicBezTo>
                  <a:pt x="3" y="3"/>
                  <a:pt x="4" y="3"/>
                  <a:pt x="5" y="3"/>
                </a:cubicBezTo>
                <a:cubicBezTo>
                  <a:pt x="5" y="3"/>
                  <a:pt x="6" y="3"/>
                  <a:pt x="7" y="3"/>
                </a:cubicBezTo>
                <a:cubicBezTo>
                  <a:pt x="7" y="3"/>
                  <a:pt x="8" y="3"/>
                  <a:pt x="8" y="3"/>
                </a:cubicBezTo>
                <a:cubicBezTo>
                  <a:pt x="9" y="3"/>
                  <a:pt x="9" y="3"/>
                  <a:pt x="9" y="4"/>
                </a:cubicBezTo>
                <a:cubicBezTo>
                  <a:pt x="10" y="4"/>
                  <a:pt x="10" y="4"/>
                  <a:pt x="10" y="5"/>
                </a:cubicBezTo>
                <a:cubicBezTo>
                  <a:pt x="10" y="5"/>
                  <a:pt x="10" y="6"/>
                  <a:pt x="10" y="6"/>
                </a:cubicBezTo>
                <a:cubicBezTo>
                  <a:pt x="10" y="7"/>
                  <a:pt x="10" y="7"/>
                  <a:pt x="10" y="8"/>
                </a:cubicBezTo>
                <a:cubicBezTo>
                  <a:pt x="10" y="8"/>
                  <a:pt x="10" y="9"/>
                  <a:pt x="10" y="10"/>
                </a:cubicBezTo>
                <a:cubicBezTo>
                  <a:pt x="9" y="10"/>
                  <a:pt x="9" y="11"/>
                  <a:pt x="8" y="12"/>
                </a:cubicBezTo>
                <a:cubicBezTo>
                  <a:pt x="7" y="13"/>
                  <a:pt x="7" y="14"/>
                  <a:pt x="6" y="15"/>
                </a:cubicBezTo>
                <a:cubicBezTo>
                  <a:pt x="1" y="20"/>
                  <a:pt x="1" y="20"/>
                  <a:pt x="1" y="20"/>
                </a:cubicBezTo>
                <a:cubicBezTo>
                  <a:pt x="1" y="20"/>
                  <a:pt x="1" y="20"/>
                  <a:pt x="1" y="20"/>
                </a:cubicBezTo>
                <a:cubicBezTo>
                  <a:pt x="1" y="20"/>
                  <a:pt x="0" y="20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2"/>
                  <a:pt x="14" y="22"/>
                </a:cubicBezTo>
                <a:cubicBezTo>
                  <a:pt x="14" y="22"/>
                  <a:pt x="15" y="22"/>
                  <a:pt x="15" y="22"/>
                </a:cubicBezTo>
                <a:cubicBezTo>
                  <a:pt x="15" y="21"/>
                  <a:pt x="14" y="21"/>
                  <a:pt x="14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" name="Freeform 118"/>
          <p:cNvSpPr>
            <a:spLocks noEditPoints="1"/>
          </p:cNvSpPr>
          <p:nvPr/>
        </p:nvSpPr>
        <p:spPr bwMode="auto">
          <a:xfrm>
            <a:off x="4581526" y="6592888"/>
            <a:ext cx="42863" cy="60325"/>
          </a:xfrm>
          <a:custGeom>
            <a:avLst/>
            <a:gdLst>
              <a:gd name="T0" fmla="*/ 15 w 16"/>
              <a:gd name="T1" fmla="*/ 7 h 23"/>
              <a:gd name="T2" fmla="*/ 14 w 16"/>
              <a:gd name="T3" fmla="*/ 3 h 23"/>
              <a:gd name="T4" fmla="*/ 11 w 16"/>
              <a:gd name="T5" fmla="*/ 1 h 23"/>
              <a:gd name="T6" fmla="*/ 8 w 16"/>
              <a:gd name="T7" fmla="*/ 0 h 23"/>
              <a:gd name="T8" fmla="*/ 4 w 16"/>
              <a:gd name="T9" fmla="*/ 1 h 23"/>
              <a:gd name="T10" fmla="*/ 2 w 16"/>
              <a:gd name="T11" fmla="*/ 3 h 23"/>
              <a:gd name="T12" fmla="*/ 0 w 16"/>
              <a:gd name="T13" fmla="*/ 7 h 23"/>
              <a:gd name="T14" fmla="*/ 0 w 16"/>
              <a:gd name="T15" fmla="*/ 12 h 23"/>
              <a:gd name="T16" fmla="*/ 0 w 16"/>
              <a:gd name="T17" fmla="*/ 17 h 23"/>
              <a:gd name="T18" fmla="*/ 1 w 16"/>
              <a:gd name="T19" fmla="*/ 20 h 23"/>
              <a:gd name="T20" fmla="*/ 4 w 16"/>
              <a:gd name="T21" fmla="*/ 23 h 23"/>
              <a:gd name="T22" fmla="*/ 7 w 16"/>
              <a:gd name="T23" fmla="*/ 23 h 23"/>
              <a:gd name="T24" fmla="*/ 11 w 16"/>
              <a:gd name="T25" fmla="*/ 22 h 23"/>
              <a:gd name="T26" fmla="*/ 14 w 16"/>
              <a:gd name="T27" fmla="*/ 20 h 23"/>
              <a:gd name="T28" fmla="*/ 15 w 16"/>
              <a:gd name="T29" fmla="*/ 16 h 23"/>
              <a:gd name="T30" fmla="*/ 16 w 16"/>
              <a:gd name="T31" fmla="*/ 12 h 23"/>
              <a:gd name="T32" fmla="*/ 15 w 16"/>
              <a:gd name="T33" fmla="*/ 7 h 23"/>
              <a:gd name="T34" fmla="*/ 12 w 16"/>
              <a:gd name="T35" fmla="*/ 14 h 23"/>
              <a:gd name="T36" fmla="*/ 12 w 16"/>
              <a:gd name="T37" fmla="*/ 16 h 23"/>
              <a:gd name="T38" fmla="*/ 11 w 16"/>
              <a:gd name="T39" fmla="*/ 18 h 23"/>
              <a:gd name="T40" fmla="*/ 11 w 16"/>
              <a:gd name="T41" fmla="*/ 20 h 23"/>
              <a:gd name="T42" fmla="*/ 9 w 16"/>
              <a:gd name="T43" fmla="*/ 20 h 23"/>
              <a:gd name="T44" fmla="*/ 8 w 16"/>
              <a:gd name="T45" fmla="*/ 21 h 23"/>
              <a:gd name="T46" fmla="*/ 5 w 16"/>
              <a:gd name="T47" fmla="*/ 20 h 23"/>
              <a:gd name="T48" fmla="*/ 4 w 16"/>
              <a:gd name="T49" fmla="*/ 19 h 23"/>
              <a:gd name="T50" fmla="*/ 3 w 16"/>
              <a:gd name="T51" fmla="*/ 16 h 23"/>
              <a:gd name="T52" fmla="*/ 3 w 16"/>
              <a:gd name="T53" fmla="*/ 11 h 23"/>
              <a:gd name="T54" fmla="*/ 3 w 16"/>
              <a:gd name="T55" fmla="*/ 8 h 23"/>
              <a:gd name="T56" fmla="*/ 4 w 16"/>
              <a:gd name="T57" fmla="*/ 5 h 23"/>
              <a:gd name="T58" fmla="*/ 5 w 16"/>
              <a:gd name="T59" fmla="*/ 3 h 23"/>
              <a:gd name="T60" fmla="*/ 8 w 16"/>
              <a:gd name="T61" fmla="*/ 2 h 23"/>
              <a:gd name="T62" fmla="*/ 9 w 16"/>
              <a:gd name="T63" fmla="*/ 3 h 23"/>
              <a:gd name="T64" fmla="*/ 10 w 16"/>
              <a:gd name="T65" fmla="*/ 3 h 23"/>
              <a:gd name="T66" fmla="*/ 11 w 16"/>
              <a:gd name="T67" fmla="*/ 4 h 23"/>
              <a:gd name="T68" fmla="*/ 12 w 16"/>
              <a:gd name="T69" fmla="*/ 6 h 23"/>
              <a:gd name="T70" fmla="*/ 12 w 16"/>
              <a:gd name="T71" fmla="*/ 9 h 23"/>
              <a:gd name="T72" fmla="*/ 12 w 16"/>
              <a:gd name="T73" fmla="*/ 12 h 23"/>
              <a:gd name="T74" fmla="*/ 12 w 16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3">
                <a:moveTo>
                  <a:pt x="15" y="7"/>
                </a:moveTo>
                <a:cubicBezTo>
                  <a:pt x="15" y="5"/>
                  <a:pt x="14" y="4"/>
                  <a:pt x="14" y="3"/>
                </a:cubicBezTo>
                <a:cubicBezTo>
                  <a:pt x="13" y="2"/>
                  <a:pt x="12" y="1"/>
                  <a:pt x="11" y="1"/>
                </a:cubicBezTo>
                <a:cubicBezTo>
                  <a:pt x="11" y="0"/>
                  <a:pt x="9" y="0"/>
                  <a:pt x="8" y="0"/>
                </a:cubicBez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2"/>
                  <a:pt x="2" y="3"/>
                </a:cubicBezTo>
                <a:cubicBezTo>
                  <a:pt x="1" y="4"/>
                  <a:pt x="0" y="5"/>
                  <a:pt x="0" y="7"/>
                </a:cubicBezTo>
                <a:cubicBezTo>
                  <a:pt x="0" y="8"/>
                  <a:pt x="0" y="10"/>
                  <a:pt x="0" y="12"/>
                </a:cubicBezTo>
                <a:cubicBezTo>
                  <a:pt x="0" y="13"/>
                  <a:pt x="0" y="15"/>
                  <a:pt x="0" y="17"/>
                </a:cubicBezTo>
                <a:cubicBezTo>
                  <a:pt x="0" y="18"/>
                  <a:pt x="1" y="19"/>
                  <a:pt x="1" y="20"/>
                </a:cubicBezTo>
                <a:cubicBezTo>
                  <a:pt x="2" y="21"/>
                  <a:pt x="3" y="22"/>
                  <a:pt x="4" y="23"/>
                </a:cubicBezTo>
                <a:cubicBezTo>
                  <a:pt x="5" y="23"/>
                  <a:pt x="6" y="23"/>
                  <a:pt x="7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4" y="20"/>
                </a:cubicBezTo>
                <a:cubicBezTo>
                  <a:pt x="14" y="19"/>
                  <a:pt x="15" y="18"/>
                  <a:pt x="15" y="16"/>
                </a:cubicBezTo>
                <a:cubicBezTo>
                  <a:pt x="15" y="15"/>
                  <a:pt x="16" y="13"/>
                  <a:pt x="16" y="12"/>
                </a:cubicBezTo>
                <a:cubicBezTo>
                  <a:pt x="16" y="10"/>
                  <a:pt x="15" y="8"/>
                  <a:pt x="15" y="7"/>
                </a:cubicBezTo>
                <a:close/>
                <a:moveTo>
                  <a:pt x="12" y="14"/>
                </a:moveTo>
                <a:cubicBezTo>
                  <a:pt x="12" y="15"/>
                  <a:pt x="12" y="16"/>
                  <a:pt x="12" y="16"/>
                </a:cubicBezTo>
                <a:cubicBezTo>
                  <a:pt x="12" y="17"/>
                  <a:pt x="12" y="18"/>
                  <a:pt x="11" y="18"/>
                </a:cubicBezTo>
                <a:cubicBezTo>
                  <a:pt x="11" y="19"/>
                  <a:pt x="11" y="19"/>
                  <a:pt x="11" y="20"/>
                </a:cubicBezTo>
                <a:cubicBezTo>
                  <a:pt x="10" y="20"/>
                  <a:pt x="10" y="20"/>
                  <a:pt x="9" y="20"/>
                </a:cubicBezTo>
                <a:cubicBezTo>
                  <a:pt x="9" y="21"/>
                  <a:pt x="8" y="21"/>
                  <a:pt x="8" y="21"/>
                </a:cubicBezTo>
                <a:cubicBezTo>
                  <a:pt x="7" y="21"/>
                  <a:pt x="6" y="21"/>
                  <a:pt x="5" y="20"/>
                </a:cubicBezTo>
                <a:cubicBezTo>
                  <a:pt x="5" y="20"/>
                  <a:pt x="4" y="19"/>
                  <a:pt x="4" y="19"/>
                </a:cubicBezTo>
                <a:cubicBezTo>
                  <a:pt x="4" y="18"/>
                  <a:pt x="3" y="17"/>
                  <a:pt x="3" y="16"/>
                </a:cubicBezTo>
                <a:cubicBezTo>
                  <a:pt x="3" y="15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3" y="6"/>
                  <a:pt x="4" y="5"/>
                </a:cubicBezTo>
                <a:cubicBezTo>
                  <a:pt x="4" y="4"/>
                  <a:pt x="5" y="4"/>
                  <a:pt x="5" y="3"/>
                </a:cubicBezTo>
                <a:cubicBezTo>
                  <a:pt x="6" y="3"/>
                  <a:pt x="7" y="2"/>
                  <a:pt x="8" y="2"/>
                </a:cubicBezTo>
                <a:cubicBezTo>
                  <a:pt x="8" y="2"/>
                  <a:pt x="9" y="2"/>
                  <a:pt x="9" y="3"/>
                </a:cubicBezTo>
                <a:cubicBezTo>
                  <a:pt x="10" y="3"/>
                  <a:pt x="10" y="3"/>
                  <a:pt x="10" y="3"/>
                </a:cubicBezTo>
                <a:cubicBezTo>
                  <a:pt x="11" y="4"/>
                  <a:pt x="11" y="4"/>
                  <a:pt x="11" y="4"/>
                </a:cubicBezTo>
                <a:cubicBezTo>
                  <a:pt x="12" y="5"/>
                  <a:pt x="12" y="6"/>
                  <a:pt x="12" y="6"/>
                </a:cubicBezTo>
                <a:cubicBezTo>
                  <a:pt x="12" y="7"/>
                  <a:pt x="12" y="8"/>
                  <a:pt x="12" y="9"/>
                </a:cubicBezTo>
                <a:cubicBezTo>
                  <a:pt x="12" y="10"/>
                  <a:pt x="12" y="11"/>
                  <a:pt x="12" y="12"/>
                </a:cubicBezTo>
                <a:cubicBezTo>
                  <a:pt x="12" y="13"/>
                  <a:pt x="12" y="13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" name="Freeform 119"/>
          <p:cNvSpPr>
            <a:spLocks/>
          </p:cNvSpPr>
          <p:nvPr/>
        </p:nvSpPr>
        <p:spPr bwMode="auto">
          <a:xfrm>
            <a:off x="4910138" y="6594475"/>
            <a:ext cx="36513" cy="61913"/>
          </a:xfrm>
          <a:custGeom>
            <a:avLst/>
            <a:gdLst>
              <a:gd name="T0" fmla="*/ 13 w 14"/>
              <a:gd name="T1" fmla="*/ 13 h 23"/>
              <a:gd name="T2" fmla="*/ 9 w 14"/>
              <a:gd name="T3" fmla="*/ 11 h 23"/>
              <a:gd name="T4" fmla="*/ 11 w 14"/>
              <a:gd name="T5" fmla="*/ 10 h 23"/>
              <a:gd name="T6" fmla="*/ 13 w 14"/>
              <a:gd name="T7" fmla="*/ 7 h 23"/>
              <a:gd name="T8" fmla="*/ 13 w 14"/>
              <a:gd name="T9" fmla="*/ 3 h 23"/>
              <a:gd name="T10" fmla="*/ 10 w 14"/>
              <a:gd name="T11" fmla="*/ 0 h 23"/>
              <a:gd name="T12" fmla="*/ 5 w 14"/>
              <a:gd name="T13" fmla="*/ 0 h 23"/>
              <a:gd name="T14" fmla="*/ 2 w 14"/>
              <a:gd name="T15" fmla="*/ 1 h 23"/>
              <a:gd name="T16" fmla="*/ 1 w 14"/>
              <a:gd name="T17" fmla="*/ 2 h 23"/>
              <a:gd name="T18" fmla="*/ 1 w 14"/>
              <a:gd name="T19" fmla="*/ 2 h 23"/>
              <a:gd name="T20" fmla="*/ 1 w 14"/>
              <a:gd name="T21" fmla="*/ 3 h 23"/>
              <a:gd name="T22" fmla="*/ 1 w 14"/>
              <a:gd name="T23" fmla="*/ 4 h 23"/>
              <a:gd name="T24" fmla="*/ 2 w 14"/>
              <a:gd name="T25" fmla="*/ 4 h 23"/>
              <a:gd name="T26" fmla="*/ 5 w 14"/>
              <a:gd name="T27" fmla="*/ 2 h 23"/>
              <a:gd name="T28" fmla="*/ 8 w 14"/>
              <a:gd name="T29" fmla="*/ 2 h 23"/>
              <a:gd name="T30" fmla="*/ 10 w 14"/>
              <a:gd name="T31" fmla="*/ 4 h 23"/>
              <a:gd name="T32" fmla="*/ 10 w 14"/>
              <a:gd name="T33" fmla="*/ 7 h 23"/>
              <a:gd name="T34" fmla="*/ 7 w 14"/>
              <a:gd name="T35" fmla="*/ 10 h 23"/>
              <a:gd name="T36" fmla="*/ 3 w 14"/>
              <a:gd name="T37" fmla="*/ 10 h 23"/>
              <a:gd name="T38" fmla="*/ 3 w 14"/>
              <a:gd name="T39" fmla="*/ 10 h 23"/>
              <a:gd name="T40" fmla="*/ 3 w 14"/>
              <a:gd name="T41" fmla="*/ 11 h 23"/>
              <a:gd name="T42" fmla="*/ 3 w 14"/>
              <a:gd name="T43" fmla="*/ 12 h 23"/>
              <a:gd name="T44" fmla="*/ 3 w 14"/>
              <a:gd name="T45" fmla="*/ 12 h 23"/>
              <a:gd name="T46" fmla="*/ 8 w 14"/>
              <a:gd name="T47" fmla="*/ 13 h 23"/>
              <a:gd name="T48" fmla="*/ 11 w 14"/>
              <a:gd name="T49" fmla="*/ 15 h 23"/>
              <a:gd name="T50" fmla="*/ 11 w 14"/>
              <a:gd name="T51" fmla="*/ 18 h 23"/>
              <a:gd name="T52" fmla="*/ 9 w 14"/>
              <a:gd name="T53" fmla="*/ 20 h 23"/>
              <a:gd name="T54" fmla="*/ 4 w 14"/>
              <a:gd name="T55" fmla="*/ 20 h 23"/>
              <a:gd name="T56" fmla="*/ 1 w 14"/>
              <a:gd name="T57" fmla="*/ 19 h 23"/>
              <a:gd name="T58" fmla="*/ 0 w 14"/>
              <a:gd name="T59" fmla="*/ 19 h 23"/>
              <a:gd name="T60" fmla="*/ 0 w 14"/>
              <a:gd name="T61" fmla="*/ 21 h 23"/>
              <a:gd name="T62" fmla="*/ 0 w 14"/>
              <a:gd name="T63" fmla="*/ 21 h 23"/>
              <a:gd name="T64" fmla="*/ 1 w 14"/>
              <a:gd name="T65" fmla="*/ 22 h 23"/>
              <a:gd name="T66" fmla="*/ 4 w 14"/>
              <a:gd name="T67" fmla="*/ 23 h 23"/>
              <a:gd name="T68" fmla="*/ 10 w 14"/>
              <a:gd name="T69" fmla="*/ 23 h 23"/>
              <a:gd name="T70" fmla="*/ 14 w 14"/>
              <a:gd name="T71" fmla="*/ 19 h 23"/>
              <a:gd name="T72" fmla="*/ 14 w 14"/>
              <a:gd name="T73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4" h="23">
                <a:moveTo>
                  <a:pt x="14" y="14"/>
                </a:moveTo>
                <a:cubicBezTo>
                  <a:pt x="14" y="14"/>
                  <a:pt x="13" y="13"/>
                  <a:pt x="13" y="13"/>
                </a:cubicBezTo>
                <a:cubicBezTo>
                  <a:pt x="13" y="12"/>
                  <a:pt x="12" y="12"/>
                  <a:pt x="11" y="11"/>
                </a:cubicBezTo>
                <a:cubicBezTo>
                  <a:pt x="11" y="11"/>
                  <a:pt x="10" y="11"/>
                  <a:pt x="9" y="11"/>
                </a:cubicBezTo>
                <a:cubicBezTo>
                  <a:pt x="9" y="11"/>
                  <a:pt x="9" y="11"/>
                  <a:pt x="9" y="11"/>
                </a:cubicBezTo>
                <a:cubicBezTo>
                  <a:pt x="10" y="11"/>
                  <a:pt x="10" y="10"/>
                  <a:pt x="11" y="10"/>
                </a:cubicBezTo>
                <a:cubicBezTo>
                  <a:pt x="11" y="10"/>
                  <a:pt x="12" y="9"/>
                  <a:pt x="12" y="9"/>
                </a:cubicBezTo>
                <a:cubicBezTo>
                  <a:pt x="13" y="8"/>
                  <a:pt x="13" y="8"/>
                  <a:pt x="13" y="7"/>
                </a:cubicBezTo>
                <a:cubicBezTo>
                  <a:pt x="13" y="7"/>
                  <a:pt x="13" y="6"/>
                  <a:pt x="13" y="5"/>
                </a:cubicBezTo>
                <a:cubicBezTo>
                  <a:pt x="13" y="4"/>
                  <a:pt x="13" y="4"/>
                  <a:pt x="13" y="3"/>
                </a:cubicBezTo>
                <a:cubicBezTo>
                  <a:pt x="13" y="2"/>
                  <a:pt x="12" y="2"/>
                  <a:pt x="12" y="1"/>
                </a:cubicBezTo>
                <a:cubicBezTo>
                  <a:pt x="11" y="1"/>
                  <a:pt x="11" y="0"/>
                  <a:pt x="10" y="0"/>
                </a:cubicBezTo>
                <a:cubicBezTo>
                  <a:pt x="9" y="0"/>
                  <a:pt x="8" y="0"/>
                  <a:pt x="7" y="0"/>
                </a:cubicBezTo>
                <a:cubicBezTo>
                  <a:pt x="6" y="0"/>
                  <a:pt x="6" y="0"/>
                  <a:pt x="5" y="0"/>
                </a:cubicBezTo>
                <a:cubicBezTo>
                  <a:pt x="4" y="0"/>
                  <a:pt x="4" y="0"/>
                  <a:pt x="3" y="0"/>
                </a:cubicBezTo>
                <a:cubicBezTo>
                  <a:pt x="3" y="1"/>
                  <a:pt x="2" y="1"/>
                  <a:pt x="2" y="1"/>
                </a:cubicBezTo>
                <a:cubicBezTo>
                  <a:pt x="2" y="1"/>
                  <a:pt x="1" y="1"/>
                  <a:pt x="1" y="1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2" y="4"/>
                  <a:pt x="2" y="4"/>
                </a:cubicBezTo>
                <a:cubicBezTo>
                  <a:pt x="2" y="4"/>
                  <a:pt x="3" y="3"/>
                  <a:pt x="3" y="3"/>
                </a:cubicBezTo>
                <a:cubicBezTo>
                  <a:pt x="4" y="3"/>
                  <a:pt x="4" y="3"/>
                  <a:pt x="5" y="2"/>
                </a:cubicBezTo>
                <a:cubicBezTo>
                  <a:pt x="5" y="2"/>
                  <a:pt x="6" y="2"/>
                  <a:pt x="6" y="2"/>
                </a:cubicBezTo>
                <a:cubicBezTo>
                  <a:pt x="7" y="2"/>
                  <a:pt x="8" y="2"/>
                  <a:pt x="8" y="2"/>
                </a:cubicBezTo>
                <a:cubicBezTo>
                  <a:pt x="9" y="3"/>
                  <a:pt x="9" y="3"/>
                  <a:pt x="9" y="3"/>
                </a:cubicBezTo>
                <a:cubicBezTo>
                  <a:pt x="10" y="3"/>
                  <a:pt x="10" y="4"/>
                  <a:pt x="10" y="4"/>
                </a:cubicBezTo>
                <a:cubicBezTo>
                  <a:pt x="10" y="5"/>
                  <a:pt x="10" y="5"/>
                  <a:pt x="10" y="6"/>
                </a:cubicBezTo>
                <a:cubicBezTo>
                  <a:pt x="10" y="6"/>
                  <a:pt x="10" y="7"/>
                  <a:pt x="10" y="7"/>
                </a:cubicBezTo>
                <a:cubicBezTo>
                  <a:pt x="10" y="8"/>
                  <a:pt x="9" y="8"/>
                  <a:pt x="9" y="9"/>
                </a:cubicBezTo>
                <a:cubicBezTo>
                  <a:pt x="8" y="9"/>
                  <a:pt x="8" y="9"/>
                  <a:pt x="7" y="10"/>
                </a:cubicBezTo>
                <a:cubicBezTo>
                  <a:pt x="7" y="10"/>
                  <a:pt x="6" y="10"/>
                  <a:pt x="5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1"/>
                  <a:pt x="3" y="11"/>
                  <a:pt x="3" y="11"/>
                </a:cubicBezTo>
                <a:cubicBezTo>
                  <a:pt x="3" y="11"/>
                  <a:pt x="3" y="11"/>
                  <a:pt x="3" y="12"/>
                </a:cubicBezTo>
                <a:cubicBezTo>
                  <a:pt x="3" y="12"/>
                  <a:pt x="3" y="12"/>
                  <a:pt x="3" y="12"/>
                </a:cubicBezTo>
                <a:cubicBezTo>
                  <a:pt x="3" y="12"/>
                  <a:pt x="3" y="12"/>
                  <a:pt x="3" y="12"/>
                </a:cubicBezTo>
                <a:cubicBezTo>
                  <a:pt x="3" y="12"/>
                  <a:pt x="3" y="12"/>
                  <a:pt x="3" y="12"/>
                </a:cubicBezTo>
                <a:cubicBezTo>
                  <a:pt x="5" y="12"/>
                  <a:pt x="5" y="12"/>
                  <a:pt x="5" y="12"/>
                </a:cubicBezTo>
                <a:cubicBezTo>
                  <a:pt x="6" y="12"/>
                  <a:pt x="7" y="12"/>
                  <a:pt x="8" y="13"/>
                </a:cubicBezTo>
                <a:cubicBezTo>
                  <a:pt x="9" y="13"/>
                  <a:pt x="9" y="13"/>
                  <a:pt x="10" y="13"/>
                </a:cubicBezTo>
                <a:cubicBezTo>
                  <a:pt x="10" y="14"/>
                  <a:pt x="11" y="14"/>
                  <a:pt x="11" y="15"/>
                </a:cubicBezTo>
                <a:cubicBezTo>
                  <a:pt x="11" y="15"/>
                  <a:pt x="11" y="16"/>
                  <a:pt x="11" y="16"/>
                </a:cubicBezTo>
                <a:cubicBezTo>
                  <a:pt x="11" y="17"/>
                  <a:pt x="11" y="18"/>
                  <a:pt x="11" y="18"/>
                </a:cubicBezTo>
                <a:cubicBezTo>
                  <a:pt x="11" y="19"/>
                  <a:pt x="11" y="19"/>
                  <a:pt x="10" y="19"/>
                </a:cubicBezTo>
                <a:cubicBezTo>
                  <a:pt x="10" y="20"/>
                  <a:pt x="9" y="20"/>
                  <a:pt x="9" y="20"/>
                </a:cubicBezTo>
                <a:cubicBezTo>
                  <a:pt x="8" y="20"/>
                  <a:pt x="7" y="21"/>
                  <a:pt x="7" y="21"/>
                </a:cubicBezTo>
                <a:cubicBezTo>
                  <a:pt x="6" y="21"/>
                  <a:pt x="5" y="20"/>
                  <a:pt x="4" y="20"/>
                </a:cubicBezTo>
                <a:cubicBezTo>
                  <a:pt x="4" y="20"/>
                  <a:pt x="3" y="20"/>
                  <a:pt x="3" y="20"/>
                </a:cubicBezTo>
                <a:cubicBezTo>
                  <a:pt x="2" y="19"/>
                  <a:pt x="2" y="19"/>
                  <a:pt x="1" y="19"/>
                </a:cubicBezTo>
                <a:cubicBezTo>
                  <a:pt x="1" y="19"/>
                  <a:pt x="1" y="19"/>
                  <a:pt x="1" y="19"/>
                </a:cubicBezTo>
                <a:cubicBezTo>
                  <a:pt x="1" y="19"/>
                  <a:pt x="0" y="19"/>
                  <a:pt x="0" y="19"/>
                </a:cubicBezTo>
                <a:cubicBezTo>
                  <a:pt x="0" y="19"/>
                  <a:pt x="0" y="19"/>
                  <a:pt x="0" y="20"/>
                </a:cubicBezTo>
                <a:cubicBezTo>
                  <a:pt x="0" y="20"/>
                  <a:pt x="0" y="20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1" y="21"/>
                  <a:pt x="1" y="21"/>
                </a:cubicBezTo>
                <a:cubicBezTo>
                  <a:pt x="1" y="22"/>
                  <a:pt x="1" y="22"/>
                  <a:pt x="1" y="22"/>
                </a:cubicBezTo>
                <a:cubicBezTo>
                  <a:pt x="2" y="22"/>
                  <a:pt x="2" y="22"/>
                  <a:pt x="3" y="22"/>
                </a:cubicBezTo>
                <a:cubicBezTo>
                  <a:pt x="3" y="23"/>
                  <a:pt x="4" y="23"/>
                  <a:pt x="4" y="23"/>
                </a:cubicBezTo>
                <a:cubicBezTo>
                  <a:pt x="5" y="23"/>
                  <a:pt x="6" y="23"/>
                  <a:pt x="6" y="23"/>
                </a:cubicBezTo>
                <a:cubicBezTo>
                  <a:pt x="8" y="23"/>
                  <a:pt x="9" y="23"/>
                  <a:pt x="10" y="23"/>
                </a:cubicBezTo>
                <a:cubicBezTo>
                  <a:pt x="11" y="22"/>
                  <a:pt x="12" y="22"/>
                  <a:pt x="12" y="21"/>
                </a:cubicBezTo>
                <a:cubicBezTo>
                  <a:pt x="13" y="21"/>
                  <a:pt x="14" y="20"/>
                  <a:pt x="14" y="19"/>
                </a:cubicBezTo>
                <a:cubicBezTo>
                  <a:pt x="14" y="18"/>
                  <a:pt x="14" y="17"/>
                  <a:pt x="14" y="16"/>
                </a:cubicBezTo>
                <a:cubicBezTo>
                  <a:pt x="14" y="15"/>
                  <a:pt x="14" y="15"/>
                  <a:pt x="14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" name="Freeform 120"/>
          <p:cNvSpPr>
            <a:spLocks noEditPoints="1"/>
          </p:cNvSpPr>
          <p:nvPr/>
        </p:nvSpPr>
        <p:spPr bwMode="auto">
          <a:xfrm>
            <a:off x="4957763" y="6594475"/>
            <a:ext cx="42863" cy="61913"/>
          </a:xfrm>
          <a:custGeom>
            <a:avLst/>
            <a:gdLst>
              <a:gd name="T0" fmla="*/ 15 w 16"/>
              <a:gd name="T1" fmla="*/ 6 h 23"/>
              <a:gd name="T2" fmla="*/ 14 w 16"/>
              <a:gd name="T3" fmla="*/ 3 h 23"/>
              <a:gd name="T4" fmla="*/ 12 w 16"/>
              <a:gd name="T5" fmla="*/ 0 h 23"/>
              <a:gd name="T6" fmla="*/ 8 w 16"/>
              <a:gd name="T7" fmla="*/ 0 h 23"/>
              <a:gd name="T8" fmla="*/ 4 w 16"/>
              <a:gd name="T9" fmla="*/ 0 h 23"/>
              <a:gd name="T10" fmla="*/ 2 w 16"/>
              <a:gd name="T11" fmla="*/ 3 h 23"/>
              <a:gd name="T12" fmla="*/ 0 w 16"/>
              <a:gd name="T13" fmla="*/ 7 h 23"/>
              <a:gd name="T14" fmla="*/ 0 w 16"/>
              <a:gd name="T15" fmla="*/ 11 h 23"/>
              <a:gd name="T16" fmla="*/ 0 w 16"/>
              <a:gd name="T17" fmla="*/ 16 h 23"/>
              <a:gd name="T18" fmla="*/ 2 w 16"/>
              <a:gd name="T19" fmla="*/ 20 h 23"/>
              <a:gd name="T20" fmla="*/ 4 w 16"/>
              <a:gd name="T21" fmla="*/ 22 h 23"/>
              <a:gd name="T22" fmla="*/ 8 w 16"/>
              <a:gd name="T23" fmla="*/ 23 h 23"/>
              <a:gd name="T24" fmla="*/ 11 w 16"/>
              <a:gd name="T25" fmla="*/ 22 h 23"/>
              <a:gd name="T26" fmla="*/ 14 w 16"/>
              <a:gd name="T27" fmla="*/ 20 h 23"/>
              <a:gd name="T28" fmla="*/ 15 w 16"/>
              <a:gd name="T29" fmla="*/ 16 h 23"/>
              <a:gd name="T30" fmla="*/ 16 w 16"/>
              <a:gd name="T31" fmla="*/ 11 h 23"/>
              <a:gd name="T32" fmla="*/ 15 w 16"/>
              <a:gd name="T33" fmla="*/ 6 h 23"/>
              <a:gd name="T34" fmla="*/ 12 w 16"/>
              <a:gd name="T35" fmla="*/ 14 h 23"/>
              <a:gd name="T36" fmla="*/ 12 w 16"/>
              <a:gd name="T37" fmla="*/ 16 h 23"/>
              <a:gd name="T38" fmla="*/ 12 w 16"/>
              <a:gd name="T39" fmla="*/ 18 h 23"/>
              <a:gd name="T40" fmla="*/ 11 w 16"/>
              <a:gd name="T41" fmla="*/ 19 h 23"/>
              <a:gd name="T42" fmla="*/ 9 w 16"/>
              <a:gd name="T43" fmla="*/ 20 h 23"/>
              <a:gd name="T44" fmla="*/ 8 w 16"/>
              <a:gd name="T45" fmla="*/ 21 h 23"/>
              <a:gd name="T46" fmla="*/ 6 w 16"/>
              <a:gd name="T47" fmla="*/ 20 h 23"/>
              <a:gd name="T48" fmla="*/ 4 w 16"/>
              <a:gd name="T49" fmla="*/ 18 h 23"/>
              <a:gd name="T50" fmla="*/ 3 w 16"/>
              <a:gd name="T51" fmla="*/ 16 h 23"/>
              <a:gd name="T52" fmla="*/ 3 w 16"/>
              <a:gd name="T53" fmla="*/ 11 h 23"/>
              <a:gd name="T54" fmla="*/ 3 w 16"/>
              <a:gd name="T55" fmla="*/ 8 h 23"/>
              <a:gd name="T56" fmla="*/ 4 w 16"/>
              <a:gd name="T57" fmla="*/ 5 h 23"/>
              <a:gd name="T58" fmla="*/ 5 w 16"/>
              <a:gd name="T59" fmla="*/ 3 h 23"/>
              <a:gd name="T60" fmla="*/ 8 w 16"/>
              <a:gd name="T61" fmla="*/ 2 h 23"/>
              <a:gd name="T62" fmla="*/ 9 w 16"/>
              <a:gd name="T63" fmla="*/ 2 h 23"/>
              <a:gd name="T64" fmla="*/ 11 w 16"/>
              <a:gd name="T65" fmla="*/ 3 h 23"/>
              <a:gd name="T66" fmla="*/ 11 w 16"/>
              <a:gd name="T67" fmla="*/ 4 h 23"/>
              <a:gd name="T68" fmla="*/ 12 w 16"/>
              <a:gd name="T69" fmla="*/ 6 h 23"/>
              <a:gd name="T70" fmla="*/ 12 w 16"/>
              <a:gd name="T71" fmla="*/ 8 h 23"/>
              <a:gd name="T72" fmla="*/ 13 w 16"/>
              <a:gd name="T73" fmla="*/ 11 h 23"/>
              <a:gd name="T74" fmla="*/ 12 w 16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3">
                <a:moveTo>
                  <a:pt x="15" y="6"/>
                </a:moveTo>
                <a:cubicBezTo>
                  <a:pt x="15" y="5"/>
                  <a:pt x="15" y="4"/>
                  <a:pt x="14" y="3"/>
                </a:cubicBezTo>
                <a:cubicBezTo>
                  <a:pt x="13" y="2"/>
                  <a:pt x="13" y="1"/>
                  <a:pt x="12" y="0"/>
                </a:cubicBezTo>
                <a:cubicBezTo>
                  <a:pt x="11" y="0"/>
                  <a:pt x="9" y="0"/>
                  <a:pt x="8" y="0"/>
                </a:cubicBezTo>
                <a:cubicBezTo>
                  <a:pt x="6" y="0"/>
                  <a:pt x="5" y="0"/>
                  <a:pt x="4" y="0"/>
                </a:cubicBezTo>
                <a:cubicBezTo>
                  <a:pt x="3" y="1"/>
                  <a:pt x="2" y="2"/>
                  <a:pt x="2" y="3"/>
                </a:cubicBezTo>
                <a:cubicBezTo>
                  <a:pt x="1" y="4"/>
                  <a:pt x="1" y="5"/>
                  <a:pt x="0" y="7"/>
                </a:cubicBezTo>
                <a:cubicBezTo>
                  <a:pt x="0" y="8"/>
                  <a:pt x="0" y="10"/>
                  <a:pt x="0" y="11"/>
                </a:cubicBezTo>
                <a:cubicBezTo>
                  <a:pt x="0" y="13"/>
                  <a:pt x="0" y="15"/>
                  <a:pt x="0" y="16"/>
                </a:cubicBezTo>
                <a:cubicBezTo>
                  <a:pt x="1" y="18"/>
                  <a:pt x="1" y="19"/>
                  <a:pt x="2" y="20"/>
                </a:cubicBezTo>
                <a:cubicBezTo>
                  <a:pt x="2" y="21"/>
                  <a:pt x="3" y="22"/>
                  <a:pt x="4" y="22"/>
                </a:cubicBezTo>
                <a:cubicBezTo>
                  <a:pt x="5" y="23"/>
                  <a:pt x="6" y="23"/>
                  <a:pt x="8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4" y="20"/>
                </a:cubicBezTo>
                <a:cubicBezTo>
                  <a:pt x="14" y="19"/>
                  <a:pt x="15" y="17"/>
                  <a:pt x="15" y="16"/>
                </a:cubicBezTo>
                <a:cubicBezTo>
                  <a:pt x="16" y="15"/>
                  <a:pt x="16" y="13"/>
                  <a:pt x="16" y="11"/>
                </a:cubicBezTo>
                <a:cubicBezTo>
                  <a:pt x="16" y="9"/>
                  <a:pt x="16" y="8"/>
                  <a:pt x="15" y="6"/>
                </a:cubicBezTo>
                <a:close/>
                <a:moveTo>
                  <a:pt x="12" y="14"/>
                </a:moveTo>
                <a:cubicBezTo>
                  <a:pt x="12" y="15"/>
                  <a:pt x="12" y="15"/>
                  <a:pt x="12" y="16"/>
                </a:cubicBezTo>
                <a:cubicBezTo>
                  <a:pt x="12" y="17"/>
                  <a:pt x="12" y="17"/>
                  <a:pt x="12" y="18"/>
                </a:cubicBezTo>
                <a:cubicBezTo>
                  <a:pt x="11" y="18"/>
                  <a:pt x="11" y="19"/>
                  <a:pt x="11" y="19"/>
                </a:cubicBezTo>
                <a:cubicBezTo>
                  <a:pt x="10" y="20"/>
                  <a:pt x="10" y="20"/>
                  <a:pt x="9" y="20"/>
                </a:cubicBezTo>
                <a:cubicBezTo>
                  <a:pt x="9" y="20"/>
                  <a:pt x="8" y="21"/>
                  <a:pt x="8" y="21"/>
                </a:cubicBezTo>
                <a:cubicBezTo>
                  <a:pt x="7" y="21"/>
                  <a:pt x="6" y="20"/>
                  <a:pt x="6" y="20"/>
                </a:cubicBezTo>
                <a:cubicBezTo>
                  <a:pt x="5" y="20"/>
                  <a:pt x="4" y="19"/>
                  <a:pt x="4" y="18"/>
                </a:cubicBezTo>
                <a:cubicBezTo>
                  <a:pt x="4" y="18"/>
                  <a:pt x="3" y="17"/>
                  <a:pt x="3" y="16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4" y="6"/>
                  <a:pt x="4" y="5"/>
                </a:cubicBezTo>
                <a:cubicBezTo>
                  <a:pt x="4" y="4"/>
                  <a:pt x="5" y="3"/>
                  <a:pt x="5" y="3"/>
                </a:cubicBezTo>
                <a:cubicBezTo>
                  <a:pt x="6" y="2"/>
                  <a:pt x="7" y="2"/>
                  <a:pt x="8" y="2"/>
                </a:cubicBezTo>
                <a:cubicBezTo>
                  <a:pt x="8" y="2"/>
                  <a:pt x="9" y="2"/>
                  <a:pt x="9" y="2"/>
                </a:cubicBezTo>
                <a:cubicBezTo>
                  <a:pt x="10" y="2"/>
                  <a:pt x="10" y="3"/>
                  <a:pt x="11" y="3"/>
                </a:cubicBezTo>
                <a:cubicBezTo>
                  <a:pt x="11" y="3"/>
                  <a:pt x="11" y="4"/>
                  <a:pt x="11" y="4"/>
                </a:cubicBezTo>
                <a:cubicBezTo>
                  <a:pt x="12" y="5"/>
                  <a:pt x="12" y="5"/>
                  <a:pt x="12" y="6"/>
                </a:cubicBezTo>
                <a:cubicBezTo>
                  <a:pt x="12" y="7"/>
                  <a:pt x="12" y="8"/>
                  <a:pt x="12" y="8"/>
                </a:cubicBezTo>
                <a:cubicBezTo>
                  <a:pt x="13" y="9"/>
                  <a:pt x="13" y="10"/>
                  <a:pt x="13" y="11"/>
                </a:cubicBezTo>
                <a:cubicBezTo>
                  <a:pt x="13" y="12"/>
                  <a:pt x="13" y="13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" name="Freeform 121"/>
          <p:cNvSpPr>
            <a:spLocks/>
          </p:cNvSpPr>
          <p:nvPr/>
        </p:nvSpPr>
        <p:spPr bwMode="auto">
          <a:xfrm>
            <a:off x="4164013" y="6592888"/>
            <a:ext cx="34925" cy="60325"/>
          </a:xfrm>
          <a:custGeom>
            <a:avLst/>
            <a:gdLst>
              <a:gd name="T0" fmla="*/ 13 w 13"/>
              <a:gd name="T1" fmla="*/ 21 h 23"/>
              <a:gd name="T2" fmla="*/ 13 w 13"/>
              <a:gd name="T3" fmla="*/ 21 h 23"/>
              <a:gd name="T4" fmla="*/ 13 w 13"/>
              <a:gd name="T5" fmla="*/ 21 h 23"/>
              <a:gd name="T6" fmla="*/ 13 w 13"/>
              <a:gd name="T7" fmla="*/ 21 h 23"/>
              <a:gd name="T8" fmla="*/ 9 w 13"/>
              <a:gd name="T9" fmla="*/ 21 h 23"/>
              <a:gd name="T10" fmla="*/ 9 w 13"/>
              <a:gd name="T11" fmla="*/ 1 h 23"/>
              <a:gd name="T12" fmla="*/ 9 w 13"/>
              <a:gd name="T13" fmla="*/ 0 h 23"/>
              <a:gd name="T14" fmla="*/ 8 w 13"/>
              <a:gd name="T15" fmla="*/ 0 h 23"/>
              <a:gd name="T16" fmla="*/ 8 w 13"/>
              <a:gd name="T17" fmla="*/ 0 h 23"/>
              <a:gd name="T18" fmla="*/ 7 w 13"/>
              <a:gd name="T19" fmla="*/ 0 h 23"/>
              <a:gd name="T20" fmla="*/ 7 w 13"/>
              <a:gd name="T21" fmla="*/ 0 h 23"/>
              <a:gd name="T22" fmla="*/ 6 w 13"/>
              <a:gd name="T23" fmla="*/ 0 h 23"/>
              <a:gd name="T24" fmla="*/ 6 w 13"/>
              <a:gd name="T25" fmla="*/ 0 h 23"/>
              <a:gd name="T26" fmla="*/ 6 w 13"/>
              <a:gd name="T27" fmla="*/ 0 h 23"/>
              <a:gd name="T28" fmla="*/ 1 w 13"/>
              <a:gd name="T29" fmla="*/ 4 h 23"/>
              <a:gd name="T30" fmla="*/ 1 w 13"/>
              <a:gd name="T31" fmla="*/ 4 h 23"/>
              <a:gd name="T32" fmla="*/ 0 w 13"/>
              <a:gd name="T33" fmla="*/ 4 h 23"/>
              <a:gd name="T34" fmla="*/ 0 w 13"/>
              <a:gd name="T35" fmla="*/ 4 h 23"/>
              <a:gd name="T36" fmla="*/ 0 w 13"/>
              <a:gd name="T37" fmla="*/ 5 h 23"/>
              <a:gd name="T38" fmla="*/ 0 w 13"/>
              <a:gd name="T39" fmla="*/ 6 h 23"/>
              <a:gd name="T40" fmla="*/ 0 w 13"/>
              <a:gd name="T41" fmla="*/ 6 h 23"/>
              <a:gd name="T42" fmla="*/ 1 w 13"/>
              <a:gd name="T43" fmla="*/ 6 h 23"/>
              <a:gd name="T44" fmla="*/ 1 w 13"/>
              <a:gd name="T45" fmla="*/ 6 h 23"/>
              <a:gd name="T46" fmla="*/ 6 w 13"/>
              <a:gd name="T47" fmla="*/ 3 h 23"/>
              <a:gd name="T48" fmla="*/ 6 w 13"/>
              <a:gd name="T49" fmla="*/ 21 h 23"/>
              <a:gd name="T50" fmla="*/ 1 w 13"/>
              <a:gd name="T51" fmla="*/ 21 h 23"/>
              <a:gd name="T52" fmla="*/ 1 w 13"/>
              <a:gd name="T53" fmla="*/ 21 h 23"/>
              <a:gd name="T54" fmla="*/ 1 w 13"/>
              <a:gd name="T55" fmla="*/ 21 h 23"/>
              <a:gd name="T56" fmla="*/ 0 w 13"/>
              <a:gd name="T57" fmla="*/ 21 h 23"/>
              <a:gd name="T58" fmla="*/ 0 w 13"/>
              <a:gd name="T59" fmla="*/ 22 h 23"/>
              <a:gd name="T60" fmla="*/ 0 w 13"/>
              <a:gd name="T61" fmla="*/ 22 h 23"/>
              <a:gd name="T62" fmla="*/ 1 w 13"/>
              <a:gd name="T63" fmla="*/ 23 h 23"/>
              <a:gd name="T64" fmla="*/ 1 w 13"/>
              <a:gd name="T65" fmla="*/ 23 h 23"/>
              <a:gd name="T66" fmla="*/ 1 w 13"/>
              <a:gd name="T67" fmla="*/ 23 h 23"/>
              <a:gd name="T68" fmla="*/ 13 w 13"/>
              <a:gd name="T69" fmla="*/ 23 h 23"/>
              <a:gd name="T70" fmla="*/ 13 w 13"/>
              <a:gd name="T71" fmla="*/ 23 h 23"/>
              <a:gd name="T72" fmla="*/ 13 w 13"/>
              <a:gd name="T73" fmla="*/ 23 h 23"/>
              <a:gd name="T74" fmla="*/ 13 w 13"/>
              <a:gd name="T75" fmla="*/ 22 h 23"/>
              <a:gd name="T76" fmla="*/ 13 w 13"/>
              <a:gd name="T77" fmla="*/ 22 h 23"/>
              <a:gd name="T78" fmla="*/ 13 w 13"/>
              <a:gd name="T79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3" h="23">
                <a:moveTo>
                  <a:pt x="13" y="21"/>
                </a:moveTo>
                <a:cubicBezTo>
                  <a:pt x="13" y="21"/>
                  <a:pt x="13" y="21"/>
                  <a:pt x="13" y="21"/>
                </a:cubicBezTo>
                <a:cubicBezTo>
                  <a:pt x="13" y="21"/>
                  <a:pt x="13" y="21"/>
                  <a:pt x="13" y="21"/>
                </a:cubicBezTo>
                <a:cubicBezTo>
                  <a:pt x="13" y="21"/>
                  <a:pt x="13" y="21"/>
                  <a:pt x="13" y="21"/>
                </a:cubicBezTo>
                <a:cubicBezTo>
                  <a:pt x="9" y="21"/>
                  <a:pt x="9" y="21"/>
                  <a:pt x="9" y="21"/>
                </a:cubicBezTo>
                <a:cubicBezTo>
                  <a:pt x="9" y="1"/>
                  <a:pt x="9" y="1"/>
                  <a:pt x="9" y="1"/>
                </a:cubicBezTo>
                <a:cubicBezTo>
                  <a:pt x="9" y="0"/>
                  <a:pt x="9" y="0"/>
                  <a:pt x="9" y="0"/>
                </a:cubicBezTo>
                <a:cubicBezTo>
                  <a:pt x="9" y="0"/>
                  <a:pt x="9" y="0"/>
                  <a:pt x="8" y="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8" y="0"/>
                  <a:pt x="7" y="0"/>
                </a:cubicBezTo>
                <a:cubicBezTo>
                  <a:pt x="7" y="0"/>
                  <a:pt x="7" y="0"/>
                  <a:pt x="7" y="0"/>
                </a:cubicBezTo>
                <a:cubicBezTo>
                  <a:pt x="7" y="0"/>
                  <a:pt x="7" y="0"/>
                  <a:pt x="6" y="0"/>
                </a:cubicBezTo>
                <a:cubicBezTo>
                  <a:pt x="6" y="0"/>
                  <a:pt x="6" y="0"/>
                  <a:pt x="6" y="0"/>
                </a:cubicBezTo>
                <a:cubicBezTo>
                  <a:pt x="6" y="0"/>
                  <a:pt x="6" y="0"/>
                  <a:pt x="6" y="0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5"/>
                  <a:pt x="0" y="5"/>
                  <a:pt x="0" y="5"/>
                </a:cubicBezTo>
                <a:cubicBezTo>
                  <a:pt x="0" y="5"/>
                  <a:pt x="0" y="5"/>
                  <a:pt x="0" y="6"/>
                </a:cubicBezTo>
                <a:cubicBezTo>
                  <a:pt x="0" y="6"/>
                  <a:pt x="0" y="6"/>
                  <a:pt x="0" y="6"/>
                </a:cubicBezTo>
                <a:cubicBezTo>
                  <a:pt x="1" y="6"/>
                  <a:pt x="1" y="6"/>
                  <a:pt x="1" y="6"/>
                </a:cubicBezTo>
                <a:cubicBezTo>
                  <a:pt x="1" y="6"/>
                  <a:pt x="1" y="6"/>
                  <a:pt x="1" y="6"/>
                </a:cubicBezTo>
                <a:cubicBezTo>
                  <a:pt x="6" y="3"/>
                  <a:pt x="6" y="3"/>
                  <a:pt x="6" y="3"/>
                </a:cubicBezTo>
                <a:cubicBezTo>
                  <a:pt x="6" y="21"/>
                  <a:pt x="6" y="21"/>
                  <a:pt x="6" y="21"/>
                </a:cubicBezTo>
                <a:cubicBezTo>
                  <a:pt x="1" y="21"/>
                  <a:pt x="1" y="21"/>
                  <a:pt x="1" y="21"/>
                </a:cubicBezTo>
                <a:cubicBezTo>
                  <a:pt x="1" y="21"/>
                  <a:pt x="1" y="21"/>
                  <a:pt x="1" y="21"/>
                </a:cubicBezTo>
                <a:cubicBezTo>
                  <a:pt x="1" y="21"/>
                  <a:pt x="1" y="21"/>
                  <a:pt x="1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2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2"/>
                  <a:pt x="13" y="22"/>
                </a:cubicBezTo>
                <a:cubicBezTo>
                  <a:pt x="13" y="22"/>
                  <a:pt x="13" y="22"/>
                  <a:pt x="13" y="22"/>
                </a:cubicBezTo>
                <a:cubicBezTo>
                  <a:pt x="13" y="22"/>
                  <a:pt x="13" y="21"/>
                  <a:pt x="13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" name="Freeform 122"/>
          <p:cNvSpPr>
            <a:spLocks noEditPoints="1"/>
          </p:cNvSpPr>
          <p:nvPr/>
        </p:nvSpPr>
        <p:spPr bwMode="auto">
          <a:xfrm>
            <a:off x="4208463" y="6592888"/>
            <a:ext cx="41275" cy="60325"/>
          </a:xfrm>
          <a:custGeom>
            <a:avLst/>
            <a:gdLst>
              <a:gd name="T0" fmla="*/ 15 w 15"/>
              <a:gd name="T1" fmla="*/ 7 h 23"/>
              <a:gd name="T2" fmla="*/ 14 w 15"/>
              <a:gd name="T3" fmla="*/ 3 h 23"/>
              <a:gd name="T4" fmla="*/ 11 w 15"/>
              <a:gd name="T5" fmla="*/ 1 h 23"/>
              <a:gd name="T6" fmla="*/ 8 w 15"/>
              <a:gd name="T7" fmla="*/ 0 h 23"/>
              <a:gd name="T8" fmla="*/ 4 w 15"/>
              <a:gd name="T9" fmla="*/ 1 h 23"/>
              <a:gd name="T10" fmla="*/ 2 w 15"/>
              <a:gd name="T11" fmla="*/ 3 h 23"/>
              <a:gd name="T12" fmla="*/ 0 w 15"/>
              <a:gd name="T13" fmla="*/ 7 h 23"/>
              <a:gd name="T14" fmla="*/ 0 w 15"/>
              <a:gd name="T15" fmla="*/ 12 h 23"/>
              <a:gd name="T16" fmla="*/ 0 w 15"/>
              <a:gd name="T17" fmla="*/ 17 h 23"/>
              <a:gd name="T18" fmla="*/ 1 w 15"/>
              <a:gd name="T19" fmla="*/ 20 h 23"/>
              <a:gd name="T20" fmla="*/ 4 w 15"/>
              <a:gd name="T21" fmla="*/ 23 h 23"/>
              <a:gd name="T22" fmla="*/ 7 w 15"/>
              <a:gd name="T23" fmla="*/ 23 h 23"/>
              <a:gd name="T24" fmla="*/ 11 w 15"/>
              <a:gd name="T25" fmla="*/ 22 h 23"/>
              <a:gd name="T26" fmla="*/ 14 w 15"/>
              <a:gd name="T27" fmla="*/ 20 h 23"/>
              <a:gd name="T28" fmla="*/ 15 w 15"/>
              <a:gd name="T29" fmla="*/ 16 h 23"/>
              <a:gd name="T30" fmla="*/ 15 w 15"/>
              <a:gd name="T31" fmla="*/ 12 h 23"/>
              <a:gd name="T32" fmla="*/ 15 w 15"/>
              <a:gd name="T33" fmla="*/ 7 h 23"/>
              <a:gd name="T34" fmla="*/ 12 w 15"/>
              <a:gd name="T35" fmla="*/ 14 h 23"/>
              <a:gd name="T36" fmla="*/ 12 w 15"/>
              <a:gd name="T37" fmla="*/ 16 h 23"/>
              <a:gd name="T38" fmla="*/ 11 w 15"/>
              <a:gd name="T39" fmla="*/ 18 h 23"/>
              <a:gd name="T40" fmla="*/ 11 w 15"/>
              <a:gd name="T41" fmla="*/ 20 h 23"/>
              <a:gd name="T42" fmla="*/ 9 w 15"/>
              <a:gd name="T43" fmla="*/ 20 h 23"/>
              <a:gd name="T44" fmla="*/ 8 w 15"/>
              <a:gd name="T45" fmla="*/ 21 h 23"/>
              <a:gd name="T46" fmla="*/ 5 w 15"/>
              <a:gd name="T47" fmla="*/ 20 h 23"/>
              <a:gd name="T48" fmla="*/ 4 w 15"/>
              <a:gd name="T49" fmla="*/ 19 h 23"/>
              <a:gd name="T50" fmla="*/ 3 w 15"/>
              <a:gd name="T51" fmla="*/ 16 h 23"/>
              <a:gd name="T52" fmla="*/ 3 w 15"/>
              <a:gd name="T53" fmla="*/ 11 h 23"/>
              <a:gd name="T54" fmla="*/ 3 w 15"/>
              <a:gd name="T55" fmla="*/ 8 h 23"/>
              <a:gd name="T56" fmla="*/ 4 w 15"/>
              <a:gd name="T57" fmla="*/ 5 h 23"/>
              <a:gd name="T58" fmla="*/ 5 w 15"/>
              <a:gd name="T59" fmla="*/ 3 h 23"/>
              <a:gd name="T60" fmla="*/ 8 w 15"/>
              <a:gd name="T61" fmla="*/ 2 h 23"/>
              <a:gd name="T62" fmla="*/ 9 w 15"/>
              <a:gd name="T63" fmla="*/ 3 h 23"/>
              <a:gd name="T64" fmla="*/ 10 w 15"/>
              <a:gd name="T65" fmla="*/ 3 h 23"/>
              <a:gd name="T66" fmla="*/ 11 w 15"/>
              <a:gd name="T67" fmla="*/ 4 h 23"/>
              <a:gd name="T68" fmla="*/ 12 w 15"/>
              <a:gd name="T69" fmla="*/ 6 h 23"/>
              <a:gd name="T70" fmla="*/ 12 w 15"/>
              <a:gd name="T71" fmla="*/ 9 h 23"/>
              <a:gd name="T72" fmla="*/ 12 w 15"/>
              <a:gd name="T73" fmla="*/ 12 h 23"/>
              <a:gd name="T74" fmla="*/ 12 w 15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5" h="23">
                <a:moveTo>
                  <a:pt x="15" y="7"/>
                </a:moveTo>
                <a:cubicBezTo>
                  <a:pt x="15" y="5"/>
                  <a:pt x="14" y="4"/>
                  <a:pt x="14" y="3"/>
                </a:cubicBezTo>
                <a:cubicBezTo>
                  <a:pt x="13" y="2"/>
                  <a:pt x="12" y="1"/>
                  <a:pt x="11" y="1"/>
                </a:cubicBezTo>
                <a:cubicBezTo>
                  <a:pt x="10" y="0"/>
                  <a:pt x="9" y="0"/>
                  <a:pt x="8" y="0"/>
                </a:cubicBez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2"/>
                  <a:pt x="2" y="3"/>
                </a:cubicBezTo>
                <a:cubicBezTo>
                  <a:pt x="1" y="4"/>
                  <a:pt x="0" y="5"/>
                  <a:pt x="0" y="7"/>
                </a:cubicBezTo>
                <a:cubicBezTo>
                  <a:pt x="0" y="8"/>
                  <a:pt x="0" y="10"/>
                  <a:pt x="0" y="12"/>
                </a:cubicBezTo>
                <a:cubicBezTo>
                  <a:pt x="0" y="13"/>
                  <a:pt x="0" y="15"/>
                  <a:pt x="0" y="17"/>
                </a:cubicBezTo>
                <a:cubicBezTo>
                  <a:pt x="0" y="18"/>
                  <a:pt x="1" y="19"/>
                  <a:pt x="1" y="20"/>
                </a:cubicBezTo>
                <a:cubicBezTo>
                  <a:pt x="2" y="21"/>
                  <a:pt x="3" y="22"/>
                  <a:pt x="4" y="23"/>
                </a:cubicBezTo>
                <a:cubicBezTo>
                  <a:pt x="5" y="23"/>
                  <a:pt x="6" y="23"/>
                  <a:pt x="7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4" y="20"/>
                </a:cubicBezTo>
                <a:cubicBezTo>
                  <a:pt x="14" y="19"/>
                  <a:pt x="15" y="18"/>
                  <a:pt x="15" y="16"/>
                </a:cubicBezTo>
                <a:cubicBezTo>
                  <a:pt x="15" y="15"/>
                  <a:pt x="15" y="13"/>
                  <a:pt x="15" y="12"/>
                </a:cubicBezTo>
                <a:cubicBezTo>
                  <a:pt x="15" y="10"/>
                  <a:pt x="15" y="8"/>
                  <a:pt x="15" y="7"/>
                </a:cubicBezTo>
                <a:close/>
                <a:moveTo>
                  <a:pt x="12" y="14"/>
                </a:moveTo>
                <a:cubicBezTo>
                  <a:pt x="12" y="15"/>
                  <a:pt x="12" y="16"/>
                  <a:pt x="12" y="16"/>
                </a:cubicBezTo>
                <a:cubicBezTo>
                  <a:pt x="12" y="17"/>
                  <a:pt x="12" y="18"/>
                  <a:pt x="11" y="18"/>
                </a:cubicBezTo>
                <a:cubicBezTo>
                  <a:pt x="11" y="19"/>
                  <a:pt x="11" y="19"/>
                  <a:pt x="11" y="20"/>
                </a:cubicBezTo>
                <a:cubicBezTo>
                  <a:pt x="10" y="20"/>
                  <a:pt x="10" y="20"/>
                  <a:pt x="9" y="20"/>
                </a:cubicBezTo>
                <a:cubicBezTo>
                  <a:pt x="9" y="21"/>
                  <a:pt x="8" y="21"/>
                  <a:pt x="8" y="21"/>
                </a:cubicBezTo>
                <a:cubicBezTo>
                  <a:pt x="7" y="21"/>
                  <a:pt x="6" y="21"/>
                  <a:pt x="5" y="20"/>
                </a:cubicBezTo>
                <a:cubicBezTo>
                  <a:pt x="5" y="20"/>
                  <a:pt x="4" y="19"/>
                  <a:pt x="4" y="19"/>
                </a:cubicBezTo>
                <a:cubicBezTo>
                  <a:pt x="4" y="18"/>
                  <a:pt x="3" y="17"/>
                  <a:pt x="3" y="16"/>
                </a:cubicBezTo>
                <a:cubicBezTo>
                  <a:pt x="3" y="15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3" y="6"/>
                  <a:pt x="4" y="5"/>
                </a:cubicBezTo>
                <a:cubicBezTo>
                  <a:pt x="4" y="4"/>
                  <a:pt x="5" y="4"/>
                  <a:pt x="5" y="3"/>
                </a:cubicBezTo>
                <a:cubicBezTo>
                  <a:pt x="6" y="3"/>
                  <a:pt x="7" y="2"/>
                  <a:pt x="8" y="2"/>
                </a:cubicBezTo>
                <a:cubicBezTo>
                  <a:pt x="8" y="2"/>
                  <a:pt x="9" y="2"/>
                  <a:pt x="9" y="3"/>
                </a:cubicBezTo>
                <a:cubicBezTo>
                  <a:pt x="10" y="3"/>
                  <a:pt x="10" y="3"/>
                  <a:pt x="10" y="3"/>
                </a:cubicBezTo>
                <a:cubicBezTo>
                  <a:pt x="11" y="4"/>
                  <a:pt x="11" y="4"/>
                  <a:pt x="11" y="4"/>
                </a:cubicBezTo>
                <a:cubicBezTo>
                  <a:pt x="12" y="5"/>
                  <a:pt x="12" y="6"/>
                  <a:pt x="12" y="6"/>
                </a:cubicBezTo>
                <a:cubicBezTo>
                  <a:pt x="12" y="7"/>
                  <a:pt x="12" y="8"/>
                  <a:pt x="12" y="9"/>
                </a:cubicBezTo>
                <a:cubicBezTo>
                  <a:pt x="12" y="10"/>
                  <a:pt x="12" y="11"/>
                  <a:pt x="12" y="12"/>
                </a:cubicBezTo>
                <a:cubicBezTo>
                  <a:pt x="12" y="13"/>
                  <a:pt x="12" y="13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" name="Freeform 123"/>
          <p:cNvSpPr>
            <a:spLocks/>
          </p:cNvSpPr>
          <p:nvPr/>
        </p:nvSpPr>
        <p:spPr bwMode="auto">
          <a:xfrm>
            <a:off x="5011738" y="6589713"/>
            <a:ext cx="34925" cy="66675"/>
          </a:xfrm>
          <a:custGeom>
            <a:avLst/>
            <a:gdLst>
              <a:gd name="T0" fmla="*/ 12 w 13"/>
              <a:gd name="T1" fmla="*/ 24 h 25"/>
              <a:gd name="T2" fmla="*/ 12 w 13"/>
              <a:gd name="T3" fmla="*/ 23 h 25"/>
              <a:gd name="T4" fmla="*/ 6 w 13"/>
              <a:gd name="T5" fmla="*/ 15 h 25"/>
              <a:gd name="T6" fmla="*/ 11 w 13"/>
              <a:gd name="T7" fmla="*/ 9 h 25"/>
              <a:gd name="T8" fmla="*/ 12 w 13"/>
              <a:gd name="T9" fmla="*/ 9 h 25"/>
              <a:gd name="T10" fmla="*/ 12 w 13"/>
              <a:gd name="T11" fmla="*/ 8 h 25"/>
              <a:gd name="T12" fmla="*/ 12 w 13"/>
              <a:gd name="T13" fmla="*/ 8 h 25"/>
              <a:gd name="T14" fmla="*/ 12 w 13"/>
              <a:gd name="T15" fmla="*/ 8 h 25"/>
              <a:gd name="T16" fmla="*/ 11 w 13"/>
              <a:gd name="T17" fmla="*/ 8 h 25"/>
              <a:gd name="T18" fmla="*/ 10 w 13"/>
              <a:gd name="T19" fmla="*/ 8 h 25"/>
              <a:gd name="T20" fmla="*/ 10 w 13"/>
              <a:gd name="T21" fmla="*/ 8 h 25"/>
              <a:gd name="T22" fmla="*/ 9 w 13"/>
              <a:gd name="T23" fmla="*/ 8 h 25"/>
              <a:gd name="T24" fmla="*/ 9 w 13"/>
              <a:gd name="T25" fmla="*/ 8 h 25"/>
              <a:gd name="T26" fmla="*/ 8 w 13"/>
              <a:gd name="T27" fmla="*/ 9 h 25"/>
              <a:gd name="T28" fmla="*/ 2 w 13"/>
              <a:gd name="T29" fmla="*/ 15 h 25"/>
              <a:gd name="T30" fmla="*/ 2 w 13"/>
              <a:gd name="T31" fmla="*/ 1 h 25"/>
              <a:gd name="T32" fmla="*/ 2 w 13"/>
              <a:gd name="T33" fmla="*/ 1 h 25"/>
              <a:gd name="T34" fmla="*/ 2 w 13"/>
              <a:gd name="T35" fmla="*/ 0 h 25"/>
              <a:gd name="T36" fmla="*/ 2 w 13"/>
              <a:gd name="T37" fmla="*/ 0 h 25"/>
              <a:gd name="T38" fmla="*/ 1 w 13"/>
              <a:gd name="T39" fmla="*/ 0 h 25"/>
              <a:gd name="T40" fmla="*/ 0 w 13"/>
              <a:gd name="T41" fmla="*/ 0 h 25"/>
              <a:gd name="T42" fmla="*/ 0 w 13"/>
              <a:gd name="T43" fmla="*/ 0 h 25"/>
              <a:gd name="T44" fmla="*/ 0 w 13"/>
              <a:gd name="T45" fmla="*/ 1 h 25"/>
              <a:gd name="T46" fmla="*/ 0 w 13"/>
              <a:gd name="T47" fmla="*/ 1 h 25"/>
              <a:gd name="T48" fmla="*/ 0 w 13"/>
              <a:gd name="T49" fmla="*/ 24 h 25"/>
              <a:gd name="T50" fmla="*/ 0 w 13"/>
              <a:gd name="T51" fmla="*/ 24 h 25"/>
              <a:gd name="T52" fmla="*/ 0 w 13"/>
              <a:gd name="T53" fmla="*/ 25 h 25"/>
              <a:gd name="T54" fmla="*/ 0 w 13"/>
              <a:gd name="T55" fmla="*/ 25 h 25"/>
              <a:gd name="T56" fmla="*/ 1 w 13"/>
              <a:gd name="T57" fmla="*/ 25 h 25"/>
              <a:gd name="T58" fmla="*/ 2 w 13"/>
              <a:gd name="T59" fmla="*/ 25 h 25"/>
              <a:gd name="T60" fmla="*/ 2 w 13"/>
              <a:gd name="T61" fmla="*/ 25 h 25"/>
              <a:gd name="T62" fmla="*/ 2 w 13"/>
              <a:gd name="T63" fmla="*/ 24 h 25"/>
              <a:gd name="T64" fmla="*/ 2 w 13"/>
              <a:gd name="T65" fmla="*/ 24 h 25"/>
              <a:gd name="T66" fmla="*/ 2 w 13"/>
              <a:gd name="T67" fmla="*/ 15 h 25"/>
              <a:gd name="T68" fmla="*/ 9 w 13"/>
              <a:gd name="T69" fmla="*/ 24 h 25"/>
              <a:gd name="T70" fmla="*/ 9 w 13"/>
              <a:gd name="T71" fmla="*/ 25 h 25"/>
              <a:gd name="T72" fmla="*/ 10 w 13"/>
              <a:gd name="T73" fmla="*/ 25 h 25"/>
              <a:gd name="T74" fmla="*/ 10 w 13"/>
              <a:gd name="T75" fmla="*/ 25 h 25"/>
              <a:gd name="T76" fmla="*/ 11 w 13"/>
              <a:gd name="T77" fmla="*/ 25 h 25"/>
              <a:gd name="T78" fmla="*/ 12 w 13"/>
              <a:gd name="T79" fmla="*/ 25 h 25"/>
              <a:gd name="T80" fmla="*/ 12 w 13"/>
              <a:gd name="T81" fmla="*/ 25 h 25"/>
              <a:gd name="T82" fmla="*/ 13 w 13"/>
              <a:gd name="T83" fmla="*/ 24 h 25"/>
              <a:gd name="T84" fmla="*/ 13 w 13"/>
              <a:gd name="T85" fmla="*/ 24 h 25"/>
              <a:gd name="T86" fmla="*/ 12 w 13"/>
              <a:gd name="T87" fmla="*/ 24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3" h="25">
                <a:moveTo>
                  <a:pt x="12" y="24"/>
                </a:moveTo>
                <a:cubicBezTo>
                  <a:pt x="12" y="24"/>
                  <a:pt x="12" y="24"/>
                  <a:pt x="12" y="23"/>
                </a:cubicBezTo>
                <a:cubicBezTo>
                  <a:pt x="6" y="15"/>
                  <a:pt x="6" y="15"/>
                  <a:pt x="6" y="15"/>
                </a:cubicBezTo>
                <a:cubicBezTo>
                  <a:pt x="11" y="9"/>
                  <a:pt x="11" y="9"/>
                  <a:pt x="11" y="9"/>
                </a:cubicBezTo>
                <a:cubicBezTo>
                  <a:pt x="12" y="9"/>
                  <a:pt x="12" y="9"/>
                  <a:pt x="12" y="9"/>
                </a:cubicBezTo>
                <a:cubicBezTo>
                  <a:pt x="12" y="9"/>
                  <a:pt x="12" y="9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1" y="8"/>
                  <a:pt x="11" y="8"/>
                  <a:pt x="11" y="8"/>
                </a:cubicBezTo>
                <a:cubicBezTo>
                  <a:pt x="11" y="8"/>
                  <a:pt x="11" y="8"/>
                  <a:pt x="10" y="8"/>
                </a:cubicBezTo>
                <a:cubicBezTo>
                  <a:pt x="10" y="8"/>
                  <a:pt x="10" y="8"/>
                  <a:pt x="10" y="8"/>
                </a:cubicBezTo>
                <a:cubicBezTo>
                  <a:pt x="9" y="8"/>
                  <a:pt x="9" y="8"/>
                  <a:pt x="9" y="8"/>
                </a:cubicBezTo>
                <a:cubicBezTo>
                  <a:pt x="9" y="8"/>
                  <a:pt x="9" y="8"/>
                  <a:pt x="9" y="8"/>
                </a:cubicBezTo>
                <a:cubicBezTo>
                  <a:pt x="9" y="8"/>
                  <a:pt x="9" y="8"/>
                  <a:pt x="8" y="9"/>
                </a:cubicBezTo>
                <a:cubicBezTo>
                  <a:pt x="2" y="15"/>
                  <a:pt x="2" y="15"/>
                  <a:pt x="2" y="15"/>
                </a:cubicBezTo>
                <a:cubicBezTo>
                  <a:pt x="2" y="1"/>
                  <a:pt x="2" y="1"/>
                  <a:pt x="2" y="1"/>
                </a:cubicBezTo>
                <a:cubicBezTo>
                  <a:pt x="2" y="1"/>
                  <a:pt x="2" y="1"/>
                  <a:pt x="2" y="1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1" y="0"/>
                  <a:pt x="1" y="0"/>
                </a:cubicBezTo>
                <a:cubicBezTo>
                  <a:pt x="1" y="0"/>
                  <a:pt x="1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5"/>
                  <a:pt x="0" y="25"/>
                  <a:pt x="0" y="25"/>
                </a:cubicBezTo>
                <a:cubicBezTo>
                  <a:pt x="0" y="25"/>
                  <a:pt x="0" y="25"/>
                  <a:pt x="0" y="25"/>
                </a:cubicBezTo>
                <a:cubicBezTo>
                  <a:pt x="1" y="25"/>
                  <a:pt x="1" y="25"/>
                  <a:pt x="1" y="25"/>
                </a:cubicBezTo>
                <a:cubicBezTo>
                  <a:pt x="1" y="25"/>
                  <a:pt x="2" y="25"/>
                  <a:pt x="2" y="25"/>
                </a:cubicBezTo>
                <a:cubicBezTo>
                  <a:pt x="2" y="25"/>
                  <a:pt x="2" y="25"/>
                  <a:pt x="2" y="25"/>
                </a:cubicBezTo>
                <a:cubicBezTo>
                  <a:pt x="2" y="25"/>
                  <a:pt x="2" y="25"/>
                  <a:pt x="2" y="24"/>
                </a:cubicBezTo>
                <a:cubicBezTo>
                  <a:pt x="2" y="24"/>
                  <a:pt x="2" y="24"/>
                  <a:pt x="2" y="24"/>
                </a:cubicBezTo>
                <a:cubicBezTo>
                  <a:pt x="2" y="15"/>
                  <a:pt x="2" y="15"/>
                  <a:pt x="2" y="15"/>
                </a:cubicBezTo>
                <a:cubicBezTo>
                  <a:pt x="9" y="24"/>
                  <a:pt x="9" y="24"/>
                  <a:pt x="9" y="24"/>
                </a:cubicBezTo>
                <a:cubicBezTo>
                  <a:pt x="9" y="24"/>
                  <a:pt x="9" y="24"/>
                  <a:pt x="9" y="25"/>
                </a:cubicBezTo>
                <a:cubicBezTo>
                  <a:pt x="9" y="25"/>
                  <a:pt x="10" y="25"/>
                  <a:pt x="10" y="25"/>
                </a:cubicBezTo>
                <a:cubicBezTo>
                  <a:pt x="10" y="25"/>
                  <a:pt x="10" y="25"/>
                  <a:pt x="10" y="25"/>
                </a:cubicBezTo>
                <a:cubicBezTo>
                  <a:pt x="10" y="25"/>
                  <a:pt x="11" y="25"/>
                  <a:pt x="11" y="25"/>
                </a:cubicBezTo>
                <a:cubicBezTo>
                  <a:pt x="11" y="25"/>
                  <a:pt x="12" y="25"/>
                  <a:pt x="12" y="25"/>
                </a:cubicBezTo>
                <a:cubicBezTo>
                  <a:pt x="12" y="25"/>
                  <a:pt x="12" y="25"/>
                  <a:pt x="12" y="25"/>
                </a:cubicBezTo>
                <a:cubicBezTo>
                  <a:pt x="12" y="25"/>
                  <a:pt x="12" y="25"/>
                  <a:pt x="13" y="24"/>
                </a:cubicBezTo>
                <a:cubicBezTo>
                  <a:pt x="13" y="24"/>
                  <a:pt x="13" y="24"/>
                  <a:pt x="13" y="24"/>
                </a:cubicBezTo>
                <a:cubicBezTo>
                  <a:pt x="13" y="24"/>
                  <a:pt x="13" y="24"/>
                  <a:pt x="12" y="2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" name="Freeform 124"/>
          <p:cNvSpPr>
            <a:spLocks/>
          </p:cNvSpPr>
          <p:nvPr/>
        </p:nvSpPr>
        <p:spPr bwMode="auto">
          <a:xfrm>
            <a:off x="5054601" y="6610350"/>
            <a:ext cx="61913" cy="46038"/>
          </a:xfrm>
          <a:custGeom>
            <a:avLst/>
            <a:gdLst>
              <a:gd name="T0" fmla="*/ 23 w 23"/>
              <a:gd name="T1" fmla="*/ 4 h 17"/>
              <a:gd name="T2" fmla="*/ 21 w 23"/>
              <a:gd name="T3" fmla="*/ 0 h 17"/>
              <a:gd name="T4" fmla="*/ 17 w 23"/>
              <a:gd name="T5" fmla="*/ 0 h 17"/>
              <a:gd name="T6" fmla="*/ 14 w 23"/>
              <a:gd name="T7" fmla="*/ 1 h 17"/>
              <a:gd name="T8" fmla="*/ 12 w 23"/>
              <a:gd name="T9" fmla="*/ 2 h 17"/>
              <a:gd name="T10" fmla="*/ 9 w 23"/>
              <a:gd name="T11" fmla="*/ 0 h 17"/>
              <a:gd name="T12" fmla="*/ 5 w 23"/>
              <a:gd name="T13" fmla="*/ 0 h 17"/>
              <a:gd name="T14" fmla="*/ 3 w 23"/>
              <a:gd name="T15" fmla="*/ 0 h 17"/>
              <a:gd name="T16" fmla="*/ 2 w 23"/>
              <a:gd name="T17" fmla="*/ 0 h 17"/>
              <a:gd name="T18" fmla="*/ 1 w 23"/>
              <a:gd name="T19" fmla="*/ 0 h 17"/>
              <a:gd name="T20" fmla="*/ 0 w 23"/>
              <a:gd name="T21" fmla="*/ 0 h 17"/>
              <a:gd name="T22" fmla="*/ 0 w 23"/>
              <a:gd name="T23" fmla="*/ 0 h 17"/>
              <a:gd name="T24" fmla="*/ 0 w 23"/>
              <a:gd name="T25" fmla="*/ 16 h 17"/>
              <a:gd name="T26" fmla="*/ 1 w 23"/>
              <a:gd name="T27" fmla="*/ 17 h 17"/>
              <a:gd name="T28" fmla="*/ 2 w 23"/>
              <a:gd name="T29" fmla="*/ 17 h 17"/>
              <a:gd name="T30" fmla="*/ 3 w 23"/>
              <a:gd name="T31" fmla="*/ 16 h 17"/>
              <a:gd name="T32" fmla="*/ 3 w 23"/>
              <a:gd name="T33" fmla="*/ 5 h 17"/>
              <a:gd name="T34" fmla="*/ 7 w 23"/>
              <a:gd name="T35" fmla="*/ 2 h 17"/>
              <a:gd name="T36" fmla="*/ 9 w 23"/>
              <a:gd name="T37" fmla="*/ 3 h 17"/>
              <a:gd name="T38" fmla="*/ 10 w 23"/>
              <a:gd name="T39" fmla="*/ 7 h 17"/>
              <a:gd name="T40" fmla="*/ 10 w 23"/>
              <a:gd name="T41" fmla="*/ 16 h 17"/>
              <a:gd name="T42" fmla="*/ 11 w 23"/>
              <a:gd name="T43" fmla="*/ 17 h 17"/>
              <a:gd name="T44" fmla="*/ 12 w 23"/>
              <a:gd name="T45" fmla="*/ 17 h 17"/>
              <a:gd name="T46" fmla="*/ 13 w 23"/>
              <a:gd name="T47" fmla="*/ 16 h 17"/>
              <a:gd name="T48" fmla="*/ 13 w 23"/>
              <a:gd name="T49" fmla="*/ 5 h 17"/>
              <a:gd name="T50" fmla="*/ 17 w 23"/>
              <a:gd name="T51" fmla="*/ 2 h 17"/>
              <a:gd name="T52" fmla="*/ 20 w 23"/>
              <a:gd name="T53" fmla="*/ 3 h 17"/>
              <a:gd name="T54" fmla="*/ 21 w 23"/>
              <a:gd name="T55" fmla="*/ 7 h 17"/>
              <a:gd name="T56" fmla="*/ 21 w 23"/>
              <a:gd name="T57" fmla="*/ 16 h 17"/>
              <a:gd name="T58" fmla="*/ 21 w 23"/>
              <a:gd name="T59" fmla="*/ 17 h 17"/>
              <a:gd name="T60" fmla="*/ 23 w 23"/>
              <a:gd name="T61" fmla="*/ 17 h 17"/>
              <a:gd name="T62" fmla="*/ 23 w 23"/>
              <a:gd name="T63" fmla="*/ 16 h 17"/>
              <a:gd name="T64" fmla="*/ 23 w 23"/>
              <a:gd name="T65" fmla="*/ 6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3" h="17">
                <a:moveTo>
                  <a:pt x="23" y="6"/>
                </a:moveTo>
                <a:cubicBezTo>
                  <a:pt x="23" y="5"/>
                  <a:pt x="23" y="5"/>
                  <a:pt x="23" y="4"/>
                </a:cubicBezTo>
                <a:cubicBezTo>
                  <a:pt x="23" y="3"/>
                  <a:pt x="23" y="2"/>
                  <a:pt x="22" y="2"/>
                </a:cubicBezTo>
                <a:cubicBezTo>
                  <a:pt x="22" y="1"/>
                  <a:pt x="21" y="1"/>
                  <a:pt x="21" y="0"/>
                </a:cubicBezTo>
                <a:cubicBezTo>
                  <a:pt x="20" y="0"/>
                  <a:pt x="19" y="0"/>
                  <a:pt x="18" y="0"/>
                </a:cubicBezTo>
                <a:cubicBezTo>
                  <a:pt x="18" y="0"/>
                  <a:pt x="17" y="0"/>
                  <a:pt x="17" y="0"/>
                </a:cubicBezTo>
                <a:cubicBezTo>
                  <a:pt x="16" y="0"/>
                  <a:pt x="16" y="0"/>
                  <a:pt x="15" y="0"/>
                </a:cubicBezTo>
                <a:cubicBezTo>
                  <a:pt x="15" y="1"/>
                  <a:pt x="15" y="1"/>
                  <a:pt x="14" y="1"/>
                </a:cubicBezTo>
                <a:cubicBezTo>
                  <a:pt x="14" y="2"/>
                  <a:pt x="13" y="2"/>
                  <a:pt x="13" y="3"/>
                </a:cubicBezTo>
                <a:cubicBezTo>
                  <a:pt x="12" y="2"/>
                  <a:pt x="12" y="2"/>
                  <a:pt x="12" y="2"/>
                </a:cubicBezTo>
                <a:cubicBezTo>
                  <a:pt x="12" y="1"/>
                  <a:pt x="11" y="1"/>
                  <a:pt x="11" y="1"/>
                </a:cubicBezTo>
                <a:cubicBezTo>
                  <a:pt x="10" y="0"/>
                  <a:pt x="10" y="0"/>
                  <a:pt x="9" y="0"/>
                </a:cubicBezTo>
                <a:cubicBezTo>
                  <a:pt x="9" y="0"/>
                  <a:pt x="8" y="0"/>
                  <a:pt x="8" y="0"/>
                </a:cubicBezTo>
                <a:cubicBezTo>
                  <a:pt x="7" y="0"/>
                  <a:pt x="6" y="0"/>
                  <a:pt x="5" y="0"/>
                </a:cubicBezTo>
                <a:cubicBezTo>
                  <a:pt x="4" y="1"/>
                  <a:pt x="3" y="2"/>
                  <a:pt x="3" y="3"/>
                </a:cubicBezTo>
                <a:cubicBezTo>
                  <a:pt x="3" y="0"/>
                  <a:pt x="3" y="0"/>
                  <a:pt x="3" y="0"/>
                </a:cubicBezTo>
                <a:cubicBezTo>
                  <a:pt x="3" y="0"/>
                  <a:pt x="3" y="0"/>
                  <a:pt x="3" y="0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2" y="0"/>
                  <a:pt x="1" y="0"/>
                </a:cubicBezTo>
                <a:cubicBezTo>
                  <a:pt x="1" y="0"/>
                  <a:pt x="1" y="0"/>
                  <a:pt x="1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7"/>
                  <a:pt x="1" y="17"/>
                  <a:pt x="1" y="17"/>
                </a:cubicBezTo>
                <a:cubicBezTo>
                  <a:pt x="1" y="17"/>
                  <a:pt x="1" y="17"/>
                  <a:pt x="1" y="17"/>
                </a:cubicBezTo>
                <a:cubicBezTo>
                  <a:pt x="2" y="17"/>
                  <a:pt x="2" y="17"/>
                  <a:pt x="2" y="17"/>
                </a:cubicBezTo>
                <a:cubicBezTo>
                  <a:pt x="2" y="17"/>
                  <a:pt x="2" y="17"/>
                  <a:pt x="3" y="17"/>
                </a:cubicBezTo>
                <a:cubicBezTo>
                  <a:pt x="3" y="17"/>
                  <a:pt x="3" y="17"/>
                  <a:pt x="3" y="16"/>
                </a:cubicBezTo>
                <a:cubicBezTo>
                  <a:pt x="3" y="16"/>
                  <a:pt x="3" y="16"/>
                  <a:pt x="3" y="16"/>
                </a:cubicBezTo>
                <a:cubicBezTo>
                  <a:pt x="3" y="5"/>
                  <a:pt x="3" y="5"/>
                  <a:pt x="3" y="5"/>
                </a:cubicBezTo>
                <a:cubicBezTo>
                  <a:pt x="4" y="4"/>
                  <a:pt x="4" y="3"/>
                  <a:pt x="5" y="3"/>
                </a:cubicBezTo>
                <a:cubicBezTo>
                  <a:pt x="6" y="2"/>
                  <a:pt x="6" y="2"/>
                  <a:pt x="7" y="2"/>
                </a:cubicBezTo>
                <a:cubicBezTo>
                  <a:pt x="8" y="2"/>
                  <a:pt x="8" y="2"/>
                  <a:pt x="8" y="2"/>
                </a:cubicBezTo>
                <a:cubicBezTo>
                  <a:pt x="9" y="3"/>
                  <a:pt x="9" y="3"/>
                  <a:pt x="9" y="3"/>
                </a:cubicBezTo>
                <a:cubicBezTo>
                  <a:pt x="10" y="4"/>
                  <a:pt x="10" y="4"/>
                  <a:pt x="10" y="5"/>
                </a:cubicBezTo>
                <a:cubicBezTo>
                  <a:pt x="10" y="5"/>
                  <a:pt x="10" y="6"/>
                  <a:pt x="10" y="7"/>
                </a:cubicBezTo>
                <a:cubicBezTo>
                  <a:pt x="10" y="16"/>
                  <a:pt x="10" y="16"/>
                  <a:pt x="10" y="16"/>
                </a:cubicBezTo>
                <a:cubicBezTo>
                  <a:pt x="10" y="16"/>
                  <a:pt x="10" y="16"/>
                  <a:pt x="10" y="16"/>
                </a:cubicBezTo>
                <a:cubicBezTo>
                  <a:pt x="10" y="17"/>
                  <a:pt x="10" y="17"/>
                  <a:pt x="11" y="17"/>
                </a:cubicBezTo>
                <a:cubicBezTo>
                  <a:pt x="11" y="17"/>
                  <a:pt x="11" y="17"/>
                  <a:pt x="11" y="17"/>
                </a:cubicBezTo>
                <a:cubicBezTo>
                  <a:pt x="11" y="17"/>
                  <a:pt x="11" y="17"/>
                  <a:pt x="12" y="17"/>
                </a:cubicBezTo>
                <a:cubicBezTo>
                  <a:pt x="12" y="17"/>
                  <a:pt x="12" y="17"/>
                  <a:pt x="12" y="17"/>
                </a:cubicBezTo>
                <a:cubicBezTo>
                  <a:pt x="13" y="17"/>
                  <a:pt x="13" y="17"/>
                  <a:pt x="13" y="17"/>
                </a:cubicBezTo>
                <a:cubicBezTo>
                  <a:pt x="13" y="17"/>
                  <a:pt x="13" y="17"/>
                  <a:pt x="13" y="16"/>
                </a:cubicBezTo>
                <a:cubicBezTo>
                  <a:pt x="13" y="16"/>
                  <a:pt x="13" y="16"/>
                  <a:pt x="13" y="16"/>
                </a:cubicBezTo>
                <a:cubicBezTo>
                  <a:pt x="13" y="5"/>
                  <a:pt x="13" y="5"/>
                  <a:pt x="13" y="5"/>
                </a:cubicBezTo>
                <a:cubicBezTo>
                  <a:pt x="14" y="4"/>
                  <a:pt x="15" y="3"/>
                  <a:pt x="15" y="3"/>
                </a:cubicBezTo>
                <a:cubicBezTo>
                  <a:pt x="16" y="2"/>
                  <a:pt x="17" y="2"/>
                  <a:pt x="17" y="2"/>
                </a:cubicBezTo>
                <a:cubicBezTo>
                  <a:pt x="18" y="2"/>
                  <a:pt x="18" y="2"/>
                  <a:pt x="19" y="2"/>
                </a:cubicBezTo>
                <a:cubicBezTo>
                  <a:pt x="19" y="3"/>
                  <a:pt x="20" y="3"/>
                  <a:pt x="20" y="3"/>
                </a:cubicBezTo>
                <a:cubicBezTo>
                  <a:pt x="20" y="4"/>
                  <a:pt x="20" y="4"/>
                  <a:pt x="20" y="5"/>
                </a:cubicBezTo>
                <a:cubicBezTo>
                  <a:pt x="20" y="5"/>
                  <a:pt x="21" y="6"/>
                  <a:pt x="21" y="7"/>
                </a:cubicBezTo>
                <a:cubicBezTo>
                  <a:pt x="21" y="16"/>
                  <a:pt x="21" y="16"/>
                  <a:pt x="21" y="16"/>
                </a:cubicBezTo>
                <a:cubicBezTo>
                  <a:pt x="21" y="16"/>
                  <a:pt x="21" y="16"/>
                  <a:pt x="21" y="16"/>
                </a:cubicBezTo>
                <a:cubicBezTo>
                  <a:pt x="21" y="17"/>
                  <a:pt x="21" y="17"/>
                  <a:pt x="21" y="17"/>
                </a:cubicBezTo>
                <a:cubicBezTo>
                  <a:pt x="21" y="17"/>
                  <a:pt x="21" y="17"/>
                  <a:pt x="21" y="17"/>
                </a:cubicBezTo>
                <a:cubicBezTo>
                  <a:pt x="21" y="17"/>
                  <a:pt x="22" y="17"/>
                  <a:pt x="22" y="17"/>
                </a:cubicBezTo>
                <a:cubicBezTo>
                  <a:pt x="22" y="17"/>
                  <a:pt x="22" y="17"/>
                  <a:pt x="23" y="17"/>
                </a:cubicBezTo>
                <a:cubicBezTo>
                  <a:pt x="23" y="17"/>
                  <a:pt x="23" y="17"/>
                  <a:pt x="23" y="17"/>
                </a:cubicBezTo>
                <a:cubicBezTo>
                  <a:pt x="23" y="17"/>
                  <a:pt x="23" y="17"/>
                  <a:pt x="23" y="16"/>
                </a:cubicBezTo>
                <a:cubicBezTo>
                  <a:pt x="23" y="16"/>
                  <a:pt x="23" y="16"/>
                  <a:pt x="23" y="16"/>
                </a:cubicBezTo>
                <a:cubicBezTo>
                  <a:pt x="23" y="6"/>
                  <a:pt x="23" y="6"/>
                  <a:pt x="23" y="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6626237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63</Words>
  <Application>Microsoft Office PowerPoint</Application>
  <PresentationFormat>Widescreen</PresentationFormat>
  <Paragraphs>62</Paragraphs>
  <Slides>1</Slides>
  <Notes>0</Notes>
  <HiddenSlides>0</HiddenSlides>
  <MMClips>0</MMClips>
  <ScaleCrop>false</ScaleCrop>
  <HeadingPairs>
    <vt:vector size="6" baseType="variant">
      <vt:variant>
        <vt:lpstr>Brukte skrifter</vt:lpstr>
      </vt:variant>
      <vt:variant>
        <vt:i4>3</vt:i4>
      </vt:variant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Office-tema</vt:lpstr>
      <vt:lpstr>PowerPoint-presentasjon</vt:lpstr>
    </vt:vector>
  </TitlesOfParts>
  <Company>Statens Kartverk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PowerPoint-presentasjon</dc:title>
  <dc:creator>Inger Storm Furru</dc:creator>
  <cp:lastModifiedBy>Inger Storm Furru</cp:lastModifiedBy>
  <cp:revision>1</cp:revision>
  <dcterms:created xsi:type="dcterms:W3CDTF">2018-12-17T14:01:11Z</dcterms:created>
  <dcterms:modified xsi:type="dcterms:W3CDTF">2018-12-17T14:01:38Z</dcterms:modified>
</cp:coreProperties>
</file>

<file path=docProps/thumbnail.jpeg>
</file>