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9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F0152-6AFF-4150-9AF5-CC7AB78CE7A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5AFCA-3952-44A2-A0EE-5F3A3E50664A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884238"/>
            <a:ext cx="6858000" cy="737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2633663" y="5568951"/>
            <a:ext cx="1395413" cy="2244725"/>
          </a:xfrm>
          <a:custGeom>
            <a:avLst/>
            <a:gdLst/>
            <a:ahLst/>
            <a:cxnLst>
              <a:cxn ang="0">
                <a:pos x="561" y="94"/>
              </a:cxn>
              <a:cxn ang="0">
                <a:pos x="704" y="311"/>
              </a:cxn>
              <a:cxn ang="0">
                <a:pos x="702" y="420"/>
              </a:cxn>
              <a:cxn ang="0">
                <a:pos x="759" y="515"/>
              </a:cxn>
              <a:cxn ang="0">
                <a:pos x="684" y="541"/>
              </a:cxn>
              <a:cxn ang="0">
                <a:pos x="632" y="559"/>
              </a:cxn>
              <a:cxn ang="0">
                <a:pos x="636" y="692"/>
              </a:cxn>
              <a:cxn ang="0">
                <a:pos x="767" y="824"/>
              </a:cxn>
              <a:cxn ang="0">
                <a:pos x="879" y="935"/>
              </a:cxn>
              <a:cxn ang="0">
                <a:pos x="736" y="1066"/>
              </a:cxn>
              <a:cxn ang="0">
                <a:pos x="851" y="1172"/>
              </a:cxn>
              <a:cxn ang="0">
                <a:pos x="775" y="1319"/>
              </a:cxn>
              <a:cxn ang="0">
                <a:pos x="759" y="1383"/>
              </a:cxn>
              <a:cxn ang="0">
                <a:pos x="684" y="1414"/>
              </a:cxn>
              <a:cxn ang="0">
                <a:pos x="549" y="1281"/>
              </a:cxn>
              <a:cxn ang="0">
                <a:pos x="441" y="1074"/>
              </a:cxn>
              <a:cxn ang="0">
                <a:pos x="389" y="1112"/>
              </a:cxn>
              <a:cxn ang="0">
                <a:pos x="356" y="1132"/>
              </a:cxn>
              <a:cxn ang="0">
                <a:pos x="266" y="1198"/>
              </a:cxn>
              <a:cxn ang="0">
                <a:pos x="0" y="1039"/>
              </a:cxn>
              <a:cxn ang="0">
                <a:pos x="67" y="987"/>
              </a:cxn>
              <a:cxn ang="0">
                <a:pos x="77" y="979"/>
              </a:cxn>
              <a:cxn ang="0">
                <a:pos x="29" y="881"/>
              </a:cxn>
              <a:cxn ang="0">
                <a:pos x="195" y="756"/>
              </a:cxn>
              <a:cxn ang="0">
                <a:pos x="135" y="734"/>
              </a:cxn>
              <a:cxn ang="0">
                <a:pos x="155" y="613"/>
              </a:cxn>
              <a:cxn ang="0">
                <a:pos x="161" y="577"/>
              </a:cxn>
              <a:cxn ang="0">
                <a:pos x="113" y="515"/>
              </a:cxn>
              <a:cxn ang="0">
                <a:pos x="57" y="442"/>
              </a:cxn>
              <a:cxn ang="0">
                <a:pos x="117" y="376"/>
              </a:cxn>
              <a:cxn ang="0">
                <a:pos x="67" y="271"/>
              </a:cxn>
              <a:cxn ang="0">
                <a:pos x="67" y="183"/>
              </a:cxn>
              <a:cxn ang="0">
                <a:pos x="67" y="102"/>
              </a:cxn>
              <a:cxn ang="0">
                <a:pos x="67" y="80"/>
              </a:cxn>
              <a:cxn ang="0">
                <a:pos x="183" y="0"/>
              </a:cxn>
              <a:cxn ang="0">
                <a:pos x="352" y="2"/>
              </a:cxn>
              <a:cxn ang="0">
                <a:pos x="403" y="2"/>
              </a:cxn>
              <a:cxn ang="0">
                <a:pos x="433" y="48"/>
              </a:cxn>
              <a:cxn ang="0">
                <a:pos x="443" y="62"/>
              </a:cxn>
              <a:cxn ang="0">
                <a:pos x="451" y="64"/>
              </a:cxn>
              <a:cxn ang="0">
                <a:pos x="561" y="94"/>
              </a:cxn>
            </a:cxnLst>
            <a:rect l="0" t="0" r="r" b="b"/>
            <a:pathLst>
              <a:path w="879" h="1414">
                <a:moveTo>
                  <a:pt x="561" y="94"/>
                </a:moveTo>
                <a:lnTo>
                  <a:pt x="704" y="311"/>
                </a:lnTo>
                <a:lnTo>
                  <a:pt x="702" y="420"/>
                </a:lnTo>
                <a:lnTo>
                  <a:pt x="759" y="515"/>
                </a:lnTo>
                <a:lnTo>
                  <a:pt x="684" y="541"/>
                </a:lnTo>
                <a:lnTo>
                  <a:pt x="632" y="559"/>
                </a:lnTo>
                <a:lnTo>
                  <a:pt x="636" y="692"/>
                </a:lnTo>
                <a:lnTo>
                  <a:pt x="767" y="824"/>
                </a:lnTo>
                <a:lnTo>
                  <a:pt x="879" y="935"/>
                </a:lnTo>
                <a:lnTo>
                  <a:pt x="736" y="1066"/>
                </a:lnTo>
                <a:lnTo>
                  <a:pt x="851" y="1172"/>
                </a:lnTo>
                <a:lnTo>
                  <a:pt x="775" y="1319"/>
                </a:lnTo>
                <a:lnTo>
                  <a:pt x="759" y="1383"/>
                </a:lnTo>
                <a:lnTo>
                  <a:pt x="684" y="1414"/>
                </a:lnTo>
                <a:lnTo>
                  <a:pt x="549" y="1281"/>
                </a:lnTo>
                <a:lnTo>
                  <a:pt x="441" y="1074"/>
                </a:lnTo>
                <a:lnTo>
                  <a:pt x="389" y="1112"/>
                </a:lnTo>
                <a:lnTo>
                  <a:pt x="356" y="1132"/>
                </a:lnTo>
                <a:lnTo>
                  <a:pt x="266" y="1198"/>
                </a:lnTo>
                <a:lnTo>
                  <a:pt x="0" y="1039"/>
                </a:lnTo>
                <a:lnTo>
                  <a:pt x="67" y="987"/>
                </a:lnTo>
                <a:lnTo>
                  <a:pt x="77" y="979"/>
                </a:lnTo>
                <a:lnTo>
                  <a:pt x="29" y="881"/>
                </a:lnTo>
                <a:lnTo>
                  <a:pt x="195" y="756"/>
                </a:lnTo>
                <a:lnTo>
                  <a:pt x="135" y="734"/>
                </a:lnTo>
                <a:lnTo>
                  <a:pt x="155" y="613"/>
                </a:lnTo>
                <a:lnTo>
                  <a:pt x="161" y="577"/>
                </a:lnTo>
                <a:lnTo>
                  <a:pt x="113" y="515"/>
                </a:lnTo>
                <a:lnTo>
                  <a:pt x="57" y="442"/>
                </a:lnTo>
                <a:lnTo>
                  <a:pt x="117" y="376"/>
                </a:lnTo>
                <a:lnTo>
                  <a:pt x="67" y="271"/>
                </a:lnTo>
                <a:lnTo>
                  <a:pt x="67" y="183"/>
                </a:lnTo>
                <a:lnTo>
                  <a:pt x="67" y="102"/>
                </a:lnTo>
                <a:lnTo>
                  <a:pt x="67" y="80"/>
                </a:lnTo>
                <a:lnTo>
                  <a:pt x="183" y="0"/>
                </a:lnTo>
                <a:lnTo>
                  <a:pt x="352" y="2"/>
                </a:lnTo>
                <a:lnTo>
                  <a:pt x="403" y="2"/>
                </a:lnTo>
                <a:lnTo>
                  <a:pt x="433" y="48"/>
                </a:lnTo>
                <a:lnTo>
                  <a:pt x="443" y="62"/>
                </a:lnTo>
                <a:lnTo>
                  <a:pt x="451" y="64"/>
                </a:lnTo>
                <a:lnTo>
                  <a:pt x="561" y="94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2784475" y="2905126"/>
            <a:ext cx="1682750" cy="2339975"/>
          </a:xfrm>
          <a:custGeom>
            <a:avLst/>
            <a:gdLst/>
            <a:ahLst/>
            <a:cxnLst>
              <a:cxn ang="0">
                <a:pos x="859" y="905"/>
              </a:cxn>
              <a:cxn ang="0">
                <a:pos x="899" y="1020"/>
              </a:cxn>
              <a:cxn ang="0">
                <a:pos x="1018" y="1040"/>
              </a:cxn>
              <a:cxn ang="0">
                <a:pos x="1060" y="1090"/>
              </a:cxn>
              <a:cxn ang="0">
                <a:pos x="1056" y="1106"/>
              </a:cxn>
              <a:cxn ang="0">
                <a:pos x="1038" y="1183"/>
              </a:cxn>
              <a:cxn ang="0">
                <a:pos x="973" y="1211"/>
              </a:cxn>
              <a:cxn ang="0">
                <a:pos x="963" y="1213"/>
              </a:cxn>
              <a:cxn ang="0">
                <a:pos x="939" y="1217"/>
              </a:cxn>
              <a:cxn ang="0">
                <a:pos x="925" y="1219"/>
              </a:cxn>
              <a:cxn ang="0">
                <a:pos x="899" y="1223"/>
              </a:cxn>
              <a:cxn ang="0">
                <a:pos x="899" y="1229"/>
              </a:cxn>
              <a:cxn ang="0">
                <a:pos x="879" y="1328"/>
              </a:cxn>
              <a:cxn ang="0">
                <a:pos x="905" y="1340"/>
              </a:cxn>
              <a:cxn ang="0">
                <a:pos x="963" y="1364"/>
              </a:cxn>
              <a:cxn ang="0">
                <a:pos x="933" y="1426"/>
              </a:cxn>
              <a:cxn ang="0">
                <a:pos x="967" y="1474"/>
              </a:cxn>
              <a:cxn ang="0">
                <a:pos x="857" y="1442"/>
              </a:cxn>
              <a:cxn ang="0">
                <a:pos x="810" y="1368"/>
              </a:cxn>
              <a:cxn ang="0">
                <a:pos x="786" y="1340"/>
              </a:cxn>
              <a:cxn ang="0">
                <a:pos x="766" y="1314"/>
              </a:cxn>
              <a:cxn ang="0">
                <a:pos x="754" y="1340"/>
              </a:cxn>
              <a:cxn ang="0">
                <a:pos x="740" y="1364"/>
              </a:cxn>
              <a:cxn ang="0">
                <a:pos x="577" y="1370"/>
              </a:cxn>
              <a:cxn ang="0">
                <a:pos x="575" y="1340"/>
              </a:cxn>
              <a:cxn ang="0">
                <a:pos x="567" y="1114"/>
              </a:cxn>
              <a:cxn ang="0">
                <a:pos x="483" y="1116"/>
              </a:cxn>
              <a:cxn ang="0">
                <a:pos x="466" y="1116"/>
              </a:cxn>
              <a:cxn ang="0">
                <a:pos x="364" y="881"/>
              </a:cxn>
              <a:cxn ang="0">
                <a:pos x="209" y="821"/>
              </a:cxn>
              <a:cxn ang="0">
                <a:pos x="197" y="732"/>
              </a:cxn>
              <a:cxn ang="0">
                <a:pos x="102" y="694"/>
              </a:cxn>
              <a:cxn ang="0">
                <a:pos x="36" y="726"/>
              </a:cxn>
              <a:cxn ang="0">
                <a:pos x="20" y="676"/>
              </a:cxn>
              <a:cxn ang="0">
                <a:pos x="30" y="630"/>
              </a:cxn>
              <a:cxn ang="0">
                <a:pos x="76" y="600"/>
              </a:cxn>
              <a:cxn ang="0">
                <a:pos x="56" y="567"/>
              </a:cxn>
              <a:cxn ang="0">
                <a:pos x="66" y="549"/>
              </a:cxn>
              <a:cxn ang="0">
                <a:pos x="36" y="443"/>
              </a:cxn>
              <a:cxn ang="0">
                <a:pos x="0" y="350"/>
              </a:cxn>
              <a:cxn ang="0">
                <a:pos x="54" y="316"/>
              </a:cxn>
              <a:cxn ang="0">
                <a:pos x="52" y="312"/>
              </a:cxn>
              <a:cxn ang="0">
                <a:pos x="30" y="292"/>
              </a:cxn>
              <a:cxn ang="0">
                <a:pos x="8" y="215"/>
              </a:cxn>
              <a:cxn ang="0">
                <a:pos x="24" y="199"/>
              </a:cxn>
              <a:cxn ang="0">
                <a:pos x="66" y="153"/>
              </a:cxn>
              <a:cxn ang="0">
                <a:pos x="104" y="153"/>
              </a:cxn>
              <a:cxn ang="0">
                <a:pos x="145" y="153"/>
              </a:cxn>
              <a:cxn ang="0">
                <a:pos x="169" y="38"/>
              </a:cxn>
              <a:cxn ang="0">
                <a:pos x="285" y="0"/>
              </a:cxn>
              <a:cxn ang="0">
                <a:pos x="408" y="123"/>
              </a:cxn>
              <a:cxn ang="0">
                <a:pos x="378" y="219"/>
              </a:cxn>
              <a:cxn ang="0">
                <a:pos x="390" y="258"/>
              </a:cxn>
              <a:cxn ang="0">
                <a:pos x="493" y="594"/>
              </a:cxn>
              <a:cxn ang="0">
                <a:pos x="553" y="638"/>
              </a:cxn>
              <a:cxn ang="0">
                <a:pos x="557" y="686"/>
              </a:cxn>
              <a:cxn ang="0">
                <a:pos x="559" y="696"/>
              </a:cxn>
              <a:cxn ang="0">
                <a:pos x="738" y="724"/>
              </a:cxn>
              <a:cxn ang="0">
                <a:pos x="750" y="742"/>
              </a:cxn>
              <a:cxn ang="0">
                <a:pos x="824" y="855"/>
              </a:cxn>
              <a:cxn ang="0">
                <a:pos x="843" y="883"/>
              </a:cxn>
              <a:cxn ang="0">
                <a:pos x="855" y="899"/>
              </a:cxn>
              <a:cxn ang="0">
                <a:pos x="859" y="905"/>
              </a:cxn>
            </a:cxnLst>
            <a:rect l="0" t="0" r="r" b="b"/>
            <a:pathLst>
              <a:path w="1060" h="1474">
                <a:moveTo>
                  <a:pt x="859" y="905"/>
                </a:moveTo>
                <a:lnTo>
                  <a:pt x="899" y="1020"/>
                </a:lnTo>
                <a:lnTo>
                  <a:pt x="1018" y="1040"/>
                </a:lnTo>
                <a:lnTo>
                  <a:pt x="1060" y="1090"/>
                </a:lnTo>
                <a:lnTo>
                  <a:pt x="1056" y="1106"/>
                </a:lnTo>
                <a:lnTo>
                  <a:pt x="1038" y="1183"/>
                </a:lnTo>
                <a:lnTo>
                  <a:pt x="973" y="1211"/>
                </a:lnTo>
                <a:lnTo>
                  <a:pt x="963" y="1213"/>
                </a:lnTo>
                <a:lnTo>
                  <a:pt x="939" y="1217"/>
                </a:lnTo>
                <a:lnTo>
                  <a:pt x="925" y="1219"/>
                </a:lnTo>
                <a:lnTo>
                  <a:pt x="899" y="1223"/>
                </a:lnTo>
                <a:lnTo>
                  <a:pt x="899" y="1229"/>
                </a:lnTo>
                <a:lnTo>
                  <a:pt x="879" y="1328"/>
                </a:lnTo>
                <a:lnTo>
                  <a:pt x="905" y="1340"/>
                </a:lnTo>
                <a:lnTo>
                  <a:pt x="963" y="1364"/>
                </a:lnTo>
                <a:lnTo>
                  <a:pt x="933" y="1426"/>
                </a:lnTo>
                <a:lnTo>
                  <a:pt x="967" y="1474"/>
                </a:lnTo>
                <a:lnTo>
                  <a:pt x="857" y="1442"/>
                </a:lnTo>
                <a:lnTo>
                  <a:pt x="810" y="1368"/>
                </a:lnTo>
                <a:lnTo>
                  <a:pt x="786" y="1340"/>
                </a:lnTo>
                <a:lnTo>
                  <a:pt x="766" y="1314"/>
                </a:lnTo>
                <a:lnTo>
                  <a:pt x="754" y="1340"/>
                </a:lnTo>
                <a:lnTo>
                  <a:pt x="740" y="1364"/>
                </a:lnTo>
                <a:lnTo>
                  <a:pt x="577" y="1370"/>
                </a:lnTo>
                <a:lnTo>
                  <a:pt x="575" y="1340"/>
                </a:lnTo>
                <a:lnTo>
                  <a:pt x="567" y="1114"/>
                </a:lnTo>
                <a:lnTo>
                  <a:pt x="483" y="1116"/>
                </a:lnTo>
                <a:lnTo>
                  <a:pt x="466" y="1116"/>
                </a:lnTo>
                <a:lnTo>
                  <a:pt x="364" y="881"/>
                </a:lnTo>
                <a:lnTo>
                  <a:pt x="209" y="821"/>
                </a:lnTo>
                <a:lnTo>
                  <a:pt x="197" y="732"/>
                </a:lnTo>
                <a:lnTo>
                  <a:pt x="102" y="694"/>
                </a:lnTo>
                <a:lnTo>
                  <a:pt x="36" y="726"/>
                </a:lnTo>
                <a:lnTo>
                  <a:pt x="20" y="676"/>
                </a:lnTo>
                <a:lnTo>
                  <a:pt x="30" y="630"/>
                </a:lnTo>
                <a:lnTo>
                  <a:pt x="76" y="600"/>
                </a:lnTo>
                <a:lnTo>
                  <a:pt x="56" y="567"/>
                </a:lnTo>
                <a:lnTo>
                  <a:pt x="66" y="549"/>
                </a:lnTo>
                <a:lnTo>
                  <a:pt x="36" y="443"/>
                </a:lnTo>
                <a:lnTo>
                  <a:pt x="0" y="350"/>
                </a:lnTo>
                <a:lnTo>
                  <a:pt x="54" y="316"/>
                </a:lnTo>
                <a:lnTo>
                  <a:pt x="52" y="312"/>
                </a:lnTo>
                <a:lnTo>
                  <a:pt x="30" y="292"/>
                </a:lnTo>
                <a:lnTo>
                  <a:pt x="8" y="215"/>
                </a:lnTo>
                <a:lnTo>
                  <a:pt x="24" y="199"/>
                </a:lnTo>
                <a:lnTo>
                  <a:pt x="66" y="153"/>
                </a:lnTo>
                <a:lnTo>
                  <a:pt x="104" y="153"/>
                </a:lnTo>
                <a:lnTo>
                  <a:pt x="145" y="153"/>
                </a:lnTo>
                <a:lnTo>
                  <a:pt x="169" y="38"/>
                </a:lnTo>
                <a:lnTo>
                  <a:pt x="285" y="0"/>
                </a:lnTo>
                <a:lnTo>
                  <a:pt x="408" y="123"/>
                </a:lnTo>
                <a:lnTo>
                  <a:pt x="378" y="219"/>
                </a:lnTo>
                <a:lnTo>
                  <a:pt x="390" y="258"/>
                </a:lnTo>
                <a:lnTo>
                  <a:pt x="493" y="594"/>
                </a:lnTo>
                <a:lnTo>
                  <a:pt x="553" y="638"/>
                </a:lnTo>
                <a:lnTo>
                  <a:pt x="557" y="686"/>
                </a:lnTo>
                <a:lnTo>
                  <a:pt x="559" y="696"/>
                </a:lnTo>
                <a:lnTo>
                  <a:pt x="738" y="724"/>
                </a:lnTo>
                <a:lnTo>
                  <a:pt x="750" y="742"/>
                </a:lnTo>
                <a:lnTo>
                  <a:pt x="824" y="855"/>
                </a:lnTo>
                <a:lnTo>
                  <a:pt x="843" y="883"/>
                </a:lnTo>
                <a:lnTo>
                  <a:pt x="855" y="899"/>
                </a:lnTo>
                <a:lnTo>
                  <a:pt x="859" y="905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3514725" y="5465763"/>
            <a:ext cx="1998663" cy="2178050"/>
          </a:xfrm>
          <a:custGeom>
            <a:avLst/>
            <a:gdLst/>
            <a:ahLst/>
            <a:cxnLst>
              <a:cxn ang="0">
                <a:pos x="387" y="89"/>
              </a:cxn>
              <a:cxn ang="0">
                <a:pos x="455" y="167"/>
              </a:cxn>
              <a:cxn ang="0">
                <a:pos x="624" y="149"/>
              </a:cxn>
              <a:cxn ang="0">
                <a:pos x="732" y="342"/>
              </a:cxn>
              <a:cxn ang="0">
                <a:pos x="791" y="358"/>
              </a:cxn>
              <a:cxn ang="0">
                <a:pos x="819" y="336"/>
              </a:cxn>
              <a:cxn ang="0">
                <a:pos x="859" y="302"/>
              </a:cxn>
              <a:cxn ang="0">
                <a:pos x="948" y="433"/>
              </a:cxn>
              <a:cxn ang="0">
                <a:pos x="909" y="561"/>
              </a:cxn>
              <a:cxn ang="0">
                <a:pos x="1006" y="563"/>
              </a:cxn>
              <a:cxn ang="0">
                <a:pos x="1044" y="708"/>
              </a:cxn>
              <a:cxn ang="0">
                <a:pos x="1259" y="881"/>
              </a:cxn>
              <a:cxn ang="0">
                <a:pos x="1088" y="1028"/>
              </a:cxn>
              <a:cxn ang="0">
                <a:pos x="1002" y="1141"/>
              </a:cxn>
              <a:cxn ang="0">
                <a:pos x="825" y="1372"/>
              </a:cxn>
              <a:cxn ang="0">
                <a:pos x="718" y="1279"/>
              </a:cxn>
              <a:cxn ang="0">
                <a:pos x="634" y="1205"/>
              </a:cxn>
              <a:cxn ang="0">
                <a:pos x="586" y="1008"/>
              </a:cxn>
              <a:cxn ang="0">
                <a:pos x="324" y="1000"/>
              </a:cxn>
              <a:cxn ang="0">
                <a:pos x="212" y="889"/>
              </a:cxn>
              <a:cxn ang="0">
                <a:pos x="81" y="757"/>
              </a:cxn>
              <a:cxn ang="0">
                <a:pos x="77" y="624"/>
              </a:cxn>
              <a:cxn ang="0">
                <a:pos x="129" y="606"/>
              </a:cxn>
              <a:cxn ang="0">
                <a:pos x="204" y="580"/>
              </a:cxn>
              <a:cxn ang="0">
                <a:pos x="147" y="485"/>
              </a:cxn>
              <a:cxn ang="0">
                <a:pos x="149" y="376"/>
              </a:cxn>
              <a:cxn ang="0">
                <a:pos x="6" y="159"/>
              </a:cxn>
              <a:cxn ang="0">
                <a:pos x="25" y="129"/>
              </a:cxn>
              <a:cxn ang="0">
                <a:pos x="45" y="95"/>
              </a:cxn>
              <a:cxn ang="0">
                <a:pos x="0" y="36"/>
              </a:cxn>
              <a:cxn ang="0">
                <a:pos x="59" y="0"/>
              </a:cxn>
              <a:cxn ang="0">
                <a:pos x="157" y="97"/>
              </a:cxn>
              <a:cxn ang="0">
                <a:pos x="387" y="89"/>
              </a:cxn>
            </a:cxnLst>
            <a:rect l="0" t="0" r="r" b="b"/>
            <a:pathLst>
              <a:path w="1259" h="1372">
                <a:moveTo>
                  <a:pt x="387" y="89"/>
                </a:moveTo>
                <a:lnTo>
                  <a:pt x="455" y="167"/>
                </a:lnTo>
                <a:lnTo>
                  <a:pt x="624" y="149"/>
                </a:lnTo>
                <a:lnTo>
                  <a:pt x="732" y="342"/>
                </a:lnTo>
                <a:lnTo>
                  <a:pt x="791" y="358"/>
                </a:lnTo>
                <a:lnTo>
                  <a:pt x="819" y="336"/>
                </a:lnTo>
                <a:lnTo>
                  <a:pt x="859" y="302"/>
                </a:lnTo>
                <a:lnTo>
                  <a:pt x="948" y="433"/>
                </a:lnTo>
                <a:lnTo>
                  <a:pt x="909" y="561"/>
                </a:lnTo>
                <a:lnTo>
                  <a:pt x="1006" y="563"/>
                </a:lnTo>
                <a:lnTo>
                  <a:pt x="1044" y="708"/>
                </a:lnTo>
                <a:lnTo>
                  <a:pt x="1259" y="881"/>
                </a:lnTo>
                <a:lnTo>
                  <a:pt x="1088" y="1028"/>
                </a:lnTo>
                <a:lnTo>
                  <a:pt x="1002" y="1141"/>
                </a:lnTo>
                <a:lnTo>
                  <a:pt x="825" y="1372"/>
                </a:lnTo>
                <a:lnTo>
                  <a:pt x="718" y="1279"/>
                </a:lnTo>
                <a:lnTo>
                  <a:pt x="634" y="1205"/>
                </a:lnTo>
                <a:lnTo>
                  <a:pt x="586" y="1008"/>
                </a:lnTo>
                <a:lnTo>
                  <a:pt x="324" y="1000"/>
                </a:lnTo>
                <a:lnTo>
                  <a:pt x="212" y="889"/>
                </a:lnTo>
                <a:lnTo>
                  <a:pt x="81" y="757"/>
                </a:lnTo>
                <a:lnTo>
                  <a:pt x="77" y="624"/>
                </a:lnTo>
                <a:lnTo>
                  <a:pt x="129" y="606"/>
                </a:lnTo>
                <a:lnTo>
                  <a:pt x="204" y="580"/>
                </a:lnTo>
                <a:lnTo>
                  <a:pt x="147" y="485"/>
                </a:lnTo>
                <a:lnTo>
                  <a:pt x="149" y="376"/>
                </a:lnTo>
                <a:lnTo>
                  <a:pt x="6" y="159"/>
                </a:lnTo>
                <a:lnTo>
                  <a:pt x="25" y="129"/>
                </a:lnTo>
                <a:lnTo>
                  <a:pt x="45" y="95"/>
                </a:lnTo>
                <a:lnTo>
                  <a:pt x="0" y="36"/>
                </a:lnTo>
                <a:lnTo>
                  <a:pt x="59" y="0"/>
                </a:lnTo>
                <a:lnTo>
                  <a:pt x="157" y="97"/>
                </a:lnTo>
                <a:lnTo>
                  <a:pt x="387" y="89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2108200" y="893763"/>
            <a:ext cx="3224213" cy="2330450"/>
          </a:xfrm>
          <a:custGeom>
            <a:avLst/>
            <a:gdLst/>
            <a:ahLst/>
            <a:cxnLst>
              <a:cxn ang="0">
                <a:pos x="2015" y="1289"/>
              </a:cxn>
              <a:cxn ang="0">
                <a:pos x="1920" y="1408"/>
              </a:cxn>
              <a:cxn ang="0">
                <a:pos x="1906" y="1428"/>
              </a:cxn>
              <a:cxn ang="0">
                <a:pos x="1763" y="1468"/>
              </a:cxn>
              <a:cxn ang="0">
                <a:pos x="1761" y="1466"/>
              </a:cxn>
              <a:cxn ang="0">
                <a:pos x="1725" y="1382"/>
              </a:cxn>
              <a:cxn ang="0">
                <a:pos x="1747" y="1263"/>
              </a:cxn>
              <a:cxn ang="0">
                <a:pos x="1665" y="1187"/>
              </a:cxn>
              <a:cxn ang="0">
                <a:pos x="1598" y="1026"/>
              </a:cxn>
              <a:cxn ang="0">
                <a:pos x="1562" y="1054"/>
              </a:cxn>
              <a:cxn ang="0">
                <a:pos x="1548" y="1064"/>
              </a:cxn>
              <a:cxn ang="0">
                <a:pos x="1518" y="1086"/>
              </a:cxn>
              <a:cxn ang="0">
                <a:pos x="1415" y="1165"/>
              </a:cxn>
              <a:cxn ang="0">
                <a:pos x="1333" y="1149"/>
              </a:cxn>
              <a:cxn ang="0">
                <a:pos x="1341" y="1191"/>
              </a:cxn>
              <a:cxn ang="0">
                <a:pos x="1168" y="1213"/>
              </a:cxn>
              <a:cxn ang="0">
                <a:pos x="1164" y="1213"/>
              </a:cxn>
              <a:cxn ang="0">
                <a:pos x="1096" y="1171"/>
              </a:cxn>
              <a:cxn ang="0">
                <a:pos x="989" y="1106"/>
              </a:cxn>
              <a:cxn ang="0">
                <a:pos x="734" y="1243"/>
              </a:cxn>
              <a:cxn ang="0">
                <a:pos x="724" y="1255"/>
              </a:cxn>
              <a:cxn ang="0">
                <a:pos x="711" y="1267"/>
              </a:cxn>
              <a:cxn ang="0">
                <a:pos x="595" y="1305"/>
              </a:cxn>
              <a:cxn ang="0">
                <a:pos x="593" y="1299"/>
              </a:cxn>
              <a:cxn ang="0">
                <a:pos x="591" y="1269"/>
              </a:cxn>
              <a:cxn ang="0">
                <a:pos x="581" y="1205"/>
              </a:cxn>
              <a:cxn ang="0">
                <a:pos x="579" y="1199"/>
              </a:cxn>
              <a:cxn ang="0">
                <a:pos x="575" y="1177"/>
              </a:cxn>
              <a:cxn ang="0">
                <a:pos x="615" y="1163"/>
              </a:cxn>
              <a:cxn ang="0">
                <a:pos x="649" y="1153"/>
              </a:cxn>
              <a:cxn ang="0">
                <a:pos x="557" y="1110"/>
              </a:cxn>
              <a:cxn ang="0">
                <a:pos x="557" y="1132"/>
              </a:cxn>
              <a:cxn ang="0">
                <a:pos x="557" y="1167"/>
              </a:cxn>
              <a:cxn ang="0">
                <a:pos x="398" y="1048"/>
              </a:cxn>
              <a:cxn ang="0">
                <a:pos x="406" y="1022"/>
              </a:cxn>
              <a:cxn ang="0">
                <a:pos x="414" y="994"/>
              </a:cxn>
              <a:cxn ang="0">
                <a:pos x="466" y="807"/>
              </a:cxn>
              <a:cxn ang="0">
                <a:pos x="341" y="567"/>
              </a:cxn>
              <a:cxn ang="0">
                <a:pos x="390" y="535"/>
              </a:cxn>
              <a:cxn ang="0">
                <a:pos x="360" y="453"/>
              </a:cxn>
              <a:cxn ang="0">
                <a:pos x="235" y="418"/>
              </a:cxn>
              <a:cxn ang="0">
                <a:pos x="245" y="362"/>
              </a:cxn>
              <a:cxn ang="0">
                <a:pos x="235" y="352"/>
              </a:cxn>
              <a:cxn ang="0">
                <a:pos x="138" y="231"/>
              </a:cxn>
              <a:cxn ang="0">
                <a:pos x="0" y="173"/>
              </a:cxn>
              <a:cxn ang="0">
                <a:pos x="362" y="22"/>
              </a:cxn>
              <a:cxn ang="0">
                <a:pos x="416" y="0"/>
              </a:cxn>
              <a:cxn ang="0">
                <a:pos x="543" y="46"/>
              </a:cxn>
              <a:cxn ang="0">
                <a:pos x="516" y="2"/>
              </a:cxn>
              <a:cxn ang="0">
                <a:pos x="1011" y="109"/>
              </a:cxn>
              <a:cxn ang="0">
                <a:pos x="1385" y="101"/>
              </a:cxn>
              <a:cxn ang="0">
                <a:pos x="1729" y="402"/>
              </a:cxn>
              <a:cxn ang="0">
                <a:pos x="1743" y="465"/>
              </a:cxn>
              <a:cxn ang="0">
                <a:pos x="1753" y="577"/>
              </a:cxn>
              <a:cxn ang="0">
                <a:pos x="1765" y="710"/>
              </a:cxn>
              <a:cxn ang="0">
                <a:pos x="1751" y="776"/>
              </a:cxn>
              <a:cxn ang="0">
                <a:pos x="1793" y="770"/>
              </a:cxn>
              <a:cxn ang="0">
                <a:pos x="1989" y="931"/>
              </a:cxn>
              <a:cxn ang="0">
                <a:pos x="2031" y="966"/>
              </a:cxn>
              <a:cxn ang="0">
                <a:pos x="2031" y="1016"/>
              </a:cxn>
              <a:cxn ang="0">
                <a:pos x="2027" y="1086"/>
              </a:cxn>
              <a:cxn ang="0">
                <a:pos x="2025" y="1122"/>
              </a:cxn>
              <a:cxn ang="0">
                <a:pos x="2015" y="1289"/>
              </a:cxn>
            </a:cxnLst>
            <a:rect l="0" t="0" r="r" b="b"/>
            <a:pathLst>
              <a:path w="2031" h="1468">
                <a:moveTo>
                  <a:pt x="2015" y="1289"/>
                </a:moveTo>
                <a:lnTo>
                  <a:pt x="1920" y="1408"/>
                </a:lnTo>
                <a:lnTo>
                  <a:pt x="1906" y="1428"/>
                </a:lnTo>
                <a:lnTo>
                  <a:pt x="1763" y="1468"/>
                </a:lnTo>
                <a:lnTo>
                  <a:pt x="1761" y="1466"/>
                </a:lnTo>
                <a:lnTo>
                  <a:pt x="1725" y="1382"/>
                </a:lnTo>
                <a:lnTo>
                  <a:pt x="1747" y="1263"/>
                </a:lnTo>
                <a:lnTo>
                  <a:pt x="1665" y="1187"/>
                </a:lnTo>
                <a:lnTo>
                  <a:pt x="1598" y="1026"/>
                </a:lnTo>
                <a:lnTo>
                  <a:pt x="1562" y="1054"/>
                </a:lnTo>
                <a:lnTo>
                  <a:pt x="1548" y="1064"/>
                </a:lnTo>
                <a:lnTo>
                  <a:pt x="1518" y="1086"/>
                </a:lnTo>
                <a:lnTo>
                  <a:pt x="1415" y="1165"/>
                </a:lnTo>
                <a:lnTo>
                  <a:pt x="1333" y="1149"/>
                </a:lnTo>
                <a:lnTo>
                  <a:pt x="1341" y="1191"/>
                </a:lnTo>
                <a:lnTo>
                  <a:pt x="1168" y="1213"/>
                </a:lnTo>
                <a:lnTo>
                  <a:pt x="1164" y="1213"/>
                </a:lnTo>
                <a:lnTo>
                  <a:pt x="1096" y="1171"/>
                </a:lnTo>
                <a:lnTo>
                  <a:pt x="989" y="1106"/>
                </a:lnTo>
                <a:lnTo>
                  <a:pt x="734" y="1243"/>
                </a:lnTo>
                <a:lnTo>
                  <a:pt x="724" y="1255"/>
                </a:lnTo>
                <a:lnTo>
                  <a:pt x="711" y="1267"/>
                </a:lnTo>
                <a:lnTo>
                  <a:pt x="595" y="1305"/>
                </a:lnTo>
                <a:lnTo>
                  <a:pt x="593" y="1299"/>
                </a:lnTo>
                <a:lnTo>
                  <a:pt x="591" y="1269"/>
                </a:lnTo>
                <a:lnTo>
                  <a:pt x="581" y="1205"/>
                </a:lnTo>
                <a:lnTo>
                  <a:pt x="579" y="1199"/>
                </a:lnTo>
                <a:lnTo>
                  <a:pt x="575" y="1177"/>
                </a:lnTo>
                <a:lnTo>
                  <a:pt x="615" y="1163"/>
                </a:lnTo>
                <a:lnTo>
                  <a:pt x="649" y="1153"/>
                </a:lnTo>
                <a:lnTo>
                  <a:pt x="557" y="1110"/>
                </a:lnTo>
                <a:lnTo>
                  <a:pt x="557" y="1132"/>
                </a:lnTo>
                <a:lnTo>
                  <a:pt x="557" y="1167"/>
                </a:lnTo>
                <a:lnTo>
                  <a:pt x="398" y="1048"/>
                </a:lnTo>
                <a:lnTo>
                  <a:pt x="406" y="1022"/>
                </a:lnTo>
                <a:lnTo>
                  <a:pt x="414" y="994"/>
                </a:lnTo>
                <a:lnTo>
                  <a:pt x="466" y="807"/>
                </a:lnTo>
                <a:lnTo>
                  <a:pt x="341" y="567"/>
                </a:lnTo>
                <a:lnTo>
                  <a:pt x="390" y="535"/>
                </a:lnTo>
                <a:lnTo>
                  <a:pt x="360" y="453"/>
                </a:lnTo>
                <a:lnTo>
                  <a:pt x="235" y="418"/>
                </a:lnTo>
                <a:lnTo>
                  <a:pt x="245" y="362"/>
                </a:lnTo>
                <a:lnTo>
                  <a:pt x="235" y="352"/>
                </a:lnTo>
                <a:lnTo>
                  <a:pt x="138" y="231"/>
                </a:lnTo>
                <a:lnTo>
                  <a:pt x="0" y="173"/>
                </a:lnTo>
                <a:lnTo>
                  <a:pt x="362" y="22"/>
                </a:lnTo>
                <a:lnTo>
                  <a:pt x="416" y="0"/>
                </a:lnTo>
                <a:lnTo>
                  <a:pt x="543" y="46"/>
                </a:lnTo>
                <a:lnTo>
                  <a:pt x="516" y="2"/>
                </a:lnTo>
                <a:lnTo>
                  <a:pt x="1011" y="109"/>
                </a:lnTo>
                <a:lnTo>
                  <a:pt x="1385" y="101"/>
                </a:lnTo>
                <a:lnTo>
                  <a:pt x="1729" y="402"/>
                </a:lnTo>
                <a:lnTo>
                  <a:pt x="1743" y="465"/>
                </a:lnTo>
                <a:lnTo>
                  <a:pt x="1753" y="577"/>
                </a:lnTo>
                <a:lnTo>
                  <a:pt x="1765" y="710"/>
                </a:lnTo>
                <a:lnTo>
                  <a:pt x="1751" y="776"/>
                </a:lnTo>
                <a:lnTo>
                  <a:pt x="1793" y="770"/>
                </a:lnTo>
                <a:lnTo>
                  <a:pt x="1989" y="931"/>
                </a:lnTo>
                <a:lnTo>
                  <a:pt x="2031" y="966"/>
                </a:lnTo>
                <a:lnTo>
                  <a:pt x="2031" y="1016"/>
                </a:lnTo>
                <a:lnTo>
                  <a:pt x="2027" y="1086"/>
                </a:lnTo>
                <a:lnTo>
                  <a:pt x="2025" y="1122"/>
                </a:lnTo>
                <a:lnTo>
                  <a:pt x="2015" y="1289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1277938" y="4941888"/>
            <a:ext cx="1665288" cy="2276475"/>
          </a:xfrm>
          <a:custGeom>
            <a:avLst/>
            <a:gdLst/>
            <a:ahLst/>
            <a:cxnLst>
              <a:cxn ang="0">
                <a:pos x="726" y="71"/>
              </a:cxn>
              <a:cxn ang="0">
                <a:pos x="903" y="256"/>
              </a:cxn>
              <a:cxn ang="0">
                <a:pos x="1011" y="366"/>
              </a:cxn>
              <a:cxn ang="0">
                <a:pos x="1037" y="395"/>
              </a:cxn>
              <a:cxn ang="0">
                <a:pos x="921" y="475"/>
              </a:cxn>
              <a:cxn ang="0">
                <a:pos x="921" y="497"/>
              </a:cxn>
              <a:cxn ang="0">
                <a:pos x="921" y="578"/>
              </a:cxn>
              <a:cxn ang="0">
                <a:pos x="921" y="666"/>
              </a:cxn>
              <a:cxn ang="0">
                <a:pos x="971" y="771"/>
              </a:cxn>
              <a:cxn ang="0">
                <a:pos x="911" y="837"/>
              </a:cxn>
              <a:cxn ang="0">
                <a:pos x="967" y="910"/>
              </a:cxn>
              <a:cxn ang="0">
                <a:pos x="1015" y="972"/>
              </a:cxn>
              <a:cxn ang="0">
                <a:pos x="1009" y="1008"/>
              </a:cxn>
              <a:cxn ang="0">
                <a:pos x="989" y="1129"/>
              </a:cxn>
              <a:cxn ang="0">
                <a:pos x="1049" y="1151"/>
              </a:cxn>
              <a:cxn ang="0">
                <a:pos x="883" y="1276"/>
              </a:cxn>
              <a:cxn ang="0">
                <a:pos x="931" y="1374"/>
              </a:cxn>
              <a:cxn ang="0">
                <a:pos x="921" y="1382"/>
              </a:cxn>
              <a:cxn ang="0">
                <a:pos x="854" y="1434"/>
              </a:cxn>
              <a:cxn ang="0">
                <a:pos x="744" y="1328"/>
              </a:cxn>
              <a:cxn ang="0">
                <a:pos x="657" y="1243"/>
              </a:cxn>
              <a:cxn ang="0">
                <a:pos x="535" y="1255"/>
              </a:cxn>
              <a:cxn ang="0">
                <a:pos x="500" y="1259"/>
              </a:cxn>
              <a:cxn ang="0">
                <a:pos x="591" y="1304"/>
              </a:cxn>
              <a:cxn ang="0">
                <a:pos x="514" y="1336"/>
              </a:cxn>
              <a:cxn ang="0">
                <a:pos x="386" y="1272"/>
              </a:cxn>
              <a:cxn ang="0">
                <a:pos x="315" y="1251"/>
              </a:cxn>
              <a:cxn ang="0">
                <a:pos x="215" y="1022"/>
              </a:cxn>
              <a:cxn ang="0">
                <a:pos x="124" y="817"/>
              </a:cxn>
              <a:cxn ang="0">
                <a:pos x="6" y="610"/>
              </a:cxn>
              <a:cxn ang="0">
                <a:pos x="0" y="598"/>
              </a:cxn>
              <a:cxn ang="0">
                <a:pos x="46" y="461"/>
              </a:cxn>
              <a:cxn ang="0">
                <a:pos x="100" y="425"/>
              </a:cxn>
              <a:cxn ang="0">
                <a:pos x="34" y="308"/>
              </a:cxn>
              <a:cxn ang="0">
                <a:pos x="24" y="290"/>
              </a:cxn>
              <a:cxn ang="0">
                <a:pos x="2" y="77"/>
              </a:cxn>
              <a:cxn ang="0">
                <a:pos x="30" y="81"/>
              </a:cxn>
              <a:cxn ang="0">
                <a:pos x="98" y="87"/>
              </a:cxn>
              <a:cxn ang="0">
                <a:pos x="134" y="57"/>
              </a:cxn>
              <a:cxn ang="0">
                <a:pos x="171" y="25"/>
              </a:cxn>
              <a:cxn ang="0">
                <a:pos x="271" y="0"/>
              </a:cxn>
              <a:cxn ang="0">
                <a:pos x="448" y="51"/>
              </a:cxn>
              <a:cxn ang="0">
                <a:pos x="452" y="57"/>
              </a:cxn>
              <a:cxn ang="0">
                <a:pos x="490" y="105"/>
              </a:cxn>
              <a:cxn ang="0">
                <a:pos x="577" y="57"/>
              </a:cxn>
              <a:cxn ang="0">
                <a:pos x="595" y="47"/>
              </a:cxn>
              <a:cxn ang="0">
                <a:pos x="607" y="57"/>
              </a:cxn>
              <a:cxn ang="0">
                <a:pos x="685" y="111"/>
              </a:cxn>
              <a:cxn ang="0">
                <a:pos x="726" y="71"/>
              </a:cxn>
            </a:cxnLst>
            <a:rect l="0" t="0" r="r" b="b"/>
            <a:pathLst>
              <a:path w="1049" h="1434">
                <a:moveTo>
                  <a:pt x="726" y="71"/>
                </a:moveTo>
                <a:lnTo>
                  <a:pt x="903" y="256"/>
                </a:lnTo>
                <a:lnTo>
                  <a:pt x="1011" y="366"/>
                </a:lnTo>
                <a:lnTo>
                  <a:pt x="1037" y="395"/>
                </a:lnTo>
                <a:lnTo>
                  <a:pt x="921" y="475"/>
                </a:lnTo>
                <a:lnTo>
                  <a:pt x="921" y="497"/>
                </a:lnTo>
                <a:lnTo>
                  <a:pt x="921" y="578"/>
                </a:lnTo>
                <a:lnTo>
                  <a:pt x="921" y="666"/>
                </a:lnTo>
                <a:lnTo>
                  <a:pt x="971" y="771"/>
                </a:lnTo>
                <a:lnTo>
                  <a:pt x="911" y="837"/>
                </a:lnTo>
                <a:lnTo>
                  <a:pt x="967" y="910"/>
                </a:lnTo>
                <a:lnTo>
                  <a:pt x="1015" y="972"/>
                </a:lnTo>
                <a:lnTo>
                  <a:pt x="1009" y="1008"/>
                </a:lnTo>
                <a:lnTo>
                  <a:pt x="989" y="1129"/>
                </a:lnTo>
                <a:lnTo>
                  <a:pt x="1049" y="1151"/>
                </a:lnTo>
                <a:lnTo>
                  <a:pt x="883" y="1276"/>
                </a:lnTo>
                <a:lnTo>
                  <a:pt x="931" y="1374"/>
                </a:lnTo>
                <a:lnTo>
                  <a:pt x="921" y="1382"/>
                </a:lnTo>
                <a:lnTo>
                  <a:pt x="854" y="1434"/>
                </a:lnTo>
                <a:lnTo>
                  <a:pt x="744" y="1328"/>
                </a:lnTo>
                <a:lnTo>
                  <a:pt x="657" y="1243"/>
                </a:lnTo>
                <a:lnTo>
                  <a:pt x="535" y="1255"/>
                </a:lnTo>
                <a:lnTo>
                  <a:pt x="500" y="1259"/>
                </a:lnTo>
                <a:lnTo>
                  <a:pt x="591" y="1304"/>
                </a:lnTo>
                <a:lnTo>
                  <a:pt x="514" y="1336"/>
                </a:lnTo>
                <a:lnTo>
                  <a:pt x="386" y="1272"/>
                </a:lnTo>
                <a:lnTo>
                  <a:pt x="315" y="1251"/>
                </a:lnTo>
                <a:lnTo>
                  <a:pt x="215" y="1022"/>
                </a:lnTo>
                <a:lnTo>
                  <a:pt x="124" y="817"/>
                </a:lnTo>
                <a:lnTo>
                  <a:pt x="6" y="610"/>
                </a:lnTo>
                <a:lnTo>
                  <a:pt x="0" y="598"/>
                </a:lnTo>
                <a:lnTo>
                  <a:pt x="46" y="461"/>
                </a:lnTo>
                <a:lnTo>
                  <a:pt x="100" y="425"/>
                </a:lnTo>
                <a:lnTo>
                  <a:pt x="34" y="308"/>
                </a:lnTo>
                <a:lnTo>
                  <a:pt x="24" y="290"/>
                </a:lnTo>
                <a:lnTo>
                  <a:pt x="2" y="77"/>
                </a:lnTo>
                <a:lnTo>
                  <a:pt x="30" y="81"/>
                </a:lnTo>
                <a:lnTo>
                  <a:pt x="98" y="87"/>
                </a:lnTo>
                <a:lnTo>
                  <a:pt x="134" y="57"/>
                </a:lnTo>
                <a:lnTo>
                  <a:pt x="171" y="25"/>
                </a:lnTo>
                <a:lnTo>
                  <a:pt x="271" y="0"/>
                </a:lnTo>
                <a:lnTo>
                  <a:pt x="448" y="51"/>
                </a:lnTo>
                <a:lnTo>
                  <a:pt x="452" y="57"/>
                </a:lnTo>
                <a:lnTo>
                  <a:pt x="490" y="105"/>
                </a:lnTo>
                <a:lnTo>
                  <a:pt x="577" y="57"/>
                </a:lnTo>
                <a:lnTo>
                  <a:pt x="595" y="47"/>
                </a:lnTo>
                <a:lnTo>
                  <a:pt x="607" y="57"/>
                </a:lnTo>
                <a:lnTo>
                  <a:pt x="685" y="111"/>
                </a:lnTo>
                <a:lnTo>
                  <a:pt x="726" y="71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922338" y="3687763"/>
            <a:ext cx="2111375" cy="1430338"/>
          </a:xfrm>
          <a:custGeom>
            <a:avLst/>
            <a:gdLst/>
            <a:ahLst/>
            <a:cxnLst>
              <a:cxn ang="0">
                <a:pos x="1209" y="233"/>
              </a:cxn>
              <a:cxn ang="0">
                <a:pos x="1330" y="276"/>
              </a:cxn>
              <a:cxn ang="0">
                <a:pos x="1288" y="465"/>
              </a:cxn>
              <a:cxn ang="0">
                <a:pos x="1191" y="501"/>
              </a:cxn>
              <a:cxn ang="0">
                <a:pos x="1277" y="654"/>
              </a:cxn>
              <a:cxn ang="0">
                <a:pos x="1191" y="718"/>
              </a:cxn>
              <a:cxn ang="0">
                <a:pos x="1127" y="744"/>
              </a:cxn>
              <a:cxn ang="0">
                <a:pos x="1014" y="825"/>
              </a:cxn>
              <a:cxn ang="0">
                <a:pos x="978" y="847"/>
              </a:cxn>
              <a:cxn ang="0">
                <a:pos x="909" y="901"/>
              </a:cxn>
              <a:cxn ang="0">
                <a:pos x="819" y="837"/>
              </a:cxn>
              <a:cxn ang="0">
                <a:pos x="714" y="895"/>
              </a:cxn>
              <a:cxn ang="0">
                <a:pos x="672" y="841"/>
              </a:cxn>
              <a:cxn ang="0">
                <a:pos x="395" y="815"/>
              </a:cxn>
              <a:cxn ang="0">
                <a:pos x="322" y="877"/>
              </a:cxn>
              <a:cxn ang="0">
                <a:pos x="226" y="867"/>
              </a:cxn>
              <a:cxn ang="0">
                <a:pos x="91" y="829"/>
              </a:cxn>
              <a:cxn ang="0">
                <a:pos x="87" y="790"/>
              </a:cxn>
              <a:cxn ang="0">
                <a:pos x="81" y="692"/>
              </a:cxn>
              <a:cxn ang="0">
                <a:pos x="79" y="511"/>
              </a:cxn>
              <a:cxn ang="0">
                <a:pos x="159" y="430"/>
              </a:cxn>
              <a:cxn ang="0">
                <a:pos x="16" y="97"/>
              </a:cxn>
              <a:cxn ang="0">
                <a:pos x="244" y="0"/>
              </a:cxn>
              <a:cxn ang="0">
                <a:pos x="443" y="42"/>
              </a:cxn>
              <a:cxn ang="0">
                <a:pos x="557" y="48"/>
              </a:cxn>
              <a:cxn ang="0">
                <a:pos x="531" y="207"/>
              </a:cxn>
              <a:cxn ang="0">
                <a:pos x="714" y="408"/>
              </a:cxn>
              <a:cxn ang="0">
                <a:pos x="787" y="300"/>
              </a:cxn>
              <a:cxn ang="0">
                <a:pos x="775" y="195"/>
              </a:cxn>
              <a:cxn ang="0">
                <a:pos x="807" y="199"/>
              </a:cxn>
              <a:cxn ang="0">
                <a:pos x="948" y="167"/>
              </a:cxn>
              <a:cxn ang="0">
                <a:pos x="1064" y="251"/>
              </a:cxn>
              <a:cxn ang="0">
                <a:pos x="1193" y="183"/>
              </a:cxn>
            </a:cxnLst>
            <a:rect l="0" t="0" r="r" b="b"/>
            <a:pathLst>
              <a:path w="1330" h="901">
                <a:moveTo>
                  <a:pt x="1193" y="183"/>
                </a:moveTo>
                <a:lnTo>
                  <a:pt x="1209" y="233"/>
                </a:lnTo>
                <a:lnTo>
                  <a:pt x="1275" y="201"/>
                </a:lnTo>
                <a:lnTo>
                  <a:pt x="1330" y="276"/>
                </a:lnTo>
                <a:lnTo>
                  <a:pt x="1294" y="324"/>
                </a:lnTo>
                <a:lnTo>
                  <a:pt x="1288" y="465"/>
                </a:lnTo>
                <a:lnTo>
                  <a:pt x="1285" y="469"/>
                </a:lnTo>
                <a:lnTo>
                  <a:pt x="1191" y="501"/>
                </a:lnTo>
                <a:lnTo>
                  <a:pt x="1207" y="632"/>
                </a:lnTo>
                <a:lnTo>
                  <a:pt x="1277" y="654"/>
                </a:lnTo>
                <a:lnTo>
                  <a:pt x="1265" y="724"/>
                </a:lnTo>
                <a:lnTo>
                  <a:pt x="1191" y="718"/>
                </a:lnTo>
                <a:lnTo>
                  <a:pt x="1127" y="714"/>
                </a:lnTo>
                <a:lnTo>
                  <a:pt x="1127" y="744"/>
                </a:lnTo>
                <a:lnTo>
                  <a:pt x="1127" y="764"/>
                </a:lnTo>
                <a:lnTo>
                  <a:pt x="1014" y="825"/>
                </a:lnTo>
                <a:lnTo>
                  <a:pt x="996" y="837"/>
                </a:lnTo>
                <a:lnTo>
                  <a:pt x="978" y="847"/>
                </a:lnTo>
                <a:lnTo>
                  <a:pt x="950" y="861"/>
                </a:lnTo>
                <a:lnTo>
                  <a:pt x="909" y="901"/>
                </a:lnTo>
                <a:lnTo>
                  <a:pt x="831" y="847"/>
                </a:lnTo>
                <a:lnTo>
                  <a:pt x="819" y="837"/>
                </a:lnTo>
                <a:lnTo>
                  <a:pt x="801" y="847"/>
                </a:lnTo>
                <a:lnTo>
                  <a:pt x="714" y="895"/>
                </a:lnTo>
                <a:lnTo>
                  <a:pt x="676" y="847"/>
                </a:lnTo>
                <a:lnTo>
                  <a:pt x="672" y="841"/>
                </a:lnTo>
                <a:lnTo>
                  <a:pt x="495" y="790"/>
                </a:lnTo>
                <a:lnTo>
                  <a:pt x="395" y="815"/>
                </a:lnTo>
                <a:lnTo>
                  <a:pt x="358" y="847"/>
                </a:lnTo>
                <a:lnTo>
                  <a:pt x="322" y="877"/>
                </a:lnTo>
                <a:lnTo>
                  <a:pt x="254" y="871"/>
                </a:lnTo>
                <a:lnTo>
                  <a:pt x="226" y="867"/>
                </a:lnTo>
                <a:lnTo>
                  <a:pt x="153" y="847"/>
                </a:lnTo>
                <a:lnTo>
                  <a:pt x="91" y="829"/>
                </a:lnTo>
                <a:lnTo>
                  <a:pt x="89" y="811"/>
                </a:lnTo>
                <a:lnTo>
                  <a:pt x="87" y="790"/>
                </a:lnTo>
                <a:lnTo>
                  <a:pt x="87" y="764"/>
                </a:lnTo>
                <a:lnTo>
                  <a:pt x="81" y="692"/>
                </a:lnTo>
                <a:lnTo>
                  <a:pt x="0" y="613"/>
                </a:lnTo>
                <a:lnTo>
                  <a:pt x="79" y="511"/>
                </a:lnTo>
                <a:lnTo>
                  <a:pt x="57" y="493"/>
                </a:lnTo>
                <a:lnTo>
                  <a:pt x="159" y="430"/>
                </a:lnTo>
                <a:lnTo>
                  <a:pt x="39" y="217"/>
                </a:lnTo>
                <a:lnTo>
                  <a:pt x="16" y="97"/>
                </a:lnTo>
                <a:lnTo>
                  <a:pt x="85" y="24"/>
                </a:lnTo>
                <a:lnTo>
                  <a:pt x="244" y="0"/>
                </a:lnTo>
                <a:lnTo>
                  <a:pt x="364" y="60"/>
                </a:lnTo>
                <a:lnTo>
                  <a:pt x="443" y="42"/>
                </a:lnTo>
                <a:lnTo>
                  <a:pt x="515" y="28"/>
                </a:lnTo>
                <a:lnTo>
                  <a:pt x="557" y="48"/>
                </a:lnTo>
                <a:lnTo>
                  <a:pt x="521" y="74"/>
                </a:lnTo>
                <a:lnTo>
                  <a:pt x="531" y="207"/>
                </a:lnTo>
                <a:lnTo>
                  <a:pt x="702" y="398"/>
                </a:lnTo>
                <a:lnTo>
                  <a:pt x="714" y="408"/>
                </a:lnTo>
                <a:lnTo>
                  <a:pt x="761" y="338"/>
                </a:lnTo>
                <a:lnTo>
                  <a:pt x="787" y="300"/>
                </a:lnTo>
                <a:lnTo>
                  <a:pt x="777" y="203"/>
                </a:lnTo>
                <a:lnTo>
                  <a:pt x="775" y="195"/>
                </a:lnTo>
                <a:lnTo>
                  <a:pt x="777" y="195"/>
                </a:lnTo>
                <a:lnTo>
                  <a:pt x="807" y="199"/>
                </a:lnTo>
                <a:lnTo>
                  <a:pt x="853" y="203"/>
                </a:lnTo>
                <a:lnTo>
                  <a:pt x="948" y="167"/>
                </a:lnTo>
                <a:lnTo>
                  <a:pt x="958" y="235"/>
                </a:lnTo>
                <a:lnTo>
                  <a:pt x="1064" y="251"/>
                </a:lnTo>
                <a:lnTo>
                  <a:pt x="1078" y="193"/>
                </a:lnTo>
                <a:lnTo>
                  <a:pt x="1193" y="183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2430463" y="4006851"/>
            <a:ext cx="1889125" cy="1711325"/>
          </a:xfrm>
          <a:custGeom>
            <a:avLst/>
            <a:gdLst/>
            <a:ahLst/>
            <a:cxnLst>
              <a:cxn ang="0">
                <a:pos x="1190" y="780"/>
              </a:cxn>
              <a:cxn ang="0">
                <a:pos x="1178" y="905"/>
              </a:cxn>
              <a:cxn ang="0">
                <a:pos x="1176" y="937"/>
              </a:cxn>
              <a:cxn ang="0">
                <a:pos x="1092" y="927"/>
              </a:cxn>
              <a:cxn ang="0">
                <a:pos x="1082" y="955"/>
              </a:cxn>
              <a:cxn ang="0">
                <a:pos x="1070" y="1008"/>
              </a:cxn>
              <a:cxn ang="0">
                <a:pos x="840" y="1016"/>
              </a:cxn>
              <a:cxn ang="0">
                <a:pos x="742" y="919"/>
              </a:cxn>
              <a:cxn ang="0">
                <a:pos x="683" y="955"/>
              </a:cxn>
              <a:cxn ang="0">
                <a:pos x="728" y="1014"/>
              </a:cxn>
              <a:cxn ang="0">
                <a:pos x="708" y="1048"/>
              </a:cxn>
              <a:cxn ang="0">
                <a:pos x="689" y="1078"/>
              </a:cxn>
              <a:cxn ang="0">
                <a:pos x="579" y="1048"/>
              </a:cxn>
              <a:cxn ang="0">
                <a:pos x="571" y="1046"/>
              </a:cxn>
              <a:cxn ang="0">
                <a:pos x="561" y="1032"/>
              </a:cxn>
              <a:cxn ang="0">
                <a:pos x="531" y="986"/>
              </a:cxn>
              <a:cxn ang="0">
                <a:pos x="480" y="986"/>
              </a:cxn>
              <a:cxn ang="0">
                <a:pos x="311" y="984"/>
              </a:cxn>
              <a:cxn ang="0">
                <a:pos x="285" y="955"/>
              </a:cxn>
              <a:cxn ang="0">
                <a:pos x="177" y="845"/>
              </a:cxn>
              <a:cxn ang="0">
                <a:pos x="0" y="660"/>
              </a:cxn>
              <a:cxn ang="0">
                <a:pos x="28" y="646"/>
              </a:cxn>
              <a:cxn ang="0">
                <a:pos x="46" y="636"/>
              </a:cxn>
              <a:cxn ang="0">
                <a:pos x="64" y="624"/>
              </a:cxn>
              <a:cxn ang="0">
                <a:pos x="177" y="563"/>
              </a:cxn>
              <a:cxn ang="0">
                <a:pos x="177" y="543"/>
              </a:cxn>
              <a:cxn ang="0">
                <a:pos x="177" y="513"/>
              </a:cxn>
              <a:cxn ang="0">
                <a:pos x="241" y="517"/>
              </a:cxn>
              <a:cxn ang="0">
                <a:pos x="315" y="523"/>
              </a:cxn>
              <a:cxn ang="0">
                <a:pos x="327" y="453"/>
              </a:cxn>
              <a:cxn ang="0">
                <a:pos x="257" y="431"/>
              </a:cxn>
              <a:cxn ang="0">
                <a:pos x="241" y="300"/>
              </a:cxn>
              <a:cxn ang="0">
                <a:pos x="335" y="268"/>
              </a:cxn>
              <a:cxn ang="0">
                <a:pos x="338" y="264"/>
              </a:cxn>
              <a:cxn ang="0">
                <a:pos x="344" y="123"/>
              </a:cxn>
              <a:cxn ang="0">
                <a:pos x="380" y="75"/>
              </a:cxn>
              <a:cxn ang="0">
                <a:pos x="325" y="0"/>
              </a:cxn>
              <a:cxn ang="0">
                <a:pos x="420" y="38"/>
              </a:cxn>
              <a:cxn ang="0">
                <a:pos x="432" y="127"/>
              </a:cxn>
              <a:cxn ang="0">
                <a:pos x="587" y="187"/>
              </a:cxn>
              <a:cxn ang="0">
                <a:pos x="689" y="422"/>
              </a:cxn>
              <a:cxn ang="0">
                <a:pos x="706" y="422"/>
              </a:cxn>
              <a:cxn ang="0">
                <a:pos x="790" y="420"/>
              </a:cxn>
              <a:cxn ang="0">
                <a:pos x="798" y="646"/>
              </a:cxn>
              <a:cxn ang="0">
                <a:pos x="800" y="676"/>
              </a:cxn>
              <a:cxn ang="0">
                <a:pos x="963" y="670"/>
              </a:cxn>
              <a:cxn ang="0">
                <a:pos x="977" y="646"/>
              </a:cxn>
              <a:cxn ang="0">
                <a:pos x="989" y="620"/>
              </a:cxn>
              <a:cxn ang="0">
                <a:pos x="1009" y="646"/>
              </a:cxn>
              <a:cxn ang="0">
                <a:pos x="1033" y="674"/>
              </a:cxn>
              <a:cxn ang="0">
                <a:pos x="1080" y="748"/>
              </a:cxn>
              <a:cxn ang="0">
                <a:pos x="1190" y="780"/>
              </a:cxn>
            </a:cxnLst>
            <a:rect l="0" t="0" r="r" b="b"/>
            <a:pathLst>
              <a:path w="1190" h="1078">
                <a:moveTo>
                  <a:pt x="1190" y="780"/>
                </a:moveTo>
                <a:lnTo>
                  <a:pt x="1178" y="905"/>
                </a:lnTo>
                <a:lnTo>
                  <a:pt x="1176" y="937"/>
                </a:lnTo>
                <a:lnTo>
                  <a:pt x="1092" y="927"/>
                </a:lnTo>
                <a:lnTo>
                  <a:pt x="1082" y="955"/>
                </a:lnTo>
                <a:lnTo>
                  <a:pt x="1070" y="1008"/>
                </a:lnTo>
                <a:lnTo>
                  <a:pt x="840" y="1016"/>
                </a:lnTo>
                <a:lnTo>
                  <a:pt x="742" y="919"/>
                </a:lnTo>
                <a:lnTo>
                  <a:pt x="683" y="955"/>
                </a:lnTo>
                <a:lnTo>
                  <a:pt x="728" y="1014"/>
                </a:lnTo>
                <a:lnTo>
                  <a:pt x="708" y="1048"/>
                </a:lnTo>
                <a:lnTo>
                  <a:pt x="689" y="1078"/>
                </a:lnTo>
                <a:lnTo>
                  <a:pt x="579" y="1048"/>
                </a:lnTo>
                <a:lnTo>
                  <a:pt x="571" y="1046"/>
                </a:lnTo>
                <a:lnTo>
                  <a:pt x="561" y="1032"/>
                </a:lnTo>
                <a:lnTo>
                  <a:pt x="531" y="986"/>
                </a:lnTo>
                <a:lnTo>
                  <a:pt x="480" y="986"/>
                </a:lnTo>
                <a:lnTo>
                  <a:pt x="311" y="984"/>
                </a:lnTo>
                <a:lnTo>
                  <a:pt x="285" y="955"/>
                </a:lnTo>
                <a:lnTo>
                  <a:pt x="177" y="845"/>
                </a:lnTo>
                <a:lnTo>
                  <a:pt x="0" y="660"/>
                </a:lnTo>
                <a:lnTo>
                  <a:pt x="28" y="646"/>
                </a:lnTo>
                <a:lnTo>
                  <a:pt x="46" y="636"/>
                </a:lnTo>
                <a:lnTo>
                  <a:pt x="64" y="624"/>
                </a:lnTo>
                <a:lnTo>
                  <a:pt x="177" y="563"/>
                </a:lnTo>
                <a:lnTo>
                  <a:pt x="177" y="543"/>
                </a:lnTo>
                <a:lnTo>
                  <a:pt x="177" y="513"/>
                </a:lnTo>
                <a:lnTo>
                  <a:pt x="241" y="517"/>
                </a:lnTo>
                <a:lnTo>
                  <a:pt x="315" y="523"/>
                </a:lnTo>
                <a:lnTo>
                  <a:pt x="327" y="453"/>
                </a:lnTo>
                <a:lnTo>
                  <a:pt x="257" y="431"/>
                </a:lnTo>
                <a:lnTo>
                  <a:pt x="241" y="300"/>
                </a:lnTo>
                <a:lnTo>
                  <a:pt x="335" y="268"/>
                </a:lnTo>
                <a:lnTo>
                  <a:pt x="338" y="264"/>
                </a:lnTo>
                <a:lnTo>
                  <a:pt x="344" y="123"/>
                </a:lnTo>
                <a:lnTo>
                  <a:pt x="380" y="75"/>
                </a:lnTo>
                <a:lnTo>
                  <a:pt x="325" y="0"/>
                </a:lnTo>
                <a:lnTo>
                  <a:pt x="420" y="38"/>
                </a:lnTo>
                <a:lnTo>
                  <a:pt x="432" y="127"/>
                </a:lnTo>
                <a:lnTo>
                  <a:pt x="587" y="187"/>
                </a:lnTo>
                <a:lnTo>
                  <a:pt x="689" y="422"/>
                </a:lnTo>
                <a:lnTo>
                  <a:pt x="706" y="422"/>
                </a:lnTo>
                <a:lnTo>
                  <a:pt x="790" y="420"/>
                </a:lnTo>
                <a:lnTo>
                  <a:pt x="798" y="646"/>
                </a:lnTo>
                <a:lnTo>
                  <a:pt x="800" y="676"/>
                </a:lnTo>
                <a:lnTo>
                  <a:pt x="963" y="670"/>
                </a:lnTo>
                <a:lnTo>
                  <a:pt x="977" y="646"/>
                </a:lnTo>
                <a:lnTo>
                  <a:pt x="989" y="620"/>
                </a:lnTo>
                <a:lnTo>
                  <a:pt x="1009" y="646"/>
                </a:lnTo>
                <a:lnTo>
                  <a:pt x="1033" y="674"/>
                </a:lnTo>
                <a:lnTo>
                  <a:pt x="1080" y="748"/>
                </a:lnTo>
                <a:lnTo>
                  <a:pt x="1190" y="780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4129088" y="5127626"/>
            <a:ext cx="1560513" cy="1231900"/>
          </a:xfrm>
          <a:custGeom>
            <a:avLst/>
            <a:gdLst/>
            <a:ahLst/>
            <a:cxnLst>
              <a:cxn ang="0">
                <a:pos x="482" y="4"/>
              </a:cxn>
              <a:cxn ang="0">
                <a:pos x="529" y="145"/>
              </a:cxn>
              <a:cxn ang="0">
                <a:pos x="641" y="215"/>
              </a:cxn>
              <a:cxn ang="0">
                <a:pos x="643" y="213"/>
              </a:cxn>
              <a:cxn ang="0">
                <a:pos x="667" y="205"/>
              </a:cxn>
              <a:cxn ang="0">
                <a:pos x="675" y="203"/>
              </a:cxn>
              <a:cxn ang="0">
                <a:pos x="726" y="183"/>
              </a:cxn>
              <a:cxn ang="0">
                <a:pos x="796" y="342"/>
              </a:cxn>
              <a:cxn ang="0">
                <a:pos x="872" y="354"/>
              </a:cxn>
              <a:cxn ang="0">
                <a:pos x="983" y="503"/>
              </a:cxn>
              <a:cxn ang="0">
                <a:pos x="931" y="531"/>
              </a:cxn>
              <a:cxn ang="0">
                <a:pos x="917" y="539"/>
              </a:cxn>
              <a:cxn ang="0">
                <a:pos x="913" y="541"/>
              </a:cxn>
              <a:cxn ang="0">
                <a:pos x="905" y="543"/>
              </a:cxn>
              <a:cxn ang="0">
                <a:pos x="800" y="559"/>
              </a:cxn>
              <a:cxn ang="0">
                <a:pos x="699" y="555"/>
              </a:cxn>
              <a:cxn ang="0">
                <a:pos x="758" y="624"/>
              </a:cxn>
              <a:cxn ang="0">
                <a:pos x="667" y="680"/>
              </a:cxn>
              <a:cxn ang="0">
                <a:pos x="657" y="754"/>
              </a:cxn>
              <a:cxn ang="0">
                <a:pos x="619" y="776"/>
              </a:cxn>
              <a:cxn ang="0">
                <a:pos x="522" y="774"/>
              </a:cxn>
              <a:cxn ang="0">
                <a:pos x="561" y="646"/>
              </a:cxn>
              <a:cxn ang="0">
                <a:pos x="472" y="515"/>
              </a:cxn>
              <a:cxn ang="0">
                <a:pos x="432" y="549"/>
              </a:cxn>
              <a:cxn ang="0">
                <a:pos x="404" y="571"/>
              </a:cxn>
              <a:cxn ang="0">
                <a:pos x="345" y="555"/>
              </a:cxn>
              <a:cxn ang="0">
                <a:pos x="237" y="362"/>
              </a:cxn>
              <a:cxn ang="0">
                <a:pos x="68" y="380"/>
              </a:cxn>
              <a:cxn ang="0">
                <a:pos x="0" y="302"/>
              </a:cxn>
              <a:cxn ang="0">
                <a:pos x="12" y="249"/>
              </a:cxn>
              <a:cxn ang="0">
                <a:pos x="22" y="221"/>
              </a:cxn>
              <a:cxn ang="0">
                <a:pos x="106" y="231"/>
              </a:cxn>
              <a:cxn ang="0">
                <a:pos x="108" y="199"/>
              </a:cxn>
              <a:cxn ang="0">
                <a:pos x="120" y="74"/>
              </a:cxn>
              <a:cxn ang="0">
                <a:pos x="152" y="105"/>
              </a:cxn>
              <a:cxn ang="0">
                <a:pos x="285" y="44"/>
              </a:cxn>
              <a:cxn ang="0">
                <a:pos x="329" y="76"/>
              </a:cxn>
              <a:cxn ang="0">
                <a:pos x="408" y="6"/>
              </a:cxn>
              <a:cxn ang="0">
                <a:pos x="414" y="0"/>
              </a:cxn>
              <a:cxn ang="0">
                <a:pos x="482" y="4"/>
              </a:cxn>
            </a:cxnLst>
            <a:rect l="0" t="0" r="r" b="b"/>
            <a:pathLst>
              <a:path w="983" h="776">
                <a:moveTo>
                  <a:pt x="482" y="4"/>
                </a:moveTo>
                <a:lnTo>
                  <a:pt x="529" y="145"/>
                </a:lnTo>
                <a:lnTo>
                  <a:pt x="641" y="215"/>
                </a:lnTo>
                <a:lnTo>
                  <a:pt x="643" y="213"/>
                </a:lnTo>
                <a:lnTo>
                  <a:pt x="667" y="205"/>
                </a:lnTo>
                <a:lnTo>
                  <a:pt x="675" y="203"/>
                </a:lnTo>
                <a:lnTo>
                  <a:pt x="726" y="183"/>
                </a:lnTo>
                <a:lnTo>
                  <a:pt x="796" y="342"/>
                </a:lnTo>
                <a:lnTo>
                  <a:pt x="872" y="354"/>
                </a:lnTo>
                <a:lnTo>
                  <a:pt x="983" y="503"/>
                </a:lnTo>
                <a:lnTo>
                  <a:pt x="931" y="531"/>
                </a:lnTo>
                <a:lnTo>
                  <a:pt x="917" y="539"/>
                </a:lnTo>
                <a:lnTo>
                  <a:pt x="913" y="541"/>
                </a:lnTo>
                <a:lnTo>
                  <a:pt x="905" y="543"/>
                </a:lnTo>
                <a:lnTo>
                  <a:pt x="800" y="559"/>
                </a:lnTo>
                <a:lnTo>
                  <a:pt x="699" y="555"/>
                </a:lnTo>
                <a:lnTo>
                  <a:pt x="758" y="624"/>
                </a:lnTo>
                <a:lnTo>
                  <a:pt x="667" y="680"/>
                </a:lnTo>
                <a:lnTo>
                  <a:pt x="657" y="754"/>
                </a:lnTo>
                <a:lnTo>
                  <a:pt x="619" y="776"/>
                </a:lnTo>
                <a:lnTo>
                  <a:pt x="522" y="774"/>
                </a:lnTo>
                <a:lnTo>
                  <a:pt x="561" y="646"/>
                </a:lnTo>
                <a:lnTo>
                  <a:pt x="472" y="515"/>
                </a:lnTo>
                <a:lnTo>
                  <a:pt x="432" y="549"/>
                </a:lnTo>
                <a:lnTo>
                  <a:pt x="404" y="571"/>
                </a:lnTo>
                <a:lnTo>
                  <a:pt x="345" y="555"/>
                </a:lnTo>
                <a:lnTo>
                  <a:pt x="237" y="362"/>
                </a:lnTo>
                <a:lnTo>
                  <a:pt x="68" y="380"/>
                </a:lnTo>
                <a:lnTo>
                  <a:pt x="0" y="302"/>
                </a:lnTo>
                <a:lnTo>
                  <a:pt x="12" y="249"/>
                </a:lnTo>
                <a:lnTo>
                  <a:pt x="22" y="221"/>
                </a:lnTo>
                <a:lnTo>
                  <a:pt x="106" y="231"/>
                </a:lnTo>
                <a:lnTo>
                  <a:pt x="108" y="199"/>
                </a:lnTo>
                <a:lnTo>
                  <a:pt x="120" y="74"/>
                </a:lnTo>
                <a:lnTo>
                  <a:pt x="152" y="105"/>
                </a:lnTo>
                <a:lnTo>
                  <a:pt x="285" y="44"/>
                </a:lnTo>
                <a:lnTo>
                  <a:pt x="329" y="76"/>
                </a:lnTo>
                <a:lnTo>
                  <a:pt x="408" y="6"/>
                </a:lnTo>
                <a:lnTo>
                  <a:pt x="414" y="0"/>
                </a:lnTo>
                <a:lnTo>
                  <a:pt x="482" y="4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5111750" y="4719638"/>
            <a:ext cx="1439863" cy="2179638"/>
          </a:xfrm>
          <a:custGeom>
            <a:avLst/>
            <a:gdLst/>
            <a:ahLst/>
            <a:cxnLst>
              <a:cxn ang="0">
                <a:pos x="714" y="205"/>
              </a:cxn>
              <a:cxn ang="0">
                <a:pos x="682" y="245"/>
              </a:cxn>
              <a:cxn ang="0">
                <a:pos x="734" y="352"/>
              </a:cxn>
              <a:cxn ang="0">
                <a:pos x="712" y="432"/>
              </a:cxn>
              <a:cxn ang="0">
                <a:pos x="625" y="432"/>
              </a:cxn>
              <a:cxn ang="0">
                <a:pos x="617" y="498"/>
              </a:cxn>
              <a:cxn ang="0">
                <a:pos x="702" y="669"/>
              </a:cxn>
              <a:cxn ang="0">
                <a:pos x="738" y="704"/>
              </a:cxn>
              <a:cxn ang="0">
                <a:pos x="774" y="730"/>
              </a:cxn>
              <a:cxn ang="0">
                <a:pos x="815" y="758"/>
              </a:cxn>
              <a:cxn ang="0">
                <a:pos x="851" y="822"/>
              </a:cxn>
              <a:cxn ang="0">
                <a:pos x="907" y="929"/>
              </a:cxn>
              <a:cxn ang="0">
                <a:pos x="851" y="1003"/>
              </a:cxn>
              <a:cxn ang="0">
                <a:pos x="788" y="1086"/>
              </a:cxn>
              <a:cxn ang="0">
                <a:pos x="786" y="1086"/>
              </a:cxn>
              <a:cxn ang="0">
                <a:pos x="712" y="1045"/>
              </a:cxn>
              <a:cxn ang="0">
                <a:pos x="710" y="1043"/>
              </a:cxn>
              <a:cxn ang="0">
                <a:pos x="690" y="1060"/>
              </a:cxn>
              <a:cxn ang="0">
                <a:pos x="668" y="1074"/>
              </a:cxn>
              <a:cxn ang="0">
                <a:pos x="630" y="1102"/>
              </a:cxn>
              <a:cxn ang="0">
                <a:pos x="619" y="1142"/>
              </a:cxn>
              <a:cxn ang="0">
                <a:pos x="615" y="1134"/>
              </a:cxn>
              <a:cxn ang="0">
                <a:pos x="587" y="1134"/>
              </a:cxn>
              <a:cxn ang="0">
                <a:pos x="481" y="1134"/>
              </a:cxn>
              <a:cxn ang="0">
                <a:pos x="479" y="1134"/>
              </a:cxn>
              <a:cxn ang="0">
                <a:pos x="479" y="1134"/>
              </a:cxn>
              <a:cxn ang="0">
                <a:pos x="475" y="1134"/>
              </a:cxn>
              <a:cxn ang="0">
                <a:pos x="477" y="1136"/>
              </a:cxn>
              <a:cxn ang="0">
                <a:pos x="392" y="1208"/>
              </a:cxn>
              <a:cxn ang="0">
                <a:pos x="402" y="1283"/>
              </a:cxn>
              <a:cxn ang="0">
                <a:pos x="278" y="1373"/>
              </a:cxn>
              <a:cxn ang="0">
                <a:pos x="253" y="1351"/>
              </a:cxn>
              <a:cxn ang="0">
                <a:pos x="38" y="1178"/>
              </a:cxn>
              <a:cxn ang="0">
                <a:pos x="0" y="1033"/>
              </a:cxn>
              <a:cxn ang="0">
                <a:pos x="38" y="1011"/>
              </a:cxn>
              <a:cxn ang="0">
                <a:pos x="48" y="937"/>
              </a:cxn>
              <a:cxn ang="0">
                <a:pos x="139" y="881"/>
              </a:cxn>
              <a:cxn ang="0">
                <a:pos x="80" y="812"/>
              </a:cxn>
              <a:cxn ang="0">
                <a:pos x="181" y="816"/>
              </a:cxn>
              <a:cxn ang="0">
                <a:pos x="286" y="800"/>
              </a:cxn>
              <a:cxn ang="0">
                <a:pos x="294" y="798"/>
              </a:cxn>
              <a:cxn ang="0">
                <a:pos x="298" y="796"/>
              </a:cxn>
              <a:cxn ang="0">
                <a:pos x="312" y="788"/>
              </a:cxn>
              <a:cxn ang="0">
                <a:pos x="364" y="760"/>
              </a:cxn>
              <a:cxn ang="0">
                <a:pos x="253" y="611"/>
              </a:cxn>
              <a:cxn ang="0">
                <a:pos x="177" y="599"/>
              </a:cxn>
              <a:cxn ang="0">
                <a:pos x="107" y="440"/>
              </a:cxn>
              <a:cxn ang="0">
                <a:pos x="121" y="432"/>
              </a:cxn>
              <a:cxn ang="0">
                <a:pos x="225" y="386"/>
              </a:cxn>
              <a:cxn ang="0">
                <a:pos x="249" y="388"/>
              </a:cxn>
              <a:cxn ang="0">
                <a:pos x="346" y="394"/>
              </a:cxn>
              <a:cxn ang="0">
                <a:pos x="296" y="362"/>
              </a:cxn>
              <a:cxn ang="0">
                <a:pos x="334" y="209"/>
              </a:cxn>
              <a:cxn ang="0">
                <a:pos x="338" y="197"/>
              </a:cxn>
              <a:cxn ang="0">
                <a:pos x="368" y="68"/>
              </a:cxn>
              <a:cxn ang="0">
                <a:pos x="368" y="64"/>
              </a:cxn>
              <a:cxn ang="0">
                <a:pos x="372" y="64"/>
              </a:cxn>
              <a:cxn ang="0">
                <a:pos x="438" y="60"/>
              </a:cxn>
              <a:cxn ang="0">
                <a:pos x="485" y="4"/>
              </a:cxn>
              <a:cxn ang="0">
                <a:pos x="527" y="2"/>
              </a:cxn>
              <a:cxn ang="0">
                <a:pos x="613" y="0"/>
              </a:cxn>
              <a:cxn ang="0">
                <a:pos x="710" y="197"/>
              </a:cxn>
              <a:cxn ang="0">
                <a:pos x="714" y="205"/>
              </a:cxn>
            </a:cxnLst>
            <a:rect l="0" t="0" r="r" b="b"/>
            <a:pathLst>
              <a:path w="907" h="1373">
                <a:moveTo>
                  <a:pt x="714" y="205"/>
                </a:moveTo>
                <a:lnTo>
                  <a:pt x="682" y="245"/>
                </a:lnTo>
                <a:lnTo>
                  <a:pt x="734" y="352"/>
                </a:lnTo>
                <a:lnTo>
                  <a:pt x="712" y="432"/>
                </a:lnTo>
                <a:lnTo>
                  <a:pt x="625" y="432"/>
                </a:lnTo>
                <a:lnTo>
                  <a:pt x="617" y="498"/>
                </a:lnTo>
                <a:lnTo>
                  <a:pt x="702" y="669"/>
                </a:lnTo>
                <a:lnTo>
                  <a:pt x="738" y="704"/>
                </a:lnTo>
                <a:lnTo>
                  <a:pt x="774" y="730"/>
                </a:lnTo>
                <a:lnTo>
                  <a:pt x="815" y="758"/>
                </a:lnTo>
                <a:lnTo>
                  <a:pt x="851" y="822"/>
                </a:lnTo>
                <a:lnTo>
                  <a:pt x="907" y="929"/>
                </a:lnTo>
                <a:lnTo>
                  <a:pt x="851" y="1003"/>
                </a:lnTo>
                <a:lnTo>
                  <a:pt x="788" y="1086"/>
                </a:lnTo>
                <a:lnTo>
                  <a:pt x="786" y="1086"/>
                </a:lnTo>
                <a:lnTo>
                  <a:pt x="712" y="1045"/>
                </a:lnTo>
                <a:lnTo>
                  <a:pt x="710" y="1043"/>
                </a:lnTo>
                <a:lnTo>
                  <a:pt x="690" y="1060"/>
                </a:lnTo>
                <a:lnTo>
                  <a:pt x="668" y="1074"/>
                </a:lnTo>
                <a:lnTo>
                  <a:pt x="630" y="1102"/>
                </a:lnTo>
                <a:lnTo>
                  <a:pt x="619" y="1142"/>
                </a:lnTo>
                <a:lnTo>
                  <a:pt x="615" y="1134"/>
                </a:lnTo>
                <a:lnTo>
                  <a:pt x="587" y="1134"/>
                </a:lnTo>
                <a:lnTo>
                  <a:pt x="481" y="1134"/>
                </a:lnTo>
                <a:lnTo>
                  <a:pt x="479" y="1134"/>
                </a:lnTo>
                <a:lnTo>
                  <a:pt x="479" y="1134"/>
                </a:lnTo>
                <a:lnTo>
                  <a:pt x="475" y="1134"/>
                </a:lnTo>
                <a:lnTo>
                  <a:pt x="477" y="1136"/>
                </a:lnTo>
                <a:lnTo>
                  <a:pt x="392" y="1208"/>
                </a:lnTo>
                <a:lnTo>
                  <a:pt x="402" y="1283"/>
                </a:lnTo>
                <a:lnTo>
                  <a:pt x="278" y="1373"/>
                </a:lnTo>
                <a:lnTo>
                  <a:pt x="253" y="1351"/>
                </a:lnTo>
                <a:lnTo>
                  <a:pt x="38" y="1178"/>
                </a:lnTo>
                <a:lnTo>
                  <a:pt x="0" y="1033"/>
                </a:lnTo>
                <a:lnTo>
                  <a:pt x="38" y="1011"/>
                </a:lnTo>
                <a:lnTo>
                  <a:pt x="48" y="937"/>
                </a:lnTo>
                <a:lnTo>
                  <a:pt x="139" y="881"/>
                </a:lnTo>
                <a:lnTo>
                  <a:pt x="80" y="812"/>
                </a:lnTo>
                <a:lnTo>
                  <a:pt x="181" y="816"/>
                </a:lnTo>
                <a:lnTo>
                  <a:pt x="286" y="800"/>
                </a:lnTo>
                <a:lnTo>
                  <a:pt x="294" y="798"/>
                </a:lnTo>
                <a:lnTo>
                  <a:pt x="298" y="796"/>
                </a:lnTo>
                <a:lnTo>
                  <a:pt x="312" y="788"/>
                </a:lnTo>
                <a:lnTo>
                  <a:pt x="364" y="760"/>
                </a:lnTo>
                <a:lnTo>
                  <a:pt x="253" y="611"/>
                </a:lnTo>
                <a:lnTo>
                  <a:pt x="177" y="599"/>
                </a:lnTo>
                <a:lnTo>
                  <a:pt x="107" y="440"/>
                </a:lnTo>
                <a:lnTo>
                  <a:pt x="121" y="432"/>
                </a:lnTo>
                <a:lnTo>
                  <a:pt x="225" y="386"/>
                </a:lnTo>
                <a:lnTo>
                  <a:pt x="249" y="388"/>
                </a:lnTo>
                <a:lnTo>
                  <a:pt x="346" y="394"/>
                </a:lnTo>
                <a:lnTo>
                  <a:pt x="296" y="362"/>
                </a:lnTo>
                <a:lnTo>
                  <a:pt x="334" y="209"/>
                </a:lnTo>
                <a:lnTo>
                  <a:pt x="338" y="197"/>
                </a:lnTo>
                <a:lnTo>
                  <a:pt x="368" y="68"/>
                </a:lnTo>
                <a:lnTo>
                  <a:pt x="368" y="64"/>
                </a:lnTo>
                <a:lnTo>
                  <a:pt x="372" y="64"/>
                </a:lnTo>
                <a:lnTo>
                  <a:pt x="438" y="60"/>
                </a:lnTo>
                <a:lnTo>
                  <a:pt x="485" y="4"/>
                </a:lnTo>
                <a:lnTo>
                  <a:pt x="527" y="2"/>
                </a:lnTo>
                <a:lnTo>
                  <a:pt x="613" y="0"/>
                </a:lnTo>
                <a:lnTo>
                  <a:pt x="710" y="197"/>
                </a:lnTo>
                <a:lnTo>
                  <a:pt x="714" y="205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9525" y="1054101"/>
            <a:ext cx="3128963" cy="3281363"/>
          </a:xfrm>
          <a:custGeom>
            <a:avLst/>
            <a:gdLst/>
            <a:ahLst/>
            <a:cxnLst>
              <a:cxn ang="0">
                <a:pos x="1460" y="130"/>
              </a:cxn>
              <a:cxn ang="0">
                <a:pos x="1567" y="261"/>
              </a:cxn>
              <a:cxn ang="0">
                <a:pos x="1682" y="352"/>
              </a:cxn>
              <a:cxn ang="0">
                <a:pos x="1663" y="466"/>
              </a:cxn>
              <a:cxn ang="0">
                <a:pos x="1736" y="893"/>
              </a:cxn>
              <a:cxn ang="0">
                <a:pos x="1720" y="947"/>
              </a:cxn>
              <a:cxn ang="0">
                <a:pos x="1879" y="1031"/>
              </a:cxn>
              <a:cxn ang="0">
                <a:pos x="1971" y="1052"/>
              </a:cxn>
              <a:cxn ang="0">
                <a:pos x="1897" y="1076"/>
              </a:cxn>
              <a:cxn ang="0">
                <a:pos x="1903" y="1104"/>
              </a:cxn>
              <a:cxn ang="0">
                <a:pos x="1915" y="1198"/>
              </a:cxn>
              <a:cxn ang="0">
                <a:pos x="1893" y="1319"/>
              </a:cxn>
              <a:cxn ang="0">
                <a:pos x="1814" y="1319"/>
              </a:cxn>
              <a:cxn ang="0">
                <a:pos x="1756" y="1381"/>
              </a:cxn>
              <a:cxn ang="0">
                <a:pos x="1800" y="1478"/>
              </a:cxn>
              <a:cxn ang="0">
                <a:pos x="1748" y="1516"/>
              </a:cxn>
              <a:cxn ang="0">
                <a:pos x="1814" y="1715"/>
              </a:cxn>
              <a:cxn ang="0">
                <a:pos x="1824" y="1766"/>
              </a:cxn>
              <a:cxn ang="0">
                <a:pos x="1768" y="1842"/>
              </a:cxn>
              <a:cxn ang="0">
                <a:pos x="1639" y="1910"/>
              </a:cxn>
              <a:cxn ang="0">
                <a:pos x="1523" y="1826"/>
              </a:cxn>
              <a:cxn ang="0">
                <a:pos x="1382" y="1858"/>
              </a:cxn>
              <a:cxn ang="0">
                <a:pos x="1350" y="1854"/>
              </a:cxn>
              <a:cxn ang="0">
                <a:pos x="1362" y="1959"/>
              </a:cxn>
              <a:cxn ang="0">
                <a:pos x="1289" y="2067"/>
              </a:cxn>
              <a:cxn ang="0">
                <a:pos x="1106" y="1866"/>
              </a:cxn>
              <a:cxn ang="0">
                <a:pos x="1132" y="1707"/>
              </a:cxn>
              <a:cxn ang="0">
                <a:pos x="1018" y="1701"/>
              </a:cxn>
              <a:cxn ang="0">
                <a:pos x="819" y="1659"/>
              </a:cxn>
              <a:cxn ang="0">
                <a:pos x="557" y="1542"/>
              </a:cxn>
              <a:cxn ang="0">
                <a:pos x="513" y="1482"/>
              </a:cxn>
              <a:cxn ang="0">
                <a:pos x="477" y="1436"/>
              </a:cxn>
              <a:cxn ang="0">
                <a:pos x="443" y="1442"/>
              </a:cxn>
              <a:cxn ang="0">
                <a:pos x="392" y="1500"/>
              </a:cxn>
              <a:cxn ang="0">
                <a:pos x="151" y="1347"/>
              </a:cxn>
              <a:cxn ang="0">
                <a:pos x="8" y="981"/>
              </a:cxn>
              <a:cxn ang="0">
                <a:pos x="123" y="804"/>
              </a:cxn>
              <a:cxn ang="0">
                <a:pos x="133" y="671"/>
              </a:cxn>
              <a:cxn ang="0">
                <a:pos x="354" y="382"/>
              </a:cxn>
              <a:cxn ang="0">
                <a:pos x="634" y="301"/>
              </a:cxn>
              <a:cxn ang="0">
                <a:pos x="1000" y="0"/>
              </a:cxn>
              <a:cxn ang="0">
                <a:pos x="1322" y="72"/>
              </a:cxn>
            </a:cxnLst>
            <a:rect l="0" t="0" r="r" b="b"/>
            <a:pathLst>
              <a:path w="1971" h="2067">
                <a:moveTo>
                  <a:pt x="1322" y="72"/>
                </a:moveTo>
                <a:lnTo>
                  <a:pt x="1460" y="130"/>
                </a:lnTo>
                <a:lnTo>
                  <a:pt x="1557" y="251"/>
                </a:lnTo>
                <a:lnTo>
                  <a:pt x="1567" y="261"/>
                </a:lnTo>
                <a:lnTo>
                  <a:pt x="1557" y="317"/>
                </a:lnTo>
                <a:lnTo>
                  <a:pt x="1682" y="352"/>
                </a:lnTo>
                <a:lnTo>
                  <a:pt x="1712" y="434"/>
                </a:lnTo>
                <a:lnTo>
                  <a:pt x="1663" y="466"/>
                </a:lnTo>
                <a:lnTo>
                  <a:pt x="1788" y="706"/>
                </a:lnTo>
                <a:lnTo>
                  <a:pt x="1736" y="893"/>
                </a:lnTo>
                <a:lnTo>
                  <a:pt x="1728" y="921"/>
                </a:lnTo>
                <a:lnTo>
                  <a:pt x="1720" y="947"/>
                </a:lnTo>
                <a:lnTo>
                  <a:pt x="1879" y="1066"/>
                </a:lnTo>
                <a:lnTo>
                  <a:pt x="1879" y="1031"/>
                </a:lnTo>
                <a:lnTo>
                  <a:pt x="1879" y="1009"/>
                </a:lnTo>
                <a:lnTo>
                  <a:pt x="1971" y="1052"/>
                </a:lnTo>
                <a:lnTo>
                  <a:pt x="1937" y="1062"/>
                </a:lnTo>
                <a:lnTo>
                  <a:pt x="1897" y="1076"/>
                </a:lnTo>
                <a:lnTo>
                  <a:pt x="1901" y="1098"/>
                </a:lnTo>
                <a:lnTo>
                  <a:pt x="1903" y="1104"/>
                </a:lnTo>
                <a:lnTo>
                  <a:pt x="1913" y="1168"/>
                </a:lnTo>
                <a:lnTo>
                  <a:pt x="1915" y="1198"/>
                </a:lnTo>
                <a:lnTo>
                  <a:pt x="1917" y="1204"/>
                </a:lnTo>
                <a:lnTo>
                  <a:pt x="1893" y="1319"/>
                </a:lnTo>
                <a:lnTo>
                  <a:pt x="1852" y="1319"/>
                </a:lnTo>
                <a:lnTo>
                  <a:pt x="1814" y="1319"/>
                </a:lnTo>
                <a:lnTo>
                  <a:pt x="1772" y="1365"/>
                </a:lnTo>
                <a:lnTo>
                  <a:pt x="1756" y="1381"/>
                </a:lnTo>
                <a:lnTo>
                  <a:pt x="1778" y="1458"/>
                </a:lnTo>
                <a:lnTo>
                  <a:pt x="1800" y="1478"/>
                </a:lnTo>
                <a:lnTo>
                  <a:pt x="1802" y="1482"/>
                </a:lnTo>
                <a:lnTo>
                  <a:pt x="1748" y="1516"/>
                </a:lnTo>
                <a:lnTo>
                  <a:pt x="1784" y="1609"/>
                </a:lnTo>
                <a:lnTo>
                  <a:pt x="1814" y="1715"/>
                </a:lnTo>
                <a:lnTo>
                  <a:pt x="1804" y="1733"/>
                </a:lnTo>
                <a:lnTo>
                  <a:pt x="1824" y="1766"/>
                </a:lnTo>
                <a:lnTo>
                  <a:pt x="1778" y="1796"/>
                </a:lnTo>
                <a:lnTo>
                  <a:pt x="1768" y="1842"/>
                </a:lnTo>
                <a:lnTo>
                  <a:pt x="1653" y="1852"/>
                </a:lnTo>
                <a:lnTo>
                  <a:pt x="1639" y="1910"/>
                </a:lnTo>
                <a:lnTo>
                  <a:pt x="1533" y="1894"/>
                </a:lnTo>
                <a:lnTo>
                  <a:pt x="1523" y="1826"/>
                </a:lnTo>
                <a:lnTo>
                  <a:pt x="1428" y="1862"/>
                </a:lnTo>
                <a:lnTo>
                  <a:pt x="1382" y="1858"/>
                </a:lnTo>
                <a:lnTo>
                  <a:pt x="1352" y="1854"/>
                </a:lnTo>
                <a:lnTo>
                  <a:pt x="1350" y="1854"/>
                </a:lnTo>
                <a:lnTo>
                  <a:pt x="1352" y="1862"/>
                </a:lnTo>
                <a:lnTo>
                  <a:pt x="1362" y="1959"/>
                </a:lnTo>
                <a:lnTo>
                  <a:pt x="1336" y="1997"/>
                </a:lnTo>
                <a:lnTo>
                  <a:pt x="1289" y="2067"/>
                </a:lnTo>
                <a:lnTo>
                  <a:pt x="1277" y="2057"/>
                </a:lnTo>
                <a:lnTo>
                  <a:pt x="1106" y="1866"/>
                </a:lnTo>
                <a:lnTo>
                  <a:pt x="1096" y="1733"/>
                </a:lnTo>
                <a:lnTo>
                  <a:pt x="1132" y="1707"/>
                </a:lnTo>
                <a:lnTo>
                  <a:pt x="1090" y="1687"/>
                </a:lnTo>
                <a:lnTo>
                  <a:pt x="1018" y="1701"/>
                </a:lnTo>
                <a:lnTo>
                  <a:pt x="939" y="1719"/>
                </a:lnTo>
                <a:lnTo>
                  <a:pt x="819" y="1659"/>
                </a:lnTo>
                <a:lnTo>
                  <a:pt x="660" y="1683"/>
                </a:lnTo>
                <a:lnTo>
                  <a:pt x="557" y="1542"/>
                </a:lnTo>
                <a:lnTo>
                  <a:pt x="525" y="1498"/>
                </a:lnTo>
                <a:lnTo>
                  <a:pt x="513" y="1482"/>
                </a:lnTo>
                <a:lnTo>
                  <a:pt x="507" y="1442"/>
                </a:lnTo>
                <a:lnTo>
                  <a:pt x="477" y="1436"/>
                </a:lnTo>
                <a:lnTo>
                  <a:pt x="447" y="1428"/>
                </a:lnTo>
                <a:lnTo>
                  <a:pt x="443" y="1442"/>
                </a:lnTo>
                <a:lnTo>
                  <a:pt x="423" y="1508"/>
                </a:lnTo>
                <a:lnTo>
                  <a:pt x="392" y="1500"/>
                </a:lnTo>
                <a:lnTo>
                  <a:pt x="336" y="1466"/>
                </a:lnTo>
                <a:lnTo>
                  <a:pt x="151" y="1347"/>
                </a:lnTo>
                <a:lnTo>
                  <a:pt x="0" y="1245"/>
                </a:lnTo>
                <a:lnTo>
                  <a:pt x="8" y="981"/>
                </a:lnTo>
                <a:lnTo>
                  <a:pt x="123" y="850"/>
                </a:lnTo>
                <a:lnTo>
                  <a:pt x="123" y="804"/>
                </a:lnTo>
                <a:lnTo>
                  <a:pt x="125" y="681"/>
                </a:lnTo>
                <a:lnTo>
                  <a:pt x="133" y="671"/>
                </a:lnTo>
                <a:lnTo>
                  <a:pt x="292" y="442"/>
                </a:lnTo>
                <a:lnTo>
                  <a:pt x="354" y="382"/>
                </a:lnTo>
                <a:lnTo>
                  <a:pt x="531" y="352"/>
                </a:lnTo>
                <a:lnTo>
                  <a:pt x="634" y="301"/>
                </a:lnTo>
                <a:lnTo>
                  <a:pt x="742" y="60"/>
                </a:lnTo>
                <a:lnTo>
                  <a:pt x="1000" y="0"/>
                </a:lnTo>
                <a:lnTo>
                  <a:pt x="1253" y="106"/>
                </a:lnTo>
                <a:lnTo>
                  <a:pt x="1322" y="72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4179888" y="4357688"/>
            <a:ext cx="960438" cy="936625"/>
          </a:xfrm>
          <a:custGeom>
            <a:avLst/>
            <a:gdLst/>
            <a:ahLst/>
            <a:cxnLst>
              <a:cxn ang="0">
                <a:pos x="601" y="181"/>
              </a:cxn>
              <a:cxn ang="0">
                <a:pos x="605" y="258"/>
              </a:cxn>
              <a:cxn ang="0">
                <a:pos x="573" y="230"/>
              </a:cxn>
              <a:cxn ang="0">
                <a:pos x="551" y="260"/>
              </a:cxn>
              <a:cxn ang="0">
                <a:pos x="519" y="334"/>
              </a:cxn>
              <a:cxn ang="0">
                <a:pos x="495" y="391"/>
              </a:cxn>
              <a:cxn ang="0">
                <a:pos x="480" y="421"/>
              </a:cxn>
              <a:cxn ang="0">
                <a:pos x="478" y="425"/>
              </a:cxn>
              <a:cxn ang="0">
                <a:pos x="470" y="443"/>
              </a:cxn>
              <a:cxn ang="0">
                <a:pos x="468" y="447"/>
              </a:cxn>
              <a:cxn ang="0">
                <a:pos x="450" y="489"/>
              </a:cxn>
              <a:cxn ang="0">
                <a:pos x="382" y="485"/>
              </a:cxn>
              <a:cxn ang="0">
                <a:pos x="376" y="491"/>
              </a:cxn>
              <a:cxn ang="0">
                <a:pos x="297" y="561"/>
              </a:cxn>
              <a:cxn ang="0">
                <a:pos x="253" y="529"/>
              </a:cxn>
              <a:cxn ang="0">
                <a:pos x="120" y="590"/>
              </a:cxn>
              <a:cxn ang="0">
                <a:pos x="88" y="559"/>
              </a:cxn>
              <a:cxn ang="0">
                <a:pos x="54" y="511"/>
              </a:cxn>
              <a:cxn ang="0">
                <a:pos x="84" y="449"/>
              </a:cxn>
              <a:cxn ang="0">
                <a:pos x="26" y="425"/>
              </a:cxn>
              <a:cxn ang="0">
                <a:pos x="0" y="413"/>
              </a:cxn>
              <a:cxn ang="0">
                <a:pos x="20" y="314"/>
              </a:cxn>
              <a:cxn ang="0">
                <a:pos x="20" y="308"/>
              </a:cxn>
              <a:cxn ang="0">
                <a:pos x="46" y="304"/>
              </a:cxn>
              <a:cxn ang="0">
                <a:pos x="60" y="302"/>
              </a:cxn>
              <a:cxn ang="0">
                <a:pos x="84" y="298"/>
              </a:cxn>
              <a:cxn ang="0">
                <a:pos x="94" y="296"/>
              </a:cxn>
              <a:cxn ang="0">
                <a:pos x="159" y="268"/>
              </a:cxn>
              <a:cxn ang="0">
                <a:pos x="177" y="191"/>
              </a:cxn>
              <a:cxn ang="0">
                <a:pos x="181" y="175"/>
              </a:cxn>
              <a:cxn ang="0">
                <a:pos x="139" y="125"/>
              </a:cxn>
              <a:cxn ang="0">
                <a:pos x="255" y="89"/>
              </a:cxn>
              <a:cxn ang="0">
                <a:pos x="309" y="71"/>
              </a:cxn>
              <a:cxn ang="0">
                <a:pos x="368" y="0"/>
              </a:cxn>
              <a:cxn ang="0">
                <a:pos x="448" y="43"/>
              </a:cxn>
              <a:cxn ang="0">
                <a:pos x="527" y="20"/>
              </a:cxn>
              <a:cxn ang="0">
                <a:pos x="601" y="181"/>
              </a:cxn>
            </a:cxnLst>
            <a:rect l="0" t="0" r="r" b="b"/>
            <a:pathLst>
              <a:path w="605" h="590">
                <a:moveTo>
                  <a:pt x="601" y="181"/>
                </a:moveTo>
                <a:lnTo>
                  <a:pt x="605" y="258"/>
                </a:lnTo>
                <a:lnTo>
                  <a:pt x="573" y="230"/>
                </a:lnTo>
                <a:lnTo>
                  <a:pt x="551" y="260"/>
                </a:lnTo>
                <a:lnTo>
                  <a:pt x="519" y="334"/>
                </a:lnTo>
                <a:lnTo>
                  <a:pt x="495" y="391"/>
                </a:lnTo>
                <a:lnTo>
                  <a:pt x="480" y="421"/>
                </a:lnTo>
                <a:lnTo>
                  <a:pt x="478" y="425"/>
                </a:lnTo>
                <a:lnTo>
                  <a:pt x="470" y="443"/>
                </a:lnTo>
                <a:lnTo>
                  <a:pt x="468" y="447"/>
                </a:lnTo>
                <a:lnTo>
                  <a:pt x="450" y="489"/>
                </a:lnTo>
                <a:lnTo>
                  <a:pt x="382" y="485"/>
                </a:lnTo>
                <a:lnTo>
                  <a:pt x="376" y="491"/>
                </a:lnTo>
                <a:lnTo>
                  <a:pt x="297" y="561"/>
                </a:lnTo>
                <a:lnTo>
                  <a:pt x="253" y="529"/>
                </a:lnTo>
                <a:lnTo>
                  <a:pt x="120" y="590"/>
                </a:lnTo>
                <a:lnTo>
                  <a:pt x="88" y="559"/>
                </a:lnTo>
                <a:lnTo>
                  <a:pt x="54" y="511"/>
                </a:lnTo>
                <a:lnTo>
                  <a:pt x="84" y="449"/>
                </a:lnTo>
                <a:lnTo>
                  <a:pt x="26" y="425"/>
                </a:lnTo>
                <a:lnTo>
                  <a:pt x="0" y="413"/>
                </a:lnTo>
                <a:lnTo>
                  <a:pt x="20" y="314"/>
                </a:lnTo>
                <a:lnTo>
                  <a:pt x="20" y="308"/>
                </a:lnTo>
                <a:lnTo>
                  <a:pt x="46" y="304"/>
                </a:lnTo>
                <a:lnTo>
                  <a:pt x="60" y="302"/>
                </a:lnTo>
                <a:lnTo>
                  <a:pt x="84" y="298"/>
                </a:lnTo>
                <a:lnTo>
                  <a:pt x="94" y="296"/>
                </a:lnTo>
                <a:lnTo>
                  <a:pt x="159" y="268"/>
                </a:lnTo>
                <a:lnTo>
                  <a:pt x="177" y="191"/>
                </a:lnTo>
                <a:lnTo>
                  <a:pt x="181" y="175"/>
                </a:lnTo>
                <a:lnTo>
                  <a:pt x="139" y="125"/>
                </a:lnTo>
                <a:lnTo>
                  <a:pt x="255" y="89"/>
                </a:lnTo>
                <a:lnTo>
                  <a:pt x="309" y="71"/>
                </a:lnTo>
                <a:lnTo>
                  <a:pt x="368" y="0"/>
                </a:lnTo>
                <a:lnTo>
                  <a:pt x="448" y="43"/>
                </a:lnTo>
                <a:lnTo>
                  <a:pt x="527" y="20"/>
                </a:lnTo>
                <a:lnTo>
                  <a:pt x="601" y="181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 noEditPoints="1"/>
          </p:cNvSpPr>
          <p:nvPr/>
        </p:nvSpPr>
        <p:spPr bwMode="auto">
          <a:xfrm>
            <a:off x="5241925" y="6519863"/>
            <a:ext cx="1160463" cy="1000125"/>
          </a:xfrm>
          <a:custGeom>
            <a:avLst/>
            <a:gdLst/>
            <a:ahLst/>
            <a:cxnLst>
              <a:cxn ang="0">
                <a:pos x="513" y="201"/>
              </a:cxn>
              <a:cxn ang="0">
                <a:pos x="576" y="272"/>
              </a:cxn>
              <a:cxn ang="0">
                <a:pos x="616" y="280"/>
              </a:cxn>
              <a:cxn ang="0">
                <a:pos x="644" y="288"/>
              </a:cxn>
              <a:cxn ang="0">
                <a:pos x="694" y="368"/>
              </a:cxn>
              <a:cxn ang="0">
                <a:pos x="731" y="438"/>
              </a:cxn>
              <a:cxn ang="0">
                <a:pos x="640" y="434"/>
              </a:cxn>
              <a:cxn ang="0">
                <a:pos x="602" y="469"/>
              </a:cxn>
              <a:cxn ang="0">
                <a:pos x="576" y="519"/>
              </a:cxn>
              <a:cxn ang="0">
                <a:pos x="513" y="565"/>
              </a:cxn>
              <a:cxn ang="0">
                <a:pos x="461" y="601"/>
              </a:cxn>
              <a:cxn ang="0">
                <a:pos x="377" y="630"/>
              </a:cxn>
              <a:cxn ang="0">
                <a:pos x="304" y="589"/>
              </a:cxn>
              <a:cxn ang="0">
                <a:pos x="300" y="597"/>
              </a:cxn>
              <a:cxn ang="0">
                <a:pos x="248" y="561"/>
              </a:cxn>
              <a:cxn ang="0">
                <a:pos x="171" y="587"/>
              </a:cxn>
              <a:cxn ang="0">
                <a:pos x="151" y="549"/>
              </a:cxn>
              <a:cxn ang="0">
                <a:pos x="95" y="438"/>
              </a:cxn>
              <a:cxn ang="0">
                <a:pos x="0" y="364"/>
              </a:cxn>
              <a:cxn ang="0">
                <a:pos x="171" y="217"/>
              </a:cxn>
              <a:cxn ang="0">
                <a:pos x="196" y="239"/>
              </a:cxn>
              <a:cxn ang="0">
                <a:pos x="320" y="149"/>
              </a:cxn>
              <a:cxn ang="0">
                <a:pos x="310" y="74"/>
              </a:cxn>
              <a:cxn ang="0">
                <a:pos x="395" y="2"/>
              </a:cxn>
              <a:cxn ang="0">
                <a:pos x="461" y="80"/>
              </a:cxn>
              <a:cxn ang="0">
                <a:pos x="517" y="137"/>
              </a:cxn>
              <a:cxn ang="0">
                <a:pos x="513" y="201"/>
              </a:cxn>
              <a:cxn ang="0">
                <a:pos x="399" y="0"/>
              </a:cxn>
              <a:cxn ang="0">
                <a:pos x="397" y="0"/>
              </a:cxn>
              <a:cxn ang="0">
                <a:pos x="397" y="0"/>
              </a:cxn>
              <a:cxn ang="0">
                <a:pos x="399" y="0"/>
              </a:cxn>
            </a:cxnLst>
            <a:rect l="0" t="0" r="r" b="b"/>
            <a:pathLst>
              <a:path w="731" h="630">
                <a:moveTo>
                  <a:pt x="513" y="201"/>
                </a:moveTo>
                <a:lnTo>
                  <a:pt x="576" y="272"/>
                </a:lnTo>
                <a:lnTo>
                  <a:pt x="616" y="280"/>
                </a:lnTo>
                <a:lnTo>
                  <a:pt x="644" y="288"/>
                </a:lnTo>
                <a:lnTo>
                  <a:pt x="694" y="368"/>
                </a:lnTo>
                <a:lnTo>
                  <a:pt x="731" y="438"/>
                </a:lnTo>
                <a:lnTo>
                  <a:pt x="640" y="434"/>
                </a:lnTo>
                <a:lnTo>
                  <a:pt x="602" y="469"/>
                </a:lnTo>
                <a:lnTo>
                  <a:pt x="576" y="519"/>
                </a:lnTo>
                <a:lnTo>
                  <a:pt x="513" y="565"/>
                </a:lnTo>
                <a:lnTo>
                  <a:pt x="461" y="601"/>
                </a:lnTo>
                <a:lnTo>
                  <a:pt x="377" y="630"/>
                </a:lnTo>
                <a:lnTo>
                  <a:pt x="304" y="589"/>
                </a:lnTo>
                <a:lnTo>
                  <a:pt x="300" y="597"/>
                </a:lnTo>
                <a:lnTo>
                  <a:pt x="248" y="561"/>
                </a:lnTo>
                <a:lnTo>
                  <a:pt x="171" y="587"/>
                </a:lnTo>
                <a:lnTo>
                  <a:pt x="151" y="549"/>
                </a:lnTo>
                <a:lnTo>
                  <a:pt x="95" y="438"/>
                </a:lnTo>
                <a:lnTo>
                  <a:pt x="0" y="364"/>
                </a:lnTo>
                <a:lnTo>
                  <a:pt x="171" y="217"/>
                </a:lnTo>
                <a:lnTo>
                  <a:pt x="196" y="239"/>
                </a:lnTo>
                <a:lnTo>
                  <a:pt x="320" y="149"/>
                </a:lnTo>
                <a:lnTo>
                  <a:pt x="310" y="74"/>
                </a:lnTo>
                <a:lnTo>
                  <a:pt x="395" y="2"/>
                </a:lnTo>
                <a:lnTo>
                  <a:pt x="461" y="80"/>
                </a:lnTo>
                <a:lnTo>
                  <a:pt x="517" y="137"/>
                </a:lnTo>
                <a:lnTo>
                  <a:pt x="513" y="201"/>
                </a:lnTo>
                <a:close/>
                <a:moveTo>
                  <a:pt x="399" y="0"/>
                </a:moveTo>
                <a:lnTo>
                  <a:pt x="397" y="0"/>
                </a:lnTo>
                <a:lnTo>
                  <a:pt x="397" y="0"/>
                </a:lnTo>
                <a:lnTo>
                  <a:pt x="399" y="0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6091238" y="5045076"/>
            <a:ext cx="706438" cy="1174750"/>
          </a:xfrm>
          <a:custGeom>
            <a:avLst/>
            <a:gdLst/>
            <a:ahLst/>
            <a:cxnLst>
              <a:cxn ang="0">
                <a:pos x="445" y="740"/>
              </a:cxn>
              <a:cxn ang="0">
                <a:pos x="290" y="724"/>
              </a:cxn>
              <a:cxn ang="0">
                <a:pos x="234" y="617"/>
              </a:cxn>
              <a:cxn ang="0">
                <a:pos x="198" y="553"/>
              </a:cxn>
              <a:cxn ang="0">
                <a:pos x="157" y="525"/>
              </a:cxn>
              <a:cxn ang="0">
                <a:pos x="121" y="499"/>
              </a:cxn>
              <a:cxn ang="0">
                <a:pos x="85" y="464"/>
              </a:cxn>
              <a:cxn ang="0">
                <a:pos x="0" y="293"/>
              </a:cxn>
              <a:cxn ang="0">
                <a:pos x="8" y="227"/>
              </a:cxn>
              <a:cxn ang="0">
                <a:pos x="95" y="227"/>
              </a:cxn>
              <a:cxn ang="0">
                <a:pos x="117" y="147"/>
              </a:cxn>
              <a:cxn ang="0">
                <a:pos x="65" y="40"/>
              </a:cxn>
              <a:cxn ang="0">
                <a:pos x="97" y="0"/>
              </a:cxn>
              <a:cxn ang="0">
                <a:pos x="151" y="58"/>
              </a:cxn>
              <a:cxn ang="0">
                <a:pos x="234" y="58"/>
              </a:cxn>
              <a:cxn ang="0">
                <a:pos x="340" y="58"/>
              </a:cxn>
              <a:cxn ang="0">
                <a:pos x="332" y="255"/>
              </a:cxn>
              <a:cxn ang="0">
                <a:pos x="282" y="332"/>
              </a:cxn>
              <a:cxn ang="0">
                <a:pos x="350" y="434"/>
              </a:cxn>
              <a:cxn ang="0">
                <a:pos x="435" y="563"/>
              </a:cxn>
              <a:cxn ang="0">
                <a:pos x="445" y="740"/>
              </a:cxn>
            </a:cxnLst>
            <a:rect l="0" t="0" r="r" b="b"/>
            <a:pathLst>
              <a:path w="445" h="740">
                <a:moveTo>
                  <a:pt x="445" y="740"/>
                </a:moveTo>
                <a:lnTo>
                  <a:pt x="290" y="724"/>
                </a:lnTo>
                <a:lnTo>
                  <a:pt x="234" y="617"/>
                </a:lnTo>
                <a:lnTo>
                  <a:pt x="198" y="553"/>
                </a:lnTo>
                <a:lnTo>
                  <a:pt x="157" y="525"/>
                </a:lnTo>
                <a:lnTo>
                  <a:pt x="121" y="499"/>
                </a:lnTo>
                <a:lnTo>
                  <a:pt x="85" y="464"/>
                </a:lnTo>
                <a:lnTo>
                  <a:pt x="0" y="293"/>
                </a:lnTo>
                <a:lnTo>
                  <a:pt x="8" y="227"/>
                </a:lnTo>
                <a:lnTo>
                  <a:pt x="95" y="227"/>
                </a:lnTo>
                <a:lnTo>
                  <a:pt x="117" y="147"/>
                </a:lnTo>
                <a:lnTo>
                  <a:pt x="65" y="40"/>
                </a:lnTo>
                <a:lnTo>
                  <a:pt x="97" y="0"/>
                </a:lnTo>
                <a:lnTo>
                  <a:pt x="151" y="58"/>
                </a:lnTo>
                <a:lnTo>
                  <a:pt x="234" y="58"/>
                </a:lnTo>
                <a:lnTo>
                  <a:pt x="340" y="58"/>
                </a:lnTo>
                <a:lnTo>
                  <a:pt x="332" y="255"/>
                </a:lnTo>
                <a:lnTo>
                  <a:pt x="282" y="332"/>
                </a:lnTo>
                <a:lnTo>
                  <a:pt x="350" y="434"/>
                </a:lnTo>
                <a:lnTo>
                  <a:pt x="435" y="563"/>
                </a:lnTo>
                <a:lnTo>
                  <a:pt x="445" y="740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6094413" y="6194426"/>
            <a:ext cx="747713" cy="833438"/>
          </a:xfrm>
          <a:custGeom>
            <a:avLst/>
            <a:gdLst/>
            <a:ahLst/>
            <a:cxnLst>
              <a:cxn ang="0">
                <a:pos x="443" y="16"/>
              </a:cxn>
              <a:cxn ang="0">
                <a:pos x="471" y="92"/>
              </a:cxn>
              <a:cxn ang="0">
                <a:pos x="399" y="123"/>
              </a:cxn>
              <a:cxn ang="0">
                <a:pos x="350" y="143"/>
              </a:cxn>
              <a:cxn ang="0">
                <a:pos x="336" y="233"/>
              </a:cxn>
              <a:cxn ang="0">
                <a:pos x="387" y="332"/>
              </a:cxn>
              <a:cxn ang="0">
                <a:pos x="373" y="394"/>
              </a:cxn>
              <a:cxn ang="0">
                <a:pos x="336" y="523"/>
              </a:cxn>
              <a:cxn ang="0">
                <a:pos x="316" y="525"/>
              </a:cxn>
              <a:cxn ang="0">
                <a:pos x="306" y="501"/>
              </a:cxn>
              <a:cxn ang="0">
                <a:pos x="294" y="420"/>
              </a:cxn>
              <a:cxn ang="0">
                <a:pos x="252" y="426"/>
              </a:cxn>
              <a:cxn ang="0">
                <a:pos x="232" y="428"/>
              </a:cxn>
              <a:cxn ang="0">
                <a:pos x="214" y="430"/>
              </a:cxn>
              <a:cxn ang="0">
                <a:pos x="173" y="354"/>
              </a:cxn>
              <a:cxn ang="0">
                <a:pos x="181" y="281"/>
              </a:cxn>
              <a:cxn ang="0">
                <a:pos x="119" y="293"/>
              </a:cxn>
              <a:cxn ang="0">
                <a:pos x="125" y="454"/>
              </a:cxn>
              <a:cxn ang="0">
                <a:pos x="73" y="436"/>
              </a:cxn>
              <a:cxn ang="0">
                <a:pos x="57" y="430"/>
              </a:cxn>
              <a:cxn ang="0">
                <a:pos x="55" y="414"/>
              </a:cxn>
              <a:cxn ang="0">
                <a:pos x="47" y="295"/>
              </a:cxn>
              <a:cxn ang="0">
                <a:pos x="45" y="281"/>
              </a:cxn>
              <a:cxn ang="0">
                <a:pos x="2" y="215"/>
              </a:cxn>
              <a:cxn ang="0">
                <a:pos x="0" y="213"/>
              </a:cxn>
              <a:cxn ang="0">
                <a:pos x="11" y="173"/>
              </a:cxn>
              <a:cxn ang="0">
                <a:pos x="49" y="145"/>
              </a:cxn>
              <a:cxn ang="0">
                <a:pos x="71" y="131"/>
              </a:cxn>
              <a:cxn ang="0">
                <a:pos x="91" y="114"/>
              </a:cxn>
              <a:cxn ang="0">
                <a:pos x="93" y="116"/>
              </a:cxn>
              <a:cxn ang="0">
                <a:pos x="167" y="157"/>
              </a:cxn>
              <a:cxn ang="0">
                <a:pos x="169" y="157"/>
              </a:cxn>
              <a:cxn ang="0">
                <a:pos x="232" y="74"/>
              </a:cxn>
              <a:cxn ang="0">
                <a:pos x="288" y="0"/>
              </a:cxn>
              <a:cxn ang="0">
                <a:pos x="443" y="16"/>
              </a:cxn>
            </a:cxnLst>
            <a:rect l="0" t="0" r="r" b="b"/>
            <a:pathLst>
              <a:path w="471" h="525">
                <a:moveTo>
                  <a:pt x="443" y="16"/>
                </a:moveTo>
                <a:lnTo>
                  <a:pt x="471" y="92"/>
                </a:lnTo>
                <a:lnTo>
                  <a:pt x="399" y="123"/>
                </a:lnTo>
                <a:lnTo>
                  <a:pt x="350" y="143"/>
                </a:lnTo>
                <a:lnTo>
                  <a:pt x="336" y="233"/>
                </a:lnTo>
                <a:lnTo>
                  <a:pt x="387" y="332"/>
                </a:lnTo>
                <a:lnTo>
                  <a:pt x="373" y="394"/>
                </a:lnTo>
                <a:lnTo>
                  <a:pt x="336" y="523"/>
                </a:lnTo>
                <a:lnTo>
                  <a:pt x="316" y="525"/>
                </a:lnTo>
                <a:lnTo>
                  <a:pt x="306" y="501"/>
                </a:lnTo>
                <a:lnTo>
                  <a:pt x="294" y="420"/>
                </a:lnTo>
                <a:lnTo>
                  <a:pt x="252" y="426"/>
                </a:lnTo>
                <a:lnTo>
                  <a:pt x="232" y="428"/>
                </a:lnTo>
                <a:lnTo>
                  <a:pt x="214" y="430"/>
                </a:lnTo>
                <a:lnTo>
                  <a:pt x="173" y="354"/>
                </a:lnTo>
                <a:lnTo>
                  <a:pt x="181" y="281"/>
                </a:lnTo>
                <a:lnTo>
                  <a:pt x="119" y="293"/>
                </a:lnTo>
                <a:lnTo>
                  <a:pt x="125" y="454"/>
                </a:lnTo>
                <a:lnTo>
                  <a:pt x="73" y="436"/>
                </a:lnTo>
                <a:lnTo>
                  <a:pt x="57" y="430"/>
                </a:lnTo>
                <a:lnTo>
                  <a:pt x="55" y="414"/>
                </a:lnTo>
                <a:lnTo>
                  <a:pt x="47" y="295"/>
                </a:lnTo>
                <a:lnTo>
                  <a:pt x="45" y="281"/>
                </a:lnTo>
                <a:lnTo>
                  <a:pt x="2" y="215"/>
                </a:lnTo>
                <a:lnTo>
                  <a:pt x="0" y="213"/>
                </a:lnTo>
                <a:lnTo>
                  <a:pt x="11" y="173"/>
                </a:lnTo>
                <a:lnTo>
                  <a:pt x="49" y="145"/>
                </a:lnTo>
                <a:lnTo>
                  <a:pt x="71" y="131"/>
                </a:lnTo>
                <a:lnTo>
                  <a:pt x="91" y="114"/>
                </a:lnTo>
                <a:lnTo>
                  <a:pt x="93" y="116"/>
                </a:lnTo>
                <a:lnTo>
                  <a:pt x="167" y="157"/>
                </a:lnTo>
                <a:lnTo>
                  <a:pt x="169" y="157"/>
                </a:lnTo>
                <a:lnTo>
                  <a:pt x="232" y="74"/>
                </a:lnTo>
                <a:lnTo>
                  <a:pt x="288" y="0"/>
                </a:lnTo>
                <a:lnTo>
                  <a:pt x="443" y="16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4894263" y="4338638"/>
            <a:ext cx="1120775" cy="1130300"/>
          </a:xfrm>
          <a:custGeom>
            <a:avLst/>
            <a:gdLst/>
            <a:ahLst/>
            <a:cxnLst>
              <a:cxn ang="0">
                <a:pos x="622" y="244"/>
              </a:cxn>
              <a:cxn ang="0">
                <a:pos x="575" y="300"/>
              </a:cxn>
              <a:cxn ang="0">
                <a:pos x="509" y="304"/>
              </a:cxn>
              <a:cxn ang="0">
                <a:pos x="505" y="304"/>
              </a:cxn>
              <a:cxn ang="0">
                <a:pos x="505" y="308"/>
              </a:cxn>
              <a:cxn ang="0">
                <a:pos x="475" y="437"/>
              </a:cxn>
              <a:cxn ang="0">
                <a:pos x="471" y="449"/>
              </a:cxn>
              <a:cxn ang="0">
                <a:pos x="433" y="602"/>
              </a:cxn>
              <a:cxn ang="0">
                <a:pos x="483" y="634"/>
              </a:cxn>
              <a:cxn ang="0">
                <a:pos x="386" y="628"/>
              </a:cxn>
              <a:cxn ang="0">
                <a:pos x="362" y="626"/>
              </a:cxn>
              <a:cxn ang="0">
                <a:pos x="258" y="672"/>
              </a:cxn>
              <a:cxn ang="0">
                <a:pos x="244" y="680"/>
              </a:cxn>
              <a:cxn ang="0">
                <a:pos x="193" y="700"/>
              </a:cxn>
              <a:cxn ang="0">
                <a:pos x="185" y="702"/>
              </a:cxn>
              <a:cxn ang="0">
                <a:pos x="161" y="710"/>
              </a:cxn>
              <a:cxn ang="0">
                <a:pos x="159" y="712"/>
              </a:cxn>
              <a:cxn ang="0">
                <a:pos x="47" y="642"/>
              </a:cxn>
              <a:cxn ang="0">
                <a:pos x="0" y="501"/>
              </a:cxn>
              <a:cxn ang="0">
                <a:pos x="18" y="459"/>
              </a:cxn>
              <a:cxn ang="0">
                <a:pos x="20" y="455"/>
              </a:cxn>
              <a:cxn ang="0">
                <a:pos x="28" y="437"/>
              </a:cxn>
              <a:cxn ang="0">
                <a:pos x="30" y="433"/>
              </a:cxn>
              <a:cxn ang="0">
                <a:pos x="45" y="403"/>
              </a:cxn>
              <a:cxn ang="0">
                <a:pos x="69" y="346"/>
              </a:cxn>
              <a:cxn ang="0">
                <a:pos x="101" y="272"/>
              </a:cxn>
              <a:cxn ang="0">
                <a:pos x="123" y="242"/>
              </a:cxn>
              <a:cxn ang="0">
                <a:pos x="155" y="270"/>
              </a:cxn>
              <a:cxn ang="0">
                <a:pos x="151" y="193"/>
              </a:cxn>
              <a:cxn ang="0">
                <a:pos x="223" y="137"/>
              </a:cxn>
              <a:cxn ang="0">
                <a:pos x="278" y="131"/>
              </a:cxn>
              <a:cxn ang="0">
                <a:pos x="344" y="123"/>
              </a:cxn>
              <a:cxn ang="0">
                <a:pos x="374" y="121"/>
              </a:cxn>
              <a:cxn ang="0">
                <a:pos x="390" y="111"/>
              </a:cxn>
              <a:cxn ang="0">
                <a:pos x="400" y="103"/>
              </a:cxn>
              <a:cxn ang="0">
                <a:pos x="475" y="55"/>
              </a:cxn>
              <a:cxn ang="0">
                <a:pos x="539" y="12"/>
              </a:cxn>
              <a:cxn ang="0">
                <a:pos x="640" y="0"/>
              </a:cxn>
              <a:cxn ang="0">
                <a:pos x="706" y="73"/>
              </a:cxn>
              <a:cxn ang="0">
                <a:pos x="624" y="242"/>
              </a:cxn>
              <a:cxn ang="0">
                <a:pos x="622" y="244"/>
              </a:cxn>
            </a:cxnLst>
            <a:rect l="0" t="0" r="r" b="b"/>
            <a:pathLst>
              <a:path w="706" h="712">
                <a:moveTo>
                  <a:pt x="622" y="244"/>
                </a:moveTo>
                <a:lnTo>
                  <a:pt x="575" y="300"/>
                </a:lnTo>
                <a:lnTo>
                  <a:pt x="509" y="304"/>
                </a:lnTo>
                <a:lnTo>
                  <a:pt x="505" y="304"/>
                </a:lnTo>
                <a:lnTo>
                  <a:pt x="505" y="308"/>
                </a:lnTo>
                <a:lnTo>
                  <a:pt x="475" y="437"/>
                </a:lnTo>
                <a:lnTo>
                  <a:pt x="471" y="449"/>
                </a:lnTo>
                <a:lnTo>
                  <a:pt x="433" y="602"/>
                </a:lnTo>
                <a:lnTo>
                  <a:pt x="483" y="634"/>
                </a:lnTo>
                <a:lnTo>
                  <a:pt x="386" y="628"/>
                </a:lnTo>
                <a:lnTo>
                  <a:pt x="362" y="626"/>
                </a:lnTo>
                <a:lnTo>
                  <a:pt x="258" y="672"/>
                </a:lnTo>
                <a:lnTo>
                  <a:pt x="244" y="680"/>
                </a:lnTo>
                <a:lnTo>
                  <a:pt x="193" y="700"/>
                </a:lnTo>
                <a:lnTo>
                  <a:pt x="185" y="702"/>
                </a:lnTo>
                <a:lnTo>
                  <a:pt x="161" y="710"/>
                </a:lnTo>
                <a:lnTo>
                  <a:pt x="159" y="712"/>
                </a:lnTo>
                <a:lnTo>
                  <a:pt x="47" y="642"/>
                </a:lnTo>
                <a:lnTo>
                  <a:pt x="0" y="501"/>
                </a:lnTo>
                <a:lnTo>
                  <a:pt x="18" y="459"/>
                </a:lnTo>
                <a:lnTo>
                  <a:pt x="20" y="455"/>
                </a:lnTo>
                <a:lnTo>
                  <a:pt x="28" y="437"/>
                </a:lnTo>
                <a:lnTo>
                  <a:pt x="30" y="433"/>
                </a:lnTo>
                <a:lnTo>
                  <a:pt x="45" y="403"/>
                </a:lnTo>
                <a:lnTo>
                  <a:pt x="69" y="346"/>
                </a:lnTo>
                <a:lnTo>
                  <a:pt x="101" y="272"/>
                </a:lnTo>
                <a:lnTo>
                  <a:pt x="123" y="242"/>
                </a:lnTo>
                <a:lnTo>
                  <a:pt x="155" y="270"/>
                </a:lnTo>
                <a:lnTo>
                  <a:pt x="151" y="193"/>
                </a:lnTo>
                <a:lnTo>
                  <a:pt x="223" y="137"/>
                </a:lnTo>
                <a:lnTo>
                  <a:pt x="278" y="131"/>
                </a:lnTo>
                <a:lnTo>
                  <a:pt x="344" y="123"/>
                </a:lnTo>
                <a:lnTo>
                  <a:pt x="374" y="121"/>
                </a:lnTo>
                <a:lnTo>
                  <a:pt x="390" y="111"/>
                </a:lnTo>
                <a:lnTo>
                  <a:pt x="400" y="103"/>
                </a:lnTo>
                <a:lnTo>
                  <a:pt x="475" y="55"/>
                </a:lnTo>
                <a:lnTo>
                  <a:pt x="539" y="12"/>
                </a:lnTo>
                <a:lnTo>
                  <a:pt x="640" y="0"/>
                </a:lnTo>
                <a:lnTo>
                  <a:pt x="706" y="73"/>
                </a:lnTo>
                <a:lnTo>
                  <a:pt x="624" y="242"/>
                </a:lnTo>
                <a:lnTo>
                  <a:pt x="622" y="244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/>
          </p:cNvSpPr>
          <p:nvPr/>
        </p:nvSpPr>
        <p:spPr bwMode="auto">
          <a:xfrm>
            <a:off x="4148138" y="2522538"/>
            <a:ext cx="1762125" cy="2122488"/>
          </a:xfrm>
          <a:custGeom>
            <a:avLst/>
            <a:gdLst/>
            <a:ahLst/>
            <a:cxnLst>
              <a:cxn ang="0">
                <a:pos x="730" y="263"/>
              </a:cxn>
              <a:cxn ang="0">
                <a:pos x="1003" y="430"/>
              </a:cxn>
              <a:cxn ang="0">
                <a:pos x="969" y="553"/>
              </a:cxn>
              <a:cxn ang="0">
                <a:pos x="957" y="591"/>
              </a:cxn>
              <a:cxn ang="0">
                <a:pos x="925" y="706"/>
              </a:cxn>
              <a:cxn ang="0">
                <a:pos x="1037" y="740"/>
              </a:cxn>
              <a:cxn ang="0">
                <a:pos x="1076" y="951"/>
              </a:cxn>
              <a:cxn ang="0">
                <a:pos x="1084" y="997"/>
              </a:cxn>
              <a:cxn ang="0">
                <a:pos x="1110" y="1144"/>
              </a:cxn>
              <a:cxn ang="0">
                <a:pos x="1009" y="1156"/>
              </a:cxn>
              <a:cxn ang="0">
                <a:pos x="945" y="1199"/>
              </a:cxn>
              <a:cxn ang="0">
                <a:pos x="870" y="1247"/>
              </a:cxn>
              <a:cxn ang="0">
                <a:pos x="860" y="1255"/>
              </a:cxn>
              <a:cxn ang="0">
                <a:pos x="844" y="1265"/>
              </a:cxn>
              <a:cxn ang="0">
                <a:pos x="814" y="1267"/>
              </a:cxn>
              <a:cxn ang="0">
                <a:pos x="748" y="1275"/>
              </a:cxn>
              <a:cxn ang="0">
                <a:pos x="693" y="1281"/>
              </a:cxn>
              <a:cxn ang="0">
                <a:pos x="621" y="1337"/>
              </a:cxn>
              <a:cxn ang="0">
                <a:pos x="547" y="1176"/>
              </a:cxn>
              <a:cxn ang="0">
                <a:pos x="468" y="1199"/>
              </a:cxn>
              <a:cxn ang="0">
                <a:pos x="388" y="1156"/>
              </a:cxn>
              <a:cxn ang="0">
                <a:pos x="329" y="1227"/>
              </a:cxn>
              <a:cxn ang="0">
                <a:pos x="275" y="1245"/>
              </a:cxn>
              <a:cxn ang="0">
                <a:pos x="159" y="1281"/>
              </a:cxn>
              <a:cxn ang="0">
                <a:pos x="40" y="1261"/>
              </a:cxn>
              <a:cxn ang="0">
                <a:pos x="0" y="1146"/>
              </a:cxn>
              <a:cxn ang="0">
                <a:pos x="8" y="1142"/>
              </a:cxn>
              <a:cxn ang="0">
                <a:pos x="112" y="1104"/>
              </a:cxn>
              <a:cxn ang="0">
                <a:pos x="185" y="1080"/>
              </a:cxn>
              <a:cxn ang="0">
                <a:pos x="327" y="1030"/>
              </a:cxn>
              <a:cxn ang="0">
                <a:pos x="402" y="923"/>
              </a:cxn>
              <a:cxn ang="0">
                <a:pos x="402" y="921"/>
              </a:cxn>
              <a:cxn ang="0">
                <a:pos x="390" y="804"/>
              </a:cxn>
              <a:cxn ang="0">
                <a:pos x="271" y="720"/>
              </a:cxn>
              <a:cxn ang="0">
                <a:pos x="197" y="734"/>
              </a:cxn>
              <a:cxn ang="0">
                <a:pos x="191" y="684"/>
              </a:cxn>
              <a:cxn ang="0">
                <a:pos x="225" y="684"/>
              </a:cxn>
              <a:cxn ang="0">
                <a:pos x="253" y="680"/>
              </a:cxn>
              <a:cxn ang="0">
                <a:pos x="257" y="551"/>
              </a:cxn>
              <a:cxn ang="0">
                <a:pos x="205" y="197"/>
              </a:cxn>
              <a:cxn ang="0">
                <a:pos x="163" y="163"/>
              </a:cxn>
              <a:cxn ang="0">
                <a:pos x="130" y="139"/>
              </a:cxn>
              <a:cxn ang="0">
                <a:pos x="233" y="60"/>
              </a:cxn>
              <a:cxn ang="0">
                <a:pos x="263" y="38"/>
              </a:cxn>
              <a:cxn ang="0">
                <a:pos x="277" y="28"/>
              </a:cxn>
              <a:cxn ang="0">
                <a:pos x="313" y="0"/>
              </a:cxn>
              <a:cxn ang="0">
                <a:pos x="380" y="161"/>
              </a:cxn>
              <a:cxn ang="0">
                <a:pos x="462" y="237"/>
              </a:cxn>
              <a:cxn ang="0">
                <a:pos x="440" y="356"/>
              </a:cxn>
              <a:cxn ang="0">
                <a:pos x="476" y="440"/>
              </a:cxn>
              <a:cxn ang="0">
                <a:pos x="478" y="442"/>
              </a:cxn>
              <a:cxn ang="0">
                <a:pos x="621" y="402"/>
              </a:cxn>
              <a:cxn ang="0">
                <a:pos x="635" y="382"/>
              </a:cxn>
              <a:cxn ang="0">
                <a:pos x="730" y="263"/>
              </a:cxn>
            </a:cxnLst>
            <a:rect l="0" t="0" r="r" b="b"/>
            <a:pathLst>
              <a:path w="1110" h="1337">
                <a:moveTo>
                  <a:pt x="730" y="263"/>
                </a:moveTo>
                <a:lnTo>
                  <a:pt x="1003" y="430"/>
                </a:lnTo>
                <a:lnTo>
                  <a:pt x="969" y="553"/>
                </a:lnTo>
                <a:lnTo>
                  <a:pt x="957" y="591"/>
                </a:lnTo>
                <a:lnTo>
                  <a:pt x="925" y="706"/>
                </a:lnTo>
                <a:lnTo>
                  <a:pt x="1037" y="740"/>
                </a:lnTo>
                <a:lnTo>
                  <a:pt x="1076" y="951"/>
                </a:lnTo>
                <a:lnTo>
                  <a:pt x="1084" y="997"/>
                </a:lnTo>
                <a:lnTo>
                  <a:pt x="1110" y="1144"/>
                </a:lnTo>
                <a:lnTo>
                  <a:pt x="1009" y="1156"/>
                </a:lnTo>
                <a:lnTo>
                  <a:pt x="945" y="1199"/>
                </a:lnTo>
                <a:lnTo>
                  <a:pt x="870" y="1247"/>
                </a:lnTo>
                <a:lnTo>
                  <a:pt x="860" y="1255"/>
                </a:lnTo>
                <a:lnTo>
                  <a:pt x="844" y="1265"/>
                </a:lnTo>
                <a:lnTo>
                  <a:pt x="814" y="1267"/>
                </a:lnTo>
                <a:lnTo>
                  <a:pt x="748" y="1275"/>
                </a:lnTo>
                <a:lnTo>
                  <a:pt x="693" y="1281"/>
                </a:lnTo>
                <a:lnTo>
                  <a:pt x="621" y="1337"/>
                </a:lnTo>
                <a:lnTo>
                  <a:pt x="547" y="1176"/>
                </a:lnTo>
                <a:lnTo>
                  <a:pt x="468" y="1199"/>
                </a:lnTo>
                <a:lnTo>
                  <a:pt x="388" y="1156"/>
                </a:lnTo>
                <a:lnTo>
                  <a:pt x="329" y="1227"/>
                </a:lnTo>
                <a:lnTo>
                  <a:pt x="275" y="1245"/>
                </a:lnTo>
                <a:lnTo>
                  <a:pt x="159" y="1281"/>
                </a:lnTo>
                <a:lnTo>
                  <a:pt x="40" y="1261"/>
                </a:lnTo>
                <a:lnTo>
                  <a:pt x="0" y="1146"/>
                </a:lnTo>
                <a:lnTo>
                  <a:pt x="8" y="1142"/>
                </a:lnTo>
                <a:lnTo>
                  <a:pt x="112" y="1104"/>
                </a:lnTo>
                <a:lnTo>
                  <a:pt x="185" y="1080"/>
                </a:lnTo>
                <a:lnTo>
                  <a:pt x="327" y="1030"/>
                </a:lnTo>
                <a:lnTo>
                  <a:pt x="402" y="923"/>
                </a:lnTo>
                <a:lnTo>
                  <a:pt x="402" y="921"/>
                </a:lnTo>
                <a:lnTo>
                  <a:pt x="390" y="804"/>
                </a:lnTo>
                <a:lnTo>
                  <a:pt x="271" y="720"/>
                </a:lnTo>
                <a:lnTo>
                  <a:pt x="197" y="734"/>
                </a:lnTo>
                <a:lnTo>
                  <a:pt x="191" y="684"/>
                </a:lnTo>
                <a:lnTo>
                  <a:pt x="225" y="684"/>
                </a:lnTo>
                <a:lnTo>
                  <a:pt x="253" y="680"/>
                </a:lnTo>
                <a:lnTo>
                  <a:pt x="257" y="551"/>
                </a:lnTo>
                <a:lnTo>
                  <a:pt x="205" y="197"/>
                </a:lnTo>
                <a:lnTo>
                  <a:pt x="163" y="163"/>
                </a:lnTo>
                <a:lnTo>
                  <a:pt x="130" y="139"/>
                </a:lnTo>
                <a:lnTo>
                  <a:pt x="233" y="60"/>
                </a:lnTo>
                <a:lnTo>
                  <a:pt x="263" y="38"/>
                </a:lnTo>
                <a:lnTo>
                  <a:pt x="277" y="28"/>
                </a:lnTo>
                <a:lnTo>
                  <a:pt x="313" y="0"/>
                </a:lnTo>
                <a:lnTo>
                  <a:pt x="380" y="161"/>
                </a:lnTo>
                <a:lnTo>
                  <a:pt x="462" y="237"/>
                </a:lnTo>
                <a:lnTo>
                  <a:pt x="440" y="356"/>
                </a:lnTo>
                <a:lnTo>
                  <a:pt x="476" y="440"/>
                </a:lnTo>
                <a:lnTo>
                  <a:pt x="478" y="442"/>
                </a:lnTo>
                <a:lnTo>
                  <a:pt x="621" y="402"/>
                </a:lnTo>
                <a:lnTo>
                  <a:pt x="635" y="382"/>
                </a:lnTo>
                <a:lnTo>
                  <a:pt x="730" y="263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3236913" y="2649538"/>
            <a:ext cx="1549400" cy="1692275"/>
          </a:xfrm>
          <a:custGeom>
            <a:avLst/>
            <a:gdLst/>
            <a:ahLst/>
            <a:cxnLst>
              <a:cxn ang="0">
                <a:pos x="704" y="59"/>
              </a:cxn>
              <a:cxn ang="0">
                <a:pos x="737" y="83"/>
              </a:cxn>
              <a:cxn ang="0">
                <a:pos x="779" y="117"/>
              </a:cxn>
              <a:cxn ang="0">
                <a:pos x="831" y="471"/>
              </a:cxn>
              <a:cxn ang="0">
                <a:pos x="827" y="600"/>
              </a:cxn>
              <a:cxn ang="0">
                <a:pos x="799" y="604"/>
              </a:cxn>
              <a:cxn ang="0">
                <a:pos x="765" y="604"/>
              </a:cxn>
              <a:cxn ang="0">
                <a:pos x="771" y="654"/>
              </a:cxn>
              <a:cxn ang="0">
                <a:pos x="845" y="640"/>
              </a:cxn>
              <a:cxn ang="0">
                <a:pos x="964" y="724"/>
              </a:cxn>
              <a:cxn ang="0">
                <a:pos x="976" y="841"/>
              </a:cxn>
              <a:cxn ang="0">
                <a:pos x="976" y="843"/>
              </a:cxn>
              <a:cxn ang="0">
                <a:pos x="901" y="950"/>
              </a:cxn>
              <a:cxn ang="0">
                <a:pos x="759" y="1000"/>
              </a:cxn>
              <a:cxn ang="0">
                <a:pos x="686" y="1024"/>
              </a:cxn>
              <a:cxn ang="0">
                <a:pos x="582" y="1062"/>
              </a:cxn>
              <a:cxn ang="0">
                <a:pos x="574" y="1066"/>
              </a:cxn>
              <a:cxn ang="0">
                <a:pos x="570" y="1060"/>
              </a:cxn>
              <a:cxn ang="0">
                <a:pos x="558" y="1044"/>
              </a:cxn>
              <a:cxn ang="0">
                <a:pos x="539" y="1016"/>
              </a:cxn>
              <a:cxn ang="0">
                <a:pos x="465" y="903"/>
              </a:cxn>
              <a:cxn ang="0">
                <a:pos x="453" y="885"/>
              </a:cxn>
              <a:cxn ang="0">
                <a:pos x="274" y="857"/>
              </a:cxn>
              <a:cxn ang="0">
                <a:pos x="272" y="847"/>
              </a:cxn>
              <a:cxn ang="0">
                <a:pos x="268" y="799"/>
              </a:cxn>
              <a:cxn ang="0">
                <a:pos x="208" y="755"/>
              </a:cxn>
              <a:cxn ang="0">
                <a:pos x="105" y="419"/>
              </a:cxn>
              <a:cxn ang="0">
                <a:pos x="93" y="380"/>
              </a:cxn>
              <a:cxn ang="0">
                <a:pos x="123" y="284"/>
              </a:cxn>
              <a:cxn ang="0">
                <a:pos x="0" y="161"/>
              </a:cxn>
              <a:cxn ang="0">
                <a:pos x="13" y="149"/>
              </a:cxn>
              <a:cxn ang="0">
                <a:pos x="23" y="137"/>
              </a:cxn>
              <a:cxn ang="0">
                <a:pos x="278" y="0"/>
              </a:cxn>
              <a:cxn ang="0">
                <a:pos x="385" y="65"/>
              </a:cxn>
              <a:cxn ang="0">
                <a:pos x="453" y="107"/>
              </a:cxn>
              <a:cxn ang="0">
                <a:pos x="457" y="107"/>
              </a:cxn>
              <a:cxn ang="0">
                <a:pos x="630" y="85"/>
              </a:cxn>
              <a:cxn ang="0">
                <a:pos x="622" y="43"/>
              </a:cxn>
              <a:cxn ang="0">
                <a:pos x="704" y="59"/>
              </a:cxn>
            </a:cxnLst>
            <a:rect l="0" t="0" r="r" b="b"/>
            <a:pathLst>
              <a:path w="976" h="1066">
                <a:moveTo>
                  <a:pt x="704" y="59"/>
                </a:moveTo>
                <a:lnTo>
                  <a:pt x="737" y="83"/>
                </a:lnTo>
                <a:lnTo>
                  <a:pt x="779" y="117"/>
                </a:lnTo>
                <a:lnTo>
                  <a:pt x="831" y="471"/>
                </a:lnTo>
                <a:lnTo>
                  <a:pt x="827" y="600"/>
                </a:lnTo>
                <a:lnTo>
                  <a:pt x="799" y="604"/>
                </a:lnTo>
                <a:lnTo>
                  <a:pt x="765" y="604"/>
                </a:lnTo>
                <a:lnTo>
                  <a:pt x="771" y="654"/>
                </a:lnTo>
                <a:lnTo>
                  <a:pt x="845" y="640"/>
                </a:lnTo>
                <a:lnTo>
                  <a:pt x="964" y="724"/>
                </a:lnTo>
                <a:lnTo>
                  <a:pt x="976" y="841"/>
                </a:lnTo>
                <a:lnTo>
                  <a:pt x="976" y="843"/>
                </a:lnTo>
                <a:lnTo>
                  <a:pt x="901" y="950"/>
                </a:lnTo>
                <a:lnTo>
                  <a:pt x="759" y="1000"/>
                </a:lnTo>
                <a:lnTo>
                  <a:pt x="686" y="1024"/>
                </a:lnTo>
                <a:lnTo>
                  <a:pt x="582" y="1062"/>
                </a:lnTo>
                <a:lnTo>
                  <a:pt x="574" y="1066"/>
                </a:lnTo>
                <a:lnTo>
                  <a:pt x="570" y="1060"/>
                </a:lnTo>
                <a:lnTo>
                  <a:pt x="558" y="1044"/>
                </a:lnTo>
                <a:lnTo>
                  <a:pt x="539" y="1016"/>
                </a:lnTo>
                <a:lnTo>
                  <a:pt x="465" y="903"/>
                </a:lnTo>
                <a:lnTo>
                  <a:pt x="453" y="885"/>
                </a:lnTo>
                <a:lnTo>
                  <a:pt x="274" y="857"/>
                </a:lnTo>
                <a:lnTo>
                  <a:pt x="272" y="847"/>
                </a:lnTo>
                <a:lnTo>
                  <a:pt x="268" y="799"/>
                </a:lnTo>
                <a:lnTo>
                  <a:pt x="208" y="755"/>
                </a:lnTo>
                <a:lnTo>
                  <a:pt x="105" y="419"/>
                </a:lnTo>
                <a:lnTo>
                  <a:pt x="93" y="380"/>
                </a:lnTo>
                <a:lnTo>
                  <a:pt x="123" y="284"/>
                </a:lnTo>
                <a:lnTo>
                  <a:pt x="0" y="161"/>
                </a:lnTo>
                <a:lnTo>
                  <a:pt x="13" y="149"/>
                </a:lnTo>
                <a:lnTo>
                  <a:pt x="23" y="137"/>
                </a:lnTo>
                <a:lnTo>
                  <a:pt x="278" y="0"/>
                </a:lnTo>
                <a:lnTo>
                  <a:pt x="385" y="65"/>
                </a:lnTo>
                <a:lnTo>
                  <a:pt x="453" y="107"/>
                </a:lnTo>
                <a:lnTo>
                  <a:pt x="457" y="107"/>
                </a:lnTo>
                <a:lnTo>
                  <a:pt x="630" y="85"/>
                </a:lnTo>
                <a:lnTo>
                  <a:pt x="622" y="43"/>
                </a:lnTo>
                <a:lnTo>
                  <a:pt x="704" y="59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4824413" y="7097713"/>
            <a:ext cx="893763" cy="1152525"/>
          </a:xfrm>
          <a:custGeom>
            <a:avLst/>
            <a:gdLst/>
            <a:ahLst/>
            <a:cxnLst>
              <a:cxn ang="0">
                <a:pos x="563" y="233"/>
              </a:cxn>
              <a:cxn ang="0">
                <a:pos x="541" y="272"/>
              </a:cxn>
              <a:cxn ang="0">
                <a:pos x="481" y="342"/>
              </a:cxn>
              <a:cxn ang="0">
                <a:pos x="434" y="318"/>
              </a:cxn>
              <a:cxn ang="0">
                <a:pos x="426" y="352"/>
              </a:cxn>
              <a:cxn ang="0">
                <a:pos x="426" y="424"/>
              </a:cxn>
              <a:cxn ang="0">
                <a:pos x="400" y="453"/>
              </a:cxn>
              <a:cxn ang="0">
                <a:pos x="330" y="451"/>
              </a:cxn>
              <a:cxn ang="0">
                <a:pos x="298" y="428"/>
              </a:cxn>
              <a:cxn ang="0">
                <a:pos x="229" y="382"/>
              </a:cxn>
              <a:cxn ang="0">
                <a:pos x="187" y="521"/>
              </a:cxn>
              <a:cxn ang="0">
                <a:pos x="310" y="509"/>
              </a:cxn>
              <a:cxn ang="0">
                <a:pos x="410" y="501"/>
              </a:cxn>
              <a:cxn ang="0">
                <a:pos x="428" y="499"/>
              </a:cxn>
              <a:cxn ang="0">
                <a:pos x="430" y="515"/>
              </a:cxn>
              <a:cxn ang="0">
                <a:pos x="436" y="575"/>
              </a:cxn>
              <a:cxn ang="0">
                <a:pos x="312" y="706"/>
              </a:cxn>
              <a:cxn ang="0">
                <a:pos x="288" y="726"/>
              </a:cxn>
              <a:cxn ang="0">
                <a:pos x="247" y="684"/>
              </a:cxn>
              <a:cxn ang="0">
                <a:pos x="205" y="722"/>
              </a:cxn>
              <a:cxn ang="0">
                <a:pos x="163" y="642"/>
              </a:cxn>
              <a:cxn ang="0">
                <a:pos x="36" y="607"/>
              </a:cxn>
              <a:cxn ang="0">
                <a:pos x="34" y="523"/>
              </a:cxn>
              <a:cxn ang="0">
                <a:pos x="6" y="376"/>
              </a:cxn>
              <a:cxn ang="0">
                <a:pos x="0" y="344"/>
              </a:cxn>
              <a:cxn ang="0">
                <a:pos x="177" y="113"/>
              </a:cxn>
              <a:cxn ang="0">
                <a:pos x="263" y="0"/>
              </a:cxn>
              <a:cxn ang="0">
                <a:pos x="358" y="74"/>
              </a:cxn>
              <a:cxn ang="0">
                <a:pos x="414" y="185"/>
              </a:cxn>
              <a:cxn ang="0">
                <a:pos x="434" y="223"/>
              </a:cxn>
              <a:cxn ang="0">
                <a:pos x="511" y="197"/>
              </a:cxn>
              <a:cxn ang="0">
                <a:pos x="563" y="233"/>
              </a:cxn>
            </a:cxnLst>
            <a:rect l="0" t="0" r="r" b="b"/>
            <a:pathLst>
              <a:path w="563" h="726">
                <a:moveTo>
                  <a:pt x="563" y="233"/>
                </a:moveTo>
                <a:lnTo>
                  <a:pt x="541" y="272"/>
                </a:lnTo>
                <a:lnTo>
                  <a:pt x="481" y="342"/>
                </a:lnTo>
                <a:lnTo>
                  <a:pt x="434" y="318"/>
                </a:lnTo>
                <a:lnTo>
                  <a:pt x="426" y="352"/>
                </a:lnTo>
                <a:lnTo>
                  <a:pt x="426" y="424"/>
                </a:lnTo>
                <a:lnTo>
                  <a:pt x="400" y="453"/>
                </a:lnTo>
                <a:lnTo>
                  <a:pt x="330" y="451"/>
                </a:lnTo>
                <a:lnTo>
                  <a:pt x="298" y="428"/>
                </a:lnTo>
                <a:lnTo>
                  <a:pt x="229" y="382"/>
                </a:lnTo>
                <a:lnTo>
                  <a:pt x="187" y="521"/>
                </a:lnTo>
                <a:lnTo>
                  <a:pt x="310" y="509"/>
                </a:lnTo>
                <a:lnTo>
                  <a:pt x="410" y="501"/>
                </a:lnTo>
                <a:lnTo>
                  <a:pt x="428" y="499"/>
                </a:lnTo>
                <a:lnTo>
                  <a:pt x="430" y="515"/>
                </a:lnTo>
                <a:lnTo>
                  <a:pt x="436" y="575"/>
                </a:lnTo>
                <a:lnTo>
                  <a:pt x="312" y="706"/>
                </a:lnTo>
                <a:lnTo>
                  <a:pt x="288" y="726"/>
                </a:lnTo>
                <a:lnTo>
                  <a:pt x="247" y="684"/>
                </a:lnTo>
                <a:lnTo>
                  <a:pt x="205" y="722"/>
                </a:lnTo>
                <a:lnTo>
                  <a:pt x="163" y="642"/>
                </a:lnTo>
                <a:lnTo>
                  <a:pt x="36" y="607"/>
                </a:lnTo>
                <a:lnTo>
                  <a:pt x="34" y="523"/>
                </a:lnTo>
                <a:lnTo>
                  <a:pt x="6" y="376"/>
                </a:lnTo>
                <a:lnTo>
                  <a:pt x="0" y="344"/>
                </a:lnTo>
                <a:lnTo>
                  <a:pt x="177" y="113"/>
                </a:lnTo>
                <a:lnTo>
                  <a:pt x="263" y="0"/>
                </a:lnTo>
                <a:lnTo>
                  <a:pt x="358" y="74"/>
                </a:lnTo>
                <a:lnTo>
                  <a:pt x="414" y="185"/>
                </a:lnTo>
                <a:lnTo>
                  <a:pt x="434" y="223"/>
                </a:lnTo>
                <a:lnTo>
                  <a:pt x="511" y="197"/>
                </a:lnTo>
                <a:lnTo>
                  <a:pt x="563" y="233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2924175" y="5572126"/>
            <a:ext cx="1098550" cy="1481138"/>
          </a:xfrm>
          <a:custGeom>
            <a:avLst/>
            <a:gdLst/>
            <a:ahLst/>
            <a:cxnLst>
              <a:cxn ang="0">
                <a:pos x="344" y="464"/>
              </a:cxn>
              <a:cxn ang="0">
                <a:pos x="290" y="410"/>
              </a:cxn>
              <a:cxn ang="0">
                <a:pos x="224" y="344"/>
              </a:cxn>
              <a:cxn ang="0">
                <a:pos x="224" y="344"/>
              </a:cxn>
              <a:cxn ang="0">
                <a:pos x="222" y="277"/>
              </a:cxn>
              <a:cxn ang="0">
                <a:pos x="223" y="276"/>
              </a:cxn>
              <a:cxn ang="0">
                <a:pos x="249" y="267"/>
              </a:cxn>
              <a:cxn ang="0">
                <a:pos x="285" y="254"/>
              </a:cxn>
              <a:cxn ang="0">
                <a:pos x="258" y="208"/>
              </a:cxn>
              <a:cxn ang="0">
                <a:pos x="258" y="208"/>
              </a:cxn>
              <a:cxn ang="0">
                <a:pos x="258" y="154"/>
              </a:cxn>
              <a:cxn ang="0">
                <a:pos x="188" y="47"/>
              </a:cxn>
              <a:cxn ang="0">
                <a:pos x="133" y="32"/>
              </a:cxn>
              <a:cxn ang="0">
                <a:pos x="129" y="31"/>
              </a:cxn>
              <a:cxn ang="0">
                <a:pos x="129" y="30"/>
              </a:cxn>
              <a:cxn ang="0">
                <a:pos x="124" y="24"/>
              </a:cxn>
              <a:cxn ang="0">
                <a:pos x="108" y="1"/>
              </a:cxn>
              <a:cxn ang="0">
                <a:pos x="84" y="1"/>
              </a:cxn>
              <a:cxn ang="0">
                <a:pos x="0" y="0"/>
              </a:cxn>
            </a:cxnLst>
            <a:rect l="0" t="0" r="r" b="b"/>
            <a:pathLst>
              <a:path w="344" h="464">
                <a:moveTo>
                  <a:pt x="344" y="464"/>
                </a:moveTo>
                <a:cubicBezTo>
                  <a:pt x="290" y="410"/>
                  <a:pt x="290" y="410"/>
                  <a:pt x="290" y="410"/>
                </a:cubicBezTo>
                <a:cubicBezTo>
                  <a:pt x="224" y="344"/>
                  <a:pt x="224" y="344"/>
                  <a:pt x="224" y="344"/>
                </a:cubicBezTo>
                <a:cubicBezTo>
                  <a:pt x="224" y="344"/>
                  <a:pt x="224" y="344"/>
                  <a:pt x="224" y="344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3" y="276"/>
                </a:cubicBezTo>
                <a:cubicBezTo>
                  <a:pt x="249" y="267"/>
                  <a:pt x="249" y="267"/>
                  <a:pt x="249" y="267"/>
                </a:cubicBezTo>
                <a:cubicBezTo>
                  <a:pt x="285" y="254"/>
                  <a:pt x="285" y="254"/>
                  <a:pt x="285" y="254"/>
                </a:cubicBezTo>
                <a:cubicBezTo>
                  <a:pt x="258" y="208"/>
                  <a:pt x="258" y="208"/>
                  <a:pt x="258" y="208"/>
                </a:cubicBezTo>
                <a:cubicBezTo>
                  <a:pt x="258" y="208"/>
                  <a:pt x="258" y="208"/>
                  <a:pt x="258" y="208"/>
                </a:cubicBezTo>
                <a:cubicBezTo>
                  <a:pt x="258" y="154"/>
                  <a:pt x="258" y="154"/>
                  <a:pt x="258" y="154"/>
                </a:cubicBezTo>
                <a:cubicBezTo>
                  <a:pt x="188" y="47"/>
                  <a:pt x="188" y="47"/>
                  <a:pt x="188" y="47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29" y="31"/>
                  <a:pt x="129" y="31"/>
                  <a:pt x="129" y="30"/>
                </a:cubicBezTo>
                <a:cubicBezTo>
                  <a:pt x="124" y="24"/>
                  <a:pt x="124" y="24"/>
                  <a:pt x="124" y="24"/>
                </a:cubicBezTo>
                <a:cubicBezTo>
                  <a:pt x="108" y="1"/>
                  <a:pt x="108" y="1"/>
                  <a:pt x="108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2781300" y="2901951"/>
            <a:ext cx="1689100" cy="2346325"/>
          </a:xfrm>
          <a:custGeom>
            <a:avLst/>
            <a:gdLst/>
            <a:ahLst/>
            <a:cxnLst>
              <a:cxn ang="0">
                <a:pos x="482" y="735"/>
              </a:cxn>
              <a:cxn ang="0">
                <a:pos x="426" y="718"/>
              </a:cxn>
              <a:cxn ang="0">
                <a:pos x="392" y="667"/>
              </a:cxn>
              <a:cxn ang="0">
                <a:pos x="377" y="667"/>
              </a:cxn>
              <a:cxn ang="0">
                <a:pos x="369" y="680"/>
              </a:cxn>
              <a:cxn ang="0">
                <a:pos x="288" y="683"/>
              </a:cxn>
              <a:cxn ang="0">
                <a:pos x="286" y="667"/>
              </a:cxn>
              <a:cxn ang="0">
                <a:pos x="241" y="557"/>
              </a:cxn>
              <a:cxn ang="0">
                <a:pos x="233" y="557"/>
              </a:cxn>
              <a:cxn ang="0">
                <a:pos x="105" y="410"/>
              </a:cxn>
              <a:cxn ang="0">
                <a:pos x="99" y="366"/>
              </a:cxn>
              <a:cxn ang="0">
                <a:pos x="19" y="363"/>
              </a:cxn>
              <a:cxn ang="0">
                <a:pos x="18" y="362"/>
              </a:cxn>
              <a:cxn ang="0">
                <a:pos x="10" y="337"/>
              </a:cxn>
              <a:cxn ang="0">
                <a:pos x="16" y="314"/>
              </a:cxn>
              <a:cxn ang="0">
                <a:pos x="28" y="284"/>
              </a:cxn>
              <a:cxn ang="0">
                <a:pos x="33" y="274"/>
              </a:cxn>
              <a:cxn ang="0">
                <a:pos x="1" y="176"/>
              </a:cxn>
              <a:cxn ang="0">
                <a:pos x="27" y="158"/>
              </a:cxn>
              <a:cxn ang="0">
                <a:pos x="16" y="146"/>
              </a:cxn>
              <a:cxn ang="0">
                <a:pos x="4" y="108"/>
              </a:cxn>
              <a:cxn ang="0">
                <a:pos x="12" y="99"/>
              </a:cxn>
              <a:cxn ang="0">
                <a:pos x="34" y="77"/>
              </a:cxn>
              <a:cxn ang="0">
                <a:pos x="84" y="20"/>
              </a:cxn>
              <a:cxn ang="0">
                <a:pos x="143" y="0"/>
              </a:cxn>
              <a:cxn ang="0">
                <a:pos x="204" y="61"/>
              </a:cxn>
              <a:cxn ang="0">
                <a:pos x="190" y="110"/>
              </a:cxn>
              <a:cxn ang="0">
                <a:pos x="246" y="296"/>
              </a:cxn>
              <a:cxn ang="0">
                <a:pos x="277" y="318"/>
              </a:cxn>
              <a:cxn ang="0">
                <a:pos x="279" y="347"/>
              </a:cxn>
              <a:cxn ang="0">
                <a:pos x="369" y="361"/>
              </a:cxn>
              <a:cxn ang="0">
                <a:pos x="412" y="425"/>
              </a:cxn>
              <a:cxn ang="0">
                <a:pos x="427" y="447"/>
              </a:cxn>
              <a:cxn ang="0">
                <a:pos x="429" y="451"/>
              </a:cxn>
              <a:cxn ang="0">
                <a:pos x="507" y="517"/>
              </a:cxn>
              <a:cxn ang="0">
                <a:pos x="529" y="543"/>
              </a:cxn>
              <a:cxn ang="0">
                <a:pos x="527" y="551"/>
              </a:cxn>
              <a:cxn ang="0">
                <a:pos x="518" y="589"/>
              </a:cxn>
              <a:cxn ang="0">
                <a:pos x="481" y="605"/>
              </a:cxn>
              <a:cxn ang="0">
                <a:pos x="462" y="608"/>
              </a:cxn>
              <a:cxn ang="0">
                <a:pos x="449" y="612"/>
              </a:cxn>
              <a:cxn ang="0">
                <a:pos x="451" y="666"/>
              </a:cxn>
              <a:cxn ang="0">
                <a:pos x="481" y="679"/>
              </a:cxn>
              <a:cxn ang="0">
                <a:pos x="466" y="710"/>
              </a:cxn>
              <a:cxn ang="0">
                <a:pos x="483" y="734"/>
              </a:cxn>
              <a:cxn ang="0">
                <a:pos x="482" y="735"/>
              </a:cxn>
            </a:cxnLst>
            <a:rect l="0" t="0" r="r" b="b"/>
            <a:pathLst>
              <a:path w="529" h="735">
                <a:moveTo>
                  <a:pt x="482" y="735"/>
                </a:moveTo>
                <a:cubicBezTo>
                  <a:pt x="482" y="735"/>
                  <a:pt x="482" y="735"/>
                  <a:pt x="482" y="735"/>
                </a:cubicBezTo>
                <a:cubicBezTo>
                  <a:pt x="427" y="719"/>
                  <a:pt x="427" y="719"/>
                  <a:pt x="427" y="719"/>
                </a:cubicBezTo>
                <a:cubicBezTo>
                  <a:pt x="426" y="718"/>
                  <a:pt x="426" y="718"/>
                  <a:pt x="426" y="718"/>
                </a:cubicBezTo>
                <a:cubicBezTo>
                  <a:pt x="403" y="681"/>
                  <a:pt x="403" y="681"/>
                  <a:pt x="403" y="681"/>
                </a:cubicBezTo>
                <a:cubicBezTo>
                  <a:pt x="392" y="667"/>
                  <a:pt x="392" y="667"/>
                  <a:pt x="392" y="667"/>
                </a:cubicBezTo>
                <a:cubicBezTo>
                  <a:pt x="382" y="656"/>
                  <a:pt x="382" y="656"/>
                  <a:pt x="382" y="656"/>
                </a:cubicBezTo>
                <a:cubicBezTo>
                  <a:pt x="377" y="667"/>
                  <a:pt x="377" y="667"/>
                  <a:pt x="377" y="667"/>
                </a:cubicBezTo>
                <a:cubicBezTo>
                  <a:pt x="370" y="679"/>
                  <a:pt x="370" y="679"/>
                  <a:pt x="370" y="679"/>
                </a:cubicBezTo>
                <a:cubicBezTo>
                  <a:pt x="370" y="680"/>
                  <a:pt x="370" y="680"/>
                  <a:pt x="369" y="680"/>
                </a:cubicBezTo>
                <a:cubicBezTo>
                  <a:pt x="288" y="683"/>
                  <a:pt x="288" y="683"/>
                  <a:pt x="288" y="683"/>
                </a:cubicBezTo>
                <a:cubicBezTo>
                  <a:pt x="288" y="683"/>
                  <a:pt x="288" y="683"/>
                  <a:pt x="288" y="683"/>
                </a:cubicBezTo>
                <a:cubicBezTo>
                  <a:pt x="287" y="683"/>
                  <a:pt x="287" y="683"/>
                  <a:pt x="287" y="682"/>
                </a:cubicBezTo>
                <a:cubicBezTo>
                  <a:pt x="286" y="667"/>
                  <a:pt x="286" y="667"/>
                  <a:pt x="286" y="667"/>
                </a:cubicBezTo>
                <a:cubicBezTo>
                  <a:pt x="282" y="556"/>
                  <a:pt x="282" y="556"/>
                  <a:pt x="282" y="556"/>
                </a:cubicBezTo>
                <a:cubicBezTo>
                  <a:pt x="241" y="557"/>
                  <a:pt x="241" y="557"/>
                  <a:pt x="241" y="557"/>
                </a:cubicBezTo>
                <a:cubicBezTo>
                  <a:pt x="233" y="557"/>
                  <a:pt x="233" y="557"/>
                  <a:pt x="233" y="557"/>
                </a:cubicBezTo>
                <a:cubicBezTo>
                  <a:pt x="233" y="557"/>
                  <a:pt x="233" y="557"/>
                  <a:pt x="233" y="557"/>
                </a:cubicBezTo>
                <a:cubicBezTo>
                  <a:pt x="182" y="439"/>
                  <a:pt x="182" y="439"/>
                  <a:pt x="182" y="439"/>
                </a:cubicBezTo>
                <a:cubicBezTo>
                  <a:pt x="105" y="410"/>
                  <a:pt x="105" y="410"/>
                  <a:pt x="105" y="410"/>
                </a:cubicBezTo>
                <a:cubicBezTo>
                  <a:pt x="104" y="410"/>
                  <a:pt x="104" y="409"/>
                  <a:pt x="104" y="409"/>
                </a:cubicBezTo>
                <a:cubicBezTo>
                  <a:pt x="99" y="366"/>
                  <a:pt x="99" y="366"/>
                  <a:pt x="99" y="366"/>
                </a:cubicBezTo>
                <a:cubicBezTo>
                  <a:pt x="52" y="347"/>
                  <a:pt x="52" y="347"/>
                  <a:pt x="52" y="347"/>
                </a:cubicBezTo>
                <a:cubicBezTo>
                  <a:pt x="19" y="363"/>
                  <a:pt x="19" y="363"/>
                  <a:pt x="19" y="363"/>
                </a:cubicBezTo>
                <a:cubicBezTo>
                  <a:pt x="19" y="363"/>
                  <a:pt x="19" y="363"/>
                  <a:pt x="18" y="363"/>
                </a:cubicBezTo>
                <a:cubicBezTo>
                  <a:pt x="18" y="363"/>
                  <a:pt x="18" y="363"/>
                  <a:pt x="18" y="362"/>
                </a:cubicBezTo>
                <a:cubicBezTo>
                  <a:pt x="10" y="338"/>
                  <a:pt x="10" y="338"/>
                  <a:pt x="10" y="338"/>
                </a:cubicBezTo>
                <a:cubicBezTo>
                  <a:pt x="10" y="338"/>
                  <a:pt x="10" y="337"/>
                  <a:pt x="10" y="337"/>
                </a:cubicBezTo>
                <a:cubicBezTo>
                  <a:pt x="15" y="314"/>
                  <a:pt x="15" y="314"/>
                  <a:pt x="15" y="314"/>
                </a:cubicBezTo>
                <a:cubicBezTo>
                  <a:pt x="15" y="314"/>
                  <a:pt x="16" y="314"/>
                  <a:pt x="16" y="314"/>
                </a:cubicBezTo>
                <a:cubicBezTo>
                  <a:pt x="38" y="299"/>
                  <a:pt x="38" y="299"/>
                  <a:pt x="38" y="299"/>
                </a:cubicBezTo>
                <a:cubicBezTo>
                  <a:pt x="28" y="284"/>
                  <a:pt x="28" y="284"/>
                  <a:pt x="28" y="284"/>
                </a:cubicBezTo>
                <a:cubicBezTo>
                  <a:pt x="28" y="283"/>
                  <a:pt x="28" y="283"/>
                  <a:pt x="28" y="283"/>
                </a:cubicBezTo>
                <a:cubicBezTo>
                  <a:pt x="33" y="274"/>
                  <a:pt x="33" y="274"/>
                  <a:pt x="33" y="274"/>
                </a:cubicBezTo>
                <a:cubicBezTo>
                  <a:pt x="18" y="221"/>
                  <a:pt x="18" y="221"/>
                  <a:pt x="18" y="221"/>
                </a:cubicBezTo>
                <a:cubicBezTo>
                  <a:pt x="1" y="176"/>
                  <a:pt x="1" y="176"/>
                  <a:pt x="1" y="176"/>
                </a:cubicBezTo>
                <a:cubicBezTo>
                  <a:pt x="0" y="175"/>
                  <a:pt x="1" y="175"/>
                  <a:pt x="1" y="175"/>
                </a:cubicBezTo>
                <a:cubicBezTo>
                  <a:pt x="27" y="158"/>
                  <a:pt x="27" y="158"/>
                  <a:pt x="27" y="158"/>
                </a:cubicBezTo>
                <a:cubicBezTo>
                  <a:pt x="26" y="157"/>
                  <a:pt x="26" y="157"/>
                  <a:pt x="26" y="157"/>
                </a:cubicBezTo>
                <a:cubicBezTo>
                  <a:pt x="16" y="146"/>
                  <a:pt x="16" y="146"/>
                  <a:pt x="16" y="146"/>
                </a:cubicBezTo>
                <a:cubicBezTo>
                  <a:pt x="15" y="146"/>
                  <a:pt x="15" y="146"/>
                  <a:pt x="15" y="146"/>
                </a:cubicBezTo>
                <a:cubicBezTo>
                  <a:pt x="4" y="108"/>
                  <a:pt x="4" y="108"/>
                  <a:pt x="4" y="108"/>
                </a:cubicBezTo>
                <a:cubicBezTo>
                  <a:pt x="4" y="108"/>
                  <a:pt x="4" y="107"/>
                  <a:pt x="4" y="107"/>
                </a:cubicBezTo>
                <a:cubicBezTo>
                  <a:pt x="12" y="99"/>
                  <a:pt x="12" y="99"/>
                  <a:pt x="12" y="99"/>
                </a:cubicBezTo>
                <a:cubicBezTo>
                  <a:pt x="34" y="77"/>
                  <a:pt x="34" y="77"/>
                  <a:pt x="34" y="77"/>
                </a:cubicBezTo>
                <a:cubicBezTo>
                  <a:pt x="34" y="77"/>
                  <a:pt x="34" y="77"/>
                  <a:pt x="34" y="77"/>
                </a:cubicBezTo>
                <a:cubicBezTo>
                  <a:pt x="72" y="77"/>
                  <a:pt x="72" y="77"/>
                  <a:pt x="72" y="77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19"/>
                  <a:pt x="85" y="19"/>
                  <a:pt x="85" y="19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204" y="61"/>
                  <a:pt x="204" y="61"/>
                  <a:pt x="204" y="61"/>
                </a:cubicBezTo>
                <a:cubicBezTo>
                  <a:pt x="205" y="61"/>
                  <a:pt x="205" y="62"/>
                  <a:pt x="205" y="62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46" y="296"/>
                  <a:pt x="246" y="296"/>
                  <a:pt x="246" y="296"/>
                </a:cubicBezTo>
                <a:cubicBezTo>
                  <a:pt x="277" y="317"/>
                  <a:pt x="277" y="317"/>
                  <a:pt x="277" y="317"/>
                </a:cubicBezTo>
                <a:cubicBezTo>
                  <a:pt x="277" y="317"/>
                  <a:pt x="277" y="317"/>
                  <a:pt x="277" y="318"/>
                </a:cubicBezTo>
                <a:cubicBezTo>
                  <a:pt x="279" y="342"/>
                  <a:pt x="279" y="342"/>
                  <a:pt x="279" y="342"/>
                </a:cubicBezTo>
                <a:cubicBezTo>
                  <a:pt x="279" y="347"/>
                  <a:pt x="279" y="347"/>
                  <a:pt x="279" y="347"/>
                </a:cubicBezTo>
                <a:cubicBezTo>
                  <a:pt x="369" y="361"/>
                  <a:pt x="369" y="361"/>
                  <a:pt x="369" y="361"/>
                </a:cubicBezTo>
                <a:cubicBezTo>
                  <a:pt x="369" y="361"/>
                  <a:pt x="369" y="361"/>
                  <a:pt x="369" y="361"/>
                </a:cubicBezTo>
                <a:cubicBezTo>
                  <a:pt x="375" y="370"/>
                  <a:pt x="375" y="370"/>
                  <a:pt x="375" y="370"/>
                </a:cubicBezTo>
                <a:cubicBezTo>
                  <a:pt x="412" y="425"/>
                  <a:pt x="412" y="425"/>
                  <a:pt x="412" y="425"/>
                </a:cubicBezTo>
                <a:cubicBezTo>
                  <a:pt x="421" y="439"/>
                  <a:pt x="421" y="439"/>
                  <a:pt x="421" y="439"/>
                </a:cubicBezTo>
                <a:cubicBezTo>
                  <a:pt x="427" y="447"/>
                  <a:pt x="427" y="447"/>
                  <a:pt x="427" y="447"/>
                </a:cubicBezTo>
                <a:cubicBezTo>
                  <a:pt x="429" y="451"/>
                  <a:pt x="429" y="451"/>
                  <a:pt x="429" y="451"/>
                </a:cubicBezTo>
                <a:cubicBezTo>
                  <a:pt x="429" y="451"/>
                  <a:pt x="429" y="451"/>
                  <a:pt x="429" y="451"/>
                </a:cubicBezTo>
                <a:cubicBezTo>
                  <a:pt x="449" y="507"/>
                  <a:pt x="449" y="507"/>
                  <a:pt x="449" y="507"/>
                </a:cubicBezTo>
                <a:cubicBezTo>
                  <a:pt x="507" y="517"/>
                  <a:pt x="507" y="517"/>
                  <a:pt x="507" y="517"/>
                </a:cubicBezTo>
                <a:cubicBezTo>
                  <a:pt x="507" y="517"/>
                  <a:pt x="507" y="517"/>
                  <a:pt x="507" y="517"/>
                </a:cubicBezTo>
                <a:cubicBezTo>
                  <a:pt x="529" y="543"/>
                  <a:pt x="529" y="543"/>
                  <a:pt x="529" y="543"/>
                </a:cubicBezTo>
                <a:cubicBezTo>
                  <a:pt x="529" y="543"/>
                  <a:pt x="529" y="543"/>
                  <a:pt x="529" y="543"/>
                </a:cubicBezTo>
                <a:cubicBezTo>
                  <a:pt x="527" y="551"/>
                  <a:pt x="527" y="551"/>
                  <a:pt x="527" y="551"/>
                </a:cubicBezTo>
                <a:cubicBezTo>
                  <a:pt x="518" y="589"/>
                  <a:pt x="518" y="589"/>
                  <a:pt x="518" y="589"/>
                </a:cubicBezTo>
                <a:cubicBezTo>
                  <a:pt x="518" y="589"/>
                  <a:pt x="518" y="589"/>
                  <a:pt x="518" y="589"/>
                </a:cubicBezTo>
                <a:cubicBezTo>
                  <a:pt x="486" y="603"/>
                  <a:pt x="486" y="603"/>
                  <a:pt x="486" y="603"/>
                </a:cubicBezTo>
                <a:cubicBezTo>
                  <a:pt x="481" y="605"/>
                  <a:pt x="481" y="605"/>
                  <a:pt x="481" y="605"/>
                </a:cubicBezTo>
                <a:cubicBezTo>
                  <a:pt x="468" y="607"/>
                  <a:pt x="468" y="607"/>
                  <a:pt x="468" y="607"/>
                </a:cubicBezTo>
                <a:cubicBezTo>
                  <a:pt x="462" y="608"/>
                  <a:pt x="462" y="608"/>
                  <a:pt x="462" y="608"/>
                </a:cubicBezTo>
                <a:cubicBezTo>
                  <a:pt x="449" y="610"/>
                  <a:pt x="449" y="610"/>
                  <a:pt x="449" y="610"/>
                </a:cubicBezTo>
                <a:cubicBezTo>
                  <a:pt x="449" y="612"/>
                  <a:pt x="449" y="612"/>
                  <a:pt x="449" y="612"/>
                </a:cubicBezTo>
                <a:cubicBezTo>
                  <a:pt x="439" y="660"/>
                  <a:pt x="439" y="660"/>
                  <a:pt x="439" y="660"/>
                </a:cubicBezTo>
                <a:cubicBezTo>
                  <a:pt x="451" y="666"/>
                  <a:pt x="451" y="666"/>
                  <a:pt x="451" y="666"/>
                </a:cubicBezTo>
                <a:cubicBezTo>
                  <a:pt x="481" y="678"/>
                  <a:pt x="481" y="678"/>
                  <a:pt x="481" y="678"/>
                </a:cubicBezTo>
                <a:cubicBezTo>
                  <a:pt x="481" y="678"/>
                  <a:pt x="481" y="679"/>
                  <a:pt x="481" y="679"/>
                </a:cubicBezTo>
                <a:cubicBezTo>
                  <a:pt x="481" y="679"/>
                  <a:pt x="481" y="679"/>
                  <a:pt x="481" y="679"/>
                </a:cubicBezTo>
                <a:cubicBezTo>
                  <a:pt x="466" y="710"/>
                  <a:pt x="466" y="710"/>
                  <a:pt x="466" y="710"/>
                </a:cubicBezTo>
                <a:cubicBezTo>
                  <a:pt x="483" y="734"/>
                  <a:pt x="483" y="734"/>
                  <a:pt x="483" y="734"/>
                </a:cubicBezTo>
                <a:cubicBezTo>
                  <a:pt x="483" y="734"/>
                  <a:pt x="483" y="734"/>
                  <a:pt x="483" y="734"/>
                </a:cubicBezTo>
                <a:cubicBezTo>
                  <a:pt x="483" y="735"/>
                  <a:pt x="482" y="735"/>
                  <a:pt x="482" y="735"/>
                </a:cubicBezTo>
                <a:cubicBezTo>
                  <a:pt x="482" y="735"/>
                  <a:pt x="482" y="735"/>
                  <a:pt x="482" y="735"/>
                </a:cubicBezTo>
                <a:close/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3517900" y="5468938"/>
            <a:ext cx="1989138" cy="2171700"/>
          </a:xfrm>
          <a:custGeom>
            <a:avLst/>
            <a:gdLst/>
            <a:ahLst/>
            <a:cxnLst>
              <a:cxn ang="0">
                <a:pos x="409" y="680"/>
              </a:cxn>
              <a:cxn ang="0">
                <a:pos x="539" y="509"/>
              </a:cxn>
              <a:cxn ang="0">
                <a:pos x="623" y="437"/>
              </a:cxn>
              <a:cxn ang="0">
                <a:pos x="517" y="351"/>
              </a:cxn>
              <a:cxn ang="0">
                <a:pos x="517" y="351"/>
              </a:cxn>
              <a:cxn ang="0">
                <a:pos x="498" y="280"/>
              </a:cxn>
              <a:cxn ang="0">
                <a:pos x="451" y="279"/>
              </a:cxn>
              <a:cxn ang="0">
                <a:pos x="450" y="279"/>
              </a:cxn>
              <a:cxn ang="0">
                <a:pos x="450" y="278"/>
              </a:cxn>
              <a:cxn ang="0">
                <a:pos x="469" y="214"/>
              </a:cxn>
              <a:cxn ang="0">
                <a:pos x="426" y="150"/>
              </a:cxn>
              <a:cxn ang="0">
                <a:pos x="406" y="166"/>
              </a:cxn>
              <a:cxn ang="0">
                <a:pos x="392" y="178"/>
              </a:cxn>
              <a:cxn ang="0">
                <a:pos x="391" y="178"/>
              </a:cxn>
              <a:cxn ang="0">
                <a:pos x="363" y="170"/>
              </a:cxn>
              <a:cxn ang="0">
                <a:pos x="362" y="169"/>
              </a:cxn>
              <a:cxn ang="0">
                <a:pos x="309" y="74"/>
              </a:cxn>
              <a:cxn ang="0">
                <a:pos x="226" y="83"/>
              </a:cxn>
              <a:cxn ang="0">
                <a:pos x="225" y="83"/>
              </a:cxn>
              <a:cxn ang="0">
                <a:pos x="191" y="44"/>
              </a:cxn>
              <a:cxn ang="0">
                <a:pos x="77" y="48"/>
              </a:cxn>
              <a:cxn ang="0">
                <a:pos x="77" y="48"/>
              </a:cxn>
              <a:cxn ang="0">
                <a:pos x="28" y="0"/>
              </a:cxn>
              <a:cxn ang="0">
                <a:pos x="0" y="18"/>
              </a:cxn>
              <a:cxn ang="0">
                <a:pos x="21" y="46"/>
              </a:cxn>
              <a:cxn ang="0">
                <a:pos x="21" y="47"/>
              </a:cxn>
              <a:cxn ang="0">
                <a:pos x="12" y="63"/>
              </a:cxn>
              <a:cxn ang="0">
                <a:pos x="3" y="78"/>
              </a:cxn>
            </a:cxnLst>
            <a:rect l="0" t="0" r="r" b="b"/>
            <a:pathLst>
              <a:path w="623" h="680">
                <a:moveTo>
                  <a:pt x="409" y="680"/>
                </a:moveTo>
                <a:cubicBezTo>
                  <a:pt x="539" y="509"/>
                  <a:pt x="539" y="509"/>
                  <a:pt x="539" y="509"/>
                </a:cubicBezTo>
                <a:cubicBezTo>
                  <a:pt x="623" y="437"/>
                  <a:pt x="623" y="437"/>
                  <a:pt x="623" y="437"/>
                </a:cubicBezTo>
                <a:cubicBezTo>
                  <a:pt x="517" y="351"/>
                  <a:pt x="517" y="351"/>
                  <a:pt x="517" y="351"/>
                </a:cubicBezTo>
                <a:cubicBezTo>
                  <a:pt x="517" y="351"/>
                  <a:pt x="517" y="351"/>
                  <a:pt x="517" y="351"/>
                </a:cubicBezTo>
                <a:cubicBezTo>
                  <a:pt x="498" y="280"/>
                  <a:pt x="498" y="280"/>
                  <a:pt x="498" y="280"/>
                </a:cubicBezTo>
                <a:cubicBezTo>
                  <a:pt x="451" y="279"/>
                  <a:pt x="451" y="279"/>
                  <a:pt x="451" y="279"/>
                </a:cubicBezTo>
                <a:cubicBezTo>
                  <a:pt x="451" y="279"/>
                  <a:pt x="450" y="279"/>
                  <a:pt x="450" y="279"/>
                </a:cubicBezTo>
                <a:cubicBezTo>
                  <a:pt x="450" y="279"/>
                  <a:pt x="450" y="278"/>
                  <a:pt x="450" y="278"/>
                </a:cubicBezTo>
                <a:cubicBezTo>
                  <a:pt x="469" y="214"/>
                  <a:pt x="469" y="214"/>
                  <a:pt x="469" y="214"/>
                </a:cubicBezTo>
                <a:cubicBezTo>
                  <a:pt x="426" y="150"/>
                  <a:pt x="426" y="150"/>
                  <a:pt x="426" y="150"/>
                </a:cubicBezTo>
                <a:cubicBezTo>
                  <a:pt x="406" y="166"/>
                  <a:pt x="406" y="166"/>
                  <a:pt x="406" y="166"/>
                </a:cubicBezTo>
                <a:cubicBezTo>
                  <a:pt x="392" y="178"/>
                  <a:pt x="392" y="178"/>
                  <a:pt x="392" y="178"/>
                </a:cubicBezTo>
                <a:cubicBezTo>
                  <a:pt x="392" y="178"/>
                  <a:pt x="392" y="178"/>
                  <a:pt x="391" y="178"/>
                </a:cubicBezTo>
                <a:cubicBezTo>
                  <a:pt x="363" y="170"/>
                  <a:pt x="363" y="170"/>
                  <a:pt x="363" y="170"/>
                </a:cubicBezTo>
                <a:cubicBezTo>
                  <a:pt x="362" y="170"/>
                  <a:pt x="362" y="169"/>
                  <a:pt x="362" y="169"/>
                </a:cubicBezTo>
                <a:cubicBezTo>
                  <a:pt x="309" y="74"/>
                  <a:pt x="309" y="74"/>
                  <a:pt x="309" y="74"/>
                </a:cubicBezTo>
                <a:cubicBezTo>
                  <a:pt x="226" y="83"/>
                  <a:pt x="226" y="83"/>
                  <a:pt x="226" y="83"/>
                </a:cubicBezTo>
                <a:cubicBezTo>
                  <a:pt x="225" y="83"/>
                  <a:pt x="225" y="83"/>
                  <a:pt x="225" y="83"/>
                </a:cubicBezTo>
                <a:cubicBezTo>
                  <a:pt x="191" y="44"/>
                  <a:pt x="191" y="44"/>
                  <a:pt x="191" y="44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7"/>
                </a:cubicBezTo>
                <a:cubicBezTo>
                  <a:pt x="12" y="63"/>
                  <a:pt x="12" y="63"/>
                  <a:pt x="12" y="63"/>
                </a:cubicBezTo>
                <a:cubicBezTo>
                  <a:pt x="3" y="78"/>
                  <a:pt x="3" y="78"/>
                  <a:pt x="3" y="7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2114550" y="1168401"/>
            <a:ext cx="3189288" cy="20526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" y="29"/>
              </a:cxn>
              <a:cxn ang="0">
                <a:pos x="68" y="29"/>
              </a:cxn>
              <a:cxn ang="0">
                <a:pos x="116" y="88"/>
              </a:cxn>
              <a:cxn ang="0">
                <a:pos x="120" y="94"/>
              </a:cxn>
              <a:cxn ang="0">
                <a:pos x="121" y="95"/>
              </a:cxn>
              <a:cxn ang="0">
                <a:pos x="116" y="121"/>
              </a:cxn>
              <a:cxn ang="0">
                <a:pos x="178" y="138"/>
              </a:cxn>
              <a:cxn ang="0">
                <a:pos x="178" y="139"/>
              </a:cxn>
              <a:cxn ang="0">
                <a:pos x="193" y="180"/>
              </a:cxn>
              <a:cxn ang="0">
                <a:pos x="193" y="181"/>
              </a:cxn>
              <a:cxn ang="0">
                <a:pos x="169" y="197"/>
              </a:cxn>
              <a:cxn ang="0">
                <a:pos x="231" y="315"/>
              </a:cxn>
              <a:cxn ang="0">
                <a:pos x="231" y="315"/>
              </a:cxn>
              <a:cxn ang="0">
                <a:pos x="205" y="408"/>
              </a:cxn>
              <a:cxn ang="0">
                <a:pos x="200" y="422"/>
              </a:cxn>
              <a:cxn ang="0">
                <a:pos x="196" y="435"/>
              </a:cxn>
              <a:cxn ang="0">
                <a:pos x="274" y="492"/>
              </a:cxn>
              <a:cxn ang="0">
                <a:pos x="274" y="466"/>
              </a:cxn>
              <a:cxn ang="0">
                <a:pos x="274" y="466"/>
              </a:cxn>
              <a:cxn ang="0">
                <a:pos x="275" y="466"/>
              </a:cxn>
              <a:cxn ang="0">
                <a:pos x="321" y="486"/>
              </a:cxn>
              <a:cxn ang="0">
                <a:pos x="321" y="487"/>
              </a:cxn>
              <a:cxn ang="0">
                <a:pos x="321" y="488"/>
              </a:cxn>
              <a:cxn ang="0">
                <a:pos x="304" y="493"/>
              </a:cxn>
              <a:cxn ang="0">
                <a:pos x="285" y="499"/>
              </a:cxn>
              <a:cxn ang="0">
                <a:pos x="287" y="510"/>
              </a:cxn>
              <a:cxn ang="0">
                <a:pos x="288" y="513"/>
              </a:cxn>
              <a:cxn ang="0">
                <a:pos x="293" y="545"/>
              </a:cxn>
              <a:cxn ang="0">
                <a:pos x="294" y="560"/>
              </a:cxn>
              <a:cxn ang="0">
                <a:pos x="295" y="562"/>
              </a:cxn>
              <a:cxn ang="0">
                <a:pos x="351" y="543"/>
              </a:cxn>
              <a:cxn ang="0">
                <a:pos x="357" y="537"/>
              </a:cxn>
              <a:cxn ang="0">
                <a:pos x="362" y="532"/>
              </a:cxn>
              <a:cxn ang="0">
                <a:pos x="362" y="532"/>
              </a:cxn>
              <a:cxn ang="0">
                <a:pos x="490" y="463"/>
              </a:cxn>
              <a:cxn ang="0">
                <a:pos x="491" y="463"/>
              </a:cxn>
              <a:cxn ang="0">
                <a:pos x="543" y="495"/>
              </a:cxn>
              <a:cxn ang="0">
                <a:pos x="578" y="517"/>
              </a:cxn>
              <a:cxn ang="0">
                <a:pos x="579" y="517"/>
              </a:cxn>
              <a:cxn ang="0">
                <a:pos x="664" y="505"/>
              </a:cxn>
              <a:cxn ang="0">
                <a:pos x="661" y="486"/>
              </a:cxn>
              <a:cxn ang="0">
                <a:pos x="661" y="485"/>
              </a:cxn>
              <a:cxn ang="0">
                <a:pos x="661" y="485"/>
              </a:cxn>
              <a:cxn ang="0">
                <a:pos x="702" y="492"/>
              </a:cxn>
              <a:cxn ang="0">
                <a:pos x="753" y="453"/>
              </a:cxn>
              <a:cxn ang="0">
                <a:pos x="768" y="442"/>
              </a:cxn>
              <a:cxn ang="0">
                <a:pos x="774" y="437"/>
              </a:cxn>
              <a:cxn ang="0">
                <a:pos x="793" y="423"/>
              </a:cxn>
              <a:cxn ang="0">
                <a:pos x="793" y="423"/>
              </a:cxn>
              <a:cxn ang="0">
                <a:pos x="794" y="423"/>
              </a:cxn>
              <a:cxn ang="0">
                <a:pos x="827" y="504"/>
              </a:cxn>
              <a:cxn ang="0">
                <a:pos x="868" y="542"/>
              </a:cxn>
              <a:cxn ang="0">
                <a:pos x="868" y="542"/>
              </a:cxn>
              <a:cxn ang="0">
                <a:pos x="857" y="601"/>
              </a:cxn>
              <a:cxn ang="0">
                <a:pos x="876" y="643"/>
              </a:cxn>
              <a:cxn ang="0">
                <a:pos x="946" y="624"/>
              </a:cxn>
              <a:cxn ang="0">
                <a:pos x="953" y="613"/>
              </a:cxn>
              <a:cxn ang="0">
                <a:pos x="999" y="554"/>
              </a:cxn>
            </a:cxnLst>
            <a:rect l="0" t="0" r="r" b="b"/>
            <a:pathLst>
              <a:path w="999" h="643">
                <a:moveTo>
                  <a:pt x="0" y="0"/>
                </a:moveTo>
                <a:cubicBezTo>
                  <a:pt x="67" y="29"/>
                  <a:pt x="67" y="29"/>
                  <a:pt x="67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1" y="94"/>
                  <a:pt x="121" y="94"/>
                  <a:pt x="121" y="95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78" y="138"/>
                  <a:pt x="178" y="138"/>
                  <a:pt x="178" y="138"/>
                </a:cubicBezTo>
                <a:cubicBezTo>
                  <a:pt x="178" y="138"/>
                  <a:pt x="178" y="138"/>
                  <a:pt x="178" y="139"/>
                </a:cubicBezTo>
                <a:cubicBezTo>
                  <a:pt x="193" y="180"/>
                  <a:pt x="193" y="180"/>
                  <a:pt x="193" y="180"/>
                </a:cubicBezTo>
                <a:cubicBezTo>
                  <a:pt x="193" y="180"/>
                  <a:pt x="193" y="180"/>
                  <a:pt x="193" y="181"/>
                </a:cubicBezTo>
                <a:cubicBezTo>
                  <a:pt x="169" y="197"/>
                  <a:pt x="169" y="197"/>
                  <a:pt x="169" y="197"/>
                </a:cubicBezTo>
                <a:cubicBezTo>
                  <a:pt x="231" y="315"/>
                  <a:pt x="231" y="315"/>
                  <a:pt x="231" y="315"/>
                </a:cubicBezTo>
                <a:cubicBezTo>
                  <a:pt x="231" y="315"/>
                  <a:pt x="231" y="315"/>
                  <a:pt x="231" y="315"/>
                </a:cubicBezTo>
                <a:cubicBezTo>
                  <a:pt x="205" y="408"/>
                  <a:pt x="205" y="408"/>
                  <a:pt x="205" y="408"/>
                </a:cubicBezTo>
                <a:cubicBezTo>
                  <a:pt x="200" y="422"/>
                  <a:pt x="200" y="422"/>
                  <a:pt x="200" y="422"/>
                </a:cubicBezTo>
                <a:cubicBezTo>
                  <a:pt x="196" y="435"/>
                  <a:pt x="196" y="435"/>
                  <a:pt x="196" y="435"/>
                </a:cubicBezTo>
                <a:cubicBezTo>
                  <a:pt x="274" y="492"/>
                  <a:pt x="274" y="492"/>
                  <a:pt x="274" y="492"/>
                </a:cubicBezTo>
                <a:cubicBezTo>
                  <a:pt x="274" y="466"/>
                  <a:pt x="274" y="466"/>
                  <a:pt x="274" y="466"/>
                </a:cubicBezTo>
                <a:cubicBezTo>
                  <a:pt x="274" y="466"/>
                  <a:pt x="274" y="466"/>
                  <a:pt x="274" y="466"/>
                </a:cubicBezTo>
                <a:cubicBezTo>
                  <a:pt x="274" y="466"/>
                  <a:pt x="275" y="466"/>
                  <a:pt x="275" y="466"/>
                </a:cubicBezTo>
                <a:cubicBezTo>
                  <a:pt x="321" y="486"/>
                  <a:pt x="321" y="486"/>
                  <a:pt x="321" y="486"/>
                </a:cubicBezTo>
                <a:cubicBezTo>
                  <a:pt x="321" y="486"/>
                  <a:pt x="321" y="487"/>
                  <a:pt x="321" y="487"/>
                </a:cubicBezTo>
                <a:cubicBezTo>
                  <a:pt x="321" y="487"/>
                  <a:pt x="321" y="488"/>
                  <a:pt x="321" y="488"/>
                </a:cubicBezTo>
                <a:cubicBezTo>
                  <a:pt x="304" y="493"/>
                  <a:pt x="304" y="493"/>
                  <a:pt x="304" y="493"/>
                </a:cubicBezTo>
                <a:cubicBezTo>
                  <a:pt x="285" y="499"/>
                  <a:pt x="285" y="499"/>
                  <a:pt x="285" y="499"/>
                </a:cubicBezTo>
                <a:cubicBezTo>
                  <a:pt x="287" y="510"/>
                  <a:pt x="287" y="510"/>
                  <a:pt x="287" y="510"/>
                </a:cubicBezTo>
                <a:cubicBezTo>
                  <a:pt x="288" y="513"/>
                  <a:pt x="288" y="513"/>
                  <a:pt x="288" y="513"/>
                </a:cubicBezTo>
                <a:cubicBezTo>
                  <a:pt x="293" y="545"/>
                  <a:pt x="293" y="545"/>
                  <a:pt x="293" y="545"/>
                </a:cubicBezTo>
                <a:cubicBezTo>
                  <a:pt x="294" y="560"/>
                  <a:pt x="294" y="560"/>
                  <a:pt x="294" y="560"/>
                </a:cubicBezTo>
                <a:cubicBezTo>
                  <a:pt x="295" y="562"/>
                  <a:pt x="295" y="562"/>
                  <a:pt x="295" y="562"/>
                </a:cubicBezTo>
                <a:cubicBezTo>
                  <a:pt x="351" y="543"/>
                  <a:pt x="351" y="543"/>
                  <a:pt x="351" y="543"/>
                </a:cubicBezTo>
                <a:cubicBezTo>
                  <a:pt x="357" y="537"/>
                  <a:pt x="357" y="537"/>
                  <a:pt x="357" y="537"/>
                </a:cubicBezTo>
                <a:cubicBezTo>
                  <a:pt x="362" y="532"/>
                  <a:pt x="362" y="532"/>
                  <a:pt x="362" y="532"/>
                </a:cubicBezTo>
                <a:cubicBezTo>
                  <a:pt x="362" y="532"/>
                  <a:pt x="362" y="532"/>
                  <a:pt x="362" y="532"/>
                </a:cubicBezTo>
                <a:cubicBezTo>
                  <a:pt x="490" y="463"/>
                  <a:pt x="490" y="463"/>
                  <a:pt x="490" y="463"/>
                </a:cubicBezTo>
                <a:cubicBezTo>
                  <a:pt x="490" y="463"/>
                  <a:pt x="490" y="463"/>
                  <a:pt x="491" y="463"/>
                </a:cubicBezTo>
                <a:cubicBezTo>
                  <a:pt x="543" y="495"/>
                  <a:pt x="543" y="495"/>
                  <a:pt x="543" y="495"/>
                </a:cubicBezTo>
                <a:cubicBezTo>
                  <a:pt x="578" y="517"/>
                  <a:pt x="578" y="517"/>
                  <a:pt x="578" y="517"/>
                </a:cubicBezTo>
                <a:cubicBezTo>
                  <a:pt x="579" y="517"/>
                  <a:pt x="579" y="517"/>
                  <a:pt x="579" y="517"/>
                </a:cubicBezTo>
                <a:cubicBezTo>
                  <a:pt x="664" y="505"/>
                  <a:pt x="664" y="505"/>
                  <a:pt x="664" y="505"/>
                </a:cubicBezTo>
                <a:cubicBezTo>
                  <a:pt x="661" y="486"/>
                  <a:pt x="661" y="486"/>
                  <a:pt x="661" y="486"/>
                </a:cubicBezTo>
                <a:cubicBezTo>
                  <a:pt x="660" y="485"/>
                  <a:pt x="661" y="485"/>
                  <a:pt x="661" y="485"/>
                </a:cubicBezTo>
                <a:cubicBezTo>
                  <a:pt x="661" y="485"/>
                  <a:pt x="661" y="485"/>
                  <a:pt x="661" y="485"/>
                </a:cubicBezTo>
                <a:cubicBezTo>
                  <a:pt x="702" y="492"/>
                  <a:pt x="702" y="492"/>
                  <a:pt x="702" y="492"/>
                </a:cubicBezTo>
                <a:cubicBezTo>
                  <a:pt x="753" y="453"/>
                  <a:pt x="753" y="453"/>
                  <a:pt x="753" y="453"/>
                </a:cubicBezTo>
                <a:cubicBezTo>
                  <a:pt x="768" y="442"/>
                  <a:pt x="768" y="442"/>
                  <a:pt x="768" y="442"/>
                </a:cubicBezTo>
                <a:cubicBezTo>
                  <a:pt x="774" y="437"/>
                  <a:pt x="774" y="437"/>
                  <a:pt x="774" y="437"/>
                </a:cubicBezTo>
                <a:cubicBezTo>
                  <a:pt x="793" y="423"/>
                  <a:pt x="793" y="423"/>
                  <a:pt x="793" y="423"/>
                </a:cubicBezTo>
                <a:cubicBezTo>
                  <a:pt x="793" y="423"/>
                  <a:pt x="793" y="423"/>
                  <a:pt x="793" y="423"/>
                </a:cubicBezTo>
                <a:cubicBezTo>
                  <a:pt x="793" y="423"/>
                  <a:pt x="794" y="423"/>
                  <a:pt x="794" y="423"/>
                </a:cubicBezTo>
                <a:cubicBezTo>
                  <a:pt x="827" y="504"/>
                  <a:pt x="827" y="504"/>
                  <a:pt x="827" y="504"/>
                </a:cubicBezTo>
                <a:cubicBezTo>
                  <a:pt x="868" y="542"/>
                  <a:pt x="868" y="542"/>
                  <a:pt x="868" y="542"/>
                </a:cubicBezTo>
                <a:cubicBezTo>
                  <a:pt x="868" y="542"/>
                  <a:pt x="868" y="542"/>
                  <a:pt x="868" y="542"/>
                </a:cubicBezTo>
                <a:cubicBezTo>
                  <a:pt x="857" y="601"/>
                  <a:pt x="857" y="601"/>
                  <a:pt x="857" y="601"/>
                </a:cubicBezTo>
                <a:cubicBezTo>
                  <a:pt x="876" y="643"/>
                  <a:pt x="876" y="643"/>
                  <a:pt x="876" y="643"/>
                </a:cubicBezTo>
                <a:cubicBezTo>
                  <a:pt x="946" y="624"/>
                  <a:pt x="946" y="624"/>
                  <a:pt x="946" y="624"/>
                </a:cubicBezTo>
                <a:cubicBezTo>
                  <a:pt x="953" y="613"/>
                  <a:pt x="953" y="613"/>
                  <a:pt x="953" y="613"/>
                </a:cubicBezTo>
                <a:cubicBezTo>
                  <a:pt x="999" y="554"/>
                  <a:pt x="999" y="554"/>
                  <a:pt x="999" y="55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1284288" y="4945063"/>
            <a:ext cx="1652588" cy="2266950"/>
          </a:xfrm>
          <a:custGeom>
            <a:avLst/>
            <a:gdLst/>
            <a:ahLst/>
            <a:cxnLst>
              <a:cxn ang="0">
                <a:pos x="423" y="710"/>
              </a:cxn>
              <a:cxn ang="0">
                <a:pos x="455" y="685"/>
              </a:cxn>
              <a:cxn ang="0">
                <a:pos x="460" y="682"/>
              </a:cxn>
              <a:cxn ang="0">
                <a:pos x="436" y="634"/>
              </a:cxn>
              <a:cxn ang="0">
                <a:pos x="436" y="633"/>
              </a:cxn>
              <a:cxn ang="0">
                <a:pos x="518" y="571"/>
              </a:cxn>
              <a:cxn ang="0">
                <a:pos x="490" y="561"/>
              </a:cxn>
              <a:cxn ang="0">
                <a:pos x="489" y="560"/>
              </a:cxn>
              <a:cxn ang="0">
                <a:pos x="499" y="500"/>
              </a:cxn>
              <a:cxn ang="0">
                <a:pos x="502" y="482"/>
              </a:cxn>
              <a:cxn ang="0">
                <a:pos x="478" y="451"/>
              </a:cxn>
              <a:cxn ang="0">
                <a:pos x="451" y="416"/>
              </a:cxn>
              <a:cxn ang="0">
                <a:pos x="451" y="415"/>
              </a:cxn>
              <a:cxn ang="0">
                <a:pos x="480" y="382"/>
              </a:cxn>
              <a:cxn ang="0">
                <a:pos x="455" y="330"/>
              </a:cxn>
              <a:cxn ang="0">
                <a:pos x="455" y="330"/>
              </a:cxn>
              <a:cxn ang="0">
                <a:pos x="455" y="235"/>
              </a:cxn>
              <a:cxn ang="0">
                <a:pos x="455" y="234"/>
              </a:cxn>
              <a:cxn ang="0">
                <a:pos x="513" y="195"/>
              </a:cxn>
              <a:cxn ang="0">
                <a:pos x="500" y="182"/>
              </a:cxn>
              <a:cxn ang="0">
                <a:pos x="447" y="127"/>
              </a:cxn>
              <a:cxn ang="0">
                <a:pos x="359" y="35"/>
              </a:cxn>
              <a:cxn ang="0">
                <a:pos x="340" y="54"/>
              </a:cxn>
              <a:cxn ang="0">
                <a:pos x="339" y="55"/>
              </a:cxn>
              <a:cxn ang="0">
                <a:pos x="300" y="27"/>
              </a:cxn>
              <a:cxn ang="0">
                <a:pos x="294" y="23"/>
              </a:cxn>
              <a:cxn ang="0">
                <a:pos x="242" y="51"/>
              </a:cxn>
              <a:cxn ang="0">
                <a:pos x="241" y="51"/>
              </a:cxn>
              <a:cxn ang="0">
                <a:pos x="223" y="27"/>
              </a:cxn>
              <a:cxn ang="0">
                <a:pos x="221" y="25"/>
              </a:cxn>
              <a:cxn ang="0">
                <a:pos x="133" y="0"/>
              </a:cxn>
              <a:cxn ang="0">
                <a:pos x="83" y="12"/>
              </a:cxn>
              <a:cxn ang="0">
                <a:pos x="47" y="43"/>
              </a:cxn>
              <a:cxn ang="0">
                <a:pos x="46" y="43"/>
              </a:cxn>
              <a:cxn ang="0">
                <a:pos x="13" y="40"/>
              </a:cxn>
              <a:cxn ang="0">
                <a:pos x="0" y="38"/>
              </a:cxn>
            </a:cxnLst>
            <a:rect l="0" t="0" r="r" b="b"/>
            <a:pathLst>
              <a:path w="518" h="710">
                <a:moveTo>
                  <a:pt x="423" y="710"/>
                </a:moveTo>
                <a:cubicBezTo>
                  <a:pt x="455" y="685"/>
                  <a:pt x="455" y="685"/>
                  <a:pt x="455" y="685"/>
                </a:cubicBezTo>
                <a:cubicBezTo>
                  <a:pt x="460" y="682"/>
                  <a:pt x="460" y="682"/>
                  <a:pt x="460" y="682"/>
                </a:cubicBezTo>
                <a:cubicBezTo>
                  <a:pt x="436" y="634"/>
                  <a:pt x="436" y="634"/>
                  <a:pt x="436" y="634"/>
                </a:cubicBezTo>
                <a:cubicBezTo>
                  <a:pt x="436" y="633"/>
                  <a:pt x="436" y="633"/>
                  <a:pt x="436" y="633"/>
                </a:cubicBezTo>
                <a:cubicBezTo>
                  <a:pt x="518" y="571"/>
                  <a:pt x="518" y="571"/>
                  <a:pt x="518" y="571"/>
                </a:cubicBezTo>
                <a:cubicBezTo>
                  <a:pt x="490" y="561"/>
                  <a:pt x="490" y="561"/>
                  <a:pt x="490" y="561"/>
                </a:cubicBezTo>
                <a:cubicBezTo>
                  <a:pt x="489" y="561"/>
                  <a:pt x="489" y="560"/>
                  <a:pt x="489" y="560"/>
                </a:cubicBezTo>
                <a:cubicBezTo>
                  <a:pt x="499" y="500"/>
                  <a:pt x="499" y="500"/>
                  <a:pt x="499" y="500"/>
                </a:cubicBezTo>
                <a:cubicBezTo>
                  <a:pt x="502" y="482"/>
                  <a:pt x="502" y="482"/>
                  <a:pt x="502" y="482"/>
                </a:cubicBezTo>
                <a:cubicBezTo>
                  <a:pt x="478" y="451"/>
                  <a:pt x="478" y="451"/>
                  <a:pt x="478" y="451"/>
                </a:cubicBezTo>
                <a:cubicBezTo>
                  <a:pt x="451" y="416"/>
                  <a:pt x="451" y="416"/>
                  <a:pt x="451" y="416"/>
                </a:cubicBezTo>
                <a:cubicBezTo>
                  <a:pt x="451" y="415"/>
                  <a:pt x="451" y="415"/>
                  <a:pt x="451" y="415"/>
                </a:cubicBezTo>
                <a:cubicBezTo>
                  <a:pt x="480" y="382"/>
                  <a:pt x="480" y="382"/>
                  <a:pt x="480" y="382"/>
                </a:cubicBezTo>
                <a:cubicBezTo>
                  <a:pt x="455" y="330"/>
                  <a:pt x="455" y="330"/>
                  <a:pt x="455" y="330"/>
                </a:cubicBezTo>
                <a:cubicBezTo>
                  <a:pt x="455" y="330"/>
                  <a:pt x="455" y="330"/>
                  <a:pt x="455" y="330"/>
                </a:cubicBezTo>
                <a:cubicBezTo>
                  <a:pt x="455" y="235"/>
                  <a:pt x="455" y="235"/>
                  <a:pt x="455" y="235"/>
                </a:cubicBezTo>
                <a:cubicBezTo>
                  <a:pt x="455" y="235"/>
                  <a:pt x="455" y="234"/>
                  <a:pt x="455" y="234"/>
                </a:cubicBezTo>
                <a:cubicBezTo>
                  <a:pt x="513" y="195"/>
                  <a:pt x="513" y="195"/>
                  <a:pt x="513" y="195"/>
                </a:cubicBezTo>
                <a:cubicBezTo>
                  <a:pt x="500" y="182"/>
                  <a:pt x="500" y="182"/>
                  <a:pt x="500" y="182"/>
                </a:cubicBezTo>
                <a:cubicBezTo>
                  <a:pt x="447" y="127"/>
                  <a:pt x="447" y="127"/>
                  <a:pt x="447" y="127"/>
                </a:cubicBezTo>
                <a:cubicBezTo>
                  <a:pt x="359" y="35"/>
                  <a:pt x="359" y="35"/>
                  <a:pt x="359" y="35"/>
                </a:cubicBezTo>
                <a:cubicBezTo>
                  <a:pt x="340" y="54"/>
                  <a:pt x="340" y="54"/>
                  <a:pt x="340" y="54"/>
                </a:cubicBezTo>
                <a:cubicBezTo>
                  <a:pt x="340" y="55"/>
                  <a:pt x="339" y="55"/>
                  <a:pt x="339" y="55"/>
                </a:cubicBezTo>
                <a:cubicBezTo>
                  <a:pt x="300" y="27"/>
                  <a:pt x="300" y="27"/>
                  <a:pt x="300" y="27"/>
                </a:cubicBezTo>
                <a:cubicBezTo>
                  <a:pt x="294" y="23"/>
                  <a:pt x="294" y="23"/>
                  <a:pt x="294" y="23"/>
                </a:cubicBezTo>
                <a:cubicBezTo>
                  <a:pt x="242" y="51"/>
                  <a:pt x="242" y="51"/>
                  <a:pt x="242" y="51"/>
                </a:cubicBezTo>
                <a:cubicBezTo>
                  <a:pt x="242" y="51"/>
                  <a:pt x="241" y="51"/>
                  <a:pt x="241" y="51"/>
                </a:cubicBezTo>
                <a:cubicBezTo>
                  <a:pt x="223" y="27"/>
                  <a:pt x="223" y="27"/>
                  <a:pt x="223" y="27"/>
                </a:cubicBezTo>
                <a:cubicBezTo>
                  <a:pt x="221" y="25"/>
                  <a:pt x="221" y="25"/>
                  <a:pt x="221" y="25"/>
                </a:cubicBezTo>
                <a:cubicBezTo>
                  <a:pt x="133" y="0"/>
                  <a:pt x="133" y="0"/>
                  <a:pt x="133" y="0"/>
                </a:cubicBezTo>
                <a:cubicBezTo>
                  <a:pt x="83" y="12"/>
                  <a:pt x="83" y="12"/>
                  <a:pt x="83" y="12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6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0" y="38"/>
                  <a:pt x="0" y="38"/>
                  <a:pt x="0" y="3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 noEditPoints="1"/>
          </p:cNvSpPr>
          <p:nvPr/>
        </p:nvSpPr>
        <p:spPr bwMode="auto">
          <a:xfrm>
            <a:off x="1057275" y="3690938"/>
            <a:ext cx="1973263" cy="1363663"/>
          </a:xfrm>
          <a:custGeom>
            <a:avLst/>
            <a:gdLst/>
            <a:ahLst/>
            <a:cxnLst>
              <a:cxn ang="0">
                <a:pos x="551" y="91"/>
              </a:cxn>
              <a:cxn ang="0">
                <a:pos x="494" y="95"/>
              </a:cxn>
              <a:cxn ang="0">
                <a:pos x="488" y="124"/>
              </a:cxn>
              <a:cxn ang="0">
                <a:pos x="487" y="125"/>
              </a:cxn>
              <a:cxn ang="0">
                <a:pos x="433" y="117"/>
              </a:cxn>
              <a:cxn ang="0">
                <a:pos x="433" y="116"/>
              </a:cxn>
              <a:cxn ang="0">
                <a:pos x="428" y="83"/>
              </a:cxn>
              <a:cxn ang="0">
                <a:pos x="382" y="101"/>
              </a:cxn>
              <a:cxn ang="0">
                <a:pos x="382" y="101"/>
              </a:cxn>
              <a:cxn ang="0">
                <a:pos x="344" y="97"/>
              </a:cxn>
              <a:cxn ang="0">
                <a:pos x="345" y="99"/>
              </a:cxn>
              <a:cxn ang="0">
                <a:pos x="350" y="148"/>
              </a:cxn>
              <a:cxn ang="0">
                <a:pos x="349" y="149"/>
              </a:cxn>
              <a:cxn ang="0">
                <a:pos x="336" y="167"/>
              </a:cxn>
              <a:cxn ang="0">
                <a:pos x="313" y="203"/>
              </a:cxn>
              <a:cxn ang="0">
                <a:pos x="313" y="203"/>
              </a:cxn>
              <a:cxn ang="0">
                <a:pos x="312" y="203"/>
              </a:cxn>
              <a:cxn ang="0">
                <a:pos x="306" y="197"/>
              </a:cxn>
              <a:cxn ang="0">
                <a:pos x="221" y="103"/>
              </a:cxn>
              <a:cxn ang="0">
                <a:pos x="221" y="102"/>
              </a:cxn>
              <a:cxn ang="0">
                <a:pos x="216" y="36"/>
              </a:cxn>
              <a:cxn ang="0">
                <a:pos x="217" y="35"/>
              </a:cxn>
              <a:cxn ang="0">
                <a:pos x="234" y="23"/>
              </a:cxn>
              <a:cxn ang="0">
                <a:pos x="214" y="14"/>
              </a:cxn>
              <a:cxn ang="0">
                <a:pos x="178" y="21"/>
              </a:cxn>
              <a:cxn ang="0">
                <a:pos x="139" y="30"/>
              </a:cxn>
              <a:cxn ang="0">
                <a:pos x="139" y="29"/>
              </a:cxn>
              <a:cxn ang="0">
                <a:pos x="79" y="0"/>
              </a:cxn>
              <a:cxn ang="0">
                <a:pos x="0" y="11"/>
              </a:cxn>
              <a:cxn ang="0">
                <a:pos x="430" y="427"/>
              </a:cxn>
              <a:cxn ang="0">
                <a:pos x="430" y="426"/>
              </a:cxn>
              <a:cxn ang="0">
                <a:pos x="444" y="419"/>
              </a:cxn>
              <a:cxn ang="0">
                <a:pos x="453" y="414"/>
              </a:cxn>
              <a:cxn ang="0">
                <a:pos x="462" y="408"/>
              </a:cxn>
              <a:cxn ang="0">
                <a:pos x="517" y="378"/>
              </a:cxn>
              <a:cxn ang="0">
                <a:pos x="517" y="354"/>
              </a:cxn>
              <a:cxn ang="0">
                <a:pos x="518" y="353"/>
              </a:cxn>
              <a:cxn ang="0">
                <a:pos x="518" y="353"/>
              </a:cxn>
              <a:cxn ang="0">
                <a:pos x="550" y="356"/>
              </a:cxn>
              <a:cxn ang="0">
                <a:pos x="586" y="358"/>
              </a:cxn>
              <a:cxn ang="0">
                <a:pos x="592" y="325"/>
              </a:cxn>
              <a:cxn ang="0">
                <a:pos x="558" y="313"/>
              </a:cxn>
              <a:cxn ang="0">
                <a:pos x="557" y="313"/>
              </a:cxn>
              <a:cxn ang="0">
                <a:pos x="550" y="249"/>
              </a:cxn>
              <a:cxn ang="0">
                <a:pos x="550" y="248"/>
              </a:cxn>
              <a:cxn ang="0">
                <a:pos x="597" y="231"/>
              </a:cxn>
              <a:cxn ang="0">
                <a:pos x="597" y="229"/>
              </a:cxn>
              <a:cxn ang="0">
                <a:pos x="601" y="160"/>
              </a:cxn>
              <a:cxn ang="0">
                <a:pos x="601" y="160"/>
              </a:cxn>
              <a:cxn ang="0">
                <a:pos x="618" y="136"/>
              </a:cxn>
              <a:cxn ang="0">
                <a:pos x="591" y="100"/>
              </a:cxn>
            </a:cxnLst>
            <a:rect l="0" t="0" r="r" b="b"/>
            <a:pathLst>
              <a:path w="618" h="427">
                <a:moveTo>
                  <a:pt x="551" y="91"/>
                </a:moveTo>
                <a:cubicBezTo>
                  <a:pt x="494" y="95"/>
                  <a:pt x="494" y="95"/>
                  <a:pt x="494" y="95"/>
                </a:cubicBezTo>
                <a:cubicBezTo>
                  <a:pt x="488" y="124"/>
                  <a:pt x="488" y="124"/>
                  <a:pt x="488" y="124"/>
                </a:cubicBezTo>
                <a:cubicBezTo>
                  <a:pt x="488" y="125"/>
                  <a:pt x="487" y="125"/>
                  <a:pt x="487" y="125"/>
                </a:cubicBezTo>
                <a:cubicBezTo>
                  <a:pt x="433" y="117"/>
                  <a:pt x="433" y="117"/>
                  <a:pt x="433" y="117"/>
                </a:cubicBezTo>
                <a:cubicBezTo>
                  <a:pt x="433" y="117"/>
                  <a:pt x="433" y="116"/>
                  <a:pt x="433" y="116"/>
                </a:cubicBezTo>
                <a:cubicBezTo>
                  <a:pt x="428" y="83"/>
                  <a:pt x="428" y="83"/>
                  <a:pt x="428" y="83"/>
                </a:cubicBezTo>
                <a:cubicBezTo>
                  <a:pt x="382" y="101"/>
                  <a:pt x="382" y="101"/>
                  <a:pt x="382" y="101"/>
                </a:cubicBezTo>
                <a:cubicBezTo>
                  <a:pt x="382" y="101"/>
                  <a:pt x="382" y="101"/>
                  <a:pt x="382" y="101"/>
                </a:cubicBezTo>
                <a:cubicBezTo>
                  <a:pt x="344" y="97"/>
                  <a:pt x="344" y="97"/>
                  <a:pt x="344" y="97"/>
                </a:cubicBezTo>
                <a:cubicBezTo>
                  <a:pt x="345" y="99"/>
                  <a:pt x="345" y="99"/>
                  <a:pt x="345" y="99"/>
                </a:cubicBezTo>
                <a:cubicBezTo>
                  <a:pt x="350" y="148"/>
                  <a:pt x="350" y="148"/>
                  <a:pt x="350" y="148"/>
                </a:cubicBezTo>
                <a:cubicBezTo>
                  <a:pt x="350" y="148"/>
                  <a:pt x="350" y="148"/>
                  <a:pt x="349" y="149"/>
                </a:cubicBezTo>
                <a:cubicBezTo>
                  <a:pt x="336" y="167"/>
                  <a:pt x="336" y="167"/>
                  <a:pt x="336" y="167"/>
                </a:cubicBezTo>
                <a:cubicBezTo>
                  <a:pt x="313" y="203"/>
                  <a:pt x="313" y="203"/>
                  <a:pt x="313" y="203"/>
                </a:cubicBezTo>
                <a:cubicBezTo>
                  <a:pt x="313" y="203"/>
                  <a:pt x="313" y="203"/>
                  <a:pt x="313" y="203"/>
                </a:cubicBezTo>
                <a:cubicBezTo>
                  <a:pt x="312" y="203"/>
                  <a:pt x="312" y="203"/>
                  <a:pt x="312" y="203"/>
                </a:cubicBezTo>
                <a:cubicBezTo>
                  <a:pt x="306" y="197"/>
                  <a:pt x="306" y="197"/>
                  <a:pt x="306" y="197"/>
                </a:cubicBezTo>
                <a:cubicBezTo>
                  <a:pt x="221" y="103"/>
                  <a:pt x="221" y="103"/>
                  <a:pt x="221" y="103"/>
                </a:cubicBezTo>
                <a:cubicBezTo>
                  <a:pt x="221" y="102"/>
                  <a:pt x="221" y="102"/>
                  <a:pt x="221" y="102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16" y="36"/>
                  <a:pt x="216" y="36"/>
                  <a:pt x="217" y="35"/>
                </a:cubicBezTo>
                <a:cubicBezTo>
                  <a:pt x="234" y="23"/>
                  <a:pt x="234" y="23"/>
                  <a:pt x="234" y="23"/>
                </a:cubicBezTo>
                <a:cubicBezTo>
                  <a:pt x="214" y="14"/>
                  <a:pt x="214" y="14"/>
                  <a:pt x="214" y="14"/>
                </a:cubicBezTo>
                <a:cubicBezTo>
                  <a:pt x="178" y="21"/>
                  <a:pt x="178" y="21"/>
                  <a:pt x="178" y="21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9" y="30"/>
                  <a:pt x="139" y="30"/>
                  <a:pt x="139" y="29"/>
                </a:cubicBezTo>
                <a:cubicBezTo>
                  <a:pt x="79" y="0"/>
                  <a:pt x="79" y="0"/>
                  <a:pt x="79" y="0"/>
                </a:cubicBezTo>
                <a:cubicBezTo>
                  <a:pt x="0" y="11"/>
                  <a:pt x="0" y="11"/>
                  <a:pt x="0" y="11"/>
                </a:cubicBezTo>
                <a:moveTo>
                  <a:pt x="430" y="427"/>
                </a:moveTo>
                <a:cubicBezTo>
                  <a:pt x="430" y="426"/>
                  <a:pt x="430" y="426"/>
                  <a:pt x="430" y="426"/>
                </a:cubicBezTo>
                <a:cubicBezTo>
                  <a:pt x="444" y="419"/>
                  <a:pt x="444" y="419"/>
                  <a:pt x="444" y="419"/>
                </a:cubicBezTo>
                <a:cubicBezTo>
                  <a:pt x="453" y="414"/>
                  <a:pt x="453" y="414"/>
                  <a:pt x="453" y="414"/>
                </a:cubicBezTo>
                <a:cubicBezTo>
                  <a:pt x="462" y="408"/>
                  <a:pt x="462" y="408"/>
                  <a:pt x="462" y="408"/>
                </a:cubicBezTo>
                <a:cubicBezTo>
                  <a:pt x="517" y="378"/>
                  <a:pt x="517" y="378"/>
                  <a:pt x="517" y="378"/>
                </a:cubicBezTo>
                <a:cubicBezTo>
                  <a:pt x="517" y="354"/>
                  <a:pt x="517" y="354"/>
                  <a:pt x="517" y="354"/>
                </a:cubicBezTo>
                <a:cubicBezTo>
                  <a:pt x="517" y="354"/>
                  <a:pt x="518" y="353"/>
                  <a:pt x="518" y="353"/>
                </a:cubicBezTo>
                <a:cubicBezTo>
                  <a:pt x="518" y="353"/>
                  <a:pt x="518" y="353"/>
                  <a:pt x="518" y="353"/>
                </a:cubicBezTo>
                <a:cubicBezTo>
                  <a:pt x="550" y="356"/>
                  <a:pt x="550" y="356"/>
                  <a:pt x="550" y="356"/>
                </a:cubicBezTo>
                <a:cubicBezTo>
                  <a:pt x="586" y="358"/>
                  <a:pt x="586" y="358"/>
                  <a:pt x="586" y="358"/>
                </a:cubicBezTo>
                <a:cubicBezTo>
                  <a:pt x="592" y="325"/>
                  <a:pt x="592" y="325"/>
                  <a:pt x="592" y="325"/>
                </a:cubicBezTo>
                <a:cubicBezTo>
                  <a:pt x="558" y="313"/>
                  <a:pt x="558" y="313"/>
                  <a:pt x="558" y="313"/>
                </a:cubicBezTo>
                <a:cubicBezTo>
                  <a:pt x="557" y="313"/>
                  <a:pt x="557" y="313"/>
                  <a:pt x="557" y="313"/>
                </a:cubicBezTo>
                <a:cubicBezTo>
                  <a:pt x="550" y="249"/>
                  <a:pt x="550" y="249"/>
                  <a:pt x="550" y="249"/>
                </a:cubicBezTo>
                <a:cubicBezTo>
                  <a:pt x="550" y="248"/>
                  <a:pt x="550" y="248"/>
                  <a:pt x="550" y="248"/>
                </a:cubicBezTo>
                <a:cubicBezTo>
                  <a:pt x="597" y="231"/>
                  <a:pt x="597" y="231"/>
                  <a:pt x="597" y="231"/>
                </a:cubicBezTo>
                <a:cubicBezTo>
                  <a:pt x="597" y="229"/>
                  <a:pt x="597" y="229"/>
                  <a:pt x="597" y="229"/>
                </a:cubicBezTo>
                <a:cubicBezTo>
                  <a:pt x="601" y="160"/>
                  <a:pt x="601" y="160"/>
                  <a:pt x="601" y="160"/>
                </a:cubicBezTo>
                <a:cubicBezTo>
                  <a:pt x="601" y="160"/>
                  <a:pt x="601" y="160"/>
                  <a:pt x="601" y="160"/>
                </a:cubicBezTo>
                <a:cubicBezTo>
                  <a:pt x="618" y="136"/>
                  <a:pt x="618" y="136"/>
                  <a:pt x="618" y="136"/>
                </a:cubicBezTo>
                <a:cubicBezTo>
                  <a:pt x="591" y="100"/>
                  <a:pt x="591" y="100"/>
                  <a:pt x="591" y="10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4125913" y="5124451"/>
            <a:ext cx="1566863" cy="1238250"/>
          </a:xfrm>
          <a:custGeom>
            <a:avLst/>
            <a:gdLst/>
            <a:ahLst/>
            <a:cxnLst>
              <a:cxn ang="0">
                <a:pos x="0" y="152"/>
              </a:cxn>
              <a:cxn ang="0">
                <a:pos x="0" y="151"/>
              </a:cxn>
              <a:cxn ang="0">
                <a:pos x="7" y="125"/>
              </a:cxn>
              <a:cxn ang="0">
                <a:pos x="11" y="111"/>
              </a:cxn>
              <a:cxn ang="0">
                <a:pos x="12" y="111"/>
              </a:cxn>
              <a:cxn ang="0">
                <a:pos x="54" y="115"/>
              </a:cxn>
              <a:cxn ang="0">
                <a:pos x="54" y="100"/>
              </a:cxn>
              <a:cxn ang="0">
                <a:pos x="60" y="38"/>
              </a:cxn>
              <a:cxn ang="0">
                <a:pos x="61" y="37"/>
              </a:cxn>
              <a:cxn ang="0">
                <a:pos x="62" y="38"/>
              </a:cxn>
              <a:cxn ang="0">
                <a:pos x="77" y="52"/>
              </a:cxn>
              <a:cxn ang="0">
                <a:pos x="143" y="23"/>
              </a:cxn>
              <a:cxn ang="0">
                <a:pos x="144" y="23"/>
              </a:cxn>
              <a:cxn ang="0">
                <a:pos x="165" y="38"/>
              </a:cxn>
              <a:cxn ang="0">
                <a:pos x="204" y="3"/>
              </a:cxn>
              <a:cxn ang="0">
                <a:pos x="206" y="1"/>
              </a:cxn>
              <a:cxn ang="0">
                <a:pos x="207" y="0"/>
              </a:cxn>
              <a:cxn ang="0">
                <a:pos x="241" y="2"/>
              </a:cxn>
              <a:cxn ang="0">
                <a:pos x="242" y="3"/>
              </a:cxn>
              <a:cxn ang="0">
                <a:pos x="265" y="72"/>
              </a:cxn>
              <a:cxn ang="0">
                <a:pos x="320" y="107"/>
              </a:cxn>
              <a:cxn ang="0">
                <a:pos x="320" y="107"/>
              </a:cxn>
              <a:cxn ang="0">
                <a:pos x="321" y="107"/>
              </a:cxn>
              <a:cxn ang="0">
                <a:pos x="333" y="102"/>
              </a:cxn>
              <a:cxn ang="0">
                <a:pos x="336" y="101"/>
              </a:cxn>
              <a:cxn ang="0">
                <a:pos x="362" y="91"/>
              </a:cxn>
              <a:cxn ang="0">
                <a:pos x="363" y="91"/>
              </a:cxn>
              <a:cxn ang="0">
                <a:pos x="397" y="170"/>
              </a:cxn>
              <a:cxn ang="0">
                <a:pos x="436" y="176"/>
              </a:cxn>
              <a:cxn ang="0">
                <a:pos x="436" y="177"/>
              </a:cxn>
              <a:cxn ang="0">
                <a:pos x="490" y="251"/>
              </a:cxn>
              <a:cxn ang="0">
                <a:pos x="491" y="252"/>
              </a:cxn>
              <a:cxn ang="0">
                <a:pos x="490" y="252"/>
              </a:cxn>
              <a:cxn ang="0">
                <a:pos x="456" y="271"/>
              </a:cxn>
              <a:cxn ang="0">
                <a:pos x="455" y="271"/>
              </a:cxn>
              <a:cxn ang="0">
                <a:pos x="451" y="272"/>
              </a:cxn>
              <a:cxn ang="0">
                <a:pos x="399" y="279"/>
              </a:cxn>
              <a:cxn ang="0">
                <a:pos x="351" y="278"/>
              </a:cxn>
              <a:cxn ang="0">
                <a:pos x="378" y="310"/>
              </a:cxn>
              <a:cxn ang="0">
                <a:pos x="379" y="311"/>
              </a:cxn>
              <a:cxn ang="0">
                <a:pos x="378" y="311"/>
              </a:cxn>
              <a:cxn ang="0">
                <a:pos x="333" y="340"/>
              </a:cxn>
              <a:cxn ang="0">
                <a:pos x="328" y="376"/>
              </a:cxn>
              <a:cxn ang="0">
                <a:pos x="328" y="376"/>
              </a:cxn>
              <a:cxn ang="0">
                <a:pos x="309" y="388"/>
              </a:cxn>
            </a:cxnLst>
            <a:rect l="0" t="0" r="r" b="b"/>
            <a:pathLst>
              <a:path w="491" h="388">
                <a:moveTo>
                  <a:pt x="0" y="152"/>
                </a:moveTo>
                <a:cubicBezTo>
                  <a:pt x="0" y="151"/>
                  <a:pt x="0" y="151"/>
                  <a:pt x="0" y="151"/>
                </a:cubicBezTo>
                <a:cubicBezTo>
                  <a:pt x="7" y="125"/>
                  <a:pt x="7" y="125"/>
                  <a:pt x="7" y="125"/>
                </a:cubicBezTo>
                <a:cubicBezTo>
                  <a:pt x="11" y="111"/>
                  <a:pt x="11" y="111"/>
                  <a:pt x="11" y="111"/>
                </a:cubicBezTo>
                <a:cubicBezTo>
                  <a:pt x="11" y="111"/>
                  <a:pt x="11" y="111"/>
                  <a:pt x="12" y="111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1" y="37"/>
                </a:cubicBezTo>
                <a:cubicBezTo>
                  <a:pt x="61" y="37"/>
                  <a:pt x="61" y="37"/>
                  <a:pt x="62" y="38"/>
                </a:cubicBezTo>
                <a:cubicBezTo>
                  <a:pt x="77" y="52"/>
                  <a:pt x="77" y="52"/>
                  <a:pt x="77" y="52"/>
                </a:cubicBezTo>
                <a:cubicBezTo>
                  <a:pt x="143" y="23"/>
                  <a:pt x="143" y="23"/>
                  <a:pt x="143" y="23"/>
                </a:cubicBezTo>
                <a:cubicBezTo>
                  <a:pt x="143" y="23"/>
                  <a:pt x="143" y="23"/>
                  <a:pt x="144" y="23"/>
                </a:cubicBezTo>
                <a:cubicBezTo>
                  <a:pt x="165" y="38"/>
                  <a:pt x="165" y="38"/>
                  <a:pt x="165" y="38"/>
                </a:cubicBezTo>
                <a:cubicBezTo>
                  <a:pt x="204" y="3"/>
                  <a:pt x="204" y="3"/>
                  <a:pt x="204" y="3"/>
                </a:cubicBezTo>
                <a:cubicBezTo>
                  <a:pt x="206" y="1"/>
                  <a:pt x="206" y="1"/>
                  <a:pt x="206" y="1"/>
                </a:cubicBezTo>
                <a:cubicBezTo>
                  <a:pt x="206" y="0"/>
                  <a:pt x="206" y="0"/>
                  <a:pt x="207" y="0"/>
                </a:cubicBezTo>
                <a:cubicBezTo>
                  <a:pt x="241" y="2"/>
                  <a:pt x="241" y="2"/>
                  <a:pt x="241" y="2"/>
                </a:cubicBezTo>
                <a:cubicBezTo>
                  <a:pt x="242" y="2"/>
                  <a:pt x="242" y="2"/>
                  <a:pt x="242" y="3"/>
                </a:cubicBezTo>
                <a:cubicBezTo>
                  <a:pt x="265" y="72"/>
                  <a:pt x="265" y="72"/>
                  <a:pt x="265" y="72"/>
                </a:cubicBezTo>
                <a:cubicBezTo>
                  <a:pt x="320" y="107"/>
                  <a:pt x="320" y="107"/>
                  <a:pt x="320" y="107"/>
                </a:cubicBezTo>
                <a:cubicBezTo>
                  <a:pt x="320" y="107"/>
                  <a:pt x="320" y="107"/>
                  <a:pt x="320" y="107"/>
                </a:cubicBezTo>
                <a:cubicBezTo>
                  <a:pt x="321" y="107"/>
                  <a:pt x="321" y="107"/>
                  <a:pt x="321" y="107"/>
                </a:cubicBezTo>
                <a:cubicBezTo>
                  <a:pt x="333" y="102"/>
                  <a:pt x="333" y="102"/>
                  <a:pt x="333" y="102"/>
                </a:cubicBezTo>
                <a:cubicBezTo>
                  <a:pt x="336" y="101"/>
                  <a:pt x="336" y="101"/>
                  <a:pt x="336" y="101"/>
                </a:cubicBezTo>
                <a:cubicBezTo>
                  <a:pt x="362" y="91"/>
                  <a:pt x="362" y="91"/>
                  <a:pt x="362" y="91"/>
                </a:cubicBezTo>
                <a:cubicBezTo>
                  <a:pt x="362" y="91"/>
                  <a:pt x="363" y="91"/>
                  <a:pt x="363" y="91"/>
                </a:cubicBezTo>
                <a:cubicBezTo>
                  <a:pt x="397" y="170"/>
                  <a:pt x="397" y="170"/>
                  <a:pt x="397" y="170"/>
                </a:cubicBezTo>
                <a:cubicBezTo>
                  <a:pt x="436" y="176"/>
                  <a:pt x="436" y="176"/>
                  <a:pt x="436" y="176"/>
                </a:cubicBezTo>
                <a:cubicBezTo>
                  <a:pt x="436" y="177"/>
                  <a:pt x="436" y="177"/>
                  <a:pt x="436" y="177"/>
                </a:cubicBezTo>
                <a:cubicBezTo>
                  <a:pt x="490" y="251"/>
                  <a:pt x="490" y="251"/>
                  <a:pt x="490" y="251"/>
                </a:cubicBezTo>
                <a:cubicBezTo>
                  <a:pt x="491" y="251"/>
                  <a:pt x="491" y="251"/>
                  <a:pt x="491" y="252"/>
                </a:cubicBezTo>
                <a:cubicBezTo>
                  <a:pt x="490" y="252"/>
                  <a:pt x="490" y="252"/>
                  <a:pt x="490" y="252"/>
                </a:cubicBezTo>
                <a:cubicBezTo>
                  <a:pt x="456" y="271"/>
                  <a:pt x="456" y="271"/>
                  <a:pt x="456" y="271"/>
                </a:cubicBezTo>
                <a:cubicBezTo>
                  <a:pt x="455" y="271"/>
                  <a:pt x="455" y="271"/>
                  <a:pt x="455" y="271"/>
                </a:cubicBezTo>
                <a:cubicBezTo>
                  <a:pt x="451" y="272"/>
                  <a:pt x="451" y="272"/>
                  <a:pt x="451" y="272"/>
                </a:cubicBezTo>
                <a:cubicBezTo>
                  <a:pt x="399" y="279"/>
                  <a:pt x="399" y="279"/>
                  <a:pt x="399" y="279"/>
                </a:cubicBezTo>
                <a:cubicBezTo>
                  <a:pt x="351" y="278"/>
                  <a:pt x="351" y="278"/>
                  <a:pt x="351" y="278"/>
                </a:cubicBezTo>
                <a:cubicBezTo>
                  <a:pt x="378" y="310"/>
                  <a:pt x="378" y="310"/>
                  <a:pt x="378" y="310"/>
                </a:cubicBezTo>
                <a:cubicBezTo>
                  <a:pt x="379" y="310"/>
                  <a:pt x="379" y="311"/>
                  <a:pt x="379" y="311"/>
                </a:cubicBezTo>
                <a:cubicBezTo>
                  <a:pt x="379" y="311"/>
                  <a:pt x="378" y="311"/>
                  <a:pt x="378" y="311"/>
                </a:cubicBezTo>
                <a:cubicBezTo>
                  <a:pt x="333" y="340"/>
                  <a:pt x="333" y="340"/>
                  <a:pt x="333" y="340"/>
                </a:cubicBezTo>
                <a:cubicBezTo>
                  <a:pt x="328" y="376"/>
                  <a:pt x="328" y="376"/>
                  <a:pt x="328" y="376"/>
                </a:cubicBezTo>
                <a:cubicBezTo>
                  <a:pt x="328" y="376"/>
                  <a:pt x="328" y="376"/>
                  <a:pt x="328" y="376"/>
                </a:cubicBezTo>
                <a:cubicBezTo>
                  <a:pt x="309" y="388"/>
                  <a:pt x="309" y="388"/>
                  <a:pt x="309" y="38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6091238" y="5045076"/>
            <a:ext cx="460375" cy="1481138"/>
          </a:xfrm>
          <a:custGeom>
            <a:avLst/>
            <a:gdLst/>
            <a:ahLst/>
            <a:cxnLst>
              <a:cxn ang="0">
                <a:pos x="1" y="464"/>
              </a:cxn>
              <a:cxn ang="0">
                <a:pos x="5" y="446"/>
              </a:cxn>
              <a:cxn ang="0">
                <a:pos x="6" y="445"/>
              </a:cxn>
              <a:cxn ang="0">
                <a:pos x="25" y="431"/>
              </a:cxn>
              <a:cxn ang="0">
                <a:pos x="35" y="424"/>
              </a:cxn>
              <a:cxn ang="0">
                <a:pos x="45" y="416"/>
              </a:cxn>
              <a:cxn ang="0">
                <a:pos x="46" y="417"/>
              </a:cxn>
              <a:cxn ang="0">
                <a:pos x="47" y="417"/>
              </a:cxn>
              <a:cxn ang="0">
                <a:pos x="85" y="437"/>
              </a:cxn>
              <a:cxn ang="0">
                <a:pos x="115" y="397"/>
              </a:cxn>
              <a:cxn ang="0">
                <a:pos x="144" y="359"/>
              </a:cxn>
              <a:cxn ang="0">
                <a:pos x="115" y="307"/>
              </a:cxn>
              <a:cxn ang="0">
                <a:pos x="98" y="275"/>
              </a:cxn>
              <a:cxn ang="0">
                <a:pos x="59" y="249"/>
              </a:cxn>
              <a:cxn ang="0">
                <a:pos x="41" y="232"/>
              </a:cxn>
              <a:cxn ang="0">
                <a:pos x="41" y="231"/>
              </a:cxn>
              <a:cxn ang="0">
                <a:pos x="0" y="147"/>
              </a:cxn>
              <a:cxn ang="0">
                <a:pos x="0" y="146"/>
              </a:cxn>
              <a:cxn ang="0">
                <a:pos x="3" y="113"/>
              </a:cxn>
              <a:cxn ang="0">
                <a:pos x="4" y="113"/>
              </a:cxn>
              <a:cxn ang="0">
                <a:pos x="46" y="112"/>
              </a:cxn>
              <a:cxn ang="0">
                <a:pos x="57" y="73"/>
              </a:cxn>
              <a:cxn ang="0">
                <a:pos x="31" y="20"/>
              </a:cxn>
              <a:cxn ang="0">
                <a:pos x="31" y="19"/>
              </a:cxn>
              <a:cxn ang="0">
                <a:pos x="47" y="0"/>
              </a:cxn>
            </a:cxnLst>
            <a:rect l="0" t="0" r="r" b="b"/>
            <a:pathLst>
              <a:path w="144" h="464">
                <a:moveTo>
                  <a:pt x="1" y="464"/>
                </a:moveTo>
                <a:cubicBezTo>
                  <a:pt x="5" y="446"/>
                  <a:pt x="5" y="446"/>
                  <a:pt x="5" y="446"/>
                </a:cubicBezTo>
                <a:cubicBezTo>
                  <a:pt x="5" y="446"/>
                  <a:pt x="6" y="445"/>
                  <a:pt x="6" y="445"/>
                </a:cubicBezTo>
                <a:cubicBezTo>
                  <a:pt x="25" y="431"/>
                  <a:pt x="25" y="431"/>
                  <a:pt x="25" y="431"/>
                </a:cubicBezTo>
                <a:cubicBezTo>
                  <a:pt x="35" y="424"/>
                  <a:pt x="35" y="424"/>
                  <a:pt x="35" y="424"/>
                </a:cubicBezTo>
                <a:cubicBezTo>
                  <a:pt x="45" y="416"/>
                  <a:pt x="45" y="416"/>
                  <a:pt x="45" y="416"/>
                </a:cubicBezTo>
                <a:cubicBezTo>
                  <a:pt x="46" y="416"/>
                  <a:pt x="46" y="416"/>
                  <a:pt x="46" y="417"/>
                </a:cubicBezTo>
                <a:cubicBezTo>
                  <a:pt x="47" y="417"/>
                  <a:pt x="47" y="417"/>
                  <a:pt x="47" y="417"/>
                </a:cubicBezTo>
                <a:cubicBezTo>
                  <a:pt x="85" y="437"/>
                  <a:pt x="85" y="437"/>
                  <a:pt x="85" y="437"/>
                </a:cubicBezTo>
                <a:cubicBezTo>
                  <a:pt x="115" y="397"/>
                  <a:pt x="115" y="397"/>
                  <a:pt x="115" y="397"/>
                </a:cubicBezTo>
                <a:cubicBezTo>
                  <a:pt x="144" y="359"/>
                  <a:pt x="144" y="359"/>
                  <a:pt x="144" y="359"/>
                </a:cubicBezTo>
                <a:cubicBezTo>
                  <a:pt x="115" y="307"/>
                  <a:pt x="115" y="307"/>
                  <a:pt x="115" y="307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59" y="249"/>
                  <a:pt x="59" y="249"/>
                  <a:pt x="59" y="249"/>
                </a:cubicBezTo>
                <a:cubicBezTo>
                  <a:pt x="41" y="232"/>
                  <a:pt x="41" y="232"/>
                  <a:pt x="41" y="232"/>
                </a:cubicBezTo>
                <a:cubicBezTo>
                  <a:pt x="41" y="232"/>
                  <a:pt x="41" y="232"/>
                  <a:pt x="41" y="231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6"/>
                  <a:pt x="0" y="146"/>
                </a:cubicBezTo>
                <a:cubicBezTo>
                  <a:pt x="3" y="113"/>
                  <a:pt x="3" y="113"/>
                  <a:pt x="3" y="113"/>
                </a:cubicBezTo>
                <a:cubicBezTo>
                  <a:pt x="3" y="113"/>
                  <a:pt x="3" y="113"/>
                  <a:pt x="4" y="113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57" y="73"/>
                  <a:pt x="57" y="73"/>
                  <a:pt x="57" y="73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19"/>
                  <a:pt x="31" y="19"/>
                </a:cubicBezTo>
                <a:cubicBezTo>
                  <a:pt x="47" y="0"/>
                  <a:pt x="47" y="0"/>
                  <a:pt x="47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 noEditPoints="1"/>
          </p:cNvSpPr>
          <p:nvPr/>
        </p:nvSpPr>
        <p:spPr bwMode="auto">
          <a:xfrm>
            <a:off x="5513388" y="6516688"/>
            <a:ext cx="365125" cy="385763"/>
          </a:xfrm>
          <a:custGeom>
            <a:avLst/>
            <a:gdLst/>
            <a:ahLst/>
            <a:cxnLst>
              <a:cxn ang="0">
                <a:pos x="111" y="3"/>
              </a:cxn>
              <a:cxn ang="0">
                <a:pos x="70" y="39"/>
              </a:cxn>
              <a:cxn ang="0">
                <a:pos x="74" y="75"/>
              </a:cxn>
              <a:cxn ang="0">
                <a:pos x="74" y="75"/>
              </a:cxn>
              <a:cxn ang="0">
                <a:pos x="12" y="121"/>
              </a:cxn>
              <a:cxn ang="0">
                <a:pos x="11" y="121"/>
              </a:cxn>
              <a:cxn ang="0">
                <a:pos x="0" y="110"/>
              </a:cxn>
              <a:cxn ang="0">
                <a:pos x="113" y="2"/>
              </a:cxn>
              <a:cxn ang="0">
                <a:pos x="113" y="2"/>
              </a:cxn>
              <a:cxn ang="0">
                <a:pos x="112" y="2"/>
              </a:cxn>
              <a:cxn ang="0">
                <a:pos x="112" y="1"/>
              </a:cxn>
              <a:cxn ang="0">
                <a:pos x="112" y="1"/>
              </a:cxn>
              <a:cxn ang="0">
                <a:pos x="112" y="0"/>
              </a:cxn>
              <a:cxn ang="0">
                <a:pos x="113" y="0"/>
              </a:cxn>
              <a:cxn ang="0">
                <a:pos x="114" y="1"/>
              </a:cxn>
              <a:cxn ang="0">
                <a:pos x="114" y="1"/>
              </a:cxn>
              <a:cxn ang="0">
                <a:pos x="113" y="2"/>
              </a:cxn>
            </a:cxnLst>
            <a:rect l="0" t="0" r="r" b="b"/>
            <a:pathLst>
              <a:path w="114" h="121">
                <a:moveTo>
                  <a:pt x="111" y="3"/>
                </a:moveTo>
                <a:cubicBezTo>
                  <a:pt x="70" y="39"/>
                  <a:pt x="70" y="39"/>
                  <a:pt x="70" y="39"/>
                </a:cubicBezTo>
                <a:cubicBezTo>
                  <a:pt x="74" y="75"/>
                  <a:pt x="74" y="75"/>
                  <a:pt x="74" y="75"/>
                </a:cubicBezTo>
                <a:cubicBezTo>
                  <a:pt x="75" y="75"/>
                  <a:pt x="74" y="75"/>
                  <a:pt x="74" y="75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12" y="121"/>
                  <a:pt x="12" y="121"/>
                  <a:pt x="11" y="121"/>
                </a:cubicBezTo>
                <a:cubicBezTo>
                  <a:pt x="0" y="110"/>
                  <a:pt x="0" y="110"/>
                  <a:pt x="0" y="110"/>
                </a:cubicBezTo>
                <a:moveTo>
                  <a:pt x="113" y="2"/>
                </a:moveTo>
                <a:cubicBezTo>
                  <a:pt x="113" y="2"/>
                  <a:pt x="113" y="2"/>
                  <a:pt x="113" y="2"/>
                </a:cubicBezTo>
                <a:cubicBezTo>
                  <a:pt x="112" y="2"/>
                  <a:pt x="112" y="2"/>
                  <a:pt x="112" y="2"/>
                </a:cubicBezTo>
                <a:cubicBezTo>
                  <a:pt x="112" y="2"/>
                  <a:pt x="112" y="2"/>
                  <a:pt x="112" y="1"/>
                </a:cubicBezTo>
                <a:cubicBezTo>
                  <a:pt x="112" y="1"/>
                  <a:pt x="112" y="1"/>
                  <a:pt x="112" y="1"/>
                </a:cubicBezTo>
                <a:cubicBezTo>
                  <a:pt x="112" y="0"/>
                  <a:pt x="112" y="0"/>
                  <a:pt x="112" y="0"/>
                </a:cubicBezTo>
                <a:cubicBezTo>
                  <a:pt x="112" y="0"/>
                  <a:pt x="113" y="0"/>
                  <a:pt x="113" y="0"/>
                </a:cubicBezTo>
                <a:cubicBezTo>
                  <a:pt x="114" y="1"/>
                  <a:pt x="114" y="1"/>
                  <a:pt x="114" y="1"/>
                </a:cubicBezTo>
                <a:cubicBezTo>
                  <a:pt x="114" y="1"/>
                  <a:pt x="114" y="1"/>
                  <a:pt x="114" y="1"/>
                </a:cubicBezTo>
                <a:cubicBezTo>
                  <a:pt x="114" y="2"/>
                  <a:pt x="114" y="2"/>
                  <a:pt x="113" y="2"/>
                </a:cubicBezTo>
                <a:close/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Line 32"/>
          <p:cNvSpPr>
            <a:spLocks noChangeShapeType="1"/>
          </p:cNvSpPr>
          <p:nvPr/>
        </p:nvSpPr>
        <p:spPr bwMode="auto">
          <a:xfrm flipH="1" flipV="1">
            <a:off x="6554788" y="6194426"/>
            <a:ext cx="239713" cy="28575"/>
          </a:xfrm>
          <a:prstGeom prst="line">
            <a:avLst/>
          </a:pr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 noEditPoints="1"/>
          </p:cNvSpPr>
          <p:nvPr/>
        </p:nvSpPr>
        <p:spPr bwMode="auto">
          <a:xfrm>
            <a:off x="4897438" y="4341813"/>
            <a:ext cx="1012825" cy="1073150"/>
          </a:xfrm>
          <a:custGeom>
            <a:avLst/>
            <a:gdLst/>
            <a:ahLst/>
            <a:cxnLst>
              <a:cxn ang="0">
                <a:pos x="120" y="336"/>
              </a:cxn>
              <a:cxn ang="0">
                <a:pos x="126" y="333"/>
              </a:cxn>
              <a:cxn ang="0">
                <a:pos x="178" y="309"/>
              </a:cxn>
              <a:cxn ang="0">
                <a:pos x="179" y="309"/>
              </a:cxn>
              <a:cxn ang="0">
                <a:pos x="191" y="310"/>
              </a:cxn>
              <a:cxn ang="0">
                <a:pos x="236" y="313"/>
              </a:cxn>
              <a:cxn ang="0">
                <a:pos x="214" y="299"/>
              </a:cxn>
              <a:cxn ang="0">
                <a:pos x="213" y="298"/>
              </a:cxn>
              <a:cxn ang="0">
                <a:pos x="234" y="216"/>
              </a:cxn>
              <a:cxn ang="0">
                <a:pos x="249" y="152"/>
              </a:cxn>
              <a:cxn ang="0">
                <a:pos x="249" y="150"/>
              </a:cxn>
              <a:cxn ang="0">
                <a:pos x="250" y="149"/>
              </a:cxn>
              <a:cxn ang="0">
                <a:pos x="252" y="149"/>
              </a:cxn>
              <a:cxn ang="0">
                <a:pos x="284" y="147"/>
              </a:cxn>
              <a:cxn ang="0">
                <a:pos x="307" y="120"/>
              </a:cxn>
              <a:cxn ang="0">
                <a:pos x="308" y="118"/>
              </a:cxn>
              <a:cxn ang="0">
                <a:pos x="317" y="0"/>
              </a:cxn>
              <a:cxn ang="0">
                <a:pos x="267" y="6"/>
              </a:cxn>
              <a:cxn ang="0">
                <a:pos x="235" y="27"/>
              </a:cxn>
              <a:cxn ang="0">
                <a:pos x="194" y="54"/>
              </a:cxn>
              <a:cxn ang="0">
                <a:pos x="186" y="60"/>
              </a:cxn>
              <a:cxn ang="0">
                <a:pos x="185" y="60"/>
              </a:cxn>
              <a:cxn ang="0">
                <a:pos x="170" y="61"/>
              </a:cxn>
              <a:cxn ang="0">
                <a:pos x="137" y="65"/>
              </a:cxn>
              <a:cxn ang="0">
                <a:pos x="111" y="68"/>
              </a:cxn>
              <a:cxn ang="0">
                <a:pos x="75" y="95"/>
              </a:cxn>
              <a:cxn ang="0">
                <a:pos x="77" y="133"/>
              </a:cxn>
              <a:cxn ang="0">
                <a:pos x="76" y="134"/>
              </a:cxn>
              <a:cxn ang="0">
                <a:pos x="75" y="134"/>
              </a:cxn>
              <a:cxn ang="0">
                <a:pos x="60" y="120"/>
              </a:cxn>
              <a:cxn ang="0">
                <a:pos x="50" y="135"/>
              </a:cxn>
              <a:cxn ang="0">
                <a:pos x="10" y="225"/>
              </a:cxn>
              <a:cxn ang="0">
                <a:pos x="9" y="227"/>
              </a:cxn>
              <a:cxn ang="0">
                <a:pos x="0" y="248"/>
              </a:cxn>
            </a:cxnLst>
            <a:rect l="0" t="0" r="r" b="b"/>
            <a:pathLst>
              <a:path w="317" h="336">
                <a:moveTo>
                  <a:pt x="120" y="336"/>
                </a:moveTo>
                <a:cubicBezTo>
                  <a:pt x="126" y="333"/>
                  <a:pt x="126" y="333"/>
                  <a:pt x="126" y="333"/>
                </a:cubicBezTo>
                <a:cubicBezTo>
                  <a:pt x="178" y="309"/>
                  <a:pt x="178" y="309"/>
                  <a:pt x="178" y="309"/>
                </a:cubicBezTo>
                <a:cubicBezTo>
                  <a:pt x="178" y="309"/>
                  <a:pt x="179" y="309"/>
                  <a:pt x="179" y="309"/>
                </a:cubicBezTo>
                <a:cubicBezTo>
                  <a:pt x="191" y="310"/>
                  <a:pt x="191" y="310"/>
                  <a:pt x="191" y="310"/>
                </a:cubicBezTo>
                <a:cubicBezTo>
                  <a:pt x="236" y="313"/>
                  <a:pt x="236" y="313"/>
                  <a:pt x="236" y="313"/>
                </a:cubicBezTo>
                <a:cubicBezTo>
                  <a:pt x="214" y="299"/>
                  <a:pt x="214" y="299"/>
                  <a:pt x="214" y="299"/>
                </a:cubicBezTo>
                <a:cubicBezTo>
                  <a:pt x="213" y="299"/>
                  <a:pt x="213" y="298"/>
                  <a:pt x="213" y="298"/>
                </a:cubicBezTo>
                <a:cubicBezTo>
                  <a:pt x="234" y="216"/>
                  <a:pt x="234" y="216"/>
                  <a:pt x="234" y="216"/>
                </a:cubicBezTo>
                <a:cubicBezTo>
                  <a:pt x="249" y="152"/>
                  <a:pt x="249" y="152"/>
                  <a:pt x="249" y="152"/>
                </a:cubicBezTo>
                <a:cubicBezTo>
                  <a:pt x="249" y="150"/>
                  <a:pt x="249" y="150"/>
                  <a:pt x="249" y="150"/>
                </a:cubicBezTo>
                <a:cubicBezTo>
                  <a:pt x="249" y="149"/>
                  <a:pt x="250" y="149"/>
                  <a:pt x="250" y="149"/>
                </a:cubicBezTo>
                <a:cubicBezTo>
                  <a:pt x="252" y="149"/>
                  <a:pt x="252" y="149"/>
                  <a:pt x="252" y="149"/>
                </a:cubicBezTo>
                <a:cubicBezTo>
                  <a:pt x="284" y="147"/>
                  <a:pt x="284" y="147"/>
                  <a:pt x="284" y="147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8"/>
                  <a:pt x="308" y="118"/>
                  <a:pt x="308" y="118"/>
                </a:cubicBezTo>
                <a:moveTo>
                  <a:pt x="317" y="0"/>
                </a:moveTo>
                <a:cubicBezTo>
                  <a:pt x="267" y="6"/>
                  <a:pt x="267" y="6"/>
                  <a:pt x="267" y="6"/>
                </a:cubicBezTo>
                <a:cubicBezTo>
                  <a:pt x="235" y="27"/>
                  <a:pt x="235" y="27"/>
                  <a:pt x="235" y="27"/>
                </a:cubicBezTo>
                <a:cubicBezTo>
                  <a:pt x="194" y="54"/>
                  <a:pt x="194" y="54"/>
                  <a:pt x="194" y="54"/>
                </a:cubicBezTo>
                <a:cubicBezTo>
                  <a:pt x="186" y="60"/>
                  <a:pt x="186" y="60"/>
                  <a:pt x="186" y="60"/>
                </a:cubicBezTo>
                <a:cubicBezTo>
                  <a:pt x="186" y="60"/>
                  <a:pt x="185" y="60"/>
                  <a:pt x="185" y="60"/>
                </a:cubicBezTo>
                <a:cubicBezTo>
                  <a:pt x="170" y="61"/>
                  <a:pt x="170" y="61"/>
                  <a:pt x="170" y="61"/>
                </a:cubicBezTo>
                <a:cubicBezTo>
                  <a:pt x="137" y="65"/>
                  <a:pt x="137" y="65"/>
                  <a:pt x="137" y="65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75" y="95"/>
                  <a:pt x="75" y="95"/>
                  <a:pt x="75" y="95"/>
                </a:cubicBezTo>
                <a:cubicBezTo>
                  <a:pt x="77" y="133"/>
                  <a:pt x="77" y="133"/>
                  <a:pt x="77" y="133"/>
                </a:cubicBezTo>
                <a:cubicBezTo>
                  <a:pt x="77" y="134"/>
                  <a:pt x="76" y="134"/>
                  <a:pt x="76" y="134"/>
                </a:cubicBezTo>
                <a:cubicBezTo>
                  <a:pt x="76" y="134"/>
                  <a:pt x="75" y="134"/>
                  <a:pt x="75" y="134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50" y="135"/>
                  <a:pt x="50" y="135"/>
                  <a:pt x="50" y="13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9" y="227"/>
                  <a:pt x="9" y="227"/>
                  <a:pt x="9" y="227"/>
                </a:cubicBezTo>
                <a:cubicBezTo>
                  <a:pt x="0" y="248"/>
                  <a:pt x="0" y="248"/>
                  <a:pt x="0" y="24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/>
          </p:cNvSpPr>
          <p:nvPr/>
        </p:nvSpPr>
        <p:spPr bwMode="auto">
          <a:xfrm>
            <a:off x="4151313" y="2743201"/>
            <a:ext cx="982663" cy="1895475"/>
          </a:xfrm>
          <a:custGeom>
            <a:avLst/>
            <a:gdLst/>
            <a:ahLst/>
            <a:cxnLst>
              <a:cxn ang="0">
                <a:pos x="66" y="0"/>
              </a:cxn>
              <a:cxn ang="0">
                <a:pos x="81" y="11"/>
              </a:cxn>
              <a:cxn ang="0">
                <a:pos x="101" y="28"/>
              </a:cxn>
              <a:cxn ang="0">
                <a:pos x="102" y="28"/>
              </a:cxn>
              <a:cxn ang="0">
                <a:pos x="128" y="205"/>
              </a:cxn>
              <a:cxn ang="0">
                <a:pos x="126" y="269"/>
              </a:cxn>
              <a:cxn ang="0">
                <a:pos x="125" y="270"/>
              </a:cxn>
              <a:cxn ang="0">
                <a:pos x="111" y="271"/>
              </a:cxn>
              <a:cxn ang="0">
                <a:pos x="95" y="272"/>
              </a:cxn>
              <a:cxn ang="0">
                <a:pos x="98" y="295"/>
              </a:cxn>
              <a:cxn ang="0">
                <a:pos x="133" y="288"/>
              </a:cxn>
              <a:cxn ang="0">
                <a:pos x="134" y="288"/>
              </a:cxn>
              <a:cxn ang="0">
                <a:pos x="193" y="330"/>
              </a:cxn>
              <a:cxn ang="0">
                <a:pos x="194" y="331"/>
              </a:cxn>
              <a:cxn ang="0">
                <a:pos x="200" y="390"/>
              </a:cxn>
              <a:cxn ang="0">
                <a:pos x="200" y="390"/>
              </a:cxn>
              <a:cxn ang="0">
                <a:pos x="162" y="443"/>
              </a:cxn>
              <a:cxn ang="0">
                <a:pos x="162" y="443"/>
              </a:cxn>
              <a:cxn ang="0">
                <a:pos x="91" y="469"/>
              </a:cxn>
              <a:cxn ang="0">
                <a:pos x="56" y="481"/>
              </a:cxn>
              <a:cxn ang="0">
                <a:pos x="3" y="500"/>
              </a:cxn>
              <a:cxn ang="0">
                <a:pos x="0" y="501"/>
              </a:cxn>
              <a:cxn ang="0">
                <a:pos x="20" y="557"/>
              </a:cxn>
              <a:cxn ang="0">
                <a:pos x="78" y="567"/>
              </a:cxn>
              <a:cxn ang="0">
                <a:pos x="136" y="549"/>
              </a:cxn>
              <a:cxn ang="0">
                <a:pos x="163" y="541"/>
              </a:cxn>
              <a:cxn ang="0">
                <a:pos x="191" y="505"/>
              </a:cxn>
              <a:cxn ang="0">
                <a:pos x="192" y="505"/>
              </a:cxn>
              <a:cxn ang="0">
                <a:pos x="232" y="527"/>
              </a:cxn>
              <a:cxn ang="0">
                <a:pos x="271" y="515"/>
              </a:cxn>
              <a:cxn ang="0">
                <a:pos x="271" y="515"/>
              </a:cxn>
              <a:cxn ang="0">
                <a:pos x="272" y="516"/>
              </a:cxn>
              <a:cxn ang="0">
                <a:pos x="308" y="594"/>
              </a:cxn>
            </a:cxnLst>
            <a:rect l="0" t="0" r="r" b="b"/>
            <a:pathLst>
              <a:path w="308" h="594">
                <a:moveTo>
                  <a:pt x="66" y="0"/>
                </a:moveTo>
                <a:cubicBezTo>
                  <a:pt x="81" y="11"/>
                  <a:pt x="81" y="11"/>
                  <a:pt x="81" y="11"/>
                </a:cubicBezTo>
                <a:cubicBezTo>
                  <a:pt x="101" y="28"/>
                  <a:pt x="101" y="28"/>
                  <a:pt x="101" y="28"/>
                </a:cubicBezTo>
                <a:cubicBezTo>
                  <a:pt x="101" y="28"/>
                  <a:pt x="101" y="28"/>
                  <a:pt x="102" y="28"/>
                </a:cubicBezTo>
                <a:cubicBezTo>
                  <a:pt x="128" y="205"/>
                  <a:pt x="128" y="205"/>
                  <a:pt x="128" y="205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26" y="269"/>
                  <a:pt x="126" y="270"/>
                  <a:pt x="125" y="270"/>
                </a:cubicBezTo>
                <a:cubicBezTo>
                  <a:pt x="111" y="271"/>
                  <a:pt x="111" y="271"/>
                  <a:pt x="111" y="271"/>
                </a:cubicBezTo>
                <a:cubicBezTo>
                  <a:pt x="95" y="272"/>
                  <a:pt x="95" y="272"/>
                  <a:pt x="95" y="272"/>
                </a:cubicBezTo>
                <a:cubicBezTo>
                  <a:pt x="98" y="295"/>
                  <a:pt x="98" y="295"/>
                  <a:pt x="98" y="295"/>
                </a:cubicBezTo>
                <a:cubicBezTo>
                  <a:pt x="133" y="288"/>
                  <a:pt x="133" y="288"/>
                  <a:pt x="133" y="288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93" y="330"/>
                  <a:pt x="193" y="330"/>
                  <a:pt x="193" y="330"/>
                </a:cubicBezTo>
                <a:cubicBezTo>
                  <a:pt x="194" y="330"/>
                  <a:pt x="194" y="330"/>
                  <a:pt x="194" y="331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162" y="443"/>
                  <a:pt x="162" y="443"/>
                  <a:pt x="162" y="443"/>
                </a:cubicBezTo>
                <a:cubicBezTo>
                  <a:pt x="162" y="443"/>
                  <a:pt x="162" y="443"/>
                  <a:pt x="162" y="443"/>
                </a:cubicBezTo>
                <a:cubicBezTo>
                  <a:pt x="91" y="469"/>
                  <a:pt x="91" y="469"/>
                  <a:pt x="91" y="469"/>
                </a:cubicBezTo>
                <a:cubicBezTo>
                  <a:pt x="56" y="481"/>
                  <a:pt x="56" y="481"/>
                  <a:pt x="56" y="481"/>
                </a:cubicBezTo>
                <a:cubicBezTo>
                  <a:pt x="3" y="500"/>
                  <a:pt x="3" y="500"/>
                  <a:pt x="3" y="500"/>
                </a:cubicBezTo>
                <a:cubicBezTo>
                  <a:pt x="0" y="501"/>
                  <a:pt x="0" y="501"/>
                  <a:pt x="0" y="501"/>
                </a:cubicBezTo>
                <a:cubicBezTo>
                  <a:pt x="20" y="557"/>
                  <a:pt x="20" y="557"/>
                  <a:pt x="20" y="557"/>
                </a:cubicBezTo>
                <a:cubicBezTo>
                  <a:pt x="78" y="567"/>
                  <a:pt x="78" y="567"/>
                  <a:pt x="78" y="567"/>
                </a:cubicBezTo>
                <a:cubicBezTo>
                  <a:pt x="136" y="549"/>
                  <a:pt x="136" y="549"/>
                  <a:pt x="136" y="549"/>
                </a:cubicBezTo>
                <a:cubicBezTo>
                  <a:pt x="163" y="541"/>
                  <a:pt x="163" y="541"/>
                  <a:pt x="163" y="541"/>
                </a:cubicBezTo>
                <a:cubicBezTo>
                  <a:pt x="191" y="505"/>
                  <a:pt x="191" y="505"/>
                  <a:pt x="191" y="505"/>
                </a:cubicBezTo>
                <a:cubicBezTo>
                  <a:pt x="192" y="505"/>
                  <a:pt x="192" y="505"/>
                  <a:pt x="192" y="505"/>
                </a:cubicBezTo>
                <a:cubicBezTo>
                  <a:pt x="232" y="527"/>
                  <a:pt x="232" y="527"/>
                  <a:pt x="232" y="527"/>
                </a:cubicBezTo>
                <a:cubicBezTo>
                  <a:pt x="271" y="515"/>
                  <a:pt x="271" y="515"/>
                  <a:pt x="271" y="515"/>
                </a:cubicBezTo>
                <a:cubicBezTo>
                  <a:pt x="271" y="515"/>
                  <a:pt x="271" y="515"/>
                  <a:pt x="271" y="515"/>
                </a:cubicBezTo>
                <a:cubicBezTo>
                  <a:pt x="271" y="515"/>
                  <a:pt x="272" y="515"/>
                  <a:pt x="272" y="516"/>
                </a:cubicBezTo>
                <a:cubicBezTo>
                  <a:pt x="308" y="594"/>
                  <a:pt x="308" y="594"/>
                  <a:pt x="308" y="59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5241925" y="7100888"/>
            <a:ext cx="473075" cy="366713"/>
          </a:xfrm>
          <a:custGeom>
            <a:avLst/>
            <a:gdLst/>
            <a:ahLst/>
            <a:cxnLst>
              <a:cxn ang="0">
                <a:pos x="148" y="115"/>
              </a:cxn>
              <a:cxn ang="0">
                <a:pos x="123" y="98"/>
              </a:cxn>
              <a:cxn ang="0">
                <a:pos x="86" y="111"/>
              </a:cxn>
              <a:cxn ang="0">
                <a:pos x="85" y="110"/>
              </a:cxn>
              <a:cxn ang="0">
                <a:pos x="74" y="91"/>
              </a:cxn>
              <a:cxn ang="0">
                <a:pos x="46" y="36"/>
              </a:cxn>
              <a:cxn ang="0">
                <a:pos x="0" y="0"/>
              </a:cxn>
            </a:cxnLst>
            <a:rect l="0" t="0" r="r" b="b"/>
            <a:pathLst>
              <a:path w="148" h="115">
                <a:moveTo>
                  <a:pt x="148" y="115"/>
                </a:moveTo>
                <a:cubicBezTo>
                  <a:pt x="123" y="98"/>
                  <a:pt x="123" y="98"/>
                  <a:pt x="123" y="98"/>
                </a:cubicBezTo>
                <a:cubicBezTo>
                  <a:pt x="86" y="111"/>
                  <a:pt x="86" y="111"/>
                  <a:pt x="86" y="111"/>
                </a:cubicBezTo>
                <a:cubicBezTo>
                  <a:pt x="85" y="111"/>
                  <a:pt x="85" y="111"/>
                  <a:pt x="85" y="110"/>
                </a:cubicBezTo>
                <a:cubicBezTo>
                  <a:pt x="74" y="91"/>
                  <a:pt x="74" y="91"/>
                  <a:pt x="74" y="91"/>
                </a:cubicBezTo>
                <a:cubicBezTo>
                  <a:pt x="46" y="36"/>
                  <a:pt x="46" y="36"/>
                  <a:pt x="46" y="3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5118100" y="6516688"/>
            <a:ext cx="1477963" cy="1730375"/>
          </a:xfrm>
          <a:custGeom>
            <a:avLst/>
            <a:gdLst/>
            <a:ahLst/>
            <a:cxnLst>
              <a:cxn ang="0">
                <a:pos x="459" y="148"/>
              </a:cxn>
              <a:cxn ang="0">
                <a:pos x="452" y="108"/>
              </a:cxn>
              <a:cxn ang="0">
                <a:pos x="431" y="110"/>
              </a:cxn>
              <a:cxn ang="0">
                <a:pos x="413" y="112"/>
              </a:cxn>
              <a:cxn ang="0">
                <a:pos x="397" y="39"/>
              </a:cxn>
              <a:cxn ang="0">
                <a:pos x="396" y="38"/>
              </a:cxn>
              <a:cxn ang="0">
                <a:pos x="364" y="45"/>
              </a:cxn>
              <a:cxn ang="0">
                <a:pos x="342" y="115"/>
              </a:cxn>
              <a:cxn ang="0">
                <a:pos x="334" y="105"/>
              </a:cxn>
              <a:cxn ang="0">
                <a:pos x="328" y="39"/>
              </a:cxn>
              <a:cxn ang="0">
                <a:pos x="308" y="5"/>
              </a:cxn>
              <a:cxn ang="0">
                <a:pos x="304" y="1"/>
              </a:cxn>
              <a:cxn ang="0">
                <a:pos x="237" y="1"/>
              </a:cxn>
              <a:cxn ang="0">
                <a:pos x="236" y="0"/>
              </a:cxn>
              <a:cxn ang="0">
                <a:pos x="234" y="1"/>
              </a:cxn>
              <a:cxn ang="0">
                <a:pos x="233" y="2"/>
              </a:cxn>
              <a:cxn ang="0">
                <a:pos x="235" y="3"/>
              </a:cxn>
              <a:cxn ang="0">
                <a:pos x="295" y="69"/>
              </a:cxn>
              <a:cxn ang="0">
                <a:pos x="293" y="102"/>
              </a:cxn>
              <a:cxn ang="0">
                <a:pos x="325" y="136"/>
              </a:cxn>
              <a:cxn ang="0">
                <a:pos x="358" y="144"/>
              </a:cxn>
              <a:cxn ang="0">
                <a:pos x="400" y="218"/>
              </a:cxn>
              <a:cxn ang="0">
                <a:pos x="357" y="216"/>
              </a:cxn>
              <a:cxn ang="0">
                <a:pos x="337" y="233"/>
              </a:cxn>
              <a:cxn ang="0">
                <a:pos x="293" y="281"/>
              </a:cxn>
              <a:cxn ang="0">
                <a:pos x="227" y="313"/>
              </a:cxn>
              <a:cxn ang="0">
                <a:pos x="190" y="294"/>
              </a:cxn>
              <a:cxn ang="0">
                <a:pos x="188" y="297"/>
              </a:cxn>
              <a:cxn ang="0">
                <a:pos x="176" y="317"/>
              </a:cxn>
              <a:cxn ang="0">
                <a:pos x="124" y="339"/>
              </a:cxn>
              <a:cxn ang="0">
                <a:pos x="123" y="340"/>
              </a:cxn>
              <a:cxn ang="0">
                <a:pos x="119" y="393"/>
              </a:cxn>
              <a:cxn ang="0">
                <a:pos x="72" y="405"/>
              </a:cxn>
              <a:cxn ang="0">
                <a:pos x="22" y="371"/>
              </a:cxn>
              <a:cxn ang="0">
                <a:pos x="0" y="441"/>
              </a:cxn>
              <a:cxn ang="0">
                <a:pos x="1" y="442"/>
              </a:cxn>
              <a:cxn ang="0">
                <a:pos x="112" y="432"/>
              </a:cxn>
              <a:cxn ang="0">
                <a:pos x="124" y="468"/>
              </a:cxn>
              <a:cxn ang="0">
                <a:pos x="51" y="542"/>
              </a:cxn>
            </a:cxnLst>
            <a:rect l="0" t="0" r="r" b="b"/>
            <a:pathLst>
              <a:path w="463" h="542">
                <a:moveTo>
                  <a:pt x="463" y="159"/>
                </a:moveTo>
                <a:cubicBezTo>
                  <a:pt x="459" y="148"/>
                  <a:pt x="459" y="148"/>
                  <a:pt x="459" y="148"/>
                </a:cubicBezTo>
                <a:cubicBezTo>
                  <a:pt x="453" y="108"/>
                  <a:pt x="453" y="108"/>
                  <a:pt x="453" y="108"/>
                </a:cubicBezTo>
                <a:cubicBezTo>
                  <a:pt x="453" y="108"/>
                  <a:pt x="452" y="108"/>
                  <a:pt x="452" y="108"/>
                </a:cubicBezTo>
                <a:cubicBezTo>
                  <a:pt x="452" y="108"/>
                  <a:pt x="452" y="108"/>
                  <a:pt x="452" y="108"/>
                </a:cubicBezTo>
                <a:cubicBezTo>
                  <a:pt x="431" y="110"/>
                  <a:pt x="431" y="110"/>
                  <a:pt x="431" y="110"/>
                </a:cubicBezTo>
                <a:cubicBezTo>
                  <a:pt x="421" y="111"/>
                  <a:pt x="421" y="111"/>
                  <a:pt x="421" y="111"/>
                </a:cubicBezTo>
                <a:cubicBezTo>
                  <a:pt x="413" y="112"/>
                  <a:pt x="413" y="112"/>
                  <a:pt x="413" y="112"/>
                </a:cubicBezTo>
                <a:cubicBezTo>
                  <a:pt x="393" y="74"/>
                  <a:pt x="393" y="74"/>
                  <a:pt x="393" y="74"/>
                </a:cubicBezTo>
                <a:cubicBezTo>
                  <a:pt x="397" y="39"/>
                  <a:pt x="397" y="39"/>
                  <a:pt x="397" y="39"/>
                </a:cubicBezTo>
                <a:cubicBezTo>
                  <a:pt x="397" y="39"/>
                  <a:pt x="397" y="39"/>
                  <a:pt x="397" y="39"/>
                </a:cubicBezTo>
                <a:cubicBezTo>
                  <a:pt x="396" y="38"/>
                  <a:pt x="396" y="38"/>
                  <a:pt x="396" y="38"/>
                </a:cubicBezTo>
                <a:cubicBezTo>
                  <a:pt x="365" y="44"/>
                  <a:pt x="365" y="44"/>
                  <a:pt x="365" y="44"/>
                </a:cubicBezTo>
                <a:cubicBezTo>
                  <a:pt x="364" y="44"/>
                  <a:pt x="364" y="45"/>
                  <a:pt x="364" y="45"/>
                </a:cubicBezTo>
                <a:cubicBezTo>
                  <a:pt x="367" y="124"/>
                  <a:pt x="367" y="124"/>
                  <a:pt x="367" y="124"/>
                </a:cubicBezTo>
                <a:cubicBezTo>
                  <a:pt x="342" y="115"/>
                  <a:pt x="342" y="115"/>
                  <a:pt x="342" y="115"/>
                </a:cubicBezTo>
                <a:cubicBezTo>
                  <a:pt x="335" y="113"/>
                  <a:pt x="335" y="113"/>
                  <a:pt x="335" y="113"/>
                </a:cubicBezTo>
                <a:cubicBezTo>
                  <a:pt x="334" y="105"/>
                  <a:pt x="334" y="105"/>
                  <a:pt x="334" y="105"/>
                </a:cubicBezTo>
                <a:cubicBezTo>
                  <a:pt x="329" y="46"/>
                  <a:pt x="329" y="46"/>
                  <a:pt x="329" y="46"/>
                </a:cubicBezTo>
                <a:cubicBezTo>
                  <a:pt x="328" y="39"/>
                  <a:pt x="328" y="39"/>
                  <a:pt x="328" y="39"/>
                </a:cubicBezTo>
                <a:cubicBezTo>
                  <a:pt x="328" y="39"/>
                  <a:pt x="328" y="39"/>
                  <a:pt x="328" y="39"/>
                </a:cubicBezTo>
                <a:cubicBezTo>
                  <a:pt x="308" y="5"/>
                  <a:pt x="308" y="5"/>
                  <a:pt x="308" y="5"/>
                </a:cubicBezTo>
                <a:cubicBezTo>
                  <a:pt x="306" y="3"/>
                  <a:pt x="306" y="3"/>
                  <a:pt x="306" y="3"/>
                </a:cubicBezTo>
                <a:cubicBezTo>
                  <a:pt x="304" y="1"/>
                  <a:pt x="304" y="1"/>
                  <a:pt x="304" y="1"/>
                </a:cubicBezTo>
                <a:cubicBezTo>
                  <a:pt x="304" y="1"/>
                  <a:pt x="304" y="1"/>
                  <a:pt x="304" y="1"/>
                </a:cubicBezTo>
                <a:cubicBezTo>
                  <a:pt x="237" y="1"/>
                  <a:pt x="237" y="1"/>
                  <a:pt x="237" y="1"/>
                </a:cubicBezTo>
                <a:cubicBezTo>
                  <a:pt x="237" y="0"/>
                  <a:pt x="237" y="0"/>
                  <a:pt x="237" y="0"/>
                </a:cubicBezTo>
                <a:cubicBezTo>
                  <a:pt x="237" y="0"/>
                  <a:pt x="236" y="0"/>
                  <a:pt x="236" y="0"/>
                </a:cubicBezTo>
                <a:cubicBezTo>
                  <a:pt x="236" y="0"/>
                  <a:pt x="236" y="0"/>
                  <a:pt x="236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4" y="1"/>
                  <a:pt x="233" y="1"/>
                  <a:pt x="233" y="1"/>
                </a:cubicBezTo>
                <a:cubicBezTo>
                  <a:pt x="233" y="1"/>
                  <a:pt x="233" y="2"/>
                  <a:pt x="233" y="2"/>
                </a:cubicBezTo>
                <a:cubicBezTo>
                  <a:pt x="233" y="2"/>
                  <a:pt x="233" y="2"/>
                  <a:pt x="233" y="2"/>
                </a:cubicBezTo>
                <a:cubicBezTo>
                  <a:pt x="235" y="3"/>
                  <a:pt x="235" y="3"/>
                  <a:pt x="235" y="3"/>
                </a:cubicBezTo>
                <a:cubicBezTo>
                  <a:pt x="268" y="41"/>
                  <a:pt x="268" y="41"/>
                  <a:pt x="268" y="41"/>
                </a:cubicBezTo>
                <a:cubicBezTo>
                  <a:pt x="295" y="69"/>
                  <a:pt x="295" y="69"/>
                  <a:pt x="295" y="69"/>
                </a:cubicBezTo>
                <a:cubicBezTo>
                  <a:pt x="293" y="101"/>
                  <a:pt x="293" y="101"/>
                  <a:pt x="293" y="101"/>
                </a:cubicBezTo>
                <a:cubicBezTo>
                  <a:pt x="293" y="101"/>
                  <a:pt x="293" y="101"/>
                  <a:pt x="293" y="102"/>
                </a:cubicBezTo>
                <a:cubicBezTo>
                  <a:pt x="325" y="136"/>
                  <a:pt x="325" y="136"/>
                  <a:pt x="325" y="136"/>
                </a:cubicBezTo>
                <a:cubicBezTo>
                  <a:pt x="325" y="136"/>
                  <a:pt x="325" y="136"/>
                  <a:pt x="325" y="136"/>
                </a:cubicBezTo>
                <a:cubicBezTo>
                  <a:pt x="345" y="140"/>
                  <a:pt x="345" y="140"/>
                  <a:pt x="345" y="140"/>
                </a:cubicBezTo>
                <a:cubicBezTo>
                  <a:pt x="358" y="144"/>
                  <a:pt x="358" y="144"/>
                  <a:pt x="358" y="144"/>
                </a:cubicBezTo>
                <a:cubicBezTo>
                  <a:pt x="383" y="185"/>
                  <a:pt x="383" y="185"/>
                  <a:pt x="383" y="185"/>
                </a:cubicBezTo>
                <a:cubicBezTo>
                  <a:pt x="400" y="218"/>
                  <a:pt x="400" y="218"/>
                  <a:pt x="400" y="218"/>
                </a:cubicBezTo>
                <a:cubicBezTo>
                  <a:pt x="357" y="216"/>
                  <a:pt x="357" y="216"/>
                  <a:pt x="357" y="216"/>
                </a:cubicBezTo>
                <a:cubicBezTo>
                  <a:pt x="357" y="216"/>
                  <a:pt x="357" y="216"/>
                  <a:pt x="357" y="216"/>
                </a:cubicBezTo>
                <a:cubicBezTo>
                  <a:pt x="337" y="233"/>
                  <a:pt x="337" y="233"/>
                  <a:pt x="337" y="233"/>
                </a:cubicBezTo>
                <a:cubicBezTo>
                  <a:pt x="337" y="233"/>
                  <a:pt x="337" y="233"/>
                  <a:pt x="337" y="233"/>
                </a:cubicBezTo>
                <a:cubicBezTo>
                  <a:pt x="325" y="258"/>
                  <a:pt x="325" y="258"/>
                  <a:pt x="325" y="258"/>
                </a:cubicBezTo>
                <a:cubicBezTo>
                  <a:pt x="293" y="281"/>
                  <a:pt x="293" y="281"/>
                  <a:pt x="293" y="281"/>
                </a:cubicBezTo>
                <a:cubicBezTo>
                  <a:pt x="268" y="299"/>
                  <a:pt x="268" y="299"/>
                  <a:pt x="268" y="299"/>
                </a:cubicBezTo>
                <a:cubicBezTo>
                  <a:pt x="227" y="313"/>
                  <a:pt x="227" y="313"/>
                  <a:pt x="227" y="313"/>
                </a:cubicBezTo>
                <a:cubicBezTo>
                  <a:pt x="191" y="294"/>
                  <a:pt x="191" y="294"/>
                  <a:pt x="191" y="294"/>
                </a:cubicBezTo>
                <a:cubicBezTo>
                  <a:pt x="191" y="294"/>
                  <a:pt x="190" y="294"/>
                  <a:pt x="190" y="29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188" y="297"/>
                  <a:pt x="188" y="297"/>
                  <a:pt x="188" y="297"/>
                </a:cubicBezTo>
                <a:cubicBezTo>
                  <a:pt x="187" y="298"/>
                  <a:pt x="187" y="298"/>
                  <a:pt x="187" y="298"/>
                </a:cubicBezTo>
                <a:cubicBezTo>
                  <a:pt x="176" y="317"/>
                  <a:pt x="176" y="317"/>
                  <a:pt x="176" y="317"/>
                </a:cubicBezTo>
                <a:cubicBezTo>
                  <a:pt x="147" y="351"/>
                  <a:pt x="147" y="351"/>
                  <a:pt x="147" y="351"/>
                </a:cubicBezTo>
                <a:cubicBezTo>
                  <a:pt x="124" y="339"/>
                  <a:pt x="124" y="339"/>
                  <a:pt x="124" y="339"/>
                </a:cubicBezTo>
                <a:cubicBezTo>
                  <a:pt x="124" y="339"/>
                  <a:pt x="123" y="339"/>
                  <a:pt x="123" y="339"/>
                </a:cubicBezTo>
                <a:cubicBezTo>
                  <a:pt x="123" y="339"/>
                  <a:pt x="123" y="339"/>
                  <a:pt x="123" y="340"/>
                </a:cubicBezTo>
                <a:cubicBezTo>
                  <a:pt x="119" y="357"/>
                  <a:pt x="119" y="357"/>
                  <a:pt x="119" y="357"/>
                </a:cubicBezTo>
                <a:cubicBezTo>
                  <a:pt x="119" y="393"/>
                  <a:pt x="119" y="393"/>
                  <a:pt x="119" y="393"/>
                </a:cubicBezTo>
                <a:cubicBezTo>
                  <a:pt x="107" y="406"/>
                  <a:pt x="107" y="406"/>
                  <a:pt x="107" y="406"/>
                </a:cubicBezTo>
                <a:cubicBezTo>
                  <a:pt x="72" y="405"/>
                  <a:pt x="72" y="405"/>
                  <a:pt x="72" y="405"/>
                </a:cubicBezTo>
                <a:cubicBezTo>
                  <a:pt x="23" y="371"/>
                  <a:pt x="23" y="371"/>
                  <a:pt x="23" y="371"/>
                </a:cubicBezTo>
                <a:cubicBezTo>
                  <a:pt x="23" y="371"/>
                  <a:pt x="22" y="371"/>
                  <a:pt x="22" y="371"/>
                </a:cubicBezTo>
                <a:cubicBezTo>
                  <a:pt x="22" y="371"/>
                  <a:pt x="22" y="371"/>
                  <a:pt x="22" y="372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42"/>
                  <a:pt x="1" y="442"/>
                  <a:pt x="1" y="442"/>
                </a:cubicBezTo>
                <a:cubicBezTo>
                  <a:pt x="62" y="436"/>
                  <a:pt x="62" y="436"/>
                  <a:pt x="62" y="436"/>
                </a:cubicBezTo>
                <a:cubicBezTo>
                  <a:pt x="112" y="432"/>
                  <a:pt x="112" y="432"/>
                  <a:pt x="112" y="432"/>
                </a:cubicBezTo>
                <a:cubicBezTo>
                  <a:pt x="120" y="431"/>
                  <a:pt x="120" y="431"/>
                  <a:pt x="120" y="431"/>
                </a:cubicBezTo>
                <a:cubicBezTo>
                  <a:pt x="124" y="468"/>
                  <a:pt x="124" y="468"/>
                  <a:pt x="124" y="468"/>
                </a:cubicBezTo>
                <a:cubicBezTo>
                  <a:pt x="62" y="533"/>
                  <a:pt x="62" y="533"/>
                  <a:pt x="62" y="533"/>
                </a:cubicBezTo>
                <a:cubicBezTo>
                  <a:pt x="51" y="542"/>
                  <a:pt x="51" y="542"/>
                  <a:pt x="51" y="542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12700" y="896938"/>
            <a:ext cx="6826250" cy="7350125"/>
          </a:xfrm>
          <a:custGeom>
            <a:avLst/>
            <a:gdLst/>
            <a:ahLst/>
            <a:cxnLst>
              <a:cxn ang="0">
                <a:pos x="2089" y="1855"/>
              </a:cxn>
              <a:cxn ang="0">
                <a:pos x="2072" y="1774"/>
              </a:cxn>
              <a:cxn ang="0">
                <a:pos x="2102" y="1719"/>
              </a:cxn>
              <a:cxn ang="0">
                <a:pos x="2124" y="1666"/>
              </a:cxn>
              <a:cxn ang="0">
                <a:pos x="2044" y="1464"/>
              </a:cxn>
              <a:cxn ang="0">
                <a:pos x="2020" y="1329"/>
              </a:cxn>
              <a:cxn ang="0">
                <a:pos x="1952" y="1300"/>
              </a:cxn>
              <a:cxn ang="0">
                <a:pos x="1901" y="1198"/>
              </a:cxn>
              <a:cxn ang="0">
                <a:pos x="1879" y="1115"/>
              </a:cxn>
              <a:cxn ang="0">
                <a:pos x="1829" y="982"/>
              </a:cxn>
              <a:cxn ang="0">
                <a:pos x="1755" y="860"/>
              </a:cxn>
              <a:cxn ang="0">
                <a:pos x="1793" y="724"/>
              </a:cxn>
              <a:cxn ang="0">
                <a:pos x="1663" y="557"/>
              </a:cxn>
              <a:cxn ang="0">
                <a:pos x="1645" y="462"/>
              </a:cxn>
              <a:cxn ang="0">
                <a:pos x="1526" y="386"/>
              </a:cxn>
              <a:cxn ang="0">
                <a:pos x="1528" y="286"/>
              </a:cxn>
              <a:cxn ang="0">
                <a:pos x="1345" y="49"/>
              </a:cxn>
              <a:cxn ang="0">
                <a:pos x="927" y="22"/>
              </a:cxn>
              <a:cxn ang="0">
                <a:pos x="863" y="0"/>
              </a:cxn>
              <a:cxn ang="0">
                <a:pos x="656" y="86"/>
              </a:cxn>
              <a:cxn ang="0">
                <a:pos x="496" y="50"/>
              </a:cxn>
              <a:cxn ang="0">
                <a:pos x="314" y="200"/>
              </a:cxn>
              <a:cxn ang="0">
                <a:pos x="176" y="239"/>
              </a:cxn>
              <a:cxn ang="0">
                <a:pos x="62" y="389"/>
              </a:cxn>
              <a:cxn ang="0">
                <a:pos x="61" y="472"/>
              </a:cxn>
              <a:cxn ang="0">
                <a:pos x="75" y="719"/>
              </a:cxn>
              <a:cxn ang="0">
                <a:pos x="218" y="766"/>
              </a:cxn>
              <a:cxn ang="0">
                <a:pos x="237" y="762"/>
              </a:cxn>
              <a:cxn ang="0">
                <a:pos x="255" y="786"/>
              </a:cxn>
              <a:cxn ang="0">
                <a:pos x="327" y="886"/>
              </a:cxn>
              <a:cxn ang="0">
                <a:pos x="365" y="1088"/>
              </a:cxn>
              <a:cxn ang="0">
                <a:pos x="325" y="1128"/>
              </a:cxn>
              <a:cxn ang="0">
                <a:pos x="286" y="1179"/>
              </a:cxn>
              <a:cxn ang="0">
                <a:pos x="329" y="1267"/>
              </a:cxn>
              <a:cxn ang="0">
                <a:pos x="398" y="1306"/>
              </a:cxn>
              <a:cxn ang="0">
                <a:pos x="447" y="1478"/>
              </a:cxn>
              <a:cxn ang="0">
                <a:pos x="397" y="1564"/>
              </a:cxn>
              <a:cxn ang="0">
                <a:pos x="504" y="1774"/>
              </a:cxn>
              <a:cxn ang="0">
                <a:pos x="652" y="1930"/>
              </a:cxn>
              <a:cxn ang="0">
                <a:pos x="645" y="1893"/>
              </a:cxn>
              <a:cxn ang="0">
                <a:pos x="723" y="1884"/>
              </a:cxn>
              <a:cxn ang="0">
                <a:pos x="767" y="1926"/>
              </a:cxn>
              <a:cxn ang="0">
                <a:pos x="953" y="2058"/>
              </a:cxn>
              <a:cxn ang="0">
                <a:pos x="1040" y="1996"/>
              </a:cxn>
              <a:cxn ang="0">
                <a:pos x="1095" y="2099"/>
              </a:cxn>
              <a:cxn ang="0">
                <a:pos x="1205" y="2118"/>
              </a:cxn>
              <a:cxn ang="0">
                <a:pos x="1186" y="1993"/>
              </a:cxn>
              <a:cxn ang="0">
                <a:pos x="1256" y="1928"/>
              </a:cxn>
              <a:cxn ang="0">
                <a:pos x="1389" y="1932"/>
              </a:cxn>
              <a:cxn ang="0">
                <a:pos x="1507" y="2112"/>
              </a:cxn>
              <a:cxn ang="0">
                <a:pos x="1525" y="2202"/>
              </a:cxn>
              <a:cxn ang="0">
                <a:pos x="1588" y="2261"/>
              </a:cxn>
              <a:cxn ang="0">
                <a:pos x="1630" y="2281"/>
              </a:cxn>
            </a:cxnLst>
            <a:rect l="0" t="0" r="r" b="b"/>
            <a:pathLst>
              <a:path w="2138" h="2302">
                <a:moveTo>
                  <a:pt x="2062" y="1919"/>
                </a:moveTo>
                <a:cubicBezTo>
                  <a:pt x="2072" y="1919"/>
                  <a:pt x="2072" y="1919"/>
                  <a:pt x="2072" y="1919"/>
                </a:cubicBezTo>
                <a:cubicBezTo>
                  <a:pt x="2089" y="1855"/>
                  <a:pt x="2089" y="1855"/>
                  <a:pt x="2089" y="1855"/>
                </a:cubicBezTo>
                <a:cubicBezTo>
                  <a:pt x="2096" y="1824"/>
                  <a:pt x="2096" y="1824"/>
                  <a:pt x="2096" y="1824"/>
                </a:cubicBezTo>
                <a:cubicBezTo>
                  <a:pt x="2072" y="1775"/>
                  <a:pt x="2072" y="1775"/>
                  <a:pt x="2072" y="1775"/>
                </a:cubicBezTo>
                <a:cubicBezTo>
                  <a:pt x="2072" y="1775"/>
                  <a:pt x="2072" y="1775"/>
                  <a:pt x="2072" y="1774"/>
                </a:cubicBezTo>
                <a:cubicBezTo>
                  <a:pt x="2078" y="1730"/>
                  <a:pt x="2078" y="1730"/>
                  <a:pt x="2078" y="1730"/>
                </a:cubicBezTo>
                <a:cubicBezTo>
                  <a:pt x="2078" y="1730"/>
                  <a:pt x="2078" y="1729"/>
                  <a:pt x="2079" y="1729"/>
                </a:cubicBezTo>
                <a:cubicBezTo>
                  <a:pt x="2102" y="1719"/>
                  <a:pt x="2102" y="1719"/>
                  <a:pt x="2102" y="1719"/>
                </a:cubicBezTo>
                <a:cubicBezTo>
                  <a:pt x="2138" y="1704"/>
                  <a:pt x="2138" y="1704"/>
                  <a:pt x="2138" y="1704"/>
                </a:cubicBezTo>
                <a:cubicBezTo>
                  <a:pt x="2124" y="1668"/>
                  <a:pt x="2124" y="1668"/>
                  <a:pt x="2124" y="1668"/>
                </a:cubicBezTo>
                <a:cubicBezTo>
                  <a:pt x="2124" y="1666"/>
                  <a:pt x="2124" y="1666"/>
                  <a:pt x="2124" y="1666"/>
                </a:cubicBezTo>
                <a:cubicBezTo>
                  <a:pt x="2119" y="1579"/>
                  <a:pt x="2119" y="1579"/>
                  <a:pt x="2119" y="1579"/>
                </a:cubicBezTo>
                <a:cubicBezTo>
                  <a:pt x="2044" y="1465"/>
                  <a:pt x="2044" y="1465"/>
                  <a:pt x="2044" y="1465"/>
                </a:cubicBezTo>
                <a:cubicBezTo>
                  <a:pt x="2043" y="1464"/>
                  <a:pt x="2043" y="1464"/>
                  <a:pt x="2044" y="1464"/>
                </a:cubicBezTo>
                <a:cubicBezTo>
                  <a:pt x="2068" y="1425"/>
                  <a:pt x="2068" y="1425"/>
                  <a:pt x="2068" y="1425"/>
                </a:cubicBezTo>
                <a:cubicBezTo>
                  <a:pt x="2072" y="1329"/>
                  <a:pt x="2072" y="1329"/>
                  <a:pt x="2072" y="1329"/>
                </a:cubicBezTo>
                <a:cubicBezTo>
                  <a:pt x="2020" y="1329"/>
                  <a:pt x="2020" y="1329"/>
                  <a:pt x="2020" y="1329"/>
                </a:cubicBezTo>
                <a:cubicBezTo>
                  <a:pt x="1979" y="1328"/>
                  <a:pt x="1979" y="1328"/>
                  <a:pt x="1979" y="1328"/>
                </a:cubicBezTo>
                <a:cubicBezTo>
                  <a:pt x="1978" y="1328"/>
                  <a:pt x="1978" y="1328"/>
                  <a:pt x="1978" y="1328"/>
                </a:cubicBezTo>
                <a:cubicBezTo>
                  <a:pt x="1952" y="1300"/>
                  <a:pt x="1952" y="1300"/>
                  <a:pt x="1952" y="1300"/>
                </a:cubicBezTo>
                <a:cubicBezTo>
                  <a:pt x="1951" y="1299"/>
                  <a:pt x="1951" y="1299"/>
                  <a:pt x="1951" y="1299"/>
                </a:cubicBezTo>
                <a:cubicBezTo>
                  <a:pt x="1949" y="1295"/>
                  <a:pt x="1949" y="1295"/>
                  <a:pt x="1949" y="1295"/>
                </a:cubicBezTo>
                <a:cubicBezTo>
                  <a:pt x="1901" y="1198"/>
                  <a:pt x="1901" y="1198"/>
                  <a:pt x="1901" y="1198"/>
                </a:cubicBezTo>
                <a:cubicBezTo>
                  <a:pt x="1838" y="1200"/>
                  <a:pt x="1838" y="1200"/>
                  <a:pt x="1838" y="1200"/>
                </a:cubicBezTo>
                <a:cubicBezTo>
                  <a:pt x="1838" y="1197"/>
                  <a:pt x="1838" y="1197"/>
                  <a:pt x="1838" y="1197"/>
                </a:cubicBezTo>
                <a:cubicBezTo>
                  <a:pt x="1879" y="1115"/>
                  <a:pt x="1879" y="1115"/>
                  <a:pt x="1879" y="1115"/>
                </a:cubicBezTo>
                <a:cubicBezTo>
                  <a:pt x="1847" y="1079"/>
                  <a:pt x="1847" y="1079"/>
                  <a:pt x="1847" y="1079"/>
                </a:cubicBezTo>
                <a:cubicBezTo>
                  <a:pt x="1846" y="1078"/>
                  <a:pt x="1846" y="1078"/>
                  <a:pt x="1846" y="1078"/>
                </a:cubicBezTo>
                <a:cubicBezTo>
                  <a:pt x="1829" y="982"/>
                  <a:pt x="1829" y="982"/>
                  <a:pt x="1829" y="982"/>
                </a:cubicBezTo>
                <a:cubicBezTo>
                  <a:pt x="1811" y="878"/>
                  <a:pt x="1811" y="878"/>
                  <a:pt x="1811" y="878"/>
                </a:cubicBezTo>
                <a:cubicBezTo>
                  <a:pt x="1755" y="861"/>
                  <a:pt x="1755" y="861"/>
                  <a:pt x="1755" y="861"/>
                </a:cubicBezTo>
                <a:cubicBezTo>
                  <a:pt x="1755" y="861"/>
                  <a:pt x="1755" y="860"/>
                  <a:pt x="1755" y="860"/>
                </a:cubicBezTo>
                <a:cubicBezTo>
                  <a:pt x="1770" y="803"/>
                  <a:pt x="1770" y="803"/>
                  <a:pt x="1770" y="803"/>
                </a:cubicBezTo>
                <a:cubicBezTo>
                  <a:pt x="1776" y="783"/>
                  <a:pt x="1776" y="783"/>
                  <a:pt x="1776" y="783"/>
                </a:cubicBezTo>
                <a:cubicBezTo>
                  <a:pt x="1793" y="724"/>
                  <a:pt x="1793" y="724"/>
                  <a:pt x="1793" y="724"/>
                </a:cubicBezTo>
                <a:cubicBezTo>
                  <a:pt x="1658" y="641"/>
                  <a:pt x="1658" y="641"/>
                  <a:pt x="1658" y="641"/>
                </a:cubicBezTo>
                <a:cubicBezTo>
                  <a:pt x="1657" y="639"/>
                  <a:pt x="1657" y="639"/>
                  <a:pt x="1657" y="639"/>
                </a:cubicBezTo>
                <a:cubicBezTo>
                  <a:pt x="1663" y="557"/>
                  <a:pt x="1663" y="557"/>
                  <a:pt x="1663" y="557"/>
                </a:cubicBezTo>
                <a:cubicBezTo>
                  <a:pt x="1665" y="504"/>
                  <a:pt x="1665" y="504"/>
                  <a:pt x="1665" y="504"/>
                </a:cubicBezTo>
                <a:cubicBezTo>
                  <a:pt x="1665" y="479"/>
                  <a:pt x="1665" y="479"/>
                  <a:pt x="1665" y="479"/>
                </a:cubicBezTo>
                <a:cubicBezTo>
                  <a:pt x="1645" y="462"/>
                  <a:pt x="1645" y="462"/>
                  <a:pt x="1645" y="462"/>
                </a:cubicBezTo>
                <a:cubicBezTo>
                  <a:pt x="1548" y="383"/>
                  <a:pt x="1548" y="383"/>
                  <a:pt x="1548" y="383"/>
                </a:cubicBezTo>
                <a:cubicBezTo>
                  <a:pt x="1527" y="386"/>
                  <a:pt x="1527" y="386"/>
                  <a:pt x="1527" y="386"/>
                </a:cubicBezTo>
                <a:cubicBezTo>
                  <a:pt x="1527" y="386"/>
                  <a:pt x="1526" y="386"/>
                  <a:pt x="1526" y="386"/>
                </a:cubicBezTo>
                <a:cubicBezTo>
                  <a:pt x="1526" y="386"/>
                  <a:pt x="1526" y="385"/>
                  <a:pt x="1526" y="385"/>
                </a:cubicBezTo>
                <a:cubicBezTo>
                  <a:pt x="1533" y="352"/>
                  <a:pt x="1533" y="352"/>
                  <a:pt x="1533" y="352"/>
                </a:cubicBezTo>
                <a:cubicBezTo>
                  <a:pt x="1528" y="286"/>
                  <a:pt x="1528" y="286"/>
                  <a:pt x="1528" y="286"/>
                </a:cubicBezTo>
                <a:cubicBezTo>
                  <a:pt x="1523" y="231"/>
                  <a:pt x="1523" y="231"/>
                  <a:pt x="1523" y="231"/>
                </a:cubicBezTo>
                <a:cubicBezTo>
                  <a:pt x="1515" y="200"/>
                  <a:pt x="1515" y="200"/>
                  <a:pt x="1515" y="200"/>
                </a:cubicBezTo>
                <a:cubicBezTo>
                  <a:pt x="1345" y="49"/>
                  <a:pt x="1345" y="49"/>
                  <a:pt x="1345" y="49"/>
                </a:cubicBezTo>
                <a:cubicBezTo>
                  <a:pt x="1159" y="53"/>
                  <a:pt x="1159" y="53"/>
                  <a:pt x="1159" y="53"/>
                </a:cubicBezTo>
                <a:cubicBezTo>
                  <a:pt x="914" y="1"/>
                  <a:pt x="914" y="1"/>
                  <a:pt x="914" y="1"/>
                </a:cubicBezTo>
                <a:cubicBezTo>
                  <a:pt x="927" y="22"/>
                  <a:pt x="927" y="22"/>
                  <a:pt x="927" y="22"/>
                </a:cubicBezTo>
                <a:cubicBezTo>
                  <a:pt x="927" y="22"/>
                  <a:pt x="927" y="22"/>
                  <a:pt x="927" y="23"/>
                </a:cubicBezTo>
                <a:cubicBezTo>
                  <a:pt x="926" y="23"/>
                  <a:pt x="926" y="23"/>
                  <a:pt x="926" y="23"/>
                </a:cubicBezTo>
                <a:cubicBezTo>
                  <a:pt x="863" y="0"/>
                  <a:pt x="863" y="0"/>
                  <a:pt x="863" y="0"/>
                </a:cubicBezTo>
                <a:cubicBezTo>
                  <a:pt x="837" y="11"/>
                  <a:pt x="837" y="11"/>
                  <a:pt x="837" y="11"/>
                </a:cubicBezTo>
                <a:cubicBezTo>
                  <a:pt x="658" y="85"/>
                  <a:pt x="658" y="85"/>
                  <a:pt x="658" y="85"/>
                </a:cubicBezTo>
                <a:cubicBezTo>
                  <a:pt x="656" y="86"/>
                  <a:pt x="656" y="86"/>
                  <a:pt x="656" y="86"/>
                </a:cubicBezTo>
                <a:cubicBezTo>
                  <a:pt x="623" y="103"/>
                  <a:pt x="623" y="103"/>
                  <a:pt x="623" y="103"/>
                </a:cubicBezTo>
                <a:cubicBezTo>
                  <a:pt x="622" y="103"/>
                  <a:pt x="622" y="103"/>
                  <a:pt x="622" y="103"/>
                </a:cubicBezTo>
                <a:cubicBezTo>
                  <a:pt x="496" y="50"/>
                  <a:pt x="496" y="50"/>
                  <a:pt x="496" y="50"/>
                </a:cubicBezTo>
                <a:cubicBezTo>
                  <a:pt x="369" y="80"/>
                  <a:pt x="369" y="80"/>
                  <a:pt x="369" y="80"/>
                </a:cubicBezTo>
                <a:cubicBezTo>
                  <a:pt x="314" y="199"/>
                  <a:pt x="314" y="199"/>
                  <a:pt x="314" y="199"/>
                </a:cubicBezTo>
                <a:cubicBezTo>
                  <a:pt x="314" y="200"/>
                  <a:pt x="314" y="200"/>
                  <a:pt x="314" y="200"/>
                </a:cubicBezTo>
                <a:cubicBezTo>
                  <a:pt x="263" y="225"/>
                  <a:pt x="263" y="225"/>
                  <a:pt x="263" y="225"/>
                </a:cubicBezTo>
                <a:cubicBezTo>
                  <a:pt x="263" y="225"/>
                  <a:pt x="263" y="225"/>
                  <a:pt x="263" y="225"/>
                </a:cubicBezTo>
                <a:cubicBezTo>
                  <a:pt x="176" y="239"/>
                  <a:pt x="176" y="239"/>
                  <a:pt x="176" y="239"/>
                </a:cubicBezTo>
                <a:cubicBezTo>
                  <a:pt x="145" y="270"/>
                  <a:pt x="145" y="270"/>
                  <a:pt x="145" y="270"/>
                </a:cubicBezTo>
                <a:cubicBezTo>
                  <a:pt x="66" y="383"/>
                  <a:pt x="66" y="383"/>
                  <a:pt x="66" y="383"/>
                </a:cubicBezTo>
                <a:cubicBezTo>
                  <a:pt x="62" y="389"/>
                  <a:pt x="62" y="389"/>
                  <a:pt x="62" y="389"/>
                </a:cubicBezTo>
                <a:cubicBezTo>
                  <a:pt x="61" y="449"/>
                  <a:pt x="61" y="449"/>
                  <a:pt x="61" y="449"/>
                </a:cubicBezTo>
                <a:cubicBezTo>
                  <a:pt x="61" y="472"/>
                  <a:pt x="61" y="472"/>
                  <a:pt x="61" y="472"/>
                </a:cubicBezTo>
                <a:cubicBezTo>
                  <a:pt x="61" y="472"/>
                  <a:pt x="61" y="472"/>
                  <a:pt x="61" y="472"/>
                </a:cubicBezTo>
                <a:cubicBezTo>
                  <a:pt x="4" y="538"/>
                  <a:pt x="4" y="538"/>
                  <a:pt x="4" y="538"/>
                </a:cubicBezTo>
                <a:cubicBezTo>
                  <a:pt x="0" y="667"/>
                  <a:pt x="0" y="667"/>
                  <a:pt x="0" y="667"/>
                </a:cubicBezTo>
                <a:cubicBezTo>
                  <a:pt x="75" y="719"/>
                  <a:pt x="75" y="719"/>
                  <a:pt x="75" y="719"/>
                </a:cubicBezTo>
                <a:cubicBezTo>
                  <a:pt x="194" y="794"/>
                  <a:pt x="194" y="794"/>
                  <a:pt x="194" y="794"/>
                </a:cubicBezTo>
                <a:cubicBezTo>
                  <a:pt x="209" y="798"/>
                  <a:pt x="209" y="798"/>
                  <a:pt x="209" y="798"/>
                </a:cubicBezTo>
                <a:cubicBezTo>
                  <a:pt x="218" y="766"/>
                  <a:pt x="218" y="766"/>
                  <a:pt x="218" y="766"/>
                </a:cubicBezTo>
                <a:cubicBezTo>
                  <a:pt x="221" y="759"/>
                  <a:pt x="221" y="759"/>
                  <a:pt x="221" y="759"/>
                </a:cubicBezTo>
                <a:cubicBezTo>
                  <a:pt x="221" y="758"/>
                  <a:pt x="221" y="758"/>
                  <a:pt x="222" y="758"/>
                </a:cubicBezTo>
                <a:cubicBezTo>
                  <a:pt x="237" y="762"/>
                  <a:pt x="237" y="762"/>
                  <a:pt x="237" y="762"/>
                </a:cubicBezTo>
                <a:cubicBezTo>
                  <a:pt x="251" y="765"/>
                  <a:pt x="251" y="765"/>
                  <a:pt x="251" y="765"/>
                </a:cubicBezTo>
                <a:cubicBezTo>
                  <a:pt x="252" y="766"/>
                  <a:pt x="252" y="766"/>
                  <a:pt x="252" y="766"/>
                </a:cubicBezTo>
                <a:cubicBezTo>
                  <a:pt x="255" y="786"/>
                  <a:pt x="255" y="786"/>
                  <a:pt x="255" y="786"/>
                </a:cubicBezTo>
                <a:cubicBezTo>
                  <a:pt x="261" y="794"/>
                  <a:pt x="261" y="794"/>
                  <a:pt x="261" y="794"/>
                </a:cubicBezTo>
                <a:cubicBezTo>
                  <a:pt x="327" y="885"/>
                  <a:pt x="327" y="885"/>
                  <a:pt x="327" y="885"/>
                </a:cubicBezTo>
                <a:cubicBezTo>
                  <a:pt x="327" y="886"/>
                  <a:pt x="327" y="886"/>
                  <a:pt x="327" y="886"/>
                </a:cubicBezTo>
                <a:cubicBezTo>
                  <a:pt x="294" y="922"/>
                  <a:pt x="294" y="922"/>
                  <a:pt x="294" y="922"/>
                </a:cubicBezTo>
                <a:cubicBezTo>
                  <a:pt x="305" y="982"/>
                  <a:pt x="305" y="982"/>
                  <a:pt x="305" y="982"/>
                </a:cubicBezTo>
                <a:cubicBezTo>
                  <a:pt x="365" y="1088"/>
                  <a:pt x="365" y="1088"/>
                  <a:pt x="365" y="1088"/>
                </a:cubicBezTo>
                <a:cubicBezTo>
                  <a:pt x="365" y="1088"/>
                  <a:pt x="365" y="1089"/>
                  <a:pt x="364" y="1089"/>
                </a:cubicBezTo>
                <a:cubicBezTo>
                  <a:pt x="314" y="1119"/>
                  <a:pt x="314" y="1119"/>
                  <a:pt x="314" y="1119"/>
                </a:cubicBezTo>
                <a:cubicBezTo>
                  <a:pt x="325" y="1128"/>
                  <a:pt x="325" y="1128"/>
                  <a:pt x="325" y="1128"/>
                </a:cubicBezTo>
                <a:cubicBezTo>
                  <a:pt x="325" y="1128"/>
                  <a:pt x="325" y="1128"/>
                  <a:pt x="325" y="1128"/>
                </a:cubicBezTo>
                <a:cubicBezTo>
                  <a:pt x="325" y="1129"/>
                  <a:pt x="325" y="1129"/>
                  <a:pt x="325" y="1129"/>
                </a:cubicBezTo>
                <a:cubicBezTo>
                  <a:pt x="286" y="1179"/>
                  <a:pt x="286" y="1179"/>
                  <a:pt x="286" y="1179"/>
                </a:cubicBezTo>
                <a:cubicBezTo>
                  <a:pt x="326" y="1218"/>
                  <a:pt x="326" y="1218"/>
                  <a:pt x="326" y="1218"/>
                </a:cubicBezTo>
                <a:cubicBezTo>
                  <a:pt x="326" y="1218"/>
                  <a:pt x="326" y="1218"/>
                  <a:pt x="326" y="1218"/>
                </a:cubicBezTo>
                <a:cubicBezTo>
                  <a:pt x="329" y="1267"/>
                  <a:pt x="329" y="1267"/>
                  <a:pt x="329" y="1267"/>
                </a:cubicBezTo>
                <a:cubicBezTo>
                  <a:pt x="331" y="1285"/>
                  <a:pt x="331" y="1285"/>
                  <a:pt x="331" y="1285"/>
                </a:cubicBezTo>
                <a:cubicBezTo>
                  <a:pt x="397" y="1305"/>
                  <a:pt x="397" y="1305"/>
                  <a:pt x="397" y="1305"/>
                </a:cubicBezTo>
                <a:cubicBezTo>
                  <a:pt x="398" y="1306"/>
                  <a:pt x="398" y="1306"/>
                  <a:pt x="398" y="1306"/>
                </a:cubicBezTo>
                <a:cubicBezTo>
                  <a:pt x="409" y="1411"/>
                  <a:pt x="409" y="1411"/>
                  <a:pt x="409" y="1411"/>
                </a:cubicBezTo>
                <a:cubicBezTo>
                  <a:pt x="414" y="1419"/>
                  <a:pt x="414" y="1419"/>
                  <a:pt x="414" y="1419"/>
                </a:cubicBezTo>
                <a:cubicBezTo>
                  <a:pt x="447" y="1478"/>
                  <a:pt x="447" y="1478"/>
                  <a:pt x="447" y="1478"/>
                </a:cubicBezTo>
                <a:cubicBezTo>
                  <a:pt x="447" y="1478"/>
                  <a:pt x="447" y="1479"/>
                  <a:pt x="447" y="1479"/>
                </a:cubicBezTo>
                <a:cubicBezTo>
                  <a:pt x="420" y="1497"/>
                  <a:pt x="420" y="1497"/>
                  <a:pt x="420" y="1497"/>
                </a:cubicBezTo>
                <a:cubicBezTo>
                  <a:pt x="397" y="1564"/>
                  <a:pt x="397" y="1564"/>
                  <a:pt x="397" y="1564"/>
                </a:cubicBezTo>
                <a:cubicBezTo>
                  <a:pt x="400" y="1569"/>
                  <a:pt x="400" y="1569"/>
                  <a:pt x="400" y="1569"/>
                </a:cubicBezTo>
                <a:cubicBezTo>
                  <a:pt x="458" y="1673"/>
                  <a:pt x="458" y="1673"/>
                  <a:pt x="458" y="1673"/>
                </a:cubicBezTo>
                <a:cubicBezTo>
                  <a:pt x="504" y="1774"/>
                  <a:pt x="504" y="1774"/>
                  <a:pt x="504" y="1774"/>
                </a:cubicBezTo>
                <a:cubicBezTo>
                  <a:pt x="554" y="1888"/>
                  <a:pt x="554" y="1888"/>
                  <a:pt x="554" y="1888"/>
                </a:cubicBezTo>
                <a:cubicBezTo>
                  <a:pt x="588" y="1898"/>
                  <a:pt x="588" y="1898"/>
                  <a:pt x="588" y="1898"/>
                </a:cubicBezTo>
                <a:cubicBezTo>
                  <a:pt x="652" y="1930"/>
                  <a:pt x="652" y="1930"/>
                  <a:pt x="652" y="1930"/>
                </a:cubicBezTo>
                <a:cubicBezTo>
                  <a:pt x="688" y="1915"/>
                  <a:pt x="688" y="1915"/>
                  <a:pt x="688" y="1915"/>
                </a:cubicBezTo>
                <a:cubicBezTo>
                  <a:pt x="645" y="1894"/>
                  <a:pt x="645" y="1894"/>
                  <a:pt x="645" y="1894"/>
                </a:cubicBezTo>
                <a:cubicBezTo>
                  <a:pt x="645" y="1894"/>
                  <a:pt x="644" y="1893"/>
                  <a:pt x="645" y="1893"/>
                </a:cubicBezTo>
                <a:cubicBezTo>
                  <a:pt x="645" y="1893"/>
                  <a:pt x="645" y="1892"/>
                  <a:pt x="645" y="1892"/>
                </a:cubicBezTo>
                <a:cubicBezTo>
                  <a:pt x="662" y="1891"/>
                  <a:pt x="662" y="1891"/>
                  <a:pt x="662" y="1891"/>
                </a:cubicBezTo>
                <a:cubicBezTo>
                  <a:pt x="723" y="1884"/>
                  <a:pt x="723" y="1884"/>
                  <a:pt x="723" y="1884"/>
                </a:cubicBezTo>
                <a:cubicBezTo>
                  <a:pt x="723" y="1884"/>
                  <a:pt x="723" y="1884"/>
                  <a:pt x="723" y="1884"/>
                </a:cubicBezTo>
                <a:cubicBezTo>
                  <a:pt x="723" y="1884"/>
                  <a:pt x="723" y="1884"/>
                  <a:pt x="723" y="1884"/>
                </a:cubicBezTo>
                <a:cubicBezTo>
                  <a:pt x="767" y="1926"/>
                  <a:pt x="767" y="1926"/>
                  <a:pt x="767" y="1926"/>
                </a:cubicBezTo>
                <a:cubicBezTo>
                  <a:pt x="821" y="1978"/>
                  <a:pt x="821" y="1978"/>
                  <a:pt x="821" y="1978"/>
                </a:cubicBezTo>
                <a:cubicBezTo>
                  <a:pt x="822" y="1979"/>
                  <a:pt x="822" y="1979"/>
                  <a:pt x="822" y="1979"/>
                </a:cubicBezTo>
                <a:cubicBezTo>
                  <a:pt x="953" y="2058"/>
                  <a:pt x="953" y="2058"/>
                  <a:pt x="953" y="2058"/>
                </a:cubicBezTo>
                <a:cubicBezTo>
                  <a:pt x="998" y="2026"/>
                  <a:pt x="998" y="2026"/>
                  <a:pt x="998" y="2026"/>
                </a:cubicBezTo>
                <a:cubicBezTo>
                  <a:pt x="1014" y="2015"/>
                  <a:pt x="1014" y="2015"/>
                  <a:pt x="1014" y="2015"/>
                </a:cubicBezTo>
                <a:cubicBezTo>
                  <a:pt x="1040" y="1996"/>
                  <a:pt x="1040" y="1996"/>
                  <a:pt x="1040" y="1996"/>
                </a:cubicBezTo>
                <a:cubicBezTo>
                  <a:pt x="1040" y="1996"/>
                  <a:pt x="1040" y="1996"/>
                  <a:pt x="1041" y="1996"/>
                </a:cubicBezTo>
                <a:cubicBezTo>
                  <a:pt x="1041" y="1996"/>
                  <a:pt x="1041" y="1996"/>
                  <a:pt x="1041" y="1996"/>
                </a:cubicBezTo>
                <a:cubicBezTo>
                  <a:pt x="1095" y="2099"/>
                  <a:pt x="1095" y="2099"/>
                  <a:pt x="1095" y="2099"/>
                </a:cubicBezTo>
                <a:cubicBezTo>
                  <a:pt x="1162" y="2165"/>
                  <a:pt x="1162" y="2165"/>
                  <a:pt x="1162" y="2165"/>
                </a:cubicBezTo>
                <a:cubicBezTo>
                  <a:pt x="1198" y="2150"/>
                  <a:pt x="1198" y="2150"/>
                  <a:pt x="1198" y="2150"/>
                </a:cubicBezTo>
                <a:cubicBezTo>
                  <a:pt x="1205" y="2118"/>
                  <a:pt x="1205" y="2118"/>
                  <a:pt x="1205" y="2118"/>
                </a:cubicBezTo>
                <a:cubicBezTo>
                  <a:pt x="1205" y="2118"/>
                  <a:pt x="1205" y="2118"/>
                  <a:pt x="1205" y="2118"/>
                </a:cubicBezTo>
                <a:cubicBezTo>
                  <a:pt x="1243" y="2046"/>
                  <a:pt x="1243" y="2046"/>
                  <a:pt x="1243" y="2046"/>
                </a:cubicBezTo>
                <a:cubicBezTo>
                  <a:pt x="1186" y="1993"/>
                  <a:pt x="1186" y="1993"/>
                  <a:pt x="1186" y="1993"/>
                </a:cubicBezTo>
                <a:cubicBezTo>
                  <a:pt x="1186" y="1993"/>
                  <a:pt x="1186" y="1993"/>
                  <a:pt x="1186" y="1993"/>
                </a:cubicBezTo>
                <a:cubicBezTo>
                  <a:pt x="1186" y="1992"/>
                  <a:pt x="1186" y="1992"/>
                  <a:pt x="1186" y="1992"/>
                </a:cubicBezTo>
                <a:cubicBezTo>
                  <a:pt x="1256" y="1928"/>
                  <a:pt x="1256" y="1928"/>
                  <a:pt x="1256" y="1928"/>
                </a:cubicBezTo>
                <a:cubicBezTo>
                  <a:pt x="1258" y="1927"/>
                  <a:pt x="1258" y="1927"/>
                  <a:pt x="1258" y="1927"/>
                </a:cubicBezTo>
                <a:cubicBezTo>
                  <a:pt x="1388" y="1931"/>
                  <a:pt x="1388" y="1931"/>
                  <a:pt x="1388" y="1931"/>
                </a:cubicBezTo>
                <a:cubicBezTo>
                  <a:pt x="1389" y="1931"/>
                  <a:pt x="1389" y="1931"/>
                  <a:pt x="1389" y="1932"/>
                </a:cubicBezTo>
                <a:cubicBezTo>
                  <a:pt x="1413" y="2029"/>
                  <a:pt x="1413" y="2029"/>
                  <a:pt x="1413" y="2029"/>
                </a:cubicBezTo>
                <a:cubicBezTo>
                  <a:pt x="1455" y="2066"/>
                  <a:pt x="1455" y="2066"/>
                  <a:pt x="1455" y="2066"/>
                </a:cubicBezTo>
                <a:cubicBezTo>
                  <a:pt x="1507" y="2112"/>
                  <a:pt x="1507" y="2112"/>
                  <a:pt x="1507" y="2112"/>
                </a:cubicBezTo>
                <a:cubicBezTo>
                  <a:pt x="1508" y="2113"/>
                  <a:pt x="1508" y="2113"/>
                  <a:pt x="1508" y="2113"/>
                </a:cubicBezTo>
                <a:cubicBezTo>
                  <a:pt x="1511" y="2129"/>
                  <a:pt x="1511" y="2129"/>
                  <a:pt x="1511" y="2129"/>
                </a:cubicBezTo>
                <a:cubicBezTo>
                  <a:pt x="1525" y="2202"/>
                  <a:pt x="1525" y="2202"/>
                  <a:pt x="1525" y="2202"/>
                </a:cubicBezTo>
                <a:cubicBezTo>
                  <a:pt x="1526" y="2243"/>
                  <a:pt x="1526" y="2243"/>
                  <a:pt x="1526" y="2243"/>
                </a:cubicBezTo>
                <a:cubicBezTo>
                  <a:pt x="1588" y="2260"/>
                  <a:pt x="1588" y="2260"/>
                  <a:pt x="1588" y="2260"/>
                </a:cubicBezTo>
                <a:cubicBezTo>
                  <a:pt x="1588" y="2260"/>
                  <a:pt x="1588" y="2260"/>
                  <a:pt x="1588" y="2261"/>
                </a:cubicBezTo>
                <a:cubicBezTo>
                  <a:pt x="1609" y="2299"/>
                  <a:pt x="1609" y="2299"/>
                  <a:pt x="1609" y="2299"/>
                </a:cubicBezTo>
                <a:cubicBezTo>
                  <a:pt x="1630" y="2281"/>
                  <a:pt x="1630" y="2281"/>
                  <a:pt x="1630" y="2281"/>
                </a:cubicBezTo>
                <a:cubicBezTo>
                  <a:pt x="1630" y="2281"/>
                  <a:pt x="1630" y="2281"/>
                  <a:pt x="1630" y="2281"/>
                </a:cubicBezTo>
                <a:cubicBezTo>
                  <a:pt x="1631" y="2281"/>
                  <a:pt x="1631" y="2281"/>
                  <a:pt x="1631" y="2281"/>
                </a:cubicBezTo>
                <a:cubicBezTo>
                  <a:pt x="1650" y="2302"/>
                  <a:pt x="1650" y="2302"/>
                  <a:pt x="1650" y="2302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5133975" y="7605713"/>
            <a:ext cx="2651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0815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3" name="Rectangle 39"/>
          <p:cNvSpPr>
            <a:spLocks noChangeArrowheads="1"/>
          </p:cNvSpPr>
          <p:nvPr/>
        </p:nvSpPr>
        <p:spPr bwMode="auto">
          <a:xfrm>
            <a:off x="5676900" y="7151688"/>
            <a:ext cx="29686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0814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4" name="Rectangle 40"/>
          <p:cNvSpPr>
            <a:spLocks noChangeArrowheads="1"/>
          </p:cNvSpPr>
          <p:nvPr/>
        </p:nvSpPr>
        <p:spPr bwMode="auto">
          <a:xfrm>
            <a:off x="6381750" y="6602413"/>
            <a:ext cx="29686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0805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5" name="Rectangle 41"/>
          <p:cNvSpPr>
            <a:spLocks noChangeArrowheads="1"/>
          </p:cNvSpPr>
          <p:nvPr/>
        </p:nvSpPr>
        <p:spPr bwMode="auto">
          <a:xfrm>
            <a:off x="4298950" y="6648451"/>
            <a:ext cx="2651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0817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6" name="Rectangle 42"/>
          <p:cNvSpPr>
            <a:spLocks noChangeArrowheads="1"/>
          </p:cNvSpPr>
          <p:nvPr/>
        </p:nvSpPr>
        <p:spPr bwMode="auto">
          <a:xfrm>
            <a:off x="3135313" y="6738938"/>
            <a:ext cx="2651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7" name="Rectangle 43"/>
          <p:cNvSpPr>
            <a:spLocks noChangeArrowheads="1"/>
          </p:cNvSpPr>
          <p:nvPr/>
        </p:nvSpPr>
        <p:spPr bwMode="auto">
          <a:xfrm>
            <a:off x="1949450" y="5991226"/>
            <a:ext cx="29686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0831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8" name="Rectangle 44"/>
          <p:cNvSpPr>
            <a:spLocks noChangeArrowheads="1"/>
          </p:cNvSpPr>
          <p:nvPr/>
        </p:nvSpPr>
        <p:spPr bwMode="auto">
          <a:xfrm>
            <a:off x="3097213" y="5153026"/>
            <a:ext cx="265113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0829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9" name="Rectangle 45"/>
          <p:cNvSpPr>
            <a:spLocks noChangeArrowheads="1"/>
          </p:cNvSpPr>
          <p:nvPr/>
        </p:nvSpPr>
        <p:spPr bwMode="auto">
          <a:xfrm>
            <a:off x="4587875" y="4881563"/>
            <a:ext cx="2651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0821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0" name="Rectangle 46"/>
          <p:cNvSpPr>
            <a:spLocks noChangeArrowheads="1"/>
          </p:cNvSpPr>
          <p:nvPr/>
        </p:nvSpPr>
        <p:spPr bwMode="auto">
          <a:xfrm>
            <a:off x="4865688" y="5751513"/>
            <a:ext cx="2651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0819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5194300" y="5040313"/>
            <a:ext cx="2651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0822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2" name="Rectangle 48"/>
          <p:cNvSpPr>
            <a:spLocks noChangeArrowheads="1"/>
          </p:cNvSpPr>
          <p:nvPr/>
        </p:nvSpPr>
        <p:spPr bwMode="auto">
          <a:xfrm>
            <a:off x="5815013" y="6048376"/>
            <a:ext cx="2635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0806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auto">
          <a:xfrm>
            <a:off x="6238875" y="5597526"/>
            <a:ext cx="29686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0811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Rectangle 50"/>
          <p:cNvSpPr>
            <a:spLocks noChangeArrowheads="1"/>
          </p:cNvSpPr>
          <p:nvPr/>
        </p:nvSpPr>
        <p:spPr bwMode="auto">
          <a:xfrm>
            <a:off x="1811338" y="4589463"/>
            <a:ext cx="29686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0833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5" name="Rectangle 51"/>
          <p:cNvSpPr>
            <a:spLocks noChangeArrowheads="1"/>
          </p:cNvSpPr>
          <p:nvPr/>
        </p:nvSpPr>
        <p:spPr bwMode="auto">
          <a:xfrm>
            <a:off x="3608388" y="4365626"/>
            <a:ext cx="2651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0828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6" name="Rectangle 52"/>
          <p:cNvSpPr>
            <a:spLocks noChangeArrowheads="1"/>
          </p:cNvSpPr>
          <p:nvPr/>
        </p:nvSpPr>
        <p:spPr bwMode="auto">
          <a:xfrm>
            <a:off x="3884613" y="3538538"/>
            <a:ext cx="265113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0827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5078413" y="3798888"/>
            <a:ext cx="2651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0807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3741738" y="1985963"/>
            <a:ext cx="2651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0826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1462088" y="2535238"/>
            <a:ext cx="29686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0834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3732213" y="1835151"/>
            <a:ext cx="322263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Tinn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1" name="Rectangle 57"/>
          <p:cNvSpPr>
            <a:spLocks noChangeArrowheads="1"/>
          </p:cNvSpPr>
          <p:nvPr/>
        </p:nvSpPr>
        <p:spPr bwMode="auto">
          <a:xfrm>
            <a:off x="1433513" y="2387601"/>
            <a:ext cx="36512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Vinje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3781425" y="3390901"/>
            <a:ext cx="41678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Hjartdal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1768475" y="4443413"/>
            <a:ext cx="30938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Tokke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2970213" y="5005388"/>
            <a:ext cx="47128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Kviteseid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3" name="Rectangle 69"/>
          <p:cNvSpPr>
            <a:spLocks noChangeArrowheads="1"/>
          </p:cNvSpPr>
          <p:nvPr/>
        </p:nvSpPr>
        <p:spPr bwMode="auto">
          <a:xfrm>
            <a:off x="3532188" y="4217988"/>
            <a:ext cx="36227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Seljord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6" name="Rectangle 72"/>
          <p:cNvSpPr>
            <a:spLocks noChangeArrowheads="1"/>
          </p:cNvSpPr>
          <p:nvPr/>
        </p:nvSpPr>
        <p:spPr bwMode="auto">
          <a:xfrm>
            <a:off x="4919663" y="3651251"/>
            <a:ext cx="52738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Notodden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auto">
          <a:xfrm>
            <a:off x="4622800" y="4733926"/>
            <a:ext cx="2047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Bø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5054600" y="4892676"/>
            <a:ext cx="49212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Sauherad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3" name="Rectangle 79"/>
          <p:cNvSpPr>
            <a:spLocks noChangeArrowheads="1"/>
          </p:cNvSpPr>
          <p:nvPr/>
        </p:nvSpPr>
        <p:spPr bwMode="auto">
          <a:xfrm>
            <a:off x="1838325" y="5845176"/>
            <a:ext cx="43281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Fyresdal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6" name="Rectangle 82"/>
          <p:cNvSpPr>
            <a:spLocks noChangeArrowheads="1"/>
          </p:cNvSpPr>
          <p:nvPr/>
        </p:nvSpPr>
        <p:spPr bwMode="auto">
          <a:xfrm>
            <a:off x="3022600" y="6591301"/>
            <a:ext cx="49371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Nissedal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7" name="Rectangle 83"/>
          <p:cNvSpPr>
            <a:spLocks noChangeArrowheads="1"/>
          </p:cNvSpPr>
          <p:nvPr/>
        </p:nvSpPr>
        <p:spPr bwMode="auto">
          <a:xfrm>
            <a:off x="4138613" y="6500813"/>
            <a:ext cx="5338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Drangedal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2" name="Rectangle 88"/>
          <p:cNvSpPr>
            <a:spLocks noChangeArrowheads="1"/>
          </p:cNvSpPr>
          <p:nvPr/>
        </p:nvSpPr>
        <p:spPr bwMode="auto">
          <a:xfrm>
            <a:off x="4811713" y="5600701"/>
            <a:ext cx="42068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Nome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3" name="Rectangle 89"/>
          <p:cNvSpPr>
            <a:spLocks noChangeArrowheads="1"/>
          </p:cNvSpPr>
          <p:nvPr/>
        </p:nvSpPr>
        <p:spPr bwMode="auto">
          <a:xfrm>
            <a:off x="5780088" y="5897563"/>
            <a:ext cx="3762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Skien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6203950" y="5449888"/>
            <a:ext cx="3762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Siljan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auto">
          <a:xfrm>
            <a:off x="6221413" y="6456363"/>
            <a:ext cx="53540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Porsgrunn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5583238" y="7005638"/>
            <a:ext cx="50800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Bamble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0" name="Rectangle 96"/>
          <p:cNvSpPr>
            <a:spLocks noChangeArrowheads="1"/>
          </p:cNvSpPr>
          <p:nvPr/>
        </p:nvSpPr>
        <p:spPr bwMode="auto">
          <a:xfrm>
            <a:off x="5037138" y="7458076"/>
            <a:ext cx="41036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Kragerø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" name="Line 103"/>
          <p:cNvSpPr>
            <a:spLocks noChangeShapeType="1"/>
          </p:cNvSpPr>
          <p:nvPr/>
        </p:nvSpPr>
        <p:spPr bwMode="auto">
          <a:xfrm flipV="1">
            <a:off x="928688" y="8174038"/>
            <a:ext cx="1588" cy="730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Line 104"/>
          <p:cNvSpPr>
            <a:spLocks noChangeShapeType="1"/>
          </p:cNvSpPr>
          <p:nvPr/>
        </p:nvSpPr>
        <p:spPr bwMode="auto">
          <a:xfrm flipV="1">
            <a:off x="1800225" y="8174038"/>
            <a:ext cx="1588" cy="730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Line 105"/>
          <p:cNvSpPr>
            <a:spLocks noChangeShapeType="1"/>
          </p:cNvSpPr>
          <p:nvPr/>
        </p:nvSpPr>
        <p:spPr bwMode="auto">
          <a:xfrm flipV="1">
            <a:off x="2235200" y="8174038"/>
            <a:ext cx="1588" cy="698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Line 106"/>
          <p:cNvSpPr>
            <a:spLocks noChangeShapeType="1"/>
          </p:cNvSpPr>
          <p:nvPr/>
        </p:nvSpPr>
        <p:spPr bwMode="auto">
          <a:xfrm flipV="1">
            <a:off x="1146175" y="8205788"/>
            <a:ext cx="1588" cy="41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Line 107"/>
          <p:cNvSpPr>
            <a:spLocks noChangeShapeType="1"/>
          </p:cNvSpPr>
          <p:nvPr/>
        </p:nvSpPr>
        <p:spPr bwMode="auto">
          <a:xfrm flipV="1">
            <a:off x="1363663" y="8174038"/>
            <a:ext cx="1588" cy="730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Line 108"/>
          <p:cNvSpPr>
            <a:spLocks noChangeShapeType="1"/>
          </p:cNvSpPr>
          <p:nvPr/>
        </p:nvSpPr>
        <p:spPr bwMode="auto">
          <a:xfrm flipV="1">
            <a:off x="1584325" y="8205788"/>
            <a:ext cx="1588" cy="41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Line 109"/>
          <p:cNvSpPr>
            <a:spLocks noChangeShapeType="1"/>
          </p:cNvSpPr>
          <p:nvPr/>
        </p:nvSpPr>
        <p:spPr bwMode="auto">
          <a:xfrm flipV="1">
            <a:off x="2017713" y="8205788"/>
            <a:ext cx="1588" cy="41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Line 110"/>
          <p:cNvSpPr>
            <a:spLocks noChangeShapeType="1"/>
          </p:cNvSpPr>
          <p:nvPr/>
        </p:nvSpPr>
        <p:spPr bwMode="auto">
          <a:xfrm>
            <a:off x="928688" y="8247063"/>
            <a:ext cx="1306513" cy="15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Rectangle 111"/>
          <p:cNvSpPr>
            <a:spLocks noChangeArrowheads="1"/>
          </p:cNvSpPr>
          <p:nvPr/>
        </p:nvSpPr>
        <p:spPr bwMode="auto">
          <a:xfrm>
            <a:off x="900113" y="8027988"/>
            <a:ext cx="1174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6" name="Rectangle 112"/>
          <p:cNvSpPr>
            <a:spLocks noChangeArrowheads="1"/>
          </p:cNvSpPr>
          <p:nvPr/>
        </p:nvSpPr>
        <p:spPr bwMode="auto">
          <a:xfrm>
            <a:off x="1739900" y="8027988"/>
            <a:ext cx="17938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7" name="Rectangle 113"/>
          <p:cNvSpPr>
            <a:spLocks noChangeArrowheads="1"/>
          </p:cNvSpPr>
          <p:nvPr/>
        </p:nvSpPr>
        <p:spPr bwMode="auto">
          <a:xfrm>
            <a:off x="2179638" y="8027988"/>
            <a:ext cx="19685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8" name="Rectangle 114"/>
          <p:cNvSpPr>
            <a:spLocks noChangeArrowheads="1"/>
          </p:cNvSpPr>
          <p:nvPr/>
        </p:nvSpPr>
        <p:spPr bwMode="auto">
          <a:xfrm>
            <a:off x="1304925" y="8027988"/>
            <a:ext cx="17938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9" name="Rectangle 115"/>
          <p:cNvSpPr>
            <a:spLocks noChangeArrowheads="1"/>
          </p:cNvSpPr>
          <p:nvPr/>
        </p:nvSpPr>
        <p:spPr bwMode="auto">
          <a:xfrm>
            <a:off x="2293938" y="8027988"/>
            <a:ext cx="2270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0" name="Freeform 116"/>
          <p:cNvSpPr>
            <a:spLocks/>
          </p:cNvSpPr>
          <p:nvPr/>
        </p:nvSpPr>
        <p:spPr bwMode="auto">
          <a:xfrm>
            <a:off x="1506538" y="7634288"/>
            <a:ext cx="153988" cy="152400"/>
          </a:xfrm>
          <a:custGeom>
            <a:avLst/>
            <a:gdLst/>
            <a:ahLst/>
            <a:cxnLst>
              <a:cxn ang="0">
                <a:pos x="36" y="4"/>
              </a:cxn>
              <a:cxn ang="0">
                <a:pos x="48" y="24"/>
              </a:cxn>
              <a:cxn ang="0">
                <a:pos x="24" y="48"/>
              </a:cxn>
              <a:cxn ang="0">
                <a:pos x="0" y="24"/>
              </a:cxn>
              <a:cxn ang="0">
                <a:pos x="12" y="4"/>
              </a:cxn>
              <a:cxn ang="0">
                <a:pos x="17" y="1"/>
              </a:cxn>
              <a:cxn ang="0">
                <a:pos x="24" y="0"/>
              </a:cxn>
              <a:cxn ang="0">
                <a:pos x="36" y="4"/>
              </a:cxn>
            </a:cxnLst>
            <a:rect l="0" t="0" r="r" b="b"/>
            <a:pathLst>
              <a:path w="48" h="48">
                <a:moveTo>
                  <a:pt x="36" y="4"/>
                </a:moveTo>
                <a:cubicBezTo>
                  <a:pt x="44" y="8"/>
                  <a:pt x="48" y="15"/>
                  <a:pt x="48" y="24"/>
                </a:cubicBezTo>
                <a:cubicBezTo>
                  <a:pt x="48" y="37"/>
                  <a:pt x="38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8"/>
                  <a:pt x="12" y="4"/>
                </a:cubicBezTo>
                <a:cubicBezTo>
                  <a:pt x="14" y="3"/>
                  <a:pt x="15" y="2"/>
                  <a:pt x="17" y="1"/>
                </a:cubicBezTo>
                <a:cubicBezTo>
                  <a:pt x="19" y="1"/>
                  <a:pt x="22" y="0"/>
                  <a:pt x="24" y="0"/>
                </a:cubicBezTo>
                <a:cubicBezTo>
                  <a:pt x="29" y="0"/>
                  <a:pt x="33" y="1"/>
                  <a:pt x="36" y="4"/>
                </a:cubicBez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117"/>
          <p:cNvSpPr>
            <a:spLocks/>
          </p:cNvSpPr>
          <p:nvPr/>
        </p:nvSpPr>
        <p:spPr bwMode="auto">
          <a:xfrm>
            <a:off x="1546225" y="7532688"/>
            <a:ext cx="76200" cy="11430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5" y="33"/>
              </a:cxn>
              <a:cxn ang="0">
                <a:pos x="12" y="32"/>
              </a:cxn>
              <a:cxn ang="0">
                <a:pos x="24" y="36"/>
              </a:cxn>
              <a:cxn ang="0">
                <a:pos x="12" y="0"/>
              </a:cxn>
              <a:cxn ang="0">
                <a:pos x="0" y="36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2" y="35"/>
                  <a:pt x="3" y="34"/>
                  <a:pt x="5" y="33"/>
                </a:cubicBezTo>
                <a:cubicBezTo>
                  <a:pt x="7" y="33"/>
                  <a:pt x="10" y="32"/>
                  <a:pt x="12" y="32"/>
                </a:cubicBezTo>
                <a:cubicBezTo>
                  <a:pt x="17" y="32"/>
                  <a:pt x="21" y="33"/>
                  <a:pt x="24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118"/>
          <p:cNvSpPr>
            <a:spLocks/>
          </p:cNvSpPr>
          <p:nvPr/>
        </p:nvSpPr>
        <p:spPr bwMode="auto">
          <a:xfrm>
            <a:off x="1584325" y="7532688"/>
            <a:ext cx="38100" cy="1143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2" y="36"/>
              </a:cxn>
              <a:cxn ang="0">
                <a:pos x="0" y="0"/>
              </a:cxn>
              <a:cxn ang="0">
                <a:pos x="0" y="32"/>
              </a:cxn>
            </a:cxnLst>
            <a:rect l="0" t="0" r="r" b="b"/>
            <a:pathLst>
              <a:path w="12" h="36">
                <a:moveTo>
                  <a:pt x="0" y="32"/>
                </a:moveTo>
                <a:cubicBezTo>
                  <a:pt x="5" y="32"/>
                  <a:pt x="9" y="33"/>
                  <a:pt x="12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119"/>
          <p:cNvSpPr>
            <a:spLocks/>
          </p:cNvSpPr>
          <p:nvPr/>
        </p:nvSpPr>
        <p:spPr bwMode="auto">
          <a:xfrm>
            <a:off x="1404938" y="7672388"/>
            <a:ext cx="114300" cy="76200"/>
          </a:xfrm>
          <a:custGeom>
            <a:avLst/>
            <a:gdLst/>
            <a:ahLst/>
            <a:cxnLst>
              <a:cxn ang="0">
                <a:pos x="36" y="24"/>
              </a:cxn>
              <a:cxn ang="0">
                <a:pos x="34" y="19"/>
              </a:cxn>
              <a:cxn ang="0">
                <a:pos x="32" y="12"/>
              </a:cxn>
              <a:cxn ang="0">
                <a:pos x="36" y="0"/>
              </a:cxn>
              <a:cxn ang="0">
                <a:pos x="0" y="12"/>
              </a:cxn>
              <a:cxn ang="0">
                <a:pos x="36" y="24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3"/>
                  <a:pt x="34" y="21"/>
                  <a:pt x="34" y="19"/>
                </a:cubicBezTo>
                <a:cubicBezTo>
                  <a:pt x="33" y="17"/>
                  <a:pt x="32" y="15"/>
                  <a:pt x="32" y="12"/>
                </a:cubicBez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120"/>
          <p:cNvSpPr>
            <a:spLocks/>
          </p:cNvSpPr>
          <p:nvPr/>
        </p:nvSpPr>
        <p:spPr bwMode="auto">
          <a:xfrm>
            <a:off x="1404938" y="7672388"/>
            <a:ext cx="114300" cy="38100"/>
          </a:xfrm>
          <a:custGeom>
            <a:avLst/>
            <a:gdLst/>
            <a:ahLst/>
            <a:cxnLst>
              <a:cxn ang="0">
                <a:pos x="32" y="12"/>
              </a:cxn>
              <a:cxn ang="0">
                <a:pos x="36" y="0"/>
              </a:cxn>
              <a:cxn ang="0">
                <a:pos x="0" y="12"/>
              </a:cxn>
              <a:cxn ang="0">
                <a:pos x="32" y="12"/>
              </a:cxn>
            </a:cxnLst>
            <a:rect l="0" t="0" r="r" b="b"/>
            <a:pathLst>
              <a:path w="36" h="12">
                <a:moveTo>
                  <a:pt x="32" y="12"/>
                </a:move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121"/>
          <p:cNvSpPr>
            <a:spLocks/>
          </p:cNvSpPr>
          <p:nvPr/>
        </p:nvSpPr>
        <p:spPr bwMode="auto">
          <a:xfrm>
            <a:off x="1546225" y="7777163"/>
            <a:ext cx="76200" cy="115888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20" y="2"/>
              </a:cxn>
              <a:cxn ang="0">
                <a:pos x="12" y="3"/>
              </a:cxn>
              <a:cxn ang="0">
                <a:pos x="0" y="0"/>
              </a:cxn>
              <a:cxn ang="0">
                <a:pos x="13" y="36"/>
              </a:cxn>
              <a:cxn ang="0">
                <a:pos x="24" y="0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1"/>
                  <a:pt x="20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4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122"/>
          <p:cNvSpPr>
            <a:spLocks/>
          </p:cNvSpPr>
          <p:nvPr/>
        </p:nvSpPr>
        <p:spPr bwMode="auto">
          <a:xfrm>
            <a:off x="1546225" y="7777163"/>
            <a:ext cx="41275" cy="115888"/>
          </a:xfrm>
          <a:custGeom>
            <a:avLst/>
            <a:gdLst/>
            <a:ahLst/>
            <a:cxnLst>
              <a:cxn ang="0">
                <a:pos x="12" y="3"/>
              </a:cxn>
              <a:cxn ang="0">
                <a:pos x="0" y="0"/>
              </a:cxn>
              <a:cxn ang="0">
                <a:pos x="13" y="36"/>
              </a:cxn>
              <a:cxn ang="0">
                <a:pos x="13" y="3"/>
              </a:cxn>
              <a:cxn ang="0">
                <a:pos x="12" y="3"/>
              </a:cxn>
            </a:cxnLst>
            <a:rect l="0" t="0" r="r" b="b"/>
            <a:pathLst>
              <a:path w="13" h="36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lnTo>
                  <a:pt x="12" y="3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123"/>
          <p:cNvSpPr>
            <a:spLocks/>
          </p:cNvSpPr>
          <p:nvPr/>
        </p:nvSpPr>
        <p:spPr bwMode="auto">
          <a:xfrm>
            <a:off x="1651000" y="7672388"/>
            <a:ext cx="114300" cy="76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3" y="12"/>
              </a:cxn>
              <a:cxn ang="0">
                <a:pos x="0" y="24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2"/>
                  <a:pt x="2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124"/>
          <p:cNvSpPr>
            <a:spLocks/>
          </p:cNvSpPr>
          <p:nvPr/>
        </p:nvSpPr>
        <p:spPr bwMode="auto">
          <a:xfrm>
            <a:off x="1651000" y="7710488"/>
            <a:ext cx="114300" cy="38100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2"/>
              </a:cxn>
              <a:cxn ang="0">
                <a:pos x="36" y="0"/>
              </a:cxn>
              <a:cxn ang="0">
                <a:pos x="3" y="0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5"/>
                  <a:pt x="2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125"/>
          <p:cNvSpPr>
            <a:spLocks/>
          </p:cNvSpPr>
          <p:nvPr/>
        </p:nvSpPr>
        <p:spPr bwMode="auto">
          <a:xfrm>
            <a:off x="1558925" y="7448551"/>
            <a:ext cx="53975" cy="60325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5" y="4"/>
              </a:cxn>
              <a:cxn ang="0">
                <a:pos x="15" y="19"/>
              </a:cxn>
              <a:cxn ang="0">
                <a:pos x="14" y="19"/>
              </a:cxn>
              <a:cxn ang="0">
                <a:pos x="3" y="3"/>
              </a:cxn>
              <a:cxn ang="0">
                <a:pos x="3" y="3"/>
              </a:cxn>
              <a:cxn ang="0">
                <a:pos x="3" y="14"/>
              </a:cxn>
              <a:cxn ang="0">
                <a:pos x="6" y="18"/>
              </a:cxn>
              <a:cxn ang="0">
                <a:pos x="6" y="18"/>
              </a:cxn>
              <a:cxn ang="0">
                <a:pos x="0" y="18"/>
              </a:cxn>
              <a:cxn ang="0">
                <a:pos x="0" y="18"/>
              </a:cxn>
              <a:cxn ang="0">
                <a:pos x="2" y="14"/>
              </a:cxn>
              <a:cxn ang="0">
                <a:pos x="2" y="2"/>
              </a:cxn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14" y="13"/>
              </a:cxn>
              <a:cxn ang="0">
                <a:pos x="14" y="13"/>
              </a:cxn>
              <a:cxn ang="0">
                <a:pos x="14" y="4"/>
              </a:cxn>
              <a:cxn ang="0">
                <a:pos x="11" y="1"/>
              </a:cxn>
              <a:cxn ang="0">
                <a:pos x="11" y="0"/>
              </a:cxn>
              <a:cxn ang="0">
                <a:pos x="17" y="0"/>
              </a:cxn>
              <a:cxn ang="0">
                <a:pos x="17" y="1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5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41</Words>
  <Application>Microsoft Office PowerPoint</Application>
  <PresentationFormat>Skjermfremvisning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1</cp:revision>
  <dcterms:created xsi:type="dcterms:W3CDTF">2013-02-04T14:28:08Z</dcterms:created>
  <dcterms:modified xsi:type="dcterms:W3CDTF">2013-02-04T14:34:31Z</dcterms:modified>
</cp:coreProperties>
</file>